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h-Hao Lai" initials="CHLai" lastIdx="1" clrIdx="0">
    <p:extLst>
      <p:ext uri="{19B8F6BF-5375-455C-9EA6-DF929625EA0E}">
        <p15:presenceInfo xmlns:p15="http://schemas.microsoft.com/office/powerpoint/2012/main" userId="Chih-Hao L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B3E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183" autoAdjust="0"/>
  </p:normalViewPr>
  <p:slideViewPr>
    <p:cSldViewPr snapToGrid="0">
      <p:cViewPr varScale="1">
        <p:scale>
          <a:sx n="89" d="100"/>
          <a:sy n="89" d="100"/>
        </p:scale>
        <p:origin x="64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D64B45-94FA-4C78-95F8-31AE3CDA5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8848C7-4B83-43D8-A5E4-0712BC29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59ABA2-F67D-47F8-BDB8-06557EEA1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05/27/2021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8EB892-3AD4-4253-82BC-F84B97FB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094BA4-3241-4A85-A16C-6CCAB9FF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716F4D-2736-47A7-B147-84A542E0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F124324-54A0-4DCA-8F60-6BDB1CF9B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E16070-FC13-4BCD-8899-12514FCA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05/27/2021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3A80FC-2596-49C8-99A9-D588216A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7D8D4E-CC5D-42A6-91D5-52F190D0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13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66A64A2-EEBC-42FD-92B0-C1ACE1BA5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810AF23-EEAB-4F12-B208-EDDC47BDD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9F5E2C-4132-4C57-8BA2-A86B502E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05/27/2021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1CA542-82B4-490B-9DC4-7E237216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E49CA3-8662-46A8-A848-93752B22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63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EC6E43-5C5C-4621-B0EE-EAE65FC0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20321E-0CD5-4AF4-86C2-22BE398E0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E5C949-D601-4972-9EAF-ED2778AD6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05/27/2021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2F01FF-1442-403C-93CE-4B3EF53E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BB400C-2A81-43F4-AD2F-A9EEAF86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54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628188-37C9-43A7-AC2A-635B0A1B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C9E03A-6431-47F0-8166-EA35F2BF7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F75C74-7F6F-4662-A57F-3D953A20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05/27/2021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DF5155-3BB9-4AEA-8A2F-22930EF2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11F0F0-A9F8-4EE8-8B51-E8BB4DBB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9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3429DB-4D22-4B07-BDE8-63B070452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0DDABD-D8FB-49F6-8671-6E2C016A1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55E1B5-0E43-4DC6-BCFF-3B575DE62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D809E2-FF65-48E0-879A-1691329C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05/27/2021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38BD05-EF8E-46FE-8588-23CF277E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58BFD0-EEA3-4F85-A90F-9EA18D5E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00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ACC5ED-1011-43A6-B751-BD50E5E4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278BE13-495B-4EF4-8BC0-A15A7FAE9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7D99644-C244-40DE-A5A7-220754E07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D3D5208-93D0-46F7-90B0-0BB859C69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2F2AF40-23B9-470B-BE78-8D41B1FEA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6812BB5-E553-4A15-AAD7-AC110AB3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05/27/2021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DE1E567-E6B4-4BCC-8114-49702F10E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3DF0AB-C89B-4A5E-9882-C696F416E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97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14943B-0626-406A-816E-AA5D6298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486376A-7555-4513-8302-80C213527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05/27/2021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EB7CB13-EFE8-49B2-B021-6D789BB4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7B8A52-DF65-406A-9CB8-15B235093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53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0FE6643-8D88-48B4-A0F9-22061A4B9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05/27/2021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D10C0C1-5FC8-4DCD-8AC4-4F5E375D4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9FF21F-3F42-4333-9121-53E9983D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20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8DD8CB-6B6C-4CFE-981E-4E38C57CC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477ED0-10A4-4C3C-9E2C-3A17B8742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959F08-9DAC-44A8-8264-8128FC0B5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D6489CD-EF59-486A-8148-B8CC7FF4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05/27/2021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23CA8E-B484-42E7-BC5C-201F6354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C16166-5256-4ADA-B756-0A7CF737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72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DD293F-04BD-4DFF-B7FD-6915DA76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D77AE9-D46E-4550-A949-79B1F604B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D7A0BE-2EE7-4E0E-8A68-7F2F56631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D9F229-65EA-4602-804F-EC20CF558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F519-1D4C-4531-947E-54AD32465E0B}" type="datetimeFigureOut">
              <a:rPr lang="zh-TW" altLang="en-US" smtClean="0"/>
              <a:t>05/27/2021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728C49-2702-4203-BDCC-37CBC48A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BE2B95-BA06-4427-8AB6-D4DEBFAF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79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512BDAE-947D-4E6A-A77D-688E7395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31F3BB-9039-4B85-90A5-463CAC164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C4A7BD-65EC-4C8E-A12F-DC546B73C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1F519-1D4C-4531-947E-54AD32465E0B}" type="datetimeFigureOut">
              <a:rPr lang="zh-TW" altLang="en-US" smtClean="0"/>
              <a:t>05/27/2021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ED6B8B-1B8D-483C-9E6D-0C9A1C644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448C65-E823-4125-99E6-B8800C585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2D24A-1836-4D08-86A5-3E43F4888C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39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文字方塊 180">
            <a:extLst>
              <a:ext uri="{FF2B5EF4-FFF2-40B4-BE49-F238E27FC236}">
                <a16:creationId xmlns:a16="http://schemas.microsoft.com/office/drawing/2014/main" id="{7118DEED-DED3-4C6A-9C9A-56C91F3ABCD3}"/>
              </a:ext>
            </a:extLst>
          </p:cNvPr>
          <p:cNvSpPr txBox="1"/>
          <p:nvPr/>
        </p:nvSpPr>
        <p:spPr>
          <a:xfrm>
            <a:off x="0" y="0"/>
            <a:ext cx="7056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Arduino_ADXL345_Logger_3.5TFT</a:t>
            </a:r>
            <a:endParaRPr lang="zh-TW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103B95EF-20F7-426B-AF5E-363899BF924F}"/>
              </a:ext>
            </a:extLst>
          </p:cNvPr>
          <p:cNvGrpSpPr/>
          <p:nvPr/>
        </p:nvGrpSpPr>
        <p:grpSpPr>
          <a:xfrm>
            <a:off x="6585071" y="1023937"/>
            <a:ext cx="4336824" cy="4810125"/>
            <a:chOff x="3007544" y="1300366"/>
            <a:chExt cx="4336824" cy="4810125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90D80A4C-13D4-4C36-A3EE-C8A4E5481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1931" y="1300366"/>
              <a:ext cx="3448050" cy="4810125"/>
            </a:xfrm>
            <a:prstGeom prst="rect">
              <a:avLst/>
            </a:prstGeom>
          </p:spPr>
        </p:pic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C4569DE-F5AC-4E5F-B4BF-E5D7E9C8CF33}"/>
                </a:ext>
              </a:extLst>
            </p:cNvPr>
            <p:cNvSpPr/>
            <p:nvPr/>
          </p:nvSpPr>
          <p:spPr>
            <a:xfrm>
              <a:off x="6768368" y="3507415"/>
              <a:ext cx="576000" cy="14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D13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B74CE02-C139-4D62-A668-BE05E80F745F}"/>
                </a:ext>
              </a:extLst>
            </p:cNvPr>
            <p:cNvSpPr/>
            <p:nvPr/>
          </p:nvSpPr>
          <p:spPr>
            <a:xfrm>
              <a:off x="6768368" y="5507203"/>
              <a:ext cx="576000" cy="14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TX1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4BA01E6-7B70-4C4D-9587-2267E897DF46}"/>
                </a:ext>
              </a:extLst>
            </p:cNvPr>
            <p:cNvSpPr/>
            <p:nvPr/>
          </p:nvSpPr>
          <p:spPr>
            <a:xfrm>
              <a:off x="6768368" y="5668230"/>
              <a:ext cx="576000" cy="14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RX0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DDF8231-9ACD-496F-A154-60EFD54EB0C6}"/>
                </a:ext>
              </a:extLst>
            </p:cNvPr>
            <p:cNvSpPr/>
            <p:nvPr/>
          </p:nvSpPr>
          <p:spPr>
            <a:xfrm>
              <a:off x="6768368" y="5346178"/>
              <a:ext cx="576000" cy="14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D2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4648468-820B-437A-9B11-D1A5EFF951B0}"/>
                </a:ext>
              </a:extLst>
            </p:cNvPr>
            <p:cNvSpPr/>
            <p:nvPr/>
          </p:nvSpPr>
          <p:spPr>
            <a:xfrm>
              <a:off x="6768368" y="5185153"/>
              <a:ext cx="576000" cy="14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D3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4B56C10-4996-4087-B9C4-381FB1D9C52F}"/>
                </a:ext>
              </a:extLst>
            </p:cNvPr>
            <p:cNvSpPr/>
            <p:nvPr/>
          </p:nvSpPr>
          <p:spPr>
            <a:xfrm>
              <a:off x="6768368" y="5024128"/>
              <a:ext cx="576000" cy="14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D4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0AA79B2C-20DE-4C06-8D45-79C44421C5AD}"/>
                </a:ext>
              </a:extLst>
            </p:cNvPr>
            <p:cNvSpPr/>
            <p:nvPr/>
          </p:nvSpPr>
          <p:spPr>
            <a:xfrm>
              <a:off x="6768368" y="4863103"/>
              <a:ext cx="576000" cy="14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D5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EAA4C1A-BAB1-4943-B739-E16A76FF9894}"/>
                </a:ext>
              </a:extLst>
            </p:cNvPr>
            <p:cNvSpPr/>
            <p:nvPr/>
          </p:nvSpPr>
          <p:spPr>
            <a:xfrm>
              <a:off x="6768368" y="4702078"/>
              <a:ext cx="576000" cy="14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D6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8AB6CD06-85B3-4F5E-88F7-E0500ACB645D}"/>
                </a:ext>
              </a:extLst>
            </p:cNvPr>
            <p:cNvSpPr/>
            <p:nvPr/>
          </p:nvSpPr>
          <p:spPr>
            <a:xfrm>
              <a:off x="6768368" y="4541053"/>
              <a:ext cx="576000" cy="14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D7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5C5A457-7A60-454F-8DD6-60A1576E43CB}"/>
                </a:ext>
              </a:extLst>
            </p:cNvPr>
            <p:cNvSpPr/>
            <p:nvPr/>
          </p:nvSpPr>
          <p:spPr>
            <a:xfrm>
              <a:off x="6768368" y="4305280"/>
              <a:ext cx="576000" cy="14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D8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ACC28E3-2620-43BE-9CB2-D55C496A167C}"/>
                </a:ext>
              </a:extLst>
            </p:cNvPr>
            <p:cNvSpPr/>
            <p:nvPr/>
          </p:nvSpPr>
          <p:spPr>
            <a:xfrm>
              <a:off x="6768368" y="4145707"/>
              <a:ext cx="576000" cy="14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D9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C7386C4-FE75-4298-B5F2-320E67C4BE3C}"/>
                </a:ext>
              </a:extLst>
            </p:cNvPr>
            <p:cNvSpPr/>
            <p:nvPr/>
          </p:nvSpPr>
          <p:spPr>
            <a:xfrm>
              <a:off x="6768368" y="3986134"/>
              <a:ext cx="576000" cy="14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D10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CB299FE-E606-4466-829F-6FEAE33C21CC}"/>
                </a:ext>
              </a:extLst>
            </p:cNvPr>
            <p:cNvSpPr/>
            <p:nvPr/>
          </p:nvSpPr>
          <p:spPr>
            <a:xfrm>
              <a:off x="6768368" y="3826561"/>
              <a:ext cx="576000" cy="14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D11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4ED6FA8-C34E-4FAC-9B9B-E31F58B92B19}"/>
                </a:ext>
              </a:extLst>
            </p:cNvPr>
            <p:cNvSpPr/>
            <p:nvPr/>
          </p:nvSpPr>
          <p:spPr>
            <a:xfrm>
              <a:off x="6768368" y="3666988"/>
              <a:ext cx="576000" cy="14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D12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6790BB83-8B3D-49FD-9281-B0C9D0729925}"/>
                </a:ext>
              </a:extLst>
            </p:cNvPr>
            <p:cNvSpPr/>
            <p:nvPr/>
          </p:nvSpPr>
          <p:spPr>
            <a:xfrm>
              <a:off x="6768368" y="3347842"/>
              <a:ext cx="576000" cy="144000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GND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C9CEFD5B-0047-457E-958B-155B791B4E4D}"/>
                </a:ext>
              </a:extLst>
            </p:cNvPr>
            <p:cNvSpPr/>
            <p:nvPr/>
          </p:nvSpPr>
          <p:spPr>
            <a:xfrm>
              <a:off x="6768368" y="3188269"/>
              <a:ext cx="576000" cy="14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AREF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AF8BE748-436C-4C61-9C5B-8FF650F44D7F}"/>
                </a:ext>
              </a:extLst>
            </p:cNvPr>
            <p:cNvSpPr/>
            <p:nvPr/>
          </p:nvSpPr>
          <p:spPr>
            <a:xfrm>
              <a:off x="6768368" y="3028696"/>
              <a:ext cx="576000" cy="14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SDA(A4)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546FDBDB-C3C3-4154-9333-7588A4A6EA12}"/>
                </a:ext>
              </a:extLst>
            </p:cNvPr>
            <p:cNvSpPr/>
            <p:nvPr/>
          </p:nvSpPr>
          <p:spPr>
            <a:xfrm>
              <a:off x="6768368" y="2869123"/>
              <a:ext cx="576000" cy="14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SCL(A5)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80B007FC-3A03-447B-8E86-0A7B38A24ADA}"/>
                </a:ext>
              </a:extLst>
            </p:cNvPr>
            <p:cNvSpPr/>
            <p:nvPr/>
          </p:nvSpPr>
          <p:spPr>
            <a:xfrm>
              <a:off x="3007544" y="3761415"/>
              <a:ext cx="576000" cy="14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RESET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7AB4D0D6-5926-4002-8DF2-900AB24F86E5}"/>
                </a:ext>
              </a:extLst>
            </p:cNvPr>
            <p:cNvSpPr/>
            <p:nvPr/>
          </p:nvSpPr>
          <p:spPr>
            <a:xfrm>
              <a:off x="3007544" y="5507203"/>
              <a:ext cx="576000" cy="14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A4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1D97A751-FF6F-44E8-BC84-F4D1E7B33357}"/>
                </a:ext>
              </a:extLst>
            </p:cNvPr>
            <p:cNvSpPr/>
            <p:nvPr/>
          </p:nvSpPr>
          <p:spPr>
            <a:xfrm>
              <a:off x="3007544" y="5668230"/>
              <a:ext cx="576000" cy="14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A5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66D5724F-BCFA-4020-B96B-4B33ADE597C0}"/>
                </a:ext>
              </a:extLst>
            </p:cNvPr>
            <p:cNvSpPr/>
            <p:nvPr/>
          </p:nvSpPr>
          <p:spPr>
            <a:xfrm>
              <a:off x="3007544" y="5346178"/>
              <a:ext cx="576000" cy="14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A3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AFE1E235-C087-4DE9-ACD6-C50F0961BD32}"/>
                </a:ext>
              </a:extLst>
            </p:cNvPr>
            <p:cNvSpPr/>
            <p:nvPr/>
          </p:nvSpPr>
          <p:spPr>
            <a:xfrm>
              <a:off x="3007544" y="5185153"/>
              <a:ext cx="576000" cy="14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A2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88AF234F-25F7-4650-ACA3-2BE8CD15B0DF}"/>
                </a:ext>
              </a:extLst>
            </p:cNvPr>
            <p:cNvSpPr/>
            <p:nvPr/>
          </p:nvSpPr>
          <p:spPr>
            <a:xfrm>
              <a:off x="3007544" y="5024128"/>
              <a:ext cx="576000" cy="14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A1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F141A27A-BB65-48EC-AD6A-13452E64CEEC}"/>
                </a:ext>
              </a:extLst>
            </p:cNvPr>
            <p:cNvSpPr/>
            <p:nvPr/>
          </p:nvSpPr>
          <p:spPr>
            <a:xfrm>
              <a:off x="3007544" y="4863103"/>
              <a:ext cx="576000" cy="14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A0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2C247EC2-1D1A-4AE2-B5D4-EC7942007116}"/>
                </a:ext>
              </a:extLst>
            </p:cNvPr>
            <p:cNvSpPr/>
            <p:nvPr/>
          </p:nvSpPr>
          <p:spPr>
            <a:xfrm>
              <a:off x="3007544" y="4550413"/>
              <a:ext cx="576000" cy="144000"/>
            </a:xfrm>
            <a:prstGeom prst="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VIN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8D3D948A-CEC6-45B2-8AC8-5A9331D756FB}"/>
                </a:ext>
              </a:extLst>
            </p:cNvPr>
            <p:cNvSpPr/>
            <p:nvPr/>
          </p:nvSpPr>
          <p:spPr>
            <a:xfrm>
              <a:off x="3007544" y="4399707"/>
              <a:ext cx="576000" cy="144000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GND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6EE95CA6-3CDA-44BC-BE55-883114A43FF8}"/>
                </a:ext>
              </a:extLst>
            </p:cNvPr>
            <p:cNvSpPr/>
            <p:nvPr/>
          </p:nvSpPr>
          <p:spPr>
            <a:xfrm>
              <a:off x="3007544" y="4240134"/>
              <a:ext cx="576000" cy="144000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GND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D4C6C5A4-81FE-45B8-A613-A541FBAF1B1D}"/>
                </a:ext>
              </a:extLst>
            </p:cNvPr>
            <p:cNvSpPr/>
            <p:nvPr/>
          </p:nvSpPr>
          <p:spPr>
            <a:xfrm>
              <a:off x="3007544" y="4080561"/>
              <a:ext cx="576000" cy="144000"/>
            </a:xfrm>
            <a:prstGeom prst="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5V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66FB4E10-C488-4FCC-8844-C4EDA97C4878}"/>
                </a:ext>
              </a:extLst>
            </p:cNvPr>
            <p:cNvSpPr/>
            <p:nvPr/>
          </p:nvSpPr>
          <p:spPr>
            <a:xfrm>
              <a:off x="3007544" y="3920988"/>
              <a:ext cx="576000" cy="144000"/>
            </a:xfrm>
            <a:prstGeom prst="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3.3V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D5DBA1BA-1C0B-412A-9075-1AF95CCC16CA}"/>
                </a:ext>
              </a:extLst>
            </p:cNvPr>
            <p:cNvSpPr/>
            <p:nvPr/>
          </p:nvSpPr>
          <p:spPr>
            <a:xfrm>
              <a:off x="3007544" y="3601842"/>
              <a:ext cx="576000" cy="14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IOREF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AE4FBD72-5828-41C9-8D4B-6F7C048CED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r="14923"/>
          <a:stretch/>
        </p:blipFill>
        <p:spPr>
          <a:xfrm>
            <a:off x="910919" y="2541831"/>
            <a:ext cx="5082990" cy="336381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14A7C628-F4ED-4686-9B70-A98645680FD3}"/>
              </a:ext>
            </a:extLst>
          </p:cNvPr>
          <p:cNvGrpSpPr/>
          <p:nvPr/>
        </p:nvGrpSpPr>
        <p:grpSpPr>
          <a:xfrm>
            <a:off x="3238756" y="868932"/>
            <a:ext cx="3187153" cy="1486987"/>
            <a:chOff x="3867148" y="1804551"/>
            <a:chExt cx="3187153" cy="1486987"/>
          </a:xfrm>
        </p:grpSpPr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D3C70BF5-E536-4F2D-9F95-8AA0CEEA22A1}"/>
                </a:ext>
              </a:extLst>
            </p:cNvPr>
            <p:cNvSpPr/>
            <p:nvPr/>
          </p:nvSpPr>
          <p:spPr>
            <a:xfrm>
              <a:off x="4890310" y="1804551"/>
              <a:ext cx="1140829" cy="14869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TW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NorFlash</a:t>
              </a:r>
            </a:p>
            <a:p>
              <a:pPr algn="ctr"/>
              <a:r>
                <a:rPr lang="en-US" altLang="zh-TW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(1Gb)</a:t>
              </a:r>
              <a:br>
                <a:rPr lang="en-US" altLang="zh-TW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</a:br>
              <a:r>
                <a:rPr lang="en-US" altLang="zh-TW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(MXIC)</a:t>
              </a:r>
              <a:br>
                <a:rPr lang="en-US" altLang="zh-TW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</a:br>
              <a:r>
                <a:rPr lang="en-US" altLang="zh-TW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(Winbond)</a:t>
              </a:r>
              <a:endParaRPr lang="zh-TW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2" name="橢圓 151">
              <a:extLst>
                <a:ext uri="{FF2B5EF4-FFF2-40B4-BE49-F238E27FC236}">
                  <a16:creationId xmlns:a16="http://schemas.microsoft.com/office/drawing/2014/main" id="{0DF89DE2-2FC6-4408-86DB-BD50BDDE2B7C}"/>
                </a:ext>
              </a:extLst>
            </p:cNvPr>
            <p:cNvSpPr/>
            <p:nvPr/>
          </p:nvSpPr>
          <p:spPr>
            <a:xfrm>
              <a:off x="4990247" y="1937906"/>
              <a:ext cx="144000" cy="14400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310D5568-5DB8-401C-AC21-3C6A181BD2BB}"/>
                </a:ext>
              </a:extLst>
            </p:cNvPr>
            <p:cNvSpPr/>
            <p:nvPr/>
          </p:nvSpPr>
          <p:spPr>
            <a:xfrm>
              <a:off x="6031140" y="1804551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16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F79BF774-8075-4A85-BC40-0F4A29A20F9D}"/>
                </a:ext>
              </a:extLst>
            </p:cNvPr>
            <p:cNvSpPr/>
            <p:nvPr/>
          </p:nvSpPr>
          <p:spPr>
            <a:xfrm>
              <a:off x="6031140" y="1991263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15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9490E174-778E-47CF-A322-7C95BDE553BC}"/>
                </a:ext>
              </a:extLst>
            </p:cNvPr>
            <p:cNvSpPr/>
            <p:nvPr/>
          </p:nvSpPr>
          <p:spPr>
            <a:xfrm>
              <a:off x="6031140" y="2177975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14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A64B78DD-166B-4890-B018-BB08412C3673}"/>
                </a:ext>
              </a:extLst>
            </p:cNvPr>
            <p:cNvSpPr/>
            <p:nvPr/>
          </p:nvSpPr>
          <p:spPr>
            <a:xfrm>
              <a:off x="6031140" y="2364687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13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C0B7E13B-158F-4BA3-AE91-756D4D1CE19D}"/>
                </a:ext>
              </a:extLst>
            </p:cNvPr>
            <p:cNvSpPr/>
            <p:nvPr/>
          </p:nvSpPr>
          <p:spPr>
            <a:xfrm>
              <a:off x="6031140" y="2551399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12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077D9B06-E7B2-4859-BB97-CD8C717D50A3}"/>
                </a:ext>
              </a:extLst>
            </p:cNvPr>
            <p:cNvSpPr/>
            <p:nvPr/>
          </p:nvSpPr>
          <p:spPr>
            <a:xfrm>
              <a:off x="6031140" y="2738111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11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E10EEE61-B68C-4A63-B231-6BC30774C71E}"/>
                </a:ext>
              </a:extLst>
            </p:cNvPr>
            <p:cNvSpPr/>
            <p:nvPr/>
          </p:nvSpPr>
          <p:spPr>
            <a:xfrm>
              <a:off x="6031140" y="2924823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D0EF7A85-CDED-4D2B-A2DC-1F828CC71493}"/>
                </a:ext>
              </a:extLst>
            </p:cNvPr>
            <p:cNvSpPr/>
            <p:nvPr/>
          </p:nvSpPr>
          <p:spPr>
            <a:xfrm>
              <a:off x="6031140" y="3111538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9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9532A273-B243-405E-948D-9992B7B6D235}"/>
                </a:ext>
              </a:extLst>
            </p:cNvPr>
            <p:cNvSpPr/>
            <p:nvPr/>
          </p:nvSpPr>
          <p:spPr>
            <a:xfrm>
              <a:off x="4566310" y="1804551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910FC97D-7C02-4A98-B8C9-C95B96E1C67D}"/>
                </a:ext>
              </a:extLst>
            </p:cNvPr>
            <p:cNvSpPr/>
            <p:nvPr/>
          </p:nvSpPr>
          <p:spPr>
            <a:xfrm>
              <a:off x="4566310" y="1991263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F7535065-8CE1-435C-A4F8-590D651F6353}"/>
                </a:ext>
              </a:extLst>
            </p:cNvPr>
            <p:cNvSpPr/>
            <p:nvPr/>
          </p:nvSpPr>
          <p:spPr>
            <a:xfrm>
              <a:off x="4566310" y="2177975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C6AA1385-043D-47C3-8AE0-7B60FF20AAE5}"/>
                </a:ext>
              </a:extLst>
            </p:cNvPr>
            <p:cNvSpPr/>
            <p:nvPr/>
          </p:nvSpPr>
          <p:spPr>
            <a:xfrm>
              <a:off x="4566310" y="2364687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2205DB20-F9AB-4AEC-9C7F-84CB86F71CDE}"/>
                </a:ext>
              </a:extLst>
            </p:cNvPr>
            <p:cNvSpPr/>
            <p:nvPr/>
          </p:nvSpPr>
          <p:spPr>
            <a:xfrm>
              <a:off x="4566310" y="2551399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7D6477BD-2D00-4CED-98B0-353393618B6F}"/>
                </a:ext>
              </a:extLst>
            </p:cNvPr>
            <p:cNvSpPr/>
            <p:nvPr/>
          </p:nvSpPr>
          <p:spPr>
            <a:xfrm>
              <a:off x="4566310" y="2738111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6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3A9A7E77-227B-4BF1-A9EA-24313129822E}"/>
                </a:ext>
              </a:extLst>
            </p:cNvPr>
            <p:cNvSpPr/>
            <p:nvPr/>
          </p:nvSpPr>
          <p:spPr>
            <a:xfrm>
              <a:off x="4566310" y="2924823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7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3D908AE9-CDCE-4125-AB6E-67374DCF8909}"/>
                </a:ext>
              </a:extLst>
            </p:cNvPr>
            <p:cNvSpPr/>
            <p:nvPr/>
          </p:nvSpPr>
          <p:spPr>
            <a:xfrm>
              <a:off x="4566310" y="3111538"/>
              <a:ext cx="324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8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8C399EE7-3CB6-4691-8487-A0C9C8E8A48E}"/>
                </a:ext>
              </a:extLst>
            </p:cNvPr>
            <p:cNvSpPr/>
            <p:nvPr/>
          </p:nvSpPr>
          <p:spPr>
            <a:xfrm>
              <a:off x="3867148" y="1804551"/>
              <a:ext cx="432000" cy="180000"/>
            </a:xfrm>
            <a:prstGeom prst="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+3.3V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BA35125E-8BE3-4836-9785-6C7E4F1C8914}"/>
                </a:ext>
              </a:extLst>
            </p:cNvPr>
            <p:cNvSpPr/>
            <p:nvPr/>
          </p:nvSpPr>
          <p:spPr>
            <a:xfrm>
              <a:off x="3867148" y="1991263"/>
              <a:ext cx="432000" cy="180000"/>
            </a:xfrm>
            <a:prstGeom prst="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+3.3V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63514481-7C08-4A6F-91E3-0A8599A0A24C}"/>
                </a:ext>
              </a:extLst>
            </p:cNvPr>
            <p:cNvSpPr/>
            <p:nvPr/>
          </p:nvSpPr>
          <p:spPr>
            <a:xfrm>
              <a:off x="3867148" y="2177975"/>
              <a:ext cx="432000" cy="180000"/>
            </a:xfrm>
            <a:prstGeom prst="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+3.3V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A87458CD-65BD-4715-90A8-2EFC2EB23BA3}"/>
                </a:ext>
              </a:extLst>
            </p:cNvPr>
            <p:cNvSpPr/>
            <p:nvPr/>
          </p:nvSpPr>
          <p:spPr>
            <a:xfrm>
              <a:off x="3867148" y="2924823"/>
              <a:ext cx="432000" cy="180000"/>
            </a:xfrm>
            <a:prstGeom prst="rect">
              <a:avLst/>
            </a:prstGeom>
            <a:solidFill>
              <a:srgbClr val="FFF2CC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D10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20686BC8-710D-422B-A5E0-7926AC587695}"/>
                </a:ext>
              </a:extLst>
            </p:cNvPr>
            <p:cNvSpPr/>
            <p:nvPr/>
          </p:nvSpPr>
          <p:spPr>
            <a:xfrm>
              <a:off x="3867148" y="3111538"/>
              <a:ext cx="432000" cy="180000"/>
            </a:xfrm>
            <a:prstGeom prst="rect">
              <a:avLst/>
            </a:prstGeom>
            <a:solidFill>
              <a:srgbClr val="FFF2CC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D12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D1047B7F-DB95-4BEE-911E-1DD0B24FBFBE}"/>
                </a:ext>
              </a:extLst>
            </p:cNvPr>
            <p:cNvSpPr/>
            <p:nvPr/>
          </p:nvSpPr>
          <p:spPr>
            <a:xfrm>
              <a:off x="6622301" y="1804551"/>
              <a:ext cx="432000" cy="180000"/>
            </a:xfrm>
            <a:prstGeom prst="rect">
              <a:avLst/>
            </a:prstGeom>
            <a:solidFill>
              <a:srgbClr val="FFF2CC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D13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BF85DED0-6558-48CD-9CA4-7AE5F761FC0B}"/>
                </a:ext>
              </a:extLst>
            </p:cNvPr>
            <p:cNvSpPr/>
            <p:nvPr/>
          </p:nvSpPr>
          <p:spPr>
            <a:xfrm>
              <a:off x="6622301" y="1991263"/>
              <a:ext cx="432000" cy="180000"/>
            </a:xfrm>
            <a:prstGeom prst="rect">
              <a:avLst/>
            </a:prstGeom>
            <a:solidFill>
              <a:srgbClr val="FFF2CC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D11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B7CFC6CF-FFCB-4080-921B-4F939604B976}"/>
                </a:ext>
              </a:extLst>
            </p:cNvPr>
            <p:cNvSpPr/>
            <p:nvPr/>
          </p:nvSpPr>
          <p:spPr>
            <a:xfrm>
              <a:off x="6622301" y="2924823"/>
              <a:ext cx="432000" cy="180000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GND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8931B400-9DB2-491F-9F5B-336D4BA15A58}"/>
                </a:ext>
              </a:extLst>
            </p:cNvPr>
            <p:cNvSpPr/>
            <p:nvPr/>
          </p:nvSpPr>
          <p:spPr>
            <a:xfrm>
              <a:off x="6622301" y="3111538"/>
              <a:ext cx="432000" cy="180000"/>
            </a:xfrm>
            <a:prstGeom prst="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+3.3V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78" name="直線接點 177">
              <a:extLst>
                <a:ext uri="{FF2B5EF4-FFF2-40B4-BE49-F238E27FC236}">
                  <a16:creationId xmlns:a16="http://schemas.microsoft.com/office/drawing/2014/main" id="{29598A6A-C725-4624-BEC7-E382E54FEAF0}"/>
                </a:ext>
              </a:extLst>
            </p:cNvPr>
            <p:cNvCxnSpPr>
              <a:cxnSpLocks/>
              <a:stCxn id="173" idx="3"/>
              <a:endCxn id="168" idx="1"/>
            </p:cNvCxnSpPr>
            <p:nvPr/>
          </p:nvCxnSpPr>
          <p:spPr>
            <a:xfrm>
              <a:off x="4299148" y="3201538"/>
              <a:ext cx="2671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接點 178">
              <a:extLst>
                <a:ext uri="{FF2B5EF4-FFF2-40B4-BE49-F238E27FC236}">
                  <a16:creationId xmlns:a16="http://schemas.microsoft.com/office/drawing/2014/main" id="{4492AAA0-D69A-4EDD-8C60-F0B12A2C98A8}"/>
                </a:ext>
              </a:extLst>
            </p:cNvPr>
            <p:cNvCxnSpPr>
              <a:cxnSpLocks/>
              <a:stCxn id="172" idx="3"/>
              <a:endCxn id="167" idx="1"/>
            </p:cNvCxnSpPr>
            <p:nvPr/>
          </p:nvCxnSpPr>
          <p:spPr>
            <a:xfrm>
              <a:off x="4299148" y="3014823"/>
              <a:ext cx="2671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接點 179">
              <a:extLst>
                <a:ext uri="{FF2B5EF4-FFF2-40B4-BE49-F238E27FC236}">
                  <a16:creationId xmlns:a16="http://schemas.microsoft.com/office/drawing/2014/main" id="{DA08EA32-D809-4EA7-A8A7-F5C9AC0625BC}"/>
                </a:ext>
              </a:extLst>
            </p:cNvPr>
            <p:cNvCxnSpPr>
              <a:cxnSpLocks/>
              <a:stCxn id="171" idx="3"/>
              <a:endCxn id="163" idx="1"/>
            </p:cNvCxnSpPr>
            <p:nvPr/>
          </p:nvCxnSpPr>
          <p:spPr>
            <a:xfrm>
              <a:off x="4299148" y="2267975"/>
              <a:ext cx="2671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接點 181">
              <a:extLst>
                <a:ext uri="{FF2B5EF4-FFF2-40B4-BE49-F238E27FC236}">
                  <a16:creationId xmlns:a16="http://schemas.microsoft.com/office/drawing/2014/main" id="{1B909CC4-CB08-4F2E-9027-6418B36A8E42}"/>
                </a:ext>
              </a:extLst>
            </p:cNvPr>
            <p:cNvCxnSpPr>
              <a:cxnSpLocks/>
              <a:stCxn id="170" idx="3"/>
              <a:endCxn id="162" idx="1"/>
            </p:cNvCxnSpPr>
            <p:nvPr/>
          </p:nvCxnSpPr>
          <p:spPr>
            <a:xfrm>
              <a:off x="4299148" y="2081263"/>
              <a:ext cx="2671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接點 182">
              <a:extLst>
                <a:ext uri="{FF2B5EF4-FFF2-40B4-BE49-F238E27FC236}">
                  <a16:creationId xmlns:a16="http://schemas.microsoft.com/office/drawing/2014/main" id="{C688BC22-B8BF-41DC-828C-8ECC8382D9C9}"/>
                </a:ext>
              </a:extLst>
            </p:cNvPr>
            <p:cNvCxnSpPr>
              <a:cxnSpLocks/>
              <a:stCxn id="169" idx="3"/>
              <a:endCxn id="161" idx="1"/>
            </p:cNvCxnSpPr>
            <p:nvPr/>
          </p:nvCxnSpPr>
          <p:spPr>
            <a:xfrm>
              <a:off x="4299148" y="1894551"/>
              <a:ext cx="2671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接點 183">
              <a:extLst>
                <a:ext uri="{FF2B5EF4-FFF2-40B4-BE49-F238E27FC236}">
                  <a16:creationId xmlns:a16="http://schemas.microsoft.com/office/drawing/2014/main" id="{1383E228-33FD-4B26-98E2-969C6AF46573}"/>
                </a:ext>
              </a:extLst>
            </p:cNvPr>
            <p:cNvCxnSpPr>
              <a:cxnSpLocks/>
              <a:stCxn id="160" idx="3"/>
              <a:endCxn id="177" idx="1"/>
            </p:cNvCxnSpPr>
            <p:nvPr/>
          </p:nvCxnSpPr>
          <p:spPr>
            <a:xfrm>
              <a:off x="6355140" y="3201538"/>
              <a:ext cx="2671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接點 184">
              <a:extLst>
                <a:ext uri="{FF2B5EF4-FFF2-40B4-BE49-F238E27FC236}">
                  <a16:creationId xmlns:a16="http://schemas.microsoft.com/office/drawing/2014/main" id="{15100C3F-1A0A-44D9-B9DE-10712F024AAB}"/>
                </a:ext>
              </a:extLst>
            </p:cNvPr>
            <p:cNvCxnSpPr>
              <a:cxnSpLocks/>
              <a:stCxn id="159" idx="3"/>
              <a:endCxn id="176" idx="1"/>
            </p:cNvCxnSpPr>
            <p:nvPr/>
          </p:nvCxnSpPr>
          <p:spPr>
            <a:xfrm>
              <a:off x="6355140" y="3014823"/>
              <a:ext cx="2671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接點 185">
              <a:extLst>
                <a:ext uri="{FF2B5EF4-FFF2-40B4-BE49-F238E27FC236}">
                  <a16:creationId xmlns:a16="http://schemas.microsoft.com/office/drawing/2014/main" id="{193958C2-D93F-4A1E-A42E-608543ABB3FB}"/>
                </a:ext>
              </a:extLst>
            </p:cNvPr>
            <p:cNvCxnSpPr>
              <a:cxnSpLocks/>
              <a:stCxn id="154" idx="3"/>
              <a:endCxn id="175" idx="1"/>
            </p:cNvCxnSpPr>
            <p:nvPr/>
          </p:nvCxnSpPr>
          <p:spPr>
            <a:xfrm>
              <a:off x="6355140" y="2081263"/>
              <a:ext cx="2671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接點 186">
              <a:extLst>
                <a:ext uri="{FF2B5EF4-FFF2-40B4-BE49-F238E27FC236}">
                  <a16:creationId xmlns:a16="http://schemas.microsoft.com/office/drawing/2014/main" id="{8628E30B-8FB2-47A2-88D3-0066E730CF8C}"/>
                </a:ext>
              </a:extLst>
            </p:cNvPr>
            <p:cNvCxnSpPr>
              <a:cxnSpLocks/>
              <a:stCxn id="153" idx="3"/>
              <a:endCxn id="174" idx="1"/>
            </p:cNvCxnSpPr>
            <p:nvPr/>
          </p:nvCxnSpPr>
          <p:spPr>
            <a:xfrm>
              <a:off x="6355140" y="1894551"/>
              <a:ext cx="2671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DD671C5A-587E-4F9E-84F0-A0CFB2AB2D6E}"/>
              </a:ext>
            </a:extLst>
          </p:cNvPr>
          <p:cNvGrpSpPr/>
          <p:nvPr/>
        </p:nvGrpSpPr>
        <p:grpSpPr>
          <a:xfrm>
            <a:off x="750765" y="868932"/>
            <a:ext cx="2163991" cy="1486987"/>
            <a:chOff x="410272" y="1098114"/>
            <a:chExt cx="2163991" cy="1486987"/>
          </a:xfrm>
        </p:grpSpPr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964303E1-57B1-4966-AC9A-4F45ABF79C04}"/>
                </a:ext>
              </a:extLst>
            </p:cNvPr>
            <p:cNvSpPr/>
            <p:nvPr/>
          </p:nvSpPr>
          <p:spPr>
            <a:xfrm>
              <a:off x="1433434" y="1098114"/>
              <a:ext cx="1140829" cy="14869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Sensor</a:t>
              </a:r>
              <a:br>
                <a:rPr kumimoji="0" lang="en-US" altLang="zh-TW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</a:br>
              <a:r>
                <a:rPr kumimoji="0" lang="en-US" altLang="zh-TW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(ADXL345)</a:t>
              </a:r>
              <a:br>
                <a:rPr kumimoji="0" lang="en-US" altLang="zh-TW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</a:br>
              <a:r>
                <a:rPr kumimoji="0" lang="en-US" altLang="zh-TW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(I2C)</a:t>
              </a:r>
              <a:endPara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3A63D8D5-2DEA-46F3-A5D2-533EDF870103}"/>
                </a:ext>
              </a:extLst>
            </p:cNvPr>
            <p:cNvSpPr/>
            <p:nvPr/>
          </p:nvSpPr>
          <p:spPr>
            <a:xfrm>
              <a:off x="1109434" y="1098114"/>
              <a:ext cx="432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GND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4AD01796-1024-433C-B487-1B69BD02EEFF}"/>
                </a:ext>
              </a:extLst>
            </p:cNvPr>
            <p:cNvSpPr/>
            <p:nvPr/>
          </p:nvSpPr>
          <p:spPr>
            <a:xfrm>
              <a:off x="1109434" y="1284826"/>
              <a:ext cx="432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VCC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E8539ACC-9D84-4C53-BB3B-CEEB4B938EA5}"/>
                </a:ext>
              </a:extLst>
            </p:cNvPr>
            <p:cNvSpPr/>
            <p:nvPr/>
          </p:nvSpPr>
          <p:spPr>
            <a:xfrm>
              <a:off x="1109434" y="1471538"/>
              <a:ext cx="432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CS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ED696844-086C-408B-92A9-CD954D9B0193}"/>
                </a:ext>
              </a:extLst>
            </p:cNvPr>
            <p:cNvSpPr/>
            <p:nvPr/>
          </p:nvSpPr>
          <p:spPr>
            <a:xfrm>
              <a:off x="1109434" y="1658250"/>
              <a:ext cx="432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INT1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E2E95709-793B-48FD-8D8D-DCAD0D2948C9}"/>
                </a:ext>
              </a:extLst>
            </p:cNvPr>
            <p:cNvSpPr/>
            <p:nvPr/>
          </p:nvSpPr>
          <p:spPr>
            <a:xfrm>
              <a:off x="1109434" y="1844962"/>
              <a:ext cx="432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INT2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DFC618F4-919A-4945-BACD-4ACBFCAEF56D}"/>
                </a:ext>
              </a:extLst>
            </p:cNvPr>
            <p:cNvSpPr/>
            <p:nvPr/>
          </p:nvSpPr>
          <p:spPr>
            <a:xfrm>
              <a:off x="1109434" y="2031674"/>
              <a:ext cx="432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SD0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EE099A0B-ABEB-4FC1-9D00-A3F48B199E58}"/>
                </a:ext>
              </a:extLst>
            </p:cNvPr>
            <p:cNvSpPr/>
            <p:nvPr/>
          </p:nvSpPr>
          <p:spPr>
            <a:xfrm>
              <a:off x="1109434" y="2218386"/>
              <a:ext cx="432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SDA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39D5280A-400B-4E98-8CB1-D45C708F2D78}"/>
                </a:ext>
              </a:extLst>
            </p:cNvPr>
            <p:cNvSpPr/>
            <p:nvPr/>
          </p:nvSpPr>
          <p:spPr>
            <a:xfrm>
              <a:off x="1109434" y="2405101"/>
              <a:ext cx="432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SCL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9E563F97-CEA2-4D20-91A9-FDAC31CFA6B5}"/>
                </a:ext>
              </a:extLst>
            </p:cNvPr>
            <p:cNvSpPr/>
            <p:nvPr/>
          </p:nvSpPr>
          <p:spPr>
            <a:xfrm>
              <a:off x="410272" y="1098114"/>
              <a:ext cx="432000" cy="180000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GND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79A8DD81-6730-4353-9F81-3A3BE2719977}"/>
                </a:ext>
              </a:extLst>
            </p:cNvPr>
            <p:cNvSpPr/>
            <p:nvPr/>
          </p:nvSpPr>
          <p:spPr>
            <a:xfrm>
              <a:off x="410272" y="1284826"/>
              <a:ext cx="432000" cy="180000"/>
            </a:xfrm>
            <a:prstGeom prst="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+5V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EAE64FCC-F461-4B8D-8FD3-1223B862B3F0}"/>
                </a:ext>
              </a:extLst>
            </p:cNvPr>
            <p:cNvSpPr/>
            <p:nvPr/>
          </p:nvSpPr>
          <p:spPr>
            <a:xfrm>
              <a:off x="410272" y="1471538"/>
              <a:ext cx="432000" cy="180000"/>
            </a:xfrm>
            <a:prstGeom prst="rect">
              <a:avLst/>
            </a:prstGeom>
            <a:solidFill>
              <a:srgbClr val="C0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+5V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49F65FF1-98FA-4331-BFAB-36A745A74587}"/>
                </a:ext>
              </a:extLst>
            </p:cNvPr>
            <p:cNvSpPr/>
            <p:nvPr/>
          </p:nvSpPr>
          <p:spPr>
            <a:xfrm>
              <a:off x="410272" y="2218386"/>
              <a:ext cx="432000" cy="180000"/>
            </a:xfrm>
            <a:prstGeom prst="rect">
              <a:avLst/>
            </a:prstGeom>
            <a:solidFill>
              <a:srgbClr val="FFF2CC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A4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A13AB249-4F3D-4CC4-9A11-36BEADB2294C}"/>
                </a:ext>
              </a:extLst>
            </p:cNvPr>
            <p:cNvSpPr/>
            <p:nvPr/>
          </p:nvSpPr>
          <p:spPr>
            <a:xfrm>
              <a:off x="410272" y="2405101"/>
              <a:ext cx="432000" cy="180000"/>
            </a:xfrm>
            <a:prstGeom prst="rect">
              <a:avLst/>
            </a:prstGeom>
            <a:solidFill>
              <a:srgbClr val="FFF2CC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A5</a:t>
              </a:r>
              <a:endPara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31" name="直線接點 230">
              <a:extLst>
                <a:ext uri="{FF2B5EF4-FFF2-40B4-BE49-F238E27FC236}">
                  <a16:creationId xmlns:a16="http://schemas.microsoft.com/office/drawing/2014/main" id="{BF831F9C-05B4-4CA8-963E-900B374A52EB}"/>
                </a:ext>
              </a:extLst>
            </p:cNvPr>
            <p:cNvCxnSpPr>
              <a:cxnSpLocks/>
              <a:stCxn id="226" idx="3"/>
              <a:endCxn id="221" idx="1"/>
            </p:cNvCxnSpPr>
            <p:nvPr/>
          </p:nvCxnSpPr>
          <p:spPr>
            <a:xfrm>
              <a:off x="842272" y="2495101"/>
              <a:ext cx="2671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接點 231">
              <a:extLst>
                <a:ext uri="{FF2B5EF4-FFF2-40B4-BE49-F238E27FC236}">
                  <a16:creationId xmlns:a16="http://schemas.microsoft.com/office/drawing/2014/main" id="{E53AEDE6-DC67-48FF-BB76-3050C16DE5D3}"/>
                </a:ext>
              </a:extLst>
            </p:cNvPr>
            <p:cNvCxnSpPr>
              <a:cxnSpLocks/>
              <a:stCxn id="225" idx="3"/>
              <a:endCxn id="220" idx="1"/>
            </p:cNvCxnSpPr>
            <p:nvPr/>
          </p:nvCxnSpPr>
          <p:spPr>
            <a:xfrm>
              <a:off x="842272" y="2308386"/>
              <a:ext cx="2671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線接點 232">
              <a:extLst>
                <a:ext uri="{FF2B5EF4-FFF2-40B4-BE49-F238E27FC236}">
                  <a16:creationId xmlns:a16="http://schemas.microsoft.com/office/drawing/2014/main" id="{6B6DDB57-A77B-45BA-A529-FA91B93D68BC}"/>
                </a:ext>
              </a:extLst>
            </p:cNvPr>
            <p:cNvCxnSpPr>
              <a:cxnSpLocks/>
              <a:stCxn id="224" idx="3"/>
              <a:endCxn id="216" idx="1"/>
            </p:cNvCxnSpPr>
            <p:nvPr/>
          </p:nvCxnSpPr>
          <p:spPr>
            <a:xfrm>
              <a:off x="842272" y="1561538"/>
              <a:ext cx="2671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線接點 233">
              <a:extLst>
                <a:ext uri="{FF2B5EF4-FFF2-40B4-BE49-F238E27FC236}">
                  <a16:creationId xmlns:a16="http://schemas.microsoft.com/office/drawing/2014/main" id="{7AE399EF-1A9F-4847-A607-CDC7C47854E7}"/>
                </a:ext>
              </a:extLst>
            </p:cNvPr>
            <p:cNvCxnSpPr>
              <a:cxnSpLocks/>
              <a:stCxn id="223" idx="3"/>
              <a:endCxn id="215" idx="1"/>
            </p:cNvCxnSpPr>
            <p:nvPr/>
          </p:nvCxnSpPr>
          <p:spPr>
            <a:xfrm>
              <a:off x="842272" y="1374826"/>
              <a:ext cx="2671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線接點 234">
              <a:extLst>
                <a:ext uri="{FF2B5EF4-FFF2-40B4-BE49-F238E27FC236}">
                  <a16:creationId xmlns:a16="http://schemas.microsoft.com/office/drawing/2014/main" id="{A1CBDBC6-873D-4BEE-9044-8786EB5E8D5E}"/>
                </a:ext>
              </a:extLst>
            </p:cNvPr>
            <p:cNvCxnSpPr>
              <a:cxnSpLocks/>
              <a:stCxn id="222" idx="3"/>
              <a:endCxn id="214" idx="1"/>
            </p:cNvCxnSpPr>
            <p:nvPr/>
          </p:nvCxnSpPr>
          <p:spPr>
            <a:xfrm>
              <a:off x="842272" y="1188114"/>
              <a:ext cx="2671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902AD6CC-D2D2-4318-97CB-9C40EF2392F4}"/>
                </a:ext>
              </a:extLst>
            </p:cNvPr>
            <p:cNvSpPr/>
            <p:nvPr/>
          </p:nvSpPr>
          <p:spPr>
            <a:xfrm>
              <a:off x="410272" y="2031674"/>
              <a:ext cx="432000" cy="180000"/>
            </a:xfrm>
            <a:prstGeom prst="rect">
              <a:avLst/>
            </a:prstGeom>
            <a:solidFill>
              <a:schemeClr val="tx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1200" dirty="0">
                  <a:solidFill>
                    <a:schemeClr val="bg1"/>
                  </a:solidFill>
                </a:rPr>
                <a:t>GND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243" name="直線接點 242">
              <a:extLst>
                <a:ext uri="{FF2B5EF4-FFF2-40B4-BE49-F238E27FC236}">
                  <a16:creationId xmlns:a16="http://schemas.microsoft.com/office/drawing/2014/main" id="{8AA8C5AE-2DAA-45CC-8A3B-E2E65D5A4304}"/>
                </a:ext>
              </a:extLst>
            </p:cNvPr>
            <p:cNvCxnSpPr>
              <a:cxnSpLocks/>
              <a:stCxn id="242" idx="3"/>
              <a:endCxn id="219" idx="1"/>
            </p:cNvCxnSpPr>
            <p:nvPr/>
          </p:nvCxnSpPr>
          <p:spPr>
            <a:xfrm>
              <a:off x="842272" y="2121674"/>
              <a:ext cx="2671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7" name="矩形 246">
            <a:extLst>
              <a:ext uri="{FF2B5EF4-FFF2-40B4-BE49-F238E27FC236}">
                <a16:creationId xmlns:a16="http://schemas.microsoft.com/office/drawing/2014/main" id="{242A2528-32A8-4414-A91B-3C394A6D6767}"/>
              </a:ext>
            </a:extLst>
          </p:cNvPr>
          <p:cNvSpPr/>
          <p:nvPr/>
        </p:nvSpPr>
        <p:spPr>
          <a:xfrm>
            <a:off x="2450125" y="6181552"/>
            <a:ext cx="2382207" cy="3831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把</a:t>
            </a:r>
            <a:r>
              <a:rPr lang="zh-TW" altLang="en-US" sz="1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原來的</a:t>
            </a:r>
            <a:r>
              <a:rPr lang="en-US" altLang="zh-TW" sz="1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PIN</a:t>
            </a:r>
            <a:r>
              <a:rPr lang="zh-TW" altLang="en-US" sz="1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針拆掉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0A635F44-4B20-4D55-979E-90A23AC05A16}"/>
              </a:ext>
            </a:extLst>
          </p:cNvPr>
          <p:cNvCxnSpPr>
            <a:cxnSpLocks/>
          </p:cNvCxnSpPr>
          <p:nvPr/>
        </p:nvCxnSpPr>
        <p:spPr>
          <a:xfrm flipV="1">
            <a:off x="2642398" y="5736431"/>
            <a:ext cx="0" cy="44512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單箭頭接點 250">
            <a:extLst>
              <a:ext uri="{FF2B5EF4-FFF2-40B4-BE49-F238E27FC236}">
                <a16:creationId xmlns:a16="http://schemas.microsoft.com/office/drawing/2014/main" id="{3FA0CF30-C871-47AD-A06E-241FF4B65F78}"/>
              </a:ext>
            </a:extLst>
          </p:cNvPr>
          <p:cNvCxnSpPr>
            <a:cxnSpLocks/>
          </p:cNvCxnSpPr>
          <p:nvPr/>
        </p:nvCxnSpPr>
        <p:spPr>
          <a:xfrm flipV="1">
            <a:off x="2862524" y="5736431"/>
            <a:ext cx="0" cy="44512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單箭頭接點 251">
            <a:extLst>
              <a:ext uri="{FF2B5EF4-FFF2-40B4-BE49-F238E27FC236}">
                <a16:creationId xmlns:a16="http://schemas.microsoft.com/office/drawing/2014/main" id="{D12DD454-7956-4306-B8DA-75ADCF2026BE}"/>
              </a:ext>
            </a:extLst>
          </p:cNvPr>
          <p:cNvCxnSpPr>
            <a:cxnSpLocks/>
          </p:cNvCxnSpPr>
          <p:nvPr/>
        </p:nvCxnSpPr>
        <p:spPr>
          <a:xfrm flipV="1">
            <a:off x="4447349" y="5736431"/>
            <a:ext cx="0" cy="44512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0AEA1767-B51B-4354-AD13-9AE24A3BF3FA}"/>
              </a:ext>
            </a:extLst>
          </p:cNvPr>
          <p:cNvSpPr/>
          <p:nvPr/>
        </p:nvSpPr>
        <p:spPr>
          <a:xfrm>
            <a:off x="4343855" y="5543813"/>
            <a:ext cx="180000" cy="180000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1906BB05-70FA-44ED-A2AF-AFE9EEB3824F}"/>
              </a:ext>
            </a:extLst>
          </p:cNvPr>
          <p:cNvSpPr/>
          <p:nvPr/>
        </p:nvSpPr>
        <p:spPr>
          <a:xfrm>
            <a:off x="2546290" y="5543813"/>
            <a:ext cx="180000" cy="180000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接點: 弧形 55">
            <a:extLst>
              <a:ext uri="{FF2B5EF4-FFF2-40B4-BE49-F238E27FC236}">
                <a16:creationId xmlns:a16="http://schemas.microsoft.com/office/drawing/2014/main" id="{056C8F6E-7CD4-44A2-9A59-2848AC6AC92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29305" y="4726565"/>
            <a:ext cx="12700" cy="1609099"/>
          </a:xfrm>
          <a:prstGeom prst="curvedConnector3">
            <a:avLst>
              <a:gd name="adj1" fmla="val 3500000"/>
            </a:avLst>
          </a:prstGeom>
          <a:noFill/>
          <a:ln w="38100">
            <a:solidFill>
              <a:srgbClr val="C00000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5" name="矩形 254">
            <a:extLst>
              <a:ext uri="{FF2B5EF4-FFF2-40B4-BE49-F238E27FC236}">
                <a16:creationId xmlns:a16="http://schemas.microsoft.com/office/drawing/2014/main" id="{9B71DB18-4F16-4F43-9D1D-B4DB16C084C2}"/>
              </a:ext>
            </a:extLst>
          </p:cNvPr>
          <p:cNvSpPr/>
          <p:nvPr/>
        </p:nvSpPr>
        <p:spPr>
          <a:xfrm>
            <a:off x="2768620" y="5543813"/>
            <a:ext cx="180000" cy="180000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F7BF7A3D-3EE0-4211-9F7A-E1DA13DF5E9B}"/>
              </a:ext>
            </a:extLst>
          </p:cNvPr>
          <p:cNvSpPr/>
          <p:nvPr/>
        </p:nvSpPr>
        <p:spPr>
          <a:xfrm>
            <a:off x="2912013" y="4656623"/>
            <a:ext cx="1431842" cy="3831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加一條跳線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98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2879</TotalTime>
  <Words>121</Words>
  <Application>Microsoft Office PowerPoint</Application>
  <PresentationFormat>寬螢幕</PresentationFormat>
  <Paragraphs>76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Microsoft YaHei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Chih-Hao Lai</dc:creator>
  <cp:lastModifiedBy>Chih-Hao Lai</cp:lastModifiedBy>
  <cp:revision>141</cp:revision>
  <dcterms:created xsi:type="dcterms:W3CDTF">2020-07-04T13:10:11Z</dcterms:created>
  <dcterms:modified xsi:type="dcterms:W3CDTF">2021-05-27T14:21:41Z</dcterms:modified>
</cp:coreProperties>
</file>