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5" autoAdjust="0"/>
  </p:normalViewPr>
  <p:slideViewPr>
    <p:cSldViewPr snapToGrid="0">
      <p:cViewPr varScale="1">
        <p:scale>
          <a:sx n="106" d="100"/>
          <a:sy n="106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7C88-0118-4CE9-BB83-95B53AFF4E72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E8FD-784D-4AE2-BDAF-763917233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6E8FD-784D-4AE2-BDAF-763917233DF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21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158AEAD6-63C1-439E-BA31-6F7BB0689C32}"/>
              </a:ext>
            </a:extLst>
          </p:cNvPr>
          <p:cNvCxnSpPr>
            <a:cxnSpLocks/>
            <a:stCxn id="73" idx="3"/>
            <a:endCxn id="61" idx="0"/>
          </p:cNvCxnSpPr>
          <p:nvPr/>
        </p:nvCxnSpPr>
        <p:spPr>
          <a:xfrm flipV="1">
            <a:off x="7155363" y="3718596"/>
            <a:ext cx="3272948" cy="1850572"/>
          </a:xfrm>
          <a:prstGeom prst="bentConnector4">
            <a:avLst>
              <a:gd name="adj1" fmla="val 34626"/>
              <a:gd name="adj2" fmla="val 11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9329082-D994-4035-8E3B-E79DFB11C2F5}"/>
              </a:ext>
            </a:extLst>
          </p:cNvPr>
          <p:cNvCxnSpPr>
            <a:cxnSpLocks/>
            <a:stCxn id="77" idx="3"/>
            <a:endCxn id="62" idx="1"/>
          </p:cNvCxnSpPr>
          <p:nvPr/>
        </p:nvCxnSpPr>
        <p:spPr>
          <a:xfrm flipV="1">
            <a:off x="7155363" y="3824569"/>
            <a:ext cx="2269889" cy="2556799"/>
          </a:xfrm>
          <a:prstGeom prst="bentConnector3">
            <a:avLst>
              <a:gd name="adj1" fmla="val 67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933FE129-6380-4170-9F5D-17052E77C61A}"/>
              </a:ext>
            </a:extLst>
          </p:cNvPr>
          <p:cNvGrpSpPr/>
          <p:nvPr/>
        </p:nvGrpSpPr>
        <p:grpSpPr>
          <a:xfrm>
            <a:off x="9425252" y="2177980"/>
            <a:ext cx="2387008" cy="4273489"/>
            <a:chOff x="9425252" y="2177980"/>
            <a:chExt cx="2387008" cy="427348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92D80C8-3B17-4BF5-BD29-7C51A76D5D1E}"/>
                </a:ext>
              </a:extLst>
            </p:cNvPr>
            <p:cNvSpPr/>
            <p:nvPr/>
          </p:nvSpPr>
          <p:spPr>
            <a:xfrm>
              <a:off x="11117978" y="3088374"/>
              <a:ext cx="694282" cy="371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開關</a:t>
              </a:r>
            </a:p>
          </p:txBody>
        </p:sp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467231B8-4EE5-4A3C-AD1A-B62956F4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5252" y="3989687"/>
              <a:ext cx="2283253" cy="1620914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A820E7C-CB54-4848-ABF6-2A12110C5C8C}"/>
                </a:ext>
              </a:extLst>
            </p:cNvPr>
            <p:cNvSpPr/>
            <p:nvPr/>
          </p:nvSpPr>
          <p:spPr>
            <a:xfrm>
              <a:off x="10508153" y="4220396"/>
              <a:ext cx="1096067" cy="5289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充電模組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3B606B3-A652-4FA5-A74E-E7A116E5FAD2}"/>
                </a:ext>
              </a:extLst>
            </p:cNvPr>
            <p:cNvSpPr/>
            <p:nvPr/>
          </p:nvSpPr>
          <p:spPr>
            <a:xfrm>
              <a:off x="11221733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VOUT+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5894EAA-64E3-4D7F-9C0A-A2EFA28964BA}"/>
                </a:ext>
              </a:extLst>
            </p:cNvPr>
            <p:cNvSpPr/>
            <p:nvPr/>
          </p:nvSpPr>
          <p:spPr>
            <a:xfrm>
              <a:off x="10708165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VOUT-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57465C-3D93-4972-BEAC-E8B9B754C3A0}"/>
                </a:ext>
              </a:extLst>
            </p:cNvPr>
            <p:cNvSpPr/>
            <p:nvPr/>
          </p:nvSpPr>
          <p:spPr>
            <a:xfrm>
              <a:off x="10184925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VIN+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082EC45-5097-4E68-8676-4395ED73C152}"/>
                </a:ext>
              </a:extLst>
            </p:cNvPr>
            <p:cNvSpPr/>
            <p:nvPr/>
          </p:nvSpPr>
          <p:spPr>
            <a:xfrm>
              <a:off x="9425252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VIN-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74AAF48-325A-413D-A9CB-223FACD2EE54}"/>
                </a:ext>
              </a:extLst>
            </p:cNvPr>
            <p:cNvSpPr/>
            <p:nvPr/>
          </p:nvSpPr>
          <p:spPr>
            <a:xfrm>
              <a:off x="10184925" y="5616953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A56BCA7-0DDB-42C1-8054-56997780F888}"/>
                </a:ext>
              </a:extLst>
            </p:cNvPr>
            <p:cNvSpPr/>
            <p:nvPr/>
          </p:nvSpPr>
          <p:spPr>
            <a:xfrm>
              <a:off x="9425252" y="5616953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3D01E5E-AEEF-46E8-8150-E60908CD9E1E}"/>
                </a:ext>
              </a:extLst>
            </p:cNvPr>
            <p:cNvSpPr/>
            <p:nvPr/>
          </p:nvSpPr>
          <p:spPr>
            <a:xfrm>
              <a:off x="10659578" y="4862053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LEDa+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E278E42-F80C-4410-81BB-FC85702E0D01}"/>
                </a:ext>
              </a:extLst>
            </p:cNvPr>
            <p:cNvSpPr/>
            <p:nvPr/>
          </p:nvSpPr>
          <p:spPr>
            <a:xfrm>
              <a:off x="9974936" y="4862053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LEDa-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6A090A-7772-491D-8AC9-61DF7A773263}"/>
                </a:ext>
              </a:extLst>
            </p:cNvPr>
            <p:cNvSpPr/>
            <p:nvPr/>
          </p:nvSpPr>
          <p:spPr>
            <a:xfrm>
              <a:off x="10659578" y="5107867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LEDb+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94EE5DF-B2AE-4520-B4C3-A0825D3BFF20}"/>
                </a:ext>
              </a:extLst>
            </p:cNvPr>
            <p:cNvSpPr/>
            <p:nvPr/>
          </p:nvSpPr>
          <p:spPr>
            <a:xfrm>
              <a:off x="9974936" y="5107867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LEDb-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BC33A3AD-4A45-4E79-B257-7DF0EE78E453}"/>
                </a:ext>
              </a:extLst>
            </p:cNvPr>
            <p:cNvGrpSpPr/>
            <p:nvPr/>
          </p:nvGrpSpPr>
          <p:grpSpPr>
            <a:xfrm>
              <a:off x="9591180" y="6158892"/>
              <a:ext cx="914589" cy="292577"/>
              <a:chOff x="8939701" y="4911248"/>
              <a:chExt cx="914589" cy="29257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E063FA5-13E9-44E1-8C1B-EEEFB16DD9F7}"/>
                  </a:ext>
                </a:extLst>
              </p:cNvPr>
              <p:cNvSpPr/>
              <p:nvPr/>
            </p:nvSpPr>
            <p:spPr>
              <a:xfrm>
                <a:off x="9763314" y="4996251"/>
                <a:ext cx="90976" cy="1225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6124608-3FEF-4AB8-9449-9B1803FE44C8}"/>
                  </a:ext>
                </a:extLst>
              </p:cNvPr>
              <p:cNvSpPr/>
              <p:nvPr/>
            </p:nvSpPr>
            <p:spPr>
              <a:xfrm>
                <a:off x="8939701" y="4996251"/>
                <a:ext cx="90976" cy="1225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524C202B-1CF6-4FA3-ABFE-6FB032A1898C}"/>
                  </a:ext>
                </a:extLst>
              </p:cNvPr>
              <p:cNvSpPr/>
              <p:nvPr/>
            </p:nvSpPr>
            <p:spPr>
              <a:xfrm>
                <a:off x="8939701" y="4911248"/>
                <a:ext cx="914589" cy="292577"/>
              </a:xfrm>
              <a:custGeom>
                <a:avLst/>
                <a:gdLst>
                  <a:gd name="connsiteX0" fmla="*/ 0 w 1122725"/>
                  <a:gd name="connsiteY0" fmla="*/ 0 h 371572"/>
                  <a:gd name="connsiteX1" fmla="*/ 1060629 w 1122725"/>
                  <a:gd name="connsiteY1" fmla="*/ 0 h 371572"/>
                  <a:gd name="connsiteX2" fmla="*/ 1060629 w 1122725"/>
                  <a:gd name="connsiteY2" fmla="*/ 88936 h 371572"/>
                  <a:gd name="connsiteX3" fmla="*/ 1122725 w 1122725"/>
                  <a:gd name="connsiteY3" fmla="*/ 88936 h 371572"/>
                  <a:gd name="connsiteX4" fmla="*/ 1122725 w 1122725"/>
                  <a:gd name="connsiteY4" fmla="*/ 282636 h 371572"/>
                  <a:gd name="connsiteX5" fmla="*/ 1060629 w 1122725"/>
                  <a:gd name="connsiteY5" fmla="*/ 282636 h 371572"/>
                  <a:gd name="connsiteX6" fmla="*/ 1060629 w 1122725"/>
                  <a:gd name="connsiteY6" fmla="*/ 371572 h 371572"/>
                  <a:gd name="connsiteX7" fmla="*/ 0 w 1122725"/>
                  <a:gd name="connsiteY7" fmla="*/ 371572 h 37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725" h="371572">
                    <a:moveTo>
                      <a:pt x="0" y="0"/>
                    </a:moveTo>
                    <a:lnTo>
                      <a:pt x="1060629" y="0"/>
                    </a:lnTo>
                    <a:lnTo>
                      <a:pt x="1060629" y="88936"/>
                    </a:lnTo>
                    <a:lnTo>
                      <a:pt x="1122725" y="88936"/>
                    </a:lnTo>
                    <a:lnTo>
                      <a:pt x="1122725" y="282636"/>
                    </a:lnTo>
                    <a:lnTo>
                      <a:pt x="1060629" y="282636"/>
                    </a:lnTo>
                    <a:lnTo>
                      <a:pt x="1060629" y="371572"/>
                    </a:lnTo>
                    <a:lnTo>
                      <a:pt x="0" y="371572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18650</a:t>
                </a:r>
                <a:endPara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2B452402-8334-4961-97B4-35AF7142FB8A}"/>
                </a:ext>
              </a:extLst>
            </p:cNvPr>
            <p:cNvCxnSpPr>
              <a:cxnSpLocks/>
              <a:stCxn id="64" idx="2"/>
              <a:endCxn id="106" idx="1"/>
            </p:cNvCxnSpPr>
            <p:nvPr/>
          </p:nvCxnSpPr>
          <p:spPr>
            <a:xfrm rot="5400000">
              <a:off x="9391768" y="6028311"/>
              <a:ext cx="476282" cy="77458"/>
            </a:xfrm>
            <a:prstGeom prst="bentConnector4">
              <a:avLst>
                <a:gd name="adj1" fmla="val 43566"/>
                <a:gd name="adj2" fmla="val 2762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A12B7FFE-D194-44A4-A4A7-4B05D04AA521}"/>
                </a:ext>
              </a:extLst>
            </p:cNvPr>
            <p:cNvCxnSpPr>
              <a:cxnSpLocks/>
              <a:stCxn id="63" idx="2"/>
              <a:endCxn id="105" idx="3"/>
            </p:cNvCxnSpPr>
            <p:nvPr/>
          </p:nvCxnSpPr>
          <p:spPr>
            <a:xfrm rot="16200000" flipH="1">
              <a:off x="10228899" y="6028311"/>
              <a:ext cx="476282" cy="77458"/>
            </a:xfrm>
            <a:prstGeom prst="bentConnector4">
              <a:avLst>
                <a:gd name="adj1" fmla="val 43566"/>
                <a:gd name="adj2" fmla="val 2896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A417EA0E-24D7-4BB8-8488-8EBB26F2FAD6}"/>
                </a:ext>
              </a:extLst>
            </p:cNvPr>
            <p:cNvSpPr/>
            <p:nvPr/>
          </p:nvSpPr>
          <p:spPr>
            <a:xfrm>
              <a:off x="11221733" y="2617778"/>
              <a:ext cx="486772" cy="211946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+5</a:t>
              </a:r>
              <a:r>
                <a:rPr lang="en-US" altLang="zh-TW" sz="1200" dirty="0">
                  <a:solidFill>
                    <a:schemeClr val="bg1"/>
                  </a:solidFill>
                </a:rPr>
                <a:t>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5825EE1-D6E6-4DD3-B37F-AC37CF3564B2}"/>
                </a:ext>
              </a:extLst>
            </p:cNvPr>
            <p:cNvSpPr/>
            <p:nvPr/>
          </p:nvSpPr>
          <p:spPr>
            <a:xfrm>
              <a:off x="10490158" y="2617778"/>
              <a:ext cx="486772" cy="211946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0A094623-7D31-4E37-8FF9-CFDF17929871}"/>
                </a:ext>
              </a:extLst>
            </p:cNvPr>
            <p:cNvCxnSpPr>
              <a:cxnSpLocks/>
              <a:stCxn id="80" idx="0"/>
              <a:endCxn id="211" idx="2"/>
            </p:cNvCxnSpPr>
            <p:nvPr/>
          </p:nvCxnSpPr>
          <p:spPr>
            <a:xfrm flipV="1">
              <a:off x="11465119" y="2829724"/>
              <a:ext cx="0" cy="25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9AFDFF9D-EA7E-438E-949E-57CD6F92E2F1}"/>
                </a:ext>
              </a:extLst>
            </p:cNvPr>
            <p:cNvCxnSpPr>
              <a:cxnSpLocks/>
              <a:stCxn id="59" idx="0"/>
              <a:endCxn id="80" idx="2"/>
            </p:cNvCxnSpPr>
            <p:nvPr/>
          </p:nvCxnSpPr>
          <p:spPr>
            <a:xfrm flipV="1">
              <a:off x="11465119" y="3459946"/>
              <a:ext cx="0" cy="25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1047439D-609B-40A6-BA64-ED278022B392}"/>
                </a:ext>
              </a:extLst>
            </p:cNvPr>
            <p:cNvSpPr/>
            <p:nvPr/>
          </p:nvSpPr>
          <p:spPr>
            <a:xfrm>
              <a:off x="10855945" y="2177980"/>
              <a:ext cx="486772" cy="21194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1000uF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接點: 肘形 150">
              <a:extLst>
                <a:ext uri="{FF2B5EF4-FFF2-40B4-BE49-F238E27FC236}">
                  <a16:creationId xmlns:a16="http://schemas.microsoft.com/office/drawing/2014/main" id="{4986BE0D-C427-405E-A66B-68A2BDC7D844}"/>
                </a:ext>
              </a:extLst>
            </p:cNvPr>
            <p:cNvCxnSpPr>
              <a:stCxn id="211" idx="0"/>
              <a:endCxn id="324" idx="3"/>
            </p:cNvCxnSpPr>
            <p:nvPr/>
          </p:nvCxnSpPr>
          <p:spPr>
            <a:xfrm rot="16200000" flipV="1">
              <a:off x="11237006" y="2389665"/>
              <a:ext cx="333825" cy="1224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接點: 肘形 327">
              <a:extLst>
                <a:ext uri="{FF2B5EF4-FFF2-40B4-BE49-F238E27FC236}">
                  <a16:creationId xmlns:a16="http://schemas.microsoft.com/office/drawing/2014/main" id="{9B454CB3-FDF5-48BA-B2D5-7037F5C1C5DE}"/>
                </a:ext>
              </a:extLst>
            </p:cNvPr>
            <p:cNvCxnSpPr>
              <a:cxnSpLocks/>
              <a:stCxn id="213" idx="0"/>
              <a:endCxn id="324" idx="1"/>
            </p:cNvCxnSpPr>
            <p:nvPr/>
          </p:nvCxnSpPr>
          <p:spPr>
            <a:xfrm rot="5400000" flipH="1" flipV="1">
              <a:off x="10627832" y="2389666"/>
              <a:ext cx="333825" cy="1224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接點: 肘形 332">
              <a:extLst>
                <a:ext uri="{FF2B5EF4-FFF2-40B4-BE49-F238E27FC236}">
                  <a16:creationId xmlns:a16="http://schemas.microsoft.com/office/drawing/2014/main" id="{A59292BA-BE25-45C7-AD12-91C178ADD08C}"/>
                </a:ext>
              </a:extLst>
            </p:cNvPr>
            <p:cNvCxnSpPr>
              <a:cxnSpLocks/>
              <a:stCxn id="60" idx="0"/>
              <a:endCxn id="213" idx="2"/>
            </p:cNvCxnSpPr>
            <p:nvPr/>
          </p:nvCxnSpPr>
          <p:spPr>
            <a:xfrm rot="16200000" flipV="1">
              <a:off x="10398112" y="3165156"/>
              <a:ext cx="888872" cy="2180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B9F6E56-0626-4B4E-8626-BA0614DDA374}"/>
              </a:ext>
            </a:extLst>
          </p:cNvPr>
          <p:cNvGrpSpPr/>
          <p:nvPr/>
        </p:nvGrpSpPr>
        <p:grpSpPr>
          <a:xfrm>
            <a:off x="4751357" y="598971"/>
            <a:ext cx="3076257" cy="4648439"/>
            <a:chOff x="6968820" y="1110834"/>
            <a:chExt cx="3076257" cy="46484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033C9A-9804-4EAA-9DE6-B16656FB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6982" y="1110834"/>
              <a:ext cx="1822544" cy="46484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97C7B0-23EB-4354-AA61-4CC126361468}"/>
                </a:ext>
              </a:extLst>
            </p:cNvPr>
            <p:cNvSpPr/>
            <p:nvPr/>
          </p:nvSpPr>
          <p:spPr>
            <a:xfrm>
              <a:off x="9403180" y="1417015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VIN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DBAE5-3963-40C9-9306-071D16B1DE24}"/>
                </a:ext>
              </a:extLst>
            </p:cNvPr>
            <p:cNvSpPr/>
            <p:nvPr/>
          </p:nvSpPr>
          <p:spPr>
            <a:xfrm>
              <a:off x="9403180" y="1672849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AA8323-1518-4031-80AC-2C551215A7A4}"/>
                </a:ext>
              </a:extLst>
            </p:cNvPr>
            <p:cNvSpPr/>
            <p:nvPr/>
          </p:nvSpPr>
          <p:spPr>
            <a:xfrm>
              <a:off x="940318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5F10-2682-4962-A981-6060EF4443C8}"/>
                </a:ext>
              </a:extLst>
            </p:cNvPr>
            <p:cNvSpPr/>
            <p:nvPr/>
          </p:nvSpPr>
          <p:spPr>
            <a:xfrm>
              <a:off x="9403180" y="218451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+5V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DB1086-A606-4C68-AB50-614FA1246CAB}"/>
                </a:ext>
              </a:extLst>
            </p:cNvPr>
            <p:cNvSpPr/>
            <p:nvPr/>
          </p:nvSpPr>
          <p:spPr>
            <a:xfrm>
              <a:off x="940318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A99D16-01B2-4879-822D-04E723948EB0}"/>
                </a:ext>
              </a:extLst>
            </p:cNvPr>
            <p:cNvSpPr/>
            <p:nvPr/>
          </p:nvSpPr>
          <p:spPr>
            <a:xfrm>
              <a:off x="940318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C5BBEF-0289-4FEB-869A-73C6770E631A}"/>
                </a:ext>
              </a:extLst>
            </p:cNvPr>
            <p:cNvSpPr/>
            <p:nvPr/>
          </p:nvSpPr>
          <p:spPr>
            <a:xfrm>
              <a:off x="940318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F24F60-84F0-4CDF-8844-CD0991E29FE6}"/>
                </a:ext>
              </a:extLst>
            </p:cNvPr>
            <p:cNvSpPr/>
            <p:nvPr/>
          </p:nvSpPr>
          <p:spPr>
            <a:xfrm>
              <a:off x="940318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7ED320-89CF-49F7-A20B-5109269CDE9B}"/>
                </a:ext>
              </a:extLst>
            </p:cNvPr>
            <p:cNvSpPr/>
            <p:nvPr/>
          </p:nvSpPr>
          <p:spPr>
            <a:xfrm>
              <a:off x="940318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A1DA68-EFC2-40D9-B334-FD1F3F909668}"/>
                </a:ext>
              </a:extLst>
            </p:cNvPr>
            <p:cNvSpPr/>
            <p:nvPr/>
          </p:nvSpPr>
          <p:spPr>
            <a:xfrm>
              <a:off x="940318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4342CF-E5E6-46C6-9C4D-451CD9AE3D23}"/>
                </a:ext>
              </a:extLst>
            </p:cNvPr>
            <p:cNvSpPr/>
            <p:nvPr/>
          </p:nvSpPr>
          <p:spPr>
            <a:xfrm>
              <a:off x="940318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7FAEE9-C9E3-4E5B-A588-017EA6FCF357}"/>
                </a:ext>
              </a:extLst>
            </p:cNvPr>
            <p:cNvSpPr/>
            <p:nvPr/>
          </p:nvSpPr>
          <p:spPr>
            <a:xfrm>
              <a:off x="940318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A13AC14-A699-451B-9BC4-1B407DFDD6C0}"/>
                </a:ext>
              </a:extLst>
            </p:cNvPr>
            <p:cNvSpPr/>
            <p:nvPr/>
          </p:nvSpPr>
          <p:spPr>
            <a:xfrm>
              <a:off x="940318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REF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E6D7FB-0460-4474-A8C8-D6BD822C644B}"/>
                </a:ext>
              </a:extLst>
            </p:cNvPr>
            <p:cNvSpPr/>
            <p:nvPr/>
          </p:nvSpPr>
          <p:spPr>
            <a:xfrm>
              <a:off x="9403180" y="474285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3V3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940318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968820" y="141701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968820" y="167284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EA7387-30BA-414F-B8B4-2152E6B83E9E}"/>
                </a:ext>
              </a:extLst>
            </p:cNvPr>
            <p:cNvSpPr/>
            <p:nvPr/>
          </p:nvSpPr>
          <p:spPr>
            <a:xfrm>
              <a:off x="696882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76B118-0C5B-4B88-8501-877D16547F8C}"/>
                </a:ext>
              </a:extLst>
            </p:cNvPr>
            <p:cNvSpPr/>
            <p:nvPr/>
          </p:nvSpPr>
          <p:spPr>
            <a:xfrm>
              <a:off x="6968820" y="2184517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96882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96882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96882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96882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96882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96882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96882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96882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96882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968820" y="474285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96882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71" name="圖片 70">
            <a:extLst>
              <a:ext uri="{FF2B5EF4-FFF2-40B4-BE49-F238E27FC236}">
                <a16:creationId xmlns:a16="http://schemas.microsoft.com/office/drawing/2014/main" id="{42A6812E-6F9A-40D9-A849-0602D4478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44" b="8725"/>
          <a:stretch/>
        </p:blipFill>
        <p:spPr>
          <a:xfrm rot="10800000">
            <a:off x="5366685" y="5473510"/>
            <a:ext cx="1275303" cy="1032247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FE49144D-3D05-4D02-9ED6-D047FB5EBF76}"/>
              </a:ext>
            </a:extLst>
          </p:cNvPr>
          <p:cNvSpPr/>
          <p:nvPr/>
        </p:nvSpPr>
        <p:spPr>
          <a:xfrm>
            <a:off x="6615363" y="5479168"/>
            <a:ext cx="54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USBVIN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EC6C78-3758-4507-8983-D7573BD27C0F}"/>
              </a:ext>
            </a:extLst>
          </p:cNvPr>
          <p:cNvSpPr/>
          <p:nvPr/>
        </p:nvSpPr>
        <p:spPr>
          <a:xfrm>
            <a:off x="6615363" y="5682218"/>
            <a:ext cx="54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USB-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7A0877E-B607-4823-B5C0-F05FE798CF88}"/>
              </a:ext>
            </a:extLst>
          </p:cNvPr>
          <p:cNvSpPr/>
          <p:nvPr/>
        </p:nvSpPr>
        <p:spPr>
          <a:xfrm>
            <a:off x="6615363" y="5885268"/>
            <a:ext cx="54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USB+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52B2274-FC77-4D1D-A717-18649560AC28}"/>
              </a:ext>
            </a:extLst>
          </p:cNvPr>
          <p:cNvSpPr/>
          <p:nvPr/>
        </p:nvSpPr>
        <p:spPr>
          <a:xfrm>
            <a:off x="6615363" y="6088318"/>
            <a:ext cx="54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N/A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62B8688-21B3-4DA3-9AAF-5FF046C8B98D}"/>
              </a:ext>
            </a:extLst>
          </p:cNvPr>
          <p:cNvSpPr/>
          <p:nvPr/>
        </p:nvSpPr>
        <p:spPr>
          <a:xfrm>
            <a:off x="6615363" y="6291368"/>
            <a:ext cx="54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USBGND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354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六按鈕音樂盒</a:t>
            </a:r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284D8869-91DC-4DD5-A0A0-316CB0E658CE}"/>
              </a:ext>
            </a:extLst>
          </p:cNvPr>
          <p:cNvGrpSpPr/>
          <p:nvPr/>
        </p:nvGrpSpPr>
        <p:grpSpPr>
          <a:xfrm>
            <a:off x="375022" y="4499724"/>
            <a:ext cx="4383161" cy="1495371"/>
            <a:chOff x="475837" y="4862174"/>
            <a:chExt cx="4383161" cy="149537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0A436AB-08B8-4286-972D-A695B7637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716" t="4589" r="25822" b="1982"/>
            <a:stretch/>
          </p:blipFill>
          <p:spPr>
            <a:xfrm>
              <a:off x="2106357" y="4862174"/>
              <a:ext cx="1513908" cy="149537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6BE72F-63CC-458D-BACF-366F6D0EE6FA}"/>
                </a:ext>
              </a:extLst>
            </p:cNvPr>
            <p:cNvSpPr/>
            <p:nvPr/>
          </p:nvSpPr>
          <p:spPr>
            <a:xfrm>
              <a:off x="3599775" y="486217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BUSY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3625B0-8706-4562-8B62-1AF9C2BF3FF4}"/>
                </a:ext>
              </a:extLst>
            </p:cNvPr>
            <p:cNvSpPr/>
            <p:nvPr/>
          </p:nvSpPr>
          <p:spPr>
            <a:xfrm>
              <a:off x="3599775" y="505008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USB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D16CAB-7468-4E0D-AC5D-F28FED97C29D}"/>
                </a:ext>
              </a:extLst>
            </p:cNvPr>
            <p:cNvSpPr/>
            <p:nvPr/>
          </p:nvSpPr>
          <p:spPr>
            <a:xfrm>
              <a:off x="3599775" y="523799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USB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24E600-C342-4AE2-959B-B6DBF0AD2952}"/>
                </a:ext>
              </a:extLst>
            </p:cNvPr>
            <p:cNvSpPr/>
            <p:nvPr/>
          </p:nvSpPr>
          <p:spPr>
            <a:xfrm>
              <a:off x="3599775" y="542590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KEY_2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AB6102-DAE6-4CCC-A95E-BC016E214A77}"/>
                </a:ext>
              </a:extLst>
            </p:cNvPr>
            <p:cNvSpPr/>
            <p:nvPr/>
          </p:nvSpPr>
          <p:spPr>
            <a:xfrm>
              <a:off x="3599775" y="561381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KEY_1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C8BE1ED-A9C1-48B4-8FD7-B6A5D8D1D71E}"/>
                </a:ext>
              </a:extLst>
            </p:cNvPr>
            <p:cNvSpPr/>
            <p:nvPr/>
          </p:nvSpPr>
          <p:spPr>
            <a:xfrm>
              <a:off x="3599775" y="580172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IO_2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368574A-89F1-4647-A0F9-2929F49BDE98}"/>
                </a:ext>
              </a:extLst>
            </p:cNvPr>
            <p:cNvSpPr/>
            <p:nvPr/>
          </p:nvSpPr>
          <p:spPr>
            <a:xfrm>
              <a:off x="3599775" y="598963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B2552F-96BF-4977-B6E1-7BDA60AB856E}"/>
                </a:ext>
              </a:extLst>
            </p:cNvPr>
            <p:cNvSpPr/>
            <p:nvPr/>
          </p:nvSpPr>
          <p:spPr>
            <a:xfrm>
              <a:off x="3599775" y="6177545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IO_1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25F45A-5A78-49BA-858C-14C377CF60B4}"/>
                </a:ext>
              </a:extLst>
            </p:cNvPr>
            <p:cNvSpPr/>
            <p:nvPr/>
          </p:nvSpPr>
          <p:spPr>
            <a:xfrm>
              <a:off x="1603742" y="486217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+5V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18CC06-6F81-41B1-B6A7-AA65575B34E5}"/>
                </a:ext>
              </a:extLst>
            </p:cNvPr>
            <p:cNvSpPr/>
            <p:nvPr/>
          </p:nvSpPr>
          <p:spPr>
            <a:xfrm>
              <a:off x="1603742" y="505008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BAFDAA-8A9C-4877-9C66-125BBA8D002F}"/>
                </a:ext>
              </a:extLst>
            </p:cNvPr>
            <p:cNvSpPr/>
            <p:nvPr/>
          </p:nvSpPr>
          <p:spPr>
            <a:xfrm>
              <a:off x="1603742" y="523799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5B0A9E-914E-4548-A0EC-602E519676EE}"/>
                </a:ext>
              </a:extLst>
            </p:cNvPr>
            <p:cNvSpPr/>
            <p:nvPr/>
          </p:nvSpPr>
          <p:spPr>
            <a:xfrm>
              <a:off x="1603742" y="542590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DAC_R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3DE49C8-D524-4277-A4A1-CEF7910BEA51}"/>
                </a:ext>
              </a:extLst>
            </p:cNvPr>
            <p:cNvSpPr/>
            <p:nvPr/>
          </p:nvSpPr>
          <p:spPr>
            <a:xfrm>
              <a:off x="1603742" y="561381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DAC_I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D4FACA-DE66-45E4-84D3-8D9B7CC56216}"/>
                </a:ext>
              </a:extLst>
            </p:cNvPr>
            <p:cNvSpPr/>
            <p:nvPr/>
          </p:nvSpPr>
          <p:spPr>
            <a:xfrm>
              <a:off x="1603742" y="580172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SPK 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A54AD8-CAD1-40B7-8800-0530A9ED9AAA}"/>
                </a:ext>
              </a:extLst>
            </p:cNvPr>
            <p:cNvSpPr/>
            <p:nvPr/>
          </p:nvSpPr>
          <p:spPr>
            <a:xfrm>
              <a:off x="1603742" y="5989634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322DA6-0F01-4340-8C83-43FB1DAECF87}"/>
                </a:ext>
              </a:extLst>
            </p:cNvPr>
            <p:cNvSpPr/>
            <p:nvPr/>
          </p:nvSpPr>
          <p:spPr>
            <a:xfrm>
              <a:off x="1603742" y="6177545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SPK 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3FB8E63-CF61-4E7C-875C-12C1BE074B7D}"/>
                </a:ext>
              </a:extLst>
            </p:cNvPr>
            <p:cNvSpPr/>
            <p:nvPr/>
          </p:nvSpPr>
          <p:spPr>
            <a:xfrm>
              <a:off x="1028914" y="4862174"/>
              <a:ext cx="396001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B253B46D-838B-4D51-BB33-51CCAB79A65E}"/>
                </a:ext>
              </a:extLst>
            </p:cNvPr>
            <p:cNvSpPr/>
            <p:nvPr/>
          </p:nvSpPr>
          <p:spPr>
            <a:xfrm>
              <a:off x="491382" y="5789024"/>
              <a:ext cx="396000" cy="5685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喇叭</a:t>
              </a:r>
            </a:p>
          </p:txBody>
        </p:sp>
        <p:cxnSp>
          <p:nvCxnSpPr>
            <p:cNvPr id="397" name="直線接點 396">
              <a:extLst>
                <a:ext uri="{FF2B5EF4-FFF2-40B4-BE49-F238E27FC236}">
                  <a16:creationId xmlns:a16="http://schemas.microsoft.com/office/drawing/2014/main" id="{93F03535-2F10-4105-91FA-3E1C1621B84C}"/>
                </a:ext>
              </a:extLst>
            </p:cNvPr>
            <p:cNvCxnSpPr>
              <a:cxnSpLocks/>
              <a:stCxn id="394" idx="3"/>
              <a:endCxn id="16" idx="1"/>
            </p:cNvCxnSpPr>
            <p:nvPr/>
          </p:nvCxnSpPr>
          <p:spPr>
            <a:xfrm>
              <a:off x="1424915" y="4952174"/>
              <a:ext cx="1788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接點: 肘形 408">
              <a:extLst>
                <a:ext uri="{FF2B5EF4-FFF2-40B4-BE49-F238E27FC236}">
                  <a16:creationId xmlns:a16="http://schemas.microsoft.com/office/drawing/2014/main" id="{14A57076-20DA-4555-9E19-56AC993DF60A}"/>
                </a:ext>
              </a:extLst>
            </p:cNvPr>
            <p:cNvCxnSpPr>
              <a:cxnSpLocks/>
              <a:stCxn id="21" idx="1"/>
              <a:endCxn id="395" idx="0"/>
            </p:cNvCxnSpPr>
            <p:nvPr/>
          </p:nvCxnSpPr>
          <p:spPr>
            <a:xfrm rot="10800000">
              <a:off x="689382" y="5789024"/>
              <a:ext cx="914360" cy="102700"/>
            </a:xfrm>
            <a:prstGeom prst="bentConnector4">
              <a:avLst>
                <a:gd name="adj1" fmla="val 39173"/>
                <a:gd name="adj2" fmla="val 3225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接點: 肘形 409">
              <a:extLst>
                <a:ext uri="{FF2B5EF4-FFF2-40B4-BE49-F238E27FC236}">
                  <a16:creationId xmlns:a16="http://schemas.microsoft.com/office/drawing/2014/main" id="{B9F13B7D-F4E3-42AE-9452-A698B9EF3DCF}"/>
                </a:ext>
              </a:extLst>
            </p:cNvPr>
            <p:cNvCxnSpPr>
              <a:cxnSpLocks/>
              <a:stCxn id="23" idx="1"/>
              <a:endCxn id="395" idx="2"/>
            </p:cNvCxnSpPr>
            <p:nvPr/>
          </p:nvCxnSpPr>
          <p:spPr>
            <a:xfrm rot="10800000" flipV="1">
              <a:off x="689382" y="6267545"/>
              <a:ext cx="914360" cy="89998"/>
            </a:xfrm>
            <a:prstGeom prst="bentConnector4">
              <a:avLst>
                <a:gd name="adj1" fmla="val 39173"/>
                <a:gd name="adj2" fmla="val 3540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898F0FEB-8F68-4B50-865C-01AEC6BA8306}"/>
                </a:ext>
              </a:extLst>
            </p:cNvPr>
            <p:cNvSpPr/>
            <p:nvPr/>
          </p:nvSpPr>
          <p:spPr>
            <a:xfrm>
              <a:off x="1028914" y="5992277"/>
              <a:ext cx="396001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60A47668-150A-4223-94E8-CC0851BB1213}"/>
                </a:ext>
              </a:extLst>
            </p:cNvPr>
            <p:cNvCxnSpPr>
              <a:cxnSpLocks/>
              <a:stCxn id="417" idx="3"/>
              <a:endCxn id="22" idx="1"/>
            </p:cNvCxnSpPr>
            <p:nvPr/>
          </p:nvCxnSpPr>
          <p:spPr>
            <a:xfrm flipV="1">
              <a:off x="1424915" y="6079634"/>
              <a:ext cx="178827" cy="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1427CE93-9518-4A03-9B49-30D91136F0B9}"/>
                </a:ext>
              </a:extLst>
            </p:cNvPr>
            <p:cNvSpPr/>
            <p:nvPr/>
          </p:nvSpPr>
          <p:spPr>
            <a:xfrm>
              <a:off x="475837" y="5050084"/>
              <a:ext cx="360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4D5B160D-C98C-4138-9EF5-DEDEF3A2DF12}"/>
                </a:ext>
              </a:extLst>
            </p:cNvPr>
            <p:cNvSpPr/>
            <p:nvPr/>
          </p:nvSpPr>
          <p:spPr>
            <a:xfrm>
              <a:off x="475837" y="5237994"/>
              <a:ext cx="360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07A6A4F7-A329-4F56-8A71-E484DA39696D}"/>
                </a:ext>
              </a:extLst>
            </p:cNvPr>
            <p:cNvSpPr/>
            <p:nvPr/>
          </p:nvSpPr>
          <p:spPr>
            <a:xfrm>
              <a:off x="1028914" y="5050084"/>
              <a:ext cx="396001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1K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8" name="直線接點 427">
              <a:extLst>
                <a:ext uri="{FF2B5EF4-FFF2-40B4-BE49-F238E27FC236}">
                  <a16:creationId xmlns:a16="http://schemas.microsoft.com/office/drawing/2014/main" id="{A9854402-227D-4701-8149-82030A1ED792}"/>
                </a:ext>
              </a:extLst>
            </p:cNvPr>
            <p:cNvCxnSpPr>
              <a:cxnSpLocks/>
              <a:stCxn id="427" idx="3"/>
              <a:endCxn id="17" idx="1"/>
            </p:cNvCxnSpPr>
            <p:nvPr/>
          </p:nvCxnSpPr>
          <p:spPr>
            <a:xfrm>
              <a:off x="1424915" y="5140084"/>
              <a:ext cx="1788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接點 433">
              <a:extLst>
                <a:ext uri="{FF2B5EF4-FFF2-40B4-BE49-F238E27FC236}">
                  <a16:creationId xmlns:a16="http://schemas.microsoft.com/office/drawing/2014/main" id="{A7E236C6-B68F-46E7-B325-E0F055F8CF16}"/>
                </a:ext>
              </a:extLst>
            </p:cNvPr>
            <p:cNvCxnSpPr>
              <a:cxnSpLocks/>
              <a:stCxn id="425" idx="3"/>
              <a:endCxn id="427" idx="1"/>
            </p:cNvCxnSpPr>
            <p:nvPr/>
          </p:nvCxnSpPr>
          <p:spPr>
            <a:xfrm>
              <a:off x="835837" y="5140084"/>
              <a:ext cx="193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2330A69-B451-4F24-8821-D324BC17994B}"/>
                </a:ext>
              </a:extLst>
            </p:cNvPr>
            <p:cNvSpPr/>
            <p:nvPr/>
          </p:nvSpPr>
          <p:spPr>
            <a:xfrm>
              <a:off x="4282998" y="5050084"/>
              <a:ext cx="432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USB</a:t>
              </a:r>
              <a:r>
                <a:rPr lang="zh-TW" altLang="en-US" sz="1200">
                  <a:solidFill>
                    <a:schemeClr val="bg1"/>
                  </a:solidFill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</a:rPr>
                <a:t>-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16EB237-D800-4F59-AE57-879BF1C10514}"/>
                </a:ext>
              </a:extLst>
            </p:cNvPr>
            <p:cNvSpPr/>
            <p:nvPr/>
          </p:nvSpPr>
          <p:spPr>
            <a:xfrm>
              <a:off x="4282998" y="5237994"/>
              <a:ext cx="432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</a:t>
              </a:r>
              <a:r>
                <a:rPr lang="zh-TW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</a:rPr>
                <a:t>+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180468E-AEB9-406D-B58D-41B1FD7CBBC9}"/>
                </a:ext>
              </a:extLst>
            </p:cNvPr>
            <p:cNvCxnSpPr>
              <a:stCxn id="9" idx="3"/>
              <a:endCxn id="192" idx="1"/>
            </p:cNvCxnSpPr>
            <p:nvPr/>
          </p:nvCxnSpPr>
          <p:spPr>
            <a:xfrm>
              <a:off x="4103775" y="5140084"/>
              <a:ext cx="179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A8E245CE-A049-4214-A287-74A1621F4BF8}"/>
                </a:ext>
              </a:extLst>
            </p:cNvPr>
            <p:cNvCxnSpPr>
              <a:cxnSpLocks/>
              <a:stCxn id="10" idx="3"/>
              <a:endCxn id="193" idx="1"/>
            </p:cNvCxnSpPr>
            <p:nvPr/>
          </p:nvCxnSpPr>
          <p:spPr>
            <a:xfrm>
              <a:off x="4103775" y="5327994"/>
              <a:ext cx="179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9775A39A-3396-443B-B887-634D7E9C3D05}"/>
                </a:ext>
              </a:extLst>
            </p:cNvPr>
            <p:cNvSpPr/>
            <p:nvPr/>
          </p:nvSpPr>
          <p:spPr>
            <a:xfrm>
              <a:off x="4282998" y="5989634"/>
              <a:ext cx="57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5929B4DB-B356-46D1-A0C5-24F44A1214D2}"/>
                </a:ext>
              </a:extLst>
            </p:cNvPr>
            <p:cNvCxnSpPr>
              <a:cxnSpLocks/>
              <a:stCxn id="14" idx="3"/>
              <a:endCxn id="369" idx="1"/>
            </p:cNvCxnSpPr>
            <p:nvPr/>
          </p:nvCxnSpPr>
          <p:spPr>
            <a:xfrm>
              <a:off x="4103775" y="6079634"/>
              <a:ext cx="179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70B38B76-119F-4BC6-8E7A-3B97BC2C3F40}"/>
                </a:ext>
              </a:extLst>
            </p:cNvPr>
            <p:cNvCxnSpPr>
              <a:cxnSpLocks/>
              <a:stCxn id="426" idx="3"/>
              <a:endCxn id="18" idx="1"/>
            </p:cNvCxnSpPr>
            <p:nvPr/>
          </p:nvCxnSpPr>
          <p:spPr>
            <a:xfrm>
              <a:off x="835837" y="5327994"/>
              <a:ext cx="767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32A3AB9B-ACA6-45ED-9E45-5E52572950E0}"/>
              </a:ext>
            </a:extLst>
          </p:cNvPr>
          <p:cNvGrpSpPr/>
          <p:nvPr/>
        </p:nvGrpSpPr>
        <p:grpSpPr>
          <a:xfrm>
            <a:off x="963806" y="2812185"/>
            <a:ext cx="2300194" cy="1119550"/>
            <a:chOff x="963806" y="2812185"/>
            <a:chExt cx="2300194" cy="1119550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5E69EA02-0644-4B2B-ADF8-92D945C66B08}"/>
                </a:ext>
              </a:extLst>
            </p:cNvPr>
            <p:cNvSpPr/>
            <p:nvPr/>
          </p:nvSpPr>
          <p:spPr>
            <a:xfrm>
              <a:off x="2760000" y="281218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007AE6CE-659C-4D49-AB42-CAAE6AA55B3B}"/>
                </a:ext>
              </a:extLst>
            </p:cNvPr>
            <p:cNvSpPr/>
            <p:nvPr/>
          </p:nvSpPr>
          <p:spPr>
            <a:xfrm>
              <a:off x="2760000" y="300009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F136F6C-BD2C-4F4F-9E9F-B79450C5E63F}"/>
                </a:ext>
              </a:extLst>
            </p:cNvPr>
            <p:cNvSpPr/>
            <p:nvPr/>
          </p:nvSpPr>
          <p:spPr>
            <a:xfrm>
              <a:off x="2760000" y="318800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74C1FC6-A876-4521-A596-63E6F64CB002}"/>
                </a:ext>
              </a:extLst>
            </p:cNvPr>
            <p:cNvSpPr/>
            <p:nvPr/>
          </p:nvSpPr>
          <p:spPr>
            <a:xfrm>
              <a:off x="2760000" y="337591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50E7607-E35E-47D6-9760-5D53E2E64BFD}"/>
                </a:ext>
              </a:extLst>
            </p:cNvPr>
            <p:cNvSpPr/>
            <p:nvPr/>
          </p:nvSpPr>
          <p:spPr>
            <a:xfrm>
              <a:off x="2760000" y="356382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C8DF86A-751C-4206-997B-3A16EDF77C25}"/>
                </a:ext>
              </a:extLst>
            </p:cNvPr>
            <p:cNvSpPr/>
            <p:nvPr/>
          </p:nvSpPr>
          <p:spPr>
            <a:xfrm>
              <a:off x="2760000" y="375173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1C7BC28-F4D4-4ACA-B49A-EAD995888EE1}"/>
                </a:ext>
              </a:extLst>
            </p:cNvPr>
            <p:cNvSpPr/>
            <p:nvPr/>
          </p:nvSpPr>
          <p:spPr>
            <a:xfrm>
              <a:off x="1684552" y="281218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0C8C6404-B08D-4A3C-AD72-32BA43642EC3}"/>
                </a:ext>
              </a:extLst>
            </p:cNvPr>
            <p:cNvSpPr/>
            <p:nvPr/>
          </p:nvSpPr>
          <p:spPr>
            <a:xfrm>
              <a:off x="1684552" y="300009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E11F4053-63B9-46C2-AE44-5CE667A60480}"/>
                </a:ext>
              </a:extLst>
            </p:cNvPr>
            <p:cNvSpPr/>
            <p:nvPr/>
          </p:nvSpPr>
          <p:spPr>
            <a:xfrm>
              <a:off x="1684552" y="318800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136BFE9-50A6-474D-A119-CF3968B30991}"/>
                </a:ext>
              </a:extLst>
            </p:cNvPr>
            <p:cNvSpPr/>
            <p:nvPr/>
          </p:nvSpPr>
          <p:spPr>
            <a:xfrm>
              <a:off x="1684552" y="337591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8A23155B-A618-4395-9242-CBABCF558AED}"/>
                </a:ext>
              </a:extLst>
            </p:cNvPr>
            <p:cNvSpPr/>
            <p:nvPr/>
          </p:nvSpPr>
          <p:spPr>
            <a:xfrm>
              <a:off x="1684552" y="356382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F120666D-6471-4470-9FAD-B66999FD96B4}"/>
                </a:ext>
              </a:extLst>
            </p:cNvPr>
            <p:cNvSpPr/>
            <p:nvPr/>
          </p:nvSpPr>
          <p:spPr>
            <a:xfrm>
              <a:off x="1684552" y="3751735"/>
              <a:ext cx="86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3AE82E7-FE0C-4234-A4DD-9E8272C70F40}"/>
                </a:ext>
              </a:extLst>
            </p:cNvPr>
            <p:cNvCxnSpPr>
              <a:cxnSpLocks/>
              <a:stCxn id="291" idx="3"/>
              <a:endCxn id="260" idx="1"/>
            </p:cNvCxnSpPr>
            <p:nvPr/>
          </p:nvCxnSpPr>
          <p:spPr>
            <a:xfrm>
              <a:off x="2548552" y="290218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9C388FF3-C142-4740-8B88-D14350FA4248}"/>
                </a:ext>
              </a:extLst>
            </p:cNvPr>
            <p:cNvCxnSpPr>
              <a:cxnSpLocks/>
              <a:stCxn id="294" idx="3"/>
              <a:endCxn id="261" idx="1"/>
            </p:cNvCxnSpPr>
            <p:nvPr/>
          </p:nvCxnSpPr>
          <p:spPr>
            <a:xfrm>
              <a:off x="2548552" y="309009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FBA2F72D-8324-4FCD-AF93-A9F28B42DD00}"/>
                </a:ext>
              </a:extLst>
            </p:cNvPr>
            <p:cNvCxnSpPr>
              <a:cxnSpLocks/>
              <a:stCxn id="295" idx="3"/>
              <a:endCxn id="263" idx="1"/>
            </p:cNvCxnSpPr>
            <p:nvPr/>
          </p:nvCxnSpPr>
          <p:spPr>
            <a:xfrm>
              <a:off x="2548552" y="327800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1A6F18F6-A8C4-462E-8F73-36F918E900B3}"/>
                </a:ext>
              </a:extLst>
            </p:cNvPr>
            <p:cNvCxnSpPr>
              <a:cxnSpLocks/>
              <a:stCxn id="296" idx="3"/>
              <a:endCxn id="264" idx="1"/>
            </p:cNvCxnSpPr>
            <p:nvPr/>
          </p:nvCxnSpPr>
          <p:spPr>
            <a:xfrm>
              <a:off x="2548552" y="346591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6D5E925E-4AB2-4179-A246-4F46F1D298FA}"/>
                </a:ext>
              </a:extLst>
            </p:cNvPr>
            <p:cNvCxnSpPr>
              <a:cxnSpLocks/>
              <a:stCxn id="297" idx="3"/>
              <a:endCxn id="265" idx="1"/>
            </p:cNvCxnSpPr>
            <p:nvPr/>
          </p:nvCxnSpPr>
          <p:spPr>
            <a:xfrm>
              <a:off x="2548552" y="365382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5841AA9F-EB17-4609-8469-3CBC7B4DB81B}"/>
                </a:ext>
              </a:extLst>
            </p:cNvPr>
            <p:cNvCxnSpPr>
              <a:cxnSpLocks/>
              <a:stCxn id="298" idx="3"/>
              <a:endCxn id="266" idx="1"/>
            </p:cNvCxnSpPr>
            <p:nvPr/>
          </p:nvCxnSpPr>
          <p:spPr>
            <a:xfrm>
              <a:off x="2548552" y="384173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0C182A57-3486-46AB-BA12-B428BD685C57}"/>
                </a:ext>
              </a:extLst>
            </p:cNvPr>
            <p:cNvSpPr/>
            <p:nvPr/>
          </p:nvSpPr>
          <p:spPr>
            <a:xfrm>
              <a:off x="963806" y="281218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0750CF33-342D-41B7-9811-DD601E49F816}"/>
                </a:ext>
              </a:extLst>
            </p:cNvPr>
            <p:cNvSpPr/>
            <p:nvPr/>
          </p:nvSpPr>
          <p:spPr>
            <a:xfrm>
              <a:off x="963806" y="300009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4F6CE745-E88E-4F54-9A4F-308BACAD223D}"/>
                </a:ext>
              </a:extLst>
            </p:cNvPr>
            <p:cNvSpPr/>
            <p:nvPr/>
          </p:nvSpPr>
          <p:spPr>
            <a:xfrm>
              <a:off x="963806" y="318800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AF619692-E89E-4C32-A455-0F202F87B545}"/>
                </a:ext>
              </a:extLst>
            </p:cNvPr>
            <p:cNvSpPr/>
            <p:nvPr/>
          </p:nvSpPr>
          <p:spPr>
            <a:xfrm>
              <a:off x="963806" y="337591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F7F237DB-A0FB-4494-B82A-18A56F7BB678}"/>
                </a:ext>
              </a:extLst>
            </p:cNvPr>
            <p:cNvSpPr/>
            <p:nvPr/>
          </p:nvSpPr>
          <p:spPr>
            <a:xfrm>
              <a:off x="963806" y="356382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6F814922-AF57-416C-91BC-544FFA41631A}"/>
                </a:ext>
              </a:extLst>
            </p:cNvPr>
            <p:cNvSpPr/>
            <p:nvPr/>
          </p:nvSpPr>
          <p:spPr>
            <a:xfrm>
              <a:off x="963806" y="3751735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F1E4B8C7-728E-401E-9388-CE69592D38E7}"/>
                </a:ext>
              </a:extLst>
            </p:cNvPr>
            <p:cNvCxnSpPr>
              <a:cxnSpLocks/>
              <a:stCxn id="398" idx="3"/>
              <a:endCxn id="291" idx="1"/>
            </p:cNvCxnSpPr>
            <p:nvPr/>
          </p:nvCxnSpPr>
          <p:spPr>
            <a:xfrm>
              <a:off x="1467806" y="290218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>
              <a:extLst>
                <a:ext uri="{FF2B5EF4-FFF2-40B4-BE49-F238E27FC236}">
                  <a16:creationId xmlns:a16="http://schemas.microsoft.com/office/drawing/2014/main" id="{56DF2598-21A6-4D0C-9B1B-5A985E0C614C}"/>
                </a:ext>
              </a:extLst>
            </p:cNvPr>
            <p:cNvCxnSpPr>
              <a:cxnSpLocks/>
              <a:stCxn id="399" idx="3"/>
              <a:endCxn id="294" idx="1"/>
            </p:cNvCxnSpPr>
            <p:nvPr/>
          </p:nvCxnSpPr>
          <p:spPr>
            <a:xfrm>
              <a:off x="1467806" y="309009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>
              <a:extLst>
                <a:ext uri="{FF2B5EF4-FFF2-40B4-BE49-F238E27FC236}">
                  <a16:creationId xmlns:a16="http://schemas.microsoft.com/office/drawing/2014/main" id="{27C8D7D0-27EF-4A33-BEB6-44AFE8866032}"/>
                </a:ext>
              </a:extLst>
            </p:cNvPr>
            <p:cNvCxnSpPr>
              <a:cxnSpLocks/>
              <a:stCxn id="400" idx="3"/>
              <a:endCxn id="295" idx="1"/>
            </p:cNvCxnSpPr>
            <p:nvPr/>
          </p:nvCxnSpPr>
          <p:spPr>
            <a:xfrm>
              <a:off x="1467806" y="327800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83B4ECD4-8E94-4E85-B71F-8DF9B2CD7E78}"/>
                </a:ext>
              </a:extLst>
            </p:cNvPr>
            <p:cNvCxnSpPr>
              <a:cxnSpLocks/>
              <a:stCxn id="401" idx="3"/>
              <a:endCxn id="296" idx="1"/>
            </p:cNvCxnSpPr>
            <p:nvPr/>
          </p:nvCxnSpPr>
          <p:spPr>
            <a:xfrm>
              <a:off x="1467806" y="346591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接點 410">
              <a:extLst>
                <a:ext uri="{FF2B5EF4-FFF2-40B4-BE49-F238E27FC236}">
                  <a16:creationId xmlns:a16="http://schemas.microsoft.com/office/drawing/2014/main" id="{24F6EF3C-245C-4EAA-AD4D-74371FF2E6B3}"/>
                </a:ext>
              </a:extLst>
            </p:cNvPr>
            <p:cNvCxnSpPr>
              <a:cxnSpLocks/>
              <a:stCxn id="402" idx="3"/>
              <a:endCxn id="297" idx="1"/>
            </p:cNvCxnSpPr>
            <p:nvPr/>
          </p:nvCxnSpPr>
          <p:spPr>
            <a:xfrm>
              <a:off x="1467806" y="365382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E83DD7D-B27B-439F-A09D-A29F35E7BFE6}"/>
                </a:ext>
              </a:extLst>
            </p:cNvPr>
            <p:cNvCxnSpPr>
              <a:cxnSpLocks/>
              <a:stCxn id="403" idx="3"/>
              <a:endCxn id="298" idx="1"/>
            </p:cNvCxnSpPr>
            <p:nvPr/>
          </p:nvCxnSpPr>
          <p:spPr>
            <a:xfrm>
              <a:off x="1467806" y="3841735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BE87538D-BAB2-4E49-ADC3-BA615DF275F8}"/>
              </a:ext>
            </a:extLst>
          </p:cNvPr>
          <p:cNvGrpSpPr/>
          <p:nvPr/>
        </p:nvGrpSpPr>
        <p:grpSpPr>
          <a:xfrm>
            <a:off x="963806" y="1256864"/>
            <a:ext cx="2891319" cy="1119550"/>
            <a:chOff x="963806" y="1256864"/>
            <a:chExt cx="2891319" cy="1119550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A7CDFE39-FC89-44D4-B36B-96FE4F2B934F}"/>
                </a:ext>
              </a:extLst>
            </p:cNvPr>
            <p:cNvSpPr/>
            <p:nvPr/>
          </p:nvSpPr>
          <p:spPr>
            <a:xfrm>
              <a:off x="3387125" y="125686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36C1CC09-2D6A-41F9-86EB-D78320D01D59}"/>
                </a:ext>
              </a:extLst>
            </p:cNvPr>
            <p:cNvSpPr/>
            <p:nvPr/>
          </p:nvSpPr>
          <p:spPr>
            <a:xfrm>
              <a:off x="3387125" y="144477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CB437347-2B1D-4AF4-917C-9C4493E115BF}"/>
                </a:ext>
              </a:extLst>
            </p:cNvPr>
            <p:cNvSpPr/>
            <p:nvPr/>
          </p:nvSpPr>
          <p:spPr>
            <a:xfrm>
              <a:off x="3387125" y="163268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26200A0-2353-40AA-B457-CC4AA8A25040}"/>
                </a:ext>
              </a:extLst>
            </p:cNvPr>
            <p:cNvSpPr/>
            <p:nvPr/>
          </p:nvSpPr>
          <p:spPr>
            <a:xfrm>
              <a:off x="3387125" y="182059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6FBB20D-DA6F-4D44-8415-1305138B2224}"/>
                </a:ext>
              </a:extLst>
            </p:cNvPr>
            <p:cNvSpPr/>
            <p:nvPr/>
          </p:nvSpPr>
          <p:spPr>
            <a:xfrm>
              <a:off x="3387125" y="200850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FD561E6C-1F36-4660-8D63-B2CF14B9940F}"/>
                </a:ext>
              </a:extLst>
            </p:cNvPr>
            <p:cNvSpPr/>
            <p:nvPr/>
          </p:nvSpPr>
          <p:spPr>
            <a:xfrm>
              <a:off x="3387125" y="219641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CA5E6F6-CE2A-4463-84A7-CE6F5D1B6FEB}"/>
                </a:ext>
              </a:extLst>
            </p:cNvPr>
            <p:cNvSpPr/>
            <p:nvPr/>
          </p:nvSpPr>
          <p:spPr>
            <a:xfrm>
              <a:off x="2726179" y="125686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AE0E2E4A-446D-4459-9F79-C978373B6DAA}"/>
                </a:ext>
              </a:extLst>
            </p:cNvPr>
            <p:cNvSpPr/>
            <p:nvPr/>
          </p:nvSpPr>
          <p:spPr>
            <a:xfrm>
              <a:off x="2726179" y="144477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2EEF1ADD-EA99-4588-A3C8-C99A48EF98A1}"/>
                </a:ext>
              </a:extLst>
            </p:cNvPr>
            <p:cNvSpPr/>
            <p:nvPr/>
          </p:nvSpPr>
          <p:spPr>
            <a:xfrm>
              <a:off x="2726179" y="163268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0241217A-4329-4CE8-938E-918764FA31F4}"/>
                </a:ext>
              </a:extLst>
            </p:cNvPr>
            <p:cNvSpPr/>
            <p:nvPr/>
          </p:nvSpPr>
          <p:spPr>
            <a:xfrm>
              <a:off x="2726179" y="182059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DB6DC751-6A59-4A27-AD15-6A4D125EA81E}"/>
                </a:ext>
              </a:extLst>
            </p:cNvPr>
            <p:cNvSpPr/>
            <p:nvPr/>
          </p:nvSpPr>
          <p:spPr>
            <a:xfrm>
              <a:off x="2726179" y="200850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223EC6F-AD4A-4F6C-BECA-B0CAFFD189E8}"/>
                </a:ext>
              </a:extLst>
            </p:cNvPr>
            <p:cNvSpPr/>
            <p:nvPr/>
          </p:nvSpPr>
          <p:spPr>
            <a:xfrm>
              <a:off x="2726179" y="2196414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220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D5E8281C-DC75-4798-A6EB-DA5056008EC7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134686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A8378E9C-85F4-49AE-8841-5FF21577587F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153477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906D27AF-B106-49EF-952E-D800ED6063C9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172268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320F26CE-0AB2-47E9-9793-2A985327ACAB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191059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82FC94B3-C10F-47CD-9975-5DA13F44E22D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209850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EC0D6C0A-A497-40D8-AE5B-482294F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9" y="228641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63A1F585-1AFC-4911-914E-7BD07E36B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134686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BC47FFF5-2586-45B9-83CC-7856FB2D8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153477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8176D58B-8194-481A-8582-5E1EE564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172268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3AE73577-8946-4B4B-8CCF-865CBB37D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191059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2BCAD9F7-8F8E-4315-8B03-EC210E43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209850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756D5BF9-65B2-4E73-AE80-84865E61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552" y="2286414"/>
              <a:ext cx="177627" cy="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6E2B66B-422A-4454-A1BB-F4BD0427050C}"/>
                </a:ext>
              </a:extLst>
            </p:cNvPr>
            <p:cNvSpPr/>
            <p:nvPr/>
          </p:nvSpPr>
          <p:spPr>
            <a:xfrm>
              <a:off x="1684552" y="125686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 1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F11CE08-0F1E-422D-9932-A76C1175DE52}"/>
                </a:ext>
              </a:extLst>
            </p:cNvPr>
            <p:cNvSpPr/>
            <p:nvPr/>
          </p:nvSpPr>
          <p:spPr>
            <a:xfrm>
              <a:off x="1684552" y="144477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AA7AEA1D-36C8-4D0F-9271-4262DDD2FC20}"/>
                </a:ext>
              </a:extLst>
            </p:cNvPr>
            <p:cNvSpPr/>
            <p:nvPr/>
          </p:nvSpPr>
          <p:spPr>
            <a:xfrm>
              <a:off x="1684552" y="163268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0E672A1B-2DD9-4F2C-AF1B-84E93B9AAA2D}"/>
                </a:ext>
              </a:extLst>
            </p:cNvPr>
            <p:cNvSpPr/>
            <p:nvPr/>
          </p:nvSpPr>
          <p:spPr>
            <a:xfrm>
              <a:off x="1684552" y="182059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431D3FD-FBAA-464A-B2D4-F8A9D404A5EE}"/>
                </a:ext>
              </a:extLst>
            </p:cNvPr>
            <p:cNvSpPr/>
            <p:nvPr/>
          </p:nvSpPr>
          <p:spPr>
            <a:xfrm>
              <a:off x="1684552" y="200850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10D2CEDE-EE20-4FEB-80D8-759800F2AE38}"/>
                </a:ext>
              </a:extLst>
            </p:cNvPr>
            <p:cNvSpPr/>
            <p:nvPr/>
          </p:nvSpPr>
          <p:spPr>
            <a:xfrm>
              <a:off x="1684552" y="2196414"/>
              <a:ext cx="864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r>
                <a:rPr lang="zh-TW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TW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CBE3085-C042-41AE-84CB-EEDE207C3D94}"/>
                </a:ext>
              </a:extLst>
            </p:cNvPr>
            <p:cNvSpPr/>
            <p:nvPr/>
          </p:nvSpPr>
          <p:spPr>
            <a:xfrm>
              <a:off x="963806" y="125686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6C6E334E-ED71-493B-96E3-7B4B5626A14D}"/>
                </a:ext>
              </a:extLst>
            </p:cNvPr>
            <p:cNvSpPr/>
            <p:nvPr/>
          </p:nvSpPr>
          <p:spPr>
            <a:xfrm>
              <a:off x="963806" y="144477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22A89B5D-D013-476D-AB05-A11D883E1ABA}"/>
                </a:ext>
              </a:extLst>
            </p:cNvPr>
            <p:cNvSpPr/>
            <p:nvPr/>
          </p:nvSpPr>
          <p:spPr>
            <a:xfrm>
              <a:off x="963806" y="163268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0CB386B1-D33B-4145-BB3D-A4C4A013D550}"/>
                </a:ext>
              </a:extLst>
            </p:cNvPr>
            <p:cNvSpPr/>
            <p:nvPr/>
          </p:nvSpPr>
          <p:spPr>
            <a:xfrm>
              <a:off x="963806" y="182059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32A51E8D-118F-4896-8456-88B13DF95F1D}"/>
                </a:ext>
              </a:extLst>
            </p:cNvPr>
            <p:cNvSpPr/>
            <p:nvPr/>
          </p:nvSpPr>
          <p:spPr>
            <a:xfrm>
              <a:off x="963806" y="200850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7955BF37-6A9C-483C-9FED-F562469E27B4}"/>
                </a:ext>
              </a:extLst>
            </p:cNvPr>
            <p:cNvSpPr/>
            <p:nvPr/>
          </p:nvSpPr>
          <p:spPr>
            <a:xfrm>
              <a:off x="963806" y="2196414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21" name="直線接點 420">
              <a:extLst>
                <a:ext uri="{FF2B5EF4-FFF2-40B4-BE49-F238E27FC236}">
                  <a16:creationId xmlns:a16="http://schemas.microsoft.com/office/drawing/2014/main" id="{AC1FBDCF-9E13-4754-8DA8-C6F11EA75BE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228641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接點 421">
              <a:extLst>
                <a:ext uri="{FF2B5EF4-FFF2-40B4-BE49-F238E27FC236}">
                  <a16:creationId xmlns:a16="http://schemas.microsoft.com/office/drawing/2014/main" id="{1AEC8531-2688-4B69-A60D-C4716C98B6A6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209850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線接點 422">
              <a:extLst>
                <a:ext uri="{FF2B5EF4-FFF2-40B4-BE49-F238E27FC236}">
                  <a16:creationId xmlns:a16="http://schemas.microsoft.com/office/drawing/2014/main" id="{C4A082A5-5B88-460F-814B-962BE8F69BAA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191059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線接點 423">
              <a:extLst>
                <a:ext uri="{FF2B5EF4-FFF2-40B4-BE49-F238E27FC236}">
                  <a16:creationId xmlns:a16="http://schemas.microsoft.com/office/drawing/2014/main" id="{0136DE31-C749-41AC-811E-6EF928E77672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172268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>
              <a:extLst>
                <a:ext uri="{FF2B5EF4-FFF2-40B4-BE49-F238E27FC236}">
                  <a16:creationId xmlns:a16="http://schemas.microsoft.com/office/drawing/2014/main" id="{8A1A2D3C-FB46-4057-A4AA-9A9880271EC8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153477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>
              <a:extLst>
                <a:ext uri="{FF2B5EF4-FFF2-40B4-BE49-F238E27FC236}">
                  <a16:creationId xmlns:a16="http://schemas.microsoft.com/office/drawing/2014/main" id="{090B75BC-CCB1-43AB-ABCE-D6CD5436E6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7806" y="1346864"/>
              <a:ext cx="21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91F6E6C5-4FA7-408A-A797-F0E0342112BE}"/>
              </a:ext>
            </a:extLst>
          </p:cNvPr>
          <p:cNvGrpSpPr/>
          <p:nvPr/>
        </p:nvGrpSpPr>
        <p:grpSpPr>
          <a:xfrm>
            <a:off x="8530633" y="551120"/>
            <a:ext cx="1789238" cy="2038026"/>
            <a:chOff x="8242367" y="472802"/>
            <a:chExt cx="1789238" cy="2038026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9E4AD63-BFBC-46F8-9C05-9A50AC5E7813}"/>
                </a:ext>
              </a:extLst>
            </p:cNvPr>
            <p:cNvSpPr/>
            <p:nvPr/>
          </p:nvSpPr>
          <p:spPr>
            <a:xfrm>
              <a:off x="8242367" y="472802"/>
              <a:ext cx="1789238" cy="1044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6FF96D27-9201-4A0D-8F85-699C88D1BB56}"/>
                </a:ext>
              </a:extLst>
            </p:cNvPr>
            <p:cNvSpPr/>
            <p:nvPr/>
          </p:nvSpPr>
          <p:spPr>
            <a:xfrm>
              <a:off x="9012671" y="721699"/>
              <a:ext cx="1018933" cy="46500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10K</a:t>
              </a:r>
              <a:r>
                <a:rPr lang="el-GR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Ω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可變電阻</a:t>
              </a: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179B2C9F-938B-4285-9306-A987F3FEAEA7}"/>
                </a:ext>
              </a:extLst>
            </p:cNvPr>
            <p:cNvSpPr/>
            <p:nvPr/>
          </p:nvSpPr>
          <p:spPr>
            <a:xfrm>
              <a:off x="8242367" y="1516693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0" name="圖片 139">
              <a:extLst>
                <a:ext uri="{FF2B5EF4-FFF2-40B4-BE49-F238E27FC236}">
                  <a16:creationId xmlns:a16="http://schemas.microsoft.com/office/drawing/2014/main" id="{F22BCD74-AD13-4A36-85BC-E7B01F8E2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89805" l="202" r="89718">
                          <a14:foregroundMark x1="40927" y1="82909" x2="40927" y2="82909"/>
                          <a14:foregroundMark x1="58871" y1="71064" x2="63911" y2="79760"/>
                          <a14:foregroundMark x1="79435" y1="64918" x2="83065" y2="73313"/>
                          <a14:foregroundMark x1="36492" y1="75562" x2="41331" y2="83508"/>
                          <a14:backgroundMark x1="5040" y1="65217" x2="5040" y2="65217"/>
                          <a14:backgroundMark x1="48387" y1="72114" x2="59677" y2="86057"/>
                          <a14:backgroundMark x1="3427" y1="51874" x2="15323" y2="66267"/>
                          <a14:backgroundMark x1="67540" y1="66267" x2="79032" y2="80960"/>
                        </a14:backgroundRemoval>
                      </a14:imgEffect>
                    </a14:imgLayer>
                  </a14:imgProps>
                </a:ext>
              </a:extLst>
            </a:blip>
            <a:srcRect b="6772"/>
            <a:stretch/>
          </p:blipFill>
          <p:spPr>
            <a:xfrm>
              <a:off x="8400930" y="529282"/>
              <a:ext cx="788246" cy="988217"/>
            </a:xfrm>
            <a:prstGeom prst="rect">
              <a:avLst/>
            </a:prstGeom>
          </p:spPr>
        </p:pic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07E1F433-062C-44E7-8082-29E0ED98FDCD}"/>
                </a:ext>
              </a:extLst>
            </p:cNvPr>
            <p:cNvSpPr/>
            <p:nvPr/>
          </p:nvSpPr>
          <p:spPr>
            <a:xfrm>
              <a:off x="8884986" y="1516693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8B97E0F1-32D5-4D2B-8F39-C674D7F1CC6D}"/>
                </a:ext>
              </a:extLst>
            </p:cNvPr>
            <p:cNvSpPr/>
            <p:nvPr/>
          </p:nvSpPr>
          <p:spPr>
            <a:xfrm>
              <a:off x="9527605" y="1516693"/>
              <a:ext cx="504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F8F6D489-A7B5-4E56-B808-EDD05577E50E}"/>
                </a:ext>
              </a:extLst>
            </p:cNvPr>
            <p:cNvSpPr/>
            <p:nvPr/>
          </p:nvSpPr>
          <p:spPr>
            <a:xfrm>
              <a:off x="9527605" y="1957841"/>
              <a:ext cx="504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EDAC7161-A9B7-4E59-9FB7-7FD5108EB2B2}"/>
                </a:ext>
              </a:extLst>
            </p:cNvPr>
            <p:cNvSpPr/>
            <p:nvPr/>
          </p:nvSpPr>
          <p:spPr>
            <a:xfrm>
              <a:off x="8884986" y="1957841"/>
              <a:ext cx="504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2K</a:t>
              </a:r>
              <a:r>
                <a:rPr lang="el-GR" altLang="zh-TW" sz="1200" dirty="0">
                  <a:solidFill>
                    <a:schemeClr val="tx1"/>
                  </a:solidFill>
                </a:rPr>
                <a:t>Ω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B13CDFB-8EEB-497B-85F8-17F2443DA2C0}"/>
                </a:ext>
              </a:extLst>
            </p:cNvPr>
            <p:cNvSpPr/>
            <p:nvPr/>
          </p:nvSpPr>
          <p:spPr>
            <a:xfrm>
              <a:off x="8884986" y="2330828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8D1A8CF3-D8E0-47FD-AC8D-E9F9D2C52367}"/>
                </a:ext>
              </a:extLst>
            </p:cNvPr>
            <p:cNvSpPr/>
            <p:nvPr/>
          </p:nvSpPr>
          <p:spPr>
            <a:xfrm>
              <a:off x="8242367" y="1957841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72" name="直線接點 471">
              <a:extLst>
                <a:ext uri="{FF2B5EF4-FFF2-40B4-BE49-F238E27FC236}">
                  <a16:creationId xmlns:a16="http://schemas.microsoft.com/office/drawing/2014/main" id="{91ACEDEC-E8D1-4820-9BD8-0F902C795851}"/>
                </a:ext>
              </a:extLst>
            </p:cNvPr>
            <p:cNvCxnSpPr>
              <a:cxnSpLocks/>
              <a:stCxn id="468" idx="0"/>
              <a:endCxn id="466" idx="2"/>
            </p:cNvCxnSpPr>
            <p:nvPr/>
          </p:nvCxnSpPr>
          <p:spPr>
            <a:xfrm flipV="1">
              <a:off x="9779605" y="1696693"/>
              <a:ext cx="0" cy="261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接點 472">
              <a:extLst>
                <a:ext uri="{FF2B5EF4-FFF2-40B4-BE49-F238E27FC236}">
                  <a16:creationId xmlns:a16="http://schemas.microsoft.com/office/drawing/2014/main" id="{18D4AD4A-7AEB-45E8-B16E-5987650C269B}"/>
                </a:ext>
              </a:extLst>
            </p:cNvPr>
            <p:cNvCxnSpPr>
              <a:cxnSpLocks/>
              <a:stCxn id="469" idx="0"/>
              <a:endCxn id="465" idx="2"/>
            </p:cNvCxnSpPr>
            <p:nvPr/>
          </p:nvCxnSpPr>
          <p:spPr>
            <a:xfrm flipV="1">
              <a:off x="9136986" y="1696693"/>
              <a:ext cx="0" cy="261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>
              <a:extLst>
                <a:ext uri="{FF2B5EF4-FFF2-40B4-BE49-F238E27FC236}">
                  <a16:creationId xmlns:a16="http://schemas.microsoft.com/office/drawing/2014/main" id="{DC872654-84FA-413B-8A3A-F5DC24E4CBA6}"/>
                </a:ext>
              </a:extLst>
            </p:cNvPr>
            <p:cNvCxnSpPr>
              <a:cxnSpLocks/>
              <a:stCxn id="470" idx="0"/>
              <a:endCxn id="469" idx="2"/>
            </p:cNvCxnSpPr>
            <p:nvPr/>
          </p:nvCxnSpPr>
          <p:spPr>
            <a:xfrm flipV="1">
              <a:off x="9136986" y="2137841"/>
              <a:ext cx="0" cy="192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接點: 肘形 474">
              <a:extLst>
                <a:ext uri="{FF2B5EF4-FFF2-40B4-BE49-F238E27FC236}">
                  <a16:creationId xmlns:a16="http://schemas.microsoft.com/office/drawing/2014/main" id="{102A8862-1F8A-4B7E-B6F5-B08DF79EECF5}"/>
                </a:ext>
              </a:extLst>
            </p:cNvPr>
            <p:cNvCxnSpPr>
              <a:cxnSpLocks/>
              <a:stCxn id="471" idx="0"/>
              <a:endCxn id="465" idx="2"/>
            </p:cNvCxnSpPr>
            <p:nvPr/>
          </p:nvCxnSpPr>
          <p:spPr>
            <a:xfrm rot="5400000" flipH="1" flipV="1">
              <a:off x="8685102" y="1505958"/>
              <a:ext cx="261148" cy="64261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76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186</Words>
  <Application>Microsoft Office PowerPoint</Application>
  <PresentationFormat>寬螢幕</PresentationFormat>
  <Paragraphs>128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129</cp:revision>
  <dcterms:created xsi:type="dcterms:W3CDTF">2020-07-04T13:10:11Z</dcterms:created>
  <dcterms:modified xsi:type="dcterms:W3CDTF">2021-05-23T12:13:32Z</dcterms:modified>
</cp:coreProperties>
</file>