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5" autoAdjust="0"/>
  </p:normalViewPr>
  <p:slideViewPr>
    <p:cSldViewPr snapToGrid="0">
      <p:cViewPr varScale="1">
        <p:scale>
          <a:sx n="106" d="100"/>
          <a:sy n="106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7C88-0118-4CE9-BB83-95B53AFF4E72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E8FD-784D-4AE2-BDAF-763917233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05/23/2021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158AEAD6-63C1-439E-BA31-6F7BB0689C32}"/>
              </a:ext>
            </a:extLst>
          </p:cNvPr>
          <p:cNvCxnSpPr>
            <a:cxnSpLocks/>
            <a:stCxn id="73" idx="3"/>
            <a:endCxn id="61" idx="0"/>
          </p:cNvCxnSpPr>
          <p:nvPr/>
        </p:nvCxnSpPr>
        <p:spPr>
          <a:xfrm flipV="1">
            <a:off x="7155363" y="3718596"/>
            <a:ext cx="3272948" cy="1850572"/>
          </a:xfrm>
          <a:prstGeom prst="bentConnector4">
            <a:avLst>
              <a:gd name="adj1" fmla="val 34626"/>
              <a:gd name="adj2" fmla="val 11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19329082-D994-4035-8E3B-E79DFB11C2F5}"/>
              </a:ext>
            </a:extLst>
          </p:cNvPr>
          <p:cNvCxnSpPr>
            <a:cxnSpLocks/>
            <a:stCxn id="77" idx="3"/>
            <a:endCxn id="62" idx="1"/>
          </p:cNvCxnSpPr>
          <p:nvPr/>
        </p:nvCxnSpPr>
        <p:spPr>
          <a:xfrm flipV="1">
            <a:off x="7155363" y="3824569"/>
            <a:ext cx="2269889" cy="2556799"/>
          </a:xfrm>
          <a:prstGeom prst="bentConnector3">
            <a:avLst>
              <a:gd name="adj1" fmla="val 67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C2F49320-DD8F-42E2-A7CF-5D6B83CE6A2D}"/>
              </a:ext>
            </a:extLst>
          </p:cNvPr>
          <p:cNvGrpSpPr/>
          <p:nvPr/>
        </p:nvGrpSpPr>
        <p:grpSpPr>
          <a:xfrm>
            <a:off x="1354984" y="2777082"/>
            <a:ext cx="2372555" cy="1679938"/>
            <a:chOff x="1020387" y="2371084"/>
            <a:chExt cx="2372555" cy="1679938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4DF7B62-A897-49D6-BB98-B578D219B342}"/>
                </a:ext>
              </a:extLst>
            </p:cNvPr>
            <p:cNvSpPr/>
            <p:nvPr/>
          </p:nvSpPr>
          <p:spPr>
            <a:xfrm>
              <a:off x="2520781" y="255564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1B3F7B8-AB0A-4A55-B2B0-D14D967A1DCD}"/>
                </a:ext>
              </a:extLst>
            </p:cNvPr>
            <p:cNvSpPr/>
            <p:nvPr/>
          </p:nvSpPr>
          <p:spPr>
            <a:xfrm>
              <a:off x="2520781" y="274355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9137FC55-1738-4E98-A447-4954FAC31731}"/>
                </a:ext>
              </a:extLst>
            </p:cNvPr>
            <p:cNvSpPr/>
            <p:nvPr/>
          </p:nvSpPr>
          <p:spPr>
            <a:xfrm>
              <a:off x="2520781" y="293146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E93F278-AE1C-4848-8D5E-75BD1A3AC549}"/>
                </a:ext>
              </a:extLst>
            </p:cNvPr>
            <p:cNvSpPr/>
            <p:nvPr/>
          </p:nvSpPr>
          <p:spPr>
            <a:xfrm>
              <a:off x="2520781" y="311937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7E5DC35-4F7E-4733-BCF9-10589A5B6D70}"/>
                </a:ext>
              </a:extLst>
            </p:cNvPr>
            <p:cNvSpPr/>
            <p:nvPr/>
          </p:nvSpPr>
          <p:spPr>
            <a:xfrm>
              <a:off x="2520781" y="330728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17E890F-C43D-4093-8D4A-D3FD6C080565}"/>
                </a:ext>
              </a:extLst>
            </p:cNvPr>
            <p:cNvSpPr/>
            <p:nvPr/>
          </p:nvSpPr>
          <p:spPr>
            <a:xfrm>
              <a:off x="2520781" y="349519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C30935E-39A3-4DBF-BCB1-0EE540DD5925}"/>
                </a:ext>
              </a:extLst>
            </p:cNvPr>
            <p:cNvSpPr/>
            <p:nvPr/>
          </p:nvSpPr>
          <p:spPr>
            <a:xfrm>
              <a:off x="2520781" y="3683107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5ACBB34-763E-4C51-B84A-47B1C0DE84F9}"/>
                </a:ext>
              </a:extLst>
            </p:cNvPr>
            <p:cNvSpPr/>
            <p:nvPr/>
          </p:nvSpPr>
          <p:spPr>
            <a:xfrm>
              <a:off x="2520781" y="3871018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330K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1AFAAA6-ED51-44D7-B10C-2B5082DB3AAD}"/>
                </a:ext>
              </a:extLst>
            </p:cNvPr>
            <p:cNvSpPr/>
            <p:nvPr/>
          </p:nvSpPr>
          <p:spPr>
            <a:xfrm>
              <a:off x="2520781" y="2376142"/>
              <a:ext cx="464997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0D4BE9FC-8173-4984-B054-40579E962172}"/>
                </a:ext>
              </a:extLst>
            </p:cNvPr>
            <p:cNvSpPr/>
            <p:nvPr/>
          </p:nvSpPr>
          <p:spPr>
            <a:xfrm>
              <a:off x="1728356" y="255564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LED1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1D93DFDC-D8AA-4B61-819B-6C9F3E583B44}"/>
                </a:ext>
              </a:extLst>
            </p:cNvPr>
            <p:cNvSpPr/>
            <p:nvPr/>
          </p:nvSpPr>
          <p:spPr>
            <a:xfrm>
              <a:off x="1728356" y="274355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LED2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A97D5CE-F6B5-42C6-8F88-5F9372CFA5F8}"/>
                </a:ext>
              </a:extLst>
            </p:cNvPr>
            <p:cNvSpPr/>
            <p:nvPr/>
          </p:nvSpPr>
          <p:spPr>
            <a:xfrm>
              <a:off x="1728356" y="293146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LED3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BBCDF98-E7B9-4D4A-B3AC-16A06C1BB418}"/>
                </a:ext>
              </a:extLst>
            </p:cNvPr>
            <p:cNvSpPr/>
            <p:nvPr/>
          </p:nvSpPr>
          <p:spPr>
            <a:xfrm>
              <a:off x="1728356" y="311937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LED4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415974E-154A-4E43-A034-6759CE7DF723}"/>
                </a:ext>
              </a:extLst>
            </p:cNvPr>
            <p:cNvSpPr/>
            <p:nvPr/>
          </p:nvSpPr>
          <p:spPr>
            <a:xfrm>
              <a:off x="1728356" y="330728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LED5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3FAB5E98-91C4-4D92-BF9B-414AB8778275}"/>
                </a:ext>
              </a:extLst>
            </p:cNvPr>
            <p:cNvSpPr/>
            <p:nvPr/>
          </p:nvSpPr>
          <p:spPr>
            <a:xfrm>
              <a:off x="1728356" y="349519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LED6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72843277-7798-4149-8885-5282419E1B0A}"/>
                </a:ext>
              </a:extLst>
            </p:cNvPr>
            <p:cNvSpPr/>
            <p:nvPr/>
          </p:nvSpPr>
          <p:spPr>
            <a:xfrm>
              <a:off x="1728356" y="3683107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LED7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D7E3D2B-C1A2-4936-8E8A-302CEA0A42D4}"/>
                </a:ext>
              </a:extLst>
            </p:cNvPr>
            <p:cNvSpPr/>
            <p:nvPr/>
          </p:nvSpPr>
          <p:spPr>
            <a:xfrm>
              <a:off x="1728356" y="3871018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LED8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962F1702-91C0-4AE3-919A-3F14952833D4}"/>
                </a:ext>
              </a:extLst>
            </p:cNvPr>
            <p:cNvCxnSpPr>
              <a:cxnSpLocks/>
              <a:stCxn id="201" idx="3"/>
              <a:endCxn id="184" idx="1"/>
            </p:cNvCxnSpPr>
            <p:nvPr/>
          </p:nvCxnSpPr>
          <p:spPr>
            <a:xfrm>
              <a:off x="2232356" y="264564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70A5E877-8F61-458D-A180-2F2514DBBF1D}"/>
                </a:ext>
              </a:extLst>
            </p:cNvPr>
            <p:cNvCxnSpPr>
              <a:cxnSpLocks/>
              <a:stCxn id="202" idx="3"/>
              <a:endCxn id="185" idx="1"/>
            </p:cNvCxnSpPr>
            <p:nvPr/>
          </p:nvCxnSpPr>
          <p:spPr>
            <a:xfrm>
              <a:off x="2232356" y="283355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83A965A3-49C4-415B-AFE6-2976C83D2225}"/>
                </a:ext>
              </a:extLst>
            </p:cNvPr>
            <p:cNvCxnSpPr>
              <a:cxnSpLocks/>
              <a:stCxn id="203" idx="3"/>
              <a:endCxn id="186" idx="1"/>
            </p:cNvCxnSpPr>
            <p:nvPr/>
          </p:nvCxnSpPr>
          <p:spPr>
            <a:xfrm>
              <a:off x="2232356" y="302146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A7BE5CF3-4B06-48A3-9AA2-8AA62C28C8A9}"/>
                </a:ext>
              </a:extLst>
            </p:cNvPr>
            <p:cNvCxnSpPr>
              <a:cxnSpLocks/>
              <a:stCxn id="204" idx="3"/>
              <a:endCxn id="187" idx="1"/>
            </p:cNvCxnSpPr>
            <p:nvPr/>
          </p:nvCxnSpPr>
          <p:spPr>
            <a:xfrm>
              <a:off x="2232356" y="320937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DC736910-DE92-43FA-893A-707A84DF03DB}"/>
                </a:ext>
              </a:extLst>
            </p:cNvPr>
            <p:cNvCxnSpPr>
              <a:cxnSpLocks/>
              <a:stCxn id="205" idx="3"/>
              <a:endCxn id="188" idx="1"/>
            </p:cNvCxnSpPr>
            <p:nvPr/>
          </p:nvCxnSpPr>
          <p:spPr>
            <a:xfrm>
              <a:off x="2232356" y="339728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CD034522-1471-4E12-94D5-87BC0A22D318}"/>
                </a:ext>
              </a:extLst>
            </p:cNvPr>
            <p:cNvCxnSpPr>
              <a:cxnSpLocks/>
              <a:stCxn id="206" idx="3"/>
              <a:endCxn id="189" idx="1"/>
            </p:cNvCxnSpPr>
            <p:nvPr/>
          </p:nvCxnSpPr>
          <p:spPr>
            <a:xfrm>
              <a:off x="2232356" y="358519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8FF7CDE7-CBB8-4031-8CED-CBD865C683F9}"/>
                </a:ext>
              </a:extLst>
            </p:cNvPr>
            <p:cNvCxnSpPr>
              <a:cxnSpLocks/>
              <a:stCxn id="207" idx="3"/>
              <a:endCxn id="190" idx="1"/>
            </p:cNvCxnSpPr>
            <p:nvPr/>
          </p:nvCxnSpPr>
          <p:spPr>
            <a:xfrm>
              <a:off x="2232356" y="3773107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>
              <a:extLst>
                <a:ext uri="{FF2B5EF4-FFF2-40B4-BE49-F238E27FC236}">
                  <a16:creationId xmlns:a16="http://schemas.microsoft.com/office/drawing/2014/main" id="{740FE39D-47B5-4F69-BCBA-33C3A9630AF0}"/>
                </a:ext>
              </a:extLst>
            </p:cNvPr>
            <p:cNvCxnSpPr>
              <a:cxnSpLocks/>
              <a:stCxn id="208" idx="3"/>
              <a:endCxn id="191" idx="1"/>
            </p:cNvCxnSpPr>
            <p:nvPr/>
          </p:nvCxnSpPr>
          <p:spPr>
            <a:xfrm>
              <a:off x="2232356" y="3961018"/>
              <a:ext cx="288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7064D2EE-E545-43EF-90CC-58C96FF5B5D6}"/>
                </a:ext>
              </a:extLst>
            </p:cNvPr>
            <p:cNvSpPr/>
            <p:nvPr/>
          </p:nvSpPr>
          <p:spPr>
            <a:xfrm>
              <a:off x="1020387" y="255564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CA2C5BBD-F0C5-4DB9-ADB4-6AEE08CACA85}"/>
                </a:ext>
              </a:extLst>
            </p:cNvPr>
            <p:cNvSpPr/>
            <p:nvPr/>
          </p:nvSpPr>
          <p:spPr>
            <a:xfrm>
              <a:off x="1020387" y="274355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F5D533F-F9A5-4ED0-B0D7-08166CD66D70}"/>
                </a:ext>
              </a:extLst>
            </p:cNvPr>
            <p:cNvSpPr/>
            <p:nvPr/>
          </p:nvSpPr>
          <p:spPr>
            <a:xfrm>
              <a:off x="1020387" y="293146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A21538D9-7DC4-42E5-8135-2C5830B73582}"/>
                </a:ext>
              </a:extLst>
            </p:cNvPr>
            <p:cNvSpPr/>
            <p:nvPr/>
          </p:nvSpPr>
          <p:spPr>
            <a:xfrm>
              <a:off x="1020387" y="311937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606A5126-30D6-4D63-BADB-D54E235F9D65}"/>
                </a:ext>
              </a:extLst>
            </p:cNvPr>
            <p:cNvSpPr/>
            <p:nvPr/>
          </p:nvSpPr>
          <p:spPr>
            <a:xfrm>
              <a:off x="1020387" y="330728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AF62E38B-9B6E-43B1-8520-DD9AA854B3A3}"/>
                </a:ext>
              </a:extLst>
            </p:cNvPr>
            <p:cNvSpPr/>
            <p:nvPr/>
          </p:nvSpPr>
          <p:spPr>
            <a:xfrm>
              <a:off x="1020387" y="349519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7629B2B-9245-4667-8DBF-78132523E629}"/>
                </a:ext>
              </a:extLst>
            </p:cNvPr>
            <p:cNvSpPr/>
            <p:nvPr/>
          </p:nvSpPr>
          <p:spPr>
            <a:xfrm>
              <a:off x="1020387" y="3683107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04FAA58C-440E-4E44-A9DE-42D9A5FFFFA8}"/>
                </a:ext>
              </a:extLst>
            </p:cNvPr>
            <p:cNvSpPr/>
            <p:nvPr/>
          </p:nvSpPr>
          <p:spPr>
            <a:xfrm>
              <a:off x="1020387" y="3871018"/>
              <a:ext cx="50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76857458-E11E-4E55-B1CD-D08AF47ACD10}"/>
                </a:ext>
              </a:extLst>
            </p:cNvPr>
            <p:cNvSpPr/>
            <p:nvPr/>
          </p:nvSpPr>
          <p:spPr>
            <a:xfrm rot="5400000">
              <a:off x="2320476" y="2978555"/>
              <a:ext cx="1679938" cy="464995"/>
            </a:xfrm>
            <a:custGeom>
              <a:avLst/>
              <a:gdLst>
                <a:gd name="connsiteX0" fmla="*/ 126000 w 1495374"/>
                <a:gd name="connsiteY0" fmla="*/ 180000 h 360000"/>
                <a:gd name="connsiteX1" fmla="*/ 180000 w 1495374"/>
                <a:gd name="connsiteY1" fmla="*/ 234000 h 360000"/>
                <a:gd name="connsiteX2" fmla="*/ 234000 w 1495374"/>
                <a:gd name="connsiteY2" fmla="*/ 180000 h 360000"/>
                <a:gd name="connsiteX3" fmla="*/ 180000 w 1495374"/>
                <a:gd name="connsiteY3" fmla="*/ 126000 h 360000"/>
                <a:gd name="connsiteX4" fmla="*/ 126000 w 1495374"/>
                <a:gd name="connsiteY4" fmla="*/ 180000 h 360000"/>
                <a:gd name="connsiteX5" fmla="*/ 0 w 1495374"/>
                <a:gd name="connsiteY5" fmla="*/ 360000 h 360000"/>
                <a:gd name="connsiteX6" fmla="*/ 0 w 1495374"/>
                <a:gd name="connsiteY6" fmla="*/ 0 h 360000"/>
                <a:gd name="connsiteX7" fmla="*/ 287636 w 1495374"/>
                <a:gd name="connsiteY7" fmla="*/ 0 h 360000"/>
                <a:gd name="connsiteX8" fmla="*/ 360000 w 1495374"/>
                <a:gd name="connsiteY8" fmla="*/ 0 h 360000"/>
                <a:gd name="connsiteX9" fmla="*/ 1495374 w 1495374"/>
                <a:gd name="connsiteY9" fmla="*/ 0 h 360000"/>
                <a:gd name="connsiteX10" fmla="*/ 1495374 w 1495374"/>
                <a:gd name="connsiteY10" fmla="*/ 360000 h 360000"/>
                <a:gd name="connsiteX11" fmla="*/ 360000 w 1495374"/>
                <a:gd name="connsiteY11" fmla="*/ 360000 h 360000"/>
                <a:gd name="connsiteX12" fmla="*/ 287636 w 1495374"/>
                <a:gd name="connsiteY12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5374" h="360000">
                  <a:moveTo>
                    <a:pt x="126000" y="180000"/>
                  </a:moveTo>
                  <a:cubicBezTo>
                    <a:pt x="126000" y="209823"/>
                    <a:pt x="150177" y="234000"/>
                    <a:pt x="180000" y="234000"/>
                  </a:cubicBezTo>
                  <a:cubicBezTo>
                    <a:pt x="209823" y="234000"/>
                    <a:pt x="234000" y="209823"/>
                    <a:pt x="234000" y="180000"/>
                  </a:cubicBezTo>
                  <a:cubicBezTo>
                    <a:pt x="234000" y="150177"/>
                    <a:pt x="209823" y="126000"/>
                    <a:pt x="180000" y="126000"/>
                  </a:cubicBezTo>
                  <a:cubicBezTo>
                    <a:pt x="150177" y="126000"/>
                    <a:pt x="126000" y="150177"/>
                    <a:pt x="126000" y="180000"/>
                  </a:cubicBezTo>
                  <a:close/>
                  <a:moveTo>
                    <a:pt x="0" y="360000"/>
                  </a:moveTo>
                  <a:lnTo>
                    <a:pt x="0" y="0"/>
                  </a:lnTo>
                  <a:lnTo>
                    <a:pt x="287636" y="0"/>
                  </a:lnTo>
                  <a:lnTo>
                    <a:pt x="360000" y="0"/>
                  </a:lnTo>
                  <a:lnTo>
                    <a:pt x="1495374" y="0"/>
                  </a:lnTo>
                  <a:lnTo>
                    <a:pt x="1495374" y="360000"/>
                  </a:lnTo>
                  <a:lnTo>
                    <a:pt x="360000" y="360000"/>
                  </a:lnTo>
                  <a:lnTo>
                    <a:pt x="287636" y="3600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排阻</a:t>
              </a: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A331J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4E19238E-35E2-44EA-AE38-23B86D25E35E}"/>
                </a:ext>
              </a:extLst>
            </p:cNvPr>
            <p:cNvCxnSpPr>
              <a:cxnSpLocks/>
              <a:stCxn id="243" idx="3"/>
              <a:endCxn id="201" idx="1"/>
            </p:cNvCxnSpPr>
            <p:nvPr/>
          </p:nvCxnSpPr>
          <p:spPr>
            <a:xfrm>
              <a:off x="1524387" y="264564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E01ED3E3-1727-4EF8-AD89-CE2CD5FA38FF}"/>
                </a:ext>
              </a:extLst>
            </p:cNvPr>
            <p:cNvCxnSpPr>
              <a:cxnSpLocks/>
              <a:stCxn id="244" idx="3"/>
              <a:endCxn id="202" idx="1"/>
            </p:cNvCxnSpPr>
            <p:nvPr/>
          </p:nvCxnSpPr>
          <p:spPr>
            <a:xfrm>
              <a:off x="1524387" y="283355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1AE79CE-7A2F-4736-9136-0E7382588E59}"/>
                </a:ext>
              </a:extLst>
            </p:cNvPr>
            <p:cNvCxnSpPr>
              <a:cxnSpLocks/>
              <a:stCxn id="245" idx="3"/>
              <a:endCxn id="203" idx="1"/>
            </p:cNvCxnSpPr>
            <p:nvPr/>
          </p:nvCxnSpPr>
          <p:spPr>
            <a:xfrm>
              <a:off x="1524387" y="302146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B85A17FC-0C40-46A0-A39D-B939A623E5D4}"/>
                </a:ext>
              </a:extLst>
            </p:cNvPr>
            <p:cNvCxnSpPr>
              <a:cxnSpLocks/>
              <a:stCxn id="246" idx="3"/>
              <a:endCxn id="204" idx="1"/>
            </p:cNvCxnSpPr>
            <p:nvPr/>
          </p:nvCxnSpPr>
          <p:spPr>
            <a:xfrm>
              <a:off x="1524387" y="320937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91E402E1-8100-444C-BD66-CEE75E265258}"/>
                </a:ext>
              </a:extLst>
            </p:cNvPr>
            <p:cNvCxnSpPr>
              <a:cxnSpLocks/>
              <a:stCxn id="247" idx="3"/>
              <a:endCxn id="205" idx="1"/>
            </p:cNvCxnSpPr>
            <p:nvPr/>
          </p:nvCxnSpPr>
          <p:spPr>
            <a:xfrm>
              <a:off x="1524387" y="339728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B61E123D-36A5-445C-A874-6D629AF13058}"/>
                </a:ext>
              </a:extLst>
            </p:cNvPr>
            <p:cNvCxnSpPr>
              <a:cxnSpLocks/>
              <a:stCxn id="248" idx="3"/>
              <a:endCxn id="206" idx="1"/>
            </p:cNvCxnSpPr>
            <p:nvPr/>
          </p:nvCxnSpPr>
          <p:spPr>
            <a:xfrm>
              <a:off x="1524387" y="358519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5A1179DF-063A-47CB-9476-E7AA83790C40}"/>
                </a:ext>
              </a:extLst>
            </p:cNvPr>
            <p:cNvCxnSpPr>
              <a:cxnSpLocks/>
              <a:stCxn id="249" idx="3"/>
              <a:endCxn id="207" idx="1"/>
            </p:cNvCxnSpPr>
            <p:nvPr/>
          </p:nvCxnSpPr>
          <p:spPr>
            <a:xfrm>
              <a:off x="1524387" y="3773107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97BB929B-4909-4916-9157-B50DCB02E203}"/>
                </a:ext>
              </a:extLst>
            </p:cNvPr>
            <p:cNvCxnSpPr>
              <a:cxnSpLocks/>
              <a:stCxn id="250" idx="3"/>
              <a:endCxn id="208" idx="1"/>
            </p:cNvCxnSpPr>
            <p:nvPr/>
          </p:nvCxnSpPr>
          <p:spPr>
            <a:xfrm>
              <a:off x="1524387" y="3961018"/>
              <a:ext cx="203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D0BB4072-70A0-420C-9B84-BF9375EE860D}"/>
                </a:ext>
              </a:extLst>
            </p:cNvPr>
            <p:cNvSpPr/>
            <p:nvPr/>
          </p:nvSpPr>
          <p:spPr>
            <a:xfrm>
              <a:off x="1728356" y="2372749"/>
              <a:ext cx="504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3D38AC75-EBFA-4886-9952-98915E1F6F1C}"/>
                </a:ext>
              </a:extLst>
            </p:cNvPr>
            <p:cNvCxnSpPr>
              <a:cxnSpLocks/>
              <a:stCxn id="346" idx="3"/>
              <a:endCxn id="200" idx="1"/>
            </p:cNvCxnSpPr>
            <p:nvPr/>
          </p:nvCxnSpPr>
          <p:spPr>
            <a:xfrm>
              <a:off x="2232356" y="2462749"/>
              <a:ext cx="288425" cy="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7649E058-71B1-44B8-A7A0-5E8E4A1F4FCA}"/>
              </a:ext>
            </a:extLst>
          </p:cNvPr>
          <p:cNvGrpSpPr/>
          <p:nvPr/>
        </p:nvGrpSpPr>
        <p:grpSpPr>
          <a:xfrm>
            <a:off x="813651" y="961556"/>
            <a:ext cx="3000411" cy="1500810"/>
            <a:chOff x="549970" y="472082"/>
            <a:chExt cx="3000411" cy="1500810"/>
          </a:xfrm>
        </p:grpSpPr>
        <p:sp>
          <p:nvSpPr>
            <p:cNvPr id="160" name="手繪多邊形: 圖案 159">
              <a:extLst>
                <a:ext uri="{FF2B5EF4-FFF2-40B4-BE49-F238E27FC236}">
                  <a16:creationId xmlns:a16="http://schemas.microsoft.com/office/drawing/2014/main" id="{F86BD0CD-0048-49F5-B98D-CE1039C1EB04}"/>
                </a:ext>
              </a:extLst>
            </p:cNvPr>
            <p:cNvSpPr/>
            <p:nvPr/>
          </p:nvSpPr>
          <p:spPr>
            <a:xfrm rot="5400000">
              <a:off x="1283685" y="992710"/>
              <a:ext cx="1495371" cy="464994"/>
            </a:xfrm>
            <a:custGeom>
              <a:avLst/>
              <a:gdLst>
                <a:gd name="connsiteX0" fmla="*/ 0 w 2196892"/>
                <a:gd name="connsiteY0" fmla="*/ 0 h 540918"/>
                <a:gd name="connsiteX1" fmla="*/ 2196892 w 2196892"/>
                <a:gd name="connsiteY1" fmla="*/ 0 h 540918"/>
                <a:gd name="connsiteX2" fmla="*/ 2196892 w 2196892"/>
                <a:gd name="connsiteY2" fmla="*/ 540918 h 540918"/>
                <a:gd name="connsiteX3" fmla="*/ 0 w 2196892"/>
                <a:gd name="connsiteY3" fmla="*/ 540918 h 540918"/>
                <a:gd name="connsiteX4" fmla="*/ 0 w 2196892"/>
                <a:gd name="connsiteY4" fmla="*/ 418332 h 540918"/>
                <a:gd name="connsiteX5" fmla="*/ 52045 w 2196892"/>
                <a:gd name="connsiteY5" fmla="*/ 407850 h 540918"/>
                <a:gd name="connsiteX6" fmla="*/ 143340 w 2196892"/>
                <a:gd name="connsiteY6" fmla="*/ 270459 h 540918"/>
                <a:gd name="connsiteX7" fmla="*/ 52045 w 2196892"/>
                <a:gd name="connsiteY7" fmla="*/ 133068 h 540918"/>
                <a:gd name="connsiteX8" fmla="*/ 0 w 2196892"/>
                <a:gd name="connsiteY8" fmla="*/ 122586 h 54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6892" h="540918">
                  <a:moveTo>
                    <a:pt x="0" y="0"/>
                  </a:moveTo>
                  <a:lnTo>
                    <a:pt x="2196892" y="0"/>
                  </a:lnTo>
                  <a:lnTo>
                    <a:pt x="2196892" y="540918"/>
                  </a:lnTo>
                  <a:lnTo>
                    <a:pt x="0" y="540918"/>
                  </a:lnTo>
                  <a:lnTo>
                    <a:pt x="0" y="418332"/>
                  </a:lnTo>
                  <a:lnTo>
                    <a:pt x="52045" y="407850"/>
                  </a:lnTo>
                  <a:cubicBezTo>
                    <a:pt x="105695" y="385215"/>
                    <a:pt x="143340" y="332222"/>
                    <a:pt x="143340" y="270459"/>
                  </a:cubicBezTo>
                  <a:cubicBezTo>
                    <a:pt x="143340" y="208696"/>
                    <a:pt x="105695" y="155704"/>
                    <a:pt x="52045" y="133068"/>
                  </a:cubicBezTo>
                  <a:lnTo>
                    <a:pt x="0" y="12258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74HC595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BC2D757-6538-4C75-869E-1D726FBC9094}"/>
                </a:ext>
              </a:extLst>
            </p:cNvPr>
            <p:cNvSpPr/>
            <p:nvPr/>
          </p:nvSpPr>
          <p:spPr>
            <a:xfrm>
              <a:off x="2271706" y="47752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+5V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4BBF722-00A6-4D17-98AC-89768A28423A}"/>
                </a:ext>
              </a:extLst>
            </p:cNvPr>
            <p:cNvSpPr/>
            <p:nvPr/>
          </p:nvSpPr>
          <p:spPr>
            <a:xfrm>
              <a:off x="2271706" y="66543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7995CB5-989B-4B55-8951-C11FDD59A601}"/>
                </a:ext>
              </a:extLst>
            </p:cNvPr>
            <p:cNvSpPr/>
            <p:nvPr/>
          </p:nvSpPr>
          <p:spPr>
            <a:xfrm>
              <a:off x="2271706" y="85334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DS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1445C83-CBE4-4323-B0F9-264D8AB4CEB8}"/>
                </a:ext>
              </a:extLst>
            </p:cNvPr>
            <p:cNvSpPr/>
            <p:nvPr/>
          </p:nvSpPr>
          <p:spPr>
            <a:xfrm>
              <a:off x="2271706" y="104125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OE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6A9D702-F261-476B-904B-56A644A6B956}"/>
                </a:ext>
              </a:extLst>
            </p:cNvPr>
            <p:cNvSpPr/>
            <p:nvPr/>
          </p:nvSpPr>
          <p:spPr>
            <a:xfrm>
              <a:off x="2271706" y="122916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STCP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31DB300-28E0-4B06-BE39-4E9291B2A5F5}"/>
                </a:ext>
              </a:extLst>
            </p:cNvPr>
            <p:cNvSpPr/>
            <p:nvPr/>
          </p:nvSpPr>
          <p:spPr>
            <a:xfrm>
              <a:off x="2271706" y="141707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SHCP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AB9D9AFD-C22A-4F12-BF3E-12D311451086}"/>
                </a:ext>
              </a:extLst>
            </p:cNvPr>
            <p:cNvSpPr/>
            <p:nvPr/>
          </p:nvSpPr>
          <p:spPr>
            <a:xfrm>
              <a:off x="2271706" y="160498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MR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87B8F67-01BB-4404-AC38-2BC62D282748}"/>
                </a:ext>
              </a:extLst>
            </p:cNvPr>
            <p:cNvSpPr/>
            <p:nvPr/>
          </p:nvSpPr>
          <p:spPr>
            <a:xfrm>
              <a:off x="2271706" y="1792892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Q7’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45D4665-84BC-4BA8-BBB3-A0A6FF3F16C3}"/>
                </a:ext>
              </a:extLst>
            </p:cNvPr>
            <p:cNvSpPr/>
            <p:nvPr/>
          </p:nvSpPr>
          <p:spPr>
            <a:xfrm>
              <a:off x="1149138" y="47752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A4659C8-E9B4-45F8-8654-797AF8932211}"/>
                </a:ext>
              </a:extLst>
            </p:cNvPr>
            <p:cNvSpPr/>
            <p:nvPr/>
          </p:nvSpPr>
          <p:spPr>
            <a:xfrm>
              <a:off x="1149138" y="66543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C427CF5C-EF80-4B6A-B505-299C2226D1FE}"/>
                </a:ext>
              </a:extLst>
            </p:cNvPr>
            <p:cNvSpPr/>
            <p:nvPr/>
          </p:nvSpPr>
          <p:spPr>
            <a:xfrm>
              <a:off x="1149138" y="85334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552228C-029C-4E9F-8860-ED8C161C840B}"/>
                </a:ext>
              </a:extLst>
            </p:cNvPr>
            <p:cNvSpPr/>
            <p:nvPr/>
          </p:nvSpPr>
          <p:spPr>
            <a:xfrm>
              <a:off x="1149138" y="104125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E178DF2-681D-4172-89DD-7779E37D34EB}"/>
                </a:ext>
              </a:extLst>
            </p:cNvPr>
            <p:cNvSpPr/>
            <p:nvPr/>
          </p:nvSpPr>
          <p:spPr>
            <a:xfrm>
              <a:off x="1149138" y="122916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8E4986-1B1C-4A8B-A5D3-3C1D859249CF}"/>
                </a:ext>
              </a:extLst>
            </p:cNvPr>
            <p:cNvSpPr/>
            <p:nvPr/>
          </p:nvSpPr>
          <p:spPr>
            <a:xfrm>
              <a:off x="1149138" y="141707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D798CC8A-D8EC-4BA1-A471-DF0D81551476}"/>
                </a:ext>
              </a:extLst>
            </p:cNvPr>
            <p:cNvSpPr/>
            <p:nvPr/>
          </p:nvSpPr>
          <p:spPr>
            <a:xfrm>
              <a:off x="1149138" y="1604981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595-Q7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541553F-F42C-441D-B292-56CC4C73C07F}"/>
                </a:ext>
              </a:extLst>
            </p:cNvPr>
            <p:cNvSpPr/>
            <p:nvPr/>
          </p:nvSpPr>
          <p:spPr>
            <a:xfrm>
              <a:off x="1149138" y="1792892"/>
              <a:ext cx="641897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7B86FF84-800D-4B26-AFA5-3E0F4FF11F30}"/>
                </a:ext>
              </a:extLst>
            </p:cNvPr>
            <p:cNvSpPr/>
            <p:nvPr/>
          </p:nvSpPr>
          <p:spPr>
            <a:xfrm>
              <a:off x="3154381" y="853341"/>
              <a:ext cx="396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</a:t>
              </a:r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1519EF64-743F-44F5-91A3-DA63783161F1}"/>
                </a:ext>
              </a:extLst>
            </p:cNvPr>
            <p:cNvSpPr/>
            <p:nvPr/>
          </p:nvSpPr>
          <p:spPr>
            <a:xfrm>
              <a:off x="3154381" y="1229161"/>
              <a:ext cx="396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5ACAAB9-0E2D-4C3E-AC16-A9CE0CF32AD4}"/>
                </a:ext>
              </a:extLst>
            </p:cNvPr>
            <p:cNvSpPr/>
            <p:nvPr/>
          </p:nvSpPr>
          <p:spPr>
            <a:xfrm>
              <a:off x="3154381" y="1417071"/>
              <a:ext cx="396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61AC1537-0190-4058-9324-9CA0192519D8}"/>
                </a:ext>
              </a:extLst>
            </p:cNvPr>
            <p:cNvCxnSpPr>
              <a:stCxn id="165" idx="3"/>
              <a:endCxn id="305" idx="1"/>
            </p:cNvCxnSpPr>
            <p:nvPr/>
          </p:nvCxnSpPr>
          <p:spPr>
            <a:xfrm>
              <a:off x="2913603" y="943341"/>
              <a:ext cx="240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8DC02783-44ED-4299-8B6D-8DCA46BC25CA}"/>
                </a:ext>
              </a:extLst>
            </p:cNvPr>
            <p:cNvCxnSpPr>
              <a:cxnSpLocks/>
              <a:stCxn id="167" idx="3"/>
              <a:endCxn id="306" idx="1"/>
            </p:cNvCxnSpPr>
            <p:nvPr/>
          </p:nvCxnSpPr>
          <p:spPr>
            <a:xfrm>
              <a:off x="2913603" y="1319161"/>
              <a:ext cx="240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DCBDC958-2227-4CB7-B8E3-5D73DDF68DCD}"/>
                </a:ext>
              </a:extLst>
            </p:cNvPr>
            <p:cNvCxnSpPr>
              <a:cxnSpLocks/>
              <a:stCxn id="168" idx="3"/>
              <a:endCxn id="307" idx="1"/>
            </p:cNvCxnSpPr>
            <p:nvPr/>
          </p:nvCxnSpPr>
          <p:spPr>
            <a:xfrm>
              <a:off x="2913603" y="1507071"/>
              <a:ext cx="240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2FEB33CC-A2B1-4060-BCC1-A57EA7F33EFD}"/>
                </a:ext>
              </a:extLst>
            </p:cNvPr>
            <p:cNvSpPr/>
            <p:nvPr/>
          </p:nvSpPr>
          <p:spPr>
            <a:xfrm>
              <a:off x="3154381" y="47208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BA357E70-0CCB-451C-BE33-43EDD9995B75}"/>
                </a:ext>
              </a:extLst>
            </p:cNvPr>
            <p:cNvSpPr/>
            <p:nvPr/>
          </p:nvSpPr>
          <p:spPr>
            <a:xfrm>
              <a:off x="3154381" y="1604981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AABBF1B0-B5EA-45F5-88A8-5467B6C27FB7}"/>
                </a:ext>
              </a:extLst>
            </p:cNvPr>
            <p:cNvCxnSpPr>
              <a:cxnSpLocks/>
              <a:stCxn id="163" idx="3"/>
              <a:endCxn id="317" idx="1"/>
            </p:cNvCxnSpPr>
            <p:nvPr/>
          </p:nvCxnSpPr>
          <p:spPr>
            <a:xfrm flipV="1">
              <a:off x="2913603" y="562082"/>
              <a:ext cx="240778" cy="5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5605450F-2E22-43C8-8657-47FDCFE4734D}"/>
                </a:ext>
              </a:extLst>
            </p:cNvPr>
            <p:cNvCxnSpPr>
              <a:cxnSpLocks/>
              <a:stCxn id="169" idx="3"/>
              <a:endCxn id="318" idx="1"/>
            </p:cNvCxnSpPr>
            <p:nvPr/>
          </p:nvCxnSpPr>
          <p:spPr>
            <a:xfrm>
              <a:off x="2913603" y="1694981"/>
              <a:ext cx="240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9197E3F-B2CE-462D-AD94-5A6F874D358E}"/>
                </a:ext>
              </a:extLst>
            </p:cNvPr>
            <p:cNvSpPr/>
            <p:nvPr/>
          </p:nvSpPr>
          <p:spPr>
            <a:xfrm>
              <a:off x="3154381" y="1041251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4D828756-7CDE-4918-B758-18283CFCA260}"/>
                </a:ext>
              </a:extLst>
            </p:cNvPr>
            <p:cNvCxnSpPr>
              <a:cxnSpLocks/>
              <a:stCxn id="166" idx="3"/>
              <a:endCxn id="326" idx="1"/>
            </p:cNvCxnSpPr>
            <p:nvPr/>
          </p:nvCxnSpPr>
          <p:spPr>
            <a:xfrm>
              <a:off x="2913603" y="1131251"/>
              <a:ext cx="2407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38AB8F96-24F6-46CF-9755-AE9DF8A7896C}"/>
                </a:ext>
              </a:extLst>
            </p:cNvPr>
            <p:cNvSpPr/>
            <p:nvPr/>
          </p:nvSpPr>
          <p:spPr>
            <a:xfrm>
              <a:off x="549970" y="179289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86709267-A8EE-448F-B61F-445B27A4E714}"/>
                </a:ext>
              </a:extLst>
            </p:cNvPr>
            <p:cNvCxnSpPr>
              <a:cxnSpLocks/>
              <a:stCxn id="331" idx="3"/>
              <a:endCxn id="178" idx="1"/>
            </p:cNvCxnSpPr>
            <p:nvPr/>
          </p:nvCxnSpPr>
          <p:spPr>
            <a:xfrm>
              <a:off x="945970" y="1882892"/>
              <a:ext cx="203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橢圓 335">
              <a:extLst>
                <a:ext uri="{FF2B5EF4-FFF2-40B4-BE49-F238E27FC236}">
                  <a16:creationId xmlns:a16="http://schemas.microsoft.com/office/drawing/2014/main" id="{6BFC4CF7-6BE0-4740-B7FE-1E260975AE41}"/>
                </a:ext>
              </a:extLst>
            </p:cNvPr>
            <p:cNvSpPr/>
            <p:nvPr/>
          </p:nvSpPr>
          <p:spPr>
            <a:xfrm>
              <a:off x="1008042" y="534885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橢圓 336">
              <a:extLst>
                <a:ext uri="{FF2B5EF4-FFF2-40B4-BE49-F238E27FC236}">
                  <a16:creationId xmlns:a16="http://schemas.microsoft.com/office/drawing/2014/main" id="{950600B4-75FF-4C78-B3C9-72B110BA4299}"/>
                </a:ext>
              </a:extLst>
            </p:cNvPr>
            <p:cNvSpPr/>
            <p:nvPr/>
          </p:nvSpPr>
          <p:spPr>
            <a:xfrm>
              <a:off x="1008042" y="71943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橢圓 337">
              <a:extLst>
                <a:ext uri="{FF2B5EF4-FFF2-40B4-BE49-F238E27FC236}">
                  <a16:creationId xmlns:a16="http://schemas.microsoft.com/office/drawing/2014/main" id="{1740B80A-AB73-468E-B5AF-BB34B70B5B46}"/>
                </a:ext>
              </a:extLst>
            </p:cNvPr>
            <p:cNvSpPr/>
            <p:nvPr/>
          </p:nvSpPr>
          <p:spPr>
            <a:xfrm>
              <a:off x="1008042" y="90734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橢圓 338">
              <a:extLst>
                <a:ext uri="{FF2B5EF4-FFF2-40B4-BE49-F238E27FC236}">
                  <a16:creationId xmlns:a16="http://schemas.microsoft.com/office/drawing/2014/main" id="{BA936284-DA95-4826-B979-D665E9BD41C1}"/>
                </a:ext>
              </a:extLst>
            </p:cNvPr>
            <p:cNvSpPr/>
            <p:nvPr/>
          </p:nvSpPr>
          <p:spPr>
            <a:xfrm>
              <a:off x="1008042" y="109180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橢圓 339">
              <a:extLst>
                <a:ext uri="{FF2B5EF4-FFF2-40B4-BE49-F238E27FC236}">
                  <a16:creationId xmlns:a16="http://schemas.microsoft.com/office/drawing/2014/main" id="{0CF7D4BE-E742-466D-ACD8-3E4EC3825133}"/>
                </a:ext>
              </a:extLst>
            </p:cNvPr>
            <p:cNvSpPr/>
            <p:nvPr/>
          </p:nvSpPr>
          <p:spPr>
            <a:xfrm>
              <a:off x="1008042" y="1276275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橢圓 340">
              <a:extLst>
                <a:ext uri="{FF2B5EF4-FFF2-40B4-BE49-F238E27FC236}">
                  <a16:creationId xmlns:a16="http://schemas.microsoft.com/office/drawing/2014/main" id="{2DC2F4B8-F239-4E87-9BB0-AA397AD23B77}"/>
                </a:ext>
              </a:extLst>
            </p:cNvPr>
            <p:cNvSpPr/>
            <p:nvPr/>
          </p:nvSpPr>
          <p:spPr>
            <a:xfrm>
              <a:off x="1008042" y="147107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橢圓 341">
              <a:extLst>
                <a:ext uri="{FF2B5EF4-FFF2-40B4-BE49-F238E27FC236}">
                  <a16:creationId xmlns:a16="http://schemas.microsoft.com/office/drawing/2014/main" id="{4DACDD04-88C5-4A86-A524-D572D07E68B1}"/>
                </a:ext>
              </a:extLst>
            </p:cNvPr>
            <p:cNvSpPr/>
            <p:nvPr/>
          </p:nvSpPr>
          <p:spPr>
            <a:xfrm>
              <a:off x="1008042" y="1655460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橢圓 342">
              <a:extLst>
                <a:ext uri="{FF2B5EF4-FFF2-40B4-BE49-F238E27FC236}">
                  <a16:creationId xmlns:a16="http://schemas.microsoft.com/office/drawing/2014/main" id="{3D6EAA33-F73E-4093-A48A-1673E8C0AB84}"/>
                </a:ext>
              </a:extLst>
            </p:cNvPr>
            <p:cNvSpPr/>
            <p:nvPr/>
          </p:nvSpPr>
          <p:spPr>
            <a:xfrm>
              <a:off x="2987541" y="71943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2A8C260A-2D7C-45C9-B735-0B9AE5665AB5}"/>
              </a:ext>
            </a:extLst>
          </p:cNvPr>
          <p:cNvGrpSpPr/>
          <p:nvPr/>
        </p:nvGrpSpPr>
        <p:grpSpPr>
          <a:xfrm>
            <a:off x="8648007" y="471904"/>
            <a:ext cx="2888517" cy="1495371"/>
            <a:chOff x="8648007" y="471904"/>
            <a:chExt cx="2888517" cy="1495371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A01C959-73E7-44DB-9A6A-72962FEB5AFE}"/>
                </a:ext>
              </a:extLst>
            </p:cNvPr>
            <p:cNvSpPr/>
            <p:nvPr/>
          </p:nvSpPr>
          <p:spPr>
            <a:xfrm>
              <a:off x="11068524" y="47190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2EF5EAC-F8A8-4C16-8969-57879F1C4259}"/>
                </a:ext>
              </a:extLst>
            </p:cNvPr>
            <p:cNvSpPr/>
            <p:nvPr/>
          </p:nvSpPr>
          <p:spPr>
            <a:xfrm>
              <a:off x="11068524" y="65981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9F207BB-F0A9-4E91-A3CD-834F7A014B6F}"/>
                </a:ext>
              </a:extLst>
            </p:cNvPr>
            <p:cNvSpPr/>
            <p:nvPr/>
          </p:nvSpPr>
          <p:spPr>
            <a:xfrm>
              <a:off x="11068524" y="84772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C182CCC9-2BE6-4A34-94F8-9432B767D6E6}"/>
                </a:ext>
              </a:extLst>
            </p:cNvPr>
            <p:cNvSpPr/>
            <p:nvPr/>
          </p:nvSpPr>
          <p:spPr>
            <a:xfrm>
              <a:off x="11068524" y="103563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E7FCCB17-5B27-4C08-8CC3-FEC21870DE0C}"/>
                </a:ext>
              </a:extLst>
            </p:cNvPr>
            <p:cNvSpPr/>
            <p:nvPr/>
          </p:nvSpPr>
          <p:spPr>
            <a:xfrm>
              <a:off x="11068524" y="122354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A2108BE-B78E-40E4-8581-C6543798FB49}"/>
                </a:ext>
              </a:extLst>
            </p:cNvPr>
            <p:cNvSpPr/>
            <p:nvPr/>
          </p:nvSpPr>
          <p:spPr>
            <a:xfrm>
              <a:off x="11068524" y="141145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924AC89-725E-405E-9A84-AF884F7EF7FE}"/>
                </a:ext>
              </a:extLst>
            </p:cNvPr>
            <p:cNvSpPr/>
            <p:nvPr/>
          </p:nvSpPr>
          <p:spPr>
            <a:xfrm>
              <a:off x="11068524" y="1599364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D335702-4292-42FF-A843-9A4F7230169C}"/>
                </a:ext>
              </a:extLst>
            </p:cNvPr>
            <p:cNvSpPr/>
            <p:nvPr/>
          </p:nvSpPr>
          <p:spPr>
            <a:xfrm>
              <a:off x="11068524" y="1787275"/>
              <a:ext cx="468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E993D1D-C50A-4320-AD6C-E021F3B19041}"/>
                </a:ext>
              </a:extLst>
            </p:cNvPr>
            <p:cNvSpPr/>
            <p:nvPr/>
          </p:nvSpPr>
          <p:spPr>
            <a:xfrm>
              <a:off x="10407578" y="47190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77845C3-FB64-4EDD-A4E1-EC80480C128B}"/>
                </a:ext>
              </a:extLst>
            </p:cNvPr>
            <p:cNvSpPr/>
            <p:nvPr/>
          </p:nvSpPr>
          <p:spPr>
            <a:xfrm>
              <a:off x="10407578" y="65981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1A60CF72-E327-49C5-B1FD-0F9DDAFC0678}"/>
                </a:ext>
              </a:extLst>
            </p:cNvPr>
            <p:cNvSpPr/>
            <p:nvPr/>
          </p:nvSpPr>
          <p:spPr>
            <a:xfrm>
              <a:off x="10407578" y="84772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F0DD040D-4028-477D-A614-D79A58AC14B1}"/>
                </a:ext>
              </a:extLst>
            </p:cNvPr>
            <p:cNvSpPr/>
            <p:nvPr/>
          </p:nvSpPr>
          <p:spPr>
            <a:xfrm>
              <a:off x="10407578" y="103563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0F5E86E-EB0A-494B-A45B-5959A29C5BEA}"/>
                </a:ext>
              </a:extLst>
            </p:cNvPr>
            <p:cNvSpPr/>
            <p:nvPr/>
          </p:nvSpPr>
          <p:spPr>
            <a:xfrm>
              <a:off x="10407578" y="122354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02B39D2F-A031-4018-AF3A-87CD1C18EB81}"/>
                </a:ext>
              </a:extLst>
            </p:cNvPr>
            <p:cNvSpPr/>
            <p:nvPr/>
          </p:nvSpPr>
          <p:spPr>
            <a:xfrm>
              <a:off x="10407578" y="141145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  <a:p>
              <a:pPr algn="ctr"/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8418CE34-FFE4-41F8-A9DF-BA1EEF017565}"/>
                </a:ext>
              </a:extLst>
            </p:cNvPr>
            <p:cNvSpPr/>
            <p:nvPr/>
          </p:nvSpPr>
          <p:spPr>
            <a:xfrm>
              <a:off x="10407578" y="1599364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04681E68-88DF-4855-A35F-4C7F8520A405}"/>
                </a:ext>
              </a:extLst>
            </p:cNvPr>
            <p:cNvSpPr/>
            <p:nvPr/>
          </p:nvSpPr>
          <p:spPr>
            <a:xfrm>
              <a:off x="10407578" y="1787275"/>
              <a:ext cx="50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1M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6335BE97-C9B6-43BA-B96A-9AF32C2B5031}"/>
                </a:ext>
              </a:extLst>
            </p:cNvPr>
            <p:cNvCxnSpPr>
              <a:cxnSpLocks/>
              <a:stCxn id="235" idx="3"/>
              <a:endCxn id="223" idx="1"/>
            </p:cNvCxnSpPr>
            <p:nvPr/>
          </p:nvCxnSpPr>
          <p:spPr>
            <a:xfrm>
              <a:off x="10911578" y="56190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>
              <a:extLst>
                <a:ext uri="{FF2B5EF4-FFF2-40B4-BE49-F238E27FC236}">
                  <a16:creationId xmlns:a16="http://schemas.microsoft.com/office/drawing/2014/main" id="{38A42B56-7C3E-4FD3-A822-51A10BD7E67A}"/>
                </a:ext>
              </a:extLst>
            </p:cNvPr>
            <p:cNvCxnSpPr>
              <a:cxnSpLocks/>
              <a:stCxn id="236" idx="3"/>
              <a:endCxn id="225" idx="1"/>
            </p:cNvCxnSpPr>
            <p:nvPr/>
          </p:nvCxnSpPr>
          <p:spPr>
            <a:xfrm>
              <a:off x="10911578" y="74981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5026DDD0-DA5E-4E2C-8A78-85EBF9635E6A}"/>
                </a:ext>
              </a:extLst>
            </p:cNvPr>
            <p:cNvCxnSpPr>
              <a:cxnSpLocks/>
              <a:stCxn id="237" idx="3"/>
              <a:endCxn id="226" idx="1"/>
            </p:cNvCxnSpPr>
            <p:nvPr/>
          </p:nvCxnSpPr>
          <p:spPr>
            <a:xfrm>
              <a:off x="10911578" y="93772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E4C9AEF2-E6C5-42AA-91CB-82049FAF9775}"/>
                </a:ext>
              </a:extLst>
            </p:cNvPr>
            <p:cNvCxnSpPr>
              <a:cxnSpLocks/>
              <a:stCxn id="238" idx="3"/>
              <a:endCxn id="228" idx="1"/>
            </p:cNvCxnSpPr>
            <p:nvPr/>
          </p:nvCxnSpPr>
          <p:spPr>
            <a:xfrm>
              <a:off x="10911578" y="112563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2C7D11A4-8EFF-47DF-8A42-0B6C478E0A7F}"/>
                </a:ext>
              </a:extLst>
            </p:cNvPr>
            <p:cNvCxnSpPr>
              <a:cxnSpLocks/>
              <a:stCxn id="239" idx="3"/>
              <a:endCxn id="229" idx="1"/>
            </p:cNvCxnSpPr>
            <p:nvPr/>
          </p:nvCxnSpPr>
          <p:spPr>
            <a:xfrm>
              <a:off x="10911578" y="131354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7822136D-0BE2-4576-8D58-4B0F18B47941}"/>
                </a:ext>
              </a:extLst>
            </p:cNvPr>
            <p:cNvCxnSpPr>
              <a:cxnSpLocks/>
              <a:stCxn id="240" idx="3"/>
              <a:endCxn id="230" idx="1"/>
            </p:cNvCxnSpPr>
            <p:nvPr/>
          </p:nvCxnSpPr>
          <p:spPr>
            <a:xfrm>
              <a:off x="10911578" y="150145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9F31DAD5-ACE5-419A-8F34-E757D497BF64}"/>
                </a:ext>
              </a:extLst>
            </p:cNvPr>
            <p:cNvCxnSpPr>
              <a:cxnSpLocks/>
              <a:stCxn id="241" idx="3"/>
              <a:endCxn id="232" idx="1"/>
            </p:cNvCxnSpPr>
            <p:nvPr/>
          </p:nvCxnSpPr>
          <p:spPr>
            <a:xfrm>
              <a:off x="10911578" y="1689364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39EF3B3E-0D15-4893-B620-D723FE4C2635}"/>
                </a:ext>
              </a:extLst>
            </p:cNvPr>
            <p:cNvCxnSpPr>
              <a:cxnSpLocks/>
              <a:stCxn id="242" idx="3"/>
              <a:endCxn id="233" idx="1"/>
            </p:cNvCxnSpPr>
            <p:nvPr/>
          </p:nvCxnSpPr>
          <p:spPr>
            <a:xfrm>
              <a:off x="10911578" y="1877275"/>
              <a:ext cx="1569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5E69EA02-0644-4B2B-ADF8-92D945C66B08}"/>
                </a:ext>
              </a:extLst>
            </p:cNvPr>
            <p:cNvSpPr/>
            <p:nvPr/>
          </p:nvSpPr>
          <p:spPr>
            <a:xfrm>
              <a:off x="9723455" y="47190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007AE6CE-659C-4D49-AB42-CAAE6AA55B3B}"/>
                </a:ext>
              </a:extLst>
            </p:cNvPr>
            <p:cNvSpPr/>
            <p:nvPr/>
          </p:nvSpPr>
          <p:spPr>
            <a:xfrm>
              <a:off x="9723455" y="65981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F136F6C-BD2C-4F4F-9E9F-B79450C5E63F}"/>
                </a:ext>
              </a:extLst>
            </p:cNvPr>
            <p:cNvSpPr/>
            <p:nvPr/>
          </p:nvSpPr>
          <p:spPr>
            <a:xfrm>
              <a:off x="9723455" y="84772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74C1FC6-A876-4521-A596-63E6F64CB002}"/>
                </a:ext>
              </a:extLst>
            </p:cNvPr>
            <p:cNvSpPr/>
            <p:nvPr/>
          </p:nvSpPr>
          <p:spPr>
            <a:xfrm>
              <a:off x="9723455" y="103563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50E7607-E35E-47D6-9760-5D53E2E64BFD}"/>
                </a:ext>
              </a:extLst>
            </p:cNvPr>
            <p:cNvSpPr/>
            <p:nvPr/>
          </p:nvSpPr>
          <p:spPr>
            <a:xfrm>
              <a:off x="9723455" y="122354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C8DF86A-751C-4206-997B-3A16EDF77C25}"/>
                </a:ext>
              </a:extLst>
            </p:cNvPr>
            <p:cNvSpPr/>
            <p:nvPr/>
          </p:nvSpPr>
          <p:spPr>
            <a:xfrm>
              <a:off x="9723455" y="141145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06B79674-DB71-492D-8702-177EF6A1C2BC}"/>
                </a:ext>
              </a:extLst>
            </p:cNvPr>
            <p:cNvSpPr/>
            <p:nvPr/>
          </p:nvSpPr>
          <p:spPr>
            <a:xfrm>
              <a:off x="9723455" y="1599364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A218491-4AF2-4AD5-9052-C4DC6C3C1F76}"/>
                </a:ext>
              </a:extLst>
            </p:cNvPr>
            <p:cNvSpPr/>
            <p:nvPr/>
          </p:nvSpPr>
          <p:spPr>
            <a:xfrm>
              <a:off x="9723455" y="1787275"/>
              <a:ext cx="504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78CF0B90-72D7-4CC7-AF54-7D6539327B7A}"/>
                </a:ext>
              </a:extLst>
            </p:cNvPr>
            <p:cNvCxnSpPr>
              <a:cxnSpLocks/>
              <a:stCxn id="260" idx="3"/>
              <a:endCxn id="235" idx="1"/>
            </p:cNvCxnSpPr>
            <p:nvPr/>
          </p:nvCxnSpPr>
          <p:spPr>
            <a:xfrm>
              <a:off x="10227455" y="56190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7B0F0AF9-91BD-408C-BB43-4F4B612A4BBA}"/>
                </a:ext>
              </a:extLst>
            </p:cNvPr>
            <p:cNvCxnSpPr>
              <a:cxnSpLocks/>
              <a:stCxn id="261" idx="3"/>
              <a:endCxn id="236" idx="1"/>
            </p:cNvCxnSpPr>
            <p:nvPr/>
          </p:nvCxnSpPr>
          <p:spPr>
            <a:xfrm>
              <a:off x="10227455" y="74981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121013D9-B37C-452D-A78A-9742A9CB71B1}"/>
                </a:ext>
              </a:extLst>
            </p:cNvPr>
            <p:cNvCxnSpPr>
              <a:cxnSpLocks/>
              <a:stCxn id="263" idx="3"/>
              <a:endCxn id="237" idx="1"/>
            </p:cNvCxnSpPr>
            <p:nvPr/>
          </p:nvCxnSpPr>
          <p:spPr>
            <a:xfrm>
              <a:off x="10227455" y="93772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3F20A8E2-D5D5-43D6-AAB9-76BD12BDD848}"/>
                </a:ext>
              </a:extLst>
            </p:cNvPr>
            <p:cNvCxnSpPr>
              <a:cxnSpLocks/>
              <a:stCxn id="264" idx="3"/>
              <a:endCxn id="238" idx="1"/>
            </p:cNvCxnSpPr>
            <p:nvPr/>
          </p:nvCxnSpPr>
          <p:spPr>
            <a:xfrm>
              <a:off x="10227455" y="112563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FF9FBD36-FFBB-4503-81DC-55B8686DF9E9}"/>
                </a:ext>
              </a:extLst>
            </p:cNvPr>
            <p:cNvCxnSpPr>
              <a:cxnSpLocks/>
              <a:stCxn id="265" idx="3"/>
              <a:endCxn id="239" idx="1"/>
            </p:cNvCxnSpPr>
            <p:nvPr/>
          </p:nvCxnSpPr>
          <p:spPr>
            <a:xfrm>
              <a:off x="10227455" y="131354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25FDBE2A-86FF-4F43-BC66-8CB436DA15F0}"/>
                </a:ext>
              </a:extLst>
            </p:cNvPr>
            <p:cNvCxnSpPr>
              <a:cxnSpLocks/>
              <a:stCxn id="266" idx="3"/>
              <a:endCxn id="240" idx="1"/>
            </p:cNvCxnSpPr>
            <p:nvPr/>
          </p:nvCxnSpPr>
          <p:spPr>
            <a:xfrm>
              <a:off x="10227455" y="150145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D7646611-A7F7-43FB-9C18-1FA18E384DE6}"/>
                </a:ext>
              </a:extLst>
            </p:cNvPr>
            <p:cNvCxnSpPr>
              <a:cxnSpLocks/>
              <a:stCxn id="268" idx="3"/>
              <a:endCxn id="241" idx="1"/>
            </p:cNvCxnSpPr>
            <p:nvPr/>
          </p:nvCxnSpPr>
          <p:spPr>
            <a:xfrm>
              <a:off x="10227455" y="1689364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7066582D-84BC-4EDB-A0F4-4BBFB1EA27A5}"/>
                </a:ext>
              </a:extLst>
            </p:cNvPr>
            <p:cNvCxnSpPr>
              <a:cxnSpLocks/>
              <a:stCxn id="269" idx="3"/>
              <a:endCxn id="242" idx="1"/>
            </p:cNvCxnSpPr>
            <p:nvPr/>
          </p:nvCxnSpPr>
          <p:spPr>
            <a:xfrm>
              <a:off x="10227455" y="1877275"/>
              <a:ext cx="18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1C7BC28-F4D4-4ACA-B49A-EAD995888EE1}"/>
                </a:ext>
              </a:extLst>
            </p:cNvPr>
            <p:cNvSpPr/>
            <p:nvPr/>
          </p:nvSpPr>
          <p:spPr>
            <a:xfrm>
              <a:off x="8648007" y="47190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0C8C6404-B08D-4A3C-AD72-32BA43642EC3}"/>
                </a:ext>
              </a:extLst>
            </p:cNvPr>
            <p:cNvSpPr/>
            <p:nvPr/>
          </p:nvSpPr>
          <p:spPr>
            <a:xfrm>
              <a:off x="8648007" y="65981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E11F4053-63B9-46C2-AE44-5CE667A60480}"/>
                </a:ext>
              </a:extLst>
            </p:cNvPr>
            <p:cNvSpPr/>
            <p:nvPr/>
          </p:nvSpPr>
          <p:spPr>
            <a:xfrm>
              <a:off x="8648007" y="84772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136BFE9-50A6-474D-A119-CF3968B30991}"/>
                </a:ext>
              </a:extLst>
            </p:cNvPr>
            <p:cNvSpPr/>
            <p:nvPr/>
          </p:nvSpPr>
          <p:spPr>
            <a:xfrm>
              <a:off x="8648007" y="103563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8A23155B-A618-4395-9242-CBABCF558AED}"/>
                </a:ext>
              </a:extLst>
            </p:cNvPr>
            <p:cNvSpPr/>
            <p:nvPr/>
          </p:nvSpPr>
          <p:spPr>
            <a:xfrm>
              <a:off x="8648007" y="122354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F120666D-6471-4470-9FAD-B66999FD96B4}"/>
                </a:ext>
              </a:extLst>
            </p:cNvPr>
            <p:cNvSpPr/>
            <p:nvPr/>
          </p:nvSpPr>
          <p:spPr>
            <a:xfrm>
              <a:off x="8648007" y="141145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D38DD630-0BDE-499D-B847-5440DC98E3A0}"/>
                </a:ext>
              </a:extLst>
            </p:cNvPr>
            <p:cNvSpPr/>
            <p:nvPr/>
          </p:nvSpPr>
          <p:spPr>
            <a:xfrm>
              <a:off x="8648007" y="1599364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3AC415EC-E410-4B03-8D86-12B551BB21D2}"/>
                </a:ext>
              </a:extLst>
            </p:cNvPr>
            <p:cNvSpPr/>
            <p:nvPr/>
          </p:nvSpPr>
          <p:spPr>
            <a:xfrm>
              <a:off x="8648007" y="1787275"/>
              <a:ext cx="864000" cy="180000"/>
            </a:xfrm>
            <a:prstGeom prst="rect">
              <a:avLst/>
            </a:pr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觸碰</a:t>
              </a:r>
              <a:r>
                <a:rPr lang="zh-TW" altLang="en-US" sz="10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 </a:t>
              </a:r>
              <a:r>
                <a:rPr lang="en-US" altLang="zh-TW" sz="1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endParaRPr lang="zh-TW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3AE82E7-FE0C-4234-A4DD-9E8272C70F40}"/>
                </a:ext>
              </a:extLst>
            </p:cNvPr>
            <p:cNvCxnSpPr>
              <a:cxnSpLocks/>
              <a:stCxn id="291" idx="3"/>
              <a:endCxn id="260" idx="1"/>
            </p:cNvCxnSpPr>
            <p:nvPr/>
          </p:nvCxnSpPr>
          <p:spPr>
            <a:xfrm>
              <a:off x="9512007" y="56190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9C388FF3-C142-4740-8B88-D14350FA4248}"/>
                </a:ext>
              </a:extLst>
            </p:cNvPr>
            <p:cNvCxnSpPr>
              <a:cxnSpLocks/>
              <a:stCxn id="294" idx="3"/>
              <a:endCxn id="261" idx="1"/>
            </p:cNvCxnSpPr>
            <p:nvPr/>
          </p:nvCxnSpPr>
          <p:spPr>
            <a:xfrm>
              <a:off x="9512007" y="74981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FBA2F72D-8324-4FCD-AF93-A9F28B42DD00}"/>
                </a:ext>
              </a:extLst>
            </p:cNvPr>
            <p:cNvCxnSpPr>
              <a:cxnSpLocks/>
              <a:stCxn id="295" idx="3"/>
              <a:endCxn id="263" idx="1"/>
            </p:cNvCxnSpPr>
            <p:nvPr/>
          </p:nvCxnSpPr>
          <p:spPr>
            <a:xfrm>
              <a:off x="9512007" y="93772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1A6F18F6-A8C4-462E-8F73-36F918E900B3}"/>
                </a:ext>
              </a:extLst>
            </p:cNvPr>
            <p:cNvCxnSpPr>
              <a:cxnSpLocks/>
              <a:stCxn id="296" idx="3"/>
              <a:endCxn id="264" idx="1"/>
            </p:cNvCxnSpPr>
            <p:nvPr/>
          </p:nvCxnSpPr>
          <p:spPr>
            <a:xfrm>
              <a:off x="9512007" y="112563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6D5E925E-4AB2-4179-A246-4F46F1D298FA}"/>
                </a:ext>
              </a:extLst>
            </p:cNvPr>
            <p:cNvCxnSpPr>
              <a:cxnSpLocks/>
              <a:stCxn id="297" idx="3"/>
              <a:endCxn id="265" idx="1"/>
            </p:cNvCxnSpPr>
            <p:nvPr/>
          </p:nvCxnSpPr>
          <p:spPr>
            <a:xfrm>
              <a:off x="9512007" y="131354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5841AA9F-EB17-4609-8469-3CBC7B4DB81B}"/>
                </a:ext>
              </a:extLst>
            </p:cNvPr>
            <p:cNvCxnSpPr>
              <a:cxnSpLocks/>
              <a:stCxn id="298" idx="3"/>
              <a:endCxn id="266" idx="1"/>
            </p:cNvCxnSpPr>
            <p:nvPr/>
          </p:nvCxnSpPr>
          <p:spPr>
            <a:xfrm>
              <a:off x="9512007" y="150145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D71F3AD9-541A-43D9-B881-844C536C6A9F}"/>
                </a:ext>
              </a:extLst>
            </p:cNvPr>
            <p:cNvCxnSpPr>
              <a:cxnSpLocks/>
              <a:stCxn id="299" idx="3"/>
              <a:endCxn id="268" idx="1"/>
            </p:cNvCxnSpPr>
            <p:nvPr/>
          </p:nvCxnSpPr>
          <p:spPr>
            <a:xfrm>
              <a:off x="9512007" y="1689364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0C084EE9-C411-4399-A1C9-D7467198A4F0}"/>
                </a:ext>
              </a:extLst>
            </p:cNvPr>
            <p:cNvCxnSpPr>
              <a:cxnSpLocks/>
              <a:stCxn id="300" idx="3"/>
              <a:endCxn id="269" idx="1"/>
            </p:cNvCxnSpPr>
            <p:nvPr/>
          </p:nvCxnSpPr>
          <p:spPr>
            <a:xfrm>
              <a:off x="9512007" y="1877275"/>
              <a:ext cx="211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933FE129-6380-4170-9F5D-17052E77C61A}"/>
              </a:ext>
            </a:extLst>
          </p:cNvPr>
          <p:cNvGrpSpPr/>
          <p:nvPr/>
        </p:nvGrpSpPr>
        <p:grpSpPr>
          <a:xfrm>
            <a:off x="9425252" y="2177980"/>
            <a:ext cx="2387008" cy="4273489"/>
            <a:chOff x="9425252" y="2177980"/>
            <a:chExt cx="2387008" cy="427348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92D80C8-3B17-4BF5-BD29-7C51A76D5D1E}"/>
                </a:ext>
              </a:extLst>
            </p:cNvPr>
            <p:cNvSpPr/>
            <p:nvPr/>
          </p:nvSpPr>
          <p:spPr>
            <a:xfrm>
              <a:off x="11117978" y="3088374"/>
              <a:ext cx="694282" cy="371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開關</a:t>
              </a:r>
            </a:p>
          </p:txBody>
        </p:sp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467231B8-4EE5-4A3C-AD1A-B62956F4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5252" y="3989687"/>
              <a:ext cx="2283253" cy="1620914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A820E7C-CB54-4848-ABF6-2A12110C5C8C}"/>
                </a:ext>
              </a:extLst>
            </p:cNvPr>
            <p:cNvSpPr/>
            <p:nvPr/>
          </p:nvSpPr>
          <p:spPr>
            <a:xfrm>
              <a:off x="10508153" y="4220396"/>
              <a:ext cx="1096067" cy="5289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充電模組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3B606B3-A652-4FA5-A74E-E7A116E5FAD2}"/>
                </a:ext>
              </a:extLst>
            </p:cNvPr>
            <p:cNvSpPr/>
            <p:nvPr/>
          </p:nvSpPr>
          <p:spPr>
            <a:xfrm>
              <a:off x="11221733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VOUT+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5894EAA-64E3-4D7F-9C0A-A2EFA28964BA}"/>
                </a:ext>
              </a:extLst>
            </p:cNvPr>
            <p:cNvSpPr/>
            <p:nvPr/>
          </p:nvSpPr>
          <p:spPr>
            <a:xfrm>
              <a:off x="10708165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VOUT-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57465C-3D93-4972-BEAC-E8B9B754C3A0}"/>
                </a:ext>
              </a:extLst>
            </p:cNvPr>
            <p:cNvSpPr/>
            <p:nvPr/>
          </p:nvSpPr>
          <p:spPr>
            <a:xfrm>
              <a:off x="10184925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VIN+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082EC45-5097-4E68-8676-4395ED73C152}"/>
                </a:ext>
              </a:extLst>
            </p:cNvPr>
            <p:cNvSpPr/>
            <p:nvPr/>
          </p:nvSpPr>
          <p:spPr>
            <a:xfrm>
              <a:off x="9425252" y="3718596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VIN-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74AAF48-325A-413D-A9CB-223FACD2EE54}"/>
                </a:ext>
              </a:extLst>
            </p:cNvPr>
            <p:cNvSpPr/>
            <p:nvPr/>
          </p:nvSpPr>
          <p:spPr>
            <a:xfrm>
              <a:off x="10184925" y="5616953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A56BCA7-0DDB-42C1-8054-56997780F888}"/>
                </a:ext>
              </a:extLst>
            </p:cNvPr>
            <p:cNvSpPr/>
            <p:nvPr/>
          </p:nvSpPr>
          <p:spPr>
            <a:xfrm>
              <a:off x="9425252" y="5616953"/>
              <a:ext cx="486772" cy="2119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3D01E5E-AEEF-46E8-8150-E60908CD9E1E}"/>
                </a:ext>
              </a:extLst>
            </p:cNvPr>
            <p:cNvSpPr/>
            <p:nvPr/>
          </p:nvSpPr>
          <p:spPr>
            <a:xfrm>
              <a:off x="10659578" y="4862053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LEDa+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E278E42-F80C-4410-81BB-FC85702E0D01}"/>
                </a:ext>
              </a:extLst>
            </p:cNvPr>
            <p:cNvSpPr/>
            <p:nvPr/>
          </p:nvSpPr>
          <p:spPr>
            <a:xfrm>
              <a:off x="9974936" y="4862053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LEDa-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6A090A-7772-491D-8AC9-61DF7A773263}"/>
                </a:ext>
              </a:extLst>
            </p:cNvPr>
            <p:cNvSpPr/>
            <p:nvPr/>
          </p:nvSpPr>
          <p:spPr>
            <a:xfrm>
              <a:off x="10659578" y="5107867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LEDb+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94EE5DF-B2AE-4520-B4C3-A0825D3BFF20}"/>
                </a:ext>
              </a:extLst>
            </p:cNvPr>
            <p:cNvSpPr/>
            <p:nvPr/>
          </p:nvSpPr>
          <p:spPr>
            <a:xfrm>
              <a:off x="9974936" y="5107867"/>
              <a:ext cx="504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LEDb-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BC33A3AD-4A45-4E79-B257-7DF0EE78E453}"/>
                </a:ext>
              </a:extLst>
            </p:cNvPr>
            <p:cNvGrpSpPr/>
            <p:nvPr/>
          </p:nvGrpSpPr>
          <p:grpSpPr>
            <a:xfrm>
              <a:off x="9591180" y="6158892"/>
              <a:ext cx="914589" cy="292577"/>
              <a:chOff x="8939701" y="4911248"/>
              <a:chExt cx="914589" cy="29257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E063FA5-13E9-44E1-8C1B-EEEFB16DD9F7}"/>
                  </a:ext>
                </a:extLst>
              </p:cNvPr>
              <p:cNvSpPr/>
              <p:nvPr/>
            </p:nvSpPr>
            <p:spPr>
              <a:xfrm>
                <a:off x="9763314" y="4996251"/>
                <a:ext cx="90976" cy="1225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6124608-3FEF-4AB8-9449-9B1803FE44C8}"/>
                  </a:ext>
                </a:extLst>
              </p:cNvPr>
              <p:cNvSpPr/>
              <p:nvPr/>
            </p:nvSpPr>
            <p:spPr>
              <a:xfrm>
                <a:off x="8939701" y="4996251"/>
                <a:ext cx="90976" cy="1225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524C202B-1CF6-4FA3-ABFE-6FB032A1898C}"/>
                  </a:ext>
                </a:extLst>
              </p:cNvPr>
              <p:cNvSpPr/>
              <p:nvPr/>
            </p:nvSpPr>
            <p:spPr>
              <a:xfrm>
                <a:off x="8939701" y="4911248"/>
                <a:ext cx="914589" cy="292577"/>
              </a:xfrm>
              <a:custGeom>
                <a:avLst/>
                <a:gdLst>
                  <a:gd name="connsiteX0" fmla="*/ 0 w 1122725"/>
                  <a:gd name="connsiteY0" fmla="*/ 0 h 371572"/>
                  <a:gd name="connsiteX1" fmla="*/ 1060629 w 1122725"/>
                  <a:gd name="connsiteY1" fmla="*/ 0 h 371572"/>
                  <a:gd name="connsiteX2" fmla="*/ 1060629 w 1122725"/>
                  <a:gd name="connsiteY2" fmla="*/ 88936 h 371572"/>
                  <a:gd name="connsiteX3" fmla="*/ 1122725 w 1122725"/>
                  <a:gd name="connsiteY3" fmla="*/ 88936 h 371572"/>
                  <a:gd name="connsiteX4" fmla="*/ 1122725 w 1122725"/>
                  <a:gd name="connsiteY4" fmla="*/ 282636 h 371572"/>
                  <a:gd name="connsiteX5" fmla="*/ 1060629 w 1122725"/>
                  <a:gd name="connsiteY5" fmla="*/ 282636 h 371572"/>
                  <a:gd name="connsiteX6" fmla="*/ 1060629 w 1122725"/>
                  <a:gd name="connsiteY6" fmla="*/ 371572 h 371572"/>
                  <a:gd name="connsiteX7" fmla="*/ 0 w 1122725"/>
                  <a:gd name="connsiteY7" fmla="*/ 371572 h 37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2725" h="371572">
                    <a:moveTo>
                      <a:pt x="0" y="0"/>
                    </a:moveTo>
                    <a:lnTo>
                      <a:pt x="1060629" y="0"/>
                    </a:lnTo>
                    <a:lnTo>
                      <a:pt x="1060629" y="88936"/>
                    </a:lnTo>
                    <a:lnTo>
                      <a:pt x="1122725" y="88936"/>
                    </a:lnTo>
                    <a:lnTo>
                      <a:pt x="1122725" y="282636"/>
                    </a:lnTo>
                    <a:lnTo>
                      <a:pt x="1060629" y="282636"/>
                    </a:lnTo>
                    <a:lnTo>
                      <a:pt x="1060629" y="371572"/>
                    </a:lnTo>
                    <a:lnTo>
                      <a:pt x="0" y="371572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18650</a:t>
                </a:r>
                <a:endPara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2B452402-8334-4961-97B4-35AF7142FB8A}"/>
                </a:ext>
              </a:extLst>
            </p:cNvPr>
            <p:cNvCxnSpPr>
              <a:cxnSpLocks/>
              <a:stCxn id="64" idx="2"/>
              <a:endCxn id="106" idx="1"/>
            </p:cNvCxnSpPr>
            <p:nvPr/>
          </p:nvCxnSpPr>
          <p:spPr>
            <a:xfrm rot="5400000">
              <a:off x="9391768" y="6028311"/>
              <a:ext cx="476282" cy="77458"/>
            </a:xfrm>
            <a:prstGeom prst="bentConnector4">
              <a:avLst>
                <a:gd name="adj1" fmla="val 43566"/>
                <a:gd name="adj2" fmla="val 2762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A12B7FFE-D194-44A4-A4A7-4B05D04AA521}"/>
                </a:ext>
              </a:extLst>
            </p:cNvPr>
            <p:cNvCxnSpPr>
              <a:cxnSpLocks/>
              <a:stCxn id="63" idx="2"/>
              <a:endCxn id="105" idx="3"/>
            </p:cNvCxnSpPr>
            <p:nvPr/>
          </p:nvCxnSpPr>
          <p:spPr>
            <a:xfrm rot="16200000" flipH="1">
              <a:off x="10228899" y="6028311"/>
              <a:ext cx="476282" cy="77458"/>
            </a:xfrm>
            <a:prstGeom prst="bentConnector4">
              <a:avLst>
                <a:gd name="adj1" fmla="val 43566"/>
                <a:gd name="adj2" fmla="val 2896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A417EA0E-24D7-4BB8-8488-8EBB26F2FAD6}"/>
                </a:ext>
              </a:extLst>
            </p:cNvPr>
            <p:cNvSpPr/>
            <p:nvPr/>
          </p:nvSpPr>
          <p:spPr>
            <a:xfrm>
              <a:off x="11221733" y="2617778"/>
              <a:ext cx="486772" cy="211946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+5</a:t>
              </a:r>
              <a:r>
                <a:rPr lang="en-US" altLang="zh-TW" sz="1200" dirty="0">
                  <a:solidFill>
                    <a:schemeClr val="bg1"/>
                  </a:solidFill>
                </a:rPr>
                <a:t>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5825EE1-D6E6-4DD3-B37F-AC37CF3564B2}"/>
                </a:ext>
              </a:extLst>
            </p:cNvPr>
            <p:cNvSpPr/>
            <p:nvPr/>
          </p:nvSpPr>
          <p:spPr>
            <a:xfrm>
              <a:off x="10490158" y="2617778"/>
              <a:ext cx="486772" cy="211946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0A094623-7D31-4E37-8FF9-CFDF17929871}"/>
                </a:ext>
              </a:extLst>
            </p:cNvPr>
            <p:cNvCxnSpPr>
              <a:cxnSpLocks/>
              <a:stCxn id="80" idx="0"/>
              <a:endCxn id="211" idx="2"/>
            </p:cNvCxnSpPr>
            <p:nvPr/>
          </p:nvCxnSpPr>
          <p:spPr>
            <a:xfrm flipV="1">
              <a:off x="11465119" y="2829724"/>
              <a:ext cx="0" cy="25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9AFDFF9D-EA7E-438E-949E-57CD6F92E2F1}"/>
                </a:ext>
              </a:extLst>
            </p:cNvPr>
            <p:cNvCxnSpPr>
              <a:cxnSpLocks/>
              <a:stCxn id="59" idx="0"/>
              <a:endCxn id="80" idx="2"/>
            </p:cNvCxnSpPr>
            <p:nvPr/>
          </p:nvCxnSpPr>
          <p:spPr>
            <a:xfrm flipV="1">
              <a:off x="11465119" y="3459946"/>
              <a:ext cx="0" cy="25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1047439D-609B-40A6-BA64-ED278022B392}"/>
                </a:ext>
              </a:extLst>
            </p:cNvPr>
            <p:cNvSpPr/>
            <p:nvPr/>
          </p:nvSpPr>
          <p:spPr>
            <a:xfrm>
              <a:off x="10855945" y="2177980"/>
              <a:ext cx="486772" cy="21194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1000uF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接點: 肘形 150">
              <a:extLst>
                <a:ext uri="{FF2B5EF4-FFF2-40B4-BE49-F238E27FC236}">
                  <a16:creationId xmlns:a16="http://schemas.microsoft.com/office/drawing/2014/main" id="{4986BE0D-C427-405E-A66B-68A2BDC7D844}"/>
                </a:ext>
              </a:extLst>
            </p:cNvPr>
            <p:cNvCxnSpPr>
              <a:stCxn id="211" idx="0"/>
              <a:endCxn id="324" idx="3"/>
            </p:cNvCxnSpPr>
            <p:nvPr/>
          </p:nvCxnSpPr>
          <p:spPr>
            <a:xfrm rot="16200000" flipV="1">
              <a:off x="11237006" y="2389665"/>
              <a:ext cx="333825" cy="12240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接點: 肘形 327">
              <a:extLst>
                <a:ext uri="{FF2B5EF4-FFF2-40B4-BE49-F238E27FC236}">
                  <a16:creationId xmlns:a16="http://schemas.microsoft.com/office/drawing/2014/main" id="{9B454CB3-FDF5-48BA-B2D5-7037F5C1C5DE}"/>
                </a:ext>
              </a:extLst>
            </p:cNvPr>
            <p:cNvCxnSpPr>
              <a:cxnSpLocks/>
              <a:stCxn id="213" idx="0"/>
              <a:endCxn id="324" idx="1"/>
            </p:cNvCxnSpPr>
            <p:nvPr/>
          </p:nvCxnSpPr>
          <p:spPr>
            <a:xfrm rot="5400000" flipH="1" flipV="1">
              <a:off x="10627832" y="2389666"/>
              <a:ext cx="333825" cy="1224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接點: 肘形 332">
              <a:extLst>
                <a:ext uri="{FF2B5EF4-FFF2-40B4-BE49-F238E27FC236}">
                  <a16:creationId xmlns:a16="http://schemas.microsoft.com/office/drawing/2014/main" id="{A59292BA-BE25-45C7-AD12-91C178ADD08C}"/>
                </a:ext>
              </a:extLst>
            </p:cNvPr>
            <p:cNvCxnSpPr>
              <a:cxnSpLocks/>
              <a:stCxn id="60" idx="0"/>
              <a:endCxn id="213" idx="2"/>
            </p:cNvCxnSpPr>
            <p:nvPr/>
          </p:nvCxnSpPr>
          <p:spPr>
            <a:xfrm rot="16200000" flipV="1">
              <a:off x="10398112" y="3165156"/>
              <a:ext cx="888872" cy="2180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CA6705E3-FEF5-470B-B082-38D68E1B7D3E}"/>
              </a:ext>
            </a:extLst>
          </p:cNvPr>
          <p:cNvGrpSpPr/>
          <p:nvPr/>
        </p:nvGrpSpPr>
        <p:grpSpPr>
          <a:xfrm>
            <a:off x="4591715" y="598971"/>
            <a:ext cx="3401475" cy="4648439"/>
            <a:chOff x="4591715" y="598971"/>
            <a:chExt cx="3401475" cy="4648439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3B9F6E56-0626-4B4E-8626-BA0614DDA374}"/>
                </a:ext>
              </a:extLst>
            </p:cNvPr>
            <p:cNvGrpSpPr/>
            <p:nvPr/>
          </p:nvGrpSpPr>
          <p:grpSpPr>
            <a:xfrm>
              <a:off x="4751357" y="598971"/>
              <a:ext cx="3076257" cy="4648439"/>
              <a:chOff x="6968820" y="1110834"/>
              <a:chExt cx="3076257" cy="4648439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44033C9A-9804-4EAA-9DE6-B16656FB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982" y="1110834"/>
                <a:ext cx="1822544" cy="4648439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97C7B0-23EB-4354-AA61-4CC126361468}"/>
                  </a:ext>
                </a:extLst>
              </p:cNvPr>
              <p:cNvSpPr/>
              <p:nvPr/>
            </p:nvSpPr>
            <p:spPr>
              <a:xfrm>
                <a:off x="9403180" y="1417015"/>
                <a:ext cx="641897" cy="211947"/>
              </a:xfrm>
              <a:prstGeom prst="rect">
                <a:avLst/>
              </a:prstGeom>
              <a:solidFill>
                <a:srgbClr val="C0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VIN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D3DBAE5-3963-40C9-9306-071D16B1DE24}"/>
                  </a:ext>
                </a:extLst>
              </p:cNvPr>
              <p:cNvSpPr/>
              <p:nvPr/>
            </p:nvSpPr>
            <p:spPr>
              <a:xfrm>
                <a:off x="9403180" y="1672849"/>
                <a:ext cx="641897" cy="211947"/>
              </a:xfrm>
              <a:prstGeom prst="rect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GND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AA8323-1518-4031-80AC-2C551215A7A4}"/>
                  </a:ext>
                </a:extLst>
              </p:cNvPr>
              <p:cNvSpPr/>
              <p:nvPr/>
            </p:nvSpPr>
            <p:spPr>
              <a:xfrm>
                <a:off x="9403180" y="192868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RST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98F5F10-2682-4962-A981-6060EF4443C8}"/>
                  </a:ext>
                </a:extLst>
              </p:cNvPr>
              <p:cNvSpPr/>
              <p:nvPr/>
            </p:nvSpPr>
            <p:spPr>
              <a:xfrm>
                <a:off x="9403180" y="2184517"/>
                <a:ext cx="641897" cy="211947"/>
              </a:xfrm>
              <a:prstGeom prst="rect">
                <a:avLst/>
              </a:prstGeom>
              <a:solidFill>
                <a:srgbClr val="C0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+5V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DB1086-A606-4C68-AB50-614FA1246CAB}"/>
                  </a:ext>
                </a:extLst>
              </p:cNvPr>
              <p:cNvSpPr/>
              <p:nvPr/>
            </p:nvSpPr>
            <p:spPr>
              <a:xfrm>
                <a:off x="9403180" y="2440351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A7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EA99D16-01B2-4879-822D-04E723948EB0}"/>
                  </a:ext>
                </a:extLst>
              </p:cNvPr>
              <p:cNvSpPr/>
              <p:nvPr/>
            </p:nvSpPr>
            <p:spPr>
              <a:xfrm>
                <a:off x="9403180" y="2696185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A6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0C5BBEF-0289-4FEB-869A-73C6770E631A}"/>
                  </a:ext>
                </a:extLst>
              </p:cNvPr>
              <p:cNvSpPr/>
              <p:nvPr/>
            </p:nvSpPr>
            <p:spPr>
              <a:xfrm>
                <a:off x="9403180" y="2952019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A5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F24F60-84F0-4CDF-8844-CD0991E29FE6}"/>
                  </a:ext>
                </a:extLst>
              </p:cNvPr>
              <p:cNvSpPr/>
              <p:nvPr/>
            </p:nvSpPr>
            <p:spPr>
              <a:xfrm>
                <a:off x="9403180" y="320785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A4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D7ED320-89CF-49F7-A20B-5109269CDE9B}"/>
                  </a:ext>
                </a:extLst>
              </p:cNvPr>
              <p:cNvSpPr/>
              <p:nvPr/>
            </p:nvSpPr>
            <p:spPr>
              <a:xfrm>
                <a:off x="9403180" y="3463687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A3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2A1DA68-EFC2-40D9-B334-FD1F3F909668}"/>
                  </a:ext>
                </a:extLst>
              </p:cNvPr>
              <p:cNvSpPr/>
              <p:nvPr/>
            </p:nvSpPr>
            <p:spPr>
              <a:xfrm>
                <a:off x="9403180" y="3719521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A2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94342CF-E5E6-46C6-9C4D-451CD9AE3D23}"/>
                  </a:ext>
                </a:extLst>
              </p:cNvPr>
              <p:cNvSpPr/>
              <p:nvPr/>
            </p:nvSpPr>
            <p:spPr>
              <a:xfrm>
                <a:off x="9403180" y="3975355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A1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E7FAEE9-C9E3-4E5B-A588-017EA6FCF357}"/>
                  </a:ext>
                </a:extLst>
              </p:cNvPr>
              <p:cNvSpPr/>
              <p:nvPr/>
            </p:nvSpPr>
            <p:spPr>
              <a:xfrm>
                <a:off x="9403180" y="4231189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A0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A13AC14-A699-451B-9BC4-1B407DFDD6C0}"/>
                  </a:ext>
                </a:extLst>
              </p:cNvPr>
              <p:cNvSpPr/>
              <p:nvPr/>
            </p:nvSpPr>
            <p:spPr>
              <a:xfrm>
                <a:off x="9403180" y="448702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REF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1E6D7FB-0460-4474-A8C8-D6BD822C644B}"/>
                  </a:ext>
                </a:extLst>
              </p:cNvPr>
              <p:cNvSpPr/>
              <p:nvPr/>
            </p:nvSpPr>
            <p:spPr>
              <a:xfrm>
                <a:off x="9403180" y="4742857"/>
                <a:ext cx="641897" cy="211947"/>
              </a:xfrm>
              <a:prstGeom prst="rect">
                <a:avLst/>
              </a:prstGeom>
              <a:solidFill>
                <a:srgbClr val="C0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3V3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4569DE-F5AC-4E5F-B4BF-E5D7E9C8CF33}"/>
                  </a:ext>
                </a:extLst>
              </p:cNvPr>
              <p:cNvSpPr/>
              <p:nvPr/>
            </p:nvSpPr>
            <p:spPr>
              <a:xfrm>
                <a:off x="9403180" y="4998697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D13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B74CE02-C139-4D62-A668-BE05E80F745F}"/>
                  </a:ext>
                </a:extLst>
              </p:cNvPr>
              <p:cNvSpPr/>
              <p:nvPr/>
            </p:nvSpPr>
            <p:spPr>
              <a:xfrm>
                <a:off x="6968820" y="1417015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TX1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BA01E6-7B70-4C4D-9587-2267E897DF46}"/>
                  </a:ext>
                </a:extLst>
              </p:cNvPr>
              <p:cNvSpPr/>
              <p:nvPr/>
            </p:nvSpPr>
            <p:spPr>
              <a:xfrm>
                <a:off x="6968820" y="1672849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RX0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EA7387-30BA-414F-B8B4-2152E6B83E9E}"/>
                  </a:ext>
                </a:extLst>
              </p:cNvPr>
              <p:cNvSpPr/>
              <p:nvPr/>
            </p:nvSpPr>
            <p:spPr>
              <a:xfrm>
                <a:off x="6968820" y="192868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RST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976B118-0C5B-4B88-8501-877D16547F8C}"/>
                  </a:ext>
                </a:extLst>
              </p:cNvPr>
              <p:cNvSpPr/>
              <p:nvPr/>
            </p:nvSpPr>
            <p:spPr>
              <a:xfrm>
                <a:off x="6968820" y="2184517"/>
                <a:ext cx="641897" cy="211947"/>
              </a:xfrm>
              <a:prstGeom prst="rect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GND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DDF8231-9ACD-496F-A154-60EFD54EB0C6}"/>
                  </a:ext>
                </a:extLst>
              </p:cNvPr>
              <p:cNvSpPr/>
              <p:nvPr/>
            </p:nvSpPr>
            <p:spPr>
              <a:xfrm>
                <a:off x="6968820" y="2440351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D2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648468-820B-437A-9B11-D1A5EFF951B0}"/>
                  </a:ext>
                </a:extLst>
              </p:cNvPr>
              <p:cNvSpPr/>
              <p:nvPr/>
            </p:nvSpPr>
            <p:spPr>
              <a:xfrm>
                <a:off x="6968820" y="2696185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D3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4B56C10-4996-4087-B9C4-381FB1D9C52F}"/>
                  </a:ext>
                </a:extLst>
              </p:cNvPr>
              <p:cNvSpPr/>
              <p:nvPr/>
            </p:nvSpPr>
            <p:spPr>
              <a:xfrm>
                <a:off x="6968820" y="2952019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D4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AA79B2C-20DE-4C06-8D45-79C44421C5AD}"/>
                  </a:ext>
                </a:extLst>
              </p:cNvPr>
              <p:cNvSpPr/>
              <p:nvPr/>
            </p:nvSpPr>
            <p:spPr>
              <a:xfrm>
                <a:off x="6968820" y="320785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D5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EAA4C1A-BAB1-4943-B739-E16A76FF9894}"/>
                  </a:ext>
                </a:extLst>
              </p:cNvPr>
              <p:cNvSpPr/>
              <p:nvPr/>
            </p:nvSpPr>
            <p:spPr>
              <a:xfrm>
                <a:off x="6968820" y="3463687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D6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AB6CD06-85B3-4F5E-88F7-E0500ACB645D}"/>
                  </a:ext>
                </a:extLst>
              </p:cNvPr>
              <p:cNvSpPr/>
              <p:nvPr/>
            </p:nvSpPr>
            <p:spPr>
              <a:xfrm>
                <a:off x="6968820" y="3719521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D7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5C5A457-7A60-454F-8DD6-60A1576E43CB}"/>
                  </a:ext>
                </a:extLst>
              </p:cNvPr>
              <p:cNvSpPr/>
              <p:nvPr/>
            </p:nvSpPr>
            <p:spPr>
              <a:xfrm>
                <a:off x="6968820" y="3975355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D8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ACC28E3-2620-43BE-9CB2-D55C496A167C}"/>
                  </a:ext>
                </a:extLst>
              </p:cNvPr>
              <p:cNvSpPr/>
              <p:nvPr/>
            </p:nvSpPr>
            <p:spPr>
              <a:xfrm>
                <a:off x="6968820" y="4231189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D9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C7386C4-FE75-4298-B5F2-320E67C4BE3C}"/>
                  </a:ext>
                </a:extLst>
              </p:cNvPr>
              <p:cNvSpPr/>
              <p:nvPr/>
            </p:nvSpPr>
            <p:spPr>
              <a:xfrm>
                <a:off x="6968820" y="4487023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D10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CB299FE-E606-4466-829F-6FEAE33C21CC}"/>
                  </a:ext>
                </a:extLst>
              </p:cNvPr>
              <p:cNvSpPr/>
              <p:nvPr/>
            </p:nvSpPr>
            <p:spPr>
              <a:xfrm>
                <a:off x="6968820" y="4742857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D11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4ED6FA8-C34E-4FAC-9B9B-E31F58B92B19}"/>
                  </a:ext>
                </a:extLst>
              </p:cNvPr>
              <p:cNvSpPr/>
              <p:nvPr/>
            </p:nvSpPr>
            <p:spPr>
              <a:xfrm>
                <a:off x="6968820" y="4998697"/>
                <a:ext cx="641897" cy="2119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D12</a:t>
                </a:r>
                <a:endPara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4" name="橢圓 333">
              <a:extLst>
                <a:ext uri="{FF2B5EF4-FFF2-40B4-BE49-F238E27FC236}">
                  <a16:creationId xmlns:a16="http://schemas.microsoft.com/office/drawing/2014/main" id="{CDE35962-7C6D-409E-A707-9445AD6E5975}"/>
                </a:ext>
              </a:extLst>
            </p:cNvPr>
            <p:cNvSpPr/>
            <p:nvPr/>
          </p:nvSpPr>
          <p:spPr>
            <a:xfrm>
              <a:off x="4591715" y="1996360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橢圓 334">
              <a:extLst>
                <a:ext uri="{FF2B5EF4-FFF2-40B4-BE49-F238E27FC236}">
                  <a16:creationId xmlns:a16="http://schemas.microsoft.com/office/drawing/2014/main" id="{E4EE92C4-A252-477D-A8B3-8F7B19247AC1}"/>
                </a:ext>
              </a:extLst>
            </p:cNvPr>
            <p:cNvSpPr/>
            <p:nvPr/>
          </p:nvSpPr>
          <p:spPr>
            <a:xfrm>
              <a:off x="4591715" y="2254295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橢圓 343">
              <a:extLst>
                <a:ext uri="{FF2B5EF4-FFF2-40B4-BE49-F238E27FC236}">
                  <a16:creationId xmlns:a16="http://schemas.microsoft.com/office/drawing/2014/main" id="{9660E126-D4B5-43C6-9A7F-DD680060830D}"/>
                </a:ext>
              </a:extLst>
            </p:cNvPr>
            <p:cNvSpPr/>
            <p:nvPr/>
          </p:nvSpPr>
          <p:spPr>
            <a:xfrm>
              <a:off x="4591715" y="250858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橢圓 344">
              <a:extLst>
                <a:ext uri="{FF2B5EF4-FFF2-40B4-BE49-F238E27FC236}">
                  <a16:creationId xmlns:a16="http://schemas.microsoft.com/office/drawing/2014/main" id="{A5EDE0DA-ABDF-447A-BEE6-C3AC206CEFAF}"/>
                </a:ext>
              </a:extLst>
            </p:cNvPr>
            <p:cNvSpPr/>
            <p:nvPr/>
          </p:nvSpPr>
          <p:spPr>
            <a:xfrm>
              <a:off x="4591715" y="2765963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橢圓 346">
              <a:extLst>
                <a:ext uri="{FF2B5EF4-FFF2-40B4-BE49-F238E27FC236}">
                  <a16:creationId xmlns:a16="http://schemas.microsoft.com/office/drawing/2014/main" id="{195BC740-C411-445B-826E-EF514598C9BB}"/>
                </a:ext>
              </a:extLst>
            </p:cNvPr>
            <p:cNvSpPr/>
            <p:nvPr/>
          </p:nvSpPr>
          <p:spPr>
            <a:xfrm>
              <a:off x="4591715" y="3016374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橢圓 347">
              <a:extLst>
                <a:ext uri="{FF2B5EF4-FFF2-40B4-BE49-F238E27FC236}">
                  <a16:creationId xmlns:a16="http://schemas.microsoft.com/office/drawing/2014/main" id="{3F824E4A-087C-4AC9-AEA1-6776A34F3C7B}"/>
                </a:ext>
              </a:extLst>
            </p:cNvPr>
            <p:cNvSpPr/>
            <p:nvPr/>
          </p:nvSpPr>
          <p:spPr>
            <a:xfrm>
              <a:off x="4591715" y="3277631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橢圓 348">
              <a:extLst>
                <a:ext uri="{FF2B5EF4-FFF2-40B4-BE49-F238E27FC236}">
                  <a16:creationId xmlns:a16="http://schemas.microsoft.com/office/drawing/2014/main" id="{988DE7C9-8EDC-45C9-A407-A250224E3CDD}"/>
                </a:ext>
              </a:extLst>
            </p:cNvPr>
            <p:cNvSpPr/>
            <p:nvPr/>
          </p:nvSpPr>
          <p:spPr>
            <a:xfrm>
              <a:off x="4591715" y="3533465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橢圓 349">
              <a:extLst>
                <a:ext uri="{FF2B5EF4-FFF2-40B4-BE49-F238E27FC236}">
                  <a16:creationId xmlns:a16="http://schemas.microsoft.com/office/drawing/2014/main" id="{1BEB177E-42EE-4C81-A541-2F8C41D11CBB}"/>
                </a:ext>
              </a:extLst>
            </p:cNvPr>
            <p:cNvSpPr/>
            <p:nvPr/>
          </p:nvSpPr>
          <p:spPr>
            <a:xfrm>
              <a:off x="4591715" y="3789299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橢圓 350">
              <a:extLst>
                <a:ext uri="{FF2B5EF4-FFF2-40B4-BE49-F238E27FC236}">
                  <a16:creationId xmlns:a16="http://schemas.microsoft.com/office/drawing/2014/main" id="{7BFAB52D-C99F-4855-980B-8EF3B7991974}"/>
                </a:ext>
              </a:extLst>
            </p:cNvPr>
            <p:cNvSpPr/>
            <p:nvPr/>
          </p:nvSpPr>
          <p:spPr>
            <a:xfrm>
              <a:off x="4591715" y="4045133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橢圓 351">
              <a:extLst>
                <a:ext uri="{FF2B5EF4-FFF2-40B4-BE49-F238E27FC236}">
                  <a16:creationId xmlns:a16="http://schemas.microsoft.com/office/drawing/2014/main" id="{8FAECC9C-A8E4-4C3F-B966-5EC6B9E8AA14}"/>
                </a:ext>
              </a:extLst>
            </p:cNvPr>
            <p:cNvSpPr/>
            <p:nvPr/>
          </p:nvSpPr>
          <p:spPr>
            <a:xfrm>
              <a:off x="4591715" y="430384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橢圓 352">
              <a:extLst>
                <a:ext uri="{FF2B5EF4-FFF2-40B4-BE49-F238E27FC236}">
                  <a16:creationId xmlns:a16="http://schemas.microsoft.com/office/drawing/2014/main" id="{C36EAB0E-2FFB-4FEF-88FF-4272918D0517}"/>
                </a:ext>
              </a:extLst>
            </p:cNvPr>
            <p:cNvSpPr/>
            <p:nvPr/>
          </p:nvSpPr>
          <p:spPr>
            <a:xfrm>
              <a:off x="4591715" y="455680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橢圓 353">
              <a:extLst>
                <a:ext uri="{FF2B5EF4-FFF2-40B4-BE49-F238E27FC236}">
                  <a16:creationId xmlns:a16="http://schemas.microsoft.com/office/drawing/2014/main" id="{075B9C67-B516-4A8E-8AC2-6B624ADE42F2}"/>
                </a:ext>
              </a:extLst>
            </p:cNvPr>
            <p:cNvSpPr/>
            <p:nvPr/>
          </p:nvSpPr>
          <p:spPr>
            <a:xfrm>
              <a:off x="7921190" y="455680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橢圓 354">
              <a:extLst>
                <a:ext uri="{FF2B5EF4-FFF2-40B4-BE49-F238E27FC236}">
                  <a16:creationId xmlns:a16="http://schemas.microsoft.com/office/drawing/2014/main" id="{419562A4-B598-4661-A9A0-6317C1346CEB}"/>
                </a:ext>
              </a:extLst>
            </p:cNvPr>
            <p:cNvSpPr/>
            <p:nvPr/>
          </p:nvSpPr>
          <p:spPr>
            <a:xfrm>
              <a:off x="7921190" y="3533465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橢圓 355">
              <a:extLst>
                <a:ext uri="{FF2B5EF4-FFF2-40B4-BE49-F238E27FC236}">
                  <a16:creationId xmlns:a16="http://schemas.microsoft.com/office/drawing/2014/main" id="{EED5AC86-4197-4199-A0CE-D85E1F160923}"/>
                </a:ext>
              </a:extLst>
            </p:cNvPr>
            <p:cNvSpPr/>
            <p:nvPr/>
          </p:nvSpPr>
          <p:spPr>
            <a:xfrm>
              <a:off x="7921190" y="3789299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橢圓 356">
              <a:extLst>
                <a:ext uri="{FF2B5EF4-FFF2-40B4-BE49-F238E27FC236}">
                  <a16:creationId xmlns:a16="http://schemas.microsoft.com/office/drawing/2014/main" id="{62291279-49DE-4A1A-8421-AF342A4BEC5D}"/>
                </a:ext>
              </a:extLst>
            </p:cNvPr>
            <p:cNvSpPr/>
            <p:nvPr/>
          </p:nvSpPr>
          <p:spPr>
            <a:xfrm>
              <a:off x="7921190" y="122929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橢圓 357">
              <a:extLst>
                <a:ext uri="{FF2B5EF4-FFF2-40B4-BE49-F238E27FC236}">
                  <a16:creationId xmlns:a16="http://schemas.microsoft.com/office/drawing/2014/main" id="{12AC30C8-2E2E-4CC7-BA32-3151BD24C7AD}"/>
                </a:ext>
              </a:extLst>
            </p:cNvPr>
            <p:cNvSpPr/>
            <p:nvPr/>
          </p:nvSpPr>
          <p:spPr>
            <a:xfrm>
              <a:off x="7921190" y="174262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橢圓 358">
              <a:extLst>
                <a:ext uri="{FF2B5EF4-FFF2-40B4-BE49-F238E27FC236}">
                  <a16:creationId xmlns:a16="http://schemas.microsoft.com/office/drawing/2014/main" id="{026589EA-774A-41AB-8E03-2EA9541483BE}"/>
                </a:ext>
              </a:extLst>
            </p:cNvPr>
            <p:cNvSpPr/>
            <p:nvPr/>
          </p:nvSpPr>
          <p:spPr>
            <a:xfrm>
              <a:off x="7921190" y="4303847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500F4AFC-1CD9-4C2B-86F3-D16F1DEE2290}"/>
              </a:ext>
            </a:extLst>
          </p:cNvPr>
          <p:cNvGrpSpPr/>
          <p:nvPr/>
        </p:nvGrpSpPr>
        <p:grpSpPr>
          <a:xfrm>
            <a:off x="5366685" y="5473510"/>
            <a:ext cx="1948643" cy="1032247"/>
            <a:chOff x="5366685" y="5473510"/>
            <a:chExt cx="1948643" cy="1032247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42A6812E-6F9A-40D9-A849-0602D4478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44" b="8725"/>
            <a:stretch/>
          </p:blipFill>
          <p:spPr>
            <a:xfrm rot="10800000">
              <a:off x="5366685" y="5473510"/>
              <a:ext cx="1275303" cy="1032247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E49144D-3D05-4D02-9ED6-D047FB5EBF76}"/>
                </a:ext>
              </a:extLst>
            </p:cNvPr>
            <p:cNvSpPr/>
            <p:nvPr/>
          </p:nvSpPr>
          <p:spPr>
            <a:xfrm>
              <a:off x="6615363" y="547916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USBVIN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2EC6C78-3758-4507-8983-D7573BD27C0F}"/>
                </a:ext>
              </a:extLst>
            </p:cNvPr>
            <p:cNvSpPr/>
            <p:nvPr/>
          </p:nvSpPr>
          <p:spPr>
            <a:xfrm>
              <a:off x="6615363" y="568221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USB-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7A0877E-B607-4823-B5C0-F05FE798CF88}"/>
                </a:ext>
              </a:extLst>
            </p:cNvPr>
            <p:cNvSpPr/>
            <p:nvPr/>
          </p:nvSpPr>
          <p:spPr>
            <a:xfrm>
              <a:off x="6615363" y="588526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USB+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2B2274-FC77-4D1D-A717-18649560AC28}"/>
                </a:ext>
              </a:extLst>
            </p:cNvPr>
            <p:cNvSpPr/>
            <p:nvPr/>
          </p:nvSpPr>
          <p:spPr>
            <a:xfrm>
              <a:off x="6615363" y="608831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N/A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62B8688-21B3-4DA3-9AAF-5FF046C8B98D}"/>
                </a:ext>
              </a:extLst>
            </p:cNvPr>
            <p:cNvSpPr/>
            <p:nvPr/>
          </p:nvSpPr>
          <p:spPr>
            <a:xfrm>
              <a:off x="6615363" y="629136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USBGND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0" name="橢圓 359">
              <a:extLst>
                <a:ext uri="{FF2B5EF4-FFF2-40B4-BE49-F238E27FC236}">
                  <a16:creationId xmlns:a16="http://schemas.microsoft.com/office/drawing/2014/main" id="{3A4E9AAD-44AB-4593-B51A-EE0AA13FCCD4}"/>
                </a:ext>
              </a:extLst>
            </p:cNvPr>
            <p:cNvSpPr/>
            <p:nvPr/>
          </p:nvSpPr>
          <p:spPr>
            <a:xfrm>
              <a:off x="7243328" y="573572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橢圓 360">
              <a:extLst>
                <a:ext uri="{FF2B5EF4-FFF2-40B4-BE49-F238E27FC236}">
                  <a16:creationId xmlns:a16="http://schemas.microsoft.com/office/drawing/2014/main" id="{BB8569B7-800C-4829-B970-1C6B81F7E61A}"/>
                </a:ext>
              </a:extLst>
            </p:cNvPr>
            <p:cNvSpPr/>
            <p:nvPr/>
          </p:nvSpPr>
          <p:spPr>
            <a:xfrm>
              <a:off x="7243328" y="5946076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0A436AB-08B8-4286-972D-A695B7637C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16" t="4589" r="25822" b="1982"/>
          <a:stretch/>
        </p:blipFill>
        <p:spPr>
          <a:xfrm>
            <a:off x="2106357" y="4862174"/>
            <a:ext cx="1513908" cy="14953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6BE72F-63CC-458D-BACF-366F6D0EE6FA}"/>
              </a:ext>
            </a:extLst>
          </p:cNvPr>
          <p:cNvSpPr/>
          <p:nvPr/>
        </p:nvSpPr>
        <p:spPr>
          <a:xfrm>
            <a:off x="3599775" y="486217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BUSY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3625B0-8706-4562-8B62-1AF9C2BF3FF4}"/>
              </a:ext>
            </a:extLst>
          </p:cNvPr>
          <p:cNvSpPr/>
          <p:nvPr/>
        </p:nvSpPr>
        <p:spPr>
          <a:xfrm>
            <a:off x="3599775" y="505008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USB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D16CAB-7468-4E0D-AC5D-F28FED97C29D}"/>
              </a:ext>
            </a:extLst>
          </p:cNvPr>
          <p:cNvSpPr/>
          <p:nvPr/>
        </p:nvSpPr>
        <p:spPr>
          <a:xfrm>
            <a:off x="3599775" y="523799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USB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24E600-C342-4AE2-959B-B6DBF0AD2952}"/>
              </a:ext>
            </a:extLst>
          </p:cNvPr>
          <p:cNvSpPr/>
          <p:nvPr/>
        </p:nvSpPr>
        <p:spPr>
          <a:xfrm>
            <a:off x="3599775" y="542590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KEY_2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AB6102-DAE6-4CCC-A95E-BC016E214A77}"/>
              </a:ext>
            </a:extLst>
          </p:cNvPr>
          <p:cNvSpPr/>
          <p:nvPr/>
        </p:nvSpPr>
        <p:spPr>
          <a:xfrm>
            <a:off x="3599775" y="561381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KEY_1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BE1ED-A9C1-48B4-8FD7-B6A5D8D1D71E}"/>
              </a:ext>
            </a:extLst>
          </p:cNvPr>
          <p:cNvSpPr/>
          <p:nvPr/>
        </p:nvSpPr>
        <p:spPr>
          <a:xfrm>
            <a:off x="3599775" y="580172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IO_2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68574A-89F1-4647-A0F9-2929F49BDE98}"/>
              </a:ext>
            </a:extLst>
          </p:cNvPr>
          <p:cNvSpPr/>
          <p:nvPr/>
        </p:nvSpPr>
        <p:spPr>
          <a:xfrm>
            <a:off x="3599775" y="598963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GND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B2552F-96BF-4977-B6E1-7BDA60AB856E}"/>
              </a:ext>
            </a:extLst>
          </p:cNvPr>
          <p:cNvSpPr/>
          <p:nvPr/>
        </p:nvSpPr>
        <p:spPr>
          <a:xfrm>
            <a:off x="3599775" y="6177545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IO_1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25F45A-5A78-49BA-858C-14C377CF60B4}"/>
              </a:ext>
            </a:extLst>
          </p:cNvPr>
          <p:cNvSpPr/>
          <p:nvPr/>
        </p:nvSpPr>
        <p:spPr>
          <a:xfrm>
            <a:off x="1603742" y="486217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+5V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18CC06-6F81-41B1-B6A7-AA65575B34E5}"/>
              </a:ext>
            </a:extLst>
          </p:cNvPr>
          <p:cNvSpPr/>
          <p:nvPr/>
        </p:nvSpPr>
        <p:spPr>
          <a:xfrm>
            <a:off x="1603742" y="505008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BAFDAA-8A9C-4877-9C66-125BBA8D002F}"/>
              </a:ext>
            </a:extLst>
          </p:cNvPr>
          <p:cNvSpPr/>
          <p:nvPr/>
        </p:nvSpPr>
        <p:spPr>
          <a:xfrm>
            <a:off x="1603742" y="523799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TX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5B0A9E-914E-4548-A0EC-602E519676EE}"/>
              </a:ext>
            </a:extLst>
          </p:cNvPr>
          <p:cNvSpPr/>
          <p:nvPr/>
        </p:nvSpPr>
        <p:spPr>
          <a:xfrm>
            <a:off x="1603742" y="542590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DAC_R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DE49C8-D524-4277-A4A1-CEF7910BEA51}"/>
              </a:ext>
            </a:extLst>
          </p:cNvPr>
          <p:cNvSpPr/>
          <p:nvPr/>
        </p:nvSpPr>
        <p:spPr>
          <a:xfrm>
            <a:off x="1603742" y="561381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DAC_I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D4FACA-DE66-45E4-84D3-8D9B7CC56216}"/>
              </a:ext>
            </a:extLst>
          </p:cNvPr>
          <p:cNvSpPr/>
          <p:nvPr/>
        </p:nvSpPr>
        <p:spPr>
          <a:xfrm>
            <a:off x="1603742" y="580172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SPK +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A54AD8-CAD1-40B7-8800-0530A9ED9AAA}"/>
              </a:ext>
            </a:extLst>
          </p:cNvPr>
          <p:cNvSpPr/>
          <p:nvPr/>
        </p:nvSpPr>
        <p:spPr>
          <a:xfrm>
            <a:off x="1603742" y="5989634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GND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322DA6-0F01-4340-8C83-43FB1DAECF87}"/>
              </a:ext>
            </a:extLst>
          </p:cNvPr>
          <p:cNvSpPr/>
          <p:nvPr/>
        </p:nvSpPr>
        <p:spPr>
          <a:xfrm>
            <a:off x="1603742" y="6177545"/>
            <a:ext cx="50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SPK -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03FB8E63-CF61-4E7C-875C-12C1BE074B7D}"/>
              </a:ext>
            </a:extLst>
          </p:cNvPr>
          <p:cNvSpPr/>
          <p:nvPr/>
        </p:nvSpPr>
        <p:spPr>
          <a:xfrm>
            <a:off x="1028914" y="4862174"/>
            <a:ext cx="396001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+5V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B253B46D-838B-4D51-BB33-51CCAB79A65E}"/>
              </a:ext>
            </a:extLst>
          </p:cNvPr>
          <p:cNvSpPr/>
          <p:nvPr/>
        </p:nvSpPr>
        <p:spPr>
          <a:xfrm>
            <a:off x="491382" y="5789025"/>
            <a:ext cx="396000" cy="303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喇</a:t>
            </a:r>
          </a:p>
        </p:txBody>
      </p:sp>
      <p:cxnSp>
        <p:nvCxnSpPr>
          <p:cNvPr id="397" name="直線接點 396">
            <a:extLst>
              <a:ext uri="{FF2B5EF4-FFF2-40B4-BE49-F238E27FC236}">
                <a16:creationId xmlns:a16="http://schemas.microsoft.com/office/drawing/2014/main" id="{93F03535-2F10-4105-91FA-3E1C1621B84C}"/>
              </a:ext>
            </a:extLst>
          </p:cNvPr>
          <p:cNvCxnSpPr>
            <a:cxnSpLocks/>
            <a:stCxn id="394" idx="3"/>
            <a:endCxn id="16" idx="1"/>
          </p:cNvCxnSpPr>
          <p:nvPr/>
        </p:nvCxnSpPr>
        <p:spPr>
          <a:xfrm>
            <a:off x="1424915" y="4952174"/>
            <a:ext cx="178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>
            <a:extLst>
              <a:ext uri="{FF2B5EF4-FFF2-40B4-BE49-F238E27FC236}">
                <a16:creationId xmlns:a16="http://schemas.microsoft.com/office/drawing/2014/main" id="{AEDF90FD-9C27-42DC-A73B-BF48BFBD8509}"/>
              </a:ext>
            </a:extLst>
          </p:cNvPr>
          <p:cNvSpPr/>
          <p:nvPr/>
        </p:nvSpPr>
        <p:spPr>
          <a:xfrm>
            <a:off x="491382" y="6065873"/>
            <a:ext cx="396000" cy="303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叭</a:t>
            </a:r>
          </a:p>
        </p:txBody>
      </p:sp>
      <p:cxnSp>
        <p:nvCxnSpPr>
          <p:cNvPr id="409" name="接點: 肘形 408">
            <a:extLst>
              <a:ext uri="{FF2B5EF4-FFF2-40B4-BE49-F238E27FC236}">
                <a16:creationId xmlns:a16="http://schemas.microsoft.com/office/drawing/2014/main" id="{14A57076-20DA-4555-9E19-56AC993DF60A}"/>
              </a:ext>
            </a:extLst>
          </p:cNvPr>
          <p:cNvCxnSpPr>
            <a:cxnSpLocks/>
            <a:stCxn id="21" idx="1"/>
            <a:endCxn id="395" idx="0"/>
          </p:cNvCxnSpPr>
          <p:nvPr/>
        </p:nvCxnSpPr>
        <p:spPr>
          <a:xfrm rot="10800000">
            <a:off x="689382" y="5789026"/>
            <a:ext cx="914360" cy="102699"/>
          </a:xfrm>
          <a:prstGeom prst="bentConnector4">
            <a:avLst>
              <a:gd name="adj1" fmla="val 39173"/>
              <a:gd name="adj2" fmla="val 3225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接點: 肘形 409">
            <a:extLst>
              <a:ext uri="{FF2B5EF4-FFF2-40B4-BE49-F238E27FC236}">
                <a16:creationId xmlns:a16="http://schemas.microsoft.com/office/drawing/2014/main" id="{B9F13B7D-F4E3-42AE-9452-A698B9EF3DCF}"/>
              </a:ext>
            </a:extLst>
          </p:cNvPr>
          <p:cNvCxnSpPr>
            <a:cxnSpLocks/>
            <a:stCxn id="23" idx="1"/>
            <a:endCxn id="406" idx="2"/>
          </p:cNvCxnSpPr>
          <p:nvPr/>
        </p:nvCxnSpPr>
        <p:spPr>
          <a:xfrm rot="10800000" flipV="1">
            <a:off x="689382" y="6267545"/>
            <a:ext cx="914360" cy="101392"/>
          </a:xfrm>
          <a:prstGeom prst="bentConnector4">
            <a:avLst>
              <a:gd name="adj1" fmla="val 39173"/>
              <a:gd name="adj2" fmla="val 325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>
            <a:extLst>
              <a:ext uri="{FF2B5EF4-FFF2-40B4-BE49-F238E27FC236}">
                <a16:creationId xmlns:a16="http://schemas.microsoft.com/office/drawing/2014/main" id="{898F0FEB-8F68-4B50-865C-01AEC6BA8306}"/>
              </a:ext>
            </a:extLst>
          </p:cNvPr>
          <p:cNvSpPr/>
          <p:nvPr/>
        </p:nvSpPr>
        <p:spPr>
          <a:xfrm>
            <a:off x="1028914" y="5992277"/>
            <a:ext cx="396001" cy="180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GND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60A47668-150A-4223-94E8-CC0851BB1213}"/>
              </a:ext>
            </a:extLst>
          </p:cNvPr>
          <p:cNvCxnSpPr>
            <a:cxnSpLocks/>
            <a:stCxn id="417" idx="3"/>
            <a:endCxn id="22" idx="1"/>
          </p:cNvCxnSpPr>
          <p:nvPr/>
        </p:nvCxnSpPr>
        <p:spPr>
          <a:xfrm flipV="1">
            <a:off x="1424915" y="6079634"/>
            <a:ext cx="178827" cy="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矩形 424">
            <a:extLst>
              <a:ext uri="{FF2B5EF4-FFF2-40B4-BE49-F238E27FC236}">
                <a16:creationId xmlns:a16="http://schemas.microsoft.com/office/drawing/2014/main" id="{1427CE93-9518-4A03-9B49-30D91136F0B9}"/>
              </a:ext>
            </a:extLst>
          </p:cNvPr>
          <p:cNvSpPr/>
          <p:nvPr/>
        </p:nvSpPr>
        <p:spPr>
          <a:xfrm>
            <a:off x="475837" y="5050084"/>
            <a:ext cx="36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A0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4D5B160D-C98C-4138-9EF5-DEDEF3A2DF12}"/>
              </a:ext>
            </a:extLst>
          </p:cNvPr>
          <p:cNvSpPr/>
          <p:nvPr/>
        </p:nvSpPr>
        <p:spPr>
          <a:xfrm>
            <a:off x="475837" y="5237994"/>
            <a:ext cx="36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07A6A4F7-A329-4F56-8A71-E484DA39696D}"/>
              </a:ext>
            </a:extLst>
          </p:cNvPr>
          <p:cNvSpPr/>
          <p:nvPr/>
        </p:nvSpPr>
        <p:spPr>
          <a:xfrm>
            <a:off x="1028914" y="5050084"/>
            <a:ext cx="396001" cy="18000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1K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A9854402-227D-4701-8149-82030A1ED792}"/>
              </a:ext>
            </a:extLst>
          </p:cNvPr>
          <p:cNvCxnSpPr>
            <a:cxnSpLocks/>
            <a:stCxn id="427" idx="3"/>
            <a:endCxn id="17" idx="1"/>
          </p:cNvCxnSpPr>
          <p:nvPr/>
        </p:nvCxnSpPr>
        <p:spPr>
          <a:xfrm>
            <a:off x="1424915" y="5140084"/>
            <a:ext cx="178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A7E236C6-B68F-46E7-B325-E0F055F8CF16}"/>
              </a:ext>
            </a:extLst>
          </p:cNvPr>
          <p:cNvCxnSpPr>
            <a:cxnSpLocks/>
            <a:stCxn id="425" idx="3"/>
            <a:endCxn id="427" idx="1"/>
          </p:cNvCxnSpPr>
          <p:nvPr/>
        </p:nvCxnSpPr>
        <p:spPr>
          <a:xfrm>
            <a:off x="835837" y="5140084"/>
            <a:ext cx="19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F2330A69-B451-4F24-8821-D324BC17994B}"/>
              </a:ext>
            </a:extLst>
          </p:cNvPr>
          <p:cNvSpPr/>
          <p:nvPr/>
        </p:nvSpPr>
        <p:spPr>
          <a:xfrm>
            <a:off x="4282998" y="5050084"/>
            <a:ext cx="432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>
                <a:solidFill>
                  <a:schemeClr val="bg1"/>
                </a:solidFill>
              </a:rPr>
              <a:t>USB</a:t>
            </a:r>
            <a:r>
              <a:rPr lang="zh-TW" altLang="en-US" sz="120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-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16EB237-D800-4F59-AE57-879BF1C10514}"/>
              </a:ext>
            </a:extLst>
          </p:cNvPr>
          <p:cNvSpPr/>
          <p:nvPr/>
        </p:nvSpPr>
        <p:spPr>
          <a:xfrm>
            <a:off x="4282998" y="5237994"/>
            <a:ext cx="432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+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180468E-AEB9-406D-B58D-41B1FD7CBBC9}"/>
              </a:ext>
            </a:extLst>
          </p:cNvPr>
          <p:cNvCxnSpPr>
            <a:stCxn id="9" idx="3"/>
            <a:endCxn id="192" idx="1"/>
          </p:cNvCxnSpPr>
          <p:nvPr/>
        </p:nvCxnSpPr>
        <p:spPr>
          <a:xfrm>
            <a:off x="4103775" y="5140084"/>
            <a:ext cx="179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A8E245CE-A049-4214-A287-74A1621F4BF8}"/>
              </a:ext>
            </a:extLst>
          </p:cNvPr>
          <p:cNvCxnSpPr>
            <a:cxnSpLocks/>
            <a:stCxn id="10" idx="3"/>
            <a:endCxn id="193" idx="1"/>
          </p:cNvCxnSpPr>
          <p:nvPr/>
        </p:nvCxnSpPr>
        <p:spPr>
          <a:xfrm>
            <a:off x="4103775" y="5327994"/>
            <a:ext cx="179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>
            <a:extLst>
              <a:ext uri="{FF2B5EF4-FFF2-40B4-BE49-F238E27FC236}">
                <a16:creationId xmlns:a16="http://schemas.microsoft.com/office/drawing/2014/main" id="{9775A39A-3396-443B-B887-634D7E9C3D05}"/>
              </a:ext>
            </a:extLst>
          </p:cNvPr>
          <p:cNvSpPr/>
          <p:nvPr/>
        </p:nvSpPr>
        <p:spPr>
          <a:xfrm>
            <a:off x="4282998" y="5989634"/>
            <a:ext cx="576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USBGND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370" name="直線接點 369">
            <a:extLst>
              <a:ext uri="{FF2B5EF4-FFF2-40B4-BE49-F238E27FC236}">
                <a16:creationId xmlns:a16="http://schemas.microsoft.com/office/drawing/2014/main" id="{5929B4DB-B356-46D1-A0C5-24F44A1214D2}"/>
              </a:ext>
            </a:extLst>
          </p:cNvPr>
          <p:cNvCxnSpPr>
            <a:cxnSpLocks/>
            <a:stCxn id="14" idx="3"/>
            <a:endCxn id="369" idx="1"/>
          </p:cNvCxnSpPr>
          <p:nvPr/>
        </p:nvCxnSpPr>
        <p:spPr>
          <a:xfrm>
            <a:off x="4103775" y="6079634"/>
            <a:ext cx="179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3B4B156F-ED3C-4A3F-B1DB-34B0D951E549}"/>
              </a:ext>
            </a:extLst>
          </p:cNvPr>
          <p:cNvSpPr/>
          <p:nvPr/>
        </p:nvSpPr>
        <p:spPr>
          <a:xfrm>
            <a:off x="1028914" y="5237994"/>
            <a:ext cx="396001" cy="18000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1K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285" name="直線接點 284">
            <a:extLst>
              <a:ext uri="{FF2B5EF4-FFF2-40B4-BE49-F238E27FC236}">
                <a16:creationId xmlns:a16="http://schemas.microsoft.com/office/drawing/2014/main" id="{70B38B76-119F-4BC6-8E7A-3B97BC2C3F40}"/>
              </a:ext>
            </a:extLst>
          </p:cNvPr>
          <p:cNvCxnSpPr>
            <a:cxnSpLocks/>
            <a:stCxn id="284" idx="3"/>
            <a:endCxn id="18" idx="1"/>
          </p:cNvCxnSpPr>
          <p:nvPr/>
        </p:nvCxnSpPr>
        <p:spPr>
          <a:xfrm>
            <a:off x="1424915" y="5327994"/>
            <a:ext cx="178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6497E127-CF22-44A6-88EB-41D869A9109E}"/>
              </a:ext>
            </a:extLst>
          </p:cNvPr>
          <p:cNvCxnSpPr>
            <a:cxnSpLocks/>
            <a:stCxn id="426" idx="3"/>
            <a:endCxn id="284" idx="1"/>
          </p:cNvCxnSpPr>
          <p:nvPr/>
        </p:nvCxnSpPr>
        <p:spPr>
          <a:xfrm>
            <a:off x="835837" y="5327994"/>
            <a:ext cx="19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3EA0CF92-3B19-41CD-A6F6-BF8791543B20}"/>
              </a:ext>
            </a:extLst>
          </p:cNvPr>
          <p:cNvSpPr txBox="1"/>
          <p:nvPr/>
        </p:nvSpPr>
        <p:spPr>
          <a:xfrm>
            <a:off x="0" y="0"/>
            <a:ext cx="354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觸碰按鈕音樂盒</a:t>
            </a:r>
          </a:p>
        </p:txBody>
      </p:sp>
    </p:spTree>
    <p:extLst>
      <p:ext uri="{BB962C8B-B14F-4D97-AF65-F5344CB8AC3E}">
        <p14:creationId xmlns:p14="http://schemas.microsoft.com/office/powerpoint/2010/main" val="26899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228</Words>
  <Application>Microsoft Office PowerPoint</Application>
  <PresentationFormat>寬螢幕</PresentationFormat>
  <Paragraphs>163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131</cp:revision>
  <dcterms:created xsi:type="dcterms:W3CDTF">2020-07-04T13:10:11Z</dcterms:created>
  <dcterms:modified xsi:type="dcterms:W3CDTF">2021-05-23T13:54:57Z</dcterms:modified>
</cp:coreProperties>
</file>