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2CC"/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96183" autoAdjust="0"/>
  </p:normalViewPr>
  <p:slideViewPr>
    <p:cSldViewPr snapToGrid="0">
      <p:cViewPr>
        <p:scale>
          <a:sx n="75" d="100"/>
          <a:sy n="75" d="100"/>
        </p:scale>
        <p:origin x="16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05/26/2021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033C9A-9804-4EAA-9DE6-B16656FB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38028" y="1851138"/>
            <a:ext cx="1822544" cy="46484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97C7B0-23EB-4354-AA61-4CC126361468}"/>
              </a:ext>
            </a:extLst>
          </p:cNvPr>
          <p:cNvSpPr/>
          <p:nvPr/>
        </p:nvSpPr>
        <p:spPr>
          <a:xfrm rot="5400000">
            <a:off x="8640416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VIN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3DBAE5-3963-40C9-9306-071D16B1DE24}"/>
              </a:ext>
            </a:extLst>
          </p:cNvPr>
          <p:cNvSpPr/>
          <p:nvPr/>
        </p:nvSpPr>
        <p:spPr>
          <a:xfrm rot="5400000">
            <a:off x="8384582" y="5275258"/>
            <a:ext cx="641897" cy="21194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A8323-1518-4031-80AC-2C551215A7A4}"/>
              </a:ext>
            </a:extLst>
          </p:cNvPr>
          <p:cNvSpPr/>
          <p:nvPr/>
        </p:nvSpPr>
        <p:spPr>
          <a:xfrm rot="5400000">
            <a:off x="812874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8F5F10-2682-4962-A981-6060EF4443C8}"/>
              </a:ext>
            </a:extLst>
          </p:cNvPr>
          <p:cNvSpPr/>
          <p:nvPr/>
        </p:nvSpPr>
        <p:spPr>
          <a:xfrm rot="5400000">
            <a:off x="7872914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DB1086-A606-4C68-AB50-614FA1246CAB}"/>
              </a:ext>
            </a:extLst>
          </p:cNvPr>
          <p:cNvSpPr/>
          <p:nvPr/>
        </p:nvSpPr>
        <p:spPr>
          <a:xfrm rot="5400000">
            <a:off x="7617080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A7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A99D16-01B2-4879-822D-04E723948EB0}"/>
              </a:ext>
            </a:extLst>
          </p:cNvPr>
          <p:cNvSpPr/>
          <p:nvPr/>
        </p:nvSpPr>
        <p:spPr>
          <a:xfrm rot="5400000">
            <a:off x="7361246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A6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C5BBEF-0289-4FEB-869A-73C6770E631A}"/>
              </a:ext>
            </a:extLst>
          </p:cNvPr>
          <p:cNvSpPr/>
          <p:nvPr/>
        </p:nvSpPr>
        <p:spPr>
          <a:xfrm rot="5400000">
            <a:off x="7105412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F24F60-84F0-4CDF-8844-CD0991E29FE6}"/>
              </a:ext>
            </a:extLst>
          </p:cNvPr>
          <p:cNvSpPr/>
          <p:nvPr/>
        </p:nvSpPr>
        <p:spPr>
          <a:xfrm rot="5400000">
            <a:off x="684957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7ED320-89CF-49F7-A20B-5109269CDE9B}"/>
              </a:ext>
            </a:extLst>
          </p:cNvPr>
          <p:cNvSpPr/>
          <p:nvPr/>
        </p:nvSpPr>
        <p:spPr>
          <a:xfrm rot="5400000">
            <a:off x="6593744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A1DA68-EFC2-40D9-B334-FD1F3F909668}"/>
              </a:ext>
            </a:extLst>
          </p:cNvPr>
          <p:cNvSpPr/>
          <p:nvPr/>
        </p:nvSpPr>
        <p:spPr>
          <a:xfrm rot="5400000">
            <a:off x="6337910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4342CF-E5E6-46C6-9C4D-451CD9AE3D23}"/>
              </a:ext>
            </a:extLst>
          </p:cNvPr>
          <p:cNvSpPr/>
          <p:nvPr/>
        </p:nvSpPr>
        <p:spPr>
          <a:xfrm rot="5400000">
            <a:off x="6082076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7FAEE9-C9E3-4E5B-A588-017EA6FCF357}"/>
              </a:ext>
            </a:extLst>
          </p:cNvPr>
          <p:cNvSpPr/>
          <p:nvPr/>
        </p:nvSpPr>
        <p:spPr>
          <a:xfrm rot="5400000">
            <a:off x="5826242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13AC14-A699-451B-9BC4-1B407DFDD6C0}"/>
              </a:ext>
            </a:extLst>
          </p:cNvPr>
          <p:cNvSpPr/>
          <p:nvPr/>
        </p:nvSpPr>
        <p:spPr>
          <a:xfrm rot="5400000">
            <a:off x="557040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E6D7FB-0460-4474-A8C8-D6BD822C644B}"/>
              </a:ext>
            </a:extLst>
          </p:cNvPr>
          <p:cNvSpPr/>
          <p:nvPr/>
        </p:nvSpPr>
        <p:spPr>
          <a:xfrm rot="5400000">
            <a:off x="5314574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3V3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4569DE-F5AC-4E5F-B4BF-E5D7E9C8CF33}"/>
              </a:ext>
            </a:extLst>
          </p:cNvPr>
          <p:cNvSpPr/>
          <p:nvPr/>
        </p:nvSpPr>
        <p:spPr>
          <a:xfrm rot="5400000">
            <a:off x="5058734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74CE02-C139-4D62-A668-BE05E80F745F}"/>
              </a:ext>
            </a:extLst>
          </p:cNvPr>
          <p:cNvSpPr/>
          <p:nvPr/>
        </p:nvSpPr>
        <p:spPr>
          <a:xfrm rot="5400000">
            <a:off x="864041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TX1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BA01E6-7B70-4C4D-9587-2267E897DF46}"/>
              </a:ext>
            </a:extLst>
          </p:cNvPr>
          <p:cNvSpPr/>
          <p:nvPr/>
        </p:nvSpPr>
        <p:spPr>
          <a:xfrm rot="5400000">
            <a:off x="838458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RX0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EA7387-30BA-414F-B8B4-2152E6B83E9E}"/>
              </a:ext>
            </a:extLst>
          </p:cNvPr>
          <p:cNvSpPr/>
          <p:nvPr/>
        </p:nvSpPr>
        <p:spPr>
          <a:xfrm rot="5400000">
            <a:off x="812874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76B118-0C5B-4B88-8501-877D16547F8C}"/>
              </a:ext>
            </a:extLst>
          </p:cNvPr>
          <p:cNvSpPr/>
          <p:nvPr/>
        </p:nvSpPr>
        <p:spPr>
          <a:xfrm rot="5400000">
            <a:off x="7872914" y="2840898"/>
            <a:ext cx="641897" cy="21194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DF8231-9ACD-496F-A154-60EFD54EB0C6}"/>
              </a:ext>
            </a:extLst>
          </p:cNvPr>
          <p:cNvSpPr/>
          <p:nvPr/>
        </p:nvSpPr>
        <p:spPr>
          <a:xfrm rot="5400000">
            <a:off x="7617080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648468-820B-437A-9B11-D1A5EFF951B0}"/>
              </a:ext>
            </a:extLst>
          </p:cNvPr>
          <p:cNvSpPr/>
          <p:nvPr/>
        </p:nvSpPr>
        <p:spPr>
          <a:xfrm rot="5400000">
            <a:off x="736124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B56C10-4996-4087-B9C4-381FB1D9C52F}"/>
              </a:ext>
            </a:extLst>
          </p:cNvPr>
          <p:cNvSpPr/>
          <p:nvPr/>
        </p:nvSpPr>
        <p:spPr>
          <a:xfrm rot="5400000">
            <a:off x="710541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A79B2C-20DE-4C06-8D45-79C44421C5AD}"/>
              </a:ext>
            </a:extLst>
          </p:cNvPr>
          <p:cNvSpPr/>
          <p:nvPr/>
        </p:nvSpPr>
        <p:spPr>
          <a:xfrm rot="5400000">
            <a:off x="684957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AA4C1A-BAB1-4943-B739-E16A76FF9894}"/>
              </a:ext>
            </a:extLst>
          </p:cNvPr>
          <p:cNvSpPr/>
          <p:nvPr/>
        </p:nvSpPr>
        <p:spPr>
          <a:xfrm rot="5400000">
            <a:off x="659374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D6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B6CD06-85B3-4F5E-88F7-E0500ACB645D}"/>
              </a:ext>
            </a:extLst>
          </p:cNvPr>
          <p:cNvSpPr/>
          <p:nvPr/>
        </p:nvSpPr>
        <p:spPr>
          <a:xfrm rot="5400000">
            <a:off x="6337910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D7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C5A457-7A60-454F-8DD6-60A1576E43CB}"/>
              </a:ext>
            </a:extLst>
          </p:cNvPr>
          <p:cNvSpPr/>
          <p:nvPr/>
        </p:nvSpPr>
        <p:spPr>
          <a:xfrm rot="5400000">
            <a:off x="608207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D8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CC28E3-2620-43BE-9CB2-D55C496A167C}"/>
              </a:ext>
            </a:extLst>
          </p:cNvPr>
          <p:cNvSpPr/>
          <p:nvPr/>
        </p:nvSpPr>
        <p:spPr>
          <a:xfrm rot="5400000">
            <a:off x="582624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D9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7386C4-FE75-4298-B5F2-320E67C4BE3C}"/>
              </a:ext>
            </a:extLst>
          </p:cNvPr>
          <p:cNvSpPr/>
          <p:nvPr/>
        </p:nvSpPr>
        <p:spPr>
          <a:xfrm rot="5400000">
            <a:off x="557040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B299FE-E606-4466-829F-6FEAE33C21CC}"/>
              </a:ext>
            </a:extLst>
          </p:cNvPr>
          <p:cNvSpPr/>
          <p:nvPr/>
        </p:nvSpPr>
        <p:spPr>
          <a:xfrm rot="5400000">
            <a:off x="531457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ED6FA8-C34E-4FAC-9B9B-E31F58B92B19}"/>
              </a:ext>
            </a:extLst>
          </p:cNvPr>
          <p:cNvSpPr/>
          <p:nvPr/>
        </p:nvSpPr>
        <p:spPr>
          <a:xfrm rot="5400000">
            <a:off x="505873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7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Arduino_NorFlash_Reader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(16SOP)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983E0-CD21-455C-88A3-B2077BA76070}"/>
              </a:ext>
            </a:extLst>
          </p:cNvPr>
          <p:cNvSpPr/>
          <p:nvPr/>
        </p:nvSpPr>
        <p:spPr>
          <a:xfrm>
            <a:off x="1984346" y="3374095"/>
            <a:ext cx="1140829" cy="1486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NorFlash</a:t>
            </a:r>
          </a:p>
          <a:p>
            <a:pPr algn="ctr"/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(1Gb)</a:t>
            </a:r>
            <a:b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(MXIC)</a:t>
            </a:r>
            <a:b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(Winbond)</a:t>
            </a:r>
          </a:p>
          <a:p>
            <a:pPr algn="ctr"/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(16SOP)</a:t>
            </a:r>
            <a:endParaRPr lang="zh-TW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6" name="橢圓 285">
            <a:extLst>
              <a:ext uri="{FF2B5EF4-FFF2-40B4-BE49-F238E27FC236}">
                <a16:creationId xmlns:a16="http://schemas.microsoft.com/office/drawing/2014/main" id="{87C04BC2-2DD1-46FB-9D93-2032C376B3EA}"/>
              </a:ext>
            </a:extLst>
          </p:cNvPr>
          <p:cNvSpPr/>
          <p:nvPr/>
        </p:nvSpPr>
        <p:spPr>
          <a:xfrm>
            <a:off x="2084283" y="3507450"/>
            <a:ext cx="144000" cy="144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7A16139C-B902-4677-BADB-0203F88A7B2A}"/>
              </a:ext>
            </a:extLst>
          </p:cNvPr>
          <p:cNvSpPr/>
          <p:nvPr/>
        </p:nvSpPr>
        <p:spPr>
          <a:xfrm>
            <a:off x="3125176" y="3374095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578388B6-2234-4B4B-9895-C3C2123B8C29}"/>
              </a:ext>
            </a:extLst>
          </p:cNvPr>
          <p:cNvSpPr/>
          <p:nvPr/>
        </p:nvSpPr>
        <p:spPr>
          <a:xfrm>
            <a:off x="3125176" y="3560807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CC27BE4C-EE6A-4B0B-B99E-FA940FF35DA3}"/>
              </a:ext>
            </a:extLst>
          </p:cNvPr>
          <p:cNvSpPr/>
          <p:nvPr/>
        </p:nvSpPr>
        <p:spPr>
          <a:xfrm>
            <a:off x="3125176" y="3747519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46405CD8-D69E-4B12-BB6F-4281FE0F75B8}"/>
              </a:ext>
            </a:extLst>
          </p:cNvPr>
          <p:cNvSpPr/>
          <p:nvPr/>
        </p:nvSpPr>
        <p:spPr>
          <a:xfrm>
            <a:off x="3125176" y="3934231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8D694D72-F5FD-45FC-941A-DE6984DA9989}"/>
              </a:ext>
            </a:extLst>
          </p:cNvPr>
          <p:cNvSpPr/>
          <p:nvPr/>
        </p:nvSpPr>
        <p:spPr>
          <a:xfrm>
            <a:off x="3125176" y="4120943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3C8E3A39-3290-4885-BA16-23A4CC64687D}"/>
              </a:ext>
            </a:extLst>
          </p:cNvPr>
          <p:cNvSpPr/>
          <p:nvPr/>
        </p:nvSpPr>
        <p:spPr>
          <a:xfrm>
            <a:off x="3125176" y="4307655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ED72FA17-0273-4045-B538-6704C413822B}"/>
              </a:ext>
            </a:extLst>
          </p:cNvPr>
          <p:cNvSpPr/>
          <p:nvPr/>
        </p:nvSpPr>
        <p:spPr>
          <a:xfrm>
            <a:off x="3125176" y="4494367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263486F9-BB93-4349-8ED4-51A6E0FA82E4}"/>
              </a:ext>
            </a:extLst>
          </p:cNvPr>
          <p:cNvSpPr/>
          <p:nvPr/>
        </p:nvSpPr>
        <p:spPr>
          <a:xfrm>
            <a:off x="3125176" y="4681082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D1C877E2-49F1-4F3A-A970-39B217B4A262}"/>
              </a:ext>
            </a:extLst>
          </p:cNvPr>
          <p:cNvSpPr/>
          <p:nvPr/>
        </p:nvSpPr>
        <p:spPr>
          <a:xfrm>
            <a:off x="1660346" y="3374095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7ADF4CFE-B34E-4780-AD1A-22D0C208BDDF}"/>
              </a:ext>
            </a:extLst>
          </p:cNvPr>
          <p:cNvSpPr/>
          <p:nvPr/>
        </p:nvSpPr>
        <p:spPr>
          <a:xfrm>
            <a:off x="1660346" y="3560807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2CB98BB8-9B44-49E5-AA3D-897A8F806F42}"/>
              </a:ext>
            </a:extLst>
          </p:cNvPr>
          <p:cNvSpPr/>
          <p:nvPr/>
        </p:nvSpPr>
        <p:spPr>
          <a:xfrm>
            <a:off x="1660346" y="3747519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DC6B87D9-3D3F-4F12-89BF-B9741EA926C7}"/>
              </a:ext>
            </a:extLst>
          </p:cNvPr>
          <p:cNvSpPr/>
          <p:nvPr/>
        </p:nvSpPr>
        <p:spPr>
          <a:xfrm>
            <a:off x="1660346" y="3934231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79F1C045-7E93-4196-ABF7-530E9A14DA84}"/>
              </a:ext>
            </a:extLst>
          </p:cNvPr>
          <p:cNvSpPr/>
          <p:nvPr/>
        </p:nvSpPr>
        <p:spPr>
          <a:xfrm>
            <a:off x="1660346" y="4120943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F697243D-7687-400B-84B6-56CB082C6403}"/>
              </a:ext>
            </a:extLst>
          </p:cNvPr>
          <p:cNvSpPr/>
          <p:nvPr/>
        </p:nvSpPr>
        <p:spPr>
          <a:xfrm>
            <a:off x="1660346" y="4307655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AF62EF97-D166-4B53-B210-2A5AFA87C0A5}"/>
              </a:ext>
            </a:extLst>
          </p:cNvPr>
          <p:cNvSpPr/>
          <p:nvPr/>
        </p:nvSpPr>
        <p:spPr>
          <a:xfrm>
            <a:off x="1660346" y="4494367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59A69CE4-E0B6-475F-8CFE-0B28A88D1B9B}"/>
              </a:ext>
            </a:extLst>
          </p:cNvPr>
          <p:cNvSpPr/>
          <p:nvPr/>
        </p:nvSpPr>
        <p:spPr>
          <a:xfrm>
            <a:off x="1660346" y="4681082"/>
            <a:ext cx="324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169A7DDC-4FB5-4E06-8651-DC778F038439}"/>
              </a:ext>
            </a:extLst>
          </p:cNvPr>
          <p:cNvSpPr/>
          <p:nvPr/>
        </p:nvSpPr>
        <p:spPr>
          <a:xfrm>
            <a:off x="1015328" y="3374095"/>
            <a:ext cx="432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+3.3V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72799CD1-8C7A-4D70-A15A-FA2709707917}"/>
              </a:ext>
            </a:extLst>
          </p:cNvPr>
          <p:cNvSpPr/>
          <p:nvPr/>
        </p:nvSpPr>
        <p:spPr>
          <a:xfrm>
            <a:off x="1015328" y="3560807"/>
            <a:ext cx="432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+3.3V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F4CD5878-DCB2-41A7-9C54-D8434CD9E40E}"/>
              </a:ext>
            </a:extLst>
          </p:cNvPr>
          <p:cNvSpPr/>
          <p:nvPr/>
        </p:nvSpPr>
        <p:spPr>
          <a:xfrm>
            <a:off x="1015328" y="3747519"/>
            <a:ext cx="432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+3.3V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id="{14093403-6C52-4AD7-B556-63D0984F170F}"/>
              </a:ext>
            </a:extLst>
          </p:cNvPr>
          <p:cNvSpPr/>
          <p:nvPr/>
        </p:nvSpPr>
        <p:spPr>
          <a:xfrm>
            <a:off x="1129629" y="4494367"/>
            <a:ext cx="432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D10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4ACB8F96-7688-443C-9395-50F7E9A5D43E}"/>
              </a:ext>
            </a:extLst>
          </p:cNvPr>
          <p:cNvSpPr/>
          <p:nvPr/>
        </p:nvSpPr>
        <p:spPr>
          <a:xfrm>
            <a:off x="1129629" y="4681082"/>
            <a:ext cx="432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D12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4C2E06FA-7A8A-4D83-85A7-68909EA68C17}"/>
              </a:ext>
            </a:extLst>
          </p:cNvPr>
          <p:cNvSpPr/>
          <p:nvPr/>
        </p:nvSpPr>
        <p:spPr>
          <a:xfrm>
            <a:off x="3499670" y="3371546"/>
            <a:ext cx="432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D13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5B96E686-A743-4A9A-936C-B1E030370C23}"/>
              </a:ext>
            </a:extLst>
          </p:cNvPr>
          <p:cNvSpPr/>
          <p:nvPr/>
        </p:nvSpPr>
        <p:spPr>
          <a:xfrm>
            <a:off x="3504187" y="3562422"/>
            <a:ext cx="432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D11</a:t>
            </a:r>
            <a:endParaRPr lang="zh-TW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C550D5D3-3557-45E4-A1F8-7F8A6672B439}"/>
              </a:ext>
            </a:extLst>
          </p:cNvPr>
          <p:cNvSpPr/>
          <p:nvPr/>
        </p:nvSpPr>
        <p:spPr>
          <a:xfrm>
            <a:off x="3686257" y="4494367"/>
            <a:ext cx="432000" cy="180000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GND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C9A14C43-73F9-4167-9A42-8F70B2FB9E4F}"/>
              </a:ext>
            </a:extLst>
          </p:cNvPr>
          <p:cNvSpPr/>
          <p:nvPr/>
        </p:nvSpPr>
        <p:spPr>
          <a:xfrm>
            <a:off x="3686257" y="4681082"/>
            <a:ext cx="432000" cy="180000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+3.3V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07FB03D4-F32C-4749-AE92-4FAF692D2998}"/>
              </a:ext>
            </a:extLst>
          </p:cNvPr>
          <p:cNvCxnSpPr>
            <a:cxnSpLocks/>
            <a:stCxn id="385" idx="3"/>
            <a:endCxn id="377" idx="1"/>
          </p:cNvCxnSpPr>
          <p:nvPr/>
        </p:nvCxnSpPr>
        <p:spPr>
          <a:xfrm>
            <a:off x="1561629" y="4771082"/>
            <a:ext cx="98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537E5A36-4ADD-4035-AFAD-1FBAC378C250}"/>
              </a:ext>
            </a:extLst>
          </p:cNvPr>
          <p:cNvCxnSpPr>
            <a:cxnSpLocks/>
            <a:stCxn id="384" idx="3"/>
            <a:endCxn id="376" idx="1"/>
          </p:cNvCxnSpPr>
          <p:nvPr/>
        </p:nvCxnSpPr>
        <p:spPr>
          <a:xfrm>
            <a:off x="1561629" y="4584367"/>
            <a:ext cx="98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DB0DC60-0495-43FC-9D00-451299B52A14}"/>
              </a:ext>
            </a:extLst>
          </p:cNvPr>
          <p:cNvCxnSpPr>
            <a:cxnSpLocks/>
            <a:stCxn id="380" idx="3"/>
            <a:endCxn id="372" idx="1"/>
          </p:cNvCxnSpPr>
          <p:nvPr/>
        </p:nvCxnSpPr>
        <p:spPr>
          <a:xfrm>
            <a:off x="1447328" y="3837519"/>
            <a:ext cx="213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5D2C979F-0B97-421E-B412-ABEF9C215D22}"/>
              </a:ext>
            </a:extLst>
          </p:cNvPr>
          <p:cNvCxnSpPr>
            <a:cxnSpLocks/>
            <a:stCxn id="379" idx="3"/>
            <a:endCxn id="371" idx="1"/>
          </p:cNvCxnSpPr>
          <p:nvPr/>
        </p:nvCxnSpPr>
        <p:spPr>
          <a:xfrm>
            <a:off x="1447328" y="3650807"/>
            <a:ext cx="213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>
            <a:extLst>
              <a:ext uri="{FF2B5EF4-FFF2-40B4-BE49-F238E27FC236}">
                <a16:creationId xmlns:a16="http://schemas.microsoft.com/office/drawing/2014/main" id="{35E9E5E9-5C92-4D97-8F15-A1B00DFFAFDB}"/>
              </a:ext>
            </a:extLst>
          </p:cNvPr>
          <p:cNvCxnSpPr>
            <a:cxnSpLocks/>
            <a:stCxn id="378" idx="3"/>
            <a:endCxn id="368" idx="1"/>
          </p:cNvCxnSpPr>
          <p:nvPr/>
        </p:nvCxnSpPr>
        <p:spPr>
          <a:xfrm>
            <a:off x="1447328" y="3464095"/>
            <a:ext cx="213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BDE77026-E1F6-4D77-BF8C-F0D815CE6C0E}"/>
              </a:ext>
            </a:extLst>
          </p:cNvPr>
          <p:cNvCxnSpPr>
            <a:cxnSpLocks/>
            <a:stCxn id="367" idx="3"/>
            <a:endCxn id="396" idx="1"/>
          </p:cNvCxnSpPr>
          <p:nvPr/>
        </p:nvCxnSpPr>
        <p:spPr>
          <a:xfrm>
            <a:off x="3449176" y="4771082"/>
            <a:ext cx="23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>
            <a:extLst>
              <a:ext uri="{FF2B5EF4-FFF2-40B4-BE49-F238E27FC236}">
                <a16:creationId xmlns:a16="http://schemas.microsoft.com/office/drawing/2014/main" id="{1900038A-36D8-4148-ACA4-A41F442C47B9}"/>
              </a:ext>
            </a:extLst>
          </p:cNvPr>
          <p:cNvCxnSpPr>
            <a:cxnSpLocks/>
            <a:stCxn id="366" idx="3"/>
            <a:endCxn id="393" idx="1"/>
          </p:cNvCxnSpPr>
          <p:nvPr/>
        </p:nvCxnSpPr>
        <p:spPr>
          <a:xfrm>
            <a:off x="3449176" y="4584367"/>
            <a:ext cx="23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E0CC3CBC-6564-4630-A51F-2707D9FE04FE}"/>
              </a:ext>
            </a:extLst>
          </p:cNvPr>
          <p:cNvCxnSpPr>
            <a:cxnSpLocks/>
            <a:stCxn id="288" idx="3"/>
            <a:endCxn id="37" idx="3"/>
          </p:cNvCxnSpPr>
          <p:nvPr/>
        </p:nvCxnSpPr>
        <p:spPr>
          <a:xfrm>
            <a:off x="3449176" y="3464095"/>
            <a:ext cx="1930506" cy="2238085"/>
          </a:xfrm>
          <a:prstGeom prst="bentConnector4">
            <a:avLst>
              <a:gd name="adj1" fmla="val 58826"/>
              <a:gd name="adj2" fmla="val 110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F516F333-404B-4969-B29B-F2500EE36575}"/>
              </a:ext>
            </a:extLst>
          </p:cNvPr>
          <p:cNvCxnSpPr>
            <a:cxnSpLocks/>
            <a:stCxn id="292" idx="3"/>
            <a:endCxn id="51" idx="1"/>
          </p:cNvCxnSpPr>
          <p:nvPr/>
        </p:nvCxnSpPr>
        <p:spPr>
          <a:xfrm flipV="1">
            <a:off x="3449176" y="2625923"/>
            <a:ext cx="2186346" cy="1024884"/>
          </a:xfrm>
          <a:prstGeom prst="bentConnector4">
            <a:avLst>
              <a:gd name="adj1" fmla="val 42660"/>
              <a:gd name="adj2" fmla="val 133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067793D-38BF-4512-A4EA-6A8DC7D8D8FB}"/>
              </a:ext>
            </a:extLst>
          </p:cNvPr>
          <p:cNvCxnSpPr>
            <a:cxnSpLocks/>
            <a:stCxn id="377" idx="1"/>
            <a:endCxn id="52" idx="1"/>
          </p:cNvCxnSpPr>
          <p:nvPr/>
        </p:nvCxnSpPr>
        <p:spPr>
          <a:xfrm rot="10800000" flipH="1">
            <a:off x="1660346" y="2625924"/>
            <a:ext cx="3719336" cy="2145159"/>
          </a:xfrm>
          <a:prstGeom prst="bentConnector4">
            <a:avLst>
              <a:gd name="adj1" fmla="val -29276"/>
              <a:gd name="adj2" fmla="val 125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076A276C-EF90-45B7-8242-22BE1F868D0A}"/>
              </a:ext>
            </a:extLst>
          </p:cNvPr>
          <p:cNvCxnSpPr>
            <a:cxnSpLocks/>
            <a:stCxn id="376" idx="1"/>
            <a:endCxn id="50" idx="1"/>
          </p:cNvCxnSpPr>
          <p:nvPr/>
        </p:nvCxnSpPr>
        <p:spPr>
          <a:xfrm rot="10800000" flipH="1">
            <a:off x="1660346" y="2625923"/>
            <a:ext cx="4231010" cy="1958444"/>
          </a:xfrm>
          <a:prstGeom prst="bentConnector4">
            <a:avLst>
              <a:gd name="adj1" fmla="val -21470"/>
              <a:gd name="adj2" fmla="val 108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A31E6E8-EC5B-4C30-981C-C4B6BF71FCA8}"/>
              </a:ext>
            </a:extLst>
          </p:cNvPr>
          <p:cNvSpPr/>
          <p:nvPr/>
        </p:nvSpPr>
        <p:spPr>
          <a:xfrm rot="5400000">
            <a:off x="7617080" y="2054185"/>
            <a:ext cx="641897" cy="2119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220</a:t>
            </a:r>
            <a:r>
              <a:rPr lang="el-GR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8E1FDA5-33DF-41A8-AE49-0F5B33CE56B2}"/>
              </a:ext>
            </a:extLst>
          </p:cNvPr>
          <p:cNvSpPr/>
          <p:nvPr/>
        </p:nvSpPr>
        <p:spPr>
          <a:xfrm rot="5400000">
            <a:off x="7361246" y="2054185"/>
            <a:ext cx="641897" cy="2119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220</a:t>
            </a:r>
            <a:r>
              <a:rPr lang="el-GR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1FC3F9-BFD2-4987-A82A-F08FE98D78D6}"/>
              </a:ext>
            </a:extLst>
          </p:cNvPr>
          <p:cNvSpPr/>
          <p:nvPr/>
        </p:nvSpPr>
        <p:spPr>
          <a:xfrm rot="5400000">
            <a:off x="7617080" y="1267472"/>
            <a:ext cx="641897" cy="211947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R_LED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9D0FE8B-6473-435B-96F1-145A86794550}"/>
              </a:ext>
            </a:extLst>
          </p:cNvPr>
          <p:cNvSpPr/>
          <p:nvPr/>
        </p:nvSpPr>
        <p:spPr>
          <a:xfrm rot="5400000">
            <a:off x="7361246" y="1267472"/>
            <a:ext cx="641897" cy="211947"/>
          </a:xfrm>
          <a:prstGeom prst="rect">
            <a:avLst/>
          </a:prstGeom>
          <a:solidFill>
            <a:srgbClr val="00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G_LED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A8909EC5-72A0-4B4B-8C4D-15C5985FBA78}"/>
              </a:ext>
            </a:extLst>
          </p:cNvPr>
          <p:cNvCxnSpPr>
            <a:cxnSpLocks/>
            <a:stCxn id="258" idx="0"/>
            <a:endCxn id="76" idx="1"/>
          </p:cNvCxnSpPr>
          <p:nvPr/>
        </p:nvCxnSpPr>
        <p:spPr>
          <a:xfrm rot="16200000" flipV="1">
            <a:off x="7882282" y="852410"/>
            <a:ext cx="111493" cy="511668"/>
          </a:xfrm>
          <a:prstGeom prst="bentConnector3">
            <a:avLst>
              <a:gd name="adj1" fmla="val 205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>
            <a:extLst>
              <a:ext uri="{FF2B5EF4-FFF2-40B4-BE49-F238E27FC236}">
                <a16:creationId xmlns:a16="http://schemas.microsoft.com/office/drawing/2014/main" id="{E3A72756-CB52-4390-90F6-FB06C79611D2}"/>
              </a:ext>
            </a:extLst>
          </p:cNvPr>
          <p:cNvSpPr/>
          <p:nvPr/>
        </p:nvSpPr>
        <p:spPr>
          <a:xfrm>
            <a:off x="8157862" y="1163990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6613F4B6-847B-4834-9B07-C5A87AAB6431}"/>
              </a:ext>
            </a:extLst>
          </p:cNvPr>
          <p:cNvCxnSpPr>
            <a:cxnSpLocks/>
            <a:stCxn id="41" idx="1"/>
            <a:endCxn id="258" idx="0"/>
          </p:cNvCxnSpPr>
          <p:nvPr/>
        </p:nvCxnSpPr>
        <p:spPr>
          <a:xfrm flipV="1">
            <a:off x="8193862" y="1163990"/>
            <a:ext cx="0" cy="146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2A366243-61C2-47AD-85D4-6F77B1999653}"/>
              </a:ext>
            </a:extLst>
          </p:cNvPr>
          <p:cNvCxnSpPr>
            <a:cxnSpLocks/>
            <a:stCxn id="258" idx="0"/>
            <a:endCxn id="75" idx="1"/>
          </p:cNvCxnSpPr>
          <p:nvPr/>
        </p:nvCxnSpPr>
        <p:spPr>
          <a:xfrm rot="16200000" flipV="1">
            <a:off x="8010199" y="980327"/>
            <a:ext cx="111493" cy="255834"/>
          </a:xfrm>
          <a:prstGeom prst="bentConnector3">
            <a:avLst>
              <a:gd name="adj1" fmla="val 205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EE0AD52-8317-4593-8F4E-1013F91705C7}"/>
              </a:ext>
            </a:extLst>
          </p:cNvPr>
          <p:cNvCxnSpPr>
            <a:cxnSpLocks/>
            <a:stCxn id="43" idx="1"/>
            <a:endCxn id="74" idx="3"/>
          </p:cNvCxnSpPr>
          <p:nvPr/>
        </p:nvCxnSpPr>
        <p:spPr>
          <a:xfrm flipV="1">
            <a:off x="7682194" y="2481107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2B679E87-914B-408C-B9F3-8DB09616A38C}"/>
              </a:ext>
            </a:extLst>
          </p:cNvPr>
          <p:cNvCxnSpPr>
            <a:cxnSpLocks/>
            <a:stCxn id="42" idx="1"/>
            <a:endCxn id="73" idx="3"/>
          </p:cNvCxnSpPr>
          <p:nvPr/>
        </p:nvCxnSpPr>
        <p:spPr>
          <a:xfrm flipV="1">
            <a:off x="7938028" y="2481107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2F00B3-AA1E-4342-A2A5-122523BE6472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V="1">
            <a:off x="7938028" y="1694394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96F3D00-6EC9-4AFA-B71F-9F16F1F742D6}"/>
              </a:ext>
            </a:extLst>
          </p:cNvPr>
          <p:cNvCxnSpPr>
            <a:cxnSpLocks/>
            <a:stCxn id="74" idx="1"/>
            <a:endCxn id="76" idx="3"/>
          </p:cNvCxnSpPr>
          <p:nvPr/>
        </p:nvCxnSpPr>
        <p:spPr>
          <a:xfrm flipV="1">
            <a:off x="7682194" y="1694394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4033C9A-9804-4EAA-9DE6-B16656FB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38028" y="1851138"/>
            <a:ext cx="1822544" cy="46484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97C7B0-23EB-4354-AA61-4CC126361468}"/>
              </a:ext>
            </a:extLst>
          </p:cNvPr>
          <p:cNvSpPr/>
          <p:nvPr/>
        </p:nvSpPr>
        <p:spPr>
          <a:xfrm rot="5400000">
            <a:off x="8640416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VIN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3DBAE5-3963-40C9-9306-071D16B1DE24}"/>
              </a:ext>
            </a:extLst>
          </p:cNvPr>
          <p:cNvSpPr/>
          <p:nvPr/>
        </p:nvSpPr>
        <p:spPr>
          <a:xfrm rot="5400000">
            <a:off x="8384582" y="5275258"/>
            <a:ext cx="641897" cy="21194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A8323-1518-4031-80AC-2C551215A7A4}"/>
              </a:ext>
            </a:extLst>
          </p:cNvPr>
          <p:cNvSpPr/>
          <p:nvPr/>
        </p:nvSpPr>
        <p:spPr>
          <a:xfrm rot="5400000">
            <a:off x="812874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8F5F10-2682-4962-A981-6060EF4443C8}"/>
              </a:ext>
            </a:extLst>
          </p:cNvPr>
          <p:cNvSpPr/>
          <p:nvPr/>
        </p:nvSpPr>
        <p:spPr>
          <a:xfrm rot="5400000">
            <a:off x="7872914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+5V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DB1086-A606-4C68-AB50-614FA1246CAB}"/>
              </a:ext>
            </a:extLst>
          </p:cNvPr>
          <p:cNvSpPr/>
          <p:nvPr/>
        </p:nvSpPr>
        <p:spPr>
          <a:xfrm rot="5400000">
            <a:off x="7617080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A7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A99D16-01B2-4879-822D-04E723948EB0}"/>
              </a:ext>
            </a:extLst>
          </p:cNvPr>
          <p:cNvSpPr/>
          <p:nvPr/>
        </p:nvSpPr>
        <p:spPr>
          <a:xfrm rot="5400000">
            <a:off x="7361246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A6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C5BBEF-0289-4FEB-869A-73C6770E631A}"/>
              </a:ext>
            </a:extLst>
          </p:cNvPr>
          <p:cNvSpPr/>
          <p:nvPr/>
        </p:nvSpPr>
        <p:spPr>
          <a:xfrm rot="5400000">
            <a:off x="7105412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F24F60-84F0-4CDF-8844-CD0991E29FE6}"/>
              </a:ext>
            </a:extLst>
          </p:cNvPr>
          <p:cNvSpPr/>
          <p:nvPr/>
        </p:nvSpPr>
        <p:spPr>
          <a:xfrm rot="5400000">
            <a:off x="684957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7ED320-89CF-49F7-A20B-5109269CDE9B}"/>
              </a:ext>
            </a:extLst>
          </p:cNvPr>
          <p:cNvSpPr/>
          <p:nvPr/>
        </p:nvSpPr>
        <p:spPr>
          <a:xfrm rot="5400000">
            <a:off x="6593744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A1DA68-EFC2-40D9-B334-FD1F3F909668}"/>
              </a:ext>
            </a:extLst>
          </p:cNvPr>
          <p:cNvSpPr/>
          <p:nvPr/>
        </p:nvSpPr>
        <p:spPr>
          <a:xfrm rot="5400000">
            <a:off x="6337910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4342CF-E5E6-46C6-9C4D-451CD9AE3D23}"/>
              </a:ext>
            </a:extLst>
          </p:cNvPr>
          <p:cNvSpPr/>
          <p:nvPr/>
        </p:nvSpPr>
        <p:spPr>
          <a:xfrm rot="5400000">
            <a:off x="6082076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7FAEE9-C9E3-4E5B-A588-017EA6FCF357}"/>
              </a:ext>
            </a:extLst>
          </p:cNvPr>
          <p:cNvSpPr/>
          <p:nvPr/>
        </p:nvSpPr>
        <p:spPr>
          <a:xfrm rot="5400000">
            <a:off x="5826242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13AC14-A699-451B-9BC4-1B407DFDD6C0}"/>
              </a:ext>
            </a:extLst>
          </p:cNvPr>
          <p:cNvSpPr/>
          <p:nvPr/>
        </p:nvSpPr>
        <p:spPr>
          <a:xfrm rot="5400000">
            <a:off x="5570408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E6D7FB-0460-4474-A8C8-D6BD822C644B}"/>
              </a:ext>
            </a:extLst>
          </p:cNvPr>
          <p:cNvSpPr/>
          <p:nvPr/>
        </p:nvSpPr>
        <p:spPr>
          <a:xfrm rot="5400000">
            <a:off x="5314574" y="5275258"/>
            <a:ext cx="641897" cy="211947"/>
          </a:xfrm>
          <a:prstGeom prst="rect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3V3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74CE02-C139-4D62-A668-BE05E80F745F}"/>
              </a:ext>
            </a:extLst>
          </p:cNvPr>
          <p:cNvSpPr/>
          <p:nvPr/>
        </p:nvSpPr>
        <p:spPr>
          <a:xfrm rot="5400000">
            <a:off x="864041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TX1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BA01E6-7B70-4C4D-9587-2267E897DF46}"/>
              </a:ext>
            </a:extLst>
          </p:cNvPr>
          <p:cNvSpPr/>
          <p:nvPr/>
        </p:nvSpPr>
        <p:spPr>
          <a:xfrm rot="5400000">
            <a:off x="838458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RX0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EA7387-30BA-414F-B8B4-2152E6B83E9E}"/>
              </a:ext>
            </a:extLst>
          </p:cNvPr>
          <p:cNvSpPr/>
          <p:nvPr/>
        </p:nvSpPr>
        <p:spPr>
          <a:xfrm rot="5400000">
            <a:off x="812874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RST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76B118-0C5B-4B88-8501-877D16547F8C}"/>
              </a:ext>
            </a:extLst>
          </p:cNvPr>
          <p:cNvSpPr/>
          <p:nvPr/>
        </p:nvSpPr>
        <p:spPr>
          <a:xfrm rot="5400000">
            <a:off x="7872914" y="2840898"/>
            <a:ext cx="641897" cy="211947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GND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DF8231-9ACD-496F-A154-60EFD54EB0C6}"/>
              </a:ext>
            </a:extLst>
          </p:cNvPr>
          <p:cNvSpPr/>
          <p:nvPr/>
        </p:nvSpPr>
        <p:spPr>
          <a:xfrm rot="5400000">
            <a:off x="7617080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648468-820B-437A-9B11-D1A5EFF951B0}"/>
              </a:ext>
            </a:extLst>
          </p:cNvPr>
          <p:cNvSpPr/>
          <p:nvPr/>
        </p:nvSpPr>
        <p:spPr>
          <a:xfrm rot="5400000">
            <a:off x="736124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4B56C10-4996-4087-B9C4-381FB1D9C52F}"/>
              </a:ext>
            </a:extLst>
          </p:cNvPr>
          <p:cNvSpPr/>
          <p:nvPr/>
        </p:nvSpPr>
        <p:spPr>
          <a:xfrm rot="5400000">
            <a:off x="710541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D4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A79B2C-20DE-4C06-8D45-79C44421C5AD}"/>
              </a:ext>
            </a:extLst>
          </p:cNvPr>
          <p:cNvSpPr/>
          <p:nvPr/>
        </p:nvSpPr>
        <p:spPr>
          <a:xfrm rot="5400000">
            <a:off x="684957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D5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AA4C1A-BAB1-4943-B739-E16A76FF9894}"/>
              </a:ext>
            </a:extLst>
          </p:cNvPr>
          <p:cNvSpPr/>
          <p:nvPr/>
        </p:nvSpPr>
        <p:spPr>
          <a:xfrm rot="5400000">
            <a:off x="659374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D6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B6CD06-85B3-4F5E-88F7-E0500ACB645D}"/>
              </a:ext>
            </a:extLst>
          </p:cNvPr>
          <p:cNvSpPr/>
          <p:nvPr/>
        </p:nvSpPr>
        <p:spPr>
          <a:xfrm rot="5400000">
            <a:off x="6337910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D7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C5A457-7A60-454F-8DD6-60A1576E43CB}"/>
              </a:ext>
            </a:extLst>
          </p:cNvPr>
          <p:cNvSpPr/>
          <p:nvPr/>
        </p:nvSpPr>
        <p:spPr>
          <a:xfrm rot="5400000">
            <a:off x="6082076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D8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CC28E3-2620-43BE-9CB2-D55C496A167C}"/>
              </a:ext>
            </a:extLst>
          </p:cNvPr>
          <p:cNvSpPr/>
          <p:nvPr/>
        </p:nvSpPr>
        <p:spPr>
          <a:xfrm rot="5400000">
            <a:off x="5826242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D9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7386C4-FE75-4298-B5F2-320E67C4BE3C}"/>
              </a:ext>
            </a:extLst>
          </p:cNvPr>
          <p:cNvSpPr/>
          <p:nvPr/>
        </p:nvSpPr>
        <p:spPr>
          <a:xfrm rot="5400000">
            <a:off x="5570408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D10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B299FE-E606-4466-829F-6FEAE33C21CC}"/>
              </a:ext>
            </a:extLst>
          </p:cNvPr>
          <p:cNvSpPr/>
          <p:nvPr/>
        </p:nvSpPr>
        <p:spPr>
          <a:xfrm rot="5400000">
            <a:off x="531457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D11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ED6FA8-C34E-4FAC-9B9B-E31F58B92B19}"/>
              </a:ext>
            </a:extLst>
          </p:cNvPr>
          <p:cNvSpPr/>
          <p:nvPr/>
        </p:nvSpPr>
        <p:spPr>
          <a:xfrm rot="5400000">
            <a:off x="5058734" y="284089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D12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7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Arduino_NorFlash_Reader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(8SOP)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E0CC3CBC-6564-4630-A51F-2707D9FE04FE}"/>
              </a:ext>
            </a:extLst>
          </p:cNvPr>
          <p:cNvCxnSpPr>
            <a:cxnSpLocks/>
            <a:stCxn id="99" idx="3"/>
            <a:endCxn id="37" idx="3"/>
          </p:cNvCxnSpPr>
          <p:nvPr/>
        </p:nvCxnSpPr>
        <p:spPr>
          <a:xfrm>
            <a:off x="3310812" y="4304410"/>
            <a:ext cx="2068870" cy="1397770"/>
          </a:xfrm>
          <a:prstGeom prst="bentConnector4">
            <a:avLst>
              <a:gd name="adj1" fmla="val 42243"/>
              <a:gd name="adj2" fmla="val 1163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F516F333-404B-4969-B29B-F2500EE36575}"/>
              </a:ext>
            </a:extLst>
          </p:cNvPr>
          <p:cNvCxnSpPr>
            <a:cxnSpLocks/>
            <a:stCxn id="100" idx="3"/>
            <a:endCxn id="51" idx="1"/>
          </p:cNvCxnSpPr>
          <p:nvPr/>
        </p:nvCxnSpPr>
        <p:spPr>
          <a:xfrm flipV="1">
            <a:off x="3310812" y="2625923"/>
            <a:ext cx="2324710" cy="1968856"/>
          </a:xfrm>
          <a:prstGeom prst="bentConnector4">
            <a:avLst>
              <a:gd name="adj1" fmla="val 43097"/>
              <a:gd name="adj2" fmla="val 100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067793D-38BF-4512-A4EA-6A8DC7D8D8FB}"/>
              </a:ext>
            </a:extLst>
          </p:cNvPr>
          <p:cNvCxnSpPr>
            <a:cxnSpLocks/>
            <a:stCxn id="107" idx="1"/>
            <a:endCxn id="52" idx="1"/>
          </p:cNvCxnSpPr>
          <p:nvPr/>
        </p:nvCxnSpPr>
        <p:spPr>
          <a:xfrm rot="10800000" flipH="1">
            <a:off x="1521982" y="2625923"/>
            <a:ext cx="3857700" cy="1388118"/>
          </a:xfrm>
          <a:prstGeom prst="bentConnector4">
            <a:avLst>
              <a:gd name="adj1" fmla="val -20741"/>
              <a:gd name="adj2" fmla="val 1352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076A276C-EF90-45B7-8242-22BE1F868D0A}"/>
              </a:ext>
            </a:extLst>
          </p:cNvPr>
          <p:cNvCxnSpPr>
            <a:cxnSpLocks/>
            <a:stCxn id="106" idx="1"/>
            <a:endCxn id="50" idx="1"/>
          </p:cNvCxnSpPr>
          <p:nvPr/>
        </p:nvCxnSpPr>
        <p:spPr>
          <a:xfrm rot="10800000" flipH="1">
            <a:off x="1521982" y="2625924"/>
            <a:ext cx="4369374" cy="1097749"/>
          </a:xfrm>
          <a:prstGeom prst="bentConnector4">
            <a:avLst>
              <a:gd name="adj1" fmla="val -22717"/>
              <a:gd name="adj2" fmla="val 1664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6A31E6E8-EC5B-4C30-981C-C4B6BF71FCA8}"/>
              </a:ext>
            </a:extLst>
          </p:cNvPr>
          <p:cNvSpPr/>
          <p:nvPr/>
        </p:nvSpPr>
        <p:spPr>
          <a:xfrm rot="5400000">
            <a:off x="7617080" y="2054185"/>
            <a:ext cx="641897" cy="2119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220</a:t>
            </a:r>
            <a:r>
              <a:rPr lang="el-GR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8E1FDA5-33DF-41A8-AE49-0F5B33CE56B2}"/>
              </a:ext>
            </a:extLst>
          </p:cNvPr>
          <p:cNvSpPr/>
          <p:nvPr/>
        </p:nvSpPr>
        <p:spPr>
          <a:xfrm rot="5400000">
            <a:off x="7361246" y="2054185"/>
            <a:ext cx="641897" cy="2119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220</a:t>
            </a:r>
            <a:r>
              <a:rPr lang="el-GR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Ω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A1FC3F9-BFD2-4987-A82A-F08FE98D78D6}"/>
              </a:ext>
            </a:extLst>
          </p:cNvPr>
          <p:cNvSpPr/>
          <p:nvPr/>
        </p:nvSpPr>
        <p:spPr>
          <a:xfrm rot="5400000">
            <a:off x="7617080" y="1267472"/>
            <a:ext cx="641897" cy="211947"/>
          </a:xfrm>
          <a:prstGeom prst="rect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R_LED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9D0FE8B-6473-435B-96F1-145A86794550}"/>
              </a:ext>
            </a:extLst>
          </p:cNvPr>
          <p:cNvSpPr/>
          <p:nvPr/>
        </p:nvSpPr>
        <p:spPr>
          <a:xfrm rot="5400000">
            <a:off x="7361246" y="1267472"/>
            <a:ext cx="641897" cy="211947"/>
          </a:xfrm>
          <a:prstGeom prst="rect">
            <a:avLst/>
          </a:prstGeom>
          <a:solidFill>
            <a:srgbClr val="00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G_LED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A8909EC5-72A0-4B4B-8C4D-15C5985FBA78}"/>
              </a:ext>
            </a:extLst>
          </p:cNvPr>
          <p:cNvCxnSpPr>
            <a:cxnSpLocks/>
            <a:stCxn id="258" idx="0"/>
            <a:endCxn id="76" idx="1"/>
          </p:cNvCxnSpPr>
          <p:nvPr/>
        </p:nvCxnSpPr>
        <p:spPr>
          <a:xfrm rot="16200000" flipV="1">
            <a:off x="7882282" y="852410"/>
            <a:ext cx="111493" cy="511668"/>
          </a:xfrm>
          <a:prstGeom prst="bentConnector3">
            <a:avLst>
              <a:gd name="adj1" fmla="val 205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>
            <a:extLst>
              <a:ext uri="{FF2B5EF4-FFF2-40B4-BE49-F238E27FC236}">
                <a16:creationId xmlns:a16="http://schemas.microsoft.com/office/drawing/2014/main" id="{E3A72756-CB52-4390-90F6-FB06C79611D2}"/>
              </a:ext>
            </a:extLst>
          </p:cNvPr>
          <p:cNvSpPr/>
          <p:nvPr/>
        </p:nvSpPr>
        <p:spPr>
          <a:xfrm>
            <a:off x="8157862" y="1163990"/>
            <a:ext cx="72000" cy="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0" name="直線接點 259">
            <a:extLst>
              <a:ext uri="{FF2B5EF4-FFF2-40B4-BE49-F238E27FC236}">
                <a16:creationId xmlns:a16="http://schemas.microsoft.com/office/drawing/2014/main" id="{6613F4B6-847B-4834-9B07-C5A87AAB6431}"/>
              </a:ext>
            </a:extLst>
          </p:cNvPr>
          <p:cNvCxnSpPr>
            <a:cxnSpLocks/>
            <a:stCxn id="41" idx="1"/>
            <a:endCxn id="258" idx="0"/>
          </p:cNvCxnSpPr>
          <p:nvPr/>
        </p:nvCxnSpPr>
        <p:spPr>
          <a:xfrm flipV="1">
            <a:off x="8193862" y="1163990"/>
            <a:ext cx="0" cy="146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2A366243-61C2-47AD-85D4-6F77B1999653}"/>
              </a:ext>
            </a:extLst>
          </p:cNvPr>
          <p:cNvCxnSpPr>
            <a:cxnSpLocks/>
            <a:stCxn id="258" idx="0"/>
            <a:endCxn id="75" idx="1"/>
          </p:cNvCxnSpPr>
          <p:nvPr/>
        </p:nvCxnSpPr>
        <p:spPr>
          <a:xfrm rot="16200000" flipV="1">
            <a:off x="8010199" y="980327"/>
            <a:ext cx="111493" cy="255834"/>
          </a:xfrm>
          <a:prstGeom prst="bentConnector3">
            <a:avLst>
              <a:gd name="adj1" fmla="val 2050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5EE0AD52-8317-4593-8F4E-1013F91705C7}"/>
              </a:ext>
            </a:extLst>
          </p:cNvPr>
          <p:cNvCxnSpPr>
            <a:cxnSpLocks/>
            <a:stCxn id="43" idx="1"/>
            <a:endCxn id="74" idx="3"/>
          </p:cNvCxnSpPr>
          <p:nvPr/>
        </p:nvCxnSpPr>
        <p:spPr>
          <a:xfrm flipV="1">
            <a:off x="7682194" y="2481107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2B679E87-914B-408C-B9F3-8DB09616A38C}"/>
              </a:ext>
            </a:extLst>
          </p:cNvPr>
          <p:cNvCxnSpPr>
            <a:cxnSpLocks/>
            <a:stCxn id="42" idx="1"/>
            <a:endCxn id="73" idx="3"/>
          </p:cNvCxnSpPr>
          <p:nvPr/>
        </p:nvCxnSpPr>
        <p:spPr>
          <a:xfrm flipV="1">
            <a:off x="7938028" y="2481107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D2F00B3-AA1E-4342-A2A5-122523BE6472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V="1">
            <a:off x="7938028" y="1694394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96F3D00-6EC9-4AFA-B71F-9F16F1F742D6}"/>
              </a:ext>
            </a:extLst>
          </p:cNvPr>
          <p:cNvCxnSpPr>
            <a:cxnSpLocks/>
            <a:stCxn id="74" idx="1"/>
            <a:endCxn id="76" idx="3"/>
          </p:cNvCxnSpPr>
          <p:nvPr/>
        </p:nvCxnSpPr>
        <p:spPr>
          <a:xfrm flipV="1">
            <a:off x="7682194" y="1694394"/>
            <a:ext cx="0" cy="14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C4569DE-F5AC-4E5F-B4BF-E5D7E9C8CF33}"/>
              </a:ext>
            </a:extLst>
          </p:cNvPr>
          <p:cNvSpPr/>
          <p:nvPr/>
        </p:nvSpPr>
        <p:spPr>
          <a:xfrm rot="5400000">
            <a:off x="5058734" y="5275258"/>
            <a:ext cx="641897" cy="21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D13</a:t>
            </a:r>
            <a:endParaRPr lang="zh-TW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7" name="群組 266">
            <a:extLst>
              <a:ext uri="{FF2B5EF4-FFF2-40B4-BE49-F238E27FC236}">
                <a16:creationId xmlns:a16="http://schemas.microsoft.com/office/drawing/2014/main" id="{5B15BBC2-A521-4399-9581-0170D0FA50C2}"/>
              </a:ext>
            </a:extLst>
          </p:cNvPr>
          <p:cNvGrpSpPr/>
          <p:nvPr/>
        </p:nvGrpSpPr>
        <p:grpSpPr>
          <a:xfrm>
            <a:off x="934114" y="3633672"/>
            <a:ext cx="2990952" cy="1051107"/>
            <a:chOff x="1072478" y="4988745"/>
            <a:chExt cx="2990952" cy="1051107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4CD5878-DCB2-41A7-9C54-D8434CD9E40E}"/>
                </a:ext>
              </a:extLst>
            </p:cNvPr>
            <p:cNvSpPr/>
            <p:nvPr/>
          </p:nvSpPr>
          <p:spPr>
            <a:xfrm>
              <a:off x="1072478" y="5569483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093403-6C52-4AD7-B556-63D0984F170F}"/>
                </a:ext>
              </a:extLst>
            </p:cNvPr>
            <p:cNvSpPr/>
            <p:nvPr/>
          </p:nvSpPr>
          <p:spPr>
            <a:xfrm>
              <a:off x="1072478" y="4988745"/>
              <a:ext cx="432000" cy="18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4ACB8F96-7688-443C-9395-50F7E9A5D43E}"/>
                </a:ext>
              </a:extLst>
            </p:cNvPr>
            <p:cNvSpPr/>
            <p:nvPr/>
          </p:nvSpPr>
          <p:spPr>
            <a:xfrm>
              <a:off x="1072478" y="5279114"/>
              <a:ext cx="432000" cy="18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C2E06FA-7A8A-4D83-85A7-68909EA68C17}"/>
                </a:ext>
              </a:extLst>
            </p:cNvPr>
            <p:cNvSpPr/>
            <p:nvPr/>
          </p:nvSpPr>
          <p:spPr>
            <a:xfrm>
              <a:off x="3631430" y="5569483"/>
              <a:ext cx="432000" cy="18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5B96E686-A743-4A9A-936C-B1E030370C23}"/>
                </a:ext>
              </a:extLst>
            </p:cNvPr>
            <p:cNvSpPr/>
            <p:nvPr/>
          </p:nvSpPr>
          <p:spPr>
            <a:xfrm>
              <a:off x="3631430" y="5859852"/>
              <a:ext cx="432000" cy="18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00" name="直線接點 399">
              <a:extLst>
                <a:ext uri="{FF2B5EF4-FFF2-40B4-BE49-F238E27FC236}">
                  <a16:creationId xmlns:a16="http://schemas.microsoft.com/office/drawing/2014/main" id="{3DB0DC60-0495-43FC-9D00-451299B52A14}"/>
                </a:ext>
              </a:extLst>
            </p:cNvPr>
            <p:cNvCxnSpPr>
              <a:cxnSpLocks/>
              <a:stCxn id="380" idx="3"/>
              <a:endCxn id="108" idx="1"/>
            </p:cNvCxnSpPr>
            <p:nvPr/>
          </p:nvCxnSpPr>
          <p:spPr>
            <a:xfrm>
              <a:off x="1504478" y="5659483"/>
              <a:ext cx="155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3CEB2A2-ABFA-441E-B125-F9F5D86E0BF2}"/>
                </a:ext>
              </a:extLst>
            </p:cNvPr>
            <p:cNvSpPr/>
            <p:nvPr/>
          </p:nvSpPr>
          <p:spPr>
            <a:xfrm>
              <a:off x="1984346" y="4988745"/>
              <a:ext cx="1140829" cy="10511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NorFlash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(256Mb)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(MXIC)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(Winbond)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(8SOP)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FDCC9E16-2A3F-458F-9BB0-F4880F2D6A50}"/>
                </a:ext>
              </a:extLst>
            </p:cNvPr>
            <p:cNvSpPr/>
            <p:nvPr/>
          </p:nvSpPr>
          <p:spPr>
            <a:xfrm>
              <a:off x="2084283" y="51221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8DA76F8-CB34-437E-8C5C-443FF491299F}"/>
                </a:ext>
              </a:extLst>
            </p:cNvPr>
            <p:cNvSpPr/>
            <p:nvPr/>
          </p:nvSpPr>
          <p:spPr>
            <a:xfrm>
              <a:off x="3125176" y="498874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7D17BC8-E1E5-4982-B6A0-FECFED6D76A0}"/>
                </a:ext>
              </a:extLst>
            </p:cNvPr>
            <p:cNvSpPr/>
            <p:nvPr/>
          </p:nvSpPr>
          <p:spPr>
            <a:xfrm>
              <a:off x="3125176" y="5279114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75BDFBC-5176-49E0-A249-C56A3A526E76}"/>
                </a:ext>
              </a:extLst>
            </p:cNvPr>
            <p:cNvSpPr/>
            <p:nvPr/>
          </p:nvSpPr>
          <p:spPr>
            <a:xfrm>
              <a:off x="3125176" y="556948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E0A8D12-854C-4B30-A10F-C04F7DCB9A95}"/>
                </a:ext>
              </a:extLst>
            </p:cNvPr>
            <p:cNvSpPr/>
            <p:nvPr/>
          </p:nvSpPr>
          <p:spPr>
            <a:xfrm>
              <a:off x="3125176" y="5859852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847C93DE-8E9F-411A-877D-1B1DA30D6F0C}"/>
                </a:ext>
              </a:extLst>
            </p:cNvPr>
            <p:cNvSpPr/>
            <p:nvPr/>
          </p:nvSpPr>
          <p:spPr>
            <a:xfrm>
              <a:off x="1660346" y="498874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96E9D95-712D-4C7C-AAF1-A84549A04770}"/>
                </a:ext>
              </a:extLst>
            </p:cNvPr>
            <p:cNvSpPr/>
            <p:nvPr/>
          </p:nvSpPr>
          <p:spPr>
            <a:xfrm>
              <a:off x="1660346" y="5279114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40A9311-B373-434B-AF15-25E31D55B888}"/>
                </a:ext>
              </a:extLst>
            </p:cNvPr>
            <p:cNvSpPr/>
            <p:nvPr/>
          </p:nvSpPr>
          <p:spPr>
            <a:xfrm>
              <a:off x="1660346" y="556948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7335167-4053-4677-A7BA-34C75C218FEF}"/>
                </a:ext>
              </a:extLst>
            </p:cNvPr>
            <p:cNvSpPr/>
            <p:nvPr/>
          </p:nvSpPr>
          <p:spPr>
            <a:xfrm>
              <a:off x="1660346" y="5859852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D35E839-F90D-42F4-B409-F5ACC29CD4D6}"/>
                </a:ext>
              </a:extLst>
            </p:cNvPr>
            <p:cNvSpPr/>
            <p:nvPr/>
          </p:nvSpPr>
          <p:spPr>
            <a:xfrm>
              <a:off x="1072478" y="5859852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A7942031-A5E3-430B-956A-2C064BC502DC}"/>
                </a:ext>
              </a:extLst>
            </p:cNvPr>
            <p:cNvCxnSpPr>
              <a:cxnSpLocks/>
              <a:stCxn id="126" idx="3"/>
              <a:endCxn id="109" idx="1"/>
            </p:cNvCxnSpPr>
            <p:nvPr/>
          </p:nvCxnSpPr>
          <p:spPr>
            <a:xfrm>
              <a:off x="1504478" y="5949852"/>
              <a:ext cx="155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67A6D37-D486-4525-AA6A-C9329E4EC9C0}"/>
                </a:ext>
              </a:extLst>
            </p:cNvPr>
            <p:cNvSpPr/>
            <p:nvPr/>
          </p:nvSpPr>
          <p:spPr>
            <a:xfrm>
              <a:off x="3631430" y="4988745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85731BF-62F1-4995-9471-2D9DCD169D1E}"/>
                </a:ext>
              </a:extLst>
            </p:cNvPr>
            <p:cNvCxnSpPr>
              <a:cxnSpLocks/>
              <a:stCxn id="97" idx="3"/>
              <a:endCxn id="130" idx="1"/>
            </p:cNvCxnSpPr>
            <p:nvPr/>
          </p:nvCxnSpPr>
          <p:spPr>
            <a:xfrm>
              <a:off x="3449176" y="5078745"/>
              <a:ext cx="1822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F4B4F59-2C6E-40BB-9C82-99726D20292A}"/>
                </a:ext>
              </a:extLst>
            </p:cNvPr>
            <p:cNvSpPr/>
            <p:nvPr/>
          </p:nvSpPr>
          <p:spPr>
            <a:xfrm>
              <a:off x="3631430" y="5279114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91918ED2-6FD7-4649-8E60-3225BCF2EFAF}"/>
                </a:ext>
              </a:extLst>
            </p:cNvPr>
            <p:cNvCxnSpPr>
              <a:cxnSpLocks/>
              <a:stCxn id="98" idx="3"/>
              <a:endCxn id="134" idx="1"/>
            </p:cNvCxnSpPr>
            <p:nvPr/>
          </p:nvCxnSpPr>
          <p:spPr>
            <a:xfrm>
              <a:off x="3449176" y="5369114"/>
              <a:ext cx="1822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314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176</Words>
  <Application>Microsoft Office PowerPoint</Application>
  <PresentationFormat>寬螢幕</PresentationFormat>
  <Paragraphs>117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141</cp:revision>
  <dcterms:created xsi:type="dcterms:W3CDTF">2020-07-04T13:10:11Z</dcterms:created>
  <dcterms:modified xsi:type="dcterms:W3CDTF">2021-05-26T09:51:23Z</dcterms:modified>
</cp:coreProperties>
</file>