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h-Hao Lai" initials="CHLai" lastIdx="1" clrIdx="0">
    <p:extLst>
      <p:ext uri="{19B8F6BF-5375-455C-9EA6-DF929625EA0E}">
        <p15:presenceInfo xmlns:p15="http://schemas.microsoft.com/office/powerpoint/2012/main" userId="Chih-Hao L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386" autoAdjust="0"/>
    <p:restoredTop sz="96195" autoAdjust="0"/>
  </p:normalViewPr>
  <p:slideViewPr>
    <p:cSldViewPr snapToGrid="0">
      <p:cViewPr>
        <p:scale>
          <a:sx n="100" d="100"/>
          <a:sy n="100" d="100"/>
        </p:scale>
        <p:origin x="103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7C88-0118-4CE9-BB83-95B53AFF4E72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6E8FD-784D-4AE2-BDAF-763917233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3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4B45-94FA-4C78-95F8-31AE3CDA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8848C7-4B83-43D8-A5E4-0712BC29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9ABA2-F67D-47F8-BDB8-06557EEA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EB892-3AD4-4253-82BC-F84B97F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094BA4-3241-4A85-A16C-6CCAB9FF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16F4D-2736-47A7-B147-84A542E0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24324-54A0-4DCA-8F60-6BDB1CF9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16070-FC13-4BCD-8899-12514FCA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A80FC-2596-49C8-99A9-D588216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D8D4E-CC5D-42A6-91D5-52F190D0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6A64A2-EEBC-42FD-92B0-C1ACE1BA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10AF23-EEAB-4F12-B208-EDDC47BD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F5E2C-4132-4C57-8BA2-A86B502E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CA542-82B4-490B-9DC4-7E23721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49CA3-8662-46A8-A848-93752B22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6E43-5C5C-4621-B0EE-EAE65FC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0321E-0CD5-4AF4-86C2-22BE398E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5C949-D601-4972-9EAF-ED2778A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F01FF-1442-403C-93CE-4B3EF53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B400C-2A81-43F4-AD2F-A9EEAF86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28188-37C9-43A7-AC2A-635B0A1B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9E03A-6431-47F0-8166-EA35F2BF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75C74-7F6F-4662-A57F-3D953A20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F5155-3BB9-4AEA-8A2F-22930EF2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11F0F0-A9F8-4EE8-8B51-E8BB4DBB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429DB-4D22-4B07-BDE8-63B07045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DDABD-D8FB-49F6-8671-6E2C016A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55E1B5-0E43-4DC6-BCFF-3B575DE62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809E2-FF65-48E0-879A-1691329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8BD05-EF8E-46FE-8588-23CF277E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8BFD0-EEA3-4F85-A90F-9EA18D5E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0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CC5ED-1011-43A6-B751-BD50E5E4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8BE13-495B-4EF4-8BC0-A15A7FAE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D99644-C244-40DE-A5A7-220754E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D5208-93D0-46F7-90B0-0BB859C6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F2AF40-23B9-470B-BE78-8D41B1FE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812BB5-E553-4A15-AAD7-AC110AB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1E567-E6B4-4BCC-8114-49702F1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3DF0AB-C89B-4A5E-9882-C696F416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9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4943B-0626-406A-816E-AA5D6298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86376A-7555-4513-8302-80C21352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7CB13-EFE8-49B2-B021-6D789BB4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7B8A52-DF65-406A-9CB8-15B23509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3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FE6643-8D88-48B4-A0F9-22061A4B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10C0C1-5FC8-4DCD-8AC4-4F5E375D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FF21F-3F42-4333-9121-53E9983D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DD8CB-6B6C-4CFE-981E-4E38C57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77ED0-10A4-4C3C-9E2C-3A17B874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959F08-9DAC-44A8-8264-8128FC0B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6489CD-EF59-486A-8148-B8CC7FF4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3CA8E-B484-42E7-BC5C-201F6354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C16166-5256-4ADA-B756-0A7CF737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D293F-04BD-4DFF-B7FD-6915DA76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77AE9-D46E-4550-A949-79B1F604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D7A0BE-2EE7-4E0E-8A68-7F2F56631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D9F229-65EA-4602-804F-EC20CF55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28C49-2702-4203-BDCC-37CBC48A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BE2B95-BA06-4427-8AB6-D4DEBFA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12BDAE-947D-4E6A-A77D-688E739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31F3BB-9039-4B85-90A5-463CAC16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4A7BD-65EC-4C8E-A12F-DC546B73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D6B8B-1B8D-483C-9E6D-0C9A1C64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448C65-E823-4125-99E6-B8800C58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>
            <a:extLst>
              <a:ext uri="{FF2B5EF4-FFF2-40B4-BE49-F238E27FC236}">
                <a16:creationId xmlns:a16="http://schemas.microsoft.com/office/drawing/2014/main" id="{3B9F6E56-0626-4B4E-8626-BA0614DDA374}"/>
              </a:ext>
            </a:extLst>
          </p:cNvPr>
          <p:cNvGrpSpPr/>
          <p:nvPr/>
        </p:nvGrpSpPr>
        <p:grpSpPr>
          <a:xfrm>
            <a:off x="6718302" y="1215837"/>
            <a:ext cx="3076257" cy="4648439"/>
            <a:chOff x="6968820" y="1110834"/>
            <a:chExt cx="3076257" cy="464843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4033C9A-9804-4EAA-9DE6-B16656FB0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6982" y="1110834"/>
              <a:ext cx="1822544" cy="464843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97C7B0-23EB-4354-AA61-4CC126361468}"/>
                </a:ext>
              </a:extLst>
            </p:cNvPr>
            <p:cNvSpPr/>
            <p:nvPr/>
          </p:nvSpPr>
          <p:spPr>
            <a:xfrm>
              <a:off x="9403180" y="1417015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VIN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3DBAE5-3963-40C9-9306-071D16B1DE24}"/>
                </a:ext>
              </a:extLst>
            </p:cNvPr>
            <p:cNvSpPr/>
            <p:nvPr/>
          </p:nvSpPr>
          <p:spPr>
            <a:xfrm>
              <a:off x="9403180" y="1672849"/>
              <a:ext cx="641897" cy="21194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GND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AA8323-1518-4031-80AC-2C551215A7A4}"/>
                </a:ext>
              </a:extLst>
            </p:cNvPr>
            <p:cNvSpPr/>
            <p:nvPr/>
          </p:nvSpPr>
          <p:spPr>
            <a:xfrm>
              <a:off x="9403180" y="192868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RST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8F5F10-2682-4962-A981-6060EF4443C8}"/>
                </a:ext>
              </a:extLst>
            </p:cNvPr>
            <p:cNvSpPr/>
            <p:nvPr/>
          </p:nvSpPr>
          <p:spPr>
            <a:xfrm>
              <a:off x="9403180" y="2184517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+5V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EDB1086-A606-4C68-AB50-614FA1246CAB}"/>
                </a:ext>
              </a:extLst>
            </p:cNvPr>
            <p:cNvSpPr/>
            <p:nvPr/>
          </p:nvSpPr>
          <p:spPr>
            <a:xfrm>
              <a:off x="9403180" y="244035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A7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A99D16-01B2-4879-822D-04E723948EB0}"/>
                </a:ext>
              </a:extLst>
            </p:cNvPr>
            <p:cNvSpPr/>
            <p:nvPr/>
          </p:nvSpPr>
          <p:spPr>
            <a:xfrm>
              <a:off x="9403180" y="269618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A6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0C5BBEF-0289-4FEB-869A-73C6770E631A}"/>
                </a:ext>
              </a:extLst>
            </p:cNvPr>
            <p:cNvSpPr/>
            <p:nvPr/>
          </p:nvSpPr>
          <p:spPr>
            <a:xfrm>
              <a:off x="9403180" y="295201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1F24F60-84F0-4CDF-8844-CD0991E29FE6}"/>
                </a:ext>
              </a:extLst>
            </p:cNvPr>
            <p:cNvSpPr/>
            <p:nvPr/>
          </p:nvSpPr>
          <p:spPr>
            <a:xfrm>
              <a:off x="9403180" y="320785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D7ED320-89CF-49F7-A20B-5109269CDE9B}"/>
                </a:ext>
              </a:extLst>
            </p:cNvPr>
            <p:cNvSpPr/>
            <p:nvPr/>
          </p:nvSpPr>
          <p:spPr>
            <a:xfrm>
              <a:off x="9403180" y="346368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2A1DA68-EFC2-40D9-B334-FD1F3F909668}"/>
                </a:ext>
              </a:extLst>
            </p:cNvPr>
            <p:cNvSpPr/>
            <p:nvPr/>
          </p:nvSpPr>
          <p:spPr>
            <a:xfrm>
              <a:off x="9403180" y="371952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4342CF-E5E6-46C6-9C4D-451CD9AE3D23}"/>
                </a:ext>
              </a:extLst>
            </p:cNvPr>
            <p:cNvSpPr/>
            <p:nvPr/>
          </p:nvSpPr>
          <p:spPr>
            <a:xfrm>
              <a:off x="9403180" y="397535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7FAEE9-C9E3-4E5B-A588-017EA6FCF357}"/>
                </a:ext>
              </a:extLst>
            </p:cNvPr>
            <p:cNvSpPr/>
            <p:nvPr/>
          </p:nvSpPr>
          <p:spPr>
            <a:xfrm>
              <a:off x="9403180" y="423118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A13AC14-A699-451B-9BC4-1B407DFDD6C0}"/>
                </a:ext>
              </a:extLst>
            </p:cNvPr>
            <p:cNvSpPr/>
            <p:nvPr/>
          </p:nvSpPr>
          <p:spPr>
            <a:xfrm>
              <a:off x="9403180" y="448702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REF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1E6D7FB-0460-4474-A8C8-D6BD822C644B}"/>
                </a:ext>
              </a:extLst>
            </p:cNvPr>
            <p:cNvSpPr/>
            <p:nvPr/>
          </p:nvSpPr>
          <p:spPr>
            <a:xfrm>
              <a:off x="9403180" y="4742857"/>
              <a:ext cx="641897" cy="211947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3V3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C4569DE-F5AC-4E5F-B4BF-E5D7E9C8CF33}"/>
                </a:ext>
              </a:extLst>
            </p:cNvPr>
            <p:cNvSpPr/>
            <p:nvPr/>
          </p:nvSpPr>
          <p:spPr>
            <a:xfrm>
              <a:off x="9403180" y="499869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74CE02-C139-4D62-A668-BE05E80F745F}"/>
                </a:ext>
              </a:extLst>
            </p:cNvPr>
            <p:cNvSpPr/>
            <p:nvPr/>
          </p:nvSpPr>
          <p:spPr>
            <a:xfrm>
              <a:off x="6968820" y="141701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TX1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4BA01E6-7B70-4C4D-9587-2267E897DF46}"/>
                </a:ext>
              </a:extLst>
            </p:cNvPr>
            <p:cNvSpPr/>
            <p:nvPr/>
          </p:nvSpPr>
          <p:spPr>
            <a:xfrm>
              <a:off x="6968820" y="167284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RX0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EA7387-30BA-414F-B8B4-2152E6B83E9E}"/>
                </a:ext>
              </a:extLst>
            </p:cNvPr>
            <p:cNvSpPr/>
            <p:nvPr/>
          </p:nvSpPr>
          <p:spPr>
            <a:xfrm>
              <a:off x="6968820" y="192868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RST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976B118-0C5B-4B88-8501-877D16547F8C}"/>
                </a:ext>
              </a:extLst>
            </p:cNvPr>
            <p:cNvSpPr/>
            <p:nvPr/>
          </p:nvSpPr>
          <p:spPr>
            <a:xfrm>
              <a:off x="6968820" y="2184517"/>
              <a:ext cx="641897" cy="211947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bg1"/>
                  </a:solidFill>
                </a:rPr>
                <a:t>GND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DDF8231-9ACD-496F-A154-60EFD54EB0C6}"/>
                </a:ext>
              </a:extLst>
            </p:cNvPr>
            <p:cNvSpPr/>
            <p:nvPr/>
          </p:nvSpPr>
          <p:spPr>
            <a:xfrm>
              <a:off x="6968820" y="244035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648468-820B-437A-9B11-D1A5EFF951B0}"/>
                </a:ext>
              </a:extLst>
            </p:cNvPr>
            <p:cNvSpPr/>
            <p:nvPr/>
          </p:nvSpPr>
          <p:spPr>
            <a:xfrm>
              <a:off x="6968820" y="269618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D3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4B56C10-4996-4087-B9C4-381FB1D9C52F}"/>
                </a:ext>
              </a:extLst>
            </p:cNvPr>
            <p:cNvSpPr/>
            <p:nvPr/>
          </p:nvSpPr>
          <p:spPr>
            <a:xfrm>
              <a:off x="6968820" y="295201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D4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AA79B2C-20DE-4C06-8D45-79C44421C5AD}"/>
                </a:ext>
              </a:extLst>
            </p:cNvPr>
            <p:cNvSpPr/>
            <p:nvPr/>
          </p:nvSpPr>
          <p:spPr>
            <a:xfrm>
              <a:off x="6968820" y="320785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D5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EAA4C1A-BAB1-4943-B739-E16A76FF9894}"/>
                </a:ext>
              </a:extLst>
            </p:cNvPr>
            <p:cNvSpPr/>
            <p:nvPr/>
          </p:nvSpPr>
          <p:spPr>
            <a:xfrm>
              <a:off x="6968820" y="346368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D6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AB6CD06-85B3-4F5E-88F7-E0500ACB645D}"/>
                </a:ext>
              </a:extLst>
            </p:cNvPr>
            <p:cNvSpPr/>
            <p:nvPr/>
          </p:nvSpPr>
          <p:spPr>
            <a:xfrm>
              <a:off x="6968820" y="3719521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D7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5C5A457-7A60-454F-8DD6-60A1576E43CB}"/>
                </a:ext>
              </a:extLst>
            </p:cNvPr>
            <p:cNvSpPr/>
            <p:nvPr/>
          </p:nvSpPr>
          <p:spPr>
            <a:xfrm>
              <a:off x="6968820" y="3975355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D8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ACC28E3-2620-43BE-9CB2-D55C496A167C}"/>
                </a:ext>
              </a:extLst>
            </p:cNvPr>
            <p:cNvSpPr/>
            <p:nvPr/>
          </p:nvSpPr>
          <p:spPr>
            <a:xfrm>
              <a:off x="6968820" y="4231189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D9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7386C4-FE75-4298-B5F2-320E67C4BE3C}"/>
                </a:ext>
              </a:extLst>
            </p:cNvPr>
            <p:cNvSpPr/>
            <p:nvPr/>
          </p:nvSpPr>
          <p:spPr>
            <a:xfrm>
              <a:off x="6968820" y="4487023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B299FE-E606-4466-829F-6FEAE33C21CC}"/>
                </a:ext>
              </a:extLst>
            </p:cNvPr>
            <p:cNvSpPr/>
            <p:nvPr/>
          </p:nvSpPr>
          <p:spPr>
            <a:xfrm>
              <a:off x="6968820" y="474285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4ED6FA8-C34E-4FAC-9B9B-E31F58B92B19}"/>
                </a:ext>
              </a:extLst>
            </p:cNvPr>
            <p:cNvSpPr/>
            <p:nvPr/>
          </p:nvSpPr>
          <p:spPr>
            <a:xfrm>
              <a:off x="6968820" y="4998697"/>
              <a:ext cx="641897" cy="2119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3EA0CF92-3B19-41CD-A6F6-BF8791543B20}"/>
              </a:ext>
            </a:extLst>
          </p:cNvPr>
          <p:cNvSpPr txBox="1"/>
          <p:nvPr/>
        </p:nvSpPr>
        <p:spPr>
          <a:xfrm>
            <a:off x="0" y="0"/>
            <a:ext cx="3543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MAX7219</a:t>
            </a:r>
            <a:r>
              <a:rPr lang="zh-TW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貪食蛇</a:t>
            </a: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ABFAD7CC-FB2D-43D1-990C-56A72DCD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58" y="966275"/>
            <a:ext cx="1998113" cy="1077150"/>
          </a:xfrm>
          <a:prstGeom prst="rect">
            <a:avLst/>
          </a:prstGeom>
        </p:spPr>
      </p:pic>
      <p:sp>
        <p:nvSpPr>
          <p:cNvPr id="288" name="矩形 287">
            <a:extLst>
              <a:ext uri="{FF2B5EF4-FFF2-40B4-BE49-F238E27FC236}">
                <a16:creationId xmlns:a16="http://schemas.microsoft.com/office/drawing/2014/main" id="{A3AF1175-9B36-4A7E-B504-E8485D258A82}"/>
              </a:ext>
            </a:extLst>
          </p:cNvPr>
          <p:cNvSpPr/>
          <p:nvPr/>
        </p:nvSpPr>
        <p:spPr>
          <a:xfrm>
            <a:off x="752179" y="983699"/>
            <a:ext cx="345758" cy="197576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VCC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CCCDBFC7-565F-4D89-AF19-CE3F1B07823C}"/>
              </a:ext>
            </a:extLst>
          </p:cNvPr>
          <p:cNvSpPr/>
          <p:nvPr/>
        </p:nvSpPr>
        <p:spPr>
          <a:xfrm>
            <a:off x="752179" y="1194880"/>
            <a:ext cx="345758" cy="19757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F3D2EA8B-ACB1-4C2F-9750-24EC6C1A4022}"/>
              </a:ext>
            </a:extLst>
          </p:cNvPr>
          <p:cNvSpPr/>
          <p:nvPr/>
        </p:nvSpPr>
        <p:spPr>
          <a:xfrm>
            <a:off x="752179" y="1406062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FFD5EA10-9AB1-4C41-A108-20B106DF4312}"/>
              </a:ext>
            </a:extLst>
          </p:cNvPr>
          <p:cNvSpPr/>
          <p:nvPr/>
        </p:nvSpPr>
        <p:spPr>
          <a:xfrm>
            <a:off x="752179" y="1617244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746DED84-C613-4A78-A277-E23DC7FD8352}"/>
              </a:ext>
            </a:extLst>
          </p:cNvPr>
          <p:cNvSpPr/>
          <p:nvPr/>
        </p:nvSpPr>
        <p:spPr>
          <a:xfrm>
            <a:off x="752179" y="1828426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CLK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7471FBED-6B53-4FB8-B1F9-CA3C3BF80D53}"/>
              </a:ext>
            </a:extLst>
          </p:cNvPr>
          <p:cNvSpPr/>
          <p:nvPr/>
        </p:nvSpPr>
        <p:spPr>
          <a:xfrm>
            <a:off x="2734317" y="983699"/>
            <a:ext cx="345758" cy="197576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VCC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4EF23B2B-34FF-4821-AB0A-3C4F3B444804}"/>
              </a:ext>
            </a:extLst>
          </p:cNvPr>
          <p:cNvSpPr/>
          <p:nvPr/>
        </p:nvSpPr>
        <p:spPr>
          <a:xfrm>
            <a:off x="2734317" y="1194880"/>
            <a:ext cx="345758" cy="19757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9272CD69-2ED4-4566-B7F9-F035FFAF61F2}"/>
              </a:ext>
            </a:extLst>
          </p:cNvPr>
          <p:cNvSpPr/>
          <p:nvPr/>
        </p:nvSpPr>
        <p:spPr>
          <a:xfrm>
            <a:off x="2734317" y="1406062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8E0915ED-EF69-4A6F-BAEC-53D067402E16}"/>
              </a:ext>
            </a:extLst>
          </p:cNvPr>
          <p:cNvSpPr/>
          <p:nvPr/>
        </p:nvSpPr>
        <p:spPr>
          <a:xfrm>
            <a:off x="2734317" y="1617244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6C9560AA-38F4-4F7F-8CF1-74561F3EF2DC}"/>
              </a:ext>
            </a:extLst>
          </p:cNvPr>
          <p:cNvSpPr/>
          <p:nvPr/>
        </p:nvSpPr>
        <p:spPr>
          <a:xfrm>
            <a:off x="2734317" y="1828426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CLK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29" name="圖片 328">
            <a:extLst>
              <a:ext uri="{FF2B5EF4-FFF2-40B4-BE49-F238E27FC236}">
                <a16:creationId xmlns:a16="http://schemas.microsoft.com/office/drawing/2014/main" id="{3523ECC9-E791-450A-A499-4D604249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383" y="966275"/>
            <a:ext cx="1998113" cy="1077150"/>
          </a:xfrm>
          <a:prstGeom prst="rect">
            <a:avLst/>
          </a:prstGeom>
        </p:spPr>
      </p:pic>
      <p:sp>
        <p:nvSpPr>
          <p:cNvPr id="330" name="矩形 329">
            <a:extLst>
              <a:ext uri="{FF2B5EF4-FFF2-40B4-BE49-F238E27FC236}">
                <a16:creationId xmlns:a16="http://schemas.microsoft.com/office/drawing/2014/main" id="{F4D3EE36-9EAC-4DE2-A828-6D41278328AD}"/>
              </a:ext>
            </a:extLst>
          </p:cNvPr>
          <p:cNvSpPr/>
          <p:nvPr/>
        </p:nvSpPr>
        <p:spPr>
          <a:xfrm>
            <a:off x="3145805" y="983699"/>
            <a:ext cx="345758" cy="197576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VCC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1004590C-6569-4243-AF4D-3E8BF6E622CE}"/>
              </a:ext>
            </a:extLst>
          </p:cNvPr>
          <p:cNvSpPr/>
          <p:nvPr/>
        </p:nvSpPr>
        <p:spPr>
          <a:xfrm>
            <a:off x="3145805" y="1194880"/>
            <a:ext cx="345758" cy="19757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B9621142-9BD6-440B-9784-4E82E2D35948}"/>
              </a:ext>
            </a:extLst>
          </p:cNvPr>
          <p:cNvSpPr/>
          <p:nvPr/>
        </p:nvSpPr>
        <p:spPr>
          <a:xfrm>
            <a:off x="3145805" y="1406062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0978C1C8-F1A3-4680-8C2A-BB5E009DC2E9}"/>
              </a:ext>
            </a:extLst>
          </p:cNvPr>
          <p:cNvSpPr/>
          <p:nvPr/>
        </p:nvSpPr>
        <p:spPr>
          <a:xfrm>
            <a:off x="3145805" y="1617244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3391A148-1662-4523-B899-609CCE8EEF91}"/>
              </a:ext>
            </a:extLst>
          </p:cNvPr>
          <p:cNvSpPr/>
          <p:nvPr/>
        </p:nvSpPr>
        <p:spPr>
          <a:xfrm>
            <a:off x="3145805" y="1828426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CLK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233CB38F-6E37-4C18-9D19-F8AA5B03CDD7}"/>
              </a:ext>
            </a:extLst>
          </p:cNvPr>
          <p:cNvSpPr/>
          <p:nvPr/>
        </p:nvSpPr>
        <p:spPr>
          <a:xfrm>
            <a:off x="5127942" y="983699"/>
            <a:ext cx="345758" cy="197576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VCC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164147FF-29CA-478A-B567-9149667774F6}"/>
              </a:ext>
            </a:extLst>
          </p:cNvPr>
          <p:cNvSpPr/>
          <p:nvPr/>
        </p:nvSpPr>
        <p:spPr>
          <a:xfrm>
            <a:off x="5127942" y="1194880"/>
            <a:ext cx="345758" cy="19757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47F65B1A-56BB-490D-A8FC-B8283B01BC0F}"/>
              </a:ext>
            </a:extLst>
          </p:cNvPr>
          <p:cNvSpPr/>
          <p:nvPr/>
        </p:nvSpPr>
        <p:spPr>
          <a:xfrm>
            <a:off x="5127942" y="1406062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8082F70C-DEF3-45F8-B4EA-A0F4E13CBE66}"/>
              </a:ext>
            </a:extLst>
          </p:cNvPr>
          <p:cNvSpPr/>
          <p:nvPr/>
        </p:nvSpPr>
        <p:spPr>
          <a:xfrm>
            <a:off x="5127942" y="1617244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48CDCA5E-24EE-4197-8F90-1564958274E2}"/>
              </a:ext>
            </a:extLst>
          </p:cNvPr>
          <p:cNvSpPr/>
          <p:nvPr/>
        </p:nvSpPr>
        <p:spPr>
          <a:xfrm>
            <a:off x="5127942" y="1828426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CLK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7" name="直線接點 406">
            <a:extLst>
              <a:ext uri="{FF2B5EF4-FFF2-40B4-BE49-F238E27FC236}">
                <a16:creationId xmlns:a16="http://schemas.microsoft.com/office/drawing/2014/main" id="{B5C8C2EB-2925-4A59-A29E-813C602FF6CA}"/>
              </a:ext>
            </a:extLst>
          </p:cNvPr>
          <p:cNvCxnSpPr>
            <a:cxnSpLocks/>
            <a:stCxn id="323" idx="3"/>
            <a:endCxn id="365" idx="1"/>
          </p:cNvCxnSpPr>
          <p:nvPr/>
        </p:nvCxnSpPr>
        <p:spPr>
          <a:xfrm>
            <a:off x="3080074" y="1927214"/>
            <a:ext cx="6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862DA21C-67D6-4AAD-9EEA-224EA763436D}"/>
              </a:ext>
            </a:extLst>
          </p:cNvPr>
          <p:cNvCxnSpPr>
            <a:cxnSpLocks/>
            <a:stCxn id="316" idx="3"/>
            <a:endCxn id="364" idx="1"/>
          </p:cNvCxnSpPr>
          <p:nvPr/>
        </p:nvCxnSpPr>
        <p:spPr>
          <a:xfrm>
            <a:off x="3080074" y="1716032"/>
            <a:ext cx="6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5D138F60-598F-433A-9101-1E0DB8E9F37C}"/>
              </a:ext>
            </a:extLst>
          </p:cNvPr>
          <p:cNvCxnSpPr>
            <a:cxnSpLocks/>
            <a:stCxn id="315" idx="3"/>
            <a:endCxn id="363" idx="1"/>
          </p:cNvCxnSpPr>
          <p:nvPr/>
        </p:nvCxnSpPr>
        <p:spPr>
          <a:xfrm>
            <a:off x="3080074" y="1504850"/>
            <a:ext cx="6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>
            <a:extLst>
              <a:ext uri="{FF2B5EF4-FFF2-40B4-BE49-F238E27FC236}">
                <a16:creationId xmlns:a16="http://schemas.microsoft.com/office/drawing/2014/main" id="{D618C7A4-6964-48C2-898D-9B085CBCFF6D}"/>
              </a:ext>
            </a:extLst>
          </p:cNvPr>
          <p:cNvCxnSpPr>
            <a:cxnSpLocks/>
            <a:stCxn id="304" idx="3"/>
            <a:endCxn id="362" idx="1"/>
          </p:cNvCxnSpPr>
          <p:nvPr/>
        </p:nvCxnSpPr>
        <p:spPr>
          <a:xfrm>
            <a:off x="3080074" y="1293668"/>
            <a:ext cx="6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5B159222-0645-42C4-9B55-B4354536AD01}"/>
              </a:ext>
            </a:extLst>
          </p:cNvPr>
          <p:cNvCxnSpPr>
            <a:cxnSpLocks/>
            <a:stCxn id="303" idx="3"/>
            <a:endCxn id="330" idx="1"/>
          </p:cNvCxnSpPr>
          <p:nvPr/>
        </p:nvCxnSpPr>
        <p:spPr>
          <a:xfrm>
            <a:off x="3080074" y="1082487"/>
            <a:ext cx="6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" name="圖片 385">
            <a:extLst>
              <a:ext uri="{FF2B5EF4-FFF2-40B4-BE49-F238E27FC236}">
                <a16:creationId xmlns:a16="http://schemas.microsoft.com/office/drawing/2014/main" id="{A9DF67D2-FDAF-4461-A044-10428EE4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45498" y="2084618"/>
            <a:ext cx="1998113" cy="1077150"/>
          </a:xfrm>
          <a:prstGeom prst="rect">
            <a:avLst/>
          </a:prstGeom>
        </p:spPr>
      </p:pic>
      <p:sp>
        <p:nvSpPr>
          <p:cNvPr id="414" name="矩形 413">
            <a:extLst>
              <a:ext uri="{FF2B5EF4-FFF2-40B4-BE49-F238E27FC236}">
                <a16:creationId xmlns:a16="http://schemas.microsoft.com/office/drawing/2014/main" id="{D72ED70D-6072-4AC2-8237-1EF6ECADF8B2}"/>
              </a:ext>
            </a:extLst>
          </p:cNvPr>
          <p:cNvSpPr/>
          <p:nvPr/>
        </p:nvSpPr>
        <p:spPr>
          <a:xfrm>
            <a:off x="752179" y="2946768"/>
            <a:ext cx="345758" cy="197576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VCC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653A4F34-54E0-4EEB-A753-F128C74AECF0}"/>
              </a:ext>
            </a:extLst>
          </p:cNvPr>
          <p:cNvSpPr/>
          <p:nvPr/>
        </p:nvSpPr>
        <p:spPr>
          <a:xfrm>
            <a:off x="752179" y="2735587"/>
            <a:ext cx="345758" cy="19757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6684AC4A-1E16-458F-ACE4-184B069609D3}"/>
              </a:ext>
            </a:extLst>
          </p:cNvPr>
          <p:cNvSpPr/>
          <p:nvPr/>
        </p:nvSpPr>
        <p:spPr>
          <a:xfrm>
            <a:off x="752179" y="2524405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8" name="矩形 417">
            <a:extLst>
              <a:ext uri="{FF2B5EF4-FFF2-40B4-BE49-F238E27FC236}">
                <a16:creationId xmlns:a16="http://schemas.microsoft.com/office/drawing/2014/main" id="{7C6A4CC8-C65C-4911-A6EC-963843937E5C}"/>
              </a:ext>
            </a:extLst>
          </p:cNvPr>
          <p:cNvSpPr/>
          <p:nvPr/>
        </p:nvSpPr>
        <p:spPr>
          <a:xfrm>
            <a:off x="752179" y="2313223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9" name="矩形 418">
            <a:extLst>
              <a:ext uri="{FF2B5EF4-FFF2-40B4-BE49-F238E27FC236}">
                <a16:creationId xmlns:a16="http://schemas.microsoft.com/office/drawing/2014/main" id="{F2518571-3E37-4A1C-848A-D2F97B466303}"/>
              </a:ext>
            </a:extLst>
          </p:cNvPr>
          <p:cNvSpPr/>
          <p:nvPr/>
        </p:nvSpPr>
        <p:spPr>
          <a:xfrm>
            <a:off x="752179" y="2102041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CLK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1" name="矩形 420">
            <a:extLst>
              <a:ext uri="{FF2B5EF4-FFF2-40B4-BE49-F238E27FC236}">
                <a16:creationId xmlns:a16="http://schemas.microsoft.com/office/drawing/2014/main" id="{FD468856-92DD-4157-86A3-B16CCB881BCC}"/>
              </a:ext>
            </a:extLst>
          </p:cNvPr>
          <p:cNvSpPr/>
          <p:nvPr/>
        </p:nvSpPr>
        <p:spPr>
          <a:xfrm>
            <a:off x="2734317" y="2946768"/>
            <a:ext cx="345758" cy="197576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VCC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8E7A60FC-A058-49FF-B4A3-CC35306BDAB7}"/>
              </a:ext>
            </a:extLst>
          </p:cNvPr>
          <p:cNvSpPr/>
          <p:nvPr/>
        </p:nvSpPr>
        <p:spPr>
          <a:xfrm>
            <a:off x="2734317" y="2735587"/>
            <a:ext cx="345758" cy="19757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1EA67FB3-014A-498B-BB81-83E69F37B3B0}"/>
              </a:ext>
            </a:extLst>
          </p:cNvPr>
          <p:cNvSpPr/>
          <p:nvPr/>
        </p:nvSpPr>
        <p:spPr>
          <a:xfrm>
            <a:off x="2734317" y="2524405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219D73F6-31AA-4CAE-9EE8-1B66CE3D36BE}"/>
              </a:ext>
            </a:extLst>
          </p:cNvPr>
          <p:cNvSpPr/>
          <p:nvPr/>
        </p:nvSpPr>
        <p:spPr>
          <a:xfrm>
            <a:off x="2734317" y="2313223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396BF23C-54F8-4DF5-A9DD-9CE487794861}"/>
              </a:ext>
            </a:extLst>
          </p:cNvPr>
          <p:cNvSpPr/>
          <p:nvPr/>
        </p:nvSpPr>
        <p:spPr>
          <a:xfrm>
            <a:off x="2734317" y="2102041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CLK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1" name="圖片 430">
            <a:extLst>
              <a:ext uri="{FF2B5EF4-FFF2-40B4-BE49-F238E27FC236}">
                <a16:creationId xmlns:a16="http://schemas.microsoft.com/office/drawing/2014/main" id="{42260218-6EAA-4091-9C26-789ECD6D2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339124" y="2084618"/>
            <a:ext cx="1998113" cy="1077150"/>
          </a:xfrm>
          <a:prstGeom prst="rect">
            <a:avLst/>
          </a:prstGeom>
        </p:spPr>
      </p:pic>
      <p:sp>
        <p:nvSpPr>
          <p:cNvPr id="432" name="矩形 431">
            <a:extLst>
              <a:ext uri="{FF2B5EF4-FFF2-40B4-BE49-F238E27FC236}">
                <a16:creationId xmlns:a16="http://schemas.microsoft.com/office/drawing/2014/main" id="{5F48A21E-E558-4CCD-8F02-26D1A98F8F1C}"/>
              </a:ext>
            </a:extLst>
          </p:cNvPr>
          <p:cNvSpPr/>
          <p:nvPr/>
        </p:nvSpPr>
        <p:spPr>
          <a:xfrm>
            <a:off x="3145805" y="2946768"/>
            <a:ext cx="345758" cy="197576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VCC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4C4E69C9-A5C2-432E-ACFE-7505625FD298}"/>
              </a:ext>
            </a:extLst>
          </p:cNvPr>
          <p:cNvSpPr/>
          <p:nvPr/>
        </p:nvSpPr>
        <p:spPr>
          <a:xfrm>
            <a:off x="3145805" y="2735587"/>
            <a:ext cx="345758" cy="19757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25D15AAF-338E-45B2-97FE-18140F807DB2}"/>
              </a:ext>
            </a:extLst>
          </p:cNvPr>
          <p:cNvSpPr/>
          <p:nvPr/>
        </p:nvSpPr>
        <p:spPr>
          <a:xfrm>
            <a:off x="3145805" y="2524405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7C8FB348-DEE1-4B96-A035-23EDB5BBCCC7}"/>
              </a:ext>
            </a:extLst>
          </p:cNvPr>
          <p:cNvSpPr/>
          <p:nvPr/>
        </p:nvSpPr>
        <p:spPr>
          <a:xfrm>
            <a:off x="3145805" y="2313223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7" name="矩形 436">
            <a:extLst>
              <a:ext uri="{FF2B5EF4-FFF2-40B4-BE49-F238E27FC236}">
                <a16:creationId xmlns:a16="http://schemas.microsoft.com/office/drawing/2014/main" id="{1DC39387-E72C-4916-AFF8-A9B426462964}"/>
              </a:ext>
            </a:extLst>
          </p:cNvPr>
          <p:cNvSpPr/>
          <p:nvPr/>
        </p:nvSpPr>
        <p:spPr>
          <a:xfrm>
            <a:off x="3145805" y="2102041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CLK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8" name="矩形 437">
            <a:extLst>
              <a:ext uri="{FF2B5EF4-FFF2-40B4-BE49-F238E27FC236}">
                <a16:creationId xmlns:a16="http://schemas.microsoft.com/office/drawing/2014/main" id="{FF934D86-79BB-4ABA-9411-DE1EAB64694C}"/>
              </a:ext>
            </a:extLst>
          </p:cNvPr>
          <p:cNvSpPr/>
          <p:nvPr/>
        </p:nvSpPr>
        <p:spPr>
          <a:xfrm>
            <a:off x="5127942" y="2946768"/>
            <a:ext cx="345758" cy="197576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VCC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39" name="矩形 438">
            <a:extLst>
              <a:ext uri="{FF2B5EF4-FFF2-40B4-BE49-F238E27FC236}">
                <a16:creationId xmlns:a16="http://schemas.microsoft.com/office/drawing/2014/main" id="{DFFA7B10-4FE6-4F8F-9429-513923457B40}"/>
              </a:ext>
            </a:extLst>
          </p:cNvPr>
          <p:cNvSpPr/>
          <p:nvPr/>
        </p:nvSpPr>
        <p:spPr>
          <a:xfrm>
            <a:off x="5127942" y="2735587"/>
            <a:ext cx="345758" cy="19757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768EF877-63C2-45D4-AAAF-2BCE629FF965}"/>
              </a:ext>
            </a:extLst>
          </p:cNvPr>
          <p:cNvSpPr/>
          <p:nvPr/>
        </p:nvSpPr>
        <p:spPr>
          <a:xfrm>
            <a:off x="5127942" y="2524405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8362C5DE-CEC7-46E9-86E6-2977A7443A8C}"/>
              </a:ext>
            </a:extLst>
          </p:cNvPr>
          <p:cNvSpPr/>
          <p:nvPr/>
        </p:nvSpPr>
        <p:spPr>
          <a:xfrm>
            <a:off x="5127942" y="2313223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796DF842-4C89-4880-9661-9E88EAE1A0B0}"/>
              </a:ext>
            </a:extLst>
          </p:cNvPr>
          <p:cNvSpPr/>
          <p:nvPr/>
        </p:nvSpPr>
        <p:spPr>
          <a:xfrm>
            <a:off x="5127942" y="2102041"/>
            <a:ext cx="345758" cy="19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CLK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4" name="直線接點 443">
            <a:extLst>
              <a:ext uri="{FF2B5EF4-FFF2-40B4-BE49-F238E27FC236}">
                <a16:creationId xmlns:a16="http://schemas.microsoft.com/office/drawing/2014/main" id="{7DA44771-A7E0-4031-9771-73BE06D91D02}"/>
              </a:ext>
            </a:extLst>
          </p:cNvPr>
          <p:cNvCxnSpPr>
            <a:cxnSpLocks/>
            <a:stCxn id="429" idx="3"/>
            <a:endCxn id="437" idx="1"/>
          </p:cNvCxnSpPr>
          <p:nvPr/>
        </p:nvCxnSpPr>
        <p:spPr>
          <a:xfrm>
            <a:off x="3080074" y="2200829"/>
            <a:ext cx="6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>
            <a:extLst>
              <a:ext uri="{FF2B5EF4-FFF2-40B4-BE49-F238E27FC236}">
                <a16:creationId xmlns:a16="http://schemas.microsoft.com/office/drawing/2014/main" id="{3EE19ACC-5E1C-4E08-B0CB-81D6BA521474}"/>
              </a:ext>
            </a:extLst>
          </p:cNvPr>
          <p:cNvCxnSpPr>
            <a:cxnSpLocks/>
            <a:stCxn id="424" idx="3"/>
            <a:endCxn id="436" idx="1"/>
          </p:cNvCxnSpPr>
          <p:nvPr/>
        </p:nvCxnSpPr>
        <p:spPr>
          <a:xfrm>
            <a:off x="3080074" y="2412011"/>
            <a:ext cx="6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9B9CF423-65B0-4FCA-AAE4-691A0CD2B88C}"/>
              </a:ext>
            </a:extLst>
          </p:cNvPr>
          <p:cNvCxnSpPr>
            <a:cxnSpLocks/>
            <a:stCxn id="423" idx="3"/>
            <a:endCxn id="435" idx="1"/>
          </p:cNvCxnSpPr>
          <p:nvPr/>
        </p:nvCxnSpPr>
        <p:spPr>
          <a:xfrm>
            <a:off x="3080074" y="2623193"/>
            <a:ext cx="6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F904B02B-82F9-4E98-9259-834A0B58AD4D}"/>
              </a:ext>
            </a:extLst>
          </p:cNvPr>
          <p:cNvCxnSpPr>
            <a:cxnSpLocks/>
            <a:stCxn id="422" idx="3"/>
            <a:endCxn id="433" idx="1"/>
          </p:cNvCxnSpPr>
          <p:nvPr/>
        </p:nvCxnSpPr>
        <p:spPr>
          <a:xfrm>
            <a:off x="3080074" y="2834375"/>
            <a:ext cx="6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1AA7CA42-F5F4-4F01-A722-B8A508A11BD1}"/>
              </a:ext>
            </a:extLst>
          </p:cNvPr>
          <p:cNvCxnSpPr>
            <a:cxnSpLocks/>
            <a:stCxn id="421" idx="3"/>
            <a:endCxn id="432" idx="1"/>
          </p:cNvCxnSpPr>
          <p:nvPr/>
        </p:nvCxnSpPr>
        <p:spPr>
          <a:xfrm>
            <a:off x="3080074" y="3045556"/>
            <a:ext cx="65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接點: 弧形 117">
            <a:extLst>
              <a:ext uri="{FF2B5EF4-FFF2-40B4-BE49-F238E27FC236}">
                <a16:creationId xmlns:a16="http://schemas.microsoft.com/office/drawing/2014/main" id="{88EBA6A1-C0FB-423E-887A-35830A958459}"/>
              </a:ext>
            </a:extLst>
          </p:cNvPr>
          <p:cNvCxnSpPr>
            <a:stCxn id="288" idx="1"/>
            <a:endCxn id="414" idx="1"/>
          </p:cNvCxnSpPr>
          <p:nvPr/>
        </p:nvCxnSpPr>
        <p:spPr>
          <a:xfrm rot="10800000" flipV="1">
            <a:off x="752179" y="1082486"/>
            <a:ext cx="8713" cy="1963070"/>
          </a:xfrm>
          <a:prstGeom prst="curvedConnector3">
            <a:avLst>
              <a:gd name="adj1" fmla="val 3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接點: 弧形 448">
            <a:extLst>
              <a:ext uri="{FF2B5EF4-FFF2-40B4-BE49-F238E27FC236}">
                <a16:creationId xmlns:a16="http://schemas.microsoft.com/office/drawing/2014/main" id="{D8D75255-0F0D-4133-8F89-7285CD629D01}"/>
              </a:ext>
            </a:extLst>
          </p:cNvPr>
          <p:cNvCxnSpPr>
            <a:cxnSpLocks/>
            <a:stCxn id="289" idx="1"/>
            <a:endCxn id="415" idx="1"/>
          </p:cNvCxnSpPr>
          <p:nvPr/>
        </p:nvCxnSpPr>
        <p:spPr>
          <a:xfrm rot="10800000" flipV="1">
            <a:off x="752179" y="1293668"/>
            <a:ext cx="8713" cy="1540706"/>
          </a:xfrm>
          <a:prstGeom prst="curvedConnector3">
            <a:avLst>
              <a:gd name="adj1" fmla="val 324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接點: 弧形 449">
            <a:extLst>
              <a:ext uri="{FF2B5EF4-FFF2-40B4-BE49-F238E27FC236}">
                <a16:creationId xmlns:a16="http://schemas.microsoft.com/office/drawing/2014/main" id="{53760B8F-5B05-4FA4-9028-1D0FB157DCC0}"/>
              </a:ext>
            </a:extLst>
          </p:cNvPr>
          <p:cNvCxnSpPr>
            <a:cxnSpLocks/>
            <a:stCxn id="290" idx="1"/>
            <a:endCxn id="416" idx="1"/>
          </p:cNvCxnSpPr>
          <p:nvPr/>
        </p:nvCxnSpPr>
        <p:spPr>
          <a:xfrm rot="10800000" flipV="1">
            <a:off x="752179" y="1504849"/>
            <a:ext cx="8713" cy="1118343"/>
          </a:xfrm>
          <a:prstGeom prst="curvedConnector3">
            <a:avLst>
              <a:gd name="adj1" fmla="val 264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接點: 弧形 450">
            <a:extLst>
              <a:ext uri="{FF2B5EF4-FFF2-40B4-BE49-F238E27FC236}">
                <a16:creationId xmlns:a16="http://schemas.microsoft.com/office/drawing/2014/main" id="{DC8E2388-F560-4434-AF2F-645D1DF29B9B}"/>
              </a:ext>
            </a:extLst>
          </p:cNvPr>
          <p:cNvCxnSpPr>
            <a:cxnSpLocks/>
            <a:stCxn id="292" idx="1"/>
            <a:endCxn id="418" idx="1"/>
          </p:cNvCxnSpPr>
          <p:nvPr/>
        </p:nvCxnSpPr>
        <p:spPr>
          <a:xfrm rot="10800000" flipV="1">
            <a:off x="752179" y="1716031"/>
            <a:ext cx="8713" cy="695979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接點: 弧形 451">
            <a:extLst>
              <a:ext uri="{FF2B5EF4-FFF2-40B4-BE49-F238E27FC236}">
                <a16:creationId xmlns:a16="http://schemas.microsoft.com/office/drawing/2014/main" id="{5573A915-8DED-48EC-AC96-50D8DD98B57C}"/>
              </a:ext>
            </a:extLst>
          </p:cNvPr>
          <p:cNvCxnSpPr>
            <a:cxnSpLocks/>
            <a:stCxn id="293" idx="1"/>
            <a:endCxn id="419" idx="1"/>
          </p:cNvCxnSpPr>
          <p:nvPr/>
        </p:nvCxnSpPr>
        <p:spPr>
          <a:xfrm rot="10800000" flipV="1">
            <a:off x="752179" y="1927213"/>
            <a:ext cx="8713" cy="273616"/>
          </a:xfrm>
          <a:prstGeom prst="curvedConnector3">
            <a:avLst>
              <a:gd name="adj1" fmla="val 96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421C23E2-6945-4FA9-8C43-091815D15F11}"/>
              </a:ext>
            </a:extLst>
          </p:cNvPr>
          <p:cNvGrpSpPr/>
          <p:nvPr/>
        </p:nvGrpSpPr>
        <p:grpSpPr>
          <a:xfrm>
            <a:off x="925108" y="3527187"/>
            <a:ext cx="829073" cy="779612"/>
            <a:chOff x="1718079" y="4548382"/>
            <a:chExt cx="829073" cy="779612"/>
          </a:xfrm>
        </p:grpSpPr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A8BE033D-1337-4A17-AEB8-9E7D6E6EA8CC}"/>
                </a:ext>
              </a:extLst>
            </p:cNvPr>
            <p:cNvSpPr/>
            <p:nvPr/>
          </p:nvSpPr>
          <p:spPr>
            <a:xfrm>
              <a:off x="1718079" y="5039994"/>
              <a:ext cx="829073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蜂鳴器</a:t>
              </a: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D1D18880-450F-4121-83C9-62E1FE60C04A}"/>
                </a:ext>
              </a:extLst>
            </p:cNvPr>
            <p:cNvSpPr/>
            <p:nvPr/>
          </p:nvSpPr>
          <p:spPr>
            <a:xfrm>
              <a:off x="1718079" y="4863029"/>
              <a:ext cx="360000" cy="180000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BAB5635D-2218-42F8-8B37-70B8846E1681}"/>
                </a:ext>
              </a:extLst>
            </p:cNvPr>
            <p:cNvSpPr/>
            <p:nvPr/>
          </p:nvSpPr>
          <p:spPr>
            <a:xfrm>
              <a:off x="2187152" y="4863029"/>
              <a:ext cx="360000" cy="180000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B90DBECC-42B5-4F73-B618-6EAB8F612AA7}"/>
                </a:ext>
              </a:extLst>
            </p:cNvPr>
            <p:cNvSpPr/>
            <p:nvPr/>
          </p:nvSpPr>
          <p:spPr>
            <a:xfrm>
              <a:off x="1718079" y="4548382"/>
              <a:ext cx="360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4395CDC8-1897-485F-9567-D64E5174E7ED}"/>
                </a:ext>
              </a:extLst>
            </p:cNvPr>
            <p:cNvSpPr/>
            <p:nvPr/>
          </p:nvSpPr>
          <p:spPr>
            <a:xfrm>
              <a:off x="2187152" y="4548382"/>
              <a:ext cx="360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58" name="直線接點 457">
              <a:extLst>
                <a:ext uri="{FF2B5EF4-FFF2-40B4-BE49-F238E27FC236}">
                  <a16:creationId xmlns:a16="http://schemas.microsoft.com/office/drawing/2014/main" id="{A87C989E-F97E-41E4-AF92-BDE2B74A7C73}"/>
                </a:ext>
              </a:extLst>
            </p:cNvPr>
            <p:cNvCxnSpPr>
              <a:cxnSpLocks/>
              <a:stCxn id="457" idx="2"/>
              <a:endCxn id="455" idx="0"/>
            </p:cNvCxnSpPr>
            <p:nvPr/>
          </p:nvCxnSpPr>
          <p:spPr>
            <a:xfrm>
              <a:off x="2367152" y="4728382"/>
              <a:ext cx="0" cy="134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線接點 458">
              <a:extLst>
                <a:ext uri="{FF2B5EF4-FFF2-40B4-BE49-F238E27FC236}">
                  <a16:creationId xmlns:a16="http://schemas.microsoft.com/office/drawing/2014/main" id="{A2E18F5B-F12E-469A-ADE2-64DE0844D81E}"/>
                </a:ext>
              </a:extLst>
            </p:cNvPr>
            <p:cNvCxnSpPr>
              <a:cxnSpLocks/>
              <a:stCxn id="456" idx="2"/>
              <a:endCxn id="454" idx="0"/>
            </p:cNvCxnSpPr>
            <p:nvPr/>
          </p:nvCxnSpPr>
          <p:spPr>
            <a:xfrm>
              <a:off x="1898079" y="4728382"/>
              <a:ext cx="0" cy="134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圖片 138">
            <a:extLst>
              <a:ext uri="{FF2B5EF4-FFF2-40B4-BE49-F238E27FC236}">
                <a16:creationId xmlns:a16="http://schemas.microsoft.com/office/drawing/2014/main" id="{D45A50ED-9E87-416C-9E36-16A1EBFC8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29" y="3526065"/>
            <a:ext cx="1520310" cy="1520310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60" name="矩形 459">
            <a:extLst>
              <a:ext uri="{FF2B5EF4-FFF2-40B4-BE49-F238E27FC236}">
                <a16:creationId xmlns:a16="http://schemas.microsoft.com/office/drawing/2014/main" id="{D7379332-72B8-44CD-924A-504B1AB0B232}"/>
              </a:ext>
            </a:extLst>
          </p:cNvPr>
          <p:cNvSpPr/>
          <p:nvPr/>
        </p:nvSpPr>
        <p:spPr>
          <a:xfrm>
            <a:off x="3872139" y="4758375"/>
            <a:ext cx="50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1" name="矩形 460">
            <a:extLst>
              <a:ext uri="{FF2B5EF4-FFF2-40B4-BE49-F238E27FC236}">
                <a16:creationId xmlns:a16="http://schemas.microsoft.com/office/drawing/2014/main" id="{6C7F054C-6FB3-4EE7-965B-CE6CA0D5CB6F}"/>
              </a:ext>
            </a:extLst>
          </p:cNvPr>
          <p:cNvSpPr/>
          <p:nvPr/>
        </p:nvSpPr>
        <p:spPr>
          <a:xfrm>
            <a:off x="3872139" y="4450299"/>
            <a:ext cx="50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VRy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25888085-9767-4877-A6B2-5135FD38627E}"/>
              </a:ext>
            </a:extLst>
          </p:cNvPr>
          <p:cNvSpPr/>
          <p:nvPr/>
        </p:nvSpPr>
        <p:spPr>
          <a:xfrm>
            <a:off x="3872139" y="4142221"/>
            <a:ext cx="50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VRx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3E2D28B2-7C41-49F2-9A15-B0492AA1D6CA}"/>
              </a:ext>
            </a:extLst>
          </p:cNvPr>
          <p:cNvSpPr/>
          <p:nvPr/>
        </p:nvSpPr>
        <p:spPr>
          <a:xfrm>
            <a:off x="3872139" y="3834143"/>
            <a:ext cx="504000" cy="288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+5V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0454DA5D-E1A9-4DF3-8036-DFB36474529C}"/>
              </a:ext>
            </a:extLst>
          </p:cNvPr>
          <p:cNvSpPr/>
          <p:nvPr/>
        </p:nvSpPr>
        <p:spPr>
          <a:xfrm>
            <a:off x="3872139" y="3526065"/>
            <a:ext cx="504000" cy="288000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465" name="群組 464">
            <a:extLst>
              <a:ext uri="{FF2B5EF4-FFF2-40B4-BE49-F238E27FC236}">
                <a16:creationId xmlns:a16="http://schemas.microsoft.com/office/drawing/2014/main" id="{DEDEEF4C-A375-4235-AA6A-97D11D61EADC}"/>
              </a:ext>
            </a:extLst>
          </p:cNvPr>
          <p:cNvGrpSpPr/>
          <p:nvPr/>
        </p:nvGrpSpPr>
        <p:grpSpPr>
          <a:xfrm>
            <a:off x="925108" y="4514553"/>
            <a:ext cx="829073" cy="779612"/>
            <a:chOff x="1718079" y="4548382"/>
            <a:chExt cx="829073" cy="779612"/>
          </a:xfrm>
        </p:grpSpPr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515CA25-D6F4-4657-9EE3-3E5BF44125F1}"/>
                </a:ext>
              </a:extLst>
            </p:cNvPr>
            <p:cNvSpPr/>
            <p:nvPr/>
          </p:nvSpPr>
          <p:spPr>
            <a:xfrm>
              <a:off x="1718079" y="5039994"/>
              <a:ext cx="829073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</a:t>
              </a: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2EF18660-8B5B-4983-A1E4-89DE97B07486}"/>
                </a:ext>
              </a:extLst>
            </p:cNvPr>
            <p:cNvSpPr/>
            <p:nvPr/>
          </p:nvSpPr>
          <p:spPr>
            <a:xfrm>
              <a:off x="1718079" y="4863029"/>
              <a:ext cx="360000" cy="180000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2786ACDA-4BFA-4CD1-ADC3-8AACB05E1536}"/>
                </a:ext>
              </a:extLst>
            </p:cNvPr>
            <p:cNvSpPr/>
            <p:nvPr/>
          </p:nvSpPr>
          <p:spPr>
            <a:xfrm>
              <a:off x="2187152" y="4863029"/>
              <a:ext cx="360000" cy="180000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1E793559-DE37-4776-922E-EA39B4CAC4AA}"/>
                </a:ext>
              </a:extLst>
            </p:cNvPr>
            <p:cNvSpPr/>
            <p:nvPr/>
          </p:nvSpPr>
          <p:spPr>
            <a:xfrm>
              <a:off x="1718079" y="4548382"/>
              <a:ext cx="360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3DBBAFF1-A02F-455E-B110-AFE49F4F1121}"/>
                </a:ext>
              </a:extLst>
            </p:cNvPr>
            <p:cNvSpPr/>
            <p:nvPr/>
          </p:nvSpPr>
          <p:spPr>
            <a:xfrm>
              <a:off x="2187152" y="4548382"/>
              <a:ext cx="360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71" name="直線接點 470">
              <a:extLst>
                <a:ext uri="{FF2B5EF4-FFF2-40B4-BE49-F238E27FC236}">
                  <a16:creationId xmlns:a16="http://schemas.microsoft.com/office/drawing/2014/main" id="{5E850AC3-C9A8-432B-AD66-6B3C433BD0E3}"/>
                </a:ext>
              </a:extLst>
            </p:cNvPr>
            <p:cNvCxnSpPr>
              <a:cxnSpLocks/>
              <a:stCxn id="470" idx="2"/>
              <a:endCxn id="468" idx="0"/>
            </p:cNvCxnSpPr>
            <p:nvPr/>
          </p:nvCxnSpPr>
          <p:spPr>
            <a:xfrm>
              <a:off x="2367152" y="4728382"/>
              <a:ext cx="0" cy="134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接點 471">
              <a:extLst>
                <a:ext uri="{FF2B5EF4-FFF2-40B4-BE49-F238E27FC236}">
                  <a16:creationId xmlns:a16="http://schemas.microsoft.com/office/drawing/2014/main" id="{A3F01DA1-1A64-4FB6-BBE7-47A93034A4C0}"/>
                </a:ext>
              </a:extLst>
            </p:cNvPr>
            <p:cNvCxnSpPr>
              <a:cxnSpLocks/>
              <a:stCxn id="469" idx="2"/>
              <a:endCxn id="467" idx="0"/>
            </p:cNvCxnSpPr>
            <p:nvPr/>
          </p:nvCxnSpPr>
          <p:spPr>
            <a:xfrm>
              <a:off x="1898079" y="4728382"/>
              <a:ext cx="0" cy="134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群組 480">
            <a:extLst>
              <a:ext uri="{FF2B5EF4-FFF2-40B4-BE49-F238E27FC236}">
                <a16:creationId xmlns:a16="http://schemas.microsoft.com/office/drawing/2014/main" id="{57338654-7070-46C4-998D-02D625F0B99C}"/>
              </a:ext>
            </a:extLst>
          </p:cNvPr>
          <p:cNvGrpSpPr/>
          <p:nvPr/>
        </p:nvGrpSpPr>
        <p:grpSpPr>
          <a:xfrm>
            <a:off x="925108" y="5501919"/>
            <a:ext cx="829073" cy="779612"/>
            <a:chOff x="1718079" y="4548382"/>
            <a:chExt cx="829073" cy="779612"/>
          </a:xfrm>
        </p:grpSpPr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6D156D98-43DA-460F-868C-74812FAC970F}"/>
                </a:ext>
              </a:extLst>
            </p:cNvPr>
            <p:cNvSpPr/>
            <p:nvPr/>
          </p:nvSpPr>
          <p:spPr>
            <a:xfrm>
              <a:off x="1718079" y="5039994"/>
              <a:ext cx="829073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TW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按鈕</a:t>
              </a:r>
              <a:r>
                <a:rPr lang="en-US" altLang="zh-TW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LED</a:t>
              </a:r>
              <a:endPara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218C0C7D-66F2-48B6-8FF3-19048D72A735}"/>
                </a:ext>
              </a:extLst>
            </p:cNvPr>
            <p:cNvSpPr/>
            <p:nvPr/>
          </p:nvSpPr>
          <p:spPr>
            <a:xfrm>
              <a:off x="1718079" y="4863029"/>
              <a:ext cx="360000" cy="180000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220</a:t>
              </a:r>
              <a:r>
                <a:rPr lang="el-GR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Ω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176AE199-FDE7-4F08-A9FE-F42A4EE54B64}"/>
                </a:ext>
              </a:extLst>
            </p:cNvPr>
            <p:cNvSpPr/>
            <p:nvPr/>
          </p:nvSpPr>
          <p:spPr>
            <a:xfrm>
              <a:off x="2187152" y="4863029"/>
              <a:ext cx="360000" cy="180000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E7B55CC7-649C-4E20-B93F-DFFD6E0CB7D6}"/>
                </a:ext>
              </a:extLst>
            </p:cNvPr>
            <p:cNvSpPr/>
            <p:nvPr/>
          </p:nvSpPr>
          <p:spPr>
            <a:xfrm>
              <a:off x="1718079" y="4548382"/>
              <a:ext cx="360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D8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397705D1-7B8F-4B17-8045-565F050B500E}"/>
                </a:ext>
              </a:extLst>
            </p:cNvPr>
            <p:cNvSpPr/>
            <p:nvPr/>
          </p:nvSpPr>
          <p:spPr>
            <a:xfrm>
              <a:off x="2187152" y="4548382"/>
              <a:ext cx="360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87" name="直線接點 486">
              <a:extLst>
                <a:ext uri="{FF2B5EF4-FFF2-40B4-BE49-F238E27FC236}">
                  <a16:creationId xmlns:a16="http://schemas.microsoft.com/office/drawing/2014/main" id="{94A82C44-9888-460C-9C39-F12268829340}"/>
                </a:ext>
              </a:extLst>
            </p:cNvPr>
            <p:cNvCxnSpPr>
              <a:cxnSpLocks/>
              <a:stCxn id="486" idx="2"/>
              <a:endCxn id="484" idx="0"/>
            </p:cNvCxnSpPr>
            <p:nvPr/>
          </p:nvCxnSpPr>
          <p:spPr>
            <a:xfrm>
              <a:off x="2367152" y="4728382"/>
              <a:ext cx="0" cy="134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接點 487">
              <a:extLst>
                <a:ext uri="{FF2B5EF4-FFF2-40B4-BE49-F238E27FC236}">
                  <a16:creationId xmlns:a16="http://schemas.microsoft.com/office/drawing/2014/main" id="{1BB2540F-3659-41A0-8D0C-F199660BCB1A}"/>
                </a:ext>
              </a:extLst>
            </p:cNvPr>
            <p:cNvCxnSpPr>
              <a:cxnSpLocks/>
              <a:stCxn id="485" idx="2"/>
              <a:endCxn id="483" idx="0"/>
            </p:cNvCxnSpPr>
            <p:nvPr/>
          </p:nvCxnSpPr>
          <p:spPr>
            <a:xfrm>
              <a:off x="1898079" y="4728382"/>
              <a:ext cx="0" cy="134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1C7C6FDC-7B87-458D-AEFF-4779544F6C00}"/>
              </a:ext>
            </a:extLst>
          </p:cNvPr>
          <p:cNvSpPr/>
          <p:nvPr/>
        </p:nvSpPr>
        <p:spPr>
          <a:xfrm>
            <a:off x="2351828" y="5284711"/>
            <a:ext cx="1520309" cy="862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三號電池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 4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FB414965-30B4-4288-8660-C40D95EE8E8C}"/>
              </a:ext>
            </a:extLst>
          </p:cNvPr>
          <p:cNvSpPr/>
          <p:nvPr/>
        </p:nvSpPr>
        <p:spPr>
          <a:xfrm>
            <a:off x="3872139" y="5859189"/>
            <a:ext cx="504000" cy="288000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-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00B3F9AE-1397-4775-BE6B-E799EAF58E91}"/>
              </a:ext>
            </a:extLst>
          </p:cNvPr>
          <p:cNvSpPr/>
          <p:nvPr/>
        </p:nvSpPr>
        <p:spPr>
          <a:xfrm>
            <a:off x="5325299" y="5284711"/>
            <a:ext cx="504000" cy="288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+5V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505" name="直線接點 504">
            <a:extLst>
              <a:ext uri="{FF2B5EF4-FFF2-40B4-BE49-F238E27FC236}">
                <a16:creationId xmlns:a16="http://schemas.microsoft.com/office/drawing/2014/main" id="{DB137675-5CEF-4D44-8522-D3CAEE03DC70}"/>
              </a:ext>
            </a:extLst>
          </p:cNvPr>
          <p:cNvCxnSpPr>
            <a:cxnSpLocks/>
            <a:stCxn id="498" idx="1"/>
            <a:endCxn id="507" idx="3"/>
          </p:cNvCxnSpPr>
          <p:nvPr/>
        </p:nvCxnSpPr>
        <p:spPr>
          <a:xfrm flipH="1">
            <a:off x="5102719" y="5428711"/>
            <a:ext cx="222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矩形 506">
            <a:extLst>
              <a:ext uri="{FF2B5EF4-FFF2-40B4-BE49-F238E27FC236}">
                <a16:creationId xmlns:a16="http://schemas.microsoft.com/office/drawing/2014/main" id="{FD6D7C96-FF6C-4C65-A810-BC7E18658FBA}"/>
              </a:ext>
            </a:extLst>
          </p:cNvPr>
          <p:cNvSpPr/>
          <p:nvPr/>
        </p:nvSpPr>
        <p:spPr>
          <a:xfrm>
            <a:off x="4598719" y="5284711"/>
            <a:ext cx="504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開關</a:t>
            </a:r>
          </a:p>
        </p:txBody>
      </p:sp>
      <p:cxnSp>
        <p:nvCxnSpPr>
          <p:cNvPr id="508" name="直線接點 507">
            <a:extLst>
              <a:ext uri="{FF2B5EF4-FFF2-40B4-BE49-F238E27FC236}">
                <a16:creationId xmlns:a16="http://schemas.microsoft.com/office/drawing/2014/main" id="{DDDD9622-E754-4487-803A-4968DDD67109}"/>
              </a:ext>
            </a:extLst>
          </p:cNvPr>
          <p:cNvCxnSpPr>
            <a:cxnSpLocks/>
            <a:stCxn id="507" idx="1"/>
          </p:cNvCxnSpPr>
          <p:nvPr/>
        </p:nvCxnSpPr>
        <p:spPr>
          <a:xfrm flipH="1">
            <a:off x="4209666" y="5428711"/>
            <a:ext cx="389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矩形 508">
            <a:extLst>
              <a:ext uri="{FF2B5EF4-FFF2-40B4-BE49-F238E27FC236}">
                <a16:creationId xmlns:a16="http://schemas.microsoft.com/office/drawing/2014/main" id="{264D5FAF-D1A6-44A6-88EA-9C79A8D0A4B8}"/>
              </a:ext>
            </a:extLst>
          </p:cNvPr>
          <p:cNvSpPr/>
          <p:nvPr/>
        </p:nvSpPr>
        <p:spPr>
          <a:xfrm>
            <a:off x="5325299" y="5859189"/>
            <a:ext cx="504000" cy="288000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510" name="直線接點 509">
            <a:extLst>
              <a:ext uri="{FF2B5EF4-FFF2-40B4-BE49-F238E27FC236}">
                <a16:creationId xmlns:a16="http://schemas.microsoft.com/office/drawing/2014/main" id="{E44C6FE2-E182-42A6-AC7F-0BAF8E69DC87}"/>
              </a:ext>
            </a:extLst>
          </p:cNvPr>
          <p:cNvCxnSpPr>
            <a:cxnSpLocks/>
            <a:stCxn id="509" idx="1"/>
            <a:endCxn id="497" idx="3"/>
          </p:cNvCxnSpPr>
          <p:nvPr/>
        </p:nvCxnSpPr>
        <p:spPr>
          <a:xfrm flipH="1">
            <a:off x="4376139" y="6003189"/>
            <a:ext cx="949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矩形 510">
            <a:extLst>
              <a:ext uri="{FF2B5EF4-FFF2-40B4-BE49-F238E27FC236}">
                <a16:creationId xmlns:a16="http://schemas.microsoft.com/office/drawing/2014/main" id="{5045405B-1DA0-4C17-84F5-B42453004909}"/>
              </a:ext>
            </a:extLst>
          </p:cNvPr>
          <p:cNvSpPr/>
          <p:nvPr/>
        </p:nvSpPr>
        <p:spPr>
          <a:xfrm>
            <a:off x="3872139" y="5284711"/>
            <a:ext cx="504000" cy="288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+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12" name="矩形 511">
            <a:extLst>
              <a:ext uri="{FF2B5EF4-FFF2-40B4-BE49-F238E27FC236}">
                <a16:creationId xmlns:a16="http://schemas.microsoft.com/office/drawing/2014/main" id="{C76A5320-7114-481C-B973-C1AA73DEBF30}"/>
              </a:ext>
            </a:extLst>
          </p:cNvPr>
          <p:cNvSpPr/>
          <p:nvPr/>
        </p:nvSpPr>
        <p:spPr>
          <a:xfrm>
            <a:off x="5325299" y="4758375"/>
            <a:ext cx="504000" cy="2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D3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3" name="矩形 512">
            <a:extLst>
              <a:ext uri="{FF2B5EF4-FFF2-40B4-BE49-F238E27FC236}">
                <a16:creationId xmlns:a16="http://schemas.microsoft.com/office/drawing/2014/main" id="{FA05E0E4-4A72-4F1B-8786-DD0252A80BE9}"/>
              </a:ext>
            </a:extLst>
          </p:cNvPr>
          <p:cNvSpPr/>
          <p:nvPr/>
        </p:nvSpPr>
        <p:spPr>
          <a:xfrm>
            <a:off x="5325299" y="4450299"/>
            <a:ext cx="504000" cy="2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A5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4" name="矩形 513">
            <a:extLst>
              <a:ext uri="{FF2B5EF4-FFF2-40B4-BE49-F238E27FC236}">
                <a16:creationId xmlns:a16="http://schemas.microsoft.com/office/drawing/2014/main" id="{9C01F13D-F754-4081-806C-DED145883956}"/>
              </a:ext>
            </a:extLst>
          </p:cNvPr>
          <p:cNvSpPr/>
          <p:nvPr/>
        </p:nvSpPr>
        <p:spPr>
          <a:xfrm>
            <a:off x="5325299" y="4142221"/>
            <a:ext cx="504000" cy="2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A4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5" name="矩形 514">
            <a:extLst>
              <a:ext uri="{FF2B5EF4-FFF2-40B4-BE49-F238E27FC236}">
                <a16:creationId xmlns:a16="http://schemas.microsoft.com/office/drawing/2014/main" id="{881859DB-D3C9-45F6-AFD6-FBAB90EB7AC7}"/>
              </a:ext>
            </a:extLst>
          </p:cNvPr>
          <p:cNvSpPr/>
          <p:nvPr/>
        </p:nvSpPr>
        <p:spPr>
          <a:xfrm>
            <a:off x="5325299" y="3834143"/>
            <a:ext cx="504000" cy="288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+5V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16" name="矩形 515">
            <a:extLst>
              <a:ext uri="{FF2B5EF4-FFF2-40B4-BE49-F238E27FC236}">
                <a16:creationId xmlns:a16="http://schemas.microsoft.com/office/drawing/2014/main" id="{1E97D793-27EF-4651-8277-8C557A58E30B}"/>
              </a:ext>
            </a:extLst>
          </p:cNvPr>
          <p:cNvSpPr/>
          <p:nvPr/>
        </p:nvSpPr>
        <p:spPr>
          <a:xfrm>
            <a:off x="5325299" y="3526065"/>
            <a:ext cx="504000" cy="288000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C9A73520-925B-44ED-B215-2FA1EE0FE09F}"/>
              </a:ext>
            </a:extLst>
          </p:cNvPr>
          <p:cNvCxnSpPr>
            <a:cxnSpLocks/>
            <a:stCxn id="512" idx="1"/>
            <a:endCxn id="460" idx="3"/>
          </p:cNvCxnSpPr>
          <p:nvPr/>
        </p:nvCxnSpPr>
        <p:spPr>
          <a:xfrm flipH="1">
            <a:off x="4376139" y="4902375"/>
            <a:ext cx="949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6F3DF8D1-FC51-4255-AEB6-F8369F9EB0C5}"/>
              </a:ext>
            </a:extLst>
          </p:cNvPr>
          <p:cNvCxnSpPr>
            <a:cxnSpLocks/>
            <a:stCxn id="513" idx="1"/>
            <a:endCxn id="461" idx="3"/>
          </p:cNvCxnSpPr>
          <p:nvPr/>
        </p:nvCxnSpPr>
        <p:spPr>
          <a:xfrm flipH="1">
            <a:off x="4376139" y="4594299"/>
            <a:ext cx="949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>
            <a:extLst>
              <a:ext uri="{FF2B5EF4-FFF2-40B4-BE49-F238E27FC236}">
                <a16:creationId xmlns:a16="http://schemas.microsoft.com/office/drawing/2014/main" id="{F507C1ED-62B5-4BB5-92CC-7A2E4999786F}"/>
              </a:ext>
            </a:extLst>
          </p:cNvPr>
          <p:cNvCxnSpPr>
            <a:cxnSpLocks/>
            <a:stCxn id="514" idx="1"/>
            <a:endCxn id="462" idx="3"/>
          </p:cNvCxnSpPr>
          <p:nvPr/>
        </p:nvCxnSpPr>
        <p:spPr>
          <a:xfrm flipH="1">
            <a:off x="4376139" y="4286221"/>
            <a:ext cx="949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>
            <a:extLst>
              <a:ext uri="{FF2B5EF4-FFF2-40B4-BE49-F238E27FC236}">
                <a16:creationId xmlns:a16="http://schemas.microsoft.com/office/drawing/2014/main" id="{60D70690-2C1E-4D64-9C15-4AB2B0BED640}"/>
              </a:ext>
            </a:extLst>
          </p:cNvPr>
          <p:cNvCxnSpPr>
            <a:cxnSpLocks/>
            <a:stCxn id="515" idx="1"/>
            <a:endCxn id="463" idx="3"/>
          </p:cNvCxnSpPr>
          <p:nvPr/>
        </p:nvCxnSpPr>
        <p:spPr>
          <a:xfrm flipH="1">
            <a:off x="4376139" y="3978143"/>
            <a:ext cx="949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2597AF10-C096-44BA-993E-80F7E5CCAFC0}"/>
              </a:ext>
            </a:extLst>
          </p:cNvPr>
          <p:cNvCxnSpPr>
            <a:cxnSpLocks/>
            <a:stCxn id="516" idx="1"/>
            <a:endCxn id="464" idx="3"/>
          </p:cNvCxnSpPr>
          <p:nvPr/>
        </p:nvCxnSpPr>
        <p:spPr>
          <a:xfrm flipH="1">
            <a:off x="4376139" y="3670065"/>
            <a:ext cx="949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矩形 521">
            <a:extLst>
              <a:ext uri="{FF2B5EF4-FFF2-40B4-BE49-F238E27FC236}">
                <a16:creationId xmlns:a16="http://schemas.microsoft.com/office/drawing/2014/main" id="{D7124F4E-D437-43BD-BD1E-D82730A4931A}"/>
              </a:ext>
            </a:extLst>
          </p:cNvPr>
          <p:cNvSpPr/>
          <p:nvPr/>
        </p:nvSpPr>
        <p:spPr>
          <a:xfrm>
            <a:off x="5802520" y="2946768"/>
            <a:ext cx="345758" cy="197576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+5V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23" name="矩形 522">
            <a:extLst>
              <a:ext uri="{FF2B5EF4-FFF2-40B4-BE49-F238E27FC236}">
                <a16:creationId xmlns:a16="http://schemas.microsoft.com/office/drawing/2014/main" id="{9A930F15-3852-4984-A7AF-0B36595FC067}"/>
              </a:ext>
            </a:extLst>
          </p:cNvPr>
          <p:cNvSpPr/>
          <p:nvPr/>
        </p:nvSpPr>
        <p:spPr>
          <a:xfrm>
            <a:off x="5802520" y="2735587"/>
            <a:ext cx="345758" cy="19757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24" name="矩形 523">
            <a:extLst>
              <a:ext uri="{FF2B5EF4-FFF2-40B4-BE49-F238E27FC236}">
                <a16:creationId xmlns:a16="http://schemas.microsoft.com/office/drawing/2014/main" id="{CDE87FEA-C652-4F36-9519-BF5557DF6C26}"/>
              </a:ext>
            </a:extLst>
          </p:cNvPr>
          <p:cNvSpPr/>
          <p:nvPr/>
        </p:nvSpPr>
        <p:spPr>
          <a:xfrm>
            <a:off x="5802520" y="2524405"/>
            <a:ext cx="345758" cy="197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D7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5" name="矩形 524">
            <a:extLst>
              <a:ext uri="{FF2B5EF4-FFF2-40B4-BE49-F238E27FC236}">
                <a16:creationId xmlns:a16="http://schemas.microsoft.com/office/drawing/2014/main" id="{2502B97C-3190-4C29-8F8C-41A322905DD7}"/>
              </a:ext>
            </a:extLst>
          </p:cNvPr>
          <p:cNvSpPr/>
          <p:nvPr/>
        </p:nvSpPr>
        <p:spPr>
          <a:xfrm>
            <a:off x="5802520" y="2313223"/>
            <a:ext cx="345758" cy="197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D6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6" name="矩形 525">
            <a:extLst>
              <a:ext uri="{FF2B5EF4-FFF2-40B4-BE49-F238E27FC236}">
                <a16:creationId xmlns:a16="http://schemas.microsoft.com/office/drawing/2014/main" id="{33812B9C-CAEE-4561-B2AB-08C7CCC0CFE8}"/>
              </a:ext>
            </a:extLst>
          </p:cNvPr>
          <p:cNvSpPr/>
          <p:nvPr/>
        </p:nvSpPr>
        <p:spPr>
          <a:xfrm>
            <a:off x="5802520" y="2102041"/>
            <a:ext cx="345758" cy="197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D5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330B2F13-269C-4B9C-9214-70C63C8BE72B}"/>
              </a:ext>
            </a:extLst>
          </p:cNvPr>
          <p:cNvCxnSpPr>
            <a:cxnSpLocks/>
            <a:stCxn id="522" idx="1"/>
            <a:endCxn id="438" idx="3"/>
          </p:cNvCxnSpPr>
          <p:nvPr/>
        </p:nvCxnSpPr>
        <p:spPr>
          <a:xfrm flipH="1">
            <a:off x="5473700" y="3045556"/>
            <a:ext cx="32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48C55C85-4EA0-4624-8A86-22F02D6A5110}"/>
              </a:ext>
            </a:extLst>
          </p:cNvPr>
          <p:cNvCxnSpPr>
            <a:cxnSpLocks/>
            <a:stCxn id="523" idx="1"/>
            <a:endCxn id="439" idx="3"/>
          </p:cNvCxnSpPr>
          <p:nvPr/>
        </p:nvCxnSpPr>
        <p:spPr>
          <a:xfrm flipH="1">
            <a:off x="5473700" y="2834375"/>
            <a:ext cx="32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>
            <a:extLst>
              <a:ext uri="{FF2B5EF4-FFF2-40B4-BE49-F238E27FC236}">
                <a16:creationId xmlns:a16="http://schemas.microsoft.com/office/drawing/2014/main" id="{70225947-EAEA-4658-8F31-21A68B1A0140}"/>
              </a:ext>
            </a:extLst>
          </p:cNvPr>
          <p:cNvCxnSpPr>
            <a:cxnSpLocks/>
            <a:stCxn id="524" idx="1"/>
            <a:endCxn id="441" idx="3"/>
          </p:cNvCxnSpPr>
          <p:nvPr/>
        </p:nvCxnSpPr>
        <p:spPr>
          <a:xfrm flipH="1">
            <a:off x="5473700" y="2623193"/>
            <a:ext cx="32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>
            <a:extLst>
              <a:ext uri="{FF2B5EF4-FFF2-40B4-BE49-F238E27FC236}">
                <a16:creationId xmlns:a16="http://schemas.microsoft.com/office/drawing/2014/main" id="{825C66B4-9022-4598-977C-671D8A514C64}"/>
              </a:ext>
            </a:extLst>
          </p:cNvPr>
          <p:cNvCxnSpPr>
            <a:cxnSpLocks/>
            <a:stCxn id="525" idx="1"/>
            <a:endCxn id="442" idx="3"/>
          </p:cNvCxnSpPr>
          <p:nvPr/>
        </p:nvCxnSpPr>
        <p:spPr>
          <a:xfrm flipH="1">
            <a:off x="5473700" y="2412011"/>
            <a:ext cx="32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>
            <a:extLst>
              <a:ext uri="{FF2B5EF4-FFF2-40B4-BE49-F238E27FC236}">
                <a16:creationId xmlns:a16="http://schemas.microsoft.com/office/drawing/2014/main" id="{A42AAA45-C1F4-4594-BB42-E0915F694D8C}"/>
              </a:ext>
            </a:extLst>
          </p:cNvPr>
          <p:cNvCxnSpPr>
            <a:cxnSpLocks/>
            <a:stCxn id="526" idx="1"/>
            <a:endCxn id="443" idx="3"/>
          </p:cNvCxnSpPr>
          <p:nvPr/>
        </p:nvCxnSpPr>
        <p:spPr>
          <a:xfrm flipH="1">
            <a:off x="5473700" y="2200829"/>
            <a:ext cx="328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2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117</Words>
  <Application>Microsoft Office PowerPoint</Application>
  <PresentationFormat>寬螢幕</PresentationFormat>
  <Paragraphs>105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Chih-Hao Lai</dc:creator>
  <cp:lastModifiedBy>Chih-Hao Lai</cp:lastModifiedBy>
  <cp:revision>156</cp:revision>
  <dcterms:created xsi:type="dcterms:W3CDTF">2020-07-04T13:10:11Z</dcterms:created>
  <dcterms:modified xsi:type="dcterms:W3CDTF">2021-05-26T12:38:04Z</dcterms:modified>
</cp:coreProperties>
</file>