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h-Hao Lai" initials="CHLai" lastIdx="1" clrIdx="0">
    <p:extLst>
      <p:ext uri="{19B8F6BF-5375-455C-9EA6-DF929625EA0E}">
        <p15:presenceInfo xmlns:p15="http://schemas.microsoft.com/office/powerpoint/2012/main" userId="Chih-Hao L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B3E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183" autoAdjust="0"/>
  </p:normalViewPr>
  <p:slideViewPr>
    <p:cSldViewPr snapToGrid="0">
      <p:cViewPr>
        <p:scale>
          <a:sx n="100" d="100"/>
          <a:sy n="100" d="100"/>
        </p:scale>
        <p:origin x="34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64B45-94FA-4C78-95F8-31AE3CDA5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8848C7-4B83-43D8-A5E4-0712BC29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59ABA2-F67D-47F8-BDB8-06557EEA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8EB892-3AD4-4253-82BC-F84B97FB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094BA4-3241-4A85-A16C-6CCAB9FF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16F4D-2736-47A7-B147-84A542E0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124324-54A0-4DCA-8F60-6BDB1CF9B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E16070-FC13-4BCD-8899-12514FCA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3A80FC-2596-49C8-99A9-D588216A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7D8D4E-CC5D-42A6-91D5-52F190D0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13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66A64A2-EEBC-42FD-92B0-C1ACE1BA5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10AF23-EEAB-4F12-B208-EDDC47BDD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9F5E2C-4132-4C57-8BA2-A86B502E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1CA542-82B4-490B-9DC4-7E237216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E49CA3-8662-46A8-A848-93752B22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63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C6E43-5C5C-4621-B0EE-EAE65FC0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20321E-0CD5-4AF4-86C2-22BE398E0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E5C949-D601-4972-9EAF-ED2778AD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2F01FF-1442-403C-93CE-4B3EF53E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BB400C-2A81-43F4-AD2F-A9EEAF86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54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628188-37C9-43A7-AC2A-635B0A1B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C9E03A-6431-47F0-8166-EA35F2BF7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F75C74-7F6F-4662-A57F-3D953A20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DF5155-3BB9-4AEA-8A2F-22930EF2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11F0F0-A9F8-4EE8-8B51-E8BB4DBB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9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429DB-4D22-4B07-BDE8-63B07045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0DDABD-D8FB-49F6-8671-6E2C016A1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55E1B5-0E43-4DC6-BCFF-3B575DE62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D809E2-FF65-48E0-879A-1691329C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38BD05-EF8E-46FE-8588-23CF277E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58BFD0-EEA3-4F85-A90F-9EA18D5E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00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CC5ED-1011-43A6-B751-BD50E5E4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78BE13-495B-4EF4-8BC0-A15A7FAE9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D99644-C244-40DE-A5A7-220754E07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3D5208-93D0-46F7-90B0-0BB859C69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2F2AF40-23B9-470B-BE78-8D41B1FEA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6812BB5-E553-4A15-AAD7-AC110AB3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E1E567-E6B4-4BCC-8114-49702F10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3DF0AB-C89B-4A5E-9882-C696F416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97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4943B-0626-406A-816E-AA5D6298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486376A-7555-4513-8302-80C21352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B7CB13-EFE8-49B2-B021-6D789BB4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7B8A52-DF65-406A-9CB8-15B23509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53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0FE6643-8D88-48B4-A0F9-22061A4B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D10C0C1-5FC8-4DCD-8AC4-4F5E375D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9FF21F-3F42-4333-9121-53E9983D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20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DD8CB-6B6C-4CFE-981E-4E38C57C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477ED0-10A4-4C3C-9E2C-3A17B8742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959F08-9DAC-44A8-8264-8128FC0B5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6489CD-EF59-486A-8148-B8CC7FF4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23CA8E-B484-42E7-BC5C-201F6354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C16166-5256-4ADA-B756-0A7CF737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72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DD293F-04BD-4DFF-B7FD-6915DA76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D77AE9-D46E-4550-A949-79B1F604B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D7A0BE-2EE7-4E0E-8A68-7F2F56631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D9F229-65EA-4602-804F-EC20CF55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728C49-2702-4203-BDCC-37CBC48A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BE2B95-BA06-4427-8AB6-D4DEBFAF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79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512BDAE-947D-4E6A-A77D-688E7395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31F3BB-9039-4B85-90A5-463CAC164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C4A7BD-65EC-4C8E-A12F-DC546B73C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ED6B8B-1B8D-483C-9E6D-0C9A1C644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448C65-E823-4125-99E6-B8800C585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39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群組 65">
            <a:extLst>
              <a:ext uri="{FF2B5EF4-FFF2-40B4-BE49-F238E27FC236}">
                <a16:creationId xmlns:a16="http://schemas.microsoft.com/office/drawing/2014/main" id="{3B9F6E56-0626-4B4E-8626-BA0614DDA374}"/>
              </a:ext>
            </a:extLst>
          </p:cNvPr>
          <p:cNvGrpSpPr/>
          <p:nvPr/>
        </p:nvGrpSpPr>
        <p:grpSpPr>
          <a:xfrm>
            <a:off x="6828813" y="1104780"/>
            <a:ext cx="3076257" cy="4648439"/>
            <a:chOff x="6968820" y="1110834"/>
            <a:chExt cx="3076257" cy="4648439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4033C9A-9804-4EAA-9DE6-B16656FB0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6982" y="1110834"/>
              <a:ext cx="1822544" cy="4648439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97C7B0-23EB-4354-AA61-4CC126361468}"/>
                </a:ext>
              </a:extLst>
            </p:cNvPr>
            <p:cNvSpPr/>
            <p:nvPr/>
          </p:nvSpPr>
          <p:spPr>
            <a:xfrm>
              <a:off x="9403180" y="1417015"/>
              <a:ext cx="641897" cy="211947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/>
                  </a:solidFill>
                </a:rPr>
                <a:t>VIN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D3DBAE5-3963-40C9-9306-071D16B1DE24}"/>
                </a:ext>
              </a:extLst>
            </p:cNvPr>
            <p:cNvSpPr/>
            <p:nvPr/>
          </p:nvSpPr>
          <p:spPr>
            <a:xfrm>
              <a:off x="9403180" y="1672849"/>
              <a:ext cx="641897" cy="211947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/>
                  </a:solidFill>
                </a:rPr>
                <a:t>GND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9AA8323-1518-4031-80AC-2C551215A7A4}"/>
                </a:ext>
              </a:extLst>
            </p:cNvPr>
            <p:cNvSpPr/>
            <p:nvPr/>
          </p:nvSpPr>
          <p:spPr>
            <a:xfrm>
              <a:off x="9403180" y="1928683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RST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98F5F10-2682-4962-A981-6060EF4443C8}"/>
                </a:ext>
              </a:extLst>
            </p:cNvPr>
            <p:cNvSpPr/>
            <p:nvPr/>
          </p:nvSpPr>
          <p:spPr>
            <a:xfrm>
              <a:off x="9403180" y="2184517"/>
              <a:ext cx="641897" cy="211947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/>
                  </a:solidFill>
                </a:rPr>
                <a:t>+5V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EDB1086-A606-4C68-AB50-614FA1246CAB}"/>
                </a:ext>
              </a:extLst>
            </p:cNvPr>
            <p:cNvSpPr/>
            <p:nvPr/>
          </p:nvSpPr>
          <p:spPr>
            <a:xfrm>
              <a:off x="9403180" y="2440351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A7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EA99D16-01B2-4879-822D-04E723948EB0}"/>
                </a:ext>
              </a:extLst>
            </p:cNvPr>
            <p:cNvSpPr/>
            <p:nvPr/>
          </p:nvSpPr>
          <p:spPr>
            <a:xfrm>
              <a:off x="9403180" y="2696185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A6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0C5BBEF-0289-4FEB-869A-73C6770E631A}"/>
                </a:ext>
              </a:extLst>
            </p:cNvPr>
            <p:cNvSpPr/>
            <p:nvPr/>
          </p:nvSpPr>
          <p:spPr>
            <a:xfrm>
              <a:off x="9403180" y="2952019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A5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1F24F60-84F0-4CDF-8844-CD0991E29FE6}"/>
                </a:ext>
              </a:extLst>
            </p:cNvPr>
            <p:cNvSpPr/>
            <p:nvPr/>
          </p:nvSpPr>
          <p:spPr>
            <a:xfrm>
              <a:off x="9403180" y="3207853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A4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D7ED320-89CF-49F7-A20B-5109269CDE9B}"/>
                </a:ext>
              </a:extLst>
            </p:cNvPr>
            <p:cNvSpPr/>
            <p:nvPr/>
          </p:nvSpPr>
          <p:spPr>
            <a:xfrm>
              <a:off x="9403180" y="3463687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A3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2A1DA68-EFC2-40D9-B334-FD1F3F909668}"/>
                </a:ext>
              </a:extLst>
            </p:cNvPr>
            <p:cNvSpPr/>
            <p:nvPr/>
          </p:nvSpPr>
          <p:spPr>
            <a:xfrm>
              <a:off x="9403180" y="3719521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A2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94342CF-E5E6-46C6-9C4D-451CD9AE3D23}"/>
                </a:ext>
              </a:extLst>
            </p:cNvPr>
            <p:cNvSpPr/>
            <p:nvPr/>
          </p:nvSpPr>
          <p:spPr>
            <a:xfrm>
              <a:off x="9403180" y="3975355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A1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E7FAEE9-C9E3-4E5B-A588-017EA6FCF357}"/>
                </a:ext>
              </a:extLst>
            </p:cNvPr>
            <p:cNvSpPr/>
            <p:nvPr/>
          </p:nvSpPr>
          <p:spPr>
            <a:xfrm>
              <a:off x="9403180" y="4231189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A0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A13AC14-A699-451B-9BC4-1B407DFDD6C0}"/>
                </a:ext>
              </a:extLst>
            </p:cNvPr>
            <p:cNvSpPr/>
            <p:nvPr/>
          </p:nvSpPr>
          <p:spPr>
            <a:xfrm>
              <a:off x="9403180" y="4487023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REF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1E6D7FB-0460-4474-A8C8-D6BD822C644B}"/>
                </a:ext>
              </a:extLst>
            </p:cNvPr>
            <p:cNvSpPr/>
            <p:nvPr/>
          </p:nvSpPr>
          <p:spPr>
            <a:xfrm>
              <a:off x="9403180" y="4742857"/>
              <a:ext cx="641897" cy="211947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/>
                  </a:solidFill>
                </a:rPr>
                <a:t>3V3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C4569DE-F5AC-4E5F-B4BF-E5D7E9C8CF33}"/>
                </a:ext>
              </a:extLst>
            </p:cNvPr>
            <p:cNvSpPr/>
            <p:nvPr/>
          </p:nvSpPr>
          <p:spPr>
            <a:xfrm>
              <a:off x="9403180" y="4998697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D13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B74CE02-C139-4D62-A668-BE05E80F745F}"/>
                </a:ext>
              </a:extLst>
            </p:cNvPr>
            <p:cNvSpPr/>
            <p:nvPr/>
          </p:nvSpPr>
          <p:spPr>
            <a:xfrm>
              <a:off x="6968820" y="1417015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TX1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4BA01E6-7B70-4C4D-9587-2267E897DF46}"/>
                </a:ext>
              </a:extLst>
            </p:cNvPr>
            <p:cNvSpPr/>
            <p:nvPr/>
          </p:nvSpPr>
          <p:spPr>
            <a:xfrm>
              <a:off x="6968820" y="1672849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RX0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6EA7387-30BA-414F-B8B4-2152E6B83E9E}"/>
                </a:ext>
              </a:extLst>
            </p:cNvPr>
            <p:cNvSpPr/>
            <p:nvPr/>
          </p:nvSpPr>
          <p:spPr>
            <a:xfrm>
              <a:off x="6968820" y="1928683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RST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976B118-0C5B-4B88-8501-877D16547F8C}"/>
                </a:ext>
              </a:extLst>
            </p:cNvPr>
            <p:cNvSpPr/>
            <p:nvPr/>
          </p:nvSpPr>
          <p:spPr>
            <a:xfrm>
              <a:off x="6968820" y="2184517"/>
              <a:ext cx="641897" cy="211947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/>
                  </a:solidFill>
                </a:rPr>
                <a:t>GND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DDF8231-9ACD-496F-A154-60EFD54EB0C6}"/>
                </a:ext>
              </a:extLst>
            </p:cNvPr>
            <p:cNvSpPr/>
            <p:nvPr/>
          </p:nvSpPr>
          <p:spPr>
            <a:xfrm>
              <a:off x="6968820" y="2440351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D2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4648468-820B-437A-9B11-D1A5EFF951B0}"/>
                </a:ext>
              </a:extLst>
            </p:cNvPr>
            <p:cNvSpPr/>
            <p:nvPr/>
          </p:nvSpPr>
          <p:spPr>
            <a:xfrm>
              <a:off x="6968820" y="2696185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D3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4B56C10-4996-4087-B9C4-381FB1D9C52F}"/>
                </a:ext>
              </a:extLst>
            </p:cNvPr>
            <p:cNvSpPr/>
            <p:nvPr/>
          </p:nvSpPr>
          <p:spPr>
            <a:xfrm>
              <a:off x="6968820" y="2952019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D4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AA79B2C-20DE-4C06-8D45-79C44421C5AD}"/>
                </a:ext>
              </a:extLst>
            </p:cNvPr>
            <p:cNvSpPr/>
            <p:nvPr/>
          </p:nvSpPr>
          <p:spPr>
            <a:xfrm>
              <a:off x="6968820" y="3207853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D5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EAA4C1A-BAB1-4943-B739-E16A76FF9894}"/>
                </a:ext>
              </a:extLst>
            </p:cNvPr>
            <p:cNvSpPr/>
            <p:nvPr/>
          </p:nvSpPr>
          <p:spPr>
            <a:xfrm>
              <a:off x="6968820" y="3463687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D6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AB6CD06-85B3-4F5E-88F7-E0500ACB645D}"/>
                </a:ext>
              </a:extLst>
            </p:cNvPr>
            <p:cNvSpPr/>
            <p:nvPr/>
          </p:nvSpPr>
          <p:spPr>
            <a:xfrm>
              <a:off x="6968820" y="3719521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D7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5C5A457-7A60-454F-8DD6-60A1576E43CB}"/>
                </a:ext>
              </a:extLst>
            </p:cNvPr>
            <p:cNvSpPr/>
            <p:nvPr/>
          </p:nvSpPr>
          <p:spPr>
            <a:xfrm>
              <a:off x="6968820" y="3975355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D8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ACC28E3-2620-43BE-9CB2-D55C496A167C}"/>
                </a:ext>
              </a:extLst>
            </p:cNvPr>
            <p:cNvSpPr/>
            <p:nvPr/>
          </p:nvSpPr>
          <p:spPr>
            <a:xfrm>
              <a:off x="6968820" y="4231189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D9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C7386C4-FE75-4298-B5F2-320E67C4BE3C}"/>
                </a:ext>
              </a:extLst>
            </p:cNvPr>
            <p:cNvSpPr/>
            <p:nvPr/>
          </p:nvSpPr>
          <p:spPr>
            <a:xfrm>
              <a:off x="6968820" y="4487023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D10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CB299FE-E606-4466-829F-6FEAE33C21CC}"/>
                </a:ext>
              </a:extLst>
            </p:cNvPr>
            <p:cNvSpPr/>
            <p:nvPr/>
          </p:nvSpPr>
          <p:spPr>
            <a:xfrm>
              <a:off x="6968820" y="4742857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D11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4ED6FA8-C34E-4FAC-9B9B-E31F58B92B19}"/>
                </a:ext>
              </a:extLst>
            </p:cNvPr>
            <p:cNvSpPr/>
            <p:nvPr/>
          </p:nvSpPr>
          <p:spPr>
            <a:xfrm>
              <a:off x="6968820" y="4998697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D12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7118DEED-DED3-4C6A-9C9A-56C91F3ABCD3}"/>
              </a:ext>
            </a:extLst>
          </p:cNvPr>
          <p:cNvSpPr txBox="1"/>
          <p:nvPr/>
        </p:nvSpPr>
        <p:spPr>
          <a:xfrm>
            <a:off x="0" y="0"/>
            <a:ext cx="775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Arduino_Temperature_Logger_SSD1306</a:t>
            </a:r>
            <a:endParaRPr lang="zh-TW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B00D3227-9251-4D40-BF5C-CC766B254FA1}"/>
              </a:ext>
            </a:extLst>
          </p:cNvPr>
          <p:cNvGrpSpPr/>
          <p:nvPr/>
        </p:nvGrpSpPr>
        <p:grpSpPr>
          <a:xfrm>
            <a:off x="3081193" y="1676758"/>
            <a:ext cx="3187153" cy="1486987"/>
            <a:chOff x="3867148" y="1804551"/>
            <a:chExt cx="3187153" cy="148698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93983E0-CD21-455C-88A3-B2077BA76070}"/>
                </a:ext>
              </a:extLst>
            </p:cNvPr>
            <p:cNvSpPr/>
            <p:nvPr/>
          </p:nvSpPr>
          <p:spPr>
            <a:xfrm>
              <a:off x="4890310" y="1804551"/>
              <a:ext cx="1140829" cy="14869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NorFlash</a:t>
              </a:r>
            </a:p>
            <a:p>
              <a:pPr algn="ctr"/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(1Gb)</a:t>
              </a:r>
              <a:b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(MXIC)</a:t>
              </a:r>
              <a:b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(Winbond)</a:t>
              </a:r>
              <a:endPara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86" name="橢圓 285">
              <a:extLst>
                <a:ext uri="{FF2B5EF4-FFF2-40B4-BE49-F238E27FC236}">
                  <a16:creationId xmlns:a16="http://schemas.microsoft.com/office/drawing/2014/main" id="{87C04BC2-2DD1-46FB-9D93-2032C376B3EA}"/>
                </a:ext>
              </a:extLst>
            </p:cNvPr>
            <p:cNvSpPr/>
            <p:nvPr/>
          </p:nvSpPr>
          <p:spPr>
            <a:xfrm>
              <a:off x="4990247" y="1937906"/>
              <a:ext cx="144000" cy="14400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7A16139C-B902-4677-BADB-0203F88A7B2A}"/>
                </a:ext>
              </a:extLst>
            </p:cNvPr>
            <p:cNvSpPr/>
            <p:nvPr/>
          </p:nvSpPr>
          <p:spPr>
            <a:xfrm>
              <a:off x="6031140" y="1804551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16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578388B6-2234-4B4B-9895-C3C2123B8C29}"/>
                </a:ext>
              </a:extLst>
            </p:cNvPr>
            <p:cNvSpPr/>
            <p:nvPr/>
          </p:nvSpPr>
          <p:spPr>
            <a:xfrm>
              <a:off x="6031140" y="1991263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15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2" name="矩形 361">
              <a:extLst>
                <a:ext uri="{FF2B5EF4-FFF2-40B4-BE49-F238E27FC236}">
                  <a16:creationId xmlns:a16="http://schemas.microsoft.com/office/drawing/2014/main" id="{CC27BE4C-EE6A-4B0B-B99E-FA940FF35DA3}"/>
                </a:ext>
              </a:extLst>
            </p:cNvPr>
            <p:cNvSpPr/>
            <p:nvPr/>
          </p:nvSpPr>
          <p:spPr>
            <a:xfrm>
              <a:off x="6031140" y="2177975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14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3" name="矩形 362">
              <a:extLst>
                <a:ext uri="{FF2B5EF4-FFF2-40B4-BE49-F238E27FC236}">
                  <a16:creationId xmlns:a16="http://schemas.microsoft.com/office/drawing/2014/main" id="{46405CD8-D69E-4B12-BB6F-4281FE0F75B8}"/>
                </a:ext>
              </a:extLst>
            </p:cNvPr>
            <p:cNvSpPr/>
            <p:nvPr/>
          </p:nvSpPr>
          <p:spPr>
            <a:xfrm>
              <a:off x="6031140" y="2364687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13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8D694D72-F5FD-45FC-941A-DE6984DA9989}"/>
                </a:ext>
              </a:extLst>
            </p:cNvPr>
            <p:cNvSpPr/>
            <p:nvPr/>
          </p:nvSpPr>
          <p:spPr>
            <a:xfrm>
              <a:off x="6031140" y="2551399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12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5" name="矩形 364">
              <a:extLst>
                <a:ext uri="{FF2B5EF4-FFF2-40B4-BE49-F238E27FC236}">
                  <a16:creationId xmlns:a16="http://schemas.microsoft.com/office/drawing/2014/main" id="{3C8E3A39-3290-4885-BA16-23A4CC64687D}"/>
                </a:ext>
              </a:extLst>
            </p:cNvPr>
            <p:cNvSpPr/>
            <p:nvPr/>
          </p:nvSpPr>
          <p:spPr>
            <a:xfrm>
              <a:off x="6031140" y="2738111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11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ED72FA17-0273-4045-B538-6704C413822B}"/>
                </a:ext>
              </a:extLst>
            </p:cNvPr>
            <p:cNvSpPr/>
            <p:nvPr/>
          </p:nvSpPr>
          <p:spPr>
            <a:xfrm>
              <a:off x="6031140" y="2924823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263486F9-BB93-4349-8ED4-51A6E0FA82E4}"/>
                </a:ext>
              </a:extLst>
            </p:cNvPr>
            <p:cNvSpPr/>
            <p:nvPr/>
          </p:nvSpPr>
          <p:spPr>
            <a:xfrm>
              <a:off x="6031140" y="3111538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9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8" name="矩形 367">
              <a:extLst>
                <a:ext uri="{FF2B5EF4-FFF2-40B4-BE49-F238E27FC236}">
                  <a16:creationId xmlns:a16="http://schemas.microsoft.com/office/drawing/2014/main" id="{D1C877E2-49F1-4F3A-A970-39B217B4A262}"/>
                </a:ext>
              </a:extLst>
            </p:cNvPr>
            <p:cNvSpPr/>
            <p:nvPr/>
          </p:nvSpPr>
          <p:spPr>
            <a:xfrm>
              <a:off x="4566310" y="1804551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1" name="矩形 370">
              <a:extLst>
                <a:ext uri="{FF2B5EF4-FFF2-40B4-BE49-F238E27FC236}">
                  <a16:creationId xmlns:a16="http://schemas.microsoft.com/office/drawing/2014/main" id="{7ADF4CFE-B34E-4780-AD1A-22D0C208BDDF}"/>
                </a:ext>
              </a:extLst>
            </p:cNvPr>
            <p:cNvSpPr/>
            <p:nvPr/>
          </p:nvSpPr>
          <p:spPr>
            <a:xfrm>
              <a:off x="4566310" y="1991263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2" name="矩形 371">
              <a:extLst>
                <a:ext uri="{FF2B5EF4-FFF2-40B4-BE49-F238E27FC236}">
                  <a16:creationId xmlns:a16="http://schemas.microsoft.com/office/drawing/2014/main" id="{2CB98BB8-9B44-49E5-AA3D-897A8F806F42}"/>
                </a:ext>
              </a:extLst>
            </p:cNvPr>
            <p:cNvSpPr/>
            <p:nvPr/>
          </p:nvSpPr>
          <p:spPr>
            <a:xfrm>
              <a:off x="4566310" y="2177975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3" name="矩形 372">
              <a:extLst>
                <a:ext uri="{FF2B5EF4-FFF2-40B4-BE49-F238E27FC236}">
                  <a16:creationId xmlns:a16="http://schemas.microsoft.com/office/drawing/2014/main" id="{DC6B87D9-3D3F-4F12-89BF-B9741EA926C7}"/>
                </a:ext>
              </a:extLst>
            </p:cNvPr>
            <p:cNvSpPr/>
            <p:nvPr/>
          </p:nvSpPr>
          <p:spPr>
            <a:xfrm>
              <a:off x="4566310" y="2364687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4" name="矩形 373">
              <a:extLst>
                <a:ext uri="{FF2B5EF4-FFF2-40B4-BE49-F238E27FC236}">
                  <a16:creationId xmlns:a16="http://schemas.microsoft.com/office/drawing/2014/main" id="{79F1C045-7E93-4196-ABF7-530E9A14DA84}"/>
                </a:ext>
              </a:extLst>
            </p:cNvPr>
            <p:cNvSpPr/>
            <p:nvPr/>
          </p:nvSpPr>
          <p:spPr>
            <a:xfrm>
              <a:off x="4566310" y="2551399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F697243D-7687-400B-84B6-56CB082C6403}"/>
                </a:ext>
              </a:extLst>
            </p:cNvPr>
            <p:cNvSpPr/>
            <p:nvPr/>
          </p:nvSpPr>
          <p:spPr>
            <a:xfrm>
              <a:off x="4566310" y="2738111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AF62EF97-D166-4B53-B210-2A5AFA87C0A5}"/>
                </a:ext>
              </a:extLst>
            </p:cNvPr>
            <p:cNvSpPr/>
            <p:nvPr/>
          </p:nvSpPr>
          <p:spPr>
            <a:xfrm>
              <a:off x="4566310" y="2924823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7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59A69CE4-E0B6-475F-8CFE-0B28A88D1B9B}"/>
                </a:ext>
              </a:extLst>
            </p:cNvPr>
            <p:cNvSpPr/>
            <p:nvPr/>
          </p:nvSpPr>
          <p:spPr>
            <a:xfrm>
              <a:off x="4566310" y="3111538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8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169A7DDC-4FB5-4E06-8651-DC778F038439}"/>
                </a:ext>
              </a:extLst>
            </p:cNvPr>
            <p:cNvSpPr/>
            <p:nvPr/>
          </p:nvSpPr>
          <p:spPr>
            <a:xfrm>
              <a:off x="3867148" y="1804551"/>
              <a:ext cx="432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+3.3V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72799CD1-8C7A-4D70-A15A-FA2709707917}"/>
                </a:ext>
              </a:extLst>
            </p:cNvPr>
            <p:cNvSpPr/>
            <p:nvPr/>
          </p:nvSpPr>
          <p:spPr>
            <a:xfrm>
              <a:off x="3867148" y="1991263"/>
              <a:ext cx="432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+3.3V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F4CD5878-DCB2-41A7-9C54-D8434CD9E40E}"/>
                </a:ext>
              </a:extLst>
            </p:cNvPr>
            <p:cNvSpPr/>
            <p:nvPr/>
          </p:nvSpPr>
          <p:spPr>
            <a:xfrm>
              <a:off x="3867148" y="2177975"/>
              <a:ext cx="432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+3.3V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14093403-6C52-4AD7-B556-63D0984F170F}"/>
                </a:ext>
              </a:extLst>
            </p:cNvPr>
            <p:cNvSpPr/>
            <p:nvPr/>
          </p:nvSpPr>
          <p:spPr>
            <a:xfrm>
              <a:off x="3867148" y="2924823"/>
              <a:ext cx="432000" cy="180000"/>
            </a:xfrm>
            <a:prstGeom prst="rect">
              <a:avLst/>
            </a:prstGeom>
            <a:solidFill>
              <a:srgbClr val="FFF2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D10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4ACB8F96-7688-443C-9395-50F7E9A5D43E}"/>
                </a:ext>
              </a:extLst>
            </p:cNvPr>
            <p:cNvSpPr/>
            <p:nvPr/>
          </p:nvSpPr>
          <p:spPr>
            <a:xfrm>
              <a:off x="3867148" y="3111538"/>
              <a:ext cx="432000" cy="180000"/>
            </a:xfrm>
            <a:prstGeom prst="rect">
              <a:avLst/>
            </a:prstGeom>
            <a:solidFill>
              <a:srgbClr val="FFF2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D12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4C2E06FA-7A8A-4D83-85A7-68909EA68C17}"/>
                </a:ext>
              </a:extLst>
            </p:cNvPr>
            <p:cNvSpPr/>
            <p:nvPr/>
          </p:nvSpPr>
          <p:spPr>
            <a:xfrm>
              <a:off x="6622301" y="1804551"/>
              <a:ext cx="432000" cy="180000"/>
            </a:xfrm>
            <a:prstGeom prst="rect">
              <a:avLst/>
            </a:prstGeom>
            <a:solidFill>
              <a:srgbClr val="FFF2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D13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5B96E686-A743-4A9A-936C-B1E030370C23}"/>
                </a:ext>
              </a:extLst>
            </p:cNvPr>
            <p:cNvSpPr/>
            <p:nvPr/>
          </p:nvSpPr>
          <p:spPr>
            <a:xfrm>
              <a:off x="6622301" y="1991263"/>
              <a:ext cx="432000" cy="180000"/>
            </a:xfrm>
            <a:prstGeom prst="rect">
              <a:avLst/>
            </a:prstGeom>
            <a:solidFill>
              <a:srgbClr val="FFF2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D11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C550D5D3-3557-45E4-A1F8-7F8A6672B439}"/>
                </a:ext>
              </a:extLst>
            </p:cNvPr>
            <p:cNvSpPr/>
            <p:nvPr/>
          </p:nvSpPr>
          <p:spPr>
            <a:xfrm>
              <a:off x="6622301" y="2924823"/>
              <a:ext cx="432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C9A14C43-73F9-4167-9A42-8F70B2FB9E4F}"/>
                </a:ext>
              </a:extLst>
            </p:cNvPr>
            <p:cNvSpPr/>
            <p:nvPr/>
          </p:nvSpPr>
          <p:spPr>
            <a:xfrm>
              <a:off x="6622301" y="3111538"/>
              <a:ext cx="432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+3.3V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98" name="直線接點 397">
              <a:extLst>
                <a:ext uri="{FF2B5EF4-FFF2-40B4-BE49-F238E27FC236}">
                  <a16:creationId xmlns:a16="http://schemas.microsoft.com/office/drawing/2014/main" id="{07FB03D4-F32C-4749-AE92-4FAF692D2998}"/>
                </a:ext>
              </a:extLst>
            </p:cNvPr>
            <p:cNvCxnSpPr>
              <a:cxnSpLocks/>
              <a:stCxn id="385" idx="3"/>
              <a:endCxn id="377" idx="1"/>
            </p:cNvCxnSpPr>
            <p:nvPr/>
          </p:nvCxnSpPr>
          <p:spPr>
            <a:xfrm>
              <a:off x="4299148" y="3201538"/>
              <a:ext cx="267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線接點 398">
              <a:extLst>
                <a:ext uri="{FF2B5EF4-FFF2-40B4-BE49-F238E27FC236}">
                  <a16:creationId xmlns:a16="http://schemas.microsoft.com/office/drawing/2014/main" id="{537E5A36-4ADD-4035-AFAD-1FBAC378C250}"/>
                </a:ext>
              </a:extLst>
            </p:cNvPr>
            <p:cNvCxnSpPr>
              <a:cxnSpLocks/>
              <a:stCxn id="384" idx="3"/>
              <a:endCxn id="376" idx="1"/>
            </p:cNvCxnSpPr>
            <p:nvPr/>
          </p:nvCxnSpPr>
          <p:spPr>
            <a:xfrm>
              <a:off x="4299148" y="3014823"/>
              <a:ext cx="267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線接點 399">
              <a:extLst>
                <a:ext uri="{FF2B5EF4-FFF2-40B4-BE49-F238E27FC236}">
                  <a16:creationId xmlns:a16="http://schemas.microsoft.com/office/drawing/2014/main" id="{3DB0DC60-0495-43FC-9D00-451299B52A14}"/>
                </a:ext>
              </a:extLst>
            </p:cNvPr>
            <p:cNvCxnSpPr>
              <a:cxnSpLocks/>
              <a:stCxn id="380" idx="3"/>
              <a:endCxn id="372" idx="1"/>
            </p:cNvCxnSpPr>
            <p:nvPr/>
          </p:nvCxnSpPr>
          <p:spPr>
            <a:xfrm>
              <a:off x="4299148" y="2267975"/>
              <a:ext cx="267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線接點 400">
              <a:extLst>
                <a:ext uri="{FF2B5EF4-FFF2-40B4-BE49-F238E27FC236}">
                  <a16:creationId xmlns:a16="http://schemas.microsoft.com/office/drawing/2014/main" id="{5D2C979F-0B97-421E-B412-ABEF9C215D22}"/>
                </a:ext>
              </a:extLst>
            </p:cNvPr>
            <p:cNvCxnSpPr>
              <a:cxnSpLocks/>
              <a:stCxn id="379" idx="3"/>
              <a:endCxn id="371" idx="1"/>
            </p:cNvCxnSpPr>
            <p:nvPr/>
          </p:nvCxnSpPr>
          <p:spPr>
            <a:xfrm>
              <a:off x="4299148" y="2081263"/>
              <a:ext cx="267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線接點 401">
              <a:extLst>
                <a:ext uri="{FF2B5EF4-FFF2-40B4-BE49-F238E27FC236}">
                  <a16:creationId xmlns:a16="http://schemas.microsoft.com/office/drawing/2014/main" id="{35E9E5E9-5C92-4D97-8F15-A1B00DFFAFDB}"/>
                </a:ext>
              </a:extLst>
            </p:cNvPr>
            <p:cNvCxnSpPr>
              <a:cxnSpLocks/>
              <a:stCxn id="378" idx="3"/>
              <a:endCxn id="368" idx="1"/>
            </p:cNvCxnSpPr>
            <p:nvPr/>
          </p:nvCxnSpPr>
          <p:spPr>
            <a:xfrm>
              <a:off x="4299148" y="1894551"/>
              <a:ext cx="267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線接點 402">
              <a:extLst>
                <a:ext uri="{FF2B5EF4-FFF2-40B4-BE49-F238E27FC236}">
                  <a16:creationId xmlns:a16="http://schemas.microsoft.com/office/drawing/2014/main" id="{BDE77026-E1F6-4D77-BF8C-F0D815CE6C0E}"/>
                </a:ext>
              </a:extLst>
            </p:cNvPr>
            <p:cNvCxnSpPr>
              <a:cxnSpLocks/>
              <a:stCxn id="367" idx="3"/>
              <a:endCxn id="396" idx="1"/>
            </p:cNvCxnSpPr>
            <p:nvPr/>
          </p:nvCxnSpPr>
          <p:spPr>
            <a:xfrm>
              <a:off x="6355140" y="3201538"/>
              <a:ext cx="2671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接點 403">
              <a:extLst>
                <a:ext uri="{FF2B5EF4-FFF2-40B4-BE49-F238E27FC236}">
                  <a16:creationId xmlns:a16="http://schemas.microsoft.com/office/drawing/2014/main" id="{1900038A-36D8-4148-ACA4-A41F442C47B9}"/>
                </a:ext>
              </a:extLst>
            </p:cNvPr>
            <p:cNvCxnSpPr>
              <a:cxnSpLocks/>
              <a:stCxn id="366" idx="3"/>
              <a:endCxn id="393" idx="1"/>
            </p:cNvCxnSpPr>
            <p:nvPr/>
          </p:nvCxnSpPr>
          <p:spPr>
            <a:xfrm>
              <a:off x="6355140" y="3014823"/>
              <a:ext cx="2671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線接點 404">
              <a:extLst>
                <a:ext uri="{FF2B5EF4-FFF2-40B4-BE49-F238E27FC236}">
                  <a16:creationId xmlns:a16="http://schemas.microsoft.com/office/drawing/2014/main" id="{0DC0BA78-C0B8-4BF9-A3AD-0C6C891FE1E6}"/>
                </a:ext>
              </a:extLst>
            </p:cNvPr>
            <p:cNvCxnSpPr>
              <a:cxnSpLocks/>
              <a:stCxn id="292" idx="3"/>
              <a:endCxn id="387" idx="1"/>
            </p:cNvCxnSpPr>
            <p:nvPr/>
          </p:nvCxnSpPr>
          <p:spPr>
            <a:xfrm>
              <a:off x="6355140" y="2081263"/>
              <a:ext cx="2671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線接點 406">
              <a:extLst>
                <a:ext uri="{FF2B5EF4-FFF2-40B4-BE49-F238E27FC236}">
                  <a16:creationId xmlns:a16="http://schemas.microsoft.com/office/drawing/2014/main" id="{E15C6135-C626-4190-9E12-9FCA28606879}"/>
                </a:ext>
              </a:extLst>
            </p:cNvPr>
            <p:cNvCxnSpPr>
              <a:cxnSpLocks/>
              <a:stCxn id="288" idx="3"/>
              <a:endCxn id="386" idx="1"/>
            </p:cNvCxnSpPr>
            <p:nvPr/>
          </p:nvCxnSpPr>
          <p:spPr>
            <a:xfrm>
              <a:off x="6355140" y="1894551"/>
              <a:ext cx="2671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902BEF43-FBD7-4874-B05A-686057EC52FC}"/>
              </a:ext>
            </a:extLst>
          </p:cNvPr>
          <p:cNvGrpSpPr/>
          <p:nvPr/>
        </p:nvGrpSpPr>
        <p:grpSpPr>
          <a:xfrm>
            <a:off x="941843" y="1716688"/>
            <a:ext cx="1663924" cy="1447057"/>
            <a:chOff x="507695" y="3817452"/>
            <a:chExt cx="1663924" cy="1447057"/>
          </a:xfrm>
        </p:grpSpPr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BB65FFB1-322A-4132-A79B-281B42F40625}"/>
                </a:ext>
              </a:extLst>
            </p:cNvPr>
            <p:cNvSpPr/>
            <p:nvPr/>
          </p:nvSpPr>
          <p:spPr>
            <a:xfrm>
              <a:off x="507695" y="4333078"/>
              <a:ext cx="1663923" cy="9314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0.96' OLED</a:t>
              </a:r>
              <a:b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(SSD1306)</a:t>
              </a:r>
              <a:b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(I2C)</a:t>
              </a:r>
              <a:endPara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DC006FF4-98C5-44FD-8245-4B211CA6A2AB}"/>
                </a:ext>
              </a:extLst>
            </p:cNvPr>
            <p:cNvSpPr/>
            <p:nvPr/>
          </p:nvSpPr>
          <p:spPr>
            <a:xfrm>
              <a:off x="507696" y="4153078"/>
              <a:ext cx="396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GND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52149384-ABC3-41A6-A673-42809C2F7F91}"/>
                </a:ext>
              </a:extLst>
            </p:cNvPr>
            <p:cNvSpPr/>
            <p:nvPr/>
          </p:nvSpPr>
          <p:spPr>
            <a:xfrm>
              <a:off x="930337" y="4153078"/>
              <a:ext cx="396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VDD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95" name="矩形 494">
              <a:extLst>
                <a:ext uri="{FF2B5EF4-FFF2-40B4-BE49-F238E27FC236}">
                  <a16:creationId xmlns:a16="http://schemas.microsoft.com/office/drawing/2014/main" id="{BB53892D-0E0A-4384-8F07-9820C364DB16}"/>
                </a:ext>
              </a:extLst>
            </p:cNvPr>
            <p:cNvSpPr/>
            <p:nvPr/>
          </p:nvSpPr>
          <p:spPr>
            <a:xfrm>
              <a:off x="1352978" y="4153078"/>
              <a:ext cx="396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SCK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96" name="矩形 495">
              <a:extLst>
                <a:ext uri="{FF2B5EF4-FFF2-40B4-BE49-F238E27FC236}">
                  <a16:creationId xmlns:a16="http://schemas.microsoft.com/office/drawing/2014/main" id="{A50BB6B8-650B-46CA-A8F8-2510204153D8}"/>
                </a:ext>
              </a:extLst>
            </p:cNvPr>
            <p:cNvSpPr/>
            <p:nvPr/>
          </p:nvSpPr>
          <p:spPr>
            <a:xfrm>
              <a:off x="1775619" y="4153078"/>
              <a:ext cx="396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SDA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97" name="矩形 496">
              <a:extLst>
                <a:ext uri="{FF2B5EF4-FFF2-40B4-BE49-F238E27FC236}">
                  <a16:creationId xmlns:a16="http://schemas.microsoft.com/office/drawing/2014/main" id="{49E4F792-E92B-4E8E-A74A-F9591F025EA8}"/>
                </a:ext>
              </a:extLst>
            </p:cNvPr>
            <p:cNvSpPr/>
            <p:nvPr/>
          </p:nvSpPr>
          <p:spPr>
            <a:xfrm>
              <a:off x="507696" y="3817452"/>
              <a:ext cx="396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>
                  <a:solidFill>
                    <a:schemeClr val="bg1"/>
                  </a:solidFill>
                </a:rPr>
                <a:t>GN</a:t>
              </a:r>
              <a:r>
                <a:rPr lang="en-US" altLang="zh-TW" sz="1200" dirty="0">
                  <a:solidFill>
                    <a:schemeClr val="bg1"/>
                  </a:solidFill>
                </a:rPr>
                <a:t>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98" name="矩形 497">
              <a:extLst>
                <a:ext uri="{FF2B5EF4-FFF2-40B4-BE49-F238E27FC236}">
                  <a16:creationId xmlns:a16="http://schemas.microsoft.com/office/drawing/2014/main" id="{1181EBDF-2CFB-4F6D-B87D-7DD234EDAC59}"/>
                </a:ext>
              </a:extLst>
            </p:cNvPr>
            <p:cNvSpPr/>
            <p:nvPr/>
          </p:nvSpPr>
          <p:spPr>
            <a:xfrm>
              <a:off x="930337" y="3817452"/>
              <a:ext cx="396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+5V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9E97FE0E-C945-4433-B5EC-5B42B566CA09}"/>
                </a:ext>
              </a:extLst>
            </p:cNvPr>
            <p:cNvSpPr/>
            <p:nvPr/>
          </p:nvSpPr>
          <p:spPr>
            <a:xfrm>
              <a:off x="1352978" y="3817452"/>
              <a:ext cx="396000" cy="180000"/>
            </a:xfrm>
            <a:prstGeom prst="rect">
              <a:avLst/>
            </a:prstGeom>
            <a:solidFill>
              <a:srgbClr val="FFF2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A5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0" name="矩形 499">
              <a:extLst>
                <a:ext uri="{FF2B5EF4-FFF2-40B4-BE49-F238E27FC236}">
                  <a16:creationId xmlns:a16="http://schemas.microsoft.com/office/drawing/2014/main" id="{6DC83CEA-9F00-4112-B400-6D462E13F248}"/>
                </a:ext>
              </a:extLst>
            </p:cNvPr>
            <p:cNvSpPr/>
            <p:nvPr/>
          </p:nvSpPr>
          <p:spPr>
            <a:xfrm>
              <a:off x="1775619" y="3817452"/>
              <a:ext cx="396000" cy="180000"/>
            </a:xfrm>
            <a:prstGeom prst="rect">
              <a:avLst/>
            </a:prstGeom>
            <a:solidFill>
              <a:srgbClr val="FFF2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A4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38" name="直線接點 537">
              <a:extLst>
                <a:ext uri="{FF2B5EF4-FFF2-40B4-BE49-F238E27FC236}">
                  <a16:creationId xmlns:a16="http://schemas.microsoft.com/office/drawing/2014/main" id="{7381AFE0-C89F-4A84-AA31-07A417953467}"/>
                </a:ext>
              </a:extLst>
            </p:cNvPr>
            <p:cNvCxnSpPr>
              <a:cxnSpLocks/>
              <a:stCxn id="497" idx="2"/>
              <a:endCxn id="492" idx="0"/>
            </p:cNvCxnSpPr>
            <p:nvPr/>
          </p:nvCxnSpPr>
          <p:spPr>
            <a:xfrm>
              <a:off x="705696" y="3997452"/>
              <a:ext cx="0" cy="15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直線接點 538">
              <a:extLst>
                <a:ext uri="{FF2B5EF4-FFF2-40B4-BE49-F238E27FC236}">
                  <a16:creationId xmlns:a16="http://schemas.microsoft.com/office/drawing/2014/main" id="{AFCA9962-AA83-4576-98D6-A59813BE167B}"/>
                </a:ext>
              </a:extLst>
            </p:cNvPr>
            <p:cNvCxnSpPr>
              <a:cxnSpLocks/>
              <a:stCxn id="498" idx="2"/>
              <a:endCxn id="494" idx="0"/>
            </p:cNvCxnSpPr>
            <p:nvPr/>
          </p:nvCxnSpPr>
          <p:spPr>
            <a:xfrm>
              <a:off x="1128337" y="3997452"/>
              <a:ext cx="0" cy="15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線接點 539">
              <a:extLst>
                <a:ext uri="{FF2B5EF4-FFF2-40B4-BE49-F238E27FC236}">
                  <a16:creationId xmlns:a16="http://schemas.microsoft.com/office/drawing/2014/main" id="{9B794BF9-113B-4675-8F28-A7135164D274}"/>
                </a:ext>
              </a:extLst>
            </p:cNvPr>
            <p:cNvCxnSpPr>
              <a:cxnSpLocks/>
              <a:stCxn id="499" idx="2"/>
              <a:endCxn id="495" idx="0"/>
            </p:cNvCxnSpPr>
            <p:nvPr/>
          </p:nvCxnSpPr>
          <p:spPr>
            <a:xfrm>
              <a:off x="1550978" y="3997452"/>
              <a:ext cx="0" cy="15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線接點 540">
              <a:extLst>
                <a:ext uri="{FF2B5EF4-FFF2-40B4-BE49-F238E27FC236}">
                  <a16:creationId xmlns:a16="http://schemas.microsoft.com/office/drawing/2014/main" id="{9D4A6551-88EB-4A28-8944-1D158C93D978}"/>
                </a:ext>
              </a:extLst>
            </p:cNvPr>
            <p:cNvCxnSpPr>
              <a:cxnSpLocks/>
              <a:stCxn id="500" idx="2"/>
              <a:endCxn id="496" idx="0"/>
            </p:cNvCxnSpPr>
            <p:nvPr/>
          </p:nvCxnSpPr>
          <p:spPr>
            <a:xfrm>
              <a:off x="1973619" y="3997452"/>
              <a:ext cx="0" cy="15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2" name="矩形 541">
            <a:extLst>
              <a:ext uri="{FF2B5EF4-FFF2-40B4-BE49-F238E27FC236}">
                <a16:creationId xmlns:a16="http://schemas.microsoft.com/office/drawing/2014/main" id="{09568969-98AB-400D-8686-C37CDCC1211B}"/>
              </a:ext>
            </a:extLst>
          </p:cNvPr>
          <p:cNvSpPr/>
          <p:nvPr/>
        </p:nvSpPr>
        <p:spPr>
          <a:xfrm>
            <a:off x="941843" y="4337858"/>
            <a:ext cx="1663923" cy="9314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Real Time Clock</a:t>
            </a:r>
            <a:b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DS3231)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3" name="矩形 542">
            <a:extLst>
              <a:ext uri="{FF2B5EF4-FFF2-40B4-BE49-F238E27FC236}">
                <a16:creationId xmlns:a16="http://schemas.microsoft.com/office/drawing/2014/main" id="{024AABE7-60C7-45A2-A6AB-635A92979746}"/>
              </a:ext>
            </a:extLst>
          </p:cNvPr>
          <p:cNvSpPr/>
          <p:nvPr/>
        </p:nvSpPr>
        <p:spPr>
          <a:xfrm>
            <a:off x="941844" y="4157858"/>
            <a:ext cx="396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GND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4" name="矩形 543">
            <a:extLst>
              <a:ext uri="{FF2B5EF4-FFF2-40B4-BE49-F238E27FC236}">
                <a16:creationId xmlns:a16="http://schemas.microsoft.com/office/drawing/2014/main" id="{3D35756C-4FB1-481A-8540-0A7C90836B3D}"/>
              </a:ext>
            </a:extLst>
          </p:cNvPr>
          <p:cNvSpPr/>
          <p:nvPr/>
        </p:nvSpPr>
        <p:spPr>
          <a:xfrm>
            <a:off x="1364485" y="4157858"/>
            <a:ext cx="396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VDD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5" name="矩形 544">
            <a:extLst>
              <a:ext uri="{FF2B5EF4-FFF2-40B4-BE49-F238E27FC236}">
                <a16:creationId xmlns:a16="http://schemas.microsoft.com/office/drawing/2014/main" id="{2DAE1E65-5A11-423E-A08A-ED42D699C257}"/>
              </a:ext>
            </a:extLst>
          </p:cNvPr>
          <p:cNvSpPr/>
          <p:nvPr/>
        </p:nvSpPr>
        <p:spPr>
          <a:xfrm>
            <a:off x="1787126" y="4157858"/>
            <a:ext cx="396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SCL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6" name="矩形 545">
            <a:extLst>
              <a:ext uri="{FF2B5EF4-FFF2-40B4-BE49-F238E27FC236}">
                <a16:creationId xmlns:a16="http://schemas.microsoft.com/office/drawing/2014/main" id="{DE7EFE76-BD98-49ED-92E4-7E2B1B0D2D2C}"/>
              </a:ext>
            </a:extLst>
          </p:cNvPr>
          <p:cNvSpPr/>
          <p:nvPr/>
        </p:nvSpPr>
        <p:spPr>
          <a:xfrm>
            <a:off x="2209767" y="4157858"/>
            <a:ext cx="396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SDA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7" name="矩形 546">
            <a:extLst>
              <a:ext uri="{FF2B5EF4-FFF2-40B4-BE49-F238E27FC236}">
                <a16:creationId xmlns:a16="http://schemas.microsoft.com/office/drawing/2014/main" id="{F7E7CC19-55D6-4A72-8058-3F3E0DEF7B32}"/>
              </a:ext>
            </a:extLst>
          </p:cNvPr>
          <p:cNvSpPr/>
          <p:nvPr/>
        </p:nvSpPr>
        <p:spPr>
          <a:xfrm>
            <a:off x="941844" y="3822232"/>
            <a:ext cx="396000" cy="180000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>
                <a:solidFill>
                  <a:schemeClr val="bg1"/>
                </a:solidFill>
              </a:rPr>
              <a:t>GN</a:t>
            </a:r>
            <a:r>
              <a:rPr lang="en-US" altLang="zh-TW" sz="1200" dirty="0">
                <a:solidFill>
                  <a:schemeClr val="bg1"/>
                </a:solidFill>
              </a:rPr>
              <a:t>D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548" name="矩形 547">
            <a:extLst>
              <a:ext uri="{FF2B5EF4-FFF2-40B4-BE49-F238E27FC236}">
                <a16:creationId xmlns:a16="http://schemas.microsoft.com/office/drawing/2014/main" id="{955A99BF-8779-41EC-B2C0-562A680443CB}"/>
              </a:ext>
            </a:extLst>
          </p:cNvPr>
          <p:cNvSpPr/>
          <p:nvPr/>
        </p:nvSpPr>
        <p:spPr>
          <a:xfrm>
            <a:off x="1364485" y="3822232"/>
            <a:ext cx="396000" cy="180000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+5V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549" name="矩形 548">
            <a:extLst>
              <a:ext uri="{FF2B5EF4-FFF2-40B4-BE49-F238E27FC236}">
                <a16:creationId xmlns:a16="http://schemas.microsoft.com/office/drawing/2014/main" id="{CB83282F-4793-4E70-AFC6-4D93EAC7B7F8}"/>
              </a:ext>
            </a:extLst>
          </p:cNvPr>
          <p:cNvSpPr/>
          <p:nvPr/>
        </p:nvSpPr>
        <p:spPr>
          <a:xfrm>
            <a:off x="1787126" y="3822232"/>
            <a:ext cx="396000" cy="180000"/>
          </a:xfrm>
          <a:prstGeom prst="rect">
            <a:avLst/>
          </a:prstGeom>
          <a:solidFill>
            <a:srgbClr val="FFF2CC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A5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0" name="矩形 549">
            <a:extLst>
              <a:ext uri="{FF2B5EF4-FFF2-40B4-BE49-F238E27FC236}">
                <a16:creationId xmlns:a16="http://schemas.microsoft.com/office/drawing/2014/main" id="{D302B1B5-3CEA-4C10-950E-3A72ED8B5B7C}"/>
              </a:ext>
            </a:extLst>
          </p:cNvPr>
          <p:cNvSpPr/>
          <p:nvPr/>
        </p:nvSpPr>
        <p:spPr>
          <a:xfrm>
            <a:off x="2209767" y="3822232"/>
            <a:ext cx="396000" cy="180000"/>
          </a:xfrm>
          <a:prstGeom prst="rect">
            <a:avLst/>
          </a:prstGeom>
          <a:solidFill>
            <a:srgbClr val="FFF2CC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A4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51" name="直線接點 550">
            <a:extLst>
              <a:ext uri="{FF2B5EF4-FFF2-40B4-BE49-F238E27FC236}">
                <a16:creationId xmlns:a16="http://schemas.microsoft.com/office/drawing/2014/main" id="{99E98D99-5B66-4EA9-8470-4B6797C5C579}"/>
              </a:ext>
            </a:extLst>
          </p:cNvPr>
          <p:cNvCxnSpPr>
            <a:cxnSpLocks/>
            <a:stCxn id="547" idx="2"/>
            <a:endCxn id="543" idx="0"/>
          </p:cNvCxnSpPr>
          <p:nvPr/>
        </p:nvCxnSpPr>
        <p:spPr>
          <a:xfrm>
            <a:off x="1139844" y="4002232"/>
            <a:ext cx="0" cy="155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接點 551">
            <a:extLst>
              <a:ext uri="{FF2B5EF4-FFF2-40B4-BE49-F238E27FC236}">
                <a16:creationId xmlns:a16="http://schemas.microsoft.com/office/drawing/2014/main" id="{F185BC65-67F0-4DA1-9C2D-F310D13D3E16}"/>
              </a:ext>
            </a:extLst>
          </p:cNvPr>
          <p:cNvCxnSpPr>
            <a:cxnSpLocks/>
            <a:stCxn id="548" idx="2"/>
            <a:endCxn id="544" idx="0"/>
          </p:cNvCxnSpPr>
          <p:nvPr/>
        </p:nvCxnSpPr>
        <p:spPr>
          <a:xfrm>
            <a:off x="1562485" y="4002232"/>
            <a:ext cx="0" cy="155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接點 552">
            <a:extLst>
              <a:ext uri="{FF2B5EF4-FFF2-40B4-BE49-F238E27FC236}">
                <a16:creationId xmlns:a16="http://schemas.microsoft.com/office/drawing/2014/main" id="{683473EC-C3BA-4AD3-B64C-212CB2CECE1C}"/>
              </a:ext>
            </a:extLst>
          </p:cNvPr>
          <p:cNvCxnSpPr>
            <a:cxnSpLocks/>
            <a:stCxn id="549" idx="2"/>
            <a:endCxn id="545" idx="0"/>
          </p:cNvCxnSpPr>
          <p:nvPr/>
        </p:nvCxnSpPr>
        <p:spPr>
          <a:xfrm>
            <a:off x="1985126" y="4002232"/>
            <a:ext cx="0" cy="155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接點 553">
            <a:extLst>
              <a:ext uri="{FF2B5EF4-FFF2-40B4-BE49-F238E27FC236}">
                <a16:creationId xmlns:a16="http://schemas.microsoft.com/office/drawing/2014/main" id="{33574A62-9BE3-49CD-9B7E-86EED0B01BE9}"/>
              </a:ext>
            </a:extLst>
          </p:cNvPr>
          <p:cNvCxnSpPr>
            <a:cxnSpLocks/>
            <a:stCxn id="550" idx="2"/>
            <a:endCxn id="546" idx="0"/>
          </p:cNvCxnSpPr>
          <p:nvPr/>
        </p:nvCxnSpPr>
        <p:spPr>
          <a:xfrm>
            <a:off x="2407767" y="4002232"/>
            <a:ext cx="0" cy="155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466FFFF1-4FDD-4D05-B4F3-89711AD2C2B2}"/>
              </a:ext>
            </a:extLst>
          </p:cNvPr>
          <p:cNvSpPr/>
          <p:nvPr/>
        </p:nvSpPr>
        <p:spPr>
          <a:xfrm>
            <a:off x="3810918" y="4045135"/>
            <a:ext cx="396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VCC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7E4F1729-2F96-4331-9201-6E30C02E8099}"/>
              </a:ext>
            </a:extLst>
          </p:cNvPr>
          <p:cNvSpPr/>
          <p:nvPr/>
        </p:nvSpPr>
        <p:spPr>
          <a:xfrm>
            <a:off x="4297842" y="4045135"/>
            <a:ext cx="396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4C442B1E-AD0B-4194-987D-6A0609C662A7}"/>
              </a:ext>
            </a:extLst>
          </p:cNvPr>
          <p:cNvSpPr/>
          <p:nvPr/>
        </p:nvSpPr>
        <p:spPr>
          <a:xfrm>
            <a:off x="4784766" y="4045135"/>
            <a:ext cx="396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NC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1E391BBD-764E-4BF6-94D2-2A9C384550C4}"/>
              </a:ext>
            </a:extLst>
          </p:cNvPr>
          <p:cNvSpPr/>
          <p:nvPr/>
        </p:nvSpPr>
        <p:spPr>
          <a:xfrm>
            <a:off x="5271691" y="4045135"/>
            <a:ext cx="396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GND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D4F957A-BCE3-4014-B3D5-A5448015362B}"/>
              </a:ext>
            </a:extLst>
          </p:cNvPr>
          <p:cNvGrpSpPr/>
          <p:nvPr/>
        </p:nvGrpSpPr>
        <p:grpSpPr>
          <a:xfrm>
            <a:off x="3810918" y="4231850"/>
            <a:ext cx="1856773" cy="1723979"/>
            <a:chOff x="4951532" y="4648779"/>
            <a:chExt cx="1856773" cy="1723979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F2DC2642-64BC-481B-95BF-36B78F2A6632}"/>
                </a:ext>
              </a:extLst>
            </p:cNvPr>
            <p:cNvSpPr/>
            <p:nvPr/>
          </p:nvSpPr>
          <p:spPr>
            <a:xfrm>
              <a:off x="4951532" y="4648779"/>
              <a:ext cx="1856772" cy="17239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5BF6EB7-91E9-427F-ABE7-B4DA32DD2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951532" y="4648779"/>
              <a:ext cx="1856772" cy="1723979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CAFDAD3A-AB92-4D51-97FF-9423B61F324D}"/>
                </a:ext>
              </a:extLst>
            </p:cNvPr>
            <p:cNvSpPr/>
            <p:nvPr/>
          </p:nvSpPr>
          <p:spPr>
            <a:xfrm>
              <a:off x="5931569" y="5696440"/>
              <a:ext cx="876736" cy="6763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Sensor</a:t>
              </a:r>
              <a:br>
                <a:rPr lang="en-US" altLang="zh-TW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-US" altLang="zh-TW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lang="en-US" altLang="zh-TW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DHT22)</a:t>
              </a:r>
              <a:br>
                <a:rPr lang="en-US" altLang="zh-TW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-US" altLang="zh-TW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(AM2302)</a:t>
              </a:r>
              <a:endParaRPr lang="zh-TW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43" name="矩形 142">
            <a:extLst>
              <a:ext uri="{FF2B5EF4-FFF2-40B4-BE49-F238E27FC236}">
                <a16:creationId xmlns:a16="http://schemas.microsoft.com/office/drawing/2014/main" id="{ABBA24BC-3A23-4655-9668-757F19D5185F}"/>
              </a:ext>
            </a:extLst>
          </p:cNvPr>
          <p:cNvSpPr/>
          <p:nvPr/>
        </p:nvSpPr>
        <p:spPr>
          <a:xfrm>
            <a:off x="3810918" y="3706006"/>
            <a:ext cx="396000" cy="180000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+5V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1D39F99B-F598-4D80-92A6-FE7B2643F6D2}"/>
              </a:ext>
            </a:extLst>
          </p:cNvPr>
          <p:cNvSpPr/>
          <p:nvPr/>
        </p:nvSpPr>
        <p:spPr>
          <a:xfrm>
            <a:off x="4653922" y="3395031"/>
            <a:ext cx="396000" cy="180000"/>
          </a:xfrm>
          <a:prstGeom prst="rect">
            <a:avLst/>
          </a:prstGeom>
          <a:solidFill>
            <a:srgbClr val="FFF2CC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D2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F86EE111-3E46-496A-9C0D-829533527933}"/>
              </a:ext>
            </a:extLst>
          </p:cNvPr>
          <p:cNvSpPr/>
          <p:nvPr/>
        </p:nvSpPr>
        <p:spPr>
          <a:xfrm>
            <a:off x="5271691" y="3706006"/>
            <a:ext cx="396000" cy="180000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GND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188FA44F-2B88-4DD2-8DC6-830EDB9ED90D}"/>
              </a:ext>
            </a:extLst>
          </p:cNvPr>
          <p:cNvCxnSpPr>
            <a:cxnSpLocks/>
            <a:stCxn id="143" idx="2"/>
            <a:endCxn id="121" idx="0"/>
          </p:cNvCxnSpPr>
          <p:nvPr/>
        </p:nvCxnSpPr>
        <p:spPr>
          <a:xfrm>
            <a:off x="4008918" y="3886006"/>
            <a:ext cx="0" cy="159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6ED3BD99-1561-4FFC-99A7-0A4B4EBF17A6}"/>
              </a:ext>
            </a:extLst>
          </p:cNvPr>
          <p:cNvCxnSpPr>
            <a:cxnSpLocks/>
            <a:stCxn id="146" idx="2"/>
            <a:endCxn id="124" idx="0"/>
          </p:cNvCxnSpPr>
          <p:nvPr/>
        </p:nvCxnSpPr>
        <p:spPr>
          <a:xfrm>
            <a:off x="5469691" y="3886006"/>
            <a:ext cx="0" cy="159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>
            <a:extLst>
              <a:ext uri="{FF2B5EF4-FFF2-40B4-BE49-F238E27FC236}">
                <a16:creationId xmlns:a16="http://schemas.microsoft.com/office/drawing/2014/main" id="{AFF99495-2F85-41EB-A489-BD9423862D62}"/>
              </a:ext>
            </a:extLst>
          </p:cNvPr>
          <p:cNvSpPr/>
          <p:nvPr/>
        </p:nvSpPr>
        <p:spPr>
          <a:xfrm>
            <a:off x="4297842" y="3706006"/>
            <a:ext cx="396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10K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F224073B-BE31-4AD8-9B82-20D721F3113B}"/>
              </a:ext>
            </a:extLst>
          </p:cNvPr>
          <p:cNvCxnSpPr>
            <a:cxnSpLocks/>
            <a:stCxn id="122" idx="0"/>
            <a:endCxn id="157" idx="2"/>
          </p:cNvCxnSpPr>
          <p:nvPr/>
        </p:nvCxnSpPr>
        <p:spPr>
          <a:xfrm flipV="1">
            <a:off x="4495842" y="3886006"/>
            <a:ext cx="0" cy="159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2AD2EA1F-A7D1-439A-8348-9DDB40AE7575}"/>
              </a:ext>
            </a:extLst>
          </p:cNvPr>
          <p:cNvCxnSpPr>
            <a:cxnSpLocks/>
            <a:stCxn id="157" idx="0"/>
            <a:endCxn id="143" idx="0"/>
          </p:cNvCxnSpPr>
          <p:nvPr/>
        </p:nvCxnSpPr>
        <p:spPr>
          <a:xfrm rot="16200000" flipV="1">
            <a:off x="4252380" y="3462544"/>
            <a:ext cx="12700" cy="48692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07638C03-9859-4BB7-A46B-78F430CF3065}"/>
              </a:ext>
            </a:extLst>
          </p:cNvPr>
          <p:cNvCxnSpPr>
            <a:cxnSpLocks/>
            <a:stCxn id="144" idx="2"/>
            <a:endCxn id="122" idx="0"/>
          </p:cNvCxnSpPr>
          <p:nvPr/>
        </p:nvCxnSpPr>
        <p:spPr>
          <a:xfrm rot="5400000">
            <a:off x="4438830" y="3632043"/>
            <a:ext cx="470104" cy="356080"/>
          </a:xfrm>
          <a:prstGeom prst="bentConnector3">
            <a:avLst>
              <a:gd name="adj1" fmla="val 815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98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133</Words>
  <Application>Microsoft Office PowerPoint</Application>
  <PresentationFormat>寬螢幕</PresentationFormat>
  <Paragraphs>85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Microsoft YaHei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Chih-Hao Lai</dc:creator>
  <cp:lastModifiedBy>Chih-Hao Lai</cp:lastModifiedBy>
  <cp:revision>132</cp:revision>
  <dcterms:created xsi:type="dcterms:W3CDTF">2020-07-04T13:10:11Z</dcterms:created>
  <dcterms:modified xsi:type="dcterms:W3CDTF">2021-05-23T04:00:29Z</dcterms:modified>
</cp:coreProperties>
</file>