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83" autoAdjust="0"/>
  </p:normalViewPr>
  <p:slideViewPr>
    <p:cSldViewPr snapToGrid="0">
      <p:cViewPr varScale="1">
        <p:scale>
          <a:sx n="106" d="100"/>
          <a:sy n="106" d="100"/>
        </p:scale>
        <p:origin x="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05/22/2021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3B9F6E56-0626-4B4E-8626-BA0614DDA374}"/>
              </a:ext>
            </a:extLst>
          </p:cNvPr>
          <p:cNvGrpSpPr/>
          <p:nvPr/>
        </p:nvGrpSpPr>
        <p:grpSpPr>
          <a:xfrm>
            <a:off x="6828813" y="1104780"/>
            <a:ext cx="3076257" cy="4648439"/>
            <a:chOff x="6968820" y="1110834"/>
            <a:chExt cx="3076257" cy="464843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033C9A-9804-4EAA-9DE6-B16656FB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6982" y="1110834"/>
              <a:ext cx="1822544" cy="464843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97C7B0-23EB-4354-AA61-4CC126361468}"/>
                </a:ext>
              </a:extLst>
            </p:cNvPr>
            <p:cNvSpPr/>
            <p:nvPr/>
          </p:nvSpPr>
          <p:spPr>
            <a:xfrm>
              <a:off x="9403180" y="1417015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VIN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3DBAE5-3963-40C9-9306-071D16B1DE24}"/>
                </a:ext>
              </a:extLst>
            </p:cNvPr>
            <p:cNvSpPr/>
            <p:nvPr/>
          </p:nvSpPr>
          <p:spPr>
            <a:xfrm>
              <a:off x="9403180" y="1672849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AA8323-1518-4031-80AC-2C551215A7A4}"/>
                </a:ext>
              </a:extLst>
            </p:cNvPr>
            <p:cNvSpPr/>
            <p:nvPr/>
          </p:nvSpPr>
          <p:spPr>
            <a:xfrm>
              <a:off x="940318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8F5F10-2682-4962-A981-6060EF4443C8}"/>
                </a:ext>
              </a:extLst>
            </p:cNvPr>
            <p:cNvSpPr/>
            <p:nvPr/>
          </p:nvSpPr>
          <p:spPr>
            <a:xfrm>
              <a:off x="9403180" y="218451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+5V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DB1086-A606-4C68-AB50-614FA1246CAB}"/>
                </a:ext>
              </a:extLst>
            </p:cNvPr>
            <p:cNvSpPr/>
            <p:nvPr/>
          </p:nvSpPr>
          <p:spPr>
            <a:xfrm>
              <a:off x="940318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A99D16-01B2-4879-822D-04E723948EB0}"/>
                </a:ext>
              </a:extLst>
            </p:cNvPr>
            <p:cNvSpPr/>
            <p:nvPr/>
          </p:nvSpPr>
          <p:spPr>
            <a:xfrm>
              <a:off x="940318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0C5BBEF-0289-4FEB-869A-73C6770E631A}"/>
                </a:ext>
              </a:extLst>
            </p:cNvPr>
            <p:cNvSpPr/>
            <p:nvPr/>
          </p:nvSpPr>
          <p:spPr>
            <a:xfrm>
              <a:off x="940318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F24F60-84F0-4CDF-8844-CD0991E29FE6}"/>
                </a:ext>
              </a:extLst>
            </p:cNvPr>
            <p:cNvSpPr/>
            <p:nvPr/>
          </p:nvSpPr>
          <p:spPr>
            <a:xfrm>
              <a:off x="940318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D7ED320-89CF-49F7-A20B-5109269CDE9B}"/>
                </a:ext>
              </a:extLst>
            </p:cNvPr>
            <p:cNvSpPr/>
            <p:nvPr/>
          </p:nvSpPr>
          <p:spPr>
            <a:xfrm>
              <a:off x="940318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A1DA68-EFC2-40D9-B334-FD1F3F909668}"/>
                </a:ext>
              </a:extLst>
            </p:cNvPr>
            <p:cNvSpPr/>
            <p:nvPr/>
          </p:nvSpPr>
          <p:spPr>
            <a:xfrm>
              <a:off x="940318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4342CF-E5E6-46C6-9C4D-451CD9AE3D23}"/>
                </a:ext>
              </a:extLst>
            </p:cNvPr>
            <p:cNvSpPr/>
            <p:nvPr/>
          </p:nvSpPr>
          <p:spPr>
            <a:xfrm>
              <a:off x="940318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7FAEE9-C9E3-4E5B-A588-017EA6FCF357}"/>
                </a:ext>
              </a:extLst>
            </p:cNvPr>
            <p:cNvSpPr/>
            <p:nvPr/>
          </p:nvSpPr>
          <p:spPr>
            <a:xfrm>
              <a:off x="940318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A13AC14-A699-451B-9BC4-1B407DFDD6C0}"/>
                </a:ext>
              </a:extLst>
            </p:cNvPr>
            <p:cNvSpPr/>
            <p:nvPr/>
          </p:nvSpPr>
          <p:spPr>
            <a:xfrm>
              <a:off x="940318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REF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E6D7FB-0460-4474-A8C8-D6BD822C644B}"/>
                </a:ext>
              </a:extLst>
            </p:cNvPr>
            <p:cNvSpPr/>
            <p:nvPr/>
          </p:nvSpPr>
          <p:spPr>
            <a:xfrm>
              <a:off x="9403180" y="474285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3V3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4569DE-F5AC-4E5F-B4BF-E5D7E9C8CF33}"/>
                </a:ext>
              </a:extLst>
            </p:cNvPr>
            <p:cNvSpPr/>
            <p:nvPr/>
          </p:nvSpPr>
          <p:spPr>
            <a:xfrm>
              <a:off x="940318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74CE02-C139-4D62-A668-BE05E80F745F}"/>
                </a:ext>
              </a:extLst>
            </p:cNvPr>
            <p:cNvSpPr/>
            <p:nvPr/>
          </p:nvSpPr>
          <p:spPr>
            <a:xfrm>
              <a:off x="6968820" y="141701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TX1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BA01E6-7B70-4C4D-9587-2267E897DF46}"/>
                </a:ext>
              </a:extLst>
            </p:cNvPr>
            <p:cNvSpPr/>
            <p:nvPr/>
          </p:nvSpPr>
          <p:spPr>
            <a:xfrm>
              <a:off x="6968820" y="167284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EA7387-30BA-414F-B8B4-2152E6B83E9E}"/>
                </a:ext>
              </a:extLst>
            </p:cNvPr>
            <p:cNvSpPr/>
            <p:nvPr/>
          </p:nvSpPr>
          <p:spPr>
            <a:xfrm>
              <a:off x="696882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76B118-0C5B-4B88-8501-877D16547F8C}"/>
                </a:ext>
              </a:extLst>
            </p:cNvPr>
            <p:cNvSpPr/>
            <p:nvPr/>
          </p:nvSpPr>
          <p:spPr>
            <a:xfrm>
              <a:off x="6968820" y="2184517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DF8231-9ACD-496F-A154-60EFD54EB0C6}"/>
                </a:ext>
              </a:extLst>
            </p:cNvPr>
            <p:cNvSpPr/>
            <p:nvPr/>
          </p:nvSpPr>
          <p:spPr>
            <a:xfrm>
              <a:off x="696882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648468-820B-437A-9B11-D1A5EFF951B0}"/>
                </a:ext>
              </a:extLst>
            </p:cNvPr>
            <p:cNvSpPr/>
            <p:nvPr/>
          </p:nvSpPr>
          <p:spPr>
            <a:xfrm>
              <a:off x="696882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B56C10-4996-4087-B9C4-381FB1D9C52F}"/>
                </a:ext>
              </a:extLst>
            </p:cNvPr>
            <p:cNvSpPr/>
            <p:nvPr/>
          </p:nvSpPr>
          <p:spPr>
            <a:xfrm>
              <a:off x="696882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AA79B2C-20DE-4C06-8D45-79C44421C5AD}"/>
                </a:ext>
              </a:extLst>
            </p:cNvPr>
            <p:cNvSpPr/>
            <p:nvPr/>
          </p:nvSpPr>
          <p:spPr>
            <a:xfrm>
              <a:off x="696882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AA4C1A-BAB1-4943-B739-E16A76FF9894}"/>
                </a:ext>
              </a:extLst>
            </p:cNvPr>
            <p:cNvSpPr/>
            <p:nvPr/>
          </p:nvSpPr>
          <p:spPr>
            <a:xfrm>
              <a:off x="696882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B6CD06-85B3-4F5E-88F7-E0500ACB645D}"/>
                </a:ext>
              </a:extLst>
            </p:cNvPr>
            <p:cNvSpPr/>
            <p:nvPr/>
          </p:nvSpPr>
          <p:spPr>
            <a:xfrm>
              <a:off x="696882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5C5A457-7A60-454F-8DD6-60A1576E43CB}"/>
                </a:ext>
              </a:extLst>
            </p:cNvPr>
            <p:cNvSpPr/>
            <p:nvPr/>
          </p:nvSpPr>
          <p:spPr>
            <a:xfrm>
              <a:off x="696882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CC28E3-2620-43BE-9CB2-D55C496A167C}"/>
                </a:ext>
              </a:extLst>
            </p:cNvPr>
            <p:cNvSpPr/>
            <p:nvPr/>
          </p:nvSpPr>
          <p:spPr>
            <a:xfrm>
              <a:off x="696882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7386C4-FE75-4298-B5F2-320E67C4BE3C}"/>
                </a:ext>
              </a:extLst>
            </p:cNvPr>
            <p:cNvSpPr/>
            <p:nvPr/>
          </p:nvSpPr>
          <p:spPr>
            <a:xfrm>
              <a:off x="696882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B299FE-E606-4466-829F-6FEAE33C21CC}"/>
                </a:ext>
              </a:extLst>
            </p:cNvPr>
            <p:cNvSpPr/>
            <p:nvPr/>
          </p:nvSpPr>
          <p:spPr>
            <a:xfrm>
              <a:off x="6968820" y="474285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ED6FA8-C34E-4FAC-9B9B-E31F58B92B19}"/>
                </a:ext>
              </a:extLst>
            </p:cNvPr>
            <p:cNvSpPr/>
            <p:nvPr/>
          </p:nvSpPr>
          <p:spPr>
            <a:xfrm>
              <a:off x="696882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7118DEED-DED3-4C6A-9C9A-56C91F3ABCD3}"/>
              </a:ext>
            </a:extLst>
          </p:cNvPr>
          <p:cNvSpPr txBox="1"/>
          <p:nvPr/>
        </p:nvSpPr>
        <p:spPr>
          <a:xfrm>
            <a:off x="0" y="0"/>
            <a:ext cx="705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Arduino_Vibration_Logger_SSD1306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B00D3227-9251-4D40-BF5C-CC766B254FA1}"/>
              </a:ext>
            </a:extLst>
          </p:cNvPr>
          <p:cNvGrpSpPr/>
          <p:nvPr/>
        </p:nvGrpSpPr>
        <p:grpSpPr>
          <a:xfrm>
            <a:off x="3081193" y="1676758"/>
            <a:ext cx="3187153" cy="1486987"/>
            <a:chOff x="3867148" y="1804551"/>
            <a:chExt cx="3187153" cy="14869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3983E0-CD21-455C-88A3-B2077BA76070}"/>
                </a:ext>
              </a:extLst>
            </p:cNvPr>
            <p:cNvSpPr/>
            <p:nvPr/>
          </p:nvSpPr>
          <p:spPr>
            <a:xfrm>
              <a:off x="4890310" y="1804551"/>
              <a:ext cx="1140829" cy="14869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NorFlash</a:t>
              </a:r>
            </a:p>
            <a:p>
              <a:pPr algn="ctr"/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(1Gb)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(MXIC)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(Winbond)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6" name="橢圓 285">
              <a:extLst>
                <a:ext uri="{FF2B5EF4-FFF2-40B4-BE49-F238E27FC236}">
                  <a16:creationId xmlns:a16="http://schemas.microsoft.com/office/drawing/2014/main" id="{87C04BC2-2DD1-46FB-9D93-2032C376B3EA}"/>
                </a:ext>
              </a:extLst>
            </p:cNvPr>
            <p:cNvSpPr/>
            <p:nvPr/>
          </p:nvSpPr>
          <p:spPr>
            <a:xfrm>
              <a:off x="4990247" y="1937906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7A16139C-B902-4677-BADB-0203F88A7B2A}"/>
                </a:ext>
              </a:extLst>
            </p:cNvPr>
            <p:cNvSpPr/>
            <p:nvPr/>
          </p:nvSpPr>
          <p:spPr>
            <a:xfrm>
              <a:off x="603114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578388B6-2234-4B4B-9895-C3C2123B8C29}"/>
                </a:ext>
              </a:extLst>
            </p:cNvPr>
            <p:cNvSpPr/>
            <p:nvPr/>
          </p:nvSpPr>
          <p:spPr>
            <a:xfrm>
              <a:off x="603114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C27BE4C-EE6A-4B0B-B99E-FA940FF35DA3}"/>
                </a:ext>
              </a:extLst>
            </p:cNvPr>
            <p:cNvSpPr/>
            <p:nvPr/>
          </p:nvSpPr>
          <p:spPr>
            <a:xfrm>
              <a:off x="603114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46405CD8-D69E-4B12-BB6F-4281FE0F75B8}"/>
                </a:ext>
              </a:extLst>
            </p:cNvPr>
            <p:cNvSpPr/>
            <p:nvPr/>
          </p:nvSpPr>
          <p:spPr>
            <a:xfrm>
              <a:off x="603114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8D694D72-F5FD-45FC-941A-DE6984DA9989}"/>
                </a:ext>
              </a:extLst>
            </p:cNvPr>
            <p:cNvSpPr/>
            <p:nvPr/>
          </p:nvSpPr>
          <p:spPr>
            <a:xfrm>
              <a:off x="603114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C8E3A39-3290-4885-BA16-23A4CC64687D}"/>
                </a:ext>
              </a:extLst>
            </p:cNvPr>
            <p:cNvSpPr/>
            <p:nvPr/>
          </p:nvSpPr>
          <p:spPr>
            <a:xfrm>
              <a:off x="603114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ED72FA17-0273-4045-B538-6704C413822B}"/>
                </a:ext>
              </a:extLst>
            </p:cNvPr>
            <p:cNvSpPr/>
            <p:nvPr/>
          </p:nvSpPr>
          <p:spPr>
            <a:xfrm>
              <a:off x="603114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63486F9-BB93-4349-8ED4-51A6E0FA82E4}"/>
                </a:ext>
              </a:extLst>
            </p:cNvPr>
            <p:cNvSpPr/>
            <p:nvPr/>
          </p:nvSpPr>
          <p:spPr>
            <a:xfrm>
              <a:off x="603114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D1C877E2-49F1-4F3A-A970-39B217B4A262}"/>
                </a:ext>
              </a:extLst>
            </p:cNvPr>
            <p:cNvSpPr/>
            <p:nvPr/>
          </p:nvSpPr>
          <p:spPr>
            <a:xfrm>
              <a:off x="456631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7ADF4CFE-B34E-4780-AD1A-22D0C208BDDF}"/>
                </a:ext>
              </a:extLst>
            </p:cNvPr>
            <p:cNvSpPr/>
            <p:nvPr/>
          </p:nvSpPr>
          <p:spPr>
            <a:xfrm>
              <a:off x="456631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2CB98BB8-9B44-49E5-AA3D-897A8F806F42}"/>
                </a:ext>
              </a:extLst>
            </p:cNvPr>
            <p:cNvSpPr/>
            <p:nvPr/>
          </p:nvSpPr>
          <p:spPr>
            <a:xfrm>
              <a:off x="456631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DC6B87D9-3D3F-4F12-89BF-B9741EA926C7}"/>
                </a:ext>
              </a:extLst>
            </p:cNvPr>
            <p:cNvSpPr/>
            <p:nvPr/>
          </p:nvSpPr>
          <p:spPr>
            <a:xfrm>
              <a:off x="456631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79F1C045-7E93-4196-ABF7-530E9A14DA84}"/>
                </a:ext>
              </a:extLst>
            </p:cNvPr>
            <p:cNvSpPr/>
            <p:nvPr/>
          </p:nvSpPr>
          <p:spPr>
            <a:xfrm>
              <a:off x="456631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697243D-7687-400B-84B6-56CB082C6403}"/>
                </a:ext>
              </a:extLst>
            </p:cNvPr>
            <p:cNvSpPr/>
            <p:nvPr/>
          </p:nvSpPr>
          <p:spPr>
            <a:xfrm>
              <a:off x="456631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AF62EF97-D166-4B53-B210-2A5AFA87C0A5}"/>
                </a:ext>
              </a:extLst>
            </p:cNvPr>
            <p:cNvSpPr/>
            <p:nvPr/>
          </p:nvSpPr>
          <p:spPr>
            <a:xfrm>
              <a:off x="456631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59A69CE4-E0B6-475F-8CFE-0B28A88D1B9B}"/>
                </a:ext>
              </a:extLst>
            </p:cNvPr>
            <p:cNvSpPr/>
            <p:nvPr/>
          </p:nvSpPr>
          <p:spPr>
            <a:xfrm>
              <a:off x="456631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169A7DDC-4FB5-4E06-8651-DC778F038439}"/>
                </a:ext>
              </a:extLst>
            </p:cNvPr>
            <p:cNvSpPr/>
            <p:nvPr/>
          </p:nvSpPr>
          <p:spPr>
            <a:xfrm>
              <a:off x="3867148" y="1804551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72799CD1-8C7A-4D70-A15A-FA2709707917}"/>
                </a:ext>
              </a:extLst>
            </p:cNvPr>
            <p:cNvSpPr/>
            <p:nvPr/>
          </p:nvSpPr>
          <p:spPr>
            <a:xfrm>
              <a:off x="3867148" y="1991263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F4CD5878-DCB2-41A7-9C54-D8434CD9E40E}"/>
                </a:ext>
              </a:extLst>
            </p:cNvPr>
            <p:cNvSpPr/>
            <p:nvPr/>
          </p:nvSpPr>
          <p:spPr>
            <a:xfrm>
              <a:off x="3867148" y="2177975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4093403-6C52-4AD7-B556-63D0984F170F}"/>
                </a:ext>
              </a:extLst>
            </p:cNvPr>
            <p:cNvSpPr/>
            <p:nvPr/>
          </p:nvSpPr>
          <p:spPr>
            <a:xfrm>
              <a:off x="3867148" y="292482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4ACB8F96-7688-443C-9395-50F7E9A5D43E}"/>
                </a:ext>
              </a:extLst>
            </p:cNvPr>
            <p:cNvSpPr/>
            <p:nvPr/>
          </p:nvSpPr>
          <p:spPr>
            <a:xfrm>
              <a:off x="3867148" y="3111538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C2E06FA-7A8A-4D83-85A7-68909EA68C17}"/>
                </a:ext>
              </a:extLst>
            </p:cNvPr>
            <p:cNvSpPr/>
            <p:nvPr/>
          </p:nvSpPr>
          <p:spPr>
            <a:xfrm>
              <a:off x="6622301" y="1804551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5B96E686-A743-4A9A-936C-B1E030370C23}"/>
                </a:ext>
              </a:extLst>
            </p:cNvPr>
            <p:cNvSpPr/>
            <p:nvPr/>
          </p:nvSpPr>
          <p:spPr>
            <a:xfrm>
              <a:off x="6622301" y="199126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C550D5D3-3557-45E4-A1F8-7F8A6672B439}"/>
                </a:ext>
              </a:extLst>
            </p:cNvPr>
            <p:cNvSpPr/>
            <p:nvPr/>
          </p:nvSpPr>
          <p:spPr>
            <a:xfrm>
              <a:off x="6622301" y="2924823"/>
              <a:ext cx="432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C9A14C43-73F9-4167-9A42-8F70B2FB9E4F}"/>
                </a:ext>
              </a:extLst>
            </p:cNvPr>
            <p:cNvSpPr/>
            <p:nvPr/>
          </p:nvSpPr>
          <p:spPr>
            <a:xfrm>
              <a:off x="6622301" y="3111538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07FB03D4-F32C-4749-AE92-4FAF692D2998}"/>
                </a:ext>
              </a:extLst>
            </p:cNvPr>
            <p:cNvCxnSpPr>
              <a:cxnSpLocks/>
              <a:stCxn id="385" idx="3"/>
              <a:endCxn id="377" idx="1"/>
            </p:cNvCxnSpPr>
            <p:nvPr/>
          </p:nvCxnSpPr>
          <p:spPr>
            <a:xfrm>
              <a:off x="4299148" y="3201538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>
              <a:extLst>
                <a:ext uri="{FF2B5EF4-FFF2-40B4-BE49-F238E27FC236}">
                  <a16:creationId xmlns:a16="http://schemas.microsoft.com/office/drawing/2014/main" id="{537E5A36-4ADD-4035-AFAD-1FBAC378C250}"/>
                </a:ext>
              </a:extLst>
            </p:cNvPr>
            <p:cNvCxnSpPr>
              <a:cxnSpLocks/>
              <a:stCxn id="384" idx="3"/>
              <a:endCxn id="376" idx="1"/>
            </p:cNvCxnSpPr>
            <p:nvPr/>
          </p:nvCxnSpPr>
          <p:spPr>
            <a:xfrm>
              <a:off x="4299148" y="301482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>
              <a:extLst>
                <a:ext uri="{FF2B5EF4-FFF2-40B4-BE49-F238E27FC236}">
                  <a16:creationId xmlns:a16="http://schemas.microsoft.com/office/drawing/2014/main" id="{3DB0DC60-0495-43FC-9D00-451299B52A14}"/>
                </a:ext>
              </a:extLst>
            </p:cNvPr>
            <p:cNvCxnSpPr>
              <a:cxnSpLocks/>
              <a:stCxn id="380" idx="3"/>
              <a:endCxn id="372" idx="1"/>
            </p:cNvCxnSpPr>
            <p:nvPr/>
          </p:nvCxnSpPr>
          <p:spPr>
            <a:xfrm>
              <a:off x="4299148" y="2267975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>
              <a:extLst>
                <a:ext uri="{FF2B5EF4-FFF2-40B4-BE49-F238E27FC236}">
                  <a16:creationId xmlns:a16="http://schemas.microsoft.com/office/drawing/2014/main" id="{5D2C979F-0B97-421E-B412-ABEF9C215D22}"/>
                </a:ext>
              </a:extLst>
            </p:cNvPr>
            <p:cNvCxnSpPr>
              <a:cxnSpLocks/>
              <a:stCxn id="379" idx="3"/>
              <a:endCxn id="371" idx="1"/>
            </p:cNvCxnSpPr>
            <p:nvPr/>
          </p:nvCxnSpPr>
          <p:spPr>
            <a:xfrm>
              <a:off x="4299148" y="208126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>
              <a:extLst>
                <a:ext uri="{FF2B5EF4-FFF2-40B4-BE49-F238E27FC236}">
                  <a16:creationId xmlns:a16="http://schemas.microsoft.com/office/drawing/2014/main" id="{35E9E5E9-5C92-4D97-8F15-A1B00DFFAFDB}"/>
                </a:ext>
              </a:extLst>
            </p:cNvPr>
            <p:cNvCxnSpPr>
              <a:cxnSpLocks/>
              <a:stCxn id="378" idx="3"/>
              <a:endCxn id="368" idx="1"/>
            </p:cNvCxnSpPr>
            <p:nvPr/>
          </p:nvCxnSpPr>
          <p:spPr>
            <a:xfrm>
              <a:off x="4299148" y="1894551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>
              <a:extLst>
                <a:ext uri="{FF2B5EF4-FFF2-40B4-BE49-F238E27FC236}">
                  <a16:creationId xmlns:a16="http://schemas.microsoft.com/office/drawing/2014/main" id="{BDE77026-E1F6-4D77-BF8C-F0D815CE6C0E}"/>
                </a:ext>
              </a:extLst>
            </p:cNvPr>
            <p:cNvCxnSpPr>
              <a:cxnSpLocks/>
              <a:stCxn id="367" idx="3"/>
              <a:endCxn id="396" idx="1"/>
            </p:cNvCxnSpPr>
            <p:nvPr/>
          </p:nvCxnSpPr>
          <p:spPr>
            <a:xfrm>
              <a:off x="6355140" y="3201538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>
              <a:extLst>
                <a:ext uri="{FF2B5EF4-FFF2-40B4-BE49-F238E27FC236}">
                  <a16:creationId xmlns:a16="http://schemas.microsoft.com/office/drawing/2014/main" id="{1900038A-36D8-4148-ACA4-A41F442C47B9}"/>
                </a:ext>
              </a:extLst>
            </p:cNvPr>
            <p:cNvCxnSpPr>
              <a:cxnSpLocks/>
              <a:stCxn id="366" idx="3"/>
              <a:endCxn id="393" idx="1"/>
            </p:cNvCxnSpPr>
            <p:nvPr/>
          </p:nvCxnSpPr>
          <p:spPr>
            <a:xfrm>
              <a:off x="6355140" y="301482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接點 404">
              <a:extLst>
                <a:ext uri="{FF2B5EF4-FFF2-40B4-BE49-F238E27FC236}">
                  <a16:creationId xmlns:a16="http://schemas.microsoft.com/office/drawing/2014/main" id="{0DC0BA78-C0B8-4BF9-A3AD-0C6C891FE1E6}"/>
                </a:ext>
              </a:extLst>
            </p:cNvPr>
            <p:cNvCxnSpPr>
              <a:cxnSpLocks/>
              <a:stCxn id="292" idx="3"/>
              <a:endCxn id="387" idx="1"/>
            </p:cNvCxnSpPr>
            <p:nvPr/>
          </p:nvCxnSpPr>
          <p:spPr>
            <a:xfrm>
              <a:off x="6355140" y="208126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接點 406">
              <a:extLst>
                <a:ext uri="{FF2B5EF4-FFF2-40B4-BE49-F238E27FC236}">
                  <a16:creationId xmlns:a16="http://schemas.microsoft.com/office/drawing/2014/main" id="{E15C6135-C626-4190-9E12-9FCA28606879}"/>
                </a:ext>
              </a:extLst>
            </p:cNvPr>
            <p:cNvCxnSpPr>
              <a:cxnSpLocks/>
              <a:stCxn id="288" idx="3"/>
              <a:endCxn id="386" idx="1"/>
            </p:cNvCxnSpPr>
            <p:nvPr/>
          </p:nvCxnSpPr>
          <p:spPr>
            <a:xfrm>
              <a:off x="6355140" y="1894551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902BEF43-FBD7-4874-B05A-686057EC52FC}"/>
              </a:ext>
            </a:extLst>
          </p:cNvPr>
          <p:cNvGrpSpPr/>
          <p:nvPr/>
        </p:nvGrpSpPr>
        <p:grpSpPr>
          <a:xfrm>
            <a:off x="941843" y="1716688"/>
            <a:ext cx="1663924" cy="1447057"/>
            <a:chOff x="507695" y="3817452"/>
            <a:chExt cx="1663924" cy="1447057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BB65FFB1-322A-4132-A79B-281B42F40625}"/>
                </a:ext>
              </a:extLst>
            </p:cNvPr>
            <p:cNvSpPr/>
            <p:nvPr/>
          </p:nvSpPr>
          <p:spPr>
            <a:xfrm>
              <a:off x="507695" y="4333078"/>
              <a:ext cx="1663923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0.96' OLED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(SSD1306)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(I2C)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DC006FF4-98C5-44FD-8245-4B211CA6A2AB}"/>
                </a:ext>
              </a:extLst>
            </p:cNvPr>
            <p:cNvSpPr/>
            <p:nvPr/>
          </p:nvSpPr>
          <p:spPr>
            <a:xfrm>
              <a:off x="507696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52149384-ABC3-41A6-A673-42809C2F7F91}"/>
                </a:ext>
              </a:extLst>
            </p:cNvPr>
            <p:cNvSpPr/>
            <p:nvPr/>
          </p:nvSpPr>
          <p:spPr>
            <a:xfrm>
              <a:off x="930337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VDD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BB53892D-0E0A-4384-8F07-9820C364DB16}"/>
                </a:ext>
              </a:extLst>
            </p:cNvPr>
            <p:cNvSpPr/>
            <p:nvPr/>
          </p:nvSpPr>
          <p:spPr>
            <a:xfrm>
              <a:off x="1352978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SCK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A50BB6B8-650B-46CA-A8F8-2510204153D8}"/>
                </a:ext>
              </a:extLst>
            </p:cNvPr>
            <p:cNvSpPr/>
            <p:nvPr/>
          </p:nvSpPr>
          <p:spPr>
            <a:xfrm>
              <a:off x="1775619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49E4F792-E92B-4E8E-A74A-F9591F025EA8}"/>
                </a:ext>
              </a:extLst>
            </p:cNvPr>
            <p:cNvSpPr/>
            <p:nvPr/>
          </p:nvSpPr>
          <p:spPr>
            <a:xfrm>
              <a:off x="507696" y="3817452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1181EBDF-2CFB-4F6D-B87D-7DD234EDAC59}"/>
                </a:ext>
              </a:extLst>
            </p:cNvPr>
            <p:cNvSpPr/>
            <p:nvPr/>
          </p:nvSpPr>
          <p:spPr>
            <a:xfrm>
              <a:off x="930337" y="3817452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9E97FE0E-C945-4433-B5EC-5B42B566CA09}"/>
                </a:ext>
              </a:extLst>
            </p:cNvPr>
            <p:cNvSpPr/>
            <p:nvPr/>
          </p:nvSpPr>
          <p:spPr>
            <a:xfrm>
              <a:off x="1352978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6DC83CEA-9F00-4112-B400-6D462E13F248}"/>
                </a:ext>
              </a:extLst>
            </p:cNvPr>
            <p:cNvSpPr/>
            <p:nvPr/>
          </p:nvSpPr>
          <p:spPr>
            <a:xfrm>
              <a:off x="1775619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38" name="直線接點 537">
              <a:extLst>
                <a:ext uri="{FF2B5EF4-FFF2-40B4-BE49-F238E27FC236}">
                  <a16:creationId xmlns:a16="http://schemas.microsoft.com/office/drawing/2014/main" id="{7381AFE0-C89F-4A84-AA31-07A417953467}"/>
                </a:ext>
              </a:extLst>
            </p:cNvPr>
            <p:cNvCxnSpPr>
              <a:cxnSpLocks/>
              <a:stCxn id="497" idx="2"/>
              <a:endCxn id="492" idx="0"/>
            </p:cNvCxnSpPr>
            <p:nvPr/>
          </p:nvCxnSpPr>
          <p:spPr>
            <a:xfrm>
              <a:off x="705696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接點 538">
              <a:extLst>
                <a:ext uri="{FF2B5EF4-FFF2-40B4-BE49-F238E27FC236}">
                  <a16:creationId xmlns:a16="http://schemas.microsoft.com/office/drawing/2014/main" id="{AFCA9962-AA83-4576-98D6-A59813BE167B}"/>
                </a:ext>
              </a:extLst>
            </p:cNvPr>
            <p:cNvCxnSpPr>
              <a:cxnSpLocks/>
              <a:stCxn id="498" idx="2"/>
              <a:endCxn id="494" idx="0"/>
            </p:cNvCxnSpPr>
            <p:nvPr/>
          </p:nvCxnSpPr>
          <p:spPr>
            <a:xfrm>
              <a:off x="1128337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接點 539">
              <a:extLst>
                <a:ext uri="{FF2B5EF4-FFF2-40B4-BE49-F238E27FC236}">
                  <a16:creationId xmlns:a16="http://schemas.microsoft.com/office/drawing/2014/main" id="{9B794BF9-113B-4675-8F28-A7135164D274}"/>
                </a:ext>
              </a:extLst>
            </p:cNvPr>
            <p:cNvCxnSpPr>
              <a:cxnSpLocks/>
              <a:stCxn id="499" idx="2"/>
              <a:endCxn id="495" idx="0"/>
            </p:cNvCxnSpPr>
            <p:nvPr/>
          </p:nvCxnSpPr>
          <p:spPr>
            <a:xfrm>
              <a:off x="1550978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接點 540">
              <a:extLst>
                <a:ext uri="{FF2B5EF4-FFF2-40B4-BE49-F238E27FC236}">
                  <a16:creationId xmlns:a16="http://schemas.microsoft.com/office/drawing/2014/main" id="{9D4A6551-88EB-4A28-8944-1D158C93D978}"/>
                </a:ext>
              </a:extLst>
            </p:cNvPr>
            <p:cNvCxnSpPr>
              <a:cxnSpLocks/>
              <a:stCxn id="500" idx="2"/>
              <a:endCxn id="496" idx="0"/>
            </p:cNvCxnSpPr>
            <p:nvPr/>
          </p:nvCxnSpPr>
          <p:spPr>
            <a:xfrm>
              <a:off x="1973619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9EF27740-98A9-4071-AD01-BF4416D2DCF5}"/>
              </a:ext>
            </a:extLst>
          </p:cNvPr>
          <p:cNvGrpSpPr/>
          <p:nvPr/>
        </p:nvGrpSpPr>
        <p:grpSpPr>
          <a:xfrm>
            <a:off x="941843" y="3822232"/>
            <a:ext cx="1663924" cy="1447057"/>
            <a:chOff x="2957953" y="3817452"/>
            <a:chExt cx="1663924" cy="1447057"/>
          </a:xfrm>
        </p:grpSpPr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09568969-98AB-400D-8686-C37CDCC1211B}"/>
                </a:ext>
              </a:extLst>
            </p:cNvPr>
            <p:cNvSpPr/>
            <p:nvPr/>
          </p:nvSpPr>
          <p:spPr>
            <a:xfrm>
              <a:off x="2957953" y="4333078"/>
              <a:ext cx="1663923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Real Time Clock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DS3231)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024AABE7-60C7-45A2-A6AB-635A92979746}"/>
                </a:ext>
              </a:extLst>
            </p:cNvPr>
            <p:cNvSpPr/>
            <p:nvPr/>
          </p:nvSpPr>
          <p:spPr>
            <a:xfrm>
              <a:off x="2957954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3D35756C-4FB1-481A-8540-0A7C90836B3D}"/>
                </a:ext>
              </a:extLst>
            </p:cNvPr>
            <p:cNvSpPr/>
            <p:nvPr/>
          </p:nvSpPr>
          <p:spPr>
            <a:xfrm>
              <a:off x="3380595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VDD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2DAE1E65-5A11-423E-A08A-ED42D699C257}"/>
                </a:ext>
              </a:extLst>
            </p:cNvPr>
            <p:cNvSpPr/>
            <p:nvPr/>
          </p:nvSpPr>
          <p:spPr>
            <a:xfrm>
              <a:off x="3803236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SCL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DE7EFE76-BD98-49ED-92E4-7E2B1B0D2D2C}"/>
                </a:ext>
              </a:extLst>
            </p:cNvPr>
            <p:cNvSpPr/>
            <p:nvPr/>
          </p:nvSpPr>
          <p:spPr>
            <a:xfrm>
              <a:off x="4225877" y="4153078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F7E7CC19-55D6-4A72-8058-3F3E0DEF7B32}"/>
                </a:ext>
              </a:extLst>
            </p:cNvPr>
            <p:cNvSpPr/>
            <p:nvPr/>
          </p:nvSpPr>
          <p:spPr>
            <a:xfrm>
              <a:off x="2957954" y="3817452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955A99BF-8779-41EC-B2C0-562A680443CB}"/>
                </a:ext>
              </a:extLst>
            </p:cNvPr>
            <p:cNvSpPr/>
            <p:nvPr/>
          </p:nvSpPr>
          <p:spPr>
            <a:xfrm>
              <a:off x="3380595" y="3817452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CB83282F-4793-4E70-AFC6-4D93EAC7B7F8}"/>
                </a:ext>
              </a:extLst>
            </p:cNvPr>
            <p:cNvSpPr/>
            <p:nvPr/>
          </p:nvSpPr>
          <p:spPr>
            <a:xfrm>
              <a:off x="3803236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D302B1B5-3CEA-4C10-950E-3A72ED8B5B7C}"/>
                </a:ext>
              </a:extLst>
            </p:cNvPr>
            <p:cNvSpPr/>
            <p:nvPr/>
          </p:nvSpPr>
          <p:spPr>
            <a:xfrm>
              <a:off x="4225877" y="3817452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1" name="直線接點 550">
              <a:extLst>
                <a:ext uri="{FF2B5EF4-FFF2-40B4-BE49-F238E27FC236}">
                  <a16:creationId xmlns:a16="http://schemas.microsoft.com/office/drawing/2014/main" id="{99E98D99-5B66-4EA9-8470-4B6797C5C579}"/>
                </a:ext>
              </a:extLst>
            </p:cNvPr>
            <p:cNvCxnSpPr>
              <a:cxnSpLocks/>
              <a:stCxn id="547" idx="2"/>
              <a:endCxn id="543" idx="0"/>
            </p:cNvCxnSpPr>
            <p:nvPr/>
          </p:nvCxnSpPr>
          <p:spPr>
            <a:xfrm>
              <a:off x="3155954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接點 551">
              <a:extLst>
                <a:ext uri="{FF2B5EF4-FFF2-40B4-BE49-F238E27FC236}">
                  <a16:creationId xmlns:a16="http://schemas.microsoft.com/office/drawing/2014/main" id="{F185BC65-67F0-4DA1-9C2D-F310D13D3E16}"/>
                </a:ext>
              </a:extLst>
            </p:cNvPr>
            <p:cNvCxnSpPr>
              <a:cxnSpLocks/>
              <a:stCxn id="548" idx="2"/>
              <a:endCxn id="544" idx="0"/>
            </p:cNvCxnSpPr>
            <p:nvPr/>
          </p:nvCxnSpPr>
          <p:spPr>
            <a:xfrm>
              <a:off x="3578595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接點 552">
              <a:extLst>
                <a:ext uri="{FF2B5EF4-FFF2-40B4-BE49-F238E27FC236}">
                  <a16:creationId xmlns:a16="http://schemas.microsoft.com/office/drawing/2014/main" id="{683473EC-C3BA-4AD3-B64C-212CB2CECE1C}"/>
                </a:ext>
              </a:extLst>
            </p:cNvPr>
            <p:cNvCxnSpPr>
              <a:cxnSpLocks/>
              <a:stCxn id="549" idx="2"/>
              <a:endCxn id="545" idx="0"/>
            </p:cNvCxnSpPr>
            <p:nvPr/>
          </p:nvCxnSpPr>
          <p:spPr>
            <a:xfrm>
              <a:off x="4001236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>
              <a:extLst>
                <a:ext uri="{FF2B5EF4-FFF2-40B4-BE49-F238E27FC236}">
                  <a16:creationId xmlns:a16="http://schemas.microsoft.com/office/drawing/2014/main" id="{33574A62-9BE3-49CD-9B7E-86EED0B01BE9}"/>
                </a:ext>
              </a:extLst>
            </p:cNvPr>
            <p:cNvCxnSpPr>
              <a:cxnSpLocks/>
              <a:stCxn id="550" idx="2"/>
              <a:endCxn id="546" idx="0"/>
            </p:cNvCxnSpPr>
            <p:nvPr/>
          </p:nvCxnSpPr>
          <p:spPr>
            <a:xfrm>
              <a:off x="4423877" y="3997452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9E21394-72E3-4B86-81E9-104E376E46FB}"/>
              </a:ext>
            </a:extLst>
          </p:cNvPr>
          <p:cNvGrpSpPr/>
          <p:nvPr/>
        </p:nvGrpSpPr>
        <p:grpSpPr>
          <a:xfrm>
            <a:off x="3629081" y="3484850"/>
            <a:ext cx="2091376" cy="1784439"/>
            <a:chOff x="3464986" y="3116237"/>
            <a:chExt cx="2091376" cy="1784439"/>
          </a:xfrm>
        </p:grpSpPr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FF46AD85-9348-41BB-94A7-B674CF8AAA07}"/>
                </a:ext>
              </a:extLst>
            </p:cNvPr>
            <p:cNvSpPr/>
            <p:nvPr/>
          </p:nvSpPr>
          <p:spPr>
            <a:xfrm>
              <a:off x="3464986" y="3969245"/>
              <a:ext cx="2091376" cy="931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Sensor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(MPU-9250)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CDDA714B-2746-43D4-8504-323047E3E1F6}"/>
                </a:ext>
              </a:extLst>
            </p:cNvPr>
            <p:cNvSpPr/>
            <p:nvPr/>
          </p:nvSpPr>
          <p:spPr>
            <a:xfrm>
              <a:off x="3464987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01AF25F5-B08F-48C8-8AC2-1B8C364A4765}"/>
                </a:ext>
              </a:extLst>
            </p:cNvPr>
            <p:cNvSpPr/>
            <p:nvPr/>
          </p:nvSpPr>
          <p:spPr>
            <a:xfrm>
              <a:off x="3887628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VDD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E0EAD279-6986-4C75-9217-EB59B6F594FA}"/>
                </a:ext>
              </a:extLst>
            </p:cNvPr>
            <p:cNvSpPr/>
            <p:nvPr/>
          </p:nvSpPr>
          <p:spPr>
            <a:xfrm>
              <a:off x="4310269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SCL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DAB8DA85-8930-4F71-97AD-1C7E3F4533FC}"/>
                </a:ext>
              </a:extLst>
            </p:cNvPr>
            <p:cNvSpPr/>
            <p:nvPr/>
          </p:nvSpPr>
          <p:spPr>
            <a:xfrm>
              <a:off x="4732910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0F99E599-C7EC-44FF-A8A2-D963380EE6B7}"/>
                </a:ext>
              </a:extLst>
            </p:cNvPr>
            <p:cNvSpPr/>
            <p:nvPr/>
          </p:nvSpPr>
          <p:spPr>
            <a:xfrm>
              <a:off x="3464987" y="3453619"/>
              <a:ext cx="396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bg1"/>
                  </a:solidFill>
                </a:rPr>
                <a:t>GN</a:t>
              </a:r>
              <a:r>
                <a:rPr lang="en-US" altLang="zh-TW" sz="1200" dirty="0">
                  <a:solidFill>
                    <a:schemeClr val="bg1"/>
                  </a:solidFill>
                </a:rPr>
                <a:t>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B1C36433-4F63-4027-B1D8-F76DC88F7437}"/>
                </a:ext>
              </a:extLst>
            </p:cNvPr>
            <p:cNvSpPr/>
            <p:nvPr/>
          </p:nvSpPr>
          <p:spPr>
            <a:xfrm>
              <a:off x="3887628" y="3453619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505264BA-06B6-4B03-9EF8-3FAF5714A34A}"/>
                </a:ext>
              </a:extLst>
            </p:cNvPr>
            <p:cNvSpPr/>
            <p:nvPr/>
          </p:nvSpPr>
          <p:spPr>
            <a:xfrm>
              <a:off x="4310269" y="3453619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80473F76-EC28-4453-B7D8-045D35D5BF90}"/>
                </a:ext>
              </a:extLst>
            </p:cNvPr>
            <p:cNvSpPr/>
            <p:nvPr/>
          </p:nvSpPr>
          <p:spPr>
            <a:xfrm>
              <a:off x="4732910" y="3453619"/>
              <a:ext cx="396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77" name="直線接點 576">
              <a:extLst>
                <a:ext uri="{FF2B5EF4-FFF2-40B4-BE49-F238E27FC236}">
                  <a16:creationId xmlns:a16="http://schemas.microsoft.com/office/drawing/2014/main" id="{6E2E663C-8578-4CF1-8238-FFD90A4957DF}"/>
                </a:ext>
              </a:extLst>
            </p:cNvPr>
            <p:cNvCxnSpPr>
              <a:cxnSpLocks/>
              <a:stCxn id="573" idx="2"/>
              <a:endCxn id="569" idx="0"/>
            </p:cNvCxnSpPr>
            <p:nvPr/>
          </p:nvCxnSpPr>
          <p:spPr>
            <a:xfrm>
              <a:off x="3662987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線接點 577">
              <a:extLst>
                <a:ext uri="{FF2B5EF4-FFF2-40B4-BE49-F238E27FC236}">
                  <a16:creationId xmlns:a16="http://schemas.microsoft.com/office/drawing/2014/main" id="{5B134E9D-ACDA-41D3-9558-49C8EFE84C9B}"/>
                </a:ext>
              </a:extLst>
            </p:cNvPr>
            <p:cNvCxnSpPr>
              <a:cxnSpLocks/>
              <a:stCxn id="574" idx="2"/>
              <a:endCxn id="570" idx="0"/>
            </p:cNvCxnSpPr>
            <p:nvPr/>
          </p:nvCxnSpPr>
          <p:spPr>
            <a:xfrm>
              <a:off x="4085628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接點 578">
              <a:extLst>
                <a:ext uri="{FF2B5EF4-FFF2-40B4-BE49-F238E27FC236}">
                  <a16:creationId xmlns:a16="http://schemas.microsoft.com/office/drawing/2014/main" id="{29E2E878-E055-4B54-8DB1-5F824174CC4E}"/>
                </a:ext>
              </a:extLst>
            </p:cNvPr>
            <p:cNvCxnSpPr>
              <a:cxnSpLocks/>
              <a:stCxn id="575" idx="2"/>
              <a:endCxn id="571" idx="0"/>
            </p:cNvCxnSpPr>
            <p:nvPr/>
          </p:nvCxnSpPr>
          <p:spPr>
            <a:xfrm>
              <a:off x="4508269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線接點 579">
              <a:extLst>
                <a:ext uri="{FF2B5EF4-FFF2-40B4-BE49-F238E27FC236}">
                  <a16:creationId xmlns:a16="http://schemas.microsoft.com/office/drawing/2014/main" id="{1327C497-142A-4C06-A6C8-0BEF5FA44CB8}"/>
                </a:ext>
              </a:extLst>
            </p:cNvPr>
            <p:cNvCxnSpPr>
              <a:cxnSpLocks/>
              <a:stCxn id="576" idx="2"/>
              <a:endCxn id="572" idx="0"/>
            </p:cNvCxnSpPr>
            <p:nvPr/>
          </p:nvCxnSpPr>
          <p:spPr>
            <a:xfrm>
              <a:off x="4930910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A3E6B4B2-30E3-4750-A4D0-17AC0A631139}"/>
                </a:ext>
              </a:extLst>
            </p:cNvPr>
            <p:cNvSpPr/>
            <p:nvPr/>
          </p:nvSpPr>
          <p:spPr>
            <a:xfrm>
              <a:off x="5160362" y="3789245"/>
              <a:ext cx="396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807C1F47-B9BA-4023-9458-09786A821C74}"/>
                </a:ext>
              </a:extLst>
            </p:cNvPr>
            <p:cNvSpPr/>
            <p:nvPr/>
          </p:nvSpPr>
          <p:spPr>
            <a:xfrm>
              <a:off x="5160362" y="3453619"/>
              <a:ext cx="396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4.7K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3CA946AB-EF0B-4424-8C00-8727DFE615F5}"/>
                </a:ext>
              </a:extLst>
            </p:cNvPr>
            <p:cNvSpPr/>
            <p:nvPr/>
          </p:nvSpPr>
          <p:spPr>
            <a:xfrm>
              <a:off x="5160362" y="3116237"/>
              <a:ext cx="396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84" name="直線接點 583">
              <a:extLst>
                <a:ext uri="{FF2B5EF4-FFF2-40B4-BE49-F238E27FC236}">
                  <a16:creationId xmlns:a16="http://schemas.microsoft.com/office/drawing/2014/main" id="{B6CDA060-B11A-4D04-8601-D51CCFD89305}"/>
                </a:ext>
              </a:extLst>
            </p:cNvPr>
            <p:cNvCxnSpPr>
              <a:cxnSpLocks/>
              <a:stCxn id="582" idx="2"/>
              <a:endCxn id="581" idx="0"/>
            </p:cNvCxnSpPr>
            <p:nvPr/>
          </p:nvCxnSpPr>
          <p:spPr>
            <a:xfrm>
              <a:off x="5358362" y="3633619"/>
              <a:ext cx="0" cy="155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接點 584">
              <a:extLst>
                <a:ext uri="{FF2B5EF4-FFF2-40B4-BE49-F238E27FC236}">
                  <a16:creationId xmlns:a16="http://schemas.microsoft.com/office/drawing/2014/main" id="{BFEC8D5A-49FD-4981-8D4D-F64BC78C8C0A}"/>
                </a:ext>
              </a:extLst>
            </p:cNvPr>
            <p:cNvCxnSpPr>
              <a:cxnSpLocks/>
              <a:stCxn id="583" idx="2"/>
              <a:endCxn id="582" idx="0"/>
            </p:cNvCxnSpPr>
            <p:nvPr/>
          </p:nvCxnSpPr>
          <p:spPr>
            <a:xfrm>
              <a:off x="5358362" y="3296237"/>
              <a:ext cx="0" cy="157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8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133</Words>
  <Application>Microsoft Office PowerPoint</Application>
  <PresentationFormat>寬螢幕</PresentationFormat>
  <Paragraphs>88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130</cp:revision>
  <dcterms:created xsi:type="dcterms:W3CDTF">2020-07-04T13:10:11Z</dcterms:created>
  <dcterms:modified xsi:type="dcterms:W3CDTF">2021-05-22T14:36:46Z</dcterms:modified>
</cp:coreProperties>
</file>