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9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4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9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2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1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22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2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7B65-9F78-46CE-AD10-FC6D5A87EA2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6E66-FD0E-474B-AE99-A2B08167C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6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555B0E-2658-4A9D-7310-FC375AD9A87C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 </a:t>
            </a:r>
            <a:r>
              <a:rPr lang="zh-TW" altLang="en-US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建築物防火避難設施與設備安全檢查 </a:t>
            </a:r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建安檢查</a:t>
            </a:r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23740E-AC4C-C5EE-F6E9-EF9B4955E21A}"/>
              </a:ext>
            </a:extLst>
          </p:cNvPr>
          <p:cNvSpPr txBox="1"/>
          <p:nvPr/>
        </p:nvSpPr>
        <p:spPr>
          <a:xfrm>
            <a:off x="475734" y="556742"/>
            <a:ext cx="8198709" cy="129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委託 </a:t>
            </a:r>
            <a:r>
              <a:rPr lang="zh-TW" altLang="en-US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陳俊宏建築師事務所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檢查與申報，費用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$25,000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2023/7/14 </a:t>
            </a:r>
            <a:r>
              <a:rPr lang="zh-TW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查核合格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，下一次是三年後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(2026)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2023/5/15 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各住戶</a:t>
            </a:r>
            <a:r>
              <a:rPr lang="zh-TW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已清空樓梯間的鞋櫃與雜物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，感謝大家為消防而努力。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E86F23-5789-7FE4-4158-0ADC229F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9" y="1958550"/>
            <a:ext cx="5661142" cy="47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555B0E-2658-4A9D-7310-FC375AD9A87C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 </a:t>
            </a:r>
            <a:r>
              <a:rPr lang="zh-TW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消防安全複查不合格</a:t>
            </a:r>
            <a:endParaRPr lang="en-US" altLang="zh-TW" sz="2800" b="1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23740E-AC4C-C5EE-F6E9-EF9B4955E21A}"/>
              </a:ext>
            </a:extLst>
          </p:cNvPr>
          <p:cNvSpPr txBox="1"/>
          <p:nvPr/>
        </p:nvSpPr>
        <p:spPr>
          <a:xfrm>
            <a:off x="475734" y="556742"/>
            <a:ext cx="8198709" cy="2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2023/6/29 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檢查，此為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 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年度檢查的複檢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2023/7/31 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缺失 </a:t>
            </a:r>
            <a:r>
              <a:rPr lang="zh-TW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複檢通過</a:t>
            </a:r>
            <a:endParaRPr lang="en-US" altLang="zh-TW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委託伍盛消防，修復費用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$28,016</a:t>
            </a:r>
            <a:b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r>
              <a:rPr lang="zh-TW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更換消防送水口</a:t>
            </a:r>
            <a:br>
              <a:rPr lang="en-US" altLang="zh-TW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(2) </a:t>
            </a:r>
            <a:r>
              <a:rPr lang="zh-TW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重拉部分消防迴路</a:t>
            </a:r>
            <a:br>
              <a:rPr lang="en-US" altLang="zh-TW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(3) </a:t>
            </a:r>
            <a:r>
              <a:rPr lang="zh-TW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全社區樓梯迴路測試檢查有無電阻及電源</a:t>
            </a:r>
            <a:endParaRPr lang="en-US" altLang="zh-TW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圖片 11" descr="一張含有 文字, 筆跡, 收據 的圖片&#10;&#10;自動產生的描述">
            <a:extLst>
              <a:ext uri="{FF2B5EF4-FFF2-40B4-BE49-F238E27FC236}">
                <a16:creationId xmlns:a16="http://schemas.microsoft.com/office/drawing/2014/main" id="{87D71059-E8F6-A6A4-047A-3CDE2E40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45" y="1041400"/>
            <a:ext cx="4141955" cy="58166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5E4648D-2987-C3B3-87C0-DF34ECC0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4" y="3210976"/>
            <a:ext cx="998087" cy="99573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A5EC87-3DF8-DEFC-F99F-CC218A604407}"/>
              </a:ext>
            </a:extLst>
          </p:cNvPr>
          <p:cNvSpPr txBox="1"/>
          <p:nvPr/>
        </p:nvSpPr>
        <p:spPr>
          <a:xfrm>
            <a:off x="1257921" y="3106756"/>
            <a:ext cx="3694082" cy="11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</a:t>
            </a:r>
            <a:r>
              <a:rPr lang="zh-TW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消防複查相關紀錄</a:t>
            </a: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b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https://hackmd.io/</a:t>
            </a:r>
            <a:b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@LiChangBoBuilding/HJZqqbhu2</a:t>
            </a:r>
          </a:p>
        </p:txBody>
      </p:sp>
    </p:spTree>
    <p:extLst>
      <p:ext uri="{BB962C8B-B14F-4D97-AF65-F5344CB8AC3E}">
        <p14:creationId xmlns:p14="http://schemas.microsoft.com/office/powerpoint/2010/main" val="401549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555B0E-2658-4A9D-7310-FC375AD9A87C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 </a:t>
            </a:r>
            <a:r>
              <a:rPr lang="zh-TW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消防工程 </a:t>
            </a:r>
            <a:r>
              <a:rPr lang="en-US" altLang="zh-TW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伍盛</a:t>
            </a:r>
            <a:r>
              <a:rPr lang="en-US" altLang="zh-TW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TW" sz="2800" b="1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23740E-AC4C-C5EE-F6E9-EF9B4955E21A}"/>
              </a:ext>
            </a:extLst>
          </p:cNvPr>
          <p:cNvSpPr txBox="1"/>
          <p:nvPr/>
        </p:nvSpPr>
        <p:spPr>
          <a:xfrm>
            <a:off x="475734" y="556742"/>
            <a:ext cx="8198709" cy="295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消防安檢申報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$8,500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已執行待付款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消防設備缺失改善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$40,780 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已執行待付款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b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大宗是 </a:t>
            </a:r>
            <a:r>
              <a:rPr lang="zh-TW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充填 </a:t>
            </a:r>
            <a:r>
              <a:rPr lang="en-US" altLang="zh-TW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136</a:t>
            </a:r>
            <a:r>
              <a:rPr lang="zh-TW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支滅火器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更換消防廣播主機主板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$4,400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已執行待付款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泡沫一齊閥故障更換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$20,270 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已執行待付款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b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號與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號車位上方設備故障，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消防採水口電路維修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$3,500 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未執行未付款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，要追江老闆做</a:t>
            </a:r>
            <a:endParaRPr lang="en-US" altLang="zh-TW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70C336-BE2E-9701-9B81-AB09B3C7AB59}"/>
              </a:ext>
            </a:extLst>
          </p:cNvPr>
          <p:cNvSpPr txBox="1"/>
          <p:nvPr/>
        </p:nvSpPr>
        <p:spPr>
          <a:xfrm>
            <a:off x="475734" y="3714750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 </a:t>
            </a:r>
            <a:r>
              <a:rPr lang="en-US" altLang="zh-TW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77,450 (</a:t>
            </a:r>
            <a:r>
              <a:rPr lang="zh-TW" altLang="en-US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含</a:t>
            </a:r>
            <a:r>
              <a:rPr lang="en-US" altLang="zh-TW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3,500</a:t>
            </a:r>
            <a:r>
              <a:rPr lang="zh-TW" altLang="en-US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未付</a:t>
            </a:r>
            <a:r>
              <a:rPr lang="en-US" altLang="zh-TW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583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555B0E-2658-4A9D-7310-FC375AD9A87C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 </a:t>
            </a:r>
            <a:r>
              <a:rPr lang="zh-TW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天然氣設備安檢</a:t>
            </a:r>
            <a:endParaRPr lang="en-US" altLang="zh-TW" sz="2800" b="1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23740E-AC4C-C5EE-F6E9-EF9B4955E21A}"/>
              </a:ext>
            </a:extLst>
          </p:cNvPr>
          <p:cNvSpPr txBox="1"/>
          <p:nvPr/>
        </p:nvSpPr>
        <p:spPr>
          <a:xfrm>
            <a:off x="475734" y="556742"/>
            <a:ext cx="8198709" cy="874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2023/8/4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已完成，每兩年一次。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此檢查不收取任何費用，不修換裝任何設備</a:t>
            </a:r>
            <a:endParaRPr lang="en-US" altLang="zh-TW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06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555B0E-2658-4A9D-7310-FC375AD9A87C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發電機保養</a:t>
            </a:r>
            <a:endParaRPr lang="en-US" altLang="zh-TW" sz="2800" b="1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23740E-AC4C-C5EE-F6E9-EF9B4955E21A}"/>
              </a:ext>
            </a:extLst>
          </p:cNvPr>
          <p:cNvSpPr txBox="1"/>
          <p:nvPr/>
        </p:nvSpPr>
        <p:spPr>
          <a:xfrm>
            <a:off x="475734" y="556742"/>
            <a:ext cx="8198709" cy="3783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2023/6/28 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委託侑泰工程保養，費用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$17,400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1-2 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月發動一次，每次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5-10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分鐘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撰寫電子版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SOP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A5EC87-3DF8-DEFC-F99F-CC218A604407}"/>
              </a:ext>
            </a:extLst>
          </p:cNvPr>
          <p:cNvSpPr txBox="1"/>
          <p:nvPr/>
        </p:nvSpPr>
        <p:spPr>
          <a:xfrm>
            <a:off x="3594721" y="4538645"/>
            <a:ext cx="3612530" cy="11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發電機試發 </a:t>
            </a:r>
            <a:r>
              <a:rPr lang="en-US" altLang="zh-TW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SOP </a:t>
            </a:r>
            <a:b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https://hackmd.io/</a:t>
            </a:r>
            <a:b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@LiChangBoBuilding/SJnyu-2_2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8C5744F-2E91-BCF5-5953-39AAF9FD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34" y="4653747"/>
            <a:ext cx="998087" cy="99573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4C3720D-105F-6371-F645-9A601584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10"/>
          <a:stretch/>
        </p:blipFill>
        <p:spPr>
          <a:xfrm>
            <a:off x="1013030" y="1109331"/>
            <a:ext cx="7117940" cy="22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4DF130-3398-C2CF-5D90-1A4E4B0C3CAE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撰寫里長伯大廈消防工作說明</a:t>
            </a:r>
            <a:endParaRPr lang="en-US" altLang="zh-TW" sz="2800" b="1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FA8BC6-4B56-9D21-7F9A-55A229B6F3BC}"/>
              </a:ext>
            </a:extLst>
          </p:cNvPr>
          <p:cNvSpPr txBox="1"/>
          <p:nvPr/>
        </p:nvSpPr>
        <p:spPr>
          <a:xfrm>
            <a:off x="3524871" y="3681395"/>
            <a:ext cx="3695080" cy="11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里長伯大廈消防工作說明</a:t>
            </a:r>
            <a:b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https://hackmd.io/</a:t>
            </a:r>
            <a:b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@LiChangBoBuilding/BkXrGkZs3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09D7CBC-18D0-E91E-2531-BDE13CC4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84" y="3774878"/>
            <a:ext cx="998087" cy="9957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53AFBB-5165-4618-18B3-9A76B21E6BBA}"/>
              </a:ext>
            </a:extLst>
          </p:cNvPr>
          <p:cNvSpPr txBox="1"/>
          <p:nvPr/>
        </p:nvSpPr>
        <p:spPr>
          <a:xfrm>
            <a:off x="472645" y="720070"/>
            <a:ext cx="8198709" cy="253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消防年度安檢申報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消防複檢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緊急照明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建築物公共安全檢查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發電機保養</a:t>
            </a:r>
            <a:endParaRPr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天然氣設備安檢</a:t>
            </a:r>
            <a:endParaRPr lang="en-US" altLang="zh-TW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B636C0-D9D6-9857-DF1C-7B8306EF2488}"/>
              </a:ext>
            </a:extLst>
          </p:cNvPr>
          <p:cNvSpPr txBox="1"/>
          <p:nvPr/>
        </p:nvSpPr>
        <p:spPr>
          <a:xfrm>
            <a:off x="0" y="0"/>
            <a:ext cx="8983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待完成項目 </a:t>
            </a:r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要追</a:t>
            </a:r>
            <a:r>
              <a:rPr lang="en-US" altLang="zh-TW" sz="28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D292CA-D93E-CEE9-3D7A-1140B62F65E4}"/>
              </a:ext>
            </a:extLst>
          </p:cNvPr>
          <p:cNvSpPr txBox="1"/>
          <p:nvPr/>
        </p:nvSpPr>
        <p:spPr>
          <a:xfrm>
            <a:off x="475734" y="890371"/>
            <a:ext cx="8421131" cy="129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消防採水口修復：</a:t>
            </a:r>
            <a:r>
              <a:rPr lang="en-US" altLang="zh-TW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$3,500</a:t>
            </a:r>
            <a:r>
              <a:rPr lang="zh-TW" altLang="en-US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不</a:t>
            </a: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含稅，未付款，水電江老闆</a:t>
            </a: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GN</a:t>
            </a: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頂樓防水：</a:t>
            </a:r>
            <a:r>
              <a:rPr lang="en-US" altLang="zh-TW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$38,500</a:t>
            </a: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不含稅，未付款，水電江老闆</a:t>
            </a: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6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396</Words>
  <Application>Microsoft Office PowerPoint</Application>
  <PresentationFormat>如螢幕大小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YaHei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12</cp:revision>
  <dcterms:created xsi:type="dcterms:W3CDTF">2023-10-09T02:04:49Z</dcterms:created>
  <dcterms:modified xsi:type="dcterms:W3CDTF">2023-10-09T03:08:36Z</dcterms:modified>
</cp:coreProperties>
</file>