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ea57cd3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ea57cd3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ea57cd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ea57cd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ea57cd3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ea57cd3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dea57cd3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dea57cd3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ebd5a0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debd5a0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dea57cd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dea57cd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dea57cd3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dea57cd3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ebd5a0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debd5a0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ea57cd3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ea57cd3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ea57cd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ea57cd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elcome-to-dewy-world.tistory.com/11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Faster R-CNN:Towards Real-Time Object Detection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with Region Proposal Networks</a:t>
            </a:r>
            <a:endParaRPr sz="6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이동현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12" y="2085075"/>
            <a:ext cx="7515175" cy="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참고자료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https://welcome-to-dewy-world.tistory.com/110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https://yeomko.tistory.com/17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452438"/>
            <a:ext cx="75438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R-CNN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60" y="1243397"/>
            <a:ext cx="6017676" cy="35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Faster R-CNN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Fast R-CNN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RPN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13" y="798513"/>
            <a:ext cx="40671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R-CNN : </a:t>
            </a:r>
            <a:r>
              <a:rPr lang="ko"/>
              <a:t>Selective Search -&gt; </a:t>
            </a:r>
            <a:r>
              <a:rPr lang="ko"/>
              <a:t>ROI -&gt; ConvNet (FCs)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Fast R-CNN : </a:t>
            </a:r>
            <a:r>
              <a:rPr lang="ko"/>
              <a:t>ConvNet -&gt; Feature Map -&gt; Selective Search -&gt; ROI -&gt; FCs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Faster R-CNN : ConvNet -&gt; Feature Map -&gt; RPN -&gt; ROI -&gt; FCs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RPN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GPU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학습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Selective Searce보다 더 적은 수의 RoI를 계산하면서도 높은 정확도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Anchors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45584" t="0"/>
          <a:stretch/>
        </p:blipFill>
        <p:spPr>
          <a:xfrm>
            <a:off x="2084174" y="402625"/>
            <a:ext cx="4975651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563" y="3479338"/>
            <a:ext cx="39528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047"/>
            <a:ext cx="9144000" cy="439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4-Step Alternating Training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ImageNet pretrained 모델을 불러온 다음, RPN을 학습시킨다.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 단계에서 학습시킨 RPN에서 기본 CNN을 제외한 Region Proposal 레이어만 가져온다. 이를 활용하여 Fast RCNN을 학습시킨다. 이 때, 처음 피쳐맵을 추출하는 CNN까지 fine tune 시킨다.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앞서 학습시킨 Fast RCNN과 RPN을 불러온 다음, 다른 웨이트들은 고정하고 RPN에 해당하는 레이어들만 fine tune 시킨다. 여기서부터 RPN과 Fast RCNN이 컨볼루션 웨이트를 공유하게 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마지막으로 공유하는 CNN과 RPN은 고정시킨 채, Fast R-CNN에 해당하는 레이어만 fine tune 시킨다.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