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d9a05e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d9a05e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ed9a05e7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ed9a05e7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d9a05e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d9a05e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d9a05e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d9a05e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d9a05e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d9a05e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d9a05e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d9a05e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ed9a05e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ed9a05e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ed9a05e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ed9a05e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d9a05e7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ed9a05e7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ed9a05e7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ed9a05e7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d9a05e7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d9a05e7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200"/>
              <a:t>ImageNet Classification with Deep Convolutional Neural Networks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Alex Krizhevsky, Ilya Sutskever, Geoffrey E. Hinton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ILSVRC-2010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ILSVRC-2012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457325"/>
            <a:ext cx="35052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016" y="3351600"/>
            <a:ext cx="4475975" cy="13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Qualitative Evaluations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GPU들 간의 Specialization이 일어나더라 (Color-Specific / Color-Agnostic)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Off-Center Object도 잘 잡더라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대부분의 top-5 라벨이 옳더라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24" y="2230900"/>
            <a:ext cx="3305150" cy="27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Discussion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Depth is Really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중간 layer 하나 삭제하면 top-1 performance 2% 하락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60 million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650,000 neurons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five convolutional layers, some of which are followed by max-pooling layers,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and three fully-connected layers with a final 1000-way softmax.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faster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non-saturating neurons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 very efficient GPU implementation of the convolution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reduce overfitting in fully-connected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dropout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CNN에게 좋은 환경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GPU의 발전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Label된 학습 데이터가 많아짐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standard feedforward neural networks with similarly-sized layers보다 CNN은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much fewer connections and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easier to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대신 이론적 결과는 좀 안 좋을 수 있다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ImageNet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256 x 256에서 down-sample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pre-process는 안 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단, subtracting the mean activity over the training set from each pixel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Architecture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5 Convs + 3 FC to 1000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특이점들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ReLU Nonlinearity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Multiple GPUs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Local Response 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Overlapping Pooling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446" y="1789463"/>
            <a:ext cx="4892850" cy="15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ReLU vs tanh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적은 epoch으로 수렴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02" y="1704200"/>
            <a:ext cx="3707600" cy="30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Overall Architecture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63" y="1670675"/>
            <a:ext cx="7442875" cy="23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Reducing Overfitting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Au</a:t>
            </a:r>
            <a:r>
              <a:rPr lang="ko"/>
              <a:t>g</a:t>
            </a:r>
            <a:r>
              <a:rPr lang="ko"/>
              <a:t>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Enlarge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Translations &amp; Horizontal Reflections - 256 x 256에서 224 x 224 패치 랜덤 뜯어서 학습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RGB Pixel에 값 더하기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Dropout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Probability 0.5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roughly doubles the number of iterations required to converge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Overlapping Pooling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Details of Learning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Stochastic 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Batch Size 128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Momentum 0.9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Weight Decay 0.0005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learning rate - heuristic - 0.01 and divide 10 three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roughly 90 cycles through the training set of 1.2 million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five to six days on two NVIDIA GTX 580 3GB GPUs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