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ba50ffdb7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ba50ffdb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ba50ffdb7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ba50ffdb7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ba50ffdb7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ba50ffdb7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ba50ffdb7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3ba50ffdb7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3ba50ffdb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3ba50ffdb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ba50ffdb7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ba50ffdb7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ba50ffdb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3ba50ffdb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ba50ffdb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3ba50ffdb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ba50ffdb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ba50ffdb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ba50ffdb7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ba50ffdb7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ba50ffdb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ba50ffdb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ba50ffdb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ba50ffdb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ba50ffdb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3ba50ffdb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3ba50ffdb7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3ba50ffdb7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ba50ffdb7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3ba50ffdb7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3ba50ffdb7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3ba50ffdb7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3ba50ffdb7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3ba50ffdb7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3ba50ffdb7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3ba50ffdb7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3ba50ffdb7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3ba50ffdb7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ba50ffdb7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3ba50ffdb7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3ba50ffdb7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3ba50ffdb7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ba50ffdb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ba50ffdb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3ba50ffdb7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3ba50ffdb7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ba50ffdb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ba50ffdb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ba50ffdb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ba50ffdb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3ba50ffdb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3ba50ffdb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ba50ffdb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ba50ffdb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ba50ffdb7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ba50ffdb7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ba50ffdb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ba50ffdb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How Do Vision Transformers Work?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201920811 이동현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20"/>
              <a:t>What Properties Of MSAs Do We Need To Improve Optimization?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Loss landscape smoothing methods aids in ViT training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988" y="1625650"/>
            <a:ext cx="324802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20"/>
              <a:t>What Properties Of MSAs Do We Need To Improve Optimization?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MSAs flatten the loss landscape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they reduce the magnitude of Hessian eigenvalues.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eigenvalues of ViT are significantly smaller than that of CNNs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While large eigenvalues impede NN training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In large data regimes, the negative Hessian eigenvalues disappears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MSA 기존의 통념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성능 개선의 이유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strike="sngStrike"/>
              <a:t>weak inductive bias</a:t>
            </a:r>
            <a:r>
              <a:rPr lang="ko"/>
              <a:t> -&gt; 적절한 inductive bias가 있는 것이 좋다 | loss landscape를 flatten함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capture of long-range dependencies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Small Data에는 불리하다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over-flexibility -&gt; tendency to overfit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MSAs are merely generalized Convs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전부 사실이 아니다!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20"/>
              <a:t>What Properties Of MSAs Do We Need To Improve Optimization?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 key feature of MSAs is data specificity (not long-range dependency)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long-range dependency and data specificity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long-range dependency hinders NN optimization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strong locality inductive bias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reduce computational complexity as originally proposed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aid in optimization by convexifying the loss landscape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6875" y="1710263"/>
            <a:ext cx="266700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MSA의 장점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data specificity를 올려서 accuracy와 robustness 향상</a:t>
            </a: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6225" y="360925"/>
            <a:ext cx="2571750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MSA 기존의 통념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성능 개선의 이유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strike="sngStrike"/>
              <a:t>weak inductive bias</a:t>
            </a:r>
            <a:r>
              <a:rPr lang="ko"/>
              <a:t> -&gt; 적절한 inductive bias가 있는 것이 좋다 | loss landscape를 flatten함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strike="sngStrike"/>
              <a:t>capture of long-range dependencies</a:t>
            </a:r>
            <a:r>
              <a:rPr lang="ko"/>
              <a:t> -&gt; data specificity를 올림 </a:t>
            </a:r>
            <a:r>
              <a:rPr lang="ko"/>
              <a:t>| loss landscape를 convexify함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Small Data에는 불리하다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over-flexibility -&gt; tendency to overfit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MSAs are merely generalized Convs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전부 사실이 아니다!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594"/>
              <a:buFont typeface="Arial"/>
              <a:buNone/>
            </a:pPr>
            <a:r>
              <a:rPr lang="ko" sz="2220"/>
              <a:t>What Properties Of MSAs Do We Need To Improve Optimization?</a:t>
            </a:r>
            <a:endParaRPr sz="2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ViT does not overfit small training datasets.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error &amp; NLL 같이 오름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ViT’s poor performance in small data regimes is not due to overfitting</a:t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9675" y="1674800"/>
            <a:ext cx="297180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MSA의 단점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MSAs allow negative Hessian eigenvalues in small data regimes.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loss landscapes of MSAs are non-convex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non-convexity disturbs NN optimization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300" y="1672575"/>
            <a:ext cx="3452175" cy="32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20"/>
              <a:t>What Properties Of MSAs Do We Need To Improve Optimization?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ViT’s non-convex losses lead to poor performance</a:t>
            </a:r>
            <a:endParaRPr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1900" y="1565700"/>
            <a:ext cx="3620176" cy="346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MSA 기존의 통념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성능 개선의 이유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strike="sngStrike"/>
              <a:t>weak inductive bias</a:t>
            </a:r>
            <a:r>
              <a:rPr lang="ko"/>
              <a:t> -&gt; 적절한 inductive bias가 있는 것이 좋다 | loss landscape를 flatten함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strike="sngStrike"/>
              <a:t>capture of long-range dependencies</a:t>
            </a:r>
            <a:r>
              <a:rPr lang="ko"/>
              <a:t> -&gt; data specificity를 올림 | loss landscape를 convexify함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Small Data에는 불리하다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strike="sngStrike"/>
              <a:t>over-flexibility -&gt; tendency to overfit</a:t>
            </a:r>
            <a:r>
              <a:rPr lang="ko"/>
              <a:t> -&gt; loss landscape가 non-convex하기 때문임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MSAs are merely generalized Convs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전부 사실이 아니다!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Abstract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Properties of MSAs and ViTs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MSAs improve not only accuracy but also generalization by flattening the loss landscapes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MSAs and Convs exhibit opposite behaviors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Multi-stage neural networks behave like a series connection of small individual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AlterNet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Conv blocks at the end of a stage are replaced with MSA blocks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두 번째 의문</a:t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Do MSAs act like Convs?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→ exhibit opposite behaviors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MSAs aggregate feature maps, but Convs diversify them</a:t>
            </a:r>
            <a:endParaRPr/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6100" y="2794750"/>
            <a:ext cx="3826201" cy="21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세 번째 의문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How can we harmonize MSAs with Convs?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multi-stage NNs behave like a series connection of small individual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MSAs are generalized spatial smoothings that complement Convs, not simply generalized Convs that replace conventional Convs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 MSAs Act Like CONVs?</a:t>
            </a:r>
            <a:endParaRPr/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MSAs aggregate feature maps, but Convs do not.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MSAs (gray area) reduce the variance / Convs (white area) increase the variance.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reducing the feature map uncertainty helps optimization by ensembling and stabilizing the transformed feature maps</a:t>
            </a:r>
            <a:endParaRPr/>
          </a:p>
        </p:txBody>
      </p:sp>
      <p:pic>
        <p:nvPicPr>
          <p:cNvPr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875" y="2731875"/>
            <a:ext cx="561022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 MSAs Act Like CONVs?</a:t>
            </a:r>
            <a:endParaRPr/>
          </a:p>
        </p:txBody>
      </p:sp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Convs are data-agnostic and channel-specific in that they mix channel information without exploiting data information.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MSAs are data-specific and channel-agnostic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 MSAs Act Like CONVs?</a:t>
            </a:r>
            <a:endParaRPr/>
          </a:p>
        </p:txBody>
      </p:sp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MSAs are low-pass filters, but Convs are highpass filters.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MSAs almost always decrease the high-frequency amplitude, and MLPs—corresponding to Convs— increase it.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The only exception is in the early stages of the model. In these stages, MSAs behave like Convs, i.e., they increase the amplitude</a:t>
            </a:r>
            <a:endParaRPr/>
          </a:p>
        </p:txBody>
      </p:sp>
      <p:pic>
        <p:nvPicPr>
          <p:cNvPr id="205" name="Google Shape;2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675" y="2741363"/>
            <a:ext cx="347662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 MSAs Act Like CONVs?</a:t>
            </a:r>
            <a:endParaRPr/>
          </a:p>
        </p:txBody>
      </p:sp>
      <p:sp>
        <p:nvSpPr>
          <p:cNvPr id="211" name="Google Shape;21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ViT는 low-frequency noise에 강함 / ResNet는 high-frequency noise에 강함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Low-frequency signals = </a:t>
            </a:r>
            <a:r>
              <a:rPr lang="ko" sz="1600"/>
              <a:t>shape / </a:t>
            </a:r>
            <a:r>
              <a:rPr lang="ko" sz="1600"/>
              <a:t>high-frequency signals = texture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MSAs are shape-biased / Convs are texture-biased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12" name="Google Shape;2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543" y="2337550"/>
            <a:ext cx="2778925" cy="269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 MSAs Act Like CONVs?</a:t>
            </a:r>
            <a:endParaRPr/>
          </a:p>
        </p:txBody>
      </p:sp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two additional patterns for feature map variance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the variance accumulates in every NN layer and tends to increase as the depth increases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the feature map variance in ResNet peaks at the ends of each stage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Therefore, we can improve the predictive performance of ResNet by inserting MSAs at the end of each stage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we also can improve the performance by using MSAs with a large number of heads in late stages.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How Can We Harmonize MSAs With CONVs?</a:t>
            </a:r>
            <a:endParaRPr/>
          </a:p>
        </p:txBody>
      </p:sp>
      <p:sp>
        <p:nvSpPr>
          <p:cNvPr id="224" name="Google Shape;22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ResNet, 앞부분이 더 치명적 / Swin은 뒷부분이 더 치명적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MSAs closer to the end of a stage to significantly improve the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9"/>
          <p:cNvPicPr preferRelativeResize="0"/>
          <p:nvPr/>
        </p:nvPicPr>
        <p:blipFill rotWithShape="1">
          <a:blip r:embed="rId3">
            <a:alphaModFix/>
          </a:blip>
          <a:srcRect b="0" l="28418" r="0" t="0"/>
          <a:stretch/>
        </p:blipFill>
        <p:spPr>
          <a:xfrm>
            <a:off x="2831862" y="2020625"/>
            <a:ext cx="3480276" cy="292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AlterNet</a:t>
            </a:r>
            <a:endParaRPr/>
          </a:p>
        </p:txBody>
      </p:sp>
      <p:sp>
        <p:nvSpPr>
          <p:cNvPr id="231" name="Google Shape;23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replace Conv blocks with MSA blocks from the end of a baseline CNN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If the added MSA block does not improve predictive performance, replace a Conv block located at the end of an earlier stage with an MSA block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Use more heads and higher hidden dimensions for MSA blocks in late stages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2692438"/>
            <a:ext cx="662940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Performance</a:t>
            </a:r>
            <a:endParaRPr/>
          </a:p>
        </p:txBody>
      </p:sp>
      <p:sp>
        <p:nvSpPr>
          <p:cNvPr id="238" name="Google Shape;23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75" y="1385888"/>
            <a:ext cx="657225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Introduction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appropriate constraints may actually help -  local MSAs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적절한 inductive bias가 좋다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Discussion</a:t>
            </a:r>
            <a:endParaRPr/>
          </a:p>
        </p:txBody>
      </p:sp>
      <p:sp>
        <p:nvSpPr>
          <p:cNvPr id="245" name="Google Shape;24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MSAs are not merely generalized Convs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generalized spatial smoothings that complement Convs.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help NNs learn strong representations by ensembling feature map points and flattening the loss landscape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What properties of MSAs do we need to better optimize NNs?</a:t>
            </a:r>
            <a:br>
              <a:rPr lang="ko"/>
            </a:br>
            <a:r>
              <a:rPr lang="ko"/>
              <a:t>Do the long-range dependencies of MSAs help NNs learn?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Do MSAs act like Convs?</a:t>
            </a:r>
            <a:br>
              <a:rPr lang="ko"/>
            </a:br>
            <a:r>
              <a:rPr lang="ko"/>
              <a:t>If not, how are they different?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How can we harmonize MSAs with Convs?</a:t>
            </a:r>
            <a:br>
              <a:rPr lang="ko"/>
            </a:br>
            <a:r>
              <a:rPr lang="ko"/>
              <a:t>Can we just leverage their advantages?</a:t>
            </a:r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MSA에 대한 의문점들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Introduction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MSA = a trainable spatial smoothing of feature maps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988" y="2195513"/>
            <a:ext cx="324802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Introduction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Their weak inductive bias disrupts NN training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a key feature of MSAs is their data specificity, not long-range dependency.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local MSAs outperforms global MSA because they reduce unnecessary degrees of freedom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적절한 inductive bias가 있는게 좋다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MSA 기존의 통념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성능 개선의 이유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weak inductive bias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capture of long-range dependencies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Small Data에는 불리하다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over-flexibility</a:t>
            </a:r>
            <a:r>
              <a:rPr lang="ko"/>
              <a:t> </a:t>
            </a:r>
            <a:r>
              <a:rPr lang="ko"/>
              <a:t>-&gt; tendency to overfit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MSAs are merely generalized Convs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전부 사실이 아니다!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Inductive Bias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학습 시에는 만나보지 않았던 상황에 대해 정확한 예측을 하기 위해 사용하는 추가적인 가정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위치가 달라도 모양이 같으면 같은 물체이다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" y="2430888"/>
            <a:ext cx="895350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220"/>
              <a:t>What Properties Of MSAs Do We Need To Improve Optimization?</a:t>
            </a:r>
            <a:endParaRPr sz="2220"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The stronger the inductive biases, the stronger the representations (not regularizations)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stronger the inductive bias, the lower both the test error and the training NLL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725" y="1627475"/>
            <a:ext cx="382905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