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7a14da1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17a14da1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7a14da1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7a14da1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7a14da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7a14da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17a14da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17a14da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17a14da1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17a14da1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7a14da1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7a14da1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7a14da1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7a14da1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17a14da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17a14da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7a14da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7a14da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17a14d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17a14d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17a14da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17a14da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7a14da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17a14da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7a14da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17a14da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17a14da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17a14da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17a14da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17a14da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80"/>
              <a:t>mixup: BEYOND EMPIRICAL RISK MINIMIZATION</a:t>
            </a:r>
            <a:endParaRPr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IMAGENET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CIFAR-10 AND CIFAR-100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SPEECH DAT</a:t>
            </a:r>
            <a:r>
              <a:rPr lang="ko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MEMORIZATION OF CORRUPTED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ROBUSTNESS TO ADVERSARIAL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TABULAR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STABILIZATION OF GENERATIVE ADVERSARIAL NETWORKS (GANS)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300163"/>
            <a:ext cx="6324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Ablation Studies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3" y="1017725"/>
            <a:ext cx="49815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r>
              <a:rPr lang="ko"/>
              <a:t>blation Studies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mixup is the best data augmentation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effect of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SMOTE algorithm does not lead to a noticeable gain in performance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47650"/>
            <a:ext cx="65151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Discussion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with increasingly large α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training error on real data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generalization gap decreases.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do not yet have a good theory for understanding the ‘sweet spot’ of this bias-variance trade-off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increasing the model capacity would make training error less sensitive to large α -&gt; giving mixup a more significant advantage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Discussion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several possibilities for further exploration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other types of supervised learning problems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regression, structured prediction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beyond supervised learning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ex) feature-label extrapolation to guarantee a robust model behavior far away from the training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Contribution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 new state-of-the-art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increases the robustness of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353738"/>
            <a:ext cx="70675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6408" l="0" r="0" t="0"/>
          <a:stretch/>
        </p:blipFill>
        <p:spPr>
          <a:xfrm>
            <a:off x="1038225" y="2277675"/>
            <a:ext cx="2914425" cy="3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677"/>
            <a:ext cx="9144001" cy="337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Mixup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regularizes the neural network to favor simple linear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reduces the memorization of corrupt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increases the robustness to adversarial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stabilizes the training of generative adversarial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neural networks share two commonalities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minimize their average error over the training data (ERM)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size of networks scales linearly with the number of training 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그런데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ERM의 수렴은 learning machine의 크기가 커지지 않을 때만 보장된다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큰 모델은 일반화하지 않고 분포를 모두 외워버릴 수 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-&gt; weak on examples outside the training distribution (overfitting)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Vicinal Risk Minimization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additional virtual examples can be drawn from the vicinity distribution of the training 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Empirical Risk Minimization to Mixup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42950" y="116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Decision Boundary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025" y="1711000"/>
            <a:ext cx="34004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mixup doing?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0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implementation of mixup training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minimal computation overhead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model trained with mixup - more stable in terms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 predictions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gradient norms in-between training samples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01" y="236438"/>
            <a:ext cx="7217200" cy="46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