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10B3A-9D00-4A21-9F91-B0B50DD0DF2A}">
  <a:tblStyle styleId="{4D110B3A-9D00-4A21-9F91-B0B50DD0D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0cdbf4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0cdbf4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cdbf4f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0cdbf4f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cdbf4f0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cdbf4f0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cdbf4f0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0cdbf4f0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cdbf4f0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cdbf4f0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a5bfc9b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a5bfc9b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0cdbf4f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0cdbf4f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cdbf4f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cdbf4f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0cdbf4f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0cdbf4f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cdbf4f0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cdbf4f0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20c91d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20c91d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20c91d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120c91d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a5bfc9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a5bfc9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a5bfc9b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a5bfc9b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5bfc9b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5bfc9b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0cdbf4f0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0cdbf4f0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20c91d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20c91d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20c91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20c91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a5bfc9b0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a5bfc9b0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with Bar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김부경 이동현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Blinn-Phong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 두개의 light source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light source의 위치를 좀 더 잘 파악하기 위해 각 source의 위치에 구체 모델 구현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각 light source의 색상과 위치를 각각 조절 가능하도록 구현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63" y="190500"/>
            <a:ext cx="32861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View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lookAt(eye, at , up) 사용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at과 up 고정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eye의 위치 변경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75" y="1270000"/>
            <a:ext cx="32861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View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고정 시점 활성화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사람 모델의 중심에 카메라 시점(at)이 고정되어 움직임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카메라의 위치(eye)는 고정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75" y="1270000"/>
            <a:ext cx="32861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6153825" y="1722150"/>
            <a:ext cx="2089500" cy="19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View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일인칭 시점 활성화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사람 모델의 위치와 카메라 위치가 동기화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카메라 시점은 사람의 진행방향에 맞도록 자동 수정됨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75" y="1270000"/>
            <a:ext cx="32861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6796775" y="4163775"/>
            <a:ext cx="795900" cy="22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Texture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06563"/>
            <a:ext cx="6743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Animation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Pull-up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Jump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Run/ Walk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Animation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key에 mapping된 애니메이션 수행 (1 Loop)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Forward Kinematics 방식 (직접 각 부위의 각도 변경)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Pull-up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턱걸이를 하는 동안 다른애니메이션을 수행하지 못하도록 block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 key를 통해 턱걸이 수행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 key를 통해 철봉에서 내려오도록 지정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Movement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제자리 점프 구현 (space)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방향키를 통해 이동 가능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ctrl을 누른 상태로 방향키를 누르면 달려감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Movement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부드러운 방향 전환을 위해 upper torso의 theta 각도를 사용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원하는 방향키를 누르면 해당 방향으로 몸 각도 조정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조정된 각도에 맞게 모델의 위치를 조정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2647800" y="2986975"/>
            <a:ext cx="6184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rotateVector(vec, angle)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angle = -angle * (Math.PI / 180);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var cos = Math.cos(angle);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var sin = Math.sin(angle);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var x = Math.round(10000 * (vec[0] * cos - vec[1] * sin)) / 10000;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var y = Math.round(10000 * (vec[0] * sin + vec[1] * cos)) / 10000;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vec2(x, 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Rendering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Animation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시연 영상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 (2’ 30’’)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모델 - 카메라 - 조명 - 애니메이션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역할분배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{4D110B3A-9D00-4A21-9F91-B0B50DD0DF2A}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김부경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모델링 (사람 모델 / 플랫폼)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모델링 (철봉)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애니메이션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모델링 개선 (비율 조절 / 육각화)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조명 / 카메라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 텍스쳐 적용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Human (Hierarchical)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철봉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Human (Hierarchical)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25" y="1330625"/>
            <a:ext cx="5788549" cy="29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Human (Hierarchical)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725" y="1017725"/>
            <a:ext cx="50125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Human (Hierarchical)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170125"/>
            <a:ext cx="46863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400" y="1170125"/>
            <a:ext cx="19240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50" y="1262825"/>
            <a:ext cx="1924050" cy="324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철봉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l="665"/>
          <a:stretch/>
        </p:blipFill>
        <p:spPr>
          <a:xfrm>
            <a:off x="441200" y="1976425"/>
            <a:ext cx="83170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Rendering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Blinn-Phong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Camera 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Texture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화면 슬라이드 쇼(16:9)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Human with Bar</vt:lpstr>
      <vt:lpstr>목차</vt:lpstr>
      <vt:lpstr>역할분배</vt:lpstr>
      <vt:lpstr>Models</vt:lpstr>
      <vt:lpstr>Human (Hierarchical)</vt:lpstr>
      <vt:lpstr>Human (Hierarchical)</vt:lpstr>
      <vt:lpstr>Human (Hierarchical)</vt:lpstr>
      <vt:lpstr>철봉</vt:lpstr>
      <vt:lpstr>Rendering</vt:lpstr>
      <vt:lpstr>Blinn-Phong</vt:lpstr>
      <vt:lpstr>Camera View</vt:lpstr>
      <vt:lpstr>Camera View</vt:lpstr>
      <vt:lpstr>Camera View</vt:lpstr>
      <vt:lpstr>Texture</vt:lpstr>
      <vt:lpstr>Animation</vt:lpstr>
      <vt:lpstr>Animation</vt:lpstr>
      <vt:lpstr>Pull-up</vt:lpstr>
      <vt:lpstr>Movement</vt:lpstr>
      <vt:lpstr>Movement</vt:lpstr>
      <vt:lpstr>시연 영상 (2’ 30’’)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with Bar</dc:title>
  <cp:lastModifiedBy>이 동현</cp:lastModifiedBy>
  <cp:revision>1</cp:revision>
  <dcterms:modified xsi:type="dcterms:W3CDTF">2023-06-11T09:15:37Z</dcterms:modified>
</cp:coreProperties>
</file>