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340" r:id="rId3"/>
    <p:sldId id="343" r:id="rId4"/>
    <p:sldId id="344" r:id="rId5"/>
    <p:sldId id="349" r:id="rId6"/>
    <p:sldId id="351" r:id="rId7"/>
    <p:sldId id="346" r:id="rId8"/>
    <p:sldId id="347" r:id="rId9"/>
    <p:sldId id="348" r:id="rId10"/>
    <p:sldId id="350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13D13-CA88-484C-BCA2-B0DA9FFCF0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6DED2-AC80-49E5-B140-A4DC4452E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35A-B02D-4FFC-B27E-5C84E83E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E8B3B-DDE3-4488-AB18-61DF5CBE2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A0B8-1ECD-49E7-8EF2-986A60A1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43F9-A02B-4BD1-BA5C-7BF874E2D421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2AD3-3421-4148-BF65-607903B2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A383-9E9D-442D-8A1F-327276AF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08CB-5922-4E8E-923C-E950922B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04D6A-4B47-4783-9B40-FD1C45EC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A355-9610-4757-AC21-DD147B87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DEF9-ECFE-444A-9393-4D1574E4219E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5FBE-DD86-4FDF-8EB0-712003A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9043-CF93-4872-876E-76EBEB1B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873E5-790E-4C1F-A436-A3344C61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E3366-5DC5-4B44-A0FE-3E7310C6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E6EB-3807-48E8-A967-B7E9BA08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2EE3-3165-4C03-B87C-193CE2E4892F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756B-5EA5-4B17-8D6D-BF05EA2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4225-CF0B-4318-AD47-1E887028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8C83-990E-4260-B8C6-CCA0003C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0097-708C-43BC-905A-F1DB7927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FE23-1718-4A0F-9A89-A1D21A6A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A8B-0655-4845-819A-9A8C6474C6EB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E880-48F8-472C-872C-0F467D22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AD43-B88E-4175-9CF7-EB4B7AC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AF6-1073-46FF-B789-CEA6C3B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D73C-8C1B-4683-A98B-61730308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FB56-DA0D-4266-B987-3EC2FE2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7B54-776E-4848-A986-C54669DB7C27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F9CD-BECF-467C-808E-0283CF1B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3F85-4781-4727-9BDE-F6434E75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43BB-D895-4F76-AA2C-B7F29964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6117-7E33-4C08-9659-C5EE26027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0A2A5-4C85-435E-973E-98F26865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92A1-9857-4EE4-8853-4B27DB5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56B-33C0-4602-9075-CC73E3DF528E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4C93-3B11-41E6-8B2F-60A30121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0E01-972D-46AE-8C99-DCF26EF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2DF-14C4-4234-89A5-FEF0F0B2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CCDB-0D9D-4E04-85BF-B3700B87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E620A-3B51-4EE0-8EC5-56C809949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ED40E-BB42-4B4B-81D8-E82D8D11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05EE9-5726-403E-8E5C-71B0BA96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FA1CD-064E-4DF3-AEAA-87182A8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85F1-85C2-4167-B956-1C1BE1B2F517}" type="datetime1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23E07-8771-40D2-B758-ECAB55C1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7D48C-2200-4824-BEB1-3A5ABFD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EECE-CF50-4283-9BB7-770EE820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9C6B0-8642-4A9B-BF79-5F9ABD25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871E-6E6A-45CC-9C6E-EB7A86D90F60}" type="datetime1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A07AE-FB43-4A85-8C8D-986A477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0CE11-BF2D-4487-90E3-A64656F0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8BE9A-17DE-4EEA-BD8D-4AADBB43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696A-5AAC-41CA-AFD4-30335060D52C}" type="datetime1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BDF8-42F4-4E2B-B3C8-33A29CEF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321F-063E-441B-AF2E-FC21F683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7A15-14C0-4BD8-9F53-D8C21D2C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9C8B-EDE0-42A0-BD39-97FD913B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3A7F7-2293-402C-A898-71A12F1D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37B0E-9212-4F5E-9B97-447B37F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CE95-7F33-4D39-AA9E-62F0CAEC39F7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0842-E0DA-409A-BCED-ABBB44B3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00BF1-6C16-40E0-8A91-E38CFFA0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14DF-FA6F-4854-BDBE-6B9856AC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4342D-1F2D-49E6-B2F4-3A6BA6FB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130B-C6AC-4EF0-99E9-A858D328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E46F-37FC-4ED9-B57B-7362901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86A8-38FB-4917-85B0-2E1102D930BF}" type="datetime1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44CC-E529-4F26-A8A8-6CBC416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with I/O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40D2E-406C-4B05-B625-58F51AD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3F115-CB2F-4379-81FA-B490B8D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DD72-EB9A-4769-B23A-FC617E4F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6BA4-390B-4609-ACFC-B7F5B007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7B73-3A1F-40CA-A371-F832E360FB2B}" type="datetime1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DE9C-206E-4E68-A2DB-B221EA92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Practice with I/O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60C7-DE3F-4C09-956B-E1AADAC3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ACB0-DBD2-446E-9EA2-4609864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~seander/bithacks.html" TargetMode="External"/><Relationship Id="rId2" Type="http://schemas.openxmlformats.org/officeDocument/2006/relationships/hyperlink" Target="https://en.wikipedia.org/wiki/Duff's_devic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andomascii.wordpress.com/2012/02/25/comparing-floating-point-numbers-2012-edition" TargetMode="External"/><Relationship Id="rId4" Type="http://schemas.openxmlformats.org/officeDocument/2006/relationships/hyperlink" Target="https://floating-point-gui.de/referen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io/fgetc" TargetMode="External"/><Relationship Id="rId2" Type="http://schemas.openxmlformats.org/officeDocument/2006/relationships/hyperlink" Target="https://en.cppreference.com/w/c/io/fput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3AF08A-B6FE-4F4C-90F2-B32C3E66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Practice with I/O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457C35C-9DF4-4884-921B-975C2E067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Character Input/Output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EB07C-C676-4272-9B39-2D053C15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  <a:cs typeface="Times New Roman" panose="0202060305040502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BD972-4D8F-4563-9757-99E3396E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1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Write Some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200" y="1816275"/>
            <a:ext cx="67149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fprint_char_n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fdump_char_to_bin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fdump_char_to_hex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99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Further Reading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28103-7D90-4EC1-AE21-D49B781141A1}"/>
              </a:ext>
            </a:extLst>
          </p:cNvPr>
          <p:cNvSpPr txBox="1"/>
          <p:nvPr/>
        </p:nvSpPr>
        <p:spPr>
          <a:xfrm>
            <a:off x="838200" y="1679298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Duff’s Device:</a:t>
            </a:r>
          </a:p>
          <a:p>
            <a:r>
              <a:rPr lang="en-US" sz="2000" dirty="0">
                <a:latin typeface="Palatino Linotype" panose="02040502050505030304" pitchFamily="18" charset="0"/>
                <a:hlinkClick r:id="rId2"/>
              </a:rPr>
              <a:t>https://en.wikipedia.org/wiki/Duff's_device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Tricks with bitwise operations</a:t>
            </a:r>
          </a:p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https://graphics.stanford.edu/~seander/bithacks.html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Floating Point Guides:</a:t>
            </a:r>
          </a:p>
          <a:p>
            <a:r>
              <a:rPr lang="en-US" sz="2000" dirty="0">
                <a:latin typeface="Palatino Linotype" panose="02040502050505030304" pitchFamily="18" charset="0"/>
                <a:hlinkClick r:id="rId4"/>
              </a:rPr>
              <a:t>https://floating-point-gui.de/references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Comparing Floating Point Numbers</a:t>
            </a:r>
          </a:p>
          <a:p>
            <a:r>
              <a:rPr lang="en-US" sz="2000" dirty="0">
                <a:latin typeface="Palatino Linotype" panose="02040502050505030304" pitchFamily="18" charset="0"/>
                <a:hlinkClick r:id="rId5"/>
              </a:rPr>
              <a:t>https://randomascii.wordpress.com/2012/02/25/comparing-floating-point-numbers-2012-edition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8E521-99E8-45F5-A8C1-E6B2ADF8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D68CC-A0E1-4EF0-AAD3-134EA9B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86DB64-93EE-44D5-990B-E8D2DCD707D1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Primitive File Input/Output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DDD0E-89DB-479A-A64F-F01BE6967746}"/>
              </a:ext>
            </a:extLst>
          </p:cNvPr>
          <p:cNvSpPr txBox="1"/>
          <p:nvPr/>
        </p:nvSpPr>
        <p:spPr>
          <a:xfrm>
            <a:off x="838198" y="1528365"/>
            <a:ext cx="1038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can write a character to the file using the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2400" dirty="0">
                <a:latin typeface="Palatino Linotype" panose="02040502050505030304" pitchFamily="18" charset="0"/>
              </a:rPr>
              <a:t> function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(from the C standard I/O):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29643-4E1E-4F1A-9A0C-44F062E59EB2}"/>
              </a:ext>
            </a:extLst>
          </p:cNvPr>
          <p:cNvSpPr txBox="1"/>
          <p:nvPr/>
        </p:nvSpPr>
        <p:spPr>
          <a:xfrm>
            <a:off x="838198" y="5389205"/>
            <a:ext cx="8919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2"/>
              </a:rPr>
              <a:t>https://en.cppreference.com/w/c/io/fputc</a:t>
            </a:r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https://en.cppreference.com/w/c/io/fgetc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F3DAD-0DDB-48E8-8F37-AD053F54EAC6}"/>
              </a:ext>
            </a:extLst>
          </p:cNvPr>
          <p:cNvSpPr txBox="1"/>
          <p:nvPr/>
        </p:nvSpPr>
        <p:spPr>
          <a:xfrm>
            <a:off x="968680" y="2557064"/>
            <a:ext cx="510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FILE* stream);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352EB-D070-4AB7-82F0-4B38D8F6BB2C}"/>
              </a:ext>
            </a:extLst>
          </p:cNvPr>
          <p:cNvSpPr txBox="1"/>
          <p:nvPr/>
        </p:nvSpPr>
        <p:spPr>
          <a:xfrm>
            <a:off x="6542759" y="2526287"/>
            <a:ext cx="468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Palatino Linotype" panose="02040502050505030304" pitchFamily="18" charset="0"/>
              </a:rPr>
              <a:t>Writes a character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Palatino Linotype" panose="02040502050505030304" pitchFamily="18" charset="0"/>
              </a:rPr>
              <a:t>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50BF2-BA2B-4BD5-A9A2-109A35694A2F}"/>
              </a:ext>
            </a:extLst>
          </p:cNvPr>
          <p:cNvSpPr txBox="1"/>
          <p:nvPr/>
        </p:nvSpPr>
        <p:spPr>
          <a:xfrm>
            <a:off x="838198" y="3590968"/>
            <a:ext cx="1038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Input, we can read a character from the file using the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2400" dirty="0">
                <a:latin typeface="Palatino Linotype" panose="02040502050505030304" pitchFamily="18" charset="0"/>
              </a:rPr>
              <a:t> function: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B696D-35EC-457B-BEDF-E869E9B51654}"/>
              </a:ext>
            </a:extLst>
          </p:cNvPr>
          <p:cNvSpPr txBox="1"/>
          <p:nvPr/>
        </p:nvSpPr>
        <p:spPr>
          <a:xfrm>
            <a:off x="968680" y="4342466"/>
            <a:ext cx="510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(FILE* stream);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70792-E3ED-4A89-A8BA-DB4AF2C9FA83}"/>
              </a:ext>
            </a:extLst>
          </p:cNvPr>
          <p:cNvSpPr txBox="1"/>
          <p:nvPr/>
        </p:nvSpPr>
        <p:spPr>
          <a:xfrm>
            <a:off x="5661765" y="4311689"/>
            <a:ext cx="556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Palatino Linotype" panose="02040502050505030304" pitchFamily="18" charset="0"/>
              </a:rPr>
              <a:t>Reads the next character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9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Character Input/Output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DB934-B72E-4935-AC8A-AC76F068C581}"/>
              </a:ext>
            </a:extLst>
          </p:cNvPr>
          <p:cNvSpPr txBox="1"/>
          <p:nvPr/>
        </p:nvSpPr>
        <p:spPr>
          <a:xfrm>
            <a:off x="838198" y="1528365"/>
            <a:ext cx="179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Palatino Linotype" panose="02040502050505030304" pitchFamily="18" charset="0"/>
              </a:rPr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198" y="2346837"/>
            <a:ext cx="58339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 copy input to output; 1st version */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 =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(c != EOF)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 =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F28F767-07BC-48AB-B6AB-C50F4C21DA05}"/>
              </a:ext>
            </a:extLst>
          </p:cNvPr>
          <p:cNvSpPr/>
          <p:nvPr/>
        </p:nvSpPr>
        <p:spPr>
          <a:xfrm>
            <a:off x="8373647" y="1222187"/>
            <a:ext cx="1027136" cy="46166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BFA994A-BC3F-4A39-ABCC-7B702B13FB67}"/>
              </a:ext>
            </a:extLst>
          </p:cNvPr>
          <p:cNvSpPr/>
          <p:nvPr/>
        </p:nvSpPr>
        <p:spPr>
          <a:xfrm>
            <a:off x="7690979" y="2115903"/>
            <a:ext cx="2392471" cy="5192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Read a character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24BE670-D0D2-4816-9FFA-71726B047FFD}"/>
              </a:ext>
            </a:extLst>
          </p:cNvPr>
          <p:cNvSpPr/>
          <p:nvPr/>
        </p:nvSpPr>
        <p:spPr>
          <a:xfrm>
            <a:off x="10326664" y="5707494"/>
            <a:ext cx="1027136" cy="46166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DB646-5736-43A5-A2F4-1CF7C1124AE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887215" y="1683852"/>
            <a:ext cx="0" cy="4320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352193A-2AAA-4FCF-9501-45A28461B1F6}"/>
              </a:ext>
            </a:extLst>
          </p:cNvPr>
          <p:cNvSpPr/>
          <p:nvPr/>
        </p:nvSpPr>
        <p:spPr>
          <a:xfrm>
            <a:off x="8029183" y="3004129"/>
            <a:ext cx="1716064" cy="66045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Is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an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A8DA1D-5D41-475D-AB4D-FC8F3F7B3D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887215" y="2635124"/>
            <a:ext cx="0" cy="369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5C12062-47E6-42AD-BBED-D86E4E006BAE}"/>
              </a:ext>
            </a:extLst>
          </p:cNvPr>
          <p:cNvSpPr/>
          <p:nvPr/>
        </p:nvSpPr>
        <p:spPr>
          <a:xfrm>
            <a:off x="7690978" y="4842034"/>
            <a:ext cx="2392471" cy="5192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Read a character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777D518-36C9-46C0-820E-30D637AB41F0}"/>
              </a:ext>
            </a:extLst>
          </p:cNvPr>
          <p:cNvSpPr/>
          <p:nvPr/>
        </p:nvSpPr>
        <p:spPr>
          <a:xfrm>
            <a:off x="7690979" y="3990284"/>
            <a:ext cx="2392471" cy="5192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Write a character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9694EA-558B-400D-BD74-AC1F981E942B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8887215" y="3664587"/>
            <a:ext cx="0" cy="3256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05815B-EA57-4FEC-9BA3-67EC68F472F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8887214" y="4509505"/>
            <a:ext cx="1" cy="3325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EAEBFD-83EC-421A-969C-102BF2B1BB4C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9745247" y="3334358"/>
            <a:ext cx="1094985" cy="2373136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B0DD0F-CA68-4430-9559-46A685F538C1}"/>
              </a:ext>
            </a:extLst>
          </p:cNvPr>
          <p:cNvSpPr txBox="1"/>
          <p:nvPr/>
        </p:nvSpPr>
        <p:spPr>
          <a:xfrm>
            <a:off x="9982200" y="3004129"/>
            <a:ext cx="6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4729D2-D75D-4A42-84AD-35D30E0C1344}"/>
              </a:ext>
            </a:extLst>
          </p:cNvPr>
          <p:cNvSpPr txBox="1"/>
          <p:nvPr/>
        </p:nvSpPr>
        <p:spPr>
          <a:xfrm>
            <a:off x="8921139" y="3630219"/>
            <a:ext cx="6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No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066AA6-104E-41B5-BB71-C1D556EB5E43}"/>
              </a:ext>
            </a:extLst>
          </p:cNvPr>
          <p:cNvCxnSpPr>
            <a:stCxn id="24" idx="2"/>
            <a:endCxn id="14" idx="1"/>
          </p:cNvCxnSpPr>
          <p:nvPr/>
        </p:nvCxnSpPr>
        <p:spPr>
          <a:xfrm rot="5400000" flipH="1">
            <a:off x="7444750" y="3918792"/>
            <a:ext cx="2026897" cy="858031"/>
          </a:xfrm>
          <a:prstGeom prst="bentConnector4">
            <a:avLst>
              <a:gd name="adj1" fmla="val -23020"/>
              <a:gd name="adj2" fmla="val 2113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Character Input/Output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DB934-B72E-4935-AC8A-AC76F068C581}"/>
              </a:ext>
            </a:extLst>
          </p:cNvPr>
          <p:cNvSpPr txBox="1"/>
          <p:nvPr/>
        </p:nvSpPr>
        <p:spPr>
          <a:xfrm>
            <a:off x="838198" y="1528365"/>
            <a:ext cx="179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Palatino Linotype" panose="02040502050505030304" pitchFamily="18" charset="0"/>
              </a:rPr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198" y="2346837"/>
            <a:ext cx="58339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 copy input to output; 2nd version */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((c =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!= EOF)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124F581-7E60-409D-8EE9-EC66FF411321}"/>
              </a:ext>
            </a:extLst>
          </p:cNvPr>
          <p:cNvSpPr/>
          <p:nvPr/>
        </p:nvSpPr>
        <p:spPr>
          <a:xfrm>
            <a:off x="8407572" y="1453020"/>
            <a:ext cx="1027136" cy="46166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54287AF-21F8-4C2A-B540-8F72B80561C8}"/>
              </a:ext>
            </a:extLst>
          </p:cNvPr>
          <p:cNvSpPr/>
          <p:nvPr/>
        </p:nvSpPr>
        <p:spPr>
          <a:xfrm>
            <a:off x="7724904" y="2346736"/>
            <a:ext cx="2392471" cy="5192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Read a character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4ECABE7D-B830-40A1-9128-1A9477C17CFB}"/>
              </a:ext>
            </a:extLst>
          </p:cNvPr>
          <p:cNvSpPr/>
          <p:nvPr/>
        </p:nvSpPr>
        <p:spPr>
          <a:xfrm>
            <a:off x="10326664" y="4775529"/>
            <a:ext cx="1027136" cy="46166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3D51D-5234-4291-82FE-472DE3CEFF9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921140" y="1914685"/>
            <a:ext cx="0" cy="4320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C0A38E3-9CCC-4839-920A-98A7E9B11B11}"/>
              </a:ext>
            </a:extLst>
          </p:cNvPr>
          <p:cNvSpPr/>
          <p:nvPr/>
        </p:nvSpPr>
        <p:spPr>
          <a:xfrm>
            <a:off x="8063108" y="3234962"/>
            <a:ext cx="1716064" cy="66045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Is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an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04B2A3-F90D-4125-8A69-CFD4B9B9949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921140" y="2865957"/>
            <a:ext cx="0" cy="369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5F0EBD3-C887-445B-A610-679095488C21}"/>
              </a:ext>
            </a:extLst>
          </p:cNvPr>
          <p:cNvSpPr/>
          <p:nvPr/>
        </p:nvSpPr>
        <p:spPr>
          <a:xfrm>
            <a:off x="7724904" y="4221117"/>
            <a:ext cx="2392471" cy="5192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Write a character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2A1CB5-7C96-40EB-B0B7-DD51BEC57AB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8921140" y="3895420"/>
            <a:ext cx="0" cy="3256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249EA725-56D0-4497-A265-ED290047D451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9779172" y="3565191"/>
            <a:ext cx="1061060" cy="121033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F3C709-F131-4ECA-930E-4BE0DDF5E645}"/>
              </a:ext>
            </a:extLst>
          </p:cNvPr>
          <p:cNvSpPr txBox="1"/>
          <p:nvPr/>
        </p:nvSpPr>
        <p:spPr>
          <a:xfrm>
            <a:off x="10016125" y="3234962"/>
            <a:ext cx="6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7C182-CCAB-487B-A3F4-79C30D0D6219}"/>
              </a:ext>
            </a:extLst>
          </p:cNvPr>
          <p:cNvSpPr txBox="1"/>
          <p:nvPr/>
        </p:nvSpPr>
        <p:spPr>
          <a:xfrm>
            <a:off x="8955064" y="3861052"/>
            <a:ext cx="62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3A700B-AEC2-4B03-BB3D-DFB3937318A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 rot="5400000" flipH="1">
            <a:off x="7256026" y="3075225"/>
            <a:ext cx="2133991" cy="1196236"/>
          </a:xfrm>
          <a:prstGeom prst="bentConnector4">
            <a:avLst>
              <a:gd name="adj1" fmla="val -23039"/>
              <a:gd name="adj2" fmla="val 14214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Character Input/Output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612731" y="1490006"/>
            <a:ext cx="5149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(; (c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!= EOF;)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0EF15-B99C-4EB2-8C53-D32E9A508284}"/>
              </a:ext>
            </a:extLst>
          </p:cNvPr>
          <p:cNvSpPr txBox="1"/>
          <p:nvPr/>
        </p:nvSpPr>
        <p:spPr>
          <a:xfrm>
            <a:off x="6096000" y="1453020"/>
            <a:ext cx="57035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 (c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!= EOF;)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C1AED-ECAA-46EC-A713-F5139EBB207A}"/>
              </a:ext>
            </a:extLst>
          </p:cNvPr>
          <p:cNvSpPr txBox="1"/>
          <p:nvPr/>
        </p:nvSpPr>
        <p:spPr>
          <a:xfrm>
            <a:off x="2091846" y="4169399"/>
            <a:ext cx="80083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 (c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!= EOF;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73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Character Input/Output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612731" y="1490006"/>
            <a:ext cx="51492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((c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== EOF)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0EF15-B99C-4EB2-8C53-D32E9A508284}"/>
              </a:ext>
            </a:extLst>
          </p:cNvPr>
          <p:cNvSpPr txBox="1"/>
          <p:nvPr/>
        </p:nvSpPr>
        <p:spPr>
          <a:xfrm>
            <a:off x="6328775" y="1442471"/>
            <a:ext cx="45636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 ;)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((c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== EOF)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6B68-B98C-4E8A-A709-FAE53FD57864}"/>
              </a:ext>
            </a:extLst>
          </p:cNvPr>
          <p:cNvSpPr txBox="1"/>
          <p:nvPr/>
        </p:nvSpPr>
        <p:spPr>
          <a:xfrm>
            <a:off x="6328774" y="4447358"/>
            <a:ext cx="45636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(;;) { 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forever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((c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(stdin)) == EOF)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931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Print a Character for N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200" y="1565754"/>
            <a:ext cx="67149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fprint_char_n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 n; ++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(c, fs);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fprint_char_n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41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Print a Character as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200" y="1816275"/>
            <a:ext cx="67149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fdump_char_to_bin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++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-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(((c &gt;&gt;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&amp;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+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0F83BB-5C63-484C-87CF-5E5AD2A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 Linotype" panose="02040502050505030304" pitchFamily="18" charset="0"/>
              </a:rPr>
              <a:t>Practice with I/O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C623-B404-4526-84B0-565C11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CB0-DBD2-446E-9EA2-4609864FBE02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0B3FC1-CA93-4770-8D4F-9B627B742B4C}"/>
              </a:ext>
            </a:extLst>
          </p:cNvPr>
          <p:cNvSpPr txBox="1">
            <a:spLocks/>
          </p:cNvSpPr>
          <p:nvPr/>
        </p:nvSpPr>
        <p:spPr>
          <a:xfrm>
            <a:off x="838200" y="415229"/>
            <a:ext cx="10515600" cy="1037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alatino Linotype" panose="02040502050505030304" pitchFamily="18" charset="0"/>
              </a:rPr>
              <a:t>Print a Character as Hex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6D1A-2B37-41EA-9F71-38CFEE91D063}"/>
              </a:ext>
            </a:extLst>
          </p:cNvPr>
          <p:cNvSpPr txBox="1"/>
          <p:nvPr/>
        </p:nvSpPr>
        <p:spPr>
          <a:xfrm>
            <a:off x="838201" y="1565755"/>
            <a:ext cx="54905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fdump_hex_digit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(digit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\?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(digit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(digit +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(digit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(digit -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\?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3FCD3-2FAA-4BA2-98BF-77DEA03CF24A}"/>
              </a:ext>
            </a:extLst>
          </p:cNvPr>
          <p:cNvSpPr txBox="1"/>
          <p:nvPr/>
        </p:nvSpPr>
        <p:spPr>
          <a:xfrm>
            <a:off x="6328777" y="1565755"/>
            <a:ext cx="54905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fdump_char_to_hex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(FILE*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fs);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fdump_hex_digit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(fs, (c &gt;&gt;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&amp;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0x0F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fdump_hex_digit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(fs, c &amp;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0x0F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04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</TotalTime>
  <Words>1395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Palatino Linotype</vt:lpstr>
      <vt:lpstr>Office Theme</vt:lpstr>
      <vt:lpstr>Practice with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tera</dc:creator>
  <cp:lastModifiedBy>tera</cp:lastModifiedBy>
  <cp:revision>767</cp:revision>
  <dcterms:created xsi:type="dcterms:W3CDTF">2021-08-01T11:02:43Z</dcterms:created>
  <dcterms:modified xsi:type="dcterms:W3CDTF">2021-08-19T08:19:25Z</dcterms:modified>
</cp:coreProperties>
</file>