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696" r:id="rId3"/>
    <p:sldId id="698" r:id="rId4"/>
    <p:sldId id="695" r:id="rId5"/>
    <p:sldId id="697" r:id="rId6"/>
    <p:sldId id="684" r:id="rId7"/>
    <p:sldId id="6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D67"/>
    <a:srgbClr val="E02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1"/>
    <p:restoredTop sz="72125" autoAdjust="0"/>
  </p:normalViewPr>
  <p:slideViewPr>
    <p:cSldViewPr snapToGrid="0" showGuides="1">
      <p:cViewPr varScale="1">
        <p:scale>
          <a:sx n="59" d="100"/>
          <a:sy n="59" d="100"/>
        </p:scale>
        <p:origin x="84" y="39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1792 3924 8038,'7'-12'0,"-3"-1"0,-3 0 0,-1 5 1269,0-1 1,6 6-577,2-1 1,4 4-1,0 6 1,1 5-1,0 6 1,-1 3-1,1 4-41,0 4 0,-5-1-307,1 2-114,-6-2-427,2-1 1,-5-1 0,0-1 0,0-3 141,0-4 1,0-3 0,-1-2 0,-2-3-403,-1 0 479,0-6 0,4 1 1,0-8 130,0-5 1,0-5-1,1-6 1,3-6 0,5-5-216,2-5 0,3 5 1,2 2-1,1 3 1,0 4-1,-1 2 200,1 2 1,2 5 0,-4 6-1,4 1 1,-1 3 0,0 2 48,-2 1 0,-2 1 1,-1 4-1,-1 3 0,0 5 1,-2 2-119,-2 2 1,-5 2 0,1-4 0,-3 3 0,-1 1 0,0-1-124,0-2 1,-4-7 0,0 0-623,1 1 1279,2-5-584,1-5 1,0-8-1,0-10 1,1-6-51,3-5 1,5-2-1,6 3 1,2-1 163,-1 0 1,-2 7 0,-1 2 0,-1 2 0,1 4 0,0 4 417,-1 5 1,-3 3 0,-1-1-280,2-1 1,0 5 0,0 7 0,-3 5-1,-1 4 1,-3 4 4,-2 3 0,-1 2 1,0-1-1,0-1-720,0-3 1,-1 2 0,-2-5 0,-1 0 0,1 1 0,1-4-1526,2-1 0,0-1 0,0 0 0,0 0 263,0-1 1,0-3 1703,0-1 0,0 1 0,0 3 0</inkml:trace>
  <inkml:trace contextRef="#ctx0" brushRef="#br0">2732 3962 8038,'7'-25'0,"0"1"0,-4 3 0,1 3 814,-1-1 0,-3 5 0,-3-3 0,-3 4-205,-1 5 0,-3 2 1,-5 6-1,-2 0 1,0 2-1,0 2 138,0 4 1,-4 9 0,4 5 0,1 2-427,2 1 0,3 2 1,2 1-1,5 2 1,3-2-1,1-1-397,0-2 1,5-5 0,4-3 0,2-3 0,3-1-452,3-1 0,-3-5 0,5-3 1,-2-2-1,1-4 93,2-2 1,-5-4-1,2-9 1,-3-4-1,-1-3 1,0-2 261,-1 1 1,0-5 0,-2 1 0,-3 0 0,-2 4 0,-2 4 963,-1 4 0,-1 4 1,2 3 485,1 2 0,0 8 1,-4 3-1,0 9-925,0 7 0,0 0 1,2 4-1,0-2 1,3 0-1,-1 1-1252,2-1 0,-4-6 0,7 2 0,-1-3-173,-1-1 1,3-5 0,-4 0 0,0-1 0,1-2 0,0 1-80,3-3 1,1-8 0,2-4 1150,-1-7 0,1-4 0,0-5 0</inkml:trace>
  <inkml:trace contextRef="#ctx0" brushRef="#br0">3024 3861 8038,'7'-13'2203,"0"2"-1721,-3 2 0,-1 4 1,5 5-1,1 1 1,-1 3 178,1 5 0,-1 4 0,5 3 0,0 4 0,-1 1 0,1 1-354,0 0 0,4-2 1,1 0-1,2-2 1,2-3-1,2 0-325,2-3 1,-5 1 0,-1-2 0,0-1 0,-2-1-5499,0 1-869,-1-5 6385,-10-5 0,-7-7 0,-7-6 0</inkml:trace>
  <inkml:trace contextRef="#ctx0" brushRef="#br0">3367 3874 8038,'0'-13'1294,"0"0"1227,0 0 0,-2 6 0,-2 6-2010,-4 8 1,-9 3 0,-4 12 0,-3 5 0,-2 6 0,-1 3-1820,-2 3 1,2-1 1307,-3 0 0,3 0 0,2 0 0</inkml:trace>
  <inkml:trace contextRef="#ctx0" brushRef="#br0">4370 3861 7903,'7'-6'210,"-2"-2"0,-4-4 0,-1 0 0,-1-1 81,-4 0 0,-2 5 0,-5 1 1,-1 1-1,0 3 0,-1 2 640,-3 1-761,-3 0 1,-5 0 0,0 1 0,1 4 0,1 3 45,2 3 0,1 3 0,-1 2 0,5 2 0,5 1 0,4 0-47,1 1 1,2 1 0,4 3 0,0-1 0,2-3-273,2-2 0,3-1 1,7-4-1,1-2 1,4-1-1,-1-3-413,1-2 0,7 0 1,0-7-1,1-2-228,-1-4 1,1-5 0,1-4 743,2-4 0,0-3 0,-5-2 0</inkml:trace>
  <inkml:trace contextRef="#ctx0" brushRef="#br0">4434 3620 7903,'-7'0'2192,"-5"0"-1658,11 0 0,-3 1 0,9 2-344,8 1 1,1 0 0,7-4-1,2 0 1,1 0 0,0 0-528,-3 0 0,2 0 1,-5 0-1,0 0 1,1 0-2498,-4 0 2834,-1 0 0,-1 0 0,0 0 0</inkml:trace>
  <inkml:trace contextRef="#ctx0" brushRef="#br0">4561 3632 7903,'-7'6'2416,"-5"-5"-2128,11 11 0,-6-5 0,4 7 0,-1 3 0,1 4-444,2 3 1,1 1 0,0 2 0,0 1 0,1 2 0,2-3 155,1-5 0,12 2 0,-2-4 0</inkml:trace>
  <inkml:trace contextRef="#ctx0" brushRef="#br0">4904 3734 9582,'8'0'1501,"-1"1"-1147,-1 3 0,2-1 1,-2 7-1,1 3 1,3 4-1,1 3-262,2 2 1,0 2 0,-1 0 0,1-1 0,0-4 0,1 0-353,3-4 1,-2 2 0,5-3-1,0-4 1,-2-1-649,1-2 1,2-4 0,-4 1 907,-2-3 0,-1-1 0,-1 0 0</inkml:trace>
  <inkml:trace contextRef="#ctx0" brushRef="#br0">5196 3721 7988,'-13'0'1083,"1"0"1,-1 0-787,0 0 1,0 6 0,-1 4 0,-3 7 0,-2 7 0,-4 5 388,-2 4 1,2 1-1,-8 5 1,1 3-687,1 5 0,-7 2 0,4 2 0</inkml:trace>
  <inkml:trace contextRef="#ctx0" brushRef="#br0">2592 4801 8067,'-6'-7'226,"-1"-3"21,-6 5 1,-1 1-153,-3 4 0,-1 0 153,-3 0 0,-7 0-1,2 0 1,-2 6-15,3 2 1,1 4 314,2 0 1,4-3-281,5-1 0,2-4-35,3 5 0,2-5-144,6 5 91,0-7 0,0 10 32,0-4 0,1-1 28,4 2 0,2-5-91,5 4 0,2-1-54,3 2 1,2 1-1,3-5 1,-2 1-220,-2 0 0,-1-1 63,-4 0 0,0-3-763,0 7 426,-6-6 248,4 8 1,-10-8 81,4 5 0,-4 1-382,-1 4 1,-6-1 0,-4 1 0,-4 0 0,-3-1 449,2 1 0,1-6 0,1-1 0</inkml:trace>
  <inkml:trace contextRef="#ctx0" brushRef="#br0">2732 4877 10157,'5'8'-143,"4"1"0,2-1 1,2 5-1</inkml:trace>
  <inkml:trace contextRef="#ctx0" brushRef="#br0">2986 5118 7966,'-2'-8'3939,"-2"-1"-3172,3 6-380,-5-8 0,5 5-164,-4-2 1,4-5-232,-3 1 0,2-3 120,2-6 1,4 4-431,1-4 1,5-4 220,-2-5 104,3 1-285,-4-3 1,5 4 142,-4-6 0,2 6-113,-1-1 0,0 6 397,-4 2 1,-1 9-142,-4 0 0,0 6 911,0-2-357,0 5 114,0-3-128,0 6-478,0 0 1,0 7 0,-2 5 0,0 4 0,-3 6 0,3 3-46,0 3 1,2 2-1,0-5 1,0-1-1,0-1 1,0-3-619,0-2 0,4-1 0,2-4-661,1-1 781,2 1 0,3-6-128,1-3 0,-5-2-200,1-2 0,-1 0 801,5 0 0,0-6 0,-1-1 0</inkml:trace>
  <inkml:trace contextRef="#ctx0" brushRef="#br0">2897 4763 8056,'-13'0'2555,"0"0"-2091,6 0 310,2 0 444,5 0-521,0 0-465,5 0 0,2 1-1237,6 3 663,5-2 1,4 5-1,6-5 1,3 3 0,1-3 341,4 0 0,0-2 0,2 0 0</inkml:trace>
  <inkml:trace contextRef="#ctx0" brushRef="#br0">3341 4839 7976,'0'7'4762,"0"-2"-4250,0-5-1308,0 0 1,5 2-411,-1 2 1206,6 3 0,-3 6 0,5 0 0</inkml:trace>
  <inkml:trace contextRef="#ctx0" brushRef="#br0">4485 4674 7978,'7'-9'0,"-3"1"0,-3 3 0,-1-3 1549,0 5-933,0-2 1,-5 5-237,-4 0 1,-6 7-143,-2 5 1,-6 8-1,2 10 1,-3 2-298,-1 6 1,-1 5 127,1-1 0,5 0 169,3-4 1,3-5-15,1-4 1,6-3-3014,3-5 385,3 3 1318,1-10 630,0 4 0,1-11-34,3-2 490,3-15 0,6 1 0,0-9 0</inkml:trace>
  <inkml:trace contextRef="#ctx0" brushRef="#br0">4447 4686 7978,'7'-12'677,"4"-1"0,-8 4-428,5 1 228,-5 5-239,8 3 1,-4 7-15,6 6 1,-4 5 673,-1 3 1,0 3-403,5 2 0,-4-1-230,-1 1 0,-4-1-541,5 0 1,-2 1 229,1-1 64,4-5-778,-5 4 0,1-10 474,1 3 0,-5-3-831,4-1 1,-5-5-192,1 1 1307,-2-6 0,-8 8 0,-1-4 0</inkml:trace>
  <inkml:trace contextRef="#ctx0" brushRef="#br0">4358 4890 7934,'-7'0'2993,"1"0"-2606,6 0 1378,0 0-1063,6 0 1,2-5-229,9 1 1,4-6-1201,9 2 1,-2 1 249,6-2 476,0 6 0,4-8 0,0 4 0</inkml:trace>
  <inkml:trace contextRef="#ctx0" brushRef="#br0">4891 4699 6556,'0'-7'4121,"0"-4"-3327,0 9-512,0-3 0,2 5 633,2 0 1,3 5-384,6 4 1,1 6-295,3 2 0,-3 6 91,3-2-110,2 3-466,-4 1 1,4-1 287,-2-3 0,-3-2 137,3-6 0,-3-1-1560,-1 1 0,0-2 625,-1-2 1,1 1-658,0-6 0,-5 0 164,1-4 1250,-6 0 0,8 0 0,-4 0 0</inkml:trace>
  <inkml:trace contextRef="#ctx0" brushRef="#br0">5158 4737 7927,'0'-18'-847,"-4"4"3471,-1-3-2109,-4 8 1,1-1-238,-4 6 1,2 0 655,-3 4 0,2 6-717,-10 2 0,4 9 0,-4 6 0,-2 3 0,-1 5 0,0 0-805,3 0 0,3 2 373,5-8 0,6 2-1158,3-10 1,2 0 1372,2-4 0,11-1 0,4 1 0</inkml:trace>
  <inkml:trace contextRef="#ctx0" brushRef="#br0">5704 4559 10692,'0'-7'2081,"-7"2"-1859,-6 5 0,-1 1 191,-7 3 1,3 3-321,-8 6 1,4 1-56,-8 3 1,3-1 0,2 3-1,1 0-43,3-4 0,2-1-62,7-1 1,3-5 0,2 1 0,1 1-21,4 1 1,2-2-1,4-2 1,4-2 89,4-2 0,0 3 0,2-2 0,3-1 1,3-2-1,1-1-304,1 0 1,-1 0 0,3 0-1,-2 0-611,-1 0 1,-1 0-1,1 0 912,-4 0 0,-3-5 0,-1-2 0</inkml:trace>
  <inkml:trace contextRef="#ctx0" brushRef="#br0">5475 4877 8372,'-12'5'3080,"3"-3"-1844,1 2 402,5-2-653,-3-2-695,12 5 0,7-3-482,8 2 0,4-3 1,5-1-1,4 0 192,3 0 0,1-5 0,0-2 0</inkml:trace>
  <inkml:trace contextRef="#ctx0" brushRef="#br0">6009 4407 7931,'-7'-13'2575,"1"1"-1630,6-1-154,0 6-420,0 1 1,0 16-192,0 3 0,0 13 1,0 4-1,2 7-36,2 5 0,-3 2-48,4 2 1,-4 1-128,-1-9 1,1 2 70,4-11 126,-4 1-382,5-5 1,-6-4 93,0 1 0,0-11-368,0 2 240,0-9 101,0 2 0,0-8 1,0-2-1,0-6-10,0-6 1,4 2-1,2-4 1,-1 1 94,1 0 1,4 0 102,-2 5 1,-1-1-113,2 0 1,-1 6 310,5 3 0,0-2 1,-1 2-1,1 1 125,0 2 1,-1 6-1,1 4 1,0 2 416,0 2 1,-5-5-371,0 1 0,-5-1 64,2 5 1,-4 0-96,-1-1 1,0-3 52,0-1 0,-6 1-293,-2 3 1,-8 0 107,-1-4 0,-5 3-594,1-2 0,-3-3 0,0-1 272,2 1-1528,-2-5 1,10 5-5,-3-6-719,3 0 2326,2 0 0,-1-6 0,0-1 0</inkml:trace>
  <inkml:trace contextRef="#ctx0" brushRef="#br0">4701 5550 7884,'-6'-13'0,"5"1"930,-11 4 0,11 1 246,-3 3 479,2 3-973,2-5 1,6 12-464,2 2 0,8 5 0,2 4 0,1 4 0,-1 3 0,-3 1-68,0 1 1,-3-1-1,1 1 1,0-2-529,-1-3 1,1-1-1,0-5 1,-1 2-950,1-2 1,0-5 932,0-1 0,-5-5-394,0 5 0,-3-7-841,3 3 868,-5-4 272,3-1 488,-1 0 0,-3 0 0,3 0 0</inkml:trace>
  <inkml:trace contextRef="#ctx0" brushRef="#br0">4980 5550 9226,'-6'-7'2446,"-1"3"-2179,-5 8 0,-5 3 583,0 6 0,-6 5-290,2 3 0,-3 3-836,-1 2 0,1-1 2,2 0 1,1-1 0,7-1-1,3-3-1408,0-2-1046,5-1 1448,0-4 1280,6-6 0,12-2 0,2-5 0</inkml:trace>
  <inkml:trace contextRef="#ctx0" brushRef="#br0">5260 5512 7950,'1'-7'0,"3"3"0,-1 2 3810,5 2-2806,1 0 0,4 0-148,-1 0 0,-3 0-303,-1 0 0,1 0-72,3 0 0,1 0-265,0 0 0,0 0 19,-1 0 1,1 2-118,0 2 0,-1 1 117,1 4 1,-4 1 235,-1-6-28,-5 6-247,2-3-116,-5 6 0,-7-1 1,-5 1-1,-8 0-697,-4-1 0,3 1 164,0 0 1,-1-5-1,-2 1 1,2 1-856,1 1 0,4-3 0,-3 1 163,2 1 1,5-5 1144,4 0 0,1 2 0,-5 0 0</inkml:trace>
  <inkml:trace contextRef="#ctx0" brushRef="#br0">5234 5867 9173,'0'7'1493,"0"-1"0,2-6-472,2 0 1,-1 0-473,5 0 0,5-6-38,4-2 1,4-2-557,-4 2 0,5-4-687,0 4 0,0-3-930,-1-2 1,2 0-1,-5 2 1662,2 2 0,-4-2 0,2 4 0</inkml:trace>
  <inkml:trace contextRef="#ctx0" brushRef="#br0">5717 5626 12214,'0'13'742,"0"0"1,0 3-528,0 1 1,0 5 0,0-4 0,0 0 0,0 1 65,0-4 1,0-1 0,1-1 0,2 0-1,3-2 114,1-3 1,0-1-221,1-2 0,4-4 0,-4 3 0,3-2-992,2-2 1,1-6 310,3-2 0,-3-4 315,3 0 1,-3-1 91,-1 0 59,-6-5 27,4-2 0,-9-1 201,2 0 0,-3 1 295,-1-1 1,0 3 378,0 5 1,-5 0-53,-4 0-447,-2 1-83,-2 5 1,1-3 5,-1 6 0,-1-1-1388,-3 5 0,1 0 342,-5 0 760,0 12 0,-10 2 0,-2 11 0</inkml:trace>
  <inkml:trace contextRef="#ctx0" brushRef="#br0">3684 6401 9791,'0'13'104,"0"-5"0,0 2 1,0 3-1,0 3 1,0 3-1,0 1 1,0-1-1,0 3 17,0-3 1,0 7-1,0-2 1,0 4-1,0 2 1,0 1-99,0 2 0,0 3 0,0-1 1,0-1 24,0 1 0,0-2 0,0-1 0,0-2 1,0-5-1,0-2 86,0-1 0,0 2 1,0 2-1,0-1 1,0 2-26,0 2 0,0-2 0,0 3 0,0-3 0,0-2-36,0 1 0,0 3 1,2 1-1,1-1 1,1 1-1,-1 0-25,-2-2 1,-1 0 0,0 0 0,0 2 0,0-2 0,0-1 44,0-2 1,0 1 0,0-1-1,0 1 95,0-1 0,0-1 0,0-1 1,0-2-22,0 1 0,0 1-76,0-2 1,0 3 0,0-3 0,0 3-52,0 2 1,0-1 0,0 2 0,0 1 6,0 2 1,0 4 0,0-3-1,0 1 1,0 2 0,0 0-17,0 0 1,0-5-1,0 4 1,0-1 145,0 1 1,4-1-1,2 3 1,0-1-19,-1 2 1,4-4-151,-5 2 0,4-5 0,-3 4 1,-1-1-71,1 1 0,-2 1 34,6 4 1,-5-2 84,4-2 0,-3 7-121,3-3 1,-5 3 52,1-3 1,2-1 0,-2-2 0,-1-2 101,-2-2 1,-1 3-71,0-5 0,0-3 430,0-5-209,0-6-117,0 9 0,0-9 0,0 1 1,0 0 81,0 1 0,0-3-131,0 3 0,0-3 148,0-1-138,0 0 0,0 3 0,0 1-45,0-1 0,0 2 29,0-1 1,0 4-87,0-4 0,0 4 55,0-4 42,6 6-166,-5-9 1,5 4 20,-6-5 0,0 0 39,0 0 0,0-1 28,0 1 0,4-5 12,1 1 1,-1-1 18,-4 5 1,0-5-29,0 1-77,0-1 92,0 5-188,0 0-6,5-6 136,-3 4-13,3-9 4,-5 9 1,0-8 0,0 5-416,0 2 1,0-3-1940,0 2-631,0-7 1396,0-13 1634,0-4 0,6-28 0,1 4 0</inkml:trace>
  <inkml:trace contextRef="#ctx0" brushRef="#br0">3659 9665 7952,'-7'0'1993,"1"0"-1370,6 0 680,0 0 1,4 1-1148,1 3 1,5-2 0,-2 3 0,2 1 65,-2 3 1,4 2 0,-5 2 0,1-1-146,1 1 0,-2 1 0,3 2 0,-2 0 0,1 0 1,-2-2-98,-3-1 1,1 0 0,1-1 0,0 1 76,-1 0 0,1-1 0,-3 1 0,1 0 0,-1-1 0,0 1 102,1 0 1,-3-5 0,4 1 113,-4 1 1,-1-3 262,0 1-346,0-5 1,1 3 0,2-8-1,2-2 40,-3-5 0,1-2 0,0-1 0,3-1-194,1 0 0,-3-4 0,4-1 1,1-1-1,-1 0 0,2-1-390,4-3 1,0-1-1,8-2 1,0-4-1678,2-4 0,3-5 2031,3 0 0,-4-7 0,6 6 0</inkml:trace>
  <inkml:trace contextRef="#ctx0" brushRef="#br0">4332 7087 7787,'-5'-7'192,"3"-1"1,-4 6 205,1-3 1,-2-3-1,-5 2 1,3 1-80,0-1 0,5 2 1,-5 4-1,0 0 0,-3 0 19,0 0 1,-1 0 0,0 0-207,0 0 1,1 4 0,-1 2 0,2 1 0,1 1 0,1 1-16,0-1 0,1 1 0,1 5 0,0 1-52,0 2 0,3 0 0,-3-4 0,1 1 0,4 1 5,0 2 1,2 5 0,0-6 4,0 0 0,0-2 0,2-1 0,2-2 0,3-1 0,1-3 51,1-1 1,-1 2 0,4-2 0,-3-1-66,0 1 1,1-2 0,5-4 0,2 0-1,-1 0 1,-1 0-233,2 0 0,-3 0 0,5-1 0,-2-2-454,0-1 1,-1-5 0,-3 5 0,-2 0 0,-1 0 624,-1-1 0,-1-4 0,5 2 0</inkml:trace>
  <inkml:trace contextRef="#ctx0" brushRef="#br0">4701 7137 9568,'14'0'625,"1"0"0,4 0-444,0 0 0,4-4 0,5-1 1,2-1-1,-2 0 0,-1 2-235,-2-2 1,-4 4 0,1-6-1,-1 3 1,-1 2 0,-4 0-503,-1-1 0,-3 3 1,1-4 555,0 4 0,-6 1 0,-2 0 0</inkml:trace>
  <inkml:trace contextRef="#ctx0" brushRef="#br0">4942 6972 9596,'13'-1'841,"-1"-2"1,1-1-363,0 1 0,1 2 0,1 1 0,4 0-106,1 0 0,-5 1 83,2 3 0,1-1-25,-1 6 0,0-1 264,-4 5-480,0-1-54,-1-5 1,-5 5-224,-2-4 1,-4 4 116,-1 0 0,-1 5-462,-4 0 1,-3 6 0,-9-4-1,-4 3-3500,-3-1 3907,-2 0 0,1 4 0,0 1 0</inkml:trace>
  <inkml:trace contextRef="#ctx0" brushRef="#br0">5920 7023 6008,'0'-8'2519,"0"-1"1,-1 2-2127,-4-1 1,3 1 0,-7 4 0,-1-1-45,-1 1 1,-2 1 0,1 2 0,-3 0 0,0 0 0,-2 0-119,1 0 1,-2 6-1,1 2 1,0 4-1,0 2 1,0 1 4,2 2 0,2 4 0,3-2 0,2-1-395,-2 0 1,4 4 0,2-5 0,3 0-1,1-1 1,0 1-2,0-1 1,5-3 0,4-4 0,2 0 42,2 1 0,4-3 1,1 0-1,2-1 1,1-4-1,0 0-569,0-2 1,-1 0 0,3-2 0,-4-2-279,0-4 0,-2-2 964,-5 1 0,1-8 0,0 3 0</inkml:trace>
  <inkml:trace contextRef="#ctx0" brushRef="#br0">5564 6820 11047,'0'13'624,"0"-1"1,0 1-418,0 0 1,5-5-1,0 1 1,2-1-1,3 1 1,2-2-150,0-2 1,1 0 0,1-5-1,2-2 1,2-2 0,2-5-142,2-2 1,-2-2 0,1 1 0,2-1 70,1 0 0,0 1 0,-2 0 0,-2 2 0,-2 3 0,-2 0 177,-2 0 1,-1 4 0,-1-1-1,1 3 306,0 1 0,0 0 0,-1 0 0,1 1 0,0 3 484,-1 5 1,0-2 0,-2 0-1294,-2-1 1,-5 4 0,1-2 337,-2 3 0,-14 8 0,-2 0 0</inkml:trace>
  <inkml:trace contextRef="#ctx0" brushRef="#br0">4599 8484 7957,'13'-13'-5,"-6"4"1,-3 1 300,-3-2 0,-1-1 0,0-2-32,0 0 0,-4 5 0,-2 1 0,1 0 0,-2 1 0,0 1 62,-3 2 1,3 0 0,-2 0-254,-1-1 1,-1 0-1,-2 4 1,1 0-1,-1 0 1,0 1 8,1 3 1,-1-1-1,0 4 1,1 0-12,-1 0 0,0 2 1,2 3-1,1 0 1,1-2-1,1-2-44,1 2 1,-3 1 0,4 2-1,1 0 62,-1-1 1,2 1 0,4 0-1,0-1 1,0 1-32,0 0 1,0 0-1,0-1 1,0 1-51,0 0 0,6-5 0,1 1 0,1-1 0,1 0 1,0 0 35,3-3 1,0 4 0,1-5-1,0-1-43,0-2 0,1-1 1,1 0-1,2 0 0,-1-1 1,-2-2-131,-2-1 1,5-6 0,2 3 0,-1-2-155,0 1 0,-1 1 0,-3-3 283,3 1 0,-2 1 0,3-5 0</inkml:trace>
  <inkml:trace contextRef="#ctx0" brushRef="#br1">5171 8344 7942,'-9'-4'-74,"1"-1"1,3 1 172,-3 4 0,4-1 0,-5-2 0,-1-1 1,-1 1-1,-2 2 144,1 1 0,3-2 0,1-1 0,-2-1 0,-1 1 0,-2 2-53,0 1 0,0 5 0,1 4 0,-1 2 0,0 2 0,1 0-209,-1-1 0,2 5 0,1 2 0,3-1 0,1 2 0,3-2-4,2 0 0,1 4 0,0-4 0,0 0 13,0 1 0,4-2 1,2-5-1,1 1 1,4-2-1,3-1-110,3-1 1,0-7 0,-3 4 0,2-2 0,2 0 19,2-1 1,-5-1 0,2-2 0,-1 0-1,-1-2-438,2-2 0,0 3 0,-4-5 93,0 0 1,-2 4 444,-3-7 0,4 1 0,-5-5 0</inkml:trace>
  <inkml:trace contextRef="#ctx0" brushRef="#br1">4967 8471 7942,'-12'0'2416,"5"0"-2195,1 0 1,7 0-264,4 0 1,3 0 0,9 0 0,4 0 0,6 0-1,5-2-533,7-2 0,3 3 575,0-3 0,-2-3 0,4 0 0</inkml:trace>
  <inkml:trace contextRef="#ctx0" brushRef="#br1">5615 8230 8401,'2'-7'181,"2"2"1,4 4-92,4 1 1,5 0 0,1 0 0,0-2-1,2 0 1,0-3 113,2 3 0,-3 0 0,-1 2 0,-1 0 0,0 0 0,-2 0-188,0 0 0,-3 0 1,1 0-185,0 0 238,-6 0 1,-2 2-1,-5 2 1,-1 4 84,-3 4 1,0 0-1,-8 1 1,-2 1-177,0 3 1,-6-1-1,0 3 1,-1 1-92,0 0 0,0 0 86,-4 1 0,3 1 0,3-3 0,-1 0 36,0 4 1,5-5-1,-2-1 1,3-3 96,1-1 1,2 0 0,1 0-1,1-1 1,1 1 228,1 0 1,-3-5-102,6 1 1,-2-7-175,2 3 0,2-3 0,-1 1 9,6 1 0,4 1 0,6-5 0,0 0 0,-1 0 0,1 0 23,0 0 0,4 0 1,1 0-1,0 0-159,1 0 0,3-2 0,-2-1 0,0-1 0,-2 0 0,-1 0-619,0 0 1,0-1 0,-4 4-885,-1-3 1,-3 2 1568,-1-2 0,-5 3 0,3 1 0</inkml:trace>
  <inkml:trace contextRef="#ctx0" brushRef="#br1">5577 8395 10585,'13'1'453,"0"2"0,-1 3-194,1 1 1,1-5 0,2 3 0,0-2 0,1-1-1,2 3 41,2-3 1,-1 1 0,-1 0 0,1 1-93,0-1 1,-4 0-1,0 0 1,-1 1-1,-3-1 1,1-2 433,0-1 1,-5 0-1189,1 0 546,-7 0 0,-7 0 0,-9 0 0</inkml:trace>
  <inkml:trace contextRef="#ctx0" brushRef="#br1">5996 8585 9024,'-8'0'695,"-1"0"1,7 6-586,-3 2 1,0-1-1,0 2-142,3 1 1,0 1 0,2 2 43,0-1 0,0-3 0,0-1 85,0 2 1,2-4-1,2-2-49,4-2 0,-1-2 0,2 0-30,1 0 1,-3 0 0,1 0 0,2-2-24,1-2 0,-2 1 0,-2-5 0,-1-2 0,2-2 1,-4 0 423,-1-1 0,-1 5-203,-2-1 0,-2 2 0,-1-3-48,-1 2 1,-6 5 7,2-1 1,1 2 0,-2 2-1,-1 0 106,-1 0 1,-2 0-327,1 0 1,3 0-1,2 2 1,0 2-717,0 4 1,3 8 759,-5 1 0,1 5 0,-5-2 0</inkml:trace>
  <inkml:trace contextRef="#ctx0" brushRef="#br1">4650 9474 7898,'5'-12'0,"-3"3"0,2 1 81,-3-2 0,1-2 0,1 0 1,1-1-1,-1 0 199,-2 1 0,-1 3 0,0 1 1,0-2-1,-1 0 0,-2 0 89,-1 2 0,-2 3 1,2-2-1,-5 2-145,-2 2 1,3 1 0,-1 4 0,-1 3-155,-1 8 0,-2 1 0,1 7 1,-1 3-1,0 3 0,0 4-268,1 2 0,0-4 1,3 4-1,2-2 137,1-3 0,0-5 1,3-4-1,-1 0 1,1-4-5,2-1 0,1-1 0,1-2 0,2-1-86,1-1 0,2-6 0,-2 1 74,5-3 0,3-6 0,4-4 0,1-4 0,-2-2 1,0-3-121,-3-2 0,5-6 0,0-5 0,0 0 129,1 0 1,-3-3-1,1 5 1,-1 2 0,-4 3-1,-1 4 224,-2 2 0,-5 5 826,1 5 0,-2 6-687,-2 2 0,-2 10 1,-2 8-1,-3 4-147,0 4 1,-3 0 0,4 3 0,1-2 0,-1-1 0,3-1-125,2 1 0,1-5 1,0-2-1,0 0-82,0-4 0,1-1 1,2-1-1,3-2-153,1-2 1,1-3 0,5-6-1,1 0-3495,3 0 3706,-3 0 0,10-6 0,-4-1 0</inkml:trace>
  <inkml:trace contextRef="#ctx0" brushRef="#br1">4929 9677 10901,'-7'2'850,"3"2"-523,3 5 1,-1 2-162,-2 2 1,2 1-1,-2 1 1,3 2-1,1-1 1,0-1 89,0 2 0,1-3 0,2 3 0,3-4-721,1-5 1,1 2-1,5-6-7,0-1 1,-1-3 0,1-4 0,-2-5 0,-1 0 0,-1-3-2685,1 0 3156,-5 2 0,1-14 0,-6 4 0</inkml:trace>
  <inkml:trace contextRef="#ctx0" brushRef="#br1">4955 9550 7849,'-5'-8'0,"1"-1"2281,0 7 1,5-5-2068,4 2 0,2 4 1,5-3-1,1 2-214,0 2 0,-1 6 0,1 1 0</inkml:trace>
  <inkml:trace contextRef="#ctx0" brushRef="#br1">5564 9385 7590,'2'-11'80,"2"3"0,-3 0 1,4 4 281,-4-4 0,-1 1 1,-1 0-1,-2 0-80,-1 0 0,-2 4 0,2-1 1,-5 1-111,-2-2 1,-2 4-1,1-3 1,-3 4 0,0 4-1,-2 3-156,1 0 1,-3 4 0,-1-1 0,0 4 0,2 3 70,0-1 0,3-1 1,-3 1-1,3 2 0,0 1 11,4-1 0,3 3 1,-2-3-1,3 1 1,1 1-17,3-1 1,2-2 0,1 3 0,0-2 0,0-2-70,0-2 1,5-1 0,5-1 0,4 1 0,5-2 13,1-2 0,-3 1 1,4-6-1,0-1 0,0-2-97,0-1 0,-1 0 0,3-1 0,-4-2-311,0-1 0,-1-5 0,-2 4 1,0-2-1,-1-3 0,-4 0-412,-3 1 0,-5-2 0,1 3 0,-2-4 793,-2 0 0,-6-1 0,-1 0 0</inkml:trace>
  <inkml:trace contextRef="#ctx0" brushRef="#br1">5323 9563 7810,'-11'-1'535,"1"-2"1611,1-1-1835,7-1 0,-3 5 0,10 0 0,3 0 0,5 0 0,4-1-348,4-3 1,4 1 0,3-4-1,4 0-1105,0 0 1,0-2 1141,2-3 0,3-1 0,-4 0 0</inkml:trace>
  <inkml:trace contextRef="#ctx0" brushRef="#br1">5996 9233 7875,'-7'0'4437,"2"0"-4289,16 0 1,-1 0-1,10 0 1,-1 0-177,1 0 0,0 0 1,2 0-1,0 0 1,-1 0-1,0 0-108,0 0 1,-5 0 0,1 0 0,-3 0 0,-2 1 0,1 2-140,0 1 0,-1 2 313,1-2 0,-6 3 0,-3 6 0,-4 1 37,-4 3 0,-4-3 0,-8 5 1,-2-1-1,-3 3-24,-6 3 0,6 1 1,-5-1-1,2-1-3,0-2 0,5-4 0,2 3 0,3-2 0,1-2 1,2-2 189,2-1 1,3-1 0,6 1-126,0 0 0,0-1 0,2 1 0,2 0-37,5-1 0,2-5 1,2-2-1,-1-4-300,1-1 1,0 0 0,-1 0 0,2 0-1,2 0 1,1 0-771,-2 0 1,0-1 0,-3-2-929,1-1 1922,0-1 0,-12 0 0,-2-2 0</inkml:trace>
  <inkml:trace contextRef="#ctx0" brushRef="#br1">5984 9500 7797,'-13'-6'2283,"6"3"-1696,3-5 1,5 5-1,6-1-243,6 2 0,7 2 1,-2 0-1,2 0 0,2 0 1,2 0-473,2 0 1,-1 0 0,-1 0 0,-1 0-649,-2 0 0,-4 0 776,4 0 0,0 0 0,4 0 0</inkml:trace>
  <inkml:trace contextRef="#ctx0" brushRef="#br1">6441 9677 8418,'-7'0'3769,"1"0"-3714,6 0-91,0 0 0,4-1-159,1-3 334,-1 2 0,-4-2 126,0 8 1,-4 3-1,-1 6 1,3 0-196,0 0 0,2-1 1,0 1-1,0 0-207,0-1 0,2 0 1,2-3-138,4 0 0,4-6 1,0 1-1,1-3-194,0-1 1,-2-1-1,-1-2 1,-3-2-1043,-1-3 0,2 4 1510,-4-4 0,6-6 0,-3-6 0</inkml:trace>
  <inkml:trace contextRef="#ctx0" brushRef="#br1">6530 9500 7821,'-6'-7'537,"3"-3"1,-4 4 3448,2-1-4327,0 4 341,5-2 0,6 10 0,1 2 0</inkml:trace>
  <inkml:trace contextRef="#ctx0" brushRef="#br1">7317 4661 7910,'0'-9'1623,"0"1"-1476,0 5 0,2-4 0,2 4 0,5-2 0,2-1 0,3 0 0,1 2-67,2-2 0,5 5 1,-4-5-1,2 2-443,2 0 0,-2 0 1,0 4-1,0 0 1,-2 0-848,0 0 1210,-1 0 0,-10 5 0,-1 2 0</inkml:trace>
  <inkml:trace contextRef="#ctx0" brushRef="#br1">7356 4737 7910,'0'13'1005,"0"-6"-590,5 4 1,2-9 0,6 2-173,0-3 1,5-1-1,3-1 1,5-2 0,2-3-1,3-1-210,1-3 0,-3 1 0,0-1 0,-2 3 0,-3 0 0,-3 1-4246,-4 0 4213,-3-4 0,-1 3 0,0-5 0</inkml:trace>
  <inkml:trace contextRef="#ctx0" brushRef="#br1">7673 4509 7910,'-6'-8'1552,"5"3"-1298,-5 5 0,12 0 0,3 0 0,3 0-18,5 0 0,-1 0 0,3 0 0,1 1 0,0 2 0,1 3 1,-1 1 1,0 0 0,-5 3 0,2-2-158,-1 2 1,-6 1-1,-3 2 1,0 0 0,-2-1-1,1 1-158,-3 0 1,-2 0 0,-2-1-1,-3 2-538,-5 3 0,-4-3 0,-2 3 0,-4-3 0,-2-1 0,-4 0 616,-3 0 0,-8-1 0,4 1 0</inkml:trace>
  <inkml:trace contextRef="#ctx0" brushRef="#br1">7330 4559 7668,'7'-8'1661,"-3"-1"-981,-2 7-443,-2-4 1,-2 6 0,-2 1 0,-4 2-1,-2 3 1,0 1-157,1 3 1,1 1 0,-5 2 0,2-1 0,1 1 0,3 0 39,1 0 1,-2-1 0,2 1 0,1 0 71,-1-1 0,0-3 0,4-1 0,-3 2 129,3 1 0,0 2 1,2 0-240,0 0 0,0-5 1,2 0-1,2 1 0,4-1 1,5 1 47,4 1 1,4 0-1,9-1 1,5 0-132,6 1 0,10 1 0,7 2 0</inkml:trace>
  <inkml:trace contextRef="#ctx0" brushRef="#br1">8893 4458 7962,'0'-13'-709,"0"0"703,0 1 1,0 3 0,0 1-1,0-2 1,0-1 0,0-2 350,0 0 0,-5 5 1,0 1-1,-1 0 1,-1 1-1,0 0-147,-3 3 1,-1 2 0,-2 1 0,0 0 0,1 1-95,-1 4 1,0 3 0,1 8 0,0 2-130,4 2 0,-2 5 1,4 5-1,1-2 0,-1-1 1,3-2-1,2 1 1,1-7 0,0-2 0,0-3 3,0-1 0,1-4 0,3-2-214,5-2 1,2 0 0,2-5 0,0-2 149,-1-2 1,5-5-1,2-6 1,-1-3-1,0-1 1,-2-1 49,-2 1 1,-3 2-1,-1-3 1,-3 2 198,-1 2 0,2 2 0,-3 1 0,-3 1 1872,0-1-475,-2 6-1642,0 1 1,0 8 0,0 2 0,0 6 71,0 5 0,0 5 0,0 5 0,-2 1 0,0-1 1,-3-1-71,2-3 0,2 2 1,1-6-1,0-2-159,0 0 0,1-3 0,4-1 1,3-1-134,3-1 1,2-6 0,0 1-1,0-3 31,-1-1 1,5-4-1,0-2 1,-1-1 0,-2-1-1,-2-1-140,1 1 0,0 1 0,-2-3 264,-2 2 1762,2-1 508,-10 2-1493,5 1 0,-6 12 1,0 3-411,0 2 0,0 2 0,0-1 0,0 1 0,0 0 0,1-1-34,4 1 1,-4-5 0,5 0-325,-1-3 1,2 4 0,6-5 0,0-1-491,0-2 1,-1-7-1,0-2-208,-4-3 0,-1-2 905,-3 0 0,-2-5 0,3-2 0</inkml:trace>
  <inkml:trace contextRef="#ctx0" brushRef="#br1">9134 4509 8150,'-7'0'734,"1"0"0,8 0-1045,2 0 0,-1 0 1,5 0-401,2 0 1,1 0 710,2 0 0,0 5 0,0 2 0</inkml:trace>
  <inkml:trace contextRef="#ctx0" brushRef="#br1">9058 4191 7988,'-7'0'3305,"1"0"-3230,6 0 1,6-4 0,4-2 0,4 0-137,3 1 1,5-4 0,-1 5-1,2 0-196,-2-2 1,2 5 0,-5-3-1,0 2 1,1 2-2042,-4 0 2298,-1 0 0,-1 0 0,0 0 0</inkml:trace>
  <inkml:trace contextRef="#ctx0" brushRef="#br1">9236 4178 7988,'-9'0'2311,"1"0"-908,5 0-1421,-3 0 0,6 3 1,0 4-1,0 7 1,0 6-372,0 7 1,0 0 388,0 7 0,6-6 0,1 3 0</inkml:trace>
  <inkml:trace contextRef="#ctx0" brushRef="#br1">9490 4305 8812,'0'-7'1374,"1"-3"-505,3 6 0,-1 0-756,6 4 1,-5 0-1,4 0 1,2 1 0,1 2-1,4 4-116,2 4 0,-2 1 0,5 8 0,-2-1 22,-2 1 0,-2 1 0,0 3 0,1-1 0,2-2 0,-1 0-278,-2-1 0,-1-2 0,-1-5 0,1 0-295,0-1 1,-5-3 0,1-2 0,1-2 0,1-2-1846,2-1 2399,-1-2 0,1 0 0,0 0 0</inkml:trace>
  <inkml:trace contextRef="#ctx0" brushRef="#br1">9845 4280 7991,'-8'0'1604,"-1"0"0,1 0-1353,-5 0 1,-5 7 0,-3 4-1,-3 6-380,-2 3 0,1 5 0,0 6 0,-1 0 0,2 0 0,3-4-741,4-4 0,3 1 1,3-4 869,2-1 0,3 0 0,6-7 0</inkml:trace>
  <inkml:trace contextRef="#ctx0" brushRef="#br1">10290 4255 7950,'-8'-8'1680,"-1"4"1,-1 3-1402,-7 1 0,2 1 1,-5 2-1,0 3-160,0 1 0,5 1 0,-2 3 0,3-1 0,1-1 81,0 1 1,2 1 0,3 2-86,3-1 1,4 1-438,1 0 0,6-5 0,2-1 1,5-1-1,4-3-159,4-2 1,3-1 0,3 0 0,1 0 0,2 0-1531,-2 0 2011,-7 0 0,3 0 0,-4 0 0</inkml:trace>
  <inkml:trace contextRef="#ctx0" brushRef="#br1">10125 4483 7950,'-13'0'2579,"5"0"-2357,-1 0 1,8 2-274,1 2 0,5 1 0,8 5 0,1-3 0,3 0 0,4-1-1971,3 0 2022,7-2 0,2 2 0,5 1 0</inkml:trace>
  <inkml:trace contextRef="#ctx0" brushRef="#br1">10608 4102 8013,'0'-7'2211,"0"1"0,0 8-1983,0 2 1,4 5 0,0 7 0,0 6-144,2 2 0,-5 5 0,4 2 0,-3 0 0,1 2 0,1-2-7,-1 0 1,-1-1-1,-2-5 1,0 0-1,1-1-607,3-3 1,-2-2-1,2-6 124,-3-1 1,1-5 442,2-3 0,-3-4 0,4-4 0,-4-4 0,0-3 0,4-4-27,3-2 1,-1 3 0,2-4 0,-1 1 91,-1 0 0,5 4 0,-4 6 0,2 0 1,0 2-1,-2-1-57,2 3 1,1 2 0,2 1 0,0 0 43,0 0 1,-1 1 0,1 3-1,0 5 1,-1 4 0,0 2 231,-4 2 0,2 0 1,-6-4-1,-1 1-112,-2 3 1,-1-7-1,0 2 1,0 0-1,-1-3 1,-3 1 6,-5-1 1,-2-2-1,-2 1 1,-1-2-377,-3 0 1,2-5-1,-5 3 1,2-2 0,1-2-991,-2 0 0,1-2 0,-3-2 462,4-4 1,8-4-1,5 0 1,3-3 686,1-1 0,11-4 0,3-6 0</inkml:trace>
  <inkml:trace contextRef="#ctx0" brushRef="#br1">10976 4343 8013,'1'9'0,"2"-1"0,3 2 359,1 2 1,-4-4-1,2 2 1,0 3-1,-1 2 1,-1 1 289,-2-2 1,0-2-1,2 1-835,2 0 0,-1 0 1,-4-1-1,1-1-2342,3-2 2528,-2-3 0,-2-6 0,-7 0 0</inkml:trace>
  <inkml:trace contextRef="#ctx0" brushRef="#br1">11027 4267 8013,'5'-7'4354,"-3"2"-4111,3 5 1,-3 0 0,2 0 0,5 0-1048,2 0 0,-3 7 804,1 5 0,-1 1 0,5 5 0</inkml:trace>
  <inkml:trace contextRef="#ctx0" brushRef="#br1">11916 4420 8022,'0'-13'-1430,"0"4"1612,0 1 0,0 4 0,0-5 2759,0-1-1423,0 5-1463,0-1 1,0 16 0,0 4 0,0 4 0,0 4-119,0-3 0,0 5 0,0-4 0,0 0-197,0-3 0,6-3 0,2-3 1,3-2-325,2-5 1,0-3-1,0-2 1,-1-3 12,1-5 1,2-8-1,0-4 571,-4-3 0,-1-1 0,2-1 0</inkml:trace>
  <inkml:trace contextRef="#ctx0" brushRef="#br1">11954 4178 6619,'-7'0'2444,"1"0"87,6 0-2767,0 0 1,6 0 0,3 0-1,2 0 1,3 2 0,1 1 235,2 1 0,6 6 0,-3-3 0</inkml:trace>
  <inkml:trace contextRef="#ctx0" brushRef="#br1">12208 4369 8116,'0'7'2001,"0"-1"-1650,0-6 0,6 0 0,2 0 0,5 0-88,4 0 1,-2-2-1,5-1 1,0-1-1067,0 1 1,-5 2 0,2 1 802,-3 0 0,-1 0 0,0 0 0</inkml:trace>
  <inkml:trace contextRef="#ctx0" brushRef="#br1">12246 4483 6634,'-7'7'3153,"2"-1"-2873,5-1 1,5-3 0,4 2 0,2-2 0,3-2-395,3 0 1,-1 0 0,5 0-1,1 0 1,2-2 0,2-2 113,-1-5 0,1 4 0,-1-1 0</inkml:trace>
  <inkml:trace contextRef="#ctx0" brushRef="#br1">12678 4242 8044,'7'0'3974,"-1"0"-3827,-6 5 1,0 3-1,0 4 1,0 2-129,0 3 1,0 3 0,0 7 0,0 1 0,0 2 0,0-2-474,0-1 0,0-6 0,1-1 0,2-1 0,1 0 0,-1-1-2558,-1-2 3012,-2-2 0,5-2 0,2 1 0</inkml:trace>
  <inkml:trace contextRef="#ctx0" brushRef="#br1">13047 4534 8600,'0'-7'1989,"0"1"1,-6 10-1960,-3 1 1,-2 5 0,-3-2 0,-3 5-97,-4 4 1,3-3 0,1 3 0,3-3 0,1-3 0,0-1 65,0-2 0,1 1 0,-1 4 0</inkml:trace>
  <inkml:trace contextRef="#ctx0" brushRef="#br1">13326 4445 7935,'13'0'1779,"-1"0"1,1 0-1682,0 0 1,0 0-1,-1 0 1,1 0-1260,0 0 0,-1 0 1,1 0 1160,0 0 0,-6 6 0,-2 1 0</inkml:trace>
  <inkml:trace contextRef="#ctx0" brushRef="#br1">13644 4369 7935,'7'1'3466,"-3"3"-3256,-3-2 0,1 5-239,2-3 1,-1-2 0,5 2-759,2-3 0,-3-1 787,2 0 0,-1 6 0,5 1 0</inkml:trace>
  <inkml:trace contextRef="#ctx0" brushRef="#br1">13872 4432 8017,'7'0'3400,"0"-1"-2893,-2-3 0,-4 1-1208,3-6 1,-1 7 700,1-3 0,3 4 0,6 1 0</inkml:trace>
  <inkml:trace contextRef="#ctx0" brushRef="#br1">14164 4547 10304,'-7'0'-619,"-2"1"715,4 3 1,-5 3-1,2 6 1,-3 0-303,-2-1 1,-1 3-1,-2 0 1,-1 2 0,2-2-1,1 0 206,1-3 0,-5 1 0,-2 0 0</inkml:trace>
  <inkml:trace contextRef="#ctx0" brushRef="#br1">14368 4318 8513,'4'8'1367,"0"1"-1202,-1 1 1,-2 1-1,-1 2 1,-1 1 0,-3 1-1,-5 4-282,-2 1 1,-2-4 0,1 6 0,-1-1 0,0-1 0,2-4-761,2-1 1,-2-4-1,4-1-835,0-2 1712,1-5 0,6 3 0,0-12 0,0-1 0</inkml:trace>
  <inkml:trace contextRef="#ctx0" brushRef="#br1">14342 4343 8276,'7'-12'1217,"5"0"-853,-4 4 1,-1 2-1,2 8-68,1 2 1,-1-1 0,1 5-1,-3 4 1,0 2-9,0 3 1,-2 4 0,2-4 0,0 0-29,0 1 0,-3-4 0,5 3 0,0-3 314,3-1 0,-4-6 0,1-3 446,1-2 0,-3-2-507,1 0 0,-4-6-122,5-3 1,-1-6-102,5-2 1,-5-1-105,1 1 0,-2-3 0,3-4 0,-3 1 71,-1 2 1,2 6 0,-4-2 0,-1 3 0,0 2 0,0 2 203,1 2 0,0 4-4425,-4-5 3964,0 6 0,0-2 0,0 5 0</inkml:trace>
  <inkml:trace contextRef="#ctx0" brushRef="#br1">2262 10681 7839,'7'0'30,"-2"0"268,-5 0 1,2 0-1,2 0 1,3 1-1,1 3 141,1 5 0,-5 2 0,3 3 1,0 3-1,-1 4 0,0 2-272,-4-2 0,0 3 0,-2-4 0,1 1 0,2-1 0,1-2-11,-1-2 0,-2-2-398,-1-2 181,0-5 1,0-2 0,0-10 0,0-4 9,0-7 0,0-4 0,0-5 0,2 0 1,1 1-1,2 1 45,2 2 1,0 5 0,3-1 0,-3 3 103,-1 2 1,4 4-1,-2 3 1,4 1 3,0-1 0,1 3 0,0 4 0,0 4-58,-1 1 0,-3 2 1,-1 3-1,1 1 1,-1 0-1,-1-1 19,-1 1 1,-1 0-353,0-1 1,-4-3 451,3-1 1,-2-6-189,-2-2 0,0-6 0,1-8 0,3-2 0,3-2 0,2 0 27,-1-1 1,1 3 0,2 3 0,-1 2 148,-2 2 0,1-1 0,4 6 0,-1 1 85,1 2 0,-2 2 0,-1 2 0,-3 3-68,-1 1 0,2 3 0,-3 5 0,-3 2 0,1-2 0,0 0-125,1-3 0,1 2 1,-5 2-1,0 1-296,0-2 1,0-5 0,0-1 0,0 1 0,0 1 0,1 0-973,3-2 1,-1 2 0,6-3 707,0 4 1,3-5 0,0-3 516,1-3 0,0-1 0,0 0 0</inkml:trace>
  <inkml:trace contextRef="#ctx0" brushRef="#br1">3036 10744 7880,'0'-12'461,"0"3"0,0 1-30,0-2 0,-1 3 0,-3 0 0,-3 0 0,-2 1 47,1 0 1,-1 2 0,-3 4-1,-1 1 1,0 4 0,1 3-216,-1 3 0,2 4 0,1 0 0,3 3-227,1 2 1,0-3 0,3 3-1,-1-2 1,1-1 0,2 0-130,1 0 1,4 0-1,2-6-467,1-2 1,1 1 0,5-6 0,0-1 53,0-2 1,-1-2-1,1-5 1,0-5 326,-1-5 1,1-2 0,-2 1-1,-1-3 1,-1-1 0,-1 1 227,-1 2 1,0 2-1,-4 6 799,1 2 1,2 5-309,-2-1 0,-1 4 0,4 4 0,-1 5 0,-2 2-343,2 2 1,-5-1 0,5 1-1,-2 0-535,0-1 1,5 1-1,-4 0 1,1 0-1,1-2 1,-1-1-2168,-1-2 1,5-5 671,-1 1 1833,2-2 0,2-8 0,-1-1 0</inkml:trace>
  <inkml:trace contextRef="#ctx0" brushRef="#br1">3252 10681 7880,'6'-7'2233,"-3"1"-1968,5 6 1,-3 6 0,2 2 0,0 3 31,0 2 0,1 1 0,5 2 0,-2 1 0,-1 0 0,-1 1-230,0 3 1,3-3 0,0-1 0,1-2-1,0-3-300,0 1 1,3-5 0,1-1-1,-1 0 1,-2-1-832,-1 0 0,-1-2 0,1-4-795,0 0 1859,-6 0 0,4-6 0,-4-1 0</inkml:trace>
  <inkml:trace contextRef="#ctx0" brushRef="#br1">3532 10693 7880,'0'-7'4423,"-6"2"-4051,-2 5 1,-4 7-1,-2 5 1,-1 8-207,-2 4 1,-6 3 0,2 3 0,-1 4 0,-1 1 0,2 0 67,-2-1-234,5-6 0,-6 9 0,4-5 0</inkml:trace>
  <inkml:trace contextRef="#ctx0" brushRef="#br1">4650 10935 8446,'8'-2'517,"-1"-2"0,-1-4-261,-3-4 0,2 0 0,1-1 0,0 0 0,1-1-57,0-3 0,-4 2 1,1-7-1,-3 0 0,1-2-90,2-1 1,-3-1 0,4 1 0,-4-1 0,-1 1 0,0 1 10,0 3 1,0-2-1,0 6 1,0 2-1,0 1 306,0 1 1,0 4-53,0 1 1,0 7-1,0 2-360,0 10 1,-4 8 0,0 9 0,-1 4 77,0 6 1,3 2 0,-3-5 0,0-1 0,1 0 0,1-2-134,2-2 0,1-3 1,1-3-1,4-2 15,3 0 1,-1-7 0,0 2 0,0-3 0,0-1 0,3-2-270,1-2 1,-2 0 0,-1-4 0,2-3-181,2 0 0,0-2 0,2 0 1,2-2-1,1-2 0,-2-4-107,-1-3 0,-1-6 0,0-2 0,-2-1-37,-2-2 0,0-2 0,-4 0 619,-2 3 0,-2-9 0,-1 3 0</inkml:trace>
  <inkml:trace contextRef="#ctx0" brushRef="#br1">4548 10770 7885,'-7'0'3042,"1"0"-2380,6 0 1,0-2 0,2-1-500,2-1 1,7-4 0,9 2 0,3-1-209,4-3 1,6 3-1,0 0 1,1 1-1,0 4 45,1 0 0,2 2 0,1 0 0</inkml:trace>
  <inkml:trace contextRef="#ctx0" brushRef="#br1">2986 11798 7953,'-6'-12'0,"-2"-1"150,-4 0 1,0 2 0,-1 1 0,0 3 0,0 0 0,1 1 666,-1 1 1,0 0 0,1 5-639,-1 0 1,6 2 0,3 2-69,2 5 1,2 2 0,0 2 0,0 1 0,0 1-1,2 3-4,2 2 0,2-4 0,3 1 0,0-3-96,1-1 0,1-1 0,2-1 1,-2-1-1,-1-3 0,-3 0-22,-1 1 1,2-4 0,-4 4-200,-1 2 1,-1-3 0,-4 0-1,-2 0-365,-5 0 1,-2-4-1,-2 1-135,1-2 1,3-4 0,2-2 0,2-4 709,2-4 0,1-12 0,2-2 0</inkml:trace>
  <inkml:trace contextRef="#ctx0" brushRef="#br1">3036 11811 7953,'6'11'176,"1"-1"1,2-1 130,-1 1 1,-1-3 0,3 0 0,-1 0-1,0-2-410,3 1 1,0 0 0,1-4-1,0 3 103,-1-3 0,1 6 0,0-1 0</inkml:trace>
  <inkml:trace contextRef="#ctx0" brushRef="#br1">3240 11963 7630,'5'7'-107,"-2"-1"391,6-6 1,-7-1 0,4-2 0,-2-3-1,2-1 1,0-3 265,-1-1 1,5-6 0,-3 0-1,2 0 1,-2 0 0,-2-1-355,-2-2 0,3 0 0,-2-2 0,-1 2-11,-2 2 1,-1-3 0,0 4 0,0 1 0,0 2 166,0 1 0,-1 2 163,-3 3-605,2 2 0,-8 13 1,5 6-1,-2 6 72,-3 5 0,4 2 0,2-1 0,3-1 0,1-1 1,0-3-211,0-2 0,0 3 1,1-4-1,3-2 106,5 0 1,2-7 0,2-1 0,-1-1 0,1-3-306,0-2 0,-5-1 0,1 0 0,1 0-152,1 0 1,2-4-1,-1-2 1,0-1 0,-4-3-1,-4-1 579,-2-2 0,3-5 0,2-2 0</inkml:trace>
  <inkml:trace contextRef="#ctx0" brushRef="#br1">3202 11811 7953,'-7'0'2355,"1"0"-2118,6 0 1,1 0 0,4 0 0,4 0-83,7 0 0,-1 0 0,5 0 0,0 0 0,-2 0 0,1 0-830,-4 0 675,-1 0 0,5 0 0,0 0 0</inkml:trace>
  <inkml:trace contextRef="#ctx0" brushRef="#br1">3659 11875 10835,'13'12'0</inkml:trace>
  <inkml:trace contextRef="#ctx0" brushRef="#br1">5005 11773 11108,'-7'-9'777,"3"1"-563,3-2 0,1-3 1,0-2-1,0-3 1,0-1-1,0-1-276,0 1 1,0-7-1,0-3 1,0-1-112,0-1 0,1 4 1,2-2-1,1 3 0,-1 4 73,-2 0 1,-1 7 842,0-2-676,0 8 0,0 11 0,-1 11 0,-2 8 0,-1 7 0,0 7 46,-2 6 0,5-1 1,-4 2-1,4-2-144,1-2 1,1-6 0,4-2 0,2-3 0,1-4-1,1-1-168,1-5 1,1-3 0,2-3-1,-1-3-108,1-3 1,1-4 0,2-1 0,1 0 0,-1 0 0,1 0-135,0 0 0,2-7 0,-4-4 0,2-5-1191,-1 1 1632,-8-5 0,3 0 0,-3-5 0</inkml:trace>
  <inkml:trace contextRef="#ctx0" brushRef="#br1">4828 11659 7851,'-13'0'1024,"0"0"2311,6 0-3218,2 0 0,17-2 0,9-2 1,12-5-1,9-2-558,9-1 0,1-1 441,8 0 0,-1 0 0,4 1 0</inkml:trace>
  <inkml:trace contextRef="#ctx0" brushRef="#br1">5958 11468 7975,'0'-7'211,"0"-4"0,0 2 238,0-2 1,0 3-1,-1 0-152,-3 3 1,1 1 0,-6 4 0,-1 0 0,-2 0-1,-5 1-280,-4 3 1,-2 3-1,0 6 1,4 0 0,0-1 5,4 1 0,1 0-127,1 0 0,6-1 297,3 1 1,2 0 0,4-2 0,2-1-56,4-2 0,4-4 1,2 4-1,1-1 1,4-2-1,0 1-47,4-3 1,0-2 0,-1-1-1,-2 0 1,0 0 0,-2 0-368,0 0 1,-1 0 0,-4 0-1,0 0-532,-1 0 1,-3 0 0,-1 2-1,1 2 808,-2 4 0,-7 4 0,-7 0 0</inkml:trace>
  <inkml:trace contextRef="#ctx0" brushRef="#br1">5730 11735 7975,'-13'0'3295,"6"0"-2805,1 0 1,8 0 0,2 1-225,4 3 0,9-2 1,4 4-1,3-2 1,3 0-1,1-1-561,2-2 0,4-1 0,-3 0 295,1 0 0,-3 6 0,2 1 0</inkml:trace>
  <inkml:trace contextRef="#ctx0" brushRef="#br1">6644 11519 7878,'0'-13'90,"0"1"0,0-1 0,-1 2 0,-3 1 0,-5 1 258,-2-1 0,2 5 0,1-1 0,-3 2 0,-4 0-127,-2 1 0,1 1 0,1 4 0,0 2 0,-2 4 0,1 4-59,2 0 0,2 5 0,0 2 0,2 0 0,3 3 0,2-1-164,2 0 0,2-1 1,1 1-1,1-4 0,3-3 1,5-1-145,2-1 0,3 0 1,2-4-1,2-4-44,2-2 0,1-2 0,4-2 0,-1-2 0,-1-4 0,-3-4-466,-2 0 1,3-1-1,-5-1 656,-5-3 0,7-3 0,-4-5 0</inkml:trace>
  <inkml:trace contextRef="#ctx0" brushRef="#br1">6657 11278 7847,'13'0'614,"-1"0"-335,1 0 0,0 0 1,-1 0-1,3 0 1,0 0-1,2 0-339,-2 0 0,4 0 0,-2 0 0,-2 0 0,-1 0-2019,-1 0 2079,0 5 0,0-3 0,-1 3 0</inkml:trace>
  <inkml:trace contextRef="#ctx0" brushRef="#br1">6784 11278 8109,'0'14'-28,"0"3"0,0 4 11,0 3 1,-2 1 0,0 2 0,-3 1 0,3 2 16,0-2 0,2 5 0,0-1 0</inkml:trace>
  <inkml:trace contextRef="#ctx0" brushRef="#br1">7152 11443 8182,'0'-13'1801,"0"5"-1098,0-1-444,0 6 1,2-1 0,2 7 0,3 2 0,1 3 0,1 3-116,1 4 1,1-1 0,2 5-1,0-2-204,-1 0 0,1 0 0,1-5 0,2 1 0,0 0 0,0-1-194,-2 1 1,3-4-1,1-2 0,1-2-230,-1-2 1,-1 3-1,-4-2 1,-1-1-1,1-2 1,0-1-2131,0 0 2614,-6 0 0,4 0 0,-4 0 0</inkml:trace>
  <inkml:trace contextRef="#ctx0" brushRef="#br1">7457 11392 7941,'-5'-7'3436,"-3"1"-3071,-4 6 1,2 6 0,-1 4 0,-5 5-73,-2 6 1,-3 5-1,-6 2 1,-2 3-1,0 2 1,1 0-515,1 0 1,1 2 0,1-5 220,0-2 0,-6 4 0,-2 1 0</inkml:trace>
  <inkml:trace contextRef="#ctx0" brushRef="#br1">8982 11227 8179,'0'-7'102,"0"1"386,0 6 0,0 2 0,1 2 0,2 6-188,1 5 1,4 3 0,-2 6 0,1 0-1,2 3 1,-1 0-82,1 0 1,-2-2 0,3-1-1,-2-3 1,0-2-160,0-1 0,3-4 0,-4 3 0,1-3 0,-1-1-112,-1 0 1,4-2-1,-3-1 1,1-3-37,1-1 1,-5-2 0,5-4 54,1 0 1,1 0-1,2-2 1,-2-2 0,-1-4 16,-2-4 1,-1-6 0,3-2 0,-3-1 0,0 0 27,0-2 1,-4-1 0,1 0 0,-2 2 0,-2 1 1,0-2 1,4 3 0,0-1 0,-1 0 0,-2 0 94,-1 0 0,0 5 0,0-1 0,0 3-21,0 1 0,0-4 1,0 1-1,0 0 1,2 3 141,2 5 0,-3-3-156,4 2 0,-4 2-1911,-1-1 1173,0 5 0,0 7 0,0 9 0,0 1 664,0 0 0,-6 4 0,-1 2 0</inkml:trace>
  <inkml:trace contextRef="#ctx0" brushRef="#br1">9058 11367 8050,'-7'0'881,"-5"0"1,11-2 437,-3-2-3,2 2-1229,2-3 0,2 5 0,2 0 0,4 0 69,4 0 0,0-2 0,3 0 1,0-3-1,3 3-152,2 0 1,-3-2 0,3 0 0,0 1-549,-1 1 0,-3 2 0,1 0 0,-3 0 1,-1 0 543,-1 0 0,1 0 0,0 0 0</inkml:trace>
  <inkml:trace contextRef="#ctx0" brushRef="#br1">9972 11392 7947,'7'-7'-16,"-1"-4"0,-6 2 296,0-2 0,0-2 0,0 0 0,-1 2 24,-4 3 1,3-2-1,-5 4 1,0 0 0,-1-1-62,-1 0 0,-3 5 1,0-3-1,-1 2 1,0 1-1,0-3-22,1 3 0,-1 0 0,0 4 0,1 0-107,-1 3 0,0 3 0,2-2 0,1-1 0,3 2 0,0 1-65,0 1 1,3 3 0,-3 0 0,1 1 26,3 0 1,0 1 0,1 1 0,-3 2 0,2 0 0,2 0 34,1 0 0,1 4 1,2-4-1,3-1-71,1-2 0,1-1 0,5-1 0,0 0 0,1-4 0,3-4-91,4-2 1,3-2-1,3 0 1,1 0-456,2 0 0,-5-2 1,-5-1-1,-2-1 0,-4 0 506,-4-2 0,-4 5 0,-6-5 0</inkml:trace>
  <inkml:trace contextRef="#ctx0" brushRef="#br1">10696 11367 7942,'8'-6'511,"-4"-3"-495,-3-2 1,-1-2 0,-1 2 0,-3 1 0,-4 2 0,0-2 200,0-1 0,-1-1 0,-4 2 1,1 3-1,-1 2 0,0 2 21,1 2 0,-1-1 0,0-1 0,0-1 0,1 1-117,-1 2 1,0 2-1,1 2 1,-1 3-1,0 1 1,1 3-45,-1 1 1,2 2 0,1-1 0,3 2-45,1 3 0,-3 2 0,5 3 1,1-2-1,2 0 0,1 0 56,0 2 1,4-4-1,2 1 1,1-2-64,3 0 0,1 1 1,2-2-1,1-1 1,1-2-114,2-3 0,5-3 0,-4 1 0,2-4 0,2-2-359,2-2 1,-3 0 0,-1 0 0,0-2 0,-2 0-228,1-3 0,-4-5 1,-5 3-1,-3-1 673,-1-1 0,-2-5 0,-4-5 0</inkml:trace>
  <inkml:trace contextRef="#ctx0" brushRef="#br1">10417 11430 7942,'-7'0'2878,"1"0"-2699,6 0 1,6 0-1,4 0 1,5 0-162,7 0 1,3-1-1,3-2 1,3-3-1,2-1 1,2-1-637,2 1 0,1-3 618,0 5 0,0-10 0,0 1 0</inkml:trace>
  <inkml:trace contextRef="#ctx0" brushRef="#br1">11192 11163 7966,'0'-8'2889,"0"-1"-2394,0 7 0,1-4-346,4 6 0,2 0 1,5 0-1,2 0 1,2 0-1,1 0-11,-2 0 0,4 0 0,-1 0 1,0 0-1,1 1-148,-4 4 1,1-4-1,-1 5 1,2-2-1,-1 0-317,-2-1 0,-3 0 1,-1 0-1,-1 1-58,0-1 0,-3 4 570,-2 1 0,-4 3 0,-4 2-87,-4 0 0,-4 1 0,-2 1 0,-1 2 0,-4 0 0,0 0-181,-4 0 1,-1 4 0,-1-2 0,-1-1 46,1 0 1,5 1 0,2-4 0,1 2-1,0-1 1,1-1 194,2 2 0,1-3 0,1 3-57,-1-3 0,6-1 0,3 0 0,2-1-179,2 1 1,2-2-1,2-1 63,5-1 0,2-6 0,1 2 0,3-1 1,0 1-1,3-3 50,2 0 0,-3-2 0,4 0 1,1 0-185,-3 0 1,4 0 0,-5 0 0,1 0 0,-1 0 0,-1 0-252,1 0 0,-4 0 0,3 0-964,-3 0 0,-5 0 1363,-1 0 0,-5 0 0,3 0 0</inkml:trace>
  <inkml:trace contextRef="#ctx0" brushRef="#br1">11141 11354 12039,'13'0'339,"1"0"0,1 0-268,2 0 1,5 0 0,-4 0 0,2 0 0,2 0-1,2 0 1,0 0-797,-3 0 1,2 0 0,-5 0 724,2 0 0,1 0 0,5 0 0</inkml:trace>
  <inkml:trace contextRef="#ctx0" brushRef="#br1">11624 11684 9942,'-9'0'561,"2"1"-425,2 4 0,0-3 0,5 7 0,0 1-88,0 1 1,0 2-1,2-2 1,2-1 52,5-2 1,2-5-1,2 1-28,-1-2 0,-3-2 1,-1 0-1,2-2 0,1-2 79,2-4 0,-2 1 0,-1-2 0,-3-1 128,-1-1 1,-2-2 0,-4 1-131,0-1 0,-6 0 1,-2 2-1,-3 3-323,-2 3 1,-1 4-1,-4 2 173,-8 4 0,-5 7 0,-7 8 0</inkml:trace>
  <inkml:trace contextRef="#ctx0" brushRef="#br1">4967 12916 7968,'0'-7'440,"5"-4"-223,-1 2 1,0-2-1,-4-2 1,0 0-1,0 1 1,-1-1-1,-2 0 96,-1 1 1,-6-1 0,1 0-1,-2 1-163,-2-1 0,1 6 0,-1 3 0,0 2 0,0 4-184,1 2 1,-1 7-1,0 7 1,1 2 0,-3 4 83,-1 4 0,1 1 1,0 3-1,4-1 0,4-3-103,1-1 1,-3-1 0,5-3 0,1 0 0,3-3-94,5-2 0,-3-1 0,7-6 1,1-1-1,1-3-156,2-1 1,5-2 0,2-5 0,1-3 0,0-5 44,2-2 1,-3-3 0,-1-3 0,1-3 0,-2-1 176,1 0 0,-2-5 0,-5-3 0,0 0 1,-2 4 416,-2 4 0,-5 3 0,1 5 0,-2 0 1517,-2 0-1550,0 1 0,0 6 0,0 6 0,0 9-148,0 6 0,-2 1 0,-1 5 0,-1 1-73,1 2 1,2 0-1,1-1 1,0-3-1,0-1 1,0 0-124,0-1 1,0-1 0,1-4-321,4-1 1,-3-3 0,7-2 0,1-1-1,1-4-493,2 0 0,-1-2 0,1 0 0,0 0-614,-1 0 1467,1 0 0,0-6 0,0-1 0</inkml:trace>
  <inkml:trace contextRef="#ctx0" brushRef="#br1">5298 13018 7968,'-5'8'918,"1"0"-756,0 1 0,0-1 0,-2 1 0,0 1 0,1 1 0,1 0 175,-2-2 1,4 2 0,-2-2 0,3 2 0,1 2 0,0-1-207,0 1 0,4-5 0,2 1 0,1-1-282,3-1 1,1-1 0,2-6 0,1 0 0,1 0-399,2 0 1,0-6 0,-4-1 0,-2-1-155,-2-1 0,0 1 1,-4-5 702,-2 1 0,4-1 0,0 0 0</inkml:trace>
  <inkml:trace contextRef="#ctx0" brushRef="#br1">5323 12852 10107,'9'6'-556,"-1"1"-383,2 0 0,1 3 939,2-6 0,0 1 0,-1-5 0</inkml:trace>
  <inkml:trace contextRef="#ctx0" brushRef="#br1">5323 12598 7966,'0'-12'917,"-1"0"0,-2 3 1321,-1 0-2213,-1 6 0,1 0 0,-2 10 0,-1 8 0,-1 4 0,-1 8-25,1 6 0,0 3 0,-5 2 0</inkml:trace>
  <inkml:trace contextRef="#ctx0" brushRef="#br1">5653 12852 9217,'0'-8'2047,"0"-1"-1779,0 7 0,6-4 1,2 7-105,4 4 0,0 2 1,3 5-1,0 1 1,2 0-1,-1 1-25,-2 3 0,-2-3 1,1 4-1,0-1 1,-1 0-497,1-1 1,0 2-1,0-1 1,-1-2-992,1 0 0,0-3 478,-1 1 0,1-6 1,0-3 869,-1-2 0,1-14 0,0-2 0</inkml:trace>
  <inkml:trace contextRef="#ctx0" brushRef="#br1">5958 12840 8063,'-11'-9'286,"1"2"377,2 2 1,3 0 0,-2 4 0,0-2 0,0-1-203,-3 1 1,-1 7 0,-3 6 0,-3 4 0,-4 5 0,-5 2-335,-3 6 1,2-2-1,-1 5 1,4-4-1,4-2-542,2-2 0,6 0 0,8-4 0,3 1 1,3-1 414,7-2 0,5-8 0,11-2 0</inkml:trace>
  <inkml:trace contextRef="#ctx0" brushRef="#br1">6543 12751 7918,'-6'-13'1099,"-3"0"0,-2 6-774,-2 3 0,1-2 0,-1 2 1,0 1 59,1 2 0,-5 2 0,-2 2 0,0 3 0,-3 1 0,3 3-42,2 1 1,-2 2-1,2 0 1,2-2-1,2-1-150,5-2 1,-2 1-1,6 3-205,1 1 1,1-5 0,4 1-1,1 1-159,1 1 0,6-2 0,-2-2 1,3 0-1,4-2-257,2 1 0,-2-2 0,5-4 0,0 0 1,-1 0-322,4 0 0,-3 0 0,-1 0 0,0 0 0,-2 0 749,1 0 0,-4 0 0,5 0 0</inkml:trace>
  <inkml:trace contextRef="#ctx0" brushRef="#br1">6288 13030 12579,'13'6'180,"1"-5"0,3 5 0,3-2-472,0 0 1,4 5 0,-3-5 0,3-1 0,3-2 291,2-1 0,-2 6 0,4 1 0</inkml:trace>
  <inkml:trace contextRef="#ctx0" brushRef="#br1">6835 12611 7955,'0'-13'1555,"0"1"-1093,0-1 1,0 7-9,0 6 1,1 6 0,2 8 0,1 3 0,0 4 0,1 3-176,-1 2 1,0 3-1,-2 1 1,0-2-1,3-1-237,-3-2 0,1 1 0,0-1 1,1-1-1,-1-1-491,-1-2 0,-2-6 1,0 2-1,0-3-394,0-1 1,0-4 777,0-1 1,0-7 0,1 1 0,3-6-26,5-3 0,-2-2 0,1-5 0,2-2 0,1 0 0,2 0 1,0 2 1,-1 1 0,0 1 0,-2 0 284,-2 4 0,1 1 0,3 4 0,1-1 0,0 1 366,-1 1 1,1 4 0,0 2-177,-1 5 0,-4 2 0,-3 1 0,-1 3 0,1 0 0,-3 2 31,0-1 1,-2-2 0,0-2 0,0 1-330,0 0 1,-4 0 0,-2-1-1,-1 1 1,-3-2-24,-1-2 1,-2-2 0,0-4 0,1 1-1009,-1-1 0,0-2 1,1-1-1,-1 0-395,0 0 0,6-6 1,3-2-1,2-3 1338,2-2 0,12 0 0,2 1 0</inkml:trace>
  <inkml:trace contextRef="#ctx0" brushRef="#br1">7368 12891 8007,'4'12'590,"1"1"0,-2 0 12,-2-1 0,-1 1 0,0 1 0,1 2 0,2 2 0,1 0-398,-1 1 0,-1-2 0,-2-5 0,0 1 0,0 0-1219,0-1 1,0-3-2925,0-1 3939,0-5 0,0 3 0</inkml:trace>
  <inkml:trace contextRef="#ctx0" brushRef="#br1">7356 12776 8007,'1'-8'1362,"3"-1"0,-1 5-209,5-4 1,-3 5-896,3-1 0,1 6 1,2 4-1,-1 2-258,-2 7 0,1-3 0,3 7 0</inkml:trace>
  <inkml:trace contextRef="#ctx0" brushRef="#br1">9109 12687 7938,'0'-8'0,"0"-1"0,0 1 919,0-5 0,4 5-367,0-1 0,2 8 1,-3 2-1,2 9 1,2 7-204,3 3 1,0 7-1,0 7 1,-3 1-257,-1-1 1,2 1 0,-2-4 0,-1 0 0,2 0 0,-1-4-13,0-5 0,2-2 0,-2-4 0,1 1-15,3-2 1,-3-5-1,1-3 1,2-1 81,1-3 1,2-2 0,0-2-116,0-4 0,-5-2 0,-1-7 1,0-3-1,-1-4 0,-1-3-97,-2-1 1,3-1 0,-2 1-1,-1 0-50,-2-1 0,-1-2 1,0 1-1,0 4 1,0 2 125,0 2 1,0 3-1,0-1 1,0 3 0,0 1-135,0 1 1,0 3-1,0 1 1,0-2-1757,0-1 392,0 3 1,0 4-1,0 8 1486,0 5 0,-5 2 0,-2 2 0</inkml:trace>
  <inkml:trace contextRef="#ctx0" brushRef="#br1">9134 12891 7938,'-8'0'0,"-1"0"2335,6 0 1,-1 0-1981,8 0 1,5-5 0,6 1 0,5 0-1,3 0 1,3-2-497,1-1 141,0 4 0,-2-8 0,1 4 0</inkml:trace>
  <inkml:trace contextRef="#ctx0" brushRef="#br1">9972 12802 7961,'6'-20'144,"-3"2"1,4 5 0,-1 0 0,-4 0 0,0 1 0,-2-1 229,0 0 1,-4 1 0,-2 0-1,-1 2 1,-3 3 0,-1 2-173,-2 2 1,0 2 0,1 1-1,-1 0 1,0 1 0,0 3-6,1 5 0,-5 8 0,0 4 0,1 3 0,1 3-118,-2 2 0,7-1 0,-3 5 0,3-2 0,3-3-184,3-1 0,3-2 0,1-1 0,1-3-64,3-4 1,-1-2 0,6-4 0,1-3-1,1-4 1,2-2-84,-1-2 0,2 0 0,2 0 0,2-2-53,2-2 1,-4-4 0,2-8 0,-1-2 0,0-2-1,-2-1 104,-1 1 1,-1-4 0,-2 3 0,-1-3 343,-1-1 0,-6 1 0,1 3 1,-3 4-1,-1 3 1232,0 1 0,0 4 700,0 1-1924,0 5 1,0 0 0,0 10-1,0 7 1,0 5-184,0 3 1,0 2 0,0 2 0,0-1-74,0 1 0,0-3 0,0-1 0,0-4 0,2-2 1,0-2-390,3-3 1,5-3-1,-1 2-217,7-1 1,-2-6-1,3 1 1,-1-3-1,-1-2 1,2-3-1594,-1-5 2304,3-2 0,-5-2 0,5 0 0</inkml:trace>
  <inkml:trace contextRef="#ctx0" brushRef="#br1">10265 12916 12026,'0'20'437,"-2"-2"1,-1-5-1,-1 1-265,1 3 1,2-3 0,2 3-1,2-3 1,1-1 0,1-2-404,0-3 0,-2 2 0,4-4 0,0 0-264,0-1 0,-3 4 0,5-5 0,1-1 0,1-2-377,2-1 0,-1-1 1,0-4-1,-2-3-661,-2-3 1533,1-2 0,-2-5 0,-2-2 0</inkml:trace>
  <inkml:trace contextRef="#ctx0" brushRef="#br1">10366 12776 8515,'-5'-7'1627,"-1"0"-262,-3 3-1270,4 2 1,6-3 0,3 6-855,5 3 0,2 4 0,0 4 759,-2 1 0,8 5 0,-3 2 0</inkml:trace>
  <inkml:trace contextRef="#ctx0" brushRef="#br1">10989 12713 7943,'0'-13'-35,"-2"2"0,-1 1 0,-2 1 0,-2-1 219,-3-1 1,3 4 0,-2 2 0,-1 0 0,-1 1 0,-2 1 257,1 2 0,-1 1 0,0 0 0,1 0 0,-1 1 0,0 2 3,1 1 1,-1 6-1,0-1 1,0 3-291,1 5 0,-1-1 1,2 4-1,2-1 1,5 1-1,3 1 19,1-1 0,0 4 0,0-4 1,0-1-75,0-2 1,4-3 0,1-1 0,3 0 0,1 0 0,3-1-221,0 1 0,3-5 1,0 0-1,3-3-278,2-2 1,0-2 0,2-1 0,0 0 0,-1 0 0,-1 0-352,-3 0 1,-3 0-1,-2-1 1,1-2-1771,0-1 2519,-6 0 0,-2-2 0,-5-1 0</inkml:trace>
  <inkml:trace contextRef="#ctx0" brushRef="#br1">10747 12852 7926,'-12'0'2557,"5"0"-1409,1 0 1,6-1-902,0-3 0,6 2 0,3-2 0,7 1-824,5-1 0,5 1 0,3-5 0,5-1 0,3 2 577,1 3 0,0-3 0,0 0 0</inkml:trace>
  <inkml:trace contextRef="#ctx0" brushRef="#br1">11446 12497 8018,'-7'-2'1989,"3"-2"-1368,2 3 1,4-5-257,2 6 1,4 0 0,8 0 0,2 0-1,1 0 1,0 0-378,1 0 0,-3 0 0,3 0 1,-2 2-1,-2 0-78,-2 3 1,3-1 0,0-3-1,-2 2-200,-1 1 0,-1 5 1,0-5-1,-2 0 62,-3 2 1,-2-3 0,-6 5 195,0 2 1,-1-3 0,-4 2-1,-3 2 1,-5 3 258,-4 3 0,-2 5 0,-7 0 0,1 2-91,-1 1 0,1 0 0,1 1 1,3-2-1,4-2 0,3-2 131,1-2 1,0 4 0,2-5 0,3-2-33,3-1 1,3-1 0,-1 0 0,-2-1-94,3 1 1,2-6 0,2-1-111,3-1 1,5-3-1,-2 2 1,3-3-1,2-1-197,0 0 1,4 0 0,1 0 0,0 0 0,1 0-523,-4 0 1,4-4 0,-2 0 0,-2 1-1197,-1 2 1,-1-1 1882,0-2 0,-6 3 0,-2-5 0</inkml:trace>
  <inkml:trace contextRef="#ctx0" brushRef="#br1">11421 12738 7938,'-6'-8'3022,"-3"-1"-2410,4 6 1,-1-4-97,6 3 0,2 3 0,2-4 1,6 4-503,5 1 1,5 4 0,5 0 0,1-1 0,1-1-4,2-2 0,-1 0 1,5 0-12,-2 0 0,10 0 0,-2 0 0</inkml:trace>
  <inkml:trace contextRef="#ctx0" brushRef="#br1">11865 12852 13171,'0'13'525,"0"0"-307,0-1 1,-1 3-106,-3 2 0,2-3 0,-2 4 0,2-1 0,2 0 0,0-2 0,2 0-286,2-3 1,-1 1 0,5-2-1,1-1 1,-1-3 0,1-1-150,1-3 1,1-2 0,2-1 0,-1 0 0,1 0-311,0 0 1,-5 0 0,1 0 0,-1-1 0,1-4-1528,-1-3 2159,-5-3 0,8-8 0,-4 0 0</inkml:trace>
  <inkml:trace contextRef="#ctx0" brushRef="#br1">11954 12751 7921,'-7'0'4213,"1"0"-3911,6 0 1,2 1 0,2 3-1,5 5 17,2 2 0,2 2 0,-1 0-319,1-1 0,0 1 0,-1 0 0</inkml:trace>
  <inkml:trace contextRef="#ctx0" brushRef="#br1">12348 13106 11348,'-6'26'108,"-6"-1"1,-8 1 0</inkml:trace>
  <inkml:trace contextRef="#ctx0" brushRef="#br1">12856 12789 8182,'0'-7'2661,"0"1"-2449,0 6 1,0 6-1,0 4 1,0 4-22,0 3 0,0 4 0,0-3 0,0 1-117,0-1 1,6 3 0,1-4 0,1-1-1,1-4 1,-1-2-292,-1-1 1,4-5 0,-2 3 0,2-1 0,2-4-426,0 0 1,-1-4-1,0-2 1,-2-6 641,-2-5 0,-5-5 0,2-5 0</inkml:trace>
  <inkml:trace contextRef="#ctx0" brushRef="#br1">12970 12573 7995,'-5'-13'1808,"-2"6"-860,-6 2-647,6 5 1,3 1 0,8 3 0,4 6-933,4 6 1,2-4-1,1 4 631,2-2 0,6-4 0,-3 8 0</inkml:trace>
  <inkml:trace contextRef="#ctx0" brushRef="#br1">13212 12764 11170,'8'-2'1154,"2"-1"1,3-1-1279,2 1 1,8-4-1,-2 0 1,3 0-1,1 1 1,1 2-523,-1 0 1,-5 0-1,-3 5 1,-3 2 645,-1 1 0,-6 12 0,-2-2 0</inkml:trace>
  <inkml:trace contextRef="#ctx0" brushRef="#br1">13288 12903 7915,'0'7'2273,"0"-1"-2044,0-6 1,1 0-1,4 0 1,3 0-308,3 0 1,3 0 0,3 0-1,5 0 1,2-2-839,1-2 0,-4 3 916,0-3 0,0-9 0,5-1 0</inkml:trace>
  <inkml:trace contextRef="#ctx0" brushRef="#br1">13694 12624 7892,'0'-7'0,"0"3"1075,0 8 1,2 3 0,1 7 0,1 3-727,-1 4 0,-2-1 1,1 1-1,0 2 0,3-1-586,-3-1 0,0 3 0,-2-4 0,0 0 0,0-2-924,0 0 0,0-8 0,1 3 1161,3-2 0,-2 1 0,4 0 0</inkml:trace>
  <inkml:trace contextRef="#ctx0" brushRef="#br1">14012 12903 9651,'7'0'2657,"-1"0"-2391,-6 6 1,-2-3-1,-2 5 1,-4 2-474,-4 1 1,0 2-1,-1-2 1,0-1-1,-1-1 1,-1 1-809,-2 1 1,4-3 0,4 1 0,0-1 1014,-3-1 0,0 5 0,-1-5 0</inkml:trace>
  <inkml:trace contextRef="#ctx0" brushRef="#br1">14241 12776 9575,'7'0'1647,"-2"0"-1382,-5 0 0,5 2 1,0 0-1,2 3-291,3-3 1,-3 4 0,2-2 25,1-1 0,1 4 0,2 0 0</inkml:trace>
  <inkml:trace contextRef="#ctx0" brushRef="#br1">14546 12802 11917,'0'-7'-539,"1"1"285,3 6 1,-1 0 253,5 0 0,7 6 0,4 1 0</inkml:trace>
  <inkml:trace contextRef="#ctx0" brushRef="#br1">14736 12751 7976,'13'5'0,"-1"3"0</inkml:trace>
  <inkml:trace contextRef="#ctx0" brushRef="#br1">14889 12814 13695,'-6'13'-261,"3"4"1,-5 1 0,-2 1-253,-2-1 0,0 0 0,-1-2 0,0 1 0,1-2 513,-1-1 0,0-1 0,0 0 0</inkml:trace>
  <inkml:trace contextRef="#ctx0" brushRef="#br1">15066 12687 7883,'7'-1'3191,"-2"-3"-2962,-4 2 0,-1-2-117,0 8 1,-1 8-1,-2 4 1,-3 1 0,-1 2-1,-3 2-604,-1 3 1,-2-3 0,1-1-1,0 0 1,4-2-2199,4 0 2690,-3-1 0,5-4 0,-4 0 0</inkml:trace>
  <inkml:trace contextRef="#ctx0" brushRef="#br1">15117 12700 8498,'9'1'823,"-2"4"-519,-2 3 0,1 1 0,-3 2 0,2 3 0,3 0 0,0 2 369,-1 1 0,3-3-357,-6 3 1,5-3 0,-4-2 258,2 1-313,2 0 0,4-6-103,-1-3 1,1-2 0,0-2 0,-1-2 0,1-2 78,0-5 0,-1-2 0,1-3 0,-2-2 540,-2 0-585,2-7-45,-4 3 1,6-5 209,0-1 1,-2-3-134,-3-1 1,4 1 0,-4 3-1,2 1 1,-1-1 0,-4 2-287,1 3 0,-5-1 0,3 5-2340,-2 1 2401,-2 8 0,-11 8 0,-4 7 0</inkml:trace>
  <inkml:trace contextRef="#ctx0" brushRef="#br1">5031 14021 7415,'-6'-7'793,"5"1"-18,-5 0 1,6 4 0,-1-5 178,-3 1 1,4 2-681,0 4 1,5 0 0,8 0 0,0 0 0,-1 1-115,1 3 1,0 3-1,-1 6 1,1 1-1,0 2 1,-1 2-140,1 2 1,0-3 0,0 4 0,-1 2 0,0-1-69,-4-1 0,3 3 1,-4-4-1,2 1 1,-2-1-227,-1-2 1,3-1 0,-1-4 0,0-2 0,0-1-243,2-1 1,-3-7-1,0 4 1,1-2-267,-1 0 1,0-1 0,3-6 0,-3-2 0,0-2 780,0-3 0,-4-1 0,2-2 0</inkml:trace>
  <inkml:trace contextRef="#ctx0" brushRef="#br1">5387 13983 7973,'-9'0'827,"1"1"-370,-2 3 0,-2 3 0,-2 6 0,-3 1 0,-4 3 0,-3 4-294,-1 3 1,4 3 0,-1 1 0,0 2 0,-1-2 0,2-2-383,4-5 0,4 1 0,5-5-1970,4-1 2189,2-2 0,8-1 0,1-1 0</inkml:trace>
  <inkml:trace contextRef="#ctx0" brushRef="#br1">5653 13983 13353,'14'0'738,"2"0"0,1 1-490,-2 3 1,1-2 0,-1 2-1,2-1 1,-1 0 0,-2 1-1,0-1 106,3-2 1,-3 1 0,3 0 0,-3 4-92,-1 1 1,-2 1 0,-2 5-143,-5 0 1,-5 0 0,-6-1-1,-6 1 1,-3 0-81,-2-1 1,-2 1 0,-5 0-1,-1 0 1,1-1-634,0 1 1,3-5 0,3-1 0,0 0-4422,4 1 5013,1-6 0,7 4 0,1-6 0</inkml:trace>
  <inkml:trace contextRef="#ctx0" brushRef="#br1">5768 14351 15942,'1'-8'588,"5"-1"0,5-1-988,5-1 1,6 2 0,-1 1 0,2 0 0,-1-1 0,-2 2-1234,-1 1 0,-3-2 1633,-3 4 0,6-6 0,0 3 0</inkml:trace>
  <inkml:trace contextRef="#ctx0" brushRef="#br1">6187 14072 12513,'0'9'989,"0"3"1,0 2-817,0 0 1,0 2-1,0-1 1,0 2-1,0-2 1,0 0-39,0-3 0,4 1 0,0 0 1,1-2-1,-1-1-266,0-2 1,4-3 0,-2 2 0,1-2-92,3-2 1,1-1 0,2-2-1,0 0 1,-1 0 179,1 0 1,0-6 0,0-3 0,-1 0 0,0-1 0,-3 1 130,0-1 1,-6-5-1,2-2 1,0 1 249,-1 2 0,0 2 1,-4-3-1,0 0 0,0-2 79,0 1 1,-1 2 0,-4 2-108,-3-1 0,-3 2 0,-2 2 0,0 4-656,1-1 0,-5 4 0,0 0 0,1 6 0,2 9 345,1 6 0,-11 5 0,-2 2 0</inkml:trace>
  <inkml:trace contextRef="#ctx0" brushRef="#br1">13542 7493 7922,'-7'-6'4919,"-4"5"-4789,9-5 1,2 6 0,9 0 0,2 0-118,2 0 0,5 0 1,2 0-1,1 0 1,0 0-1,0 0-53,-1 0 0,3 0 0,-6 2 0,-2 1 0,-1 1 0,-1-1-171,0-2 1,-5 5 244,1 2 0,-7 3 0,3 2 1,-5 0-1,-6 1 0,-5 3 52,-5 4 0,-6 3 0,0 1 0,0 1-87,1-1 0,-2 1 0,6-2 0,2-2 0,1-2 0,2 0 16,4-1 0,-2-3 1,6 2-1,1-1 13,1 0 0,2 0 0,0-4 0,0 0 64,0-1 0,2-1 1,2-1-128,5-1 1,2-6-1,3 1 1,1-3-1,2-1 1,0 0-443,2 0 1,-4 0-1,5 0 1,-2 0-430,-2 0 0,-3-1 1,-4-2 905,0-1 0,-1-6 0,5 3 0</inkml:trace>
  <inkml:trace contextRef="#ctx0" brushRef="#br1">13453 7823 7836,'0'-7'1518,"1"2"-1052,4 5 1,2 0 0,5 0 0,3 0-357,2 0 0,2 0 0,7 0 1,-1 0-1,1 0 0,-1 0-135,0 0 0,1 0 0,-1 1 25,1 3 0,-1-2 0,0 3 0</inkml:trace>
  <inkml:trace contextRef="#ctx0" brushRef="#br1">14012 7938 7841,'-8'0'1235,"-1"0"0,5 0-931,-5 0 1,7 5-1,-3 4 1,2 2-97,-1 2 1,3-1-1,-2 1 1,6 0-194,5-1 0,8 0 0,1-4 0,-2-4 0,1-2 0,-1-2-149,2 0 1,0-2 0,-4-2 0,0-3 44,-1 0 0,1-4 0,-2 2 0,-2-2 253,-5-2 1,-3 5 0,-2 1-1,-3 1-187,-5 3 1,-2 0 0,-2 1 0,1-3 0,-2 3 0,-2 0-1730,-1 2 0,0 4 1752,4 1 0,1-1 0,-1-4 0</inkml:trace>
  <inkml:trace contextRef="#ctx0" brushRef="#br1">14495 7620 7912,'8'0'2683,"1"0"-2507,1 0 1,-3 0 0,1 0-1,2 0 1,1 0 0,3 0-109,3 0 1,-1-4 0,4 0 0,-1 1 0,1 1-1,1 2-32,-1 0 0,4-1 1,-4-2-37,0-1 0,4-6 0,-5 3 0</inkml:trace>
  <inkml:trace contextRef="#ctx0" brushRef="#br1">14584 7823 11313,'12'0'104,"7"-4"1,3-2 0,7 1-1387,4-1 0,4-4 1282,1 2 0,0-4 0,0 0 0</inkml:trace>
  <inkml:trace contextRef="#ctx0" brushRef="#br1">15536 7214 7985,'-12'-13'457,"0"0"1,3 2-31,0 2 0,5 4 0,-5 5 0,-1 0 0,-1 0 0,-2 0 64,1 0 0,-1 1 0,0 2 1,1 3-1,0 2 0,2 5-364,2 2 1,5 7-1,-1-6 1,4 1 0,3 0-1,2 0-78,2-1 1,-2 2 0,3-1 0,1-1-263,-2-2 0,4-6 1,-3 1-1,2 1 0,0 1-244,-1 2 0,-2-1 0,3-1 0,-3-1 8,-2-1 0,-2-1 0,-7 5 0,-5-2 0,-2-1 139,-2-1 0,-3-2 1,-1 3-1,1-3 673,2-2 0,1 0 1224,1-5-1057,4 0 0,3 1 1,6 2-1,3 2 85,5 2 1,2-2-1,2 3 1,0 1-335,-1-2 0,1 5 0,-2 0 0,-1 5 0,-3 1 0,-1 2 96,-3-1 1,-2 3-1,-1 3 1,0-1-323,0-3 1,0 2 0,0-6 0,0-2-731,0-1 0,0-1 0,0 0 1,0-1-206,0 1 1,6-6-1,4-3 1,5-2-3092,6-2 3971,3-6 0,2-1 0,-1-6 0</inkml:trace>
  <inkml:trace contextRef="#ctx0" brushRef="#br1">16299 7391 7898,'-9'-4'199,"1"0"1,3-6 0,-3 3-16,-2 0 1,-1 0 0,-2 4 0,0-1 0,1 1 0,-2 2 0,-2 1 229,-1 0 0,0 5 0,3 4 1,-1 2-1,-1 2 0,3-1-112,3 1 0,3 5 1,-1 2-1,4 1 1,2-1-158,2-2 1,0 5-1,0-3 1,2 0 0,2-4-260,4-1 1,4 2 0,2-2-1,1-2 1,4-5-526,0-2 1,1 2 0,3-3 0,-4-3-42,0 0 0,2-2 1,-3 0-1,1 0 680,-1 0 0,-1-6 0,-4-1 0</inkml:trace>
  <inkml:trace contextRef="#ctx0" brushRef="#br1">16438 7518 7898,'7'2'856,"-2"2"-319,2 3 1,-6 6 0,5 0 227,-1-1 1,-3 5-1,2 0 1,-3-1 0,-1-1-1,2 1-352,2 1 0,-3 0-982,4-5 1,-4 1 419,-1 0 1,4-5-567,1 1 1,0-2 352,-1 1 1,-2-1-2554,2-3 2915,3-2 0,-5 3 0,3-5 0</inkml:trace>
  <inkml:trace contextRef="#ctx0" brushRef="#br1">16819 7684 7956,'0'7'0,"0"0"602,0-3 1,0-1 831,0 5 1,0 1-517,0 3 0,0 1-401,0 0 1,-4-1-816,0 1 0,-6 0 225,2 0 0,-4 3 73,0 1 0,-7 0 0,-1-4 0</inkml:trace>
  <inkml:trace contextRef="#ctx0" brushRef="#br1">17531 7290 7994,'0'-13'-56,"-6"0"0,-1 1 291,0-1 1,0 5 0,3 0 0,-5 3 0,-2 1 0,-2-1 277,1 1 1,-1 0 0,0 4-1,0 0 1,-1 1 0,-1 4-158,-2 3 1,3 3 0,4 3 0,-1 3 0,2 3 0,1 1-92,1 0 0,4-1 1,-1 3-1,2-3-211,2-2 1,4 3 0,2-4-1,1-2 1,4 0 0,3-4-105,3-3 1,2 4 0,-4-5 0,4 0-1471,0-3 1,-2-3-1,3-1 1,0 0 1519,0 0 0,-5 0 0,3 0 0</inkml:trace>
  <inkml:trace contextRef="#ctx0" brushRef="#br1">17645 7455 7994,'9'0'269,"-1"0"128,2 0 1,1 0 0,2 0 0,0 0 0,-1 0 35,1 0 0,0 0 0,-1 1 1,1 2-1,-2 3-183,-2 1 0,1 1 0,-6 5 0,-1 0-279,-2-1 1,-1 1 0,0 0 0,-3-2 0,-4-1 0,-5-2-261,-2 2 1,-1 2-1,3 0 1,-1 0 43,0-4 0,5 2 1,1-4-421,1 1 587,2-5 1,10 8-1,2-5 1,3-3-1,3 0 1,3-4-204,5-2 0,-3 3 1,1-5 280,-2 0 0,5-1 0,-3-5 0</inkml:trace>
  <inkml:trace contextRef="#ctx0" brushRef="#br1">18102 7633 8018,'7'1'-4,"-2"3"724,-4-2 1,1 8 0,0-5-1,3 2-149,-3 3 0,0 3 0,-2 2 0,-2 2 0,-2 0-897,-4 2 1,-4-1 0,0 5 325,-1-2 0,0-6 0,1 4 0</inkml:trace>
  <inkml:trace contextRef="#ctx0" brushRef="#br1">18915 7290 7897,'-4'-13'55,"0"0"0,-5 5 0,4 1 1,-1 0-1,-1 1 0,0-1 0,-3 1 568,-1 1 1,-2 1-1,1 4 1,-3 0-1,0 0 1,-2 1-152,1 3 0,-2 3 0,1 7 0,2 3-239,0 5 1,3 3-1,-1 3 1,2 2-1,1-2 1,3-3-138,1-3 1,2 2 0,4-5 0,1 1 0,4-3 0,2-3-554,0-1 1,8-2-1,-2-1 1,2-3-321,4-1 0,1-2 0,5-4 0,0 0 0,1 0 777,-1 0 0,1-6 0,-1-1 0</inkml:trace>
  <inkml:trace contextRef="#ctx0" brushRef="#br1">19055 7455 8289,'7'-6'876,"0"5"638,-2-3 0,-3-2-964,7 2 1,-2 1-1,3 7 1,-3 5-631,-2 2 1,0 2 0,-7-1 0,-2 1 159,-4 0 1,-4-1 0,0 0 0,-1-2 0,0-2-2142,0 2 1161,6-4 1,3-1 0,8-5 862,5 0 0,2 0 0,2 0 0,1 0 488,3 0 0,-3 0 0,3 2 0,-3 0 0,-1 3 0,-1-3 381,1 0 1,-4 2 0,-2 2-504,-2 1 1,0 1-1,-5 5 1,-2 0-1,-2-1-526,-5 1 0,-2 0 0,-3 0 0,-1-2-289,-2-3 0,0 2 0,4-6 0,0-1 0,1-1-4773,-1-2 5259,6 0 0,-4 0 0,3 0 0</inkml:trace>
  <inkml:trace contextRef="#ctx0" brushRef="#br1">19385 6998 11007,'9'-5'2071,"-1"1"-1838,1 0 0,4 4 1,-1 0-1,1 0 1,0 0-1,-1 0-50,1 0 0,0 1 0,-1 4 0,0 3 1,-2 2-88,-2-2 0,-5 5 0,3-2 0,-2 5 0,0 1 33,-1 1 1,-7-2-1,-5 5 1,-2 2 0,-3 1-14,-3 1 0,3-4 0,-3 0 0,3 0 0,2 1-223,4-1 1,-2-6 0,6 2 0,1-3-87,2-1 1,1 0 0,0-1 0,1 1 28,3 0 0,3-6 1,6-3-1,0-2 44,-1-2 1,1 0-1,0 0 1,-1 0 0,1 0 76,0 0 0,-5 0 0,-1-2 225,-1-2 1241,-2 2-936,-4-3 1,0 6 0,0 3-1,0 5 1,0 2 27,0 2 0,-4 1 0,0 2 1,1 0-159,2 0 0,-1 4 1,-1 1-1,-1 1 1,1 1-1,2-2 162,1 2 0,0-3 0,0-1 0,0 0-95,0-4 0,0-1 1,0-1-1,0 0 1,0-1-414,0 1 1,-6-6-1,-4-1 1,-5-2-1,-6 0-1243,-3-1 1,-7-3-1,-5-3 1232,-5-1 0,-15-11 0,-9 0 0</inkml:trace>
  <inkml:trace contextRef="#ctx0" brushRef="#br1">4967 12103 7885,'-12'0'0,"3"0"340,1 0 1,3 0-543,-3 0 1,7 0 369,1 0 1,5 0-1,8-1 1,1-2-1,2-1 1,2 1-85,2 1 1,-3 2 0,4 0 0,0-1 0,0-2-1,0-1-59,2 1 1,1 2 0,1 1 0,1 0 0,1 0 0,1 0 36,1 0 1,5-2 0,-1-1 0,2-1 39,5 1 1,0 1-1,-1-1 1,0-1-1,2-1 1,3 1-46,1 0 1,0 0 0,3 4 0,-3 0 88,-1 0 0,3-5 0,-4 1 0,3 1-13,2 2 0,1 1-71,2 0 0,5-4-315,3-1 0,-1 1 265,2 4 0,-5-1-150,4-3 1,-1 2 70,1-2 0,5-3 61,-1-2 1,1 2-10,3-1 1,-2 1 3,-1-2-1372,-1-2 1346,1 10 0,-2-9 51,-3 6 0,2-1-54,-6 5 1,4-4 72,-4 0 1,-1 0 29,-7 4-47,2 0 6,-4 0 1,7 0 1,3 0 1,-2 0-13,2 0 0,0 0 0,-3 0 0,-3-2 0,1-1-44,-1-1 1,2 0-1,0 2 1,0 0-1,-1-3 168,1 3 0,0 0 1,-2 1-1,-1-2 1,-2-1 41,-3 1-178,5 2 0,-7 1 0,4 0 0,1 1 302,-1 3 0,0-2 0,3 2 0,-3-3 0,0-1-347,0 0 0,1 0 0,0 0 0,-2 0 0,-2 0 178,1 0 0,3 0 0,-3 0 0,-1 0 1,0-1-2,1-3 0,0 2 1,-2-2-1,2 3 1,-2 1-106,-2 0 0,-1 0 1,0 0-1,0 0 1,0 0-173,1 0 0,-1 4 1,-2 0-1,0-1 0,-2-2 108,1-1 1,2 0 0,1 0 0,-2 0 0,1 0 105,1 0 1,-7 0 0,7 0-1,-1 2 1,0 0 4,1 3 0,0-1 0,0-4 0,0 0 0,0 1-79,0 4 1,0-4 0,1 3-1,-1-2 1,-2-2 70,-2 0 1,2 0-1,-5 0 1,1 0-1,3 0 124,2 0 0,1-2 1,0-1-1,2-2 1,1-1-128,1 0 0,6-2 0,-1 2 1,1 1-1,0-1-303,-2 3 1,-1 2-1,3 1 1,-1 0 0,1 0 239,1 0 0,2 0 0,0 0 0</inkml:trace>
  <inkml:trace contextRef="#ctx0" brushRef="#br1">14838 9677 7856,'0'-12'243,"0"-1"0,0 0 184,0 1 0,0-3 0,0 0 0,0-2 1,0 0-1,0-1-280,0-3 1,0-2 0,0 0 0,0 2 0,1-1 0,2-2-149,1-2 1,0 7 0,-2 2 0,1 3 457,1 1 290,0 6 1,-4 3-502,0 8 1,-4 7 0,-2 7 0,1 4-165,-1 4 1,-3 0-1,5 5 1,0-2-1,0 1 1,0-2-106,1-1 0,1-1 0,4-3 0,1 0-109,1-2 1,4-5 0,-2 1-1,1-5 1,3-2 0,1-3-334,2-1 0,0-2 0,-1-4 0,2 0 72,3 0 1,-1 0 0,4-1 0,-2-2 0,-3-3-1,0-1-642,-3-3 0,0-1 0,-4-3 1035,-4-3 0,3-3 0,0-5 0</inkml:trace>
  <inkml:trace contextRef="#ctx0" brushRef="#br1">14673 9538 7856,'-13'0'307,"0"0"565,0 0 0,8 0 0,6 0-747,11 0 0,6 0 1,9 0-1,4 0 1,7-2-1,8-2-2638,8-4 2513,-2-4 0,5 0 0,-6-1 0</inkml:trace>
  <inkml:trace contextRef="#ctx0" brushRef="#br1">15638 9335 7822,'0'-8'556,"0"-3"276,0 10 1,-1-9-328,-4 6 1,3-2 0,-7 3-327,-1-1 1,-3 0-1,-2 4 1,-2 1 0,2 2-1,-1 3 36,-1 1 0,3 0 1,-3 3-1,3-3-93,1-2 1,0 5 0,1-1-1,-1 0 1,2 1 97,2-1 1,-1-5-263,6 5 0,0-5 0,4 4 56,0 2 1,6-4 0,2-1 0,3 0-62,2-1 1,0 0 0,1-4 0,1 0 0,2 0 0,-1 0-340,-2 0 0,0 0 0,2 0 1,1 0-430,-2 0 1,-1 0-1,-1 0 1,-2 2 814,-2 2 0,2 3 0,-4 6 0</inkml:trace>
  <inkml:trace contextRef="#ctx0" brushRef="#br1">15384 9589 15116,'13'0'274,"-1"0"1,2 0 0,3 0-858,5 0 0,6 1 0,1 2 1,1 1 582,1-1 0,2 4 0,5 0 0</inkml:trace>
  <inkml:trace contextRef="#ctx0" brushRef="#br1">16260 9347 7814,'0'-12'0,"0"3"-194,0 1 1,5 3 0,-1-3 406,-1-2 0,-2-1 0,-1-2 134,0 0 0,-1 1 0,-3-1 1,-5 2-118,-2 2 0,2-1 1,1 6-1,-2 1 61,-1 2 1,-6 1-1,0 0 1,0 0 0,0 0-1,0 1-58,1 3 0,-2 2 0,1 4 0,2-2-89,1 2 1,1 2-1,0 2 1,2 1 0,1 4 51,1 0 0,7-2 1,-3 4-1,4 2 0,1 1 35,0 1 1,0-3 0,0-3-1,1 1 1,4-2-211,3 1 1,3-4 0,4-5-1,1-3 1,6-1-62,2-3 0,1-2 0,0-1 0,1 0 1,-1 0-779,1 0 0,-2-1 818,-3-4 0,3-2 0,-4-5 0</inkml:trace>
  <inkml:trace contextRef="#ctx0" brushRef="#br1">16375 9487 8462,'0'-7'3022,"0"1"-2784,0 17 0,-2 2 0,0 8 0,-3-2-431,3-1 1,0-4 0,2 3 0,0-3 0,2-1 0,0 0-2096,3-1 2288,4-5 0,4 5 0,7-5 0</inkml:trace>
  <inkml:trace contextRef="#ctx0" brushRef="#br1">16375 9093 7887,'-7'0'2099,"1"0"-2036,6 0 0,6 0 0,4 0 1,4 0 30,3 0 1,4-4-1,-3 0 1,1 0-319,-1-2 0,3 4 0,-4-2 1,-1 3-1,-2 1 0,-2 0 224,1 0 0,-6 0 0,-1 0 0</inkml:trace>
  <inkml:trace contextRef="#ctx0" brushRef="#br1">16502 9119 7887,'7'1'2398,"-3"3"-2353,-2-2 47,-2 3 0,-2 1 0,-1 4 1,-1 4-121,1 3 0,0 4 0,1-3 0,-3 1 0,3 0 0,2 0-2300,4-1 2328,3-1 0,6-4 0,-1 0 0</inkml:trace>
  <inkml:trace contextRef="#ctx0" brushRef="#br1">16858 9169 11898,'5'13'261,"-2"-3"1,4 1-1,0 3-187,0 0 1,2 5 0,3-2 0,0 0 0,-2 0-1,-2 0-98,2-2 0,1 3 0,2-1 1,0-1-1,-1-2 0,1-3-384,0-2 0,-1 2 0,1-4-374,0 0 0,-1 0 1,1-4-1,0 1-1610,0-1 2392,-6-1 0,4 3 0,-4 2 0</inkml:trace>
  <inkml:trace contextRef="#ctx0" brushRef="#br1">17162 9233 7833,'-12'0'1188,"-1"0"0,5 0-474,-1 0 1,-1 6 0,-5 2 0,-2 3-474,1 2 1,-4 5 0,-1 4 0,-3 3 0,-1 3-1,-1 3-461,1 2 0,0-4 220,-1 5 0,1 0 0,-1 4 0</inkml:trace>
  <inkml:trace contextRef="#ctx0" brushRef="#br1">14977 10173 8949,'-8'0'1385,"0"0"1,0 10-1251,0 2 0,1 8 0,4-2 1,-1 2 54,1 3 0,2 5 0,1 2 0,0-2 1,0-1-1,1-3-99,3-3 1,-1 1 0,6-5-1,-1 0 1,1-1 0,-1-2-342,2-3 0,1-2 1,3-1-1,2-4-97,1-2 1,4-2 0,-3 0-1,2-2 1,3-1-740,1-1 1,-5-6 0,-2 0 1085,-3-5 0,5 1 0,1-4 0</inkml:trace>
  <inkml:trace contextRef="#ctx0" brushRef="#br1">14850 10325 9474,'10'0'661,"2"0"0,3 0-747,3 0 0,8 0 1,5 0-1,0 0 1,1 0-1,1 0-2513,2 0 2599,-4 0 0,6-6 0,-5-1 0</inkml:trace>
  <inkml:trace contextRef="#ctx0" brushRef="#br1">15803 10236 8404,'-8'-4'1464,"-1"0"-1316,-1 1 1,-1-3 0,-3 2 0,-3 1 86,-4 2 0,1 1 0,0 1 0,1 2 0,0 3 0,1-1 12,2 1 1,2 4-1,2-3 1,0 1 39,4 1 1,-2-1 0,6 5-145,1 0 1,1-1 0,4 1-21,2 0 1,3-5-1,6-1 1,0-1-387,-1-3 1,2-2 0,2-1-1,2 0 1,1 0 0,0 0-947,1 0 0,-4 0 0,2 0 1209,0 0 0,-4 6 0,5 1 0</inkml:trace>
  <inkml:trace contextRef="#ctx0" brushRef="#br1">15600 10503 7801,'-13'0'3763,"1"0"-3296,4 0-373,3 0 1,15 1-1,4 2 1,3 1-1,2 1-558,1 0 1,1-2-1,3 4 1,-1-1-1,-2-2-2227,2 2 2691,-5-5 0,6 10 0,-4-4 0</inkml:trace>
  <inkml:trace contextRef="#ctx0" brushRef="#br1">16248 10236 7866,'-13'0'1453,"0"-4"-1024,1 0 0,-1 0 1,0 4-1,1 0 64,-1 0 1,0 1 0,2 3 0,1 5-267,2 2 1,0 3-1,0 2 1,2 2-1,2 0 1,0 2 61,1 0 0,2-1 0,1 4 0,1-3-183,3-2 1,2-1 0,4-4 0,-2 0 0,2-2 0,3-1-390,4-2 0,-3-4 0,4 3 1,-1-1-1283,0-3 1,6-2-1,-4-1 1565,1 0 0,4 0 0,-4 0 0</inkml:trace>
  <inkml:trace contextRef="#ctx0" brushRef="#br1">16400 10427 12146,'13'0'642,"0"1"-643,-1 3 1,0-1 0,-3 4 0,-1 0 0,-3 0 0,-1 2 89,2-2 1,-5 4 0,4-2 0,-4 2-169,-1 2 1,-1-5-1,-2 1 1,-3 0-1,-1 3 1,-1 0-89,1 1 1,-3-4-1,4-1 197,-1 2 0,4 1 19,-1 2 1,4-6 0,4-3-1,5-2 1,2-2-485,2 0 0,-1 0 0,1 0 1,0-2-1,0-2-882,-1-5 0,1-2 1317,0-1 0,-1-1 0,1 0 0</inkml:trace>
  <inkml:trace contextRef="#ctx0" brushRef="#br1">16502 10160 7870,'13'-6'88,"-5"5"0,0-3 0,2 2 13,2 2 0,0-1 0,1-2 0,1-1 0,2 1 0,1 2-385,-2 1 0,-1 0 0,-1 0 284,0 0 0,-1 0 0,1 0 0</inkml:trace>
  <inkml:trace contextRef="#ctx0" brushRef="#br1">16578 10160 7870,'0'7'1410,"0"4"-1268,0-2 1,0-2 0,0 3 0,1 2-115,4 4 0,-4 5 1,3-3-1,-1 1 1,0 1-1,1-2-610,-1 0 0,4 3 1,0-4 581,0-1 0,5-2 0,-5-1 0</inkml:trace>
  <inkml:trace contextRef="#ctx0" brushRef="#br1">16908 10198 7874,'0'13'0,"0"0"574,0-1 0,5 1 0,0 0 1,1 1-1,0 1 0,-2 2-366,1-1 1,2-2-1,6 0 1,1 1 0,2 2-334,1-1 1,0-3 0,-5-4 0,1-1 0,1-3-279,3-2 0,-3-2 1,3-1-1,-3 0-2823,-1 0 3226,0 0 0,-1 0 0,1 0 0</inkml:trace>
  <inkml:trace contextRef="#ctx0" brushRef="#br1">17150 10249 7874,'-9'0'2291,"-1"1"0,-2 4-1904,-4 3 1,-2 9 0,2 4-1,-2 3 1,-2 2 0,-2 0-1139,-2 4 0,-3-2 0,-1 6 751,-2 1 0,-11 8 0,1 2 0</inkml:trace>
  <inkml:trace contextRef="#ctx0" brushRef="#br1">15117 11189 7787,'0'-9'750,"0"1"-322,0 5 1,0-4 1421,0 3-1642,0 2 1,0-2 0,-1 8 0,-2 5 0,-1 3-115,1 5 1,1-1 0,2 5 0,0 2 0,2-1-70,2-1 0,-1-1 0,4-4 0,0 1 0,0-2-320,3-1 1,1-1 0,2-2 0,0-1 0,-1-3 0,1-1-226,0-3 1,0-2-1,-1-1 1,1 0-396,0 0 0,-2-1 343,-3-4 1,2 3 571,-6-7 0,6 1 0,-3-5 0</inkml:trace>
  <inkml:trace contextRef="#ctx0" brushRef="#br1">15092 11227 7787,'-13'0'0,"0"0"976,1 0 0,3-2-502,1-2 1,11 3-1,2-3 1,8 1-1,5 0 1,2-1-329,3 1 0,1 1 0,1 2 0,0 0-1063,1 0 1,1 0 72,2 0 1,-2 5 843,3-1 0,2 0 0,1-4 0</inkml:trace>
  <inkml:trace contextRef="#ctx0" brushRef="#br1">15879 11151 7770,'0'-9'0,"-1"2"360,-3 1 0,1 2 1,-6 4-1,0 0 0,-3 0 1,0 0 243,-1 0 0,-4 2 0,0 2 0,0 4-387,-1 4 1,4-4 0,-2 1-1,5 0 1,4 3 108,1 0 1,-2-3-344,3-1 1,7 1-1,6 2 1,4-2-1,0-4-156,1 1 1,1-5-1,2 3 1,1-2-28,-2-2 1,5 0 0,0 1-1,1 2 1,-2 1 0,1-1-1278,0-1 0,-4-2 1477,0 0 0,-1 5 0,-3 2 0</inkml:trace>
  <inkml:trace contextRef="#ctx0" brushRef="#br1">15790 11354 7800,'-8'0'1347,"0"0"-863,5 0 1,-3 1-157,6 3 1,6-1 0,2 4 0,5 0-1,2-1 1,4 0-1082,1-4 1,1 1 0,5 0 0,3 1 752,0-1 0,7-1 0,-4-2 0</inkml:trace>
  <inkml:trace contextRef="#ctx0" brushRef="#br1">16375 11138 7798,'-13'0'248,"0"0"1,2-2 0,1 0 301,2-3 1,-1 1-1,-3 4 1,-1 2 0,2 2-153,2 4 1,-1 4-1,6 0 1,0 1 0,0 1-1,-1 2-174,2 1 1,2 4 0,2-4 0,2 0 0,3 0-353,1-1 1,1 1-1,5-4 1,0 0-1,1 0-698,3-1 0,-2-1 1,5-2-1,0-5 0,-2-2-851,1-2 0,2 0 1677,-4 0 0,0 0 0,-5 0 0</inkml:trace>
  <inkml:trace contextRef="#ctx0" brushRef="#br1">16527 11328 13528,'13'0'234,"-2"2"1,-1 1-4,-1 1 0,-1 2 0,5-4 0,-1 3-74,1-3 0,-6 1 0,-1 0 0,-2 3-240,0 1 1,5-3-168,-5 4 0,0-3 0,-4 3 1,-1 1 235,-3-2 0,-3 4 0,-6-3 0,0 2-42,0-1 1,5-2 0,0-4-189,-2 1 0,3 4-666,-2-3 827,6-1 1,-1-4-1,8 0 57,5 0 0,2 0 0,2 0 0,-1 0 13,1 0 0,-4 0 0,-1 0 0,2 0 1,1 0 602,2 0 1,-5 1-28,1 3 1,-2 4 0,1 4-86,-3 1 1,-4 0 0,-2-1-511,-4 1 1,-2-5 0,-4 1 0,1-1 0,2 1 0,-2-2-680,-1-1 1,-6-1 0,0-2 0,1 1-285,2-1 1,1-1-1,1-2 995,-1 0 0,0-6 0,1-1 0</inkml:trace>
  <inkml:trace contextRef="#ctx0" brushRef="#br1">16527 10998 11928,'13'0'62,"0"-1"0,-1-2 0,1-1-246,0 1 0,4 2 0,1 1 0,0-2 1,2-1-327,0-1 1,-5 0 0,2 4 0,-3 0 509,-1 0 0,0 0 0,0 0 0</inkml:trace>
  <inkml:trace contextRef="#ctx0" brushRef="#br1">16654 11011 8341,'0'13'-209,"0"-1"1,0 2 229,0 3 1,0-1 0,0 5 0,0 2-1,0 1-21,0 1 0,6 0 0,1 1 0</inkml:trace>
  <inkml:trace contextRef="#ctx0" brushRef="#br1">17023 11125 7833,'0'-7'3350,"0"2"-2747,0 5 0,1 0-502,3 0 0,2 5 1,4 4-1,-2 2 0,2 2 1,0-1-15,-1 1 0,2 0 0,-3-1 0,2 1-38,-1 0 1,2 0 0,-3-1-1,4 1 1,-1 0 0,-1-2-1357,-2-3 0,1 2 0,4-4-1343,-1 1 2650,1-4 0,0 2 0,-1-5 0</inkml:trace>
  <inkml:trace contextRef="#ctx0" brushRef="#br1">17302 11087 7833,'-8'2'564,"-1"2"1,1-1 55,-5 5 0,5-1 0,-1 4 0,-1 1-45,-1 2 0,-6 6 1,-1-2-1,-1 2 1,0 2-1,0 2-1208,1 2 0,-1-1 1,4 0 632,-2 1 0,-6-1 0,4 1 0</inkml:trace>
  <inkml:trace contextRef="#ctx0" brushRef="#br1">17277 13157 7671,'12'0'-5,"1"0"1,0 0 0,0 0 0,-1 0 173,1 0 1,1 0 0,2 0 0,2 0 0,2 0 0,2 2 78,2 2 1,3-3 0,3 3 0,4-2-42,2-2 1,8 0-1,4 0 1,4 0 0,5-2-1,1 0 6,2-3 0,2 1 1,2 3-1,-1-2 1,2-1-136,3 1 0,1-3 0,-33 3 0,0 1 0,33-4 1,-2 0-1,-1 2-79,0-2 0,2 4 1,-30-2-1,0 1 1,1 0-1,-1 0 1,-1 1-1,0 0 5,-1-1 1,0 0-1,2 2 1,-1 1 0,34-5-1,1 4 1,0 1-1,-2 0 6,-3 0 0,3 0 0,-9 0 0,-2 0 58,-1 0 0,1 0 0,-2 0 0,-1 0 0,2 0 7,0 0 1,1-1-1,3-2 1,-1-1 0,-2 1 6,2 1 1,1 2-1,2 0 1,-2 0 0,-1 0-5,-2 0 0,0 0 0,3 0 1,-3 0-1,-2 0-15,-1 0 1,1 2 0,4 1 0,-2 1 0,1-1 19,3-2 1,-4 0 0,0 2 0,0 1-1,1-1 96,-1-1 0,-1-2 0,3 0 0,-4 0 1,0 0-44,-3 0 0,-4 0 0,-2 0 0,-1 0 1,1 0-92,1 0 1,-4-2-1,-2-1 1,-4-2-1,1-2 1,1-2-28,1 2 0,0-4 1,-3 4-1,-1-2 1,0 1 0,-1 1 1,-2-3-1,-3 3 0,-1 0 59,-2 0 1,-1 3-1,0-3 1,2 1-1,-2 2-27,-1-2 1,-2 3 0,0-4 0,1 2 0,-2 0-26,-3 0 1,3 2 0,-4-4 0,1 1 0,-1 2 0,-2-2 0,-1 5 1,-4-3-1,-1 1-360,1-1 0,-4 2-1479,-1-2 0,-5 1-204,1-1 2016,-8 2 0,-9-9 0,-7 4 0</inkml:trace>
  <inkml:trace contextRef="#ctx0" brushRef="#br1">22841 12649 7942,'0'-7'2010,"0"2"-1507,0 5 0,1 0-271,3 0 0,3 1 0,6 3 0,1 3 1,2 2-1,1-2-34,-2-2 0,-1 5 0,0-3 0,2 2 0,1-2-13,-2-2 0,0 5 0,-3-3 0,0 2 8,-4-1 0,2-3 1,-4 2-1,-1 0 0,1 0 71,-3 3 1,-1-1 0,1 1 0,2-1 0,-3 1-106,0 1 0,-2 3 0,-2 2 0,0 2 1,-6 2-325,-3 2 0,0 2 0,-12 3 1,-3 3-1,-8 4-3821,-7 2 3986,-10 8 0,20-19 0,-2 1 0,-2 3 0,0 0 0</inkml:trace>
  <inkml:trace contextRef="#ctx0" brushRef="#br1">23832 11709 8209,'7'6'382,"0"1"1,-4 7-1,2 2 1,1 2-1,-1 2-306,-2 2 0,-1-2 0,-1 1 1,2 1-1,1-3 0,-1-2 176,-2-3-82,-1-1 0,0-7 0,0-6-326,0-7 0,5-9 1,0-2-1,2-2 127,3-3 1,1 1 0,2 1-1,-2 4 1,-1 3 0,-1 1 80,1 0 1,0 5-1,-1 1 1,0 1 214,1 3 1,1 3 0,2 4 0,0 5 0,-2 2-67,-3 2 1,2 1 0,-4 2 0,-1 0-200,1 0 1,0-2 0,-3-1 0,1 0-1010,-1-1 941,-2-5 1,0-1 0,2-8 0,3-2 48,1-4 0,-3-8 0,5-2 1,1-2 105,1-2 0,-3 3 0,1 2 0,1 3 0,0 2 0,-1 0 677,0 4 1,-1-2-590,5 6 0,0-1 1,-1 7-1,0 2 1,-2 6 7,-2 5 0,-5 0 0,3 1 1,-2 0-389,0 1 0,0-3 0,-4 3 1,0-3-1,0-1-1473,0 0 1,2-1 767,2 1 0,-1 0 0,5-2 908,2-3 0,1-2 0,2-6 0</inkml:trace>
  <inkml:trace contextRef="#ctx0" brushRef="#br1">24594 11773 7920,'1'-13'0,"2"1"434,1-1 1,-1 2 0,-7 1-1,-5 1 1,-2 1 188,-2 1 0,1 1 0,-1 6 0,0 0-426,1 0 0,3 1 0,1 4 0,-2 3 0,0 5 0,1 2-78,5 2 0,-2 6 0,2-3 0,1-1-205,2-2 0,1-3 0,1-1 0,2 0 0,3-2 0,1-2-292,3-5 0,-3 1 0,1 0-195,2-3 0,2 0 0,-1-4 0,-1-2 1,-3-4 113,-2-3 0,4-2 0,-3-1 0,-1-2 285,1-1 1,-1 0 0,-2 5-65,2-1 840,4 0 1,-3 8-1,4 5 1,-3 7-1,0 2 1,-1 1-118,-1-1 0,4-1 0,-4 5 0,3 0-722,1-1 0,1 1 0,0-2 0,-1-1 0,0-3-774,3-1 0,0 2 0,1-3 1011,0-3 0,0 0 0,-1-2 0</inkml:trace>
  <inkml:trace contextRef="#ctx0" brushRef="#br1">24848 11697 8621,'5'-13'564,"-3"7"0,4 5 1,-1 5-186,4 3 0,-2 2 0,3 3 0,2 1 0,4 0-217,-1 0 0,-1-1 0,1 1 1,0 0-1,2-2 0,-1-1-658,-2-2 1,3-1-1,0 3 1,-2-3-607,-1-1 0,-5 0 0,-1-4 1102,2 3 0,-4 4 0,-1-1 0</inkml:trace>
  <inkml:trace contextRef="#ctx0" brushRef="#br1">25127 11697 7920,'0'-13'1323,"0"0"-956,-5 6 0,-2 4 0,-8 12 1,-1 8-278,-6 5 1,3 4-1,-1 1 1,0 1 0,2 3-1,1 0-3283,6 0 3193,-2-1 0,11-11 0,-3 0 0</inkml:trace>
  <inkml:trace contextRef="#ctx0" brushRef="#br1">26334 11875 7997,'9'-6'-132,"-1"-3"1,-4 2 0,3-1 0,-1-2 0,-2-1 0,0-3 427,1-3 1,-1 1 0,-4-5 0,1-2 0,2-1 0,1-1-59,-1 0 1,-1-1 0,-2 1 0,0-1 0,0 1 0,0 0 235,0-1 1,0 6-1,0 4 1,0 1-15,0 3 0,-5-1 0,1 0 0,0 2 504,-2 3 0,3 2-853,-5 6 1,4 7 0,-5 6 0,-1 6 0,-1 4 0,0 1 13,2 1 0,-1-6 0,6 6 1,1-1-151,2 0 0,1-3 1,1-1-1,4-2 1,3-2-1,3-2-77,2-1 0,0-1 0,-1 0 1,1-2-301,0-2 0,4-4 0,0 3 0,-2-1 0,-1-3 0,-1-2-397,0-1 0,0 0 0,-1 0 213,1 0 1,-2-1 0,-1-3 0,-1-5 585,0-2 0,3-2 0,0 0 0</inkml:trace>
  <inkml:trace contextRef="#ctx0" brushRef="#br1">26194 11671 8128,'-7'-1'567,"2"-2"893,-1-1 1081,5 0-1744,-5 4 1,7-5 232,4 1 0,-3-4-734,7 3 0,-5-3 1,5 4-1,0 0 240,3-2-465,0 4 1,1-7-1,0 3 1,1 0-1,2-1 78,0 0 1,6 4 0,-5-2 0,-1 0-844,3 1 1,-9 0 0,2 4 693,0 0 0,-1 11 0,2 3 0</inkml:trace>
  <inkml:trace contextRef="#ctx0" brushRef="#br1">24213 12738 8005,'0'-13'517,"0"1"-172,0-1 1,-2 6 0,-2 3-126,-4 2 1,-5 2 0,-3 0 0,-1 0 0,0 2-1,1 2-100,-1 4 1,1-1 0,6 2 0,3 1-1,1 1 1,4 2 0,0 0 0,2-1-105,0 1 0,2 0 1,2-1-1,4 1 0,5 0 1,4-1 13,4 1 1,7-4 0,2-2 0,-3-2 22,-5-2 1,1 3 0,-6-2 0,-2 0 0,0 0-119,-3 1 0,-5 5-91,-2-2 0,-5-2 0,-5-1 0,-3 0 0,-3 0 0,-4 1-187,-1-1 0,1 4 0,-3-5 0,3 0-921,2 2 1,-3-5 1263,8 4 0,-3-10 0,-2-2 0</inkml:trace>
  <inkml:trace contextRef="#ctx0" brushRef="#br1">24352 12840 8005,'9'0'120,"-1"0"107,-5 0-178,8 0 1,-8 0 0,6 0-50,1 0 0,1 5 0,2 2 0</inkml:trace>
  <inkml:trace contextRef="#ctx0" brushRef="#br1">24619 13005 9736,'0'-9'661,"0"1"1,0-2-577,0-1 1,0-2-1,2 0 1,0-1-1,4-1 1,1-4-286,3 0 0,-3-1 1,2-3-1,-1 2 0,-1-2 1,-1 0 109,-1-3 0,-3 1 0,3 1 0,0 3 614,-1 4 0,0 3 1204,-4 1-1517,0 6 0,0 3 0,-1 9 1,-2 8-165,-1 7 0,-2 4 1,3 0-1,-1 0-104,1 1 0,2-7 0,1 6 0,0-4 0,0-3 0,1 0-162,3 0 1,2-4 0,4-5 0,-2 0-105,2 0 1,1-3-1,2-5 1,0 0 0,0 0-593,-1 0 0,1 0 0,0 0-472,-1 0 1387,1-5 0,-6-2 0,-1-6 0</inkml:trace>
  <inkml:trace contextRef="#ctx0" brushRef="#br1">24492 12789 7684,'-20'0'2658,"3"0"-2498,9 0 1,4 0-53,8 0 1,3 0 0,7 0 0,4-2 0,6 0 0,5-3-404,-1 3 0,-1 0 0,-2 2 0,1 0 251,-1 0 0,-5 0 1,-3 0-1,-3 2 44,-2 2 0,1 3 0,0 6 0</inkml:trace>
  <inkml:trace contextRef="#ctx0" brushRef="#br1">25000 12840 8958,'0'-7'3519,"0"1"-3704,0 6 1,2 1 184,2 4 0,3 2 0,6 5 0</inkml:trace>
  <inkml:trace contextRef="#ctx0" brushRef="#br1">26093 13030 7573,'0'-7'1708,"0"-4"-1564,0 2 0,1 2 0,2-1 0,1-2 0,0-1-103,2-2 1,-5 5 0,4-1 0,-2-1 0,-1-1 0,3-2 0,-3 1-27,0-1 1,-2-4 0,0 0-1,0 0 1,0 0 0,0 0 58,0 2 1,0-4-1,0 2 255,0 2 0,0 1 402,0 1 0,0 7-637,0 6 1,-2 6-1,0 8 1,-4 3-50,-1 4 0,3 7 0,-3 3 0,0 1 0,1 0 0,0-1 23,3 0 0,2-1 0,1-6 0,1-2-152,4-1 1,2-5-1,5 1 1,1-3-1,0-3 1,1-1-343,3-1 0,-2-7 1,5 3-1,-1-4-3,-4-1 0,3 0 0,-1-1 0,-1-4 0,-2-3-2104,-1-3 2533,-6-2 0,4-5 0,-4-2 0</inkml:trace>
  <inkml:trace contextRef="#ctx0" brushRef="#br1">25940 12916 7736,'-8'0'2620,"-1"0"-2368,7 0 1,-3 0 0,10 0-110,3 0 0,15 0 1,8-2-1,10-2 1,8-4-1,6-3-143,3-2 0,-4 0 0,2 0 0</inkml:trace>
  <inkml:trace contextRef="#ctx0" brushRef="#br1">27007 12700 7436,'0'-7'976,"0"1"-501,0 1 1,-1 3-248,-3-2 1,1 3 0,-6 1 0,0 0-1,-3 0-31,0 0 1,-1 1 0,-1 2 0,-2 2 0,-1 1-89,2 0 1,-4 4-1,1-2 1,0 2 0,-1 0 96,4-2 0,1 1 0,1 2 73,0-2 1,6-2-163,3-3 0,4-1 0,4 4 98,5-2 1,3 4-1,4-5 1,1-1-136,-2-2 1,5-1 0,1 0 0,3 0 0,2 2-1,-2 1-201,-3 1 1,3 0 0,-4-4 0,1 0-958,0 0 0,-4 0 1,3 1-1,-2 2-463,-2 1 0,-8 6 1541,-4-1 0,-8 2 0,-3 2 0</inkml:trace>
  <inkml:trace contextRef="#ctx0" brushRef="#br1">26766 12967 7791,'-7'0'4562,"1"0"-4207,6 0 0,2 1 0,2 2 0,4 1-128,4-1 1,5 0-1,1 0 1,2 1-1,4-1-693,4-2 0,-1-1 0,4 0 0,0 0 466,3 0 0,2 6 0,3 1 0</inkml:trace>
  <inkml:trace contextRef="#ctx0" brushRef="#br1">27414 12725 8036,'8'-11'1790,"1"3"-1447,-6 2-103,8 12 1,-5 2-1,3 9-89,0 4 0,-6 3 0,2 2 0,0-1 0,-1 0-179,-1 1 0,-2-2 0,-1-3 0,0-4 0,1-3 31,4-1-372,-4-1 0,6-5 0,-4-5 336,1-9 0,5-3 0,-4-11 0,1-2 1,1-1 39,0-1 0,-3-3 0,5 1 0,-1 4 0,1 3 0,-2 5 449,-2 1 0,5 3-238,-1 2 0,2 3 0,2 8 0,0 2 0,-1 5-105,1 2 0,-2 3 1,-2 1-1,-4 2-43,1-1 1,-5 2 0,4-1 0,-4-1 0,-1-2-335,0-2 1,0-3 0,1-2-376,4-1 1,-2-2 524,5-4 0,-2-6 0,5-4 1,3-4 100,0-3 0,0-4 0,-1 4-1,-2 2 1,-1 1 0,-3 1 452,-1 0 1,4 6-294,-2 3 1,-1 3-1,0 2 1,0 3-1,-1 5 1,1 2 30,0 2 0,-4 1 0,3 1 0,-2 2-437,0-1 1,2-2 0,-3-2 0,1 1-2046,-1 0 393,4 0 1912,0-6 0,5-7 0,1-7 0</inkml:trace>
  <inkml:trace contextRef="#ctx0" brushRef="#br1">28189 12789 7817,'7'8'379,"-3"1"-50,-3 1 0,4 1 0,-1 2 1,-1-1-1,-2 1 296,-1 0 1,0-1 0,0 1-1664,0 0 1163,6-6 1,-5-3-126,3-8 0,-2-3 0,-2-6 0</inkml:trace>
  <inkml:trace contextRef="#ctx0" brushRef="#br1">28151 12535 7817,'1'-7'1526,"3"3"-1355,-2 2 1,5 2-1,-3 2-153,4 2 1,4 3 0,-1 6 0,-1-1 0,-3 2-19,-1 3 0,4 3 0,-3 6 0</inkml:trace>
  <inkml:trace contextRef="#ctx0" brushRef="#br1">28494 12738 7817,'7'9'271,"-3"-1"0,-1 2 143,1 1 0,-3 2 0,4 0 1,-4-1-1,-1 1 0,0 0 54,0-1 0,0 1 0,-1-2 238,-4-2-951,4 2 0,-5-11 0,8 0-147,2-7 1,3-8 0,6-4-1,-1 1 1,1-2 325,0 0 0,-2 5 0,-1-2 0,-2 4 0,2 3 437,2 2 1,-4 5 0,1-3 0,0 2 260,3 0 0,-4 0 0,1 4 0,1 1-187,1 3 0,2 3 1,-1 6-1,0 0 0,-3-2-486,0-2 0,-2 2 1,1-3-1,-3 4 1,-4 2 31,-1 3 1,-1 1 8,-4 3 0,-13 3 0,-9-4 0</inkml:trace>
  <inkml:trace contextRef="#ctx0" brushRef="#br1">27795 13424 7817,'-1'-11'143,"-4"1"104,-3 1 1,-3 5 0,-2-3 0,0 0 0,0 1 43,1 1 0,-1-1 0,0 3 0,1-1 0,-1 1-8,0 2 0,1 1 0,-1 0 0,0 1-163,0 3 0,5 3 0,1 6 0,1 0 0,3-1 0,2 1-39,1 0 0,0 4 0,0 0 0,0-2 0,1-1 0,2 1-493,1 1 1,6-6 0,0 3-1,4-3 1,5-3-265,0-3 0,-2 2 0,5-2 0,0-1 0,2-2 676,2-1 0,-1-5 0,0-2 0</inkml:trace>
  <inkml:trace contextRef="#ctx0" brushRef="#br1">28062 13411 7817,'7'-5'-850,"-3"-4"1308,-3-2 0,-2-2 1,-3 2-1,-5 2-19,-2 5 0,-2 3 1,1 1-1,-1 0 1,0 1-1,1 3-116,-1 5 1,2 2 0,1 2 0,3-1-206,1 1 0,2 0 0,4 1 0,0 2 0,0 0 0,0 0 47,0-2 0,0-1 1,1 0-1,3-1-351,5 1 0,4 0 0,2-1 0,2 0-186,-1-4 0,-1-2 1,2-6-1,4 0 1,2 0-179,-2 0 0,1 0 0,-3 0 0,-1 0 0,1-2-592,-4-2 1,-1 3 1141,-1-4 0,0-2 0,-1 0 0</inkml:trace>
  <inkml:trace contextRef="#ctx0" brushRef="#br1">27973 13513 7817,'-13'0'0,"0"0"2761,1 0-2495,5 0 1,2 0-1,10 0 1,5 0 0,5-2-1,6 0-465,3-3 0,3 1 1,1 4-1,2 0 1,-2 0-1040,-1 0 1238,-2 0 0,6-6 0,2-1 0</inkml:trace>
  <inkml:trace contextRef="#ctx0" brushRef="#br1">28392 13297 11299,'13'0'124,"1"0"1,1 0-1,2 1 1,0 2-92,2 1 0,-5 2 1,3-3-1,-3 1 1,-2 0-1,1 1 1,-2 0-160,-2 2 1,-3-3 0,-6 5 0,0 1 0,-2 3 75,-2 3 1,-5-1 0,-6 1 0,-2 0 92,1 1 0,2-3 0,2 3 1,-1-3-1,2-1 0,2 0 61,5-1 0,3 1 1,1 0-105,0-1 1,0-3 0,1-2 0,3 0-362,5 0 273,2-4 1,2 2 0,-1-5 0,1 0-217,0 0 1,4 0-1,0-1 1,-2-2-1,-1-2-662,-1-3 1,-2 4 0,-1-4 965,-1-2 0,-7-7 0,4-3 0</inkml:trace>
  <inkml:trace contextRef="#ctx0" brushRef="#br1">28367 13487 8585,'-7'-5'1768,"2"3"-1594,10-2 0,2 3 0,7 1 0,3 0-267,4 0 1,3 0-1,1 0 1,1 0-1,-1 0 93,0 0 0,1 5 0,-1 2 0</inkml:trace>
  <inkml:trace contextRef="#ctx0" brushRef="#br1">28760 13564 8461,'-7'8'121,"3"1"111,3 0 1,1-2 0,0 2 0,0 1 0,0 1-36,0 2 1,5-5 0,4-1 0,2 0 0,2-1-108,0 0 1,-1-2-1,1-4 1,1 0 0,2 0 176,0 0 1,-3-4-1,-4-2 154,1-1 1,-5-1 0,-1-5-727,-2 0 1,-9 2-1,-5 2 1,-4 4 304,-4-1 0,-13 5 0,-6-5 0</inkml:trace>
  <inkml:trace contextRef="#ctx0" brushRef="#br1">29548 12713 7817,'0'-13'209,"0"0"0,-4 5 1,-2 1-74,-1 1 0,-1 2 0,-7 4 0,0 0 0,-3 0 0,-1 0 0,1 0 0,1 1 105,-1 4 1,5 2 0,-1 5 0,4 1-1,1 1 1,2 2 0,3 2-162,3 2 0,1-1 0,0 3 1,1-4-1,3-1-113,5 0 0,2 0 0,2-6 0,0-1 0,1-3-181,3-1 0,-3-2 1,3-4-1,-3 0 1,0 0-489,3 0 1,-3 0 0,3-2 701,-3-2 0,4-8 0,2-8 0</inkml:trace>
  <inkml:trace contextRef="#ctx0" brushRef="#br1">29624 12522 9684,'13'0'142,"4"-1"0,1-2-95,2-1 1,1 0 0,3 2 0,-1-1 0,-4-1-1528,0 1 0,-2 2 1480,-5 1 0,-4 5 0,-3 3 0</inkml:trace>
  <inkml:trace contextRef="#ctx0" brushRef="#br1">29726 12510 8524,'0'12'417,"0"1"1,0 0-1,0 1-371,0 3 1,0-2 0,0 6 0,0 1 0,0-3 0,1-2-298,3-3 0,-1-1 251,6 0 0,-1-1 0,5 1 0</inkml:trace>
  <inkml:trace contextRef="#ctx0" brushRef="#br1">30107 12522 11708,'4'13'397,"2"0"1,-1-1-266,1 1 0,4 1 1,-2 2-1,4 1 1,0-2-1,1-1-222,0-1 0,0 1 0,-1 2 0,1 0 0,0 0 0,-1-2-310,1-1 1,0-2 0,-2-1-1,-1-2 1,-2 1 0,2-1-391,2 1 1,-4-6 0,-1 2-893,-1 1 1682,4-5 0,-9-1 0,5-7 0</inkml:trace>
  <inkml:trace contextRef="#ctx0" brushRef="#br1">30374 12573 7817,'-6'-7'628,"3"1"0,-5 6-43,-2 0 0,-1 0 0,-4 2 0,0 2 0,-3 6-220,-2 5 0,-1 2 0,-6 7 0,-1 3 0,-3 1 0,0 2-696,-1 0 1,-3 5 330,1-1 0,-2 2 0,-3 3 0</inkml:trace>
  <inkml:trace contextRef="#ctx0" brushRef="#br1">25762 14389 7832,'8'-6'2723,"3"5"-1680,-10-5-663,5 6 0,0 2 0,1 2 0,1 5 0,-1 3-68,-1 5 1,-2-3 0,-3 3 0,2-3 0,1-1 0,-1 0-222,-1-1 1,-2 1 0,0 0-596,0 0-184,0-6 497,0-2 0,0-15 1,0-4 103,0-4 0,4 1 0,2-4 0,1 0 1,1 1-1,1 3 16,-1 3 1,0 1-1,5 2 1,-2 1 304,-2 1 0,2 7 0,-2-3 0,2 4 1,2 1 88,-1 0 1,-3 6 0,-1 2 0,1 3-180,-2 2 1,3 1 0,-5 2 0,1 1 0,0-2 0,-3-1-19,-2-1 0,-1 0-233,0-1 181,0-5 1,0-2 0,0-10-170,0-3 0,1-8 0,2 0 0,3-1 1,1 0-1,1 0-26,-1 1 0,5 2 1,-5 1-1,1 2 443,1 3 1,-5-2-1,4 6 1,2 1 7,2 1 1,0 2 0,1 0-1,0 2-210,-1 2 1,-3 3 0,-2 6 0,0-1 0,-1 1-391,-1 0 0,-1 0 0,-4-1 0,0 1 0,0 0-79,0-1 1,0 1 0,0 0 0,0-1-1832,0 1 1,0-4 950,0-1 1,6-1 0,3 2 1228,2-5 0,2-8 0,-1-3 0</inkml:trace>
  <inkml:trace contextRef="#ctx0" brushRef="#br1">26512 14415 7832,'0'-13'-2013,"0"0"3167,0 0 1,0 1-1,-1 0-47,-4 4 0,-2 2 1,-5 6-1,-1 0-814,0 0 0,5 6 0,-1 2 1,-1 4-1,0 0-145,2 1 0,-2 1 0,4 2 0,1 1 1,-1-2-1,3-1-22,2-1 1,1 0 0,0-1-472,0 1 1,4 0-1,2-2 1,1-2-228,3-5 0,1-3 0,2-1 303,-1 0 0,1-5 0,0-4 0,-2-2 0,-1-3 0,-2-2 46,2-1 1,-3 0 0,0 3 0,1 0 0,-3 0 956,1 3 0,-1 2 864,0 1 0,-2 4-1002,5 8 1,-4 3 0,3 6 0,-1-1-464,-3 1 0,0 1 1,-1 2-1,4 0 1,0 0-1,-1-2-684,-2-1 0,3-5 0,-1 1-869,2 1 1,-2-3-1,3 0-859,2-2 0,-3-2 2279,2-7 0,-7-9 0,4-6 0</inkml:trace>
  <inkml:trace contextRef="#ctx0" brushRef="#br1">26753 14338 8456,'2'-7'707,"2"3"1,-1 3-320,5 1 0,-5 1 0,3 2 1,-2 2 261,0 3 0,6 0 1,-3 5-1,2-1 1,-1 1-1,1 0-504,-2 0 1,4-1 0,-3 1 0,4 0 0,-1-1 0,-1 1-120,-2 0 1,1-1 0,3 0 0,1-2-215,0-2 0,-5-4 1,1 3-1,1-1 0,0-2 1,-1 0-1534,0 1 1,-5-1 522,5-4 0,-5 4 0,3-1 1197,-1-4 0,3-11 0,-2-7 0</inkml:trace>
  <inkml:trace contextRef="#ctx0" brushRef="#br1">27084 14351 7832,'0'-13'2471,"0"1"406,0 5-2345,0 1 1,-6 7-1,-3 4 1,-3 3-1,-4 6 301,-1 7 0,-7-2 1,0 9-1,-4 1 0,0 1-1192,1 1 1,-3-1 0,1-3 358,1 2 0,-5 4 0,1 5 0</inkml:trace>
  <inkml:trace contextRef="#ctx0" brushRef="#br1">26283 15177 7739,'7'-13'137,"-2"0"0,-4 0 1,-1 1 85,0-1 1,0 0 0,-1 2 0,-2 1-1,-3 2 87,-1-2 1,3 3 0,-5-2 0,-1 1 77,-1 1 0,-2 1 1,1 6-237,-1 0 0,0 2 1,1 0-1,-1 5 0,0 3 1,2 6-41,2 2 1,0 2 0,4 2 0,1-2-213,-2-1 0,5 2 0,-3-4 0,4-2 0,3-1 0,2-2-121,2-4 0,2 2 0,4-6 0,-1-1 0,2-2 1,2-1-75,1 0 0,4-1 0,-4-3 0,0-6 0,0-4 0,0-3 129,-2 1 0,-1 1 0,-2-1 0,-2-1 395,-2 2 1,-5 5 406,1 1 1,-3 8-74,-1 1 1,0 7 0,-1 9 0,-2 2 0,-1 0-450,1 1 1,-2 3 0,0-2-1,3 0 1,0-2-130,2 0 0,6-8 1,1 3-1,1-2 1,1-1-651,1-1 1,1-2 0,2-4 0,1 1 0,1-1 49,2-2 0,0-2 0,-4-2 1,0-3 307,-1-1 1,-3-1 0,-1-4-1,1 2 1,-2 2 306,-3-2 0,-1 0 335,1 2 164,-3-4 0,5 12 0,-6 0 0,0 8 454,0 3 0,0 2 1,0-1-795,0 1 0,0 0 0,1-2 0,2-1 0,3-2-227,1 2 1,-3-4-1,5-2-1551,1-3 1,-3-1 1618,1 0 0,1-5 0,3-2 0</inkml:trace>
  <inkml:trace contextRef="#ctx0" brushRef="#br1">26575 15126 7741,'-8'-9'1575,"0"2"522,-2 2-1923,4-5 0,0 10 0,8 0 0,2 7 0,4 4-174,4 2 0,0 5 0,1 2 0</inkml:trace>
  <inkml:trace contextRef="#ctx0" brushRef="#br1">26995 15037 7780,'-9'-4'184,"1"-1"0,-2 3 1,-1 0 141,-2 2 0,0 0 0,-1 0 0,-1 2 1,-2 2 130,1 4 1,2 4 0,1 2 0,2 1-1,1 3-158,2 2 0,5 0 0,-1 3 0,2-2 1,2 0-189,0-1 0,4 2 1,2-5-1,2-1 0,5-2-291,3-1 0,2-1 0,-2-1 0,2-2 0,0-5 0,2-2-858,0-2 0,0 0 1,1 0-1,-4 0 547,-3 0 0,-3-6 0,-1-1 0,-3-2 491,-1 1 0,-2-6 0,-4-6 0</inkml:trace>
  <inkml:trace contextRef="#ctx0" brushRef="#br1">26830 15177 7780,'-9'0'2342,"1"0"-115,5 0-1861,-3 0 0,8 0 0,2 0 1,4 0-1,5 0 0,4 1-937,4 3 1,3-2-1,1 2 1,1-3 570,-1-1 0,6 0 0,2 0 0</inkml:trace>
  <inkml:trace contextRef="#ctx0" brushRef="#br1">27236 14999 8614,'-7'-2'493,"3"-2"2032,2 3-2241,2-5 0,6 6 1,2 0-1,4 0 1,0 0-1,1 0-172,0 0 1,0 0 0,-1 0 0,1 0-68,0 0 0,-1 1 0,1 4 0,0 2-286,-1 0 1,-4 4 0,-4-2 226,-3 2 0,-1-3 1,0 1-1,0 1 0,-1 1 1,-3 2 39,-5-1 0,-1 2 0,0 2 0,2 1-13,-2-2 0,0 4 0,0-1 0,3 0 0,1 1 1,2-4-32,-1-1 0,3-1 0,-2 0 1,3 0 4,1-1 1,0 1-1,0 0-48,0-1 1,5-5 0,4-2-196,2-4 1,2-1-1,-1 0 1,1 0 0,0 0-1,-1-1-712,1-4 0,0 3 0,0-7 968,-1-1 0,1-1 0,0-2 0</inkml:trace>
  <inkml:trace contextRef="#ctx0" brushRef="#br1">27223 15189 7794,'-7'0'4052,"2"0"-3796,5 0 1,1 0-1,3 0 1,6 0-1,6 0-282,5 0 1,1-4 0,2 0 0,0 1-1,2 2-745,-4 1 0,4-2 0,-6-1 1,-1-1 770,-2 1 0,-3 7 0,-1 4 0</inkml:trace>
  <inkml:trace contextRef="#ctx0" brushRef="#br1">27592 15304 12309,'-7'8'888,"2"0"-674,4 2 0,1 2 0,0 0 1,0 1-1,0 0-2,0-1 1,0 1 0,1-2-678,4-2 1,2-3-1,5-6-1956,1 0 0,-4 0 2421,-1 0 0,1 0 0,3 0 0</inkml:trace>
  <inkml:trace contextRef="#ctx0" brushRef="#br1">27630 15151 12549,'13'26'0</inkml:trace>
  <inkml:trace contextRef="#ctx0" brushRef="#br1">28265 14427 7774,'0'-12'-83,"0"-1"0,0 0 309,0 0 1,0 1-1,-1 0 1,-2 3 0,-3 0-1,-1-1 508,-3-1 0,3 2 0,-1 2 0,-2 2-464,-2 2 0,0 2 0,-1 2 0,0 3 0,1 5-140,-1 2 0,0 7 1,2 5-1,1 4 0,3 1-149,1-4 1,2 4 0,4-5 0,0-2 0,0-1-1,0-5 1,2-1 0,2-1-374,4 0 1,4-6-1,0-3 1,1-3-1,0-1 134,-1 0 0,1-4 0,0-3 0,1-3 1,1-5 134,2-4 1,2 2 0,-4-4 0,2-1 0,-1-2 185,-2-2 1,-6 5-1,1 1 1164,1 2 0,-5 5-886,-1 5 1,-2 6 0,-2 2 0,0 9 0,0 5-3,0 3 0,0 4 1,0-3-1,0 2 0,0 1-536,0-1 0,0-2 0,0-5 0,0 0 0,1-2-281,4-2 1,-3 0 0,7-3 0,1 0-165,1-1 1,2 1 0,-1-3-1,1 1 1,0-1 74,0-2 0,-1-1 0,0-1 0,-3-3 0,0-5 567,1-2 0,-5-2 0,7-5 0,-5-2 0</inkml:trace>
  <inkml:trace contextRef="#ctx0" brushRef="#br1">28544 14491 7774,'8'1'740,"-4"3"-452,-3-2 1,-1 5 0,0-3 0,0 5 0,0 2 185,0 2 0,0 3 1,0 1-1,0-1 1,0-2-1,2-3-323,2-2 1,-1 2 0,4-2 0,0 0 0,-2 1 0,2-3-429,0-1 1,-2-2 0,3-4 0,2 0 0,1 0-1239,2 0 1,0-1-1,-2-3 959,-2-5 0,-4-6 0,-5-4 556,0-1 0,0-1 0,0-4 0</inkml:trace>
  <inkml:trace contextRef="#ctx0" brushRef="#br1">28608 14415 7640,'0'-8'2880,"1"3"-3425,4 5 0,-3 0 0,7 0-1434,1 0 1979,-5-6 0,1-7 0,-6-6 0</inkml:trace>
  <inkml:trace contextRef="#ctx0" brushRef="#br1">28608 14059 11990,'0'8'477,"0"2"0,-1 3-374,-4 2 1,4 8 0,-5-2 0,2 3 0,0 2 0,1 0-2641,2 4 0,1-5 2537,0 1 0,-6 5 0,-1-4 0</inkml:trace>
  <inkml:trace contextRef="#ctx0" brushRef="#br1">28900 14338 7774,'0'-12'2883,"0"5"-1751,0-5-879,0 11 1,6-1 0,2 8 0,4 1-1,0 3 1,2 1-71,3 2 0,-3 0 0,3 1 0,-3 1 1,-1 2-308,0-1 0,0-2 0,-2-1 1,-1-1-1,-2 1-249,2 0 0,1-5 0,2-1 1,0 0-1,-1-1-1082,1 0 1,0-2 0,0-4 1454,-1 0 0,-5-6 0,5-1 0,-5-6 0</inkml:trace>
  <inkml:trace contextRef="#ctx0" brushRef="#br1">29256 14249 7774,'-9'-4'583,"1"0"1,-1 0 30,2-2 0,-4 5 1,3-2-1,-4 6 1,-2 5-1,-1 5-258,-2 4 0,-6 3 0,2 6 0,-3 3 0,-1 2 1,1 1-3164,2 3 1,-2-4 2806,3-1 0,-3 2 0,-1 1 0</inkml:trace>
  <inkml:trace contextRef="#ctx0" brushRef="#br1">30082 14211 7774,'8'-11'0,"-1"1"561,-1 2 0,-3 5 1,-8-1-400,-3 2 0,-8 8 1,-2 2-1,-2 4 0,-2 2 1,-2 1-118,-2 2 1,5 0 0,1-4 0,1 0-41,-1-1 0,4-3 0,-1-2 0,3 0 63,1 0 0,5-4 0,1 2 48,1 1 1,-2-3-1,4 5 1,1 2 66,1 1 1,2-2 0,2-1-79,2 2 1,-1-4-1,7 0 1,2-2 0,4 0-1,2 0-228,5 2 1,-2-5 0,9 3 0,-4-2-554,0-2 1,-6 0-1,-2 0 1,-2 1-1,-2 4-1438,-3 3 2114,-7 3 0,-9 8 0,-10 0 0</inkml:trace>
  <inkml:trace contextRef="#ctx0" brushRef="#br1">29802 14592 10131,'13'2'474,"1"1"1,3 1-553,4-1 1,-1-2 0,1-1-1,2 0 1,0 0 0,3 0-1005,-1 0 1,-1-1 0,-3-4 1081,-4-3 0,3-3 0,0-2 0</inkml:trace>
  <inkml:trace contextRef="#ctx0" brushRef="#br1">30475 14084 7774,'-12'0'3472,"3"2"-3382,1 2 0,3 9 0,-2 9 1,2 6 21,2 6 1,-3 0-1,2 3 1,1 1 0,2-3-1,1-4-77,0-4 1,0-3-1,0-1 1,0-4-209,0 0 0,4-7-48,0-3 0,2-8 0,-3-1 125,1-7 1,6-4 0,-2-2-1,4 1 1,0-1 82,1 0 1,0 1 0,-1 0-1,1 4 1,0 4 229,0 2 1,-1 2 0,1 0 0,0 3 0,-1 4 19,1 6 0,-4 2 0,-2-1 0,-2 2 1,-2 2 45,-2 2 1,-1-3 0,-1 3 0,-3-2 0,-5-3-3,-2 0 1,-2-4 0,2-1 0,1-3 0,2-2-287,-2-2 0,-1 0 1,-2 0-1,0 1-134,0-1 1,1-7-1,-1-3 1,2-2-932,2 1 1,4-1 0,5-3 0,0-1 0,0 0 64,0 1 0,5-1 0,4 0 1005,2 0 0,7-5 0,2-2 0</inkml:trace>
  <inkml:trace contextRef="#ctx0" brushRef="#br1">30767 14465 7774,'8'0'0,"3"6"0,-4 2 509,0 4 1,3-4 0,-6 1-1,-1 1 1,-2 1 0,-1 1-321,0 1 0,0 0 0,0 0 0,0-1-1079,0 1 0,0-5 1,2 0 193,2-3 0,-3-2 0,4-7 696,-4-5 0,5-2 0,1-2 0</inkml:trace>
  <inkml:trace contextRef="#ctx0" brushRef="#br1">30920 14313 7774,'0'-7'1028,"0"1"0,0 8-1315,0 2 1,6 7 0,2 7 0,3 2 286,2 3 0,0-5 0,-1 1 0</inkml:trace>
  <inkml:trace contextRef="#ctx0" brushRef="#br1">31606 14351 7774,'0'-7'2579,"-2"1"-2363,-2 6 1,3 2 0,-3 2 213,2 4 1,1 5-1,-2 3 1,-1 2 0,1 0-1,1 2-351,2 0 1,2-5-1,1 2 1,2-3-1,1-1-412,0 0 0,4-2 0,-3-1 0,1-3 0,1-1-710,0-4 1,3 4 0,0-2 0,0-2-892,-4-5 1934,-2-4 0,-1-11 0,3-2 0</inkml:trace>
  <inkml:trace contextRef="#ctx0" brushRef="#br1">31669 14186 12907,'13'0'-465,"1"1"1,2 4-289,1 3 1,5-1 0,-1 2 752,3 0 0,-4 3 0,-1 0 0</inkml:trace>
  <inkml:trace contextRef="#ctx0" brushRef="#br1">31974 14389 8557,'-7'-1'3243,"3"-4"-3177,3 4 1,2-5 0,5 5-637,6-3 0,1 2 0,4-2 0,-3 3 0,-1 1 570,0 0 0,-1 5 0,1 2 0</inkml:trace>
  <inkml:trace contextRef="#ctx0" brushRef="#br1">31949 14491 7774,'-6'0'2103,"6"0"1,6 0-2220,7 0 0,1 0 0,3 0 0,2 0-376,1 0 1,3-2 0,-5-1 0,0-1 491,1 1 0,-2-4 0,-5 0 0</inkml:trace>
  <inkml:trace contextRef="#ctx0" brushRef="#br1">32305 14275 7774,'7'0'2656,"-2"5"-2110,-5-3-341,0 9 1,0-2 0,0 6 0,0 2-145,0-1 0,0 3 0,0 1 0,0 0 0,0-3 0,0-3-1325,0-1 0,0 4 0,0-1 1264,0 0 0,6-2 0,1-1 0</inkml:trace>
  <inkml:trace contextRef="#ctx0" brushRef="#br1">32559 14529 11482,'-6'7'452,"3"4"0,-5-2 1,-2 2-94,-1 2 1,-2-1-569,0 1 1,0 0 0,1-1 0,-1 1-785,0 0 0,6-5 1,2-1 992,-1-1 0,5-2 0,-5-4 0</inkml:trace>
  <inkml:trace contextRef="#ctx0" brushRef="#br1">32711 14427 7905,'9'0'3583,"-1"0"-3905,0 0 1,5 0 0,0 2-848,0 2 0,-5-3 1169,1 3 0,-7 4 0,4-1 0</inkml:trace>
  <inkml:trace contextRef="#ctx0" brushRef="#br1">32940 14453 13617,'14'0'-2915,"3"0"0,-3 0 2915,3 0 0,-3 0 0,-1 0 0</inkml:trace>
  <inkml:trace contextRef="#ctx0" brushRef="#br1">33118 14465 8965,'0'-8'687,"0"-1"1,1 7-1938,3-3 0,-1 4 1250,6 1 0,-1 6 0,5 1 0</inkml:trace>
  <inkml:trace contextRef="#ctx0" brushRef="#br1">33295 14503 7865,'0'-7'3588,"0"-4"-2651,0 10-873,0-5 0,-1 7 0,-3 4 0,-5 2 0,-1 3-924,2 2 1,-3-2 0,2 7-1,-1-3 860,2-1 0,-3 0 0,4-1 0</inkml:trace>
  <inkml:trace contextRef="#ctx0" brushRef="#br1">33524 14300 10660,'-8'13'467,"-1"1"0,-1 3-463,-1 4 1,-2 7-1,1 2 1,-1-3-1,2-3-177,2-3 0,-1-1 0,6 1 1,1-4-1,2-3-3831,1-1 4004,0-6 0,0-7 0,0-7 0</inkml:trace>
  <inkml:trace contextRef="#ctx0" brushRef="#br1">33537 14326 7865,'7'-6'758,"-2"5"0,0-4-521,-1 10 0,0 3 0,-4 9 0,0 4 80,0 3 0,0 2 0,2-1 0,0 0 0,3-1 1,-3-3 34,0-4 0,-2-3 1,1-1-1,2 0-36,1 0 0,2-6 0,-2-3-145,5-3 0,-2-6 0,1-5 0,2-4 0,1-6-137,2-4 0,0 1 1,0-6-1,-1 0 0,0 1-187,-4-1 0,2 0 0,-4 7 0,-1 2 0,1 2-803,-3 2 0,-3 4-2090,-5 3 3046,-2 9 0,-11 13 0,-2 7 0</inkml:trace>
  <inkml:trace contextRef="#ctx0" brushRef="#br1">26537 16193 10354,'12'1'827,"-2"3"1,-2 6 0,2 6-668,1 5 0,2-2 0,0 3 0,-1 0 0,1 1 0,0-1 0,-1-2-403,1-2 1,-4 4-1,-1-5 1,2-3 0,1-3-974,2-3 0,-5-5 1,1 1-1734,1-2 2949,-5-2 0,1-11 0,-6-3 0</inkml:trace>
  <inkml:trace contextRef="#ctx0" brushRef="#br1">26779 16129 7865,'0'-8'616,"0"-1"1,-6 6-1,-4-1 1,-4 4-1,-4 6 1,-2 6-360,-3 8 1,-5 6-1,0 2 1,1 3-1,3 0-721,2 0 0,-4-1 0,11-5 0,3 0 0,7-1 0,3-3 464,2-4 0,6-2 0,1-3 0</inkml:trace>
  <inkml:trace contextRef="#ctx0" brushRef="#br1">27007 16180 7822,'9'-4'2082,"-1"-1"-1559,2 3 1,1 0-1,2 2 1,0 0-1,1 0 1,2 2-30,0 2 0,6-3 0,-4 3 1,0-1-374,1 1 1,2-2 0,-3 2 0,-1-1-1,-1 0 1,-5 2 37,0 2 1,-5-2-1,-2 3-20,-2 2 0,-8-3 0,-4 2 1,-6-1-1,-5 0 0,-3 1-132,-1 1 0,1 0 1,1-2-1,4-2-1175,0-1 0,2-2 1,5 4-1,0 0 0,2-1 1168,2 0 0,5 4 0,-3-3 0</inkml:trace>
  <inkml:trace contextRef="#ctx0" brushRef="#br1">27147 16535 7822,'2'-7'740,"0"2"1,4-1 218,1-2 0,2 1 0,3-2 0,2-1 0,2-1-563,1-2 1,4 1-1,-3-1 1,1 0 0,0 0-1317,1 1 0,-3 3 0,3 2 920,-2 2 0,-1-5 0,-4 3 0</inkml:trace>
  <inkml:trace contextRef="#ctx0" brushRef="#br1">27681 16269 7810,'-7'1'1914,"2"3"0,4-1-1687,1 6 0,0-1 0,0 6 0,0 2 33,0 1 0,0 4 1,0-3-1,0 1 0,0-1 1,0-3-129,0 0 1,4-3 0,2-1 0,1-1 0,3-3 0,1-1-153,2-3 0,-1-2 0,1-1 0,0 0-203,0 0 1,-1-1-1,1-3 1,0-5-1,-1-2 1,1-3 144,0-3 1,-1-1 0,0-5-1,-4 2 651,-4-2 0,2 1 0,-2-1 0,-1 2 0,-3 0 1,-3 1 113,-1 3 1,-7 3-1,0 3 1,-6 2-499,-3 5 1,-7 3-1,-7 2-189,-3 3 0,-6 14 0,-2 9 0</inkml:trace>
  <inkml:trace contextRef="#ctx0" brushRef="#br1">27871 8217 8042,'0'-7'1958,"0"1"-1046,0 1 0,2 3-463,2-2 1,-3 4 0,3 6-1,-4 6 1,-4 8 0,-4 5 55,-4 5 1,0 7-1,-1 6 1,-1 4-1,-2 5-340,-1 6 0,-1 6 0,1 3 0,8-31 0,-2 0 0,0 2 0,0-1 0,-1 1 0,0 0 0,-1 1 1,-1-1 0,0-3 0,1 0 0,-9 33 0,2-5-231,2-3 0,2-5 0,8-9 1,2-4-1,2-3 0,-1-6-728,3-3 0,0-9 0,2-4-200,0-3 1,2-7 3,2-2 1,-3-10-1,2-3 1,-4-5 0,-4-4-2400,3-4 3388,-5-9 0,-1 4 0,-4-5 0</inkml:trace>
  <inkml:trace contextRef="#ctx0" brushRef="#br1">27388 9182 8934,'-12'-7'245,"3"-3"1,2 5 1494,2-3-892,0 6 0,5 3 1,2 12-1,2 7 0,3 5 1,2 5-322,-1 3 0,-4 4 1,5 1-1,-1 0 0,1-1 1,-1-3-346,2-5 1,1-2 0,2-3 0,-2-1 0,-1-5 3,-1-4 0,-1 0 0,5-9 1,-1-3-1,1 0-122,0-2 0,5-7 1,3-9-1,5-10 0,5-14 1,6-8-179,4-8 1,-18 25-1,0-1 1,-1-1 0,-2-1 113,2-2 0,-3 0 0,-1-4 0,-2-1 0,0 0 0,-1-1 0</inkml:trace>
  <inkml:trace contextRef="#ctx0" brushRef="#br1">26995 6287 8042,'0'-13'0,"0"4"0,0 1 617,0-2 1,1 4-1,2 4 89,1 4 0,0 7 0,-4 8 1,0 4-1,0 3-570,0 1 1,5-4-1,-1-1 1,-1-1 0,-2-4-33,-1-1 0,0-1-2092,0 0 1833,0-6 1,1-9 0,2-10 0,3-7 0,1-3 0,3-1 47,1 0 1,2-2 0,0 8-1,-1 2 446,1 1 0,-5 2 1,1 4-1,1 4 0,1 2 337,2 2 1,-2 6-1,-1 2 1,-2 5-468,2 4 1,-3-3-1,0 4 1,0-1-1,-1 0 1,1-1 51,0-2 0,-3-1-1790,5-1 1,-1-1 0,5-2 455,0-5 1,-2-4 0,-1-4 0,-2-5 658,2-2 0,2-6 0,-1-1 1,-1 0-1,-2-2 414,2 0 0,0 5 0,0-1 215,-2 6 1,-5 6 0,3 8 478,0 5 1,-5 2 0,5 2 0,-2 1-1,1 1-107,3 2 0,-4 0 0,4-4 0,2-2 0,1-1-340,2-2 1,1-5 0,2 1 0,2-2 0,0-4-123,1-2 1,-2-3-1,-5-5 1,1-1-1,-2 0-40,-2 0 0,-3-1 0,-6-1 0,0-2 1,-2 1 26,-2 2 0,-3 2 1,-7-1-1,-2 2 1,-2 2-429,-2 5 1,3 2 0,-3 2 0,2 0 0,4 2-1,3 1-1828,2 1 0,6 10 2144,-1-1 0,8 8 0,3-1 0</inkml:trace>
  <inkml:trace contextRef="#ctx0" brushRef="#br1">28176 6236 7937,'0'-7'4608,"0"1"-4274,0 6 0,0 1 0,0 5 0,0 5-14,0 5 0,0 2 0,0-1 0,0 3 1,0 0-1,0-3-620,0-3 0,0-2 0,0 1-920,0 0 937,0-6 0,1-1 0,4-6 1,2-2-1,3-4 0,1-5 137,3-4 1,0-7 0,-4 6 0,-1 1 286,0 6 1,-2-3 0,2 5-1,1 0 239,1 3 0,-2 4 0,-1 4 0,0 5-142,0 2 0,1 6 0,-4 0 1,-1-2-1,0 1 0,2-1-513,1 2 1,0-4 0,3-5 0,-2 1 74,2-2 0,6-1 0,1-6 1,-2 0-1,1-2 0,-1-2-40,2-5 0,4-2 0,-4 0 0,0 0 0,0-1 101,0-2 0,0-1 0,-6 2 0,-1 0 0,-3 1 72,-1-1 0,2 0 0,-3 1 0,-3-1 135,0 0 1,-4 2 0,-2 1-1,-4 3 146,-4 1 0,0 1 0,-1 2 0,0-1 280,1 1 0,3 1 1,1 4-1,-1 2-301,2 4 1,0 4 0,4 0-1,-2 1 1,-1 1 0,0 2-179,3 1 1,2 0-1,1-5 1,0 2-1,0 2-185,0 1 0,1-2 0,4-5 0,3-1 0,3-1-181,2-1 0,4-1 0,1-6 0,1 0 1,1 0-10,-1 0 0,-2 0 0,3-2 0,0-2 1,-2-4 143,0-3 0,1-2 0,-4 0 0,2 0 0,-1-1 45,-2-3 239,-7 3 1,3-4 0,-6 5 167,-1 1 1,-2-1-1,-1 0 1,0 0 192,0 1 0,-1 0 0,-3 3 232,-5 0 1,2 6-1,-1-1-203,-2 3 1,-1 2-1,-1 3-258,4 5 1,2 2 0,6 2 0,0-1-1,0 3-149,0 1 0,0-1 1,0 3-1,0-1 1,0 0-211,0-2 0,4-1 0,2-1 0,1 0-56,3 0 0,1-5 0,2-1 0,0-1 0,1-4-134,3 0 0,-2-2 1,5 0-1,0-2 1,-1 0-198,4-3 0,1-3 0,1 2 0,1 1 0,-2-2 0,-2 1 80,0 0 0,-5 1 0,2 2 1,0-1-752,-4 1 1217,-6 1 0,8-3 0,-3-2 0</inkml:trace>
  <inkml:trace contextRef="#ctx0" brushRef="#br1">29269 6350 7560,'7'-13'738,"0"-1"-391,-3-3 0,-3 3 0,4-3 1,-4 3-1,-1 1 158,0 1 0,-4 3 0,-2 2 1,-1 0-1,-3 1-59,-1 1 0,-2 1 0,-1 4 0,-2 0 0,0 1 1,-1 5-1,0 5 0,0 6-120,1 3 1,3-3 0,4 2 0,2 1 0,1-2-548,3 1 1,2-2 0,2-5 0,3 0 0,5-2-1,2-3 1,3-2-343,3-2 0,-1-1 0,3-2 0,1-2 0,-1-1-27,-1-1 1,-1-10 0,-4 1 0,-1-2-1,1-2 473,0 0 0,-5-6 0,-1 1 0,-1-5 1,-3-4-1,-1-2 104,3-2 0,-4-2 1,3-1-1,-2 2 396,-2 2 1,1 3 0,2 7 0,1 3 4247,-1 4-4211,-2 8 0,-1 11 0,0 10 0,0 9 0,0 8 0,0 5 6,0 2 0,0 2 1,0 0-1,0 0-1425,0 1 1,0-3 0,2-2-1,2-4 1,5-3 0,2-2-872,2 0 1870,-1-5 0,7 4 0,0-4 0</inkml:trace>
  <inkml:trace contextRef="#ctx0" brushRef="#br1">29929 6071 7937,'0'-13'3075,"0"0"-2067,0 1 1,0 6-595,0 6 0,0 7 0,0 10 0,0 4 1,0 3-421,0 1 0,0 1 0,0-2 0,0-2 0,0 0-394,0 0 1,4 1-1,1-2 1,-1-4 0,0-3-591,0-1 0,2-1 0,-3 1 990,1 0 0,0-6 0,-4-2 0</inkml:trace>
  <inkml:trace contextRef="#ctx0" brushRef="#br1">29853 6223 7937,'-9'-4'1898,"1"0"1,4-1-1,-2 5-1649,5 0 0,3 2 0,13 1 1,0 1-1,2-1 0,0-2-2069,1-1 1346,2 0 1,1 0 0,0 0 0,2 0 473,1 0 0,1 0 0,1 0 0</inkml:trace>
  <inkml:trace contextRef="#ctx0" brushRef="#br1">30158 6236 7937,'8'1'365,"1"3"-24,1 5 0,-3-2 1,1 1-1,2 1 0,0-1 158,-2 1 1,4-2 0,-4 3-1,5-3 1,2-2 0,2-2-209,-1-1 1,-2-2 0,-1 0 0,-1 0 0,1-2 173,0-2 0,-5-3 0,-1-6-119,-1 1 0,-2-1 0,-4 0 0,-1 0 0,-4 2-235,-3 3 1,-5-2 0,-4 6-1,-5 2-111,-6 5 0,-11 4 0,-6 6 0</inkml:trace>
  <inkml:trace contextRef="#ctx0" brushRef="#br1">31428 6223 7937,'-1'-14'60,"-4"-3"0,3 3 1,-5-3-1,-1 3 1,3 1 383,-1 0 1,-4 1 0,0-1 0,-4 2 373,-3 2 1,-1-1 0,3 6 0,-4 1 0,-1 2-305,-2 1 1,-2 0 0,0 1 0,1 2 0,3 3-205,2 1 1,1 1 0,6 6-1,2 2 1,5 1-232,3-2 0,1 4 0,1-1 0,3 0 0,6 2-45,6 0 0,-1-5 0,5 2 0,0-2 1,-2-3-406,1 1 1,-2 0 0,-5-1-382,1 1 0,-6 0 0,-4-1-112,-6 1 0,-4-4 1,-6-2-1,1-2-96,-1-2 1,4-1 0,2-4 959,2-2 0,6-3 0,6-6 0</inkml:trace>
  <inkml:trace contextRef="#ctx0" brushRef="#br1">31466 6261 7937,'11'6'487,"-1"1"-122,-1 0 1,-5 4 0,5-2 0,-1 2-1,0 0 1,0-1 411,-3-1 0,5-7 1,-1 3-1,2-4-661,1-1 1,5 0 0,2-1 0,1-4 0,1-3-1,-2-3 1,0-4-137,-1-1 1,-8 1-1,1-1 1,-4 1 0,-4 3-60,-1-1 0,-2 0 0,-2 2 0,-3 3 73,-8 3 1,0 0-1,-5 0 1,1 3-1,0 0-431,1 2 1,2 0 0,3 2-1,1 0-1487,2 3 1924,5-1 0,-3-10 0,6-1 0</inkml:trace>
  <inkml:trace contextRef="#ctx0" brushRef="#br1">31746 5880 7937,'12'0'261,"0"2"0,-2 0 213,-2 3 0,0 3 0,4-2 1,-2 2-1,-2 5 0,2 4-23,1 3 1,-2 1 0,-2 6 0,-2 1 0,0 1 0,-1 1-853,0 1 1,0-4-1,-4 2 1,0-2-1,0-1-839,0-1 0,5-4 0,-1-1 0,0-3 1240,2-6 0,1 2 0,5-6 0</inkml:trace>
  <inkml:trace contextRef="#ctx0" brushRef="#br1">32076 6160 7711,'1'-12'599,"4"4"1,-4 4-1,3 8 1,-2 4-1,-2 4 1,1 0 117,3 1 1,-1 0 0,4 1 0,0 1 0,0 1-624,3-5 1,-3 2-1,2-5 1,1 2-436,1-1 0,-3-4 0,1-5 0,1 0-296,1 0 0,2 0 0,-1-1 1,1-3 96,0-5 1,-5-2 0,1-2 0,-1 0-1,1 1 232,-1-1 1,-4 2 1826,5 2-1011,-6 4 1,2 10-1,-3 4 1,1 2 0,1 2-135,-1-1 1,-1-3 0,1-1 0,3 2-1,0 2-380,-1 0 1,5-3 0,-1-2 0,2-2 0,2-2 49,-1-1 1,5 2 0,0 0-1,0-1 1,0-2-228,0-1 0,4 0 0,-3 0 0,1-1 0,-1-2 31,-2-1 0,2-6 0,-1 1 0,-2-2 0,0-1 39,-3-1 1,-3 0 0,-2-1 0,-2-2 0,-2 0 161,-1 0 1,-2 2 0,-2 1-1,-2 1 375,-4-1 0,-4 6 1,0 1-1,-1 2 1,0 0 78,0 1 1,1 7 0,-1 5 0,2 2 0,1 3-99,1 3 1,7 3 0,-3 4 0,4-2-1,1-2-515,0-2 0,6 3 0,3-4 0,6-1 0,3-2-1286,2-1 1,1-1 0,4 0 1395,1-4 0,5-2 0,1-6 0</inkml:trace>
  <inkml:trace contextRef="#ctx0" brushRef="#br1">32978 5893 7937,'0'-7'4120,"0"1"-3469,-6 23 0,-1 6 0,-6 19 0,-1 6-255,-3 6 0,2 3 0,-5 7 1,2-3-1,4-6 0,2-7-9,4-3 0,5-7 0,-1-1 0,2-9 0,2-7-741,0-3 1,5-1 0,0-6 0,2-1 353,3-1 0,2-12 0,0 2 0</inkml:trace>
  <inkml:trace contextRef="#ctx0" brushRef="#br1">26868 7163 10828,'7'3'557,"-2"5"1,0 9-192,-1 6 1,4 6 0,-2 2-1,1 2 1,1 2 0,1 0-320,-1-1 0,-1-3 0,3-5 1,-1-2-1,-1-3-98,-1-4 1,0-3-712,-2-1 1,-4-9 713,3-8 1,-8-4 0,-3-10 0,-2 0 0,2-3 46,2-3 0,1-2 0,4 2 1,0 2-1,1 0 0,3 1 230,5 2 0,-2 0 0,1 7 0,2-1-581,1 0 0,2 6 0,0 3 1,-1 2-3792,1 2 4143,-6 0 0,10 12 0,-3 2 0</inkml:trace>
  <inkml:trace contextRef="#ctx0" brushRef="#br1">27185 7455 8822,'9'0'642,"-2"-2"0,0-2 0,0-4 0,3-3-341,1-2 0,0 0 1,-1 0-1,-1 1 1,1-1-1,-1 0-239,0 1 0,1-1 1,-5 0-1,1 1-300,0-1 1,-2 0-1,-4 0 1,-1 2 0,-4 3 49,-3 3 0,-3 4 0,-2 1 1,0 3 318,0 5 1,1 2 0,-1 11 0,2 2 0,1 1-1,3 1 181,1 1 0,2-5 1,4-1-1,1-2-451,4-3 0,-3 0 0,8-4 1,3-3-1,4-3-158,3-4 0,-3-1 0,4-1 0,1-4 0,2-5-12,2-5 0,1-1 0,1-5 0,1-3 0,0-3 0,-3-2 19,0 1 1,-5-3 0,-3 0 0,-2-1 294,-5 1 0,-2 2 0,-1 5 0,-4 3 0,-2 4 704,-2 3 0,0 5 0,-2 2-322,-2 1 1,-3 5-1,-4 8 1,1 7-1,1 6 1,0 5 24,-3 4 1,5 6-1,3-1 1,3 4-343,1 4 0,0-2 1,1 2-1,2-4 1,2-3-1,1-2-495,0-2 0,2 0 0,-2-3 0,0 2 48,-1-2 0,1-7 0,-3-4 0,1-3 0,-1-1 377,-2 0 0,-7-1 0,-1 1 0</inkml:trace>
  <inkml:trace contextRef="#ctx0" brushRef="#br1">27376 7315 7937,'0'-12'0,"1"3"263,3 1 1,3 5 0,6-1 0,1 2 0,3 2 0,4 0-267,3 0 1,2-4 0,-1 0 0,1 1 0,-1 3-1,-1 3-2250,-3 1 2253,-2 6 0,-1-3 0,2 6 0</inkml:trace>
  <inkml:trace contextRef="#ctx0" brushRef="#br1">27706 7417 7937,'0'13'726,"0"-1"-50,0-5 0,1 3 0,4-6-294,3-1 0,3-1 0,2-4 0,1-3 0,2-7 1,1-3-1,-2-1-257,-1 2 1,-2 1-1,-2 1 1,-3-2 0,-2-2-248,-2-1 0,-2 0 0,-2 6 0,-3 2 0,-5 4 0,-2 1 77,-2-1 1,1 1 0,-1 6 0,0 0 0,2 4-835,2 1 0,4-3 0,5 5-1965,0 1 2844,5-5 0,8 7 0,7-5 0</inkml:trace>
  <inkml:trace contextRef="#ctx0" brushRef="#br1">27947 7277 7937,'9'0'36,"-1"2"0,1 2 340,-2 4 1,4 4-1,-4 0 1,2 2-1,-2 2 1,0 1 257,0-2 1,-4-1-1,1-1 1,-1 0-1,0 0-676,1-1-29,0-5 0,-4-3 0,0-8 0,0-4 122,0-3 0,0-6 1,0 0-1,1 0 0,4 0 105,3 0 0,-1 0 0,2 4 0,1 1 0,-1-1-150,0 0 0,2 5 0,-2 1 0,2 1 1,2 3-1281,-1 2 1,1 1 0,0 0 1273,-1 0 0,1 0 0,0 0 0</inkml:trace>
  <inkml:trace contextRef="#ctx0" brushRef="#br1">28367 7290 7937,'7'1'399,"-3"3"500,-3 5 1,-1-2 0,0 1 0,0 2 0,0 2-1,0 0-198,0 1 1,0-5 0,0 1 0,0 1-1426,0 1 302,0-4 0,2-3 0,1-8-229,1-4 1,6-5-1,-2-3 1,2 0 435,-2 0 1,4 2 0,-5 1 0,1 2 0,1 1 160,1 2 1,-3 5 652,1-1 0,-1 8 0,2 4 0,-5 4 0,-3 0-330,-1 1 1,0 0-601,0-1 1,2 0-14,2-4 0,2-4 0,4-7 1,-2-2 232,2-2 1,0-2-1,0-3 1,-2-1-1,1 0 1,-1 2 356,0 2 1,-3 0 0,3 4 280,2 3 1,-3 0 0,2 4-28,0 2 1,-3 3 0,-2 6-964,-2-1 0,-2 1 0,1 0 0,2-1-444,1 1 1,2-5 0,-2 0 0,5-3 906,2-2 0,7-7 0,2-3 0</inkml:trace>
  <inkml:trace contextRef="#ctx0" brushRef="#br1">28926 7277 7937,'0'13'1299,"0"0"1,0-1-286,0 1 1,0-5 0,0 1-895,0 1 0,1 1-453,3 2 0,-1-6 0,4-4 0,0-6-12,0-6 0,0-2 0,3-2 0,-1 1 1,-1-1-1,1 0 263,-1 1 0,-1 3 0,3 2 633,-2 1 0,-3-2 0,2 5-187,-2 4 1,0 5 0,-5 7 0,0 0 0,1-1 0,2 1-439,1 0 0,0-1 0,-2 0 1,1-3-459,1 0 0,1-6 1,0 1-1,3-3 1,3-2 87,2-3 0,4 1 0,1-6 0,1-2 0,-1-3 1,-1-3 99,1 2 0,-4-4 0,3 1 0,-4-2 259,-4-2 0,2-2 0,-3-2 1,2-1-1,0-1 0,-3-3 98,-1-1 1,2 8-1,-3 0 1,-3 4 1922,0 4 1,-2 2 2798,0 2-4292,0 5 0,0 2 1,0 11-1,-2 7-192,-2 6 0,-2 7 1,-3 2-1,2 3 0,1 2-422,3 2 1,2-4-1,1 0 1,0-1-1,0-2-39,0-4 1,1 0 0,3-7 0,3 0 0,2-2-790,-1-2 0,2 1 0,6-8 1,1-1-1,0 1 287,1-3 1,-3-2 0,5-2 0,0-2 0,-2-3 409,1-1 1,-2-1 0,-5-5 0,0 0-1,-3 1 535,0-1 1,-6 0 0,2 1 1003,1-1 1,-5 0 0,2 0 670,-6 1 0,1 0-1379,-7 4 0,5 2-342,-5 6 1,5 0 0,-4 0 0,-2 2-41,-1 2 1,-1 4-1,4 8 1,2 1 7,1-2-268,3 5 1,-4-6 0,6 3-1,0-3 1,0-1-409,0 0 1,6-1-1,3 0-17,2-4 0,2-2 1,-1-6-1,1 0 1,0-2 88,-1-2 1,1-3-1,-2-6 1,-1 1 261,-1-1 0,-6 0 0,2 1 3361,1-1-2635,-5 6 0,1 7 1,-8 8-1,0 4 0,1 2-158,2 3 0,2-3 0,2 3-949,3-3 1,3-3 0,7-2 0,2-5-1,1-3 1,-2-2-377,-1-3 1,1-3 0,0-6 0,2 0 703,-1 0 1,-1-5 0,1-3 0,1-3 0,-2-2 0,-2 1 63,-5 0 0,4-4 0,-5 3 0,1 2 1062,1 0 0,-7 5 0,3 2 0,-4 3 1498,-1 2 0,0 6-2132,0 6 0,0 7 0,0 9 0,0 3 0,0 4 0,0 4-195,0-1 0,0 1 1,0-1-1,0-1-679,0 1 1,0-5 0,0-2-1,0 0 1,0-4-2072,0-1 1,1-2 2692,4-4 0,-4 3 0,5-3 0</inkml:trace>
  <inkml:trace contextRef="#ctx0" brushRef="#br1">29789 7226 7937,'-8'0'4609,"-1"0"-4518,12 0 1,-1 0 0,12 0 0,1 0-15,2 0 0,4 0 0,-2 0 0,1 0 0,1 0 0,-2 0-2677,-2 0 2600,3 0 0,-6 0 0,5 0 0</inkml:trace>
  <inkml:trace contextRef="#ctx0" brushRef="#br1">30069 7328 10877,'13'0'643,"-1"0"0,1 0 0,0 0-487,-1 0 1,1-2-1,0 0 1,1-4-1,1-1 1,2-2-680,-1 2 0,-6-4 1,-2 3-1,1-4-20,-2 0 0,-2-1 0,-5 0 639,0 1 1,-5 5 0,-5 2-1,-4 4 1,-3 1 1443,1 0 1,2 1 0,1 4-739,1 3 0,0 3 0,4 2 0,4 0 0,2 1-883,2 3 0,0-2 0,2 5 0,2 0 1,6-2-1821,5 0 0,1 1 0,5-4 1901,2 2 0,6 0 0,4-4 0</inkml:trace>
  <inkml:trace contextRef="#ctx0" brushRef="#br1">30920 7264 7814,'0'-7'3676,"0"0"-3241,0 3 0,1 3 0,4-4 0,3 5-187,3 5 1,8-4 0,2 3 0,3-2 0,3-2-297,2 0 0,-2 0 1,3 0-1,-3-2 1,-3-1-969,-3-1 1,-3 0-1,-5 3 1016,0-4 0,-6 4 0,-2-5 0</inkml:trace>
  <inkml:trace contextRef="#ctx0" brushRef="#br1">31085 7099 8863,'0'17'823,"0"2"0,0 2 0,0 4-787,0 3 0,4 2 0,1-5 0,-1 1 1,0-1-1,2-1 0,1-3-683,3-4 1,1-4-1,2-5 1,-1-3-1,1-4-407,0-1 0,4-1 1054,0-4 0,5-7 0,-2-8 0</inkml:trace>
  <inkml:trace contextRef="#ctx0" brushRef="#br1">31479 7010 7814,'7'-12'0,"4"5"341,-2 2 1,-4 11-1,0 7 1,-3 7 0,1 4-1,1 1 1,-1 2 261,-1 2 0,-2 0 0,0 3 0,0-1 0,0-4 0,0-3-193,0-3 1,1-5-1,2 0 1,3-3-960,1-4 1,-3-4 0,4-6 0,2-3-74,1-5 0,2-2 1,0-2-1,0 1 1,-1-1 383,1 0 1,0 2-1,-2 1 1,-1 3-1,-2 1 882,2 3 1,-3 2-1,0 2 1,0 2-461,0 1 0,-4 6 1,3 0-1,-2 4 0,0 3-298,-1-1 1,3-5 0,0-1 0,-1 1 0,2-2-723,0-2 0,2-3 1,3-4-1,1 0 0,0 0 836,0 0 0,-1-6 0,1-2 0,0-3-100,-1-2 1,1 0 0,-2-1 0,-1 0 0,-3 0 0,0 4-157,0 3 0,-2-2 1561,3 5 0,1 1 0,2 8-848,-3 3 1,2-1 0,-4 2 0,0 1 0,1 1-548,0 2 1,-5-5 0,4-1-1,-2 0-1011,1 0-2181,-1-4 3282,-4 3 0,0-12 0,0-1 0</inkml:trace>
  <inkml:trace contextRef="#ctx0" brushRef="#br1">31987 7099 7814,'-7'-12'0,"0"0"713,3 4-649,2 2 0,-3 8 0,6 2 0,3 4 0,5 4 0,2 0 0,2 1 0,-1 0-64,1-1 0,5 1 0,2 0 0</inkml:trace>
  <inkml:trace contextRef="#ctx0" brushRef="#br1">32394 7137 7814,'12'0'900,"-5"-5"1,-3 3-642,-8-2 1,-3 4-1,-7 3 1,-1 3 0,-2-1-1,1 2 103,2 0 0,6 2 1,0 4-1,3-1 1,2 1-72,2 0 0,1-1 0,0 1 0,1 0 0,3-1 0,5 1 261,2 0 0,3 0 0,2-1 1,-1 1-1,-2 0-92,-3-1 1,-3 1 0,1 0-1015,-4-1 1,-12-3 0,-7-2 0,-8-1 0,-8-2 553,-4 1 0,-9-3 0,-1 4 0</inkml:trace>
  <inkml:trace contextRef="#ctx0" brushRef="#br1">28659 8217 7868,'0'-13'1156,"0"1"1,1 4 0,2 7-1475,1 8 580,6 7 0,-7 13 0,4 4 0,-1 7 0,-4 6 157,0 1 1,2 3-1,0-6 1,-1-2-1,-1-3-384,-2-4 0,4-6 1,0 0-1,-1-6 1,-2-2-800,-1-4 589,0-1 0,0-12 0,-1-7 1,-2-6-1,-1-6 101,1-4 1,2-9 0,1-4-1,0-4 1,1-3 139,3-1 0,2 0 1,4 5-1,-2 3 1,2 6 97,1 5 0,-2 5 0,-1 5 471,2 1 1,2 5 0,0 4 0,1 4-166,0 3 0,-5 6 0,1-1 1,-1 2-347,-1 2 0,-1 0 1,-6-1-154,0 1 1,-2-2-1,-2-2 1,-4-5 0,-4-1-1279,0 1 1,-1-3 0,0 4 106,1-4 0,4-7 0,4-2 0,4-3 881,4-2 1,5 0 0,6 2-1,4 1 1,-1 2 0,2-1 89,0 2 1,-5 1-1,4 6 1,-3 0 0,1 0 689,-1 0 1,-1 0 0,1 2-1,1 2 1,-2 5 286,0 2 0,-4 3 0,-1 1 0,-3 2 1,0 0-263,0 2 0,-4-5 0,1 3 1,-3-3 354,-1-1-476,0-1 1,0-6 0,0-6-340,0-7 0,2-9 0,1-2 1,2-2-1,2-1 0,2 0-143,-2 0 1,4 1 0,-2-3 0,2 4-334,2 0 1,-1 2 0,1 6 0,0 1 0,-1 3 0,1 1-276,0 4 1,-5 0 0,-1 4 0,0 0 184,0 3 1,-4 5 0,2-2 539,-4 3 0,5 8 0,1 0 0</inkml:trace>
  <inkml:trace contextRef="#ctx0" brushRef="#br1">29319 8306 7868,'5'13'0,"-1"-1"0,0 1 112,2 0 1,-3-5 0,4 1-1,-2 0 1,-1 3 603,2 0 0,0 1 1,4-2-1,-2-1-181,2-1 0,1-6 1,2 1-1,0-3 0,-1-1-277,1 0 0,-4-5 0,-1-2 0,0-2 0,0 1-102,-4-2 0,1 3 0,0-2 1,-3-1-1,0-1-39,-2-2 0,-6 6 0,-2 3 0,-4 3 0,-2 1-585,-3 0 0,3 0 0,-3 1 0,3 2 1,2 1-1,0 0-1987,4 2 0,-2-3 2455,6 5 0,5-5 0,6 3 0</inkml:trace>
  <inkml:trace contextRef="#ctx0" brushRef="#br1">29662 7988 7868,'13'0'2137,"0"0"1,-2 6-1602,-3 2 0,4 9 0,-5 6 1,1 5-1,-1 6-303,-1 3 0,-2-3 0,-2-1 1,0 1-1,3-1 0,-2-4-239,-2-2 1,-1-3 0,0-3 0,0-4 0,0-3-1134,0-1 1,-1-2 225,-4-2 0,4-5 516,-3-8 1,2-5 0,2-6 0,2-3 0,3-2 0,7-3-29,3-1 1,3 4-1,-2 4 1,1 3 768,-2 4 1,0-1 0,-3 6 0,1 1 142,0 2 1,-5 7 0,-1 2 0,-1 3 21,-3 2 1,-2 4 0,-1 1-1,-1 1 1,-4 0 0,-2 0-356,0-1 0,-4-1 0,4-4 0,-1 0-438,-1-1 1,2-3 0,-3-2 0,2-2-1024,-2-2 0,4-3 0,2-4 800,2-5 0,2-6 0,0-3 0,2-4 507,2-4 0,3-5 0,6-7 0</inkml:trace>
  <inkml:trace contextRef="#ctx0" brushRef="#br1">29993 8065 7868,'8'0'-273,"1"0"729,-1 0 0,3 1 0,-1 3 0,-3 5 0,0 3 0,-1 5 1,1 4 221,0 3 1,-4 3 0,3 1-1,-2 2 1,1-2-583,2-1 1,-2-1 0,3-3 0,2-1-1,1-5 1,2-3-309,0-2 0,-1 0 0,1-4 0,1-4 0,2-2 0,1-2-243,-2 0 0,4-2 0,-1-2 0,0-4 0,1-5 0,-4-3 120,-1 0 0,-5-6 0,-2 4 0,-2-2 293,-2-2 1,-1 3 0,-2 2 0,-2 5 0,-2 3 0,-4 4 448,-4-1 0,0 5 1,-3-2-1,0 4-41,-2 3 0,0 6 1,4 0-1,2 4 1,3 5-1,2-1 252,0 0 1,5 3 0,-2-4-1,4 0-625,4 2 0,5-7 0,-2 2 0,5-4 0,2-1 0,2-2-406,-1-3 0,2-2 0,-1-2 0,0 0 0,0-2-44,0-2 1,4-3 0,-3-6 0,1 0-1,-1 1 126,-2-1 0,-2-4 0,-2 0 1,1 0-1,0 2 552,0 2 0,-2-3 1,-1 9-349,-2 0 1,-4 2 0,3 6 1208,-1 3 1,3 3 0,-5 6 0,-1 1 0,-2 2-575,-1 1 1,0 0 0,0-5 0,0 1 0,1 0-370,4-1 1,-4-3-982,3-1 1,3-5-1,2 0 325,2-6 0,2-8 0,0-6 0,-1 1 414,1 2 0,0 2 0,-1 0 0,1 2 1,0 3 534,-1 2 0,-3 1 0,-2 5-93,-1 3 1,2 3 0,-4 6-1,-1 0 1,-1-1 0,-2 1-255,0 0 1,0-5-1,0 1-516,0 1 0,1-5 105,3-1 1,-1-2 0,4-4 0,0-2 253,0-4 0,-3-4 1,4 0-1,-1-1 0,-2 0 1,2 1 296,0-1 0,0 0 0,3 2 0,-1 1 0,1 3 539,1 1 0,2 2 0,-1 4 1,1 0-1,0 0 22,-1 0 0,1 2 0,0 2 1,0 4-1,-1 4-390,1 0 1,-5-3-1,-1-1 1,1 2-1500,-1 1 1,-3 2 0,3 0 0,-1-1 1102,-4 1 0,-6 0 0,-3 0 0</inkml:trace>
  <inkml:trace contextRef="#ctx0" brushRef="#br1">29014 9296 7868,'0'-8'3272,"0"-1"-2699,0 7 0,2-4 1,1 7-1,1 4-199,-1 3 1,0 9 0,-1 3 0,3 1 0,-3-1 0,0-1-309,-2 1 0,4-4 0,0 1 1,1-3-856,0-1 0,-2-6 485,6-3 1,-5-8 0,3-5-1,0-4 1,0-2 76,3-2 1,0-4 0,0 2 0,-2 1 420,2 0 1,1 1 0,2 6-1,0 2 69,-1 5 0,-3 7 1,-1 2-1,2 2-138,1 3 1,-4-3 0,-1 0 0,-2 0-194,1 0 1,0-4-173,-1 1 0,-1-4 0,6-5 150,1-8 1,0-1 0,1-7-1,0 0 1,3 1 45,0 3 0,0 3 1,-1 3-1,0 2 392,0 5 0,-1 3 0,1 2 0,-2 3-142,-2 5 0,-4 8 0,-5 2 0,0 2 0,2-1-503,2-1 0,-3-2 0,4-5 0,-3 1-353,3 0 1,2-2 0,5-3 0,1-3 0,1-4-88,3-1 1,2-1-1,3-2 1,-1-3-1,2-1 737,1-3 0,1-1 0,-1-2 0,-1 2 0,-3 1 0,-2 2 0,-1 1 0,-6-3 0,-1 3 212,-1 1 1,-7-4 0,3 2 1093,-4-4 1,-7 4 0,-2 1-723,-3 1 1,-2 2 0,0 4-1,1 1 1,-1 4-61,0 3 1,0 3-1,1 2 1,-1 0 0,2-1-446,2 1 1,-1 0 0,6 0 0,1-1 0,2 1-320,1 0 1,0-5 0,1-1 0,2 0-142,1 0 1,6-4-1,-1 1 1,3-2-1,4-4 1,1-1-386,-2-1 1,0-6 0,-3 2 0,1-3 949,0-2 0,-5 4 0,-1 1 1303,-1-2 1,-1 6-1266,0 4 1,-4 6 0,3 6-1,-2 1 1,-1 0 0,3-1-475,5 1 0,-2 0 1,3-2-1,3-3-707,2-3 0,3-4 0,-2-1 0,2 0 0,1 0 256,-1 0 0,0-6 1,-2-2-1,1-3 1,-2-3 511,-1-3 1,-1 3-1,-2-3 1,-1 1-1,-1 2 779,1 1 0,-3-2 658,1 6 1,1 4-1,2 2-394,-3 6 1,-2 4-1,-6 5 1,0 1-1,0 0-431,0 0 1,0 3-1,0 1 1,0-1-499,0-2 0,0-6-113,0 1 89,0-6 1,4-3 0,2-9-1,1-2 1,3-3-58,1-3 0,2 3 1,0-3-1,-1 3 0,1 1 326,0 0 0,1 2 1,1 3-1,2 3 0,-1 4 111,-2 1 1,-6 0 0,1 0 0,-1 1 0,1 5-64,-1 7 0,-5-1 0,1 7 0,-2-2 0,-2 0-503,0-2 0,0 4 0,0-3 0,1-1-948,3-6 0,-1 1 85,6-5 0,-1-1 0,5-6 1,0-2 481,-1-4 1,1-8-1,0-2 1,-1-1-1,1 0 415,0-1 1,-2 3 0,-1-3 0,-2 2 1016,2 2 1,-3 2 3981,2 2-3493,-6-1 1,6 7 0,-3 6-785,1 7 1,-4 5 0,1 0 0,-1 2 0,0 2-194,1 1 1,0 4 0,-4-4 0,2-2 0,1 0-572,1-3 0,1 1 1,-2 0-1,3-2-580,1-3 0,-3 2 0,5-4 0,1 0 0,1-1-639,2-2 1,1-1 0,1-2 1513,2 0 0,6 0 0,-4 0 0</inkml:trace>
  <inkml:trace contextRef="#ctx0" brushRef="#br1">30602 9208 7868,'7'-9'3060,"-2"1"-2546,-4 5 0,-1-1-250,0 8 1,0 4 0,0 9 0,0 4 0,0 3 0,0 2 0,0-2 108,0-3 1,0 1 0,1-3 0,4-2-445,3-3 1,-1 1 0,2-8-1,2 2 1,3-2 0,3-1-480,-1-4 1,2 0-1,0-2 1,1 0 197,-1 0 1,-1-4 0,-4-2 0,-1 0 0,0-1-1,-3 0 24,0-3 1,-2-1-1,1-3 1,-3-2 444,-4-1 1,-1-1 0,0 3 0,0-2-1,0 0 1,0 0 534,0 0 1,0 0 0,0 4 1310,0 1-1353,0-1 0,0 7 0,0 8 0,0 9 0,0 7-333,0 2 0,0 4 0,2-4 1,0 1-1,3-1-199,-3-2 0,4-1 0,-2-4 0,1-2 0,0-1-483,4-2 1,-2-5 0,1 1-1,2-2 1,1-2-376,2 0 1,1 0 0,2 0-1,1-2 1,0-2 240,1-4 1,-4-4-1,4 0 1,-2-3 0,-1 0 260,1-2 0,-9-4 1,6 4-1,-3 0 1,-3 0 456,-3 0 0,2 0 0,-2 5 1,-1-1 912,-2 0 1,-1 5 0,0-1 170,0-1 0,0-1 700,0-2-1312,0 6-371,0 2-966,0 5 169,0 0 762,0 5 97,0-3-285,0 3-80,0-5-1848,0 0 0,-11 6 0,-3 1 0</inkml:trace>
  <inkml:trace contextRef="#ctx0" brushRef="#br1">31199 9208 7868,'7'-9'0,"-2"1"162,-4-2 0,3-2 1,1 0-1,-3-1 1,0 0 164,-2 1 0,0 3 0,-2 2 0,-2 0 202,-4 0 1,-4 4 0,0 0 0,-1 6-109,0 6 0,5 2 1,-1 3-1,1 2 0,1 2-179,3 2 1,2 1 0,2 3 0,0-3 0,0-3-206,0 1 0,6-5 0,2 3 0,4-5-662,0-3 1,-3-2 0,-1-4 0,2 1 30,1-1 0,-2-6 0,-2-3 0,0-2 0,-1-5 516,-1-2 1,0-4-1,-5 4 1,1-2 0,2 1-1,1 2 2018,-1 2-1078,-2-1 1,-1 3 0,0 6-1,2 8-405,2 6 0,-1 3 1,5 1-1,1 1-621,-2 2 1,4 0 0,-3-4-1,4-2 1,-1-1-806,-3-2 1,4-5 0,-4 1 0,4-4 495,0-4 0,-3 1 0,-1-5 0,2-2 0,1-3 0,1-4 197,-4-4 0,3 1 0,-4-1 0,1-1 489,-4-2 0,1-6 0,0-1 1,-3 0-1,1 0 0,0 3 598,1 1 0,1 7 0,-5 3 180,0 3 0,-2 8 0,-1 6-620,-1 8 1,-4 10-1,2 6 1,0 5-279,1 4 0,0-1 1,5 4-1,0-4 0,0-1 1,2-4-712,2-4 1,2-1 0,4-5 164,-2-1 1,1-4 0,3-3 0,1-5 0,0-3-159,-1-1 0,1-5 0,0-5 0,0-4 456,-1-3 0,1-7 0,0 0 0,-1-4 1,1-2-1,-2-1 39,-2-3 0,1-1 1,-5 1-1,1 4 960,0 4 0,-2 6 1,-4 3 63,0 3 0,0 8 1,0 7-1,0 11 0,0 9-525,0 7 0,-4 3 1,-1 4-1,3-1 1,0 0-430,2-1 1,0-2 0,0-6 0,2 1-549,2-1 1,-1-5-1,4-3 1,0-3 0,0-2-1,3 0-491,1-4 0,2-2 0,-1-6 0,1 0 551,0 0 1,1-6 0,1-4 0,2-4 0,-1-4 0,-2-2 506,-1-3 1,-1 5 0,0 1 0,-2 3 0,-3 1 1672,-2 1 0,-1 3-666,-4 1 1,2 6-1,1 2 1,1 9-558,-1 6 1,-2-1 0,-1 3 0,0-2 0,2-3-693,2 1 0,-1 0 1,5-2 240,2-3 1,1 2 0,2-6 0,0-2 0,-1-4-875,1-2 1,1-6 0,2 0 0,1-4 631,-2-3 1,-2-1 0,-3 3 0,-3-2-1,0 1 1,-1 2 996,-1 1 0,-1 5 0,-2 1 768,2 1 0,-3 5 0,4 9-900,-4 9 0,-1 7 0,0 6 0,0 4 0,0 2 98,0 2 0,0 1 0,-1 0 0,-2 2 0,-1 1 176,1-1 0,1-6 0,2-2 0,0-2 998,0-3-1513,0-1-328,0-7 1,-1-2 0,-3-5 0,-5-2-27,-2-2 0,-3-4 0,-3-5 0,-4 0 0,-9 0-1401,-4 0 1,-8-1 0,-5-3-1,-2-5 1,0-4 1400,2-4 0,-2-2 0,3-7 0</inkml:trace>
  <inkml:trace contextRef="#ctx0" brushRef="#br1">1398 10655 8144,'-7'2'-95,"2"2"0,4 4 105,1 4 1,0 6-1,0 3 1,1 3-1,2 3 1,2 3 152,-3 4 0,0 4 0,-1 3 0,2 2 0,1 4 105,-1 5 1,-2 5 0,-1 6-1,0 1 1,2 0-157,2 4 1,-2 4-1,0-32 1,0 1-1,-1 0 1,-1 1 0,1 0-1,0 0-88,1 1 0,0-1 0,-2 1 0,1 0 0,2 3 0,0 0 0,-1 1 0,0-1 0,1-1 0,0 0-114,0-1 1,1-2 0,-2 2 0,0 0-1,2-2 1,1-1 0,-1 2 0,0-1-1,0 0 1,0-1 97,1 0 0,-1 0 1,-1-1-1,1 0 0,1-2 1,0-1-1,-1 0 0,0 0 1,1-1-1,0 0 1,1 0-1,-1-1 55,8 36 0,-6-34 0,-1-1 0,7 34 0,-1-1 4,1 0 0,0 0 1,1-3-1,1 2 1,2 0-1,-1 0-97,-2-1 1,-6-31 0,1 0 0,8 33-1,-2 1 53,-1-1 0,-1-2 0,0-5 1,0-4-1,-2-5 0,-1-7 15,-2-2 1,-1-3 0,3-7 0,-1-5 0,-1-2-10,-1-1 0,3-5 0,-4-2 0,1 0 0,1-4-9,-1-1 1,3-1 0,-4 0 0,1 0 0,1-1-8,-1 1 0,3 0 1,-6-1-1,1 1 1,-1 0-37,0-1 1,5-3-1,-4-1 1,2 1 0,3-2 0,2 3 0,0-5 0,2 1 0,2 0 75,1-4 1,5 0 0,0-2 0,2 0 0,1 0 12,0 0 1,6 0 0,3 0-1,3 0 1,2 0-31,4 0 0,6 0 0,8 0 0,1 0 0,2 0 0,4 0-40,4 0 0,-1-4 0,-30 1 1,1 0-1,1 0 0,1 0-5,1 1 1,0-1 0,1-2 0,1 1-1,1 1 1,1 1 0,0-2 0,0 1-1,1-2 1,1 0-1154,2-1 1,-1 0 1160,2 3 1,1-1-1,-1-1 1,1 0 0,0 2-1,0 1 1,0-1-1,1 0 0,1 0 1,0 1 0,-2-1 0,1 1 0,1 2 0,0 0 0,-2 0 0,1-1 0,-1 0 0,1-1 0,1 0 0,0 0-18,2 0 1,0 1 0,0 0 0,1 1-1,0 0 1,0 0 0,-2-1 0,0 0 0,1 0-1,1-1 31,0 0 0,0 0 1,-1-1-1,-1 0 1,3 2-1,0 0 1,-1-2-1,-1 0 1,0 0-1,1 0 7,-1 1 1,0-1 0,1 0 0,0 0 0,-3 2 0,0-1 0,-1 0 0,1 0-1,2 0 1,1 1-2,-1 1 1,0-1 0,-4-1 0,-1 0 0,1-1 0,0 1 0,0 1-1,-1 0 1,2 0 0,1 0-7,2 1 0,0 0 0,-3 0 1,-1 0-1,0 0 0,0 0 0,0 0 1,1 0-1,0 0 0,2 0-37,0 0 0,2 0 0,1 0 1,0 0-1,-4 0 0,0-1 0,0-1 1,0 1-1,0-1 0,1 0 24,1 0 0,0 1 1,-1-2-1,-1 0 0,0 0 1,0 1-1,-1-1 0,1 0 1,-1-1-1,2 1 26,0-1 1,2 1-1,-1 1 1,0 0-1,-1-2 1,0 0-1,-1 1 1,0 1-1,0 0 1,0 1 30,-1 0 0,-1 1 0,4 0 1,0 0-1,-4 0 0,0 0 1,0 0-1,1 0 0,-1 0 1,1 0-87,-1 0 0,0 0 1,-1 0-1,1 0 0,0 0 1,0 0-1,0 0 0,-1 0 1,1 0-1,0 0-1,0 0 0,0 0 0,1 0 0,2 0 0,-1 0 1,-1 0-1,1 0 0,-1 0 0,-1-1 0,1 0 1,-1 0-1,0-1-11,-1 1 0,1-2 0,0-1 0,0 0 0,-1 1 0,0 1 0,-1 0 0,1 0 81,-1-1 0,-1 1 1,0 0-1,0 1 1,1-3-1,0 1 0,-3 0 1,1 0-1,-2 1 1,0 1 4,0 0 1,-1 1-1,0 0 1,1 0 0,-1 0-1,-1 0 1,1 0-1,-1 0 1,-2 0 0,1 0-37,-1 0 1,0 0 0,1 0 0,0 0 0,-1 0 0,0 0 0,0 0 0,0 0 0,0 0 0,0 0-56,-1 0 1,-1 0 0,0 0 0,0 0 0,-1 0 0,0 0 0,-1 0 0,1 0 0,-2-1 0,1 0 7,-1-1 0,0 0 0,0 1 1,0-1-1,2-1 0,0-1 1,0 1-1,-1-1 0,0 1 1,-1 1-1,35-5-14,-2-1 1,-1 6 0,-5-4 0,1 2 160,-1 0 1,1-1 0,-2 5 0,-3 0 0,-4 0 0,-2 0-156,-3 0 1,3 0 0,0 0-1,2 0 27,-1 0 1,0 0 0,-1 0 0,2-1 0,-1-2 0,-2-3 604,-1-1 1,4 3-1,0-3 1,-1 1-518,-2 4 1,-1 0 0,0 2 0,-2 0 0,-1 0 0,-3 0 56,-1 0 1,-3 0-1,-6 0 1,-2 0-1,-1 0-140,0 0 0,-3 0 1,0 0-1,-2 0 0,-1 0 165,-1 0 1,-5 0 0,-2 0 0,-1 0 0,-1-1 247,-5-3 0,2 2-328,-5-2 430,-2 3 43,-1 1-573,-5 0 0,2-6 1,1-3-21,1-2 0,1-2 0,-2 1 1,3 0-1,0 3-114,-1 0 1,5-4 0,-1-5-1,2 0 1,2-2-178,-1 0 1,2-1 0,2-4-1,1-1 1,-2 1 172,-1-1 0,-1-3 0,1-2 0,0 0 0,0-2 132,-2 1 1,-2 2 0,2-4-1,0 0 1,-4 1 130,-4-1 0,2 0 1,-2-4-1,0 0 1,1 0 79,-1-1 0,4 0 0,-2-2 0,0-1 1,1 1-1,0 0-20,3-2 1,-3 4-1,0-2 1,0 4-173,0 3 0,-3 2 0,3-3 0,0 2 0,-1 1 0,1 1-168,0 0 0,-4 1 0,1 3 1,-1-1 187,1-2 0,-2 1 0,2 2 0,-1-1 1,-1-3-1,3 0 147,-3 0 0,1 0 0,0 2 1,1 0-23,-1 1 0,3-4 0,-1 3 1,1 1-1,1 1 0,0 3-71,3 3 0,-3-3 0,0 4 0,0-1-35,0 0 0,-2 4 1,2-5-1,0 1 0,-2 0 1,1 1-145,-3 2 0,2 0 0,0 2 0,-1-1 0,0 0 51,0-1 1,5 2-1,-5-3 1,0-1 0,1 2 73,-1-1 0,4-2 1,-3 3-1,-1-1 0,0 1 106,0 3 0,0 0 1,-4 3-1,0-1 1,0 0 136,0 1 0,0-1 0,0 0 1,0 1-146,0-1 1,-4 4 0,-1 2 0,-1 0-1,-1 2-136,0-1 0,3-3 0,-5 4 0,-1-1 0,-1-1-13,-2 0 0,1 4 1,-3-2-1,0 0-27,-2 1 1,-6 0 0,2 2-1,-4 0 1,-3-3 0,-3 3 50,-2 0 1,-1 2 0,-4 0 0,0 0 40,0 0 0,-5 0 1,0 0-1,-2 0 0,-3 0 1,-2 0-37,-1 0 1,-4 0 0,0 0 0,2 0 0,0 0-35,3 0 0,-5 0 0,-2 0 1,1 0-1,-2-1-5,0-3 0,3 1 1,-2-4-1,2 0 1,3 0 97,-2-3 1,2-2 0,4 0 0,2-1 0,-1 2 152,2 2 1,-3-2 0,4 2 0,0-2 0,1-1-171,2-1 1,1 0 0,2-1 0,0-2 0,1 0-49,3 0 0,-2-2 0,2 1 0,-3 0 0,0 0-103,4 0 0,-4-6 0,4 4 0,0-3 0,0 3 115,2 0 1,1-2 0,5 3 0,0-1-1,-2 1 50,-3 3 1,3-4-1,-2 1 1,2 0-1,0-2-17,-3 0 0,4 5 0,-5-4 0,1 2 0,0-1-40,2-2 1,1-1-1,2-4 1,-1-1-1,1 1 39,0-1 0,3 1 0,3 0 0,0-2 0,4-1-20,1-2 0,1-4 1,0 3-1,1 0 0,0-1-15,4-1 0,-4 3 0,5-3 1,-1-1-1,1 0-110,1 0 0,-4 4 1,3-2-1,-1 1 1,1 1 48,1-1 0,-4 4 0,3-2 0,-1 3 0,-1 4 29,-1 1 0,-1 1 0,-2-3 0,-1 3 0,-1 2 101,-2 3 0,-6 1 1,2 1-1,-2 0 0,-1 2-93,-1 2 0,3-1 0,-8 6 1,2 1-1,-1 1 30,0-3 1,-7 4 0,3-2 0,-4 5 0,-3 3 0,-1 2 170,-1 3 1,-6 1 0,2 2 0,-4 1-81,-1 3 0,1-3 0,-1 5 0,0-2 0,-1 1 0,-2 0-40,-1 1 1,-6 2 0,2-3 0,-3 0 0,-2 2-65,1 0 1,-5 0 0,0 2 0,1-2 0,-1 0-15,0 0 1,32-13 0,-1 1 0,1 1 0,1 0-1,-1-1 1,0 0 0,-34 6 50,0-3 0,34-6 1,-1 0-1,-34 8 0,35-7 1,0-1-1,-34 5 11,1-1 0,33-7 1,0 0-1,-33 5 0,-2-2 1,34-3-1,1-1-25,-2 0 1,1 0 0,-1-1 0,0 1 0,-1 0 0,1 1 0,1 0 0,0 0 0,0 0-1,0-1-3,-35 0 0,34 0 0,0-2 1,-2 1-1,0-1 0,0 0 1,0-1-1,2 0 0,0-1-19,2-1 1,0 0-1,-2 2 1,0 0-1,1-2 1,-1 0-1,-1-1 1,1 0-1,-1 0 1,1 0 45,2 1 1,-1 0 0,-34-8 0,35 8 0,-1 0 0,1-2 0,0 1 0,-1-2 0,-1 1 15,-1-1 1,-1 1 0,1 0 0,1 1 0,-3 0 0,1 0 0,1 1 0,0 1 0,1-1 0,0 1-39,0-1 0,0 1 0,0 1 0,0 0 1,-1-2-1,0-1 0,0 1 0,-1 0 0,0-1 1,0 1-107,0 0 0,1 0 0,-1 2 0,1-1 1,-1-1-1,1 0 0,-2 0 0,1 0 0,1-1 1,0 1 78,3 0 1,-1 0 0,-3 0 0,0 1 0,1-2 0,0 0-1,-1 1 1,0 1 0,1-1 0,0 1 34,2-1 1,-1 0 0,-1 2-1,-1 0 1,3-1 0,-1-1 0,-1 1-1,-1-1 1,1 1 0,1 0 28,1 1 1,0-1 0,0 0 0,-1 2-1,-34-1 1,35 1 0,0-1 0,-1 0-1,-1 0 1,1 1 0,0-1-73,0 1 0,0 1 0,-1 0 1,-1 0-1,0 0 0,1 0 0,0 0 1,0 0 5,0 0 1,-1 0 0,1 0 0,-1 0 0,2 0-1,0 0 1,0 0 0,0 0 0,0 0 0,-1 0 0,1 0-1,0 0 56,0 0 0,0 0 0,-1 0 0,0 0 0,1 0 0,-1 0 1,-1 0-1,1 0 6,-1 0 0,1 0 1,2 0-1,0 0 1,-2 0-1,-1 1 0,2 1 1,0-1-1,-1 1 1,0 0-1,0 0 1,-1 1-17,-1 0 0,1-1 0,1-1 1,1 0-1,-1 1 0,1 0 1,1-1-1,0-1 0,1 0 0,-1 0-24,0 0 1,-1 0 0,-1 0 0,0 0 0,0 0 0,-1 0 0,1 0 0,-1 0-1,2 0 1,0 0 23,1 0 0,1 0 0,-36 0 0,33 0 0,0 0 0,0 0 0,-1 0 0,0 0 0,0 0-13,0 0 0,1 0 0,2 0 0,0 0 0,-35 0 1,35 0-1,-1 0 0,0 0 0,-1 0-2,-1 0 0,-1 0 0,1 2 0,0 1 0,2-1 0,0 0 0,0 0 0,-1 0 0,1 0 0,0 0 0,0 0 0,0 0-23,0 0 0,0-1 0,0 2 1,0 0-1,-1 0 0,1 0 0,1-1 1,0 1 31,0 0 0,2 0 0,-2 0 0,0 0 0,-32-1 0,0 3 0,1-3 0,3 0 204,0-2 1,5 4-1,-7 0 1,6 1 0,6-1-152,3 0 1,1 0-1,2-2 1,2 0-1,5 4-535,3 1 0,7-4 0,6 3 0,6-1 468,6 4 0,-2 2 0,9 2 0</inkml:trace>
  <inkml:trace contextRef="#ctx0" brushRef="#br1">12996 14732 10384,'8'1'207,"-1"5"0,0 7-63,0 7 1,2 9 0,4 8 0,-1 7 0,2 6 0,2 4 181,1 2 1,5-3 0,0 3-1,3-1-83,5 0 0,-2-5-198,6-8 1,4-4 76,4-4 1,1 1-391,-5-5 0,4-2 225,0-7 1,-1 2 169,-7-6 1,1 0-27,-5-5-513,0 1 1,-6-2 0,-3-2 0,-4-4 0,-3 0-516,-1-1 1,-5 0 15,1-4 1,-14-1 910,-3-4 0,-15-2 0,-9-5 0</inkml:trace>
  <inkml:trace contextRef="#ctx0" brushRef="#br1">13148 14796 7946,'-5'-20'2394,"-4"3"-2125,-2 3 1,2 7 0,1 4 0,-2 6-1,-3 7 1,-4 6 65,-4 10 0,-4 1-493,-5 7 0,-1-1-231,-3 6 0,3-3-463,6-2 1,5-4-125,3-9 1,3-3 197,1-5 491,6-6 0,2-3 287,5-8 0,0-3 0,0-6 0</inkml:trace>
  <inkml:trace contextRef="#ctx0" brushRef="#br1">12945 14796 7946,'8'-12'573,"1"4"0,1 4 211,1 2 0,2 2 0,2 3 1,5 4-141,5 6 1,9 8-269,0 0 0,6 3-376,6 1 0,1 6 0,9 2 0</inkml:trace>
  <inkml:trace contextRef="#ctx0" brushRef="#br1">14279 15532 7968,'7'-6'1280,"-7"-1"1,-7 0-963,-6 3 0,-4 4 0,-1 4 1,-1 5-58,1 2 0,-3 7 0,3 4 0,-1 3 0,1 5 0,2 2-129,2 1 0,3 2 0,2-4 0,5 1 1,3 4-1,1-1-410,0-1 1,1-3-1,3-6 1,5-1 0,2-3 1,8-4-1227,2-8 1,7-4-793,2-5 1593,5 0 455,-3-5 1,2-2 246,0-6 0,-6 0 0,9-5 0,-4-2 0</inkml:trace>
  <inkml:trace contextRef="#ctx0" brushRef="#br1">14469 15900 7968,'26'-25'-1357,"-2"4"814,-3 0 272,-3 0 1111,-5-5 1,-6 6-256,-3 3 1,-2 3 175,-2 2-352,0-1-242,-6 0 1,-1 5 55,-6-1 1,1 6 84,-1-1 0,-1 3 1,-2 1-1,-2 0 1,0 3-1,-1 4 175,4 5 0,1 5 1,2 0-1,2 3-411,2 0 0,5 4 0,-1-4 0,2-1 0,2 0 0,2-2-486,2-1 0,3 0 1,6-8-189,0-3 0,1-4-175,3-1 366,-3 0 182,4-6 0,-5-1 36,-1-5 0,1-1-151,0 0 357,-6 1-40,4-7 1,-9 5 586,2-3 1,-3 7 347,-1 2 1,2 5-463,2-1 1,-3 9-1,4 7 1,-3 5-716,3 2 1,-3 1 0,5 3-1,1-3-1019,-1-2 1084,1-1-974,10-10 1,-3 3 465,1-6 0,3 0-216,-2-4 508,5-5 153,-8-2 1,5-6 195,-7 0 0,4-4-111,-3 0 0,2-4 157,-6 4 1,-2-1 24,1 1 307,-5 3-311,3-5 0,-6 11 1999,0-1-986,0 7 952,0-4-1024,0 6-612,0 0 1,4 6-1,0 4 1,-1 4-1,-2 4-83,-1 2 1,0-1 0,0 3 0,0-4-860,0 0 597,6-4-1502,-5-1 905,5-2 452,0-3-76,-5-1 1,10-3 0,-2-8-1,1-6-81,-2-6 0,4-2 1,-4-5-1,3 2 1624,2-2-766,0 0-372,-1-3 0,1 6 788,0 3 1,0 3-407,-1 2 0,0 3-113,-4 1 0,3 5 14,-2-1-234,2 2 217,-4 13 0,4-2-382,-2 8 1,-3 7-518,-2 1 1,1 4 0,1-4 0,1 0-3612,3 1 3243,1-1 837,2-5 0,5 4 0,2-4 0</inkml:trace>
  <inkml:trace contextRef="#ctx0" brushRef="#br1">15727 15494 7871,'0'-20'3818,"0"8"-3537,0 6 0,4 7 0,0 4 1,-1 4-1,-1 8 17,-2 9 1,0 5 0,0 7 0,0 0 0,0 0 473,0 0 1,0 0-819,0 0 0,0-4 0,0-3 0,0-2 280,0-5 1,0-8-2398,0 1 1353,0-2-169,5-3 594,-3-5 1,9-5 372,-3-7 0,4-9 0,0 0 0,3-3 0,0-1 0,2 2 60,-1 2 1,-2-1 0,-2 1-1,1 4 258,0 3 1,-1 1 0,1 3 0,0-1 0,0 3 0,-1 3 376,1 7 1,-2 2-434,-2 2 0,1 1 1,-6 2-66,-1 0 1,-2 1-1,-1-4 1,0 0-1,-1-2-122,-4-2 1,3 0-1,-5-3 1,0 0 0,-1-1-1,-1-2-647,-3-1 1,0-2-1,-1 0 1,0 0-294,0 0 0,1 0 1,-1-2-1,2-2 1,2-6 876,5-5 0,-3 0 0,0-3 0</inkml:trace>
  <inkml:trace contextRef="#ctx0" brushRef="#br1">16121 15837 8424,'8'6'332,"1"1"-121,1 0 0,-1 0 0,1-4 1,-1 2-1,1 1 297,1-1 0,2 0 1,-1-5-1,1 0 0,0-2-179,-1-2 1,1 3 0,-2-5-273,-2 0 0,1 4-415,-6-7 0,0 1 0,-4-5 227,0 0 1,-1 1 0,-3 0 0,-3 2 0,-2 3 372,1 2 0,-1-1 0,-4 3 0,1-1 605,-1 1 0,0 2 0,1 1-108,-1 0 1,6 5 0,3 5-1,2 6 1,2 5-706,0 3 1,0 1-1,2 1 1,3-1-1,7-1-592,3-3 558,13 3 0,-1-10 0,11 5 0</inkml:trace>
  <inkml:trace contextRef="#ctx0" brushRef="#br1">17162 15685 7950,'-4'-13'904,"-1"2"1,-3 1-466,-1 1 1,2 6 0,-2-1-1,-1 3 1,-1 1-237,-2 0 1,0 0-1,1 1 1,-1 3-1,0 5 1,2 2 70,3 2 0,1 1 1,4 1-1,-2 4 1,3-1-101,0 0 1,8 4-1,2-5 1,5-2-1,4-1-43,4-1 1,-1-5 0,1-1 0,0-1 0,0-2-92,1 2 0,-7-3 0,1 5-110,-6 2 1,-5 1-1,-5 2 1,0 0 0,-3 0-1,-4-1-249,-5 1 1,-5 0 0,1-2-1,-1-1-1135,2-2 0,1-5 1,1 1 249,0-2 0,8-8 1,5-4 1203,7-5 0,10-5 0,2-5 0</inkml:trace>
  <inkml:trace contextRef="#ctx0" brushRef="#br1">17302 15786 7950,'13'0'490,"-5"2"-264,1 2 0,-5-1 0,3 5 1,-1 2-1,-2 1 0,0 2 109,0 0 1,6-1 0,-3 1-1,2 0 1,-1-2 0,2-1 0,1-3-1,2-1-95,0-4 1,1 0 0,2-4 0,0-2-185,0-4 1,-2-4-1,-1 0 1,-2-1-1,-1 0 1,-3 1 0,-1-1-127,-4 0 0,0 1 1,-4-1-1,-3 0 1,-6 2-1,-6 1 8,-3 1 0,-1 5 0,-5-3 0,1 2 1,1 2-310,3 1 0,1 2 0,4 0 0,1 2-3711,4 2 4082,4-3 0,12 5 0,2-6 0</inkml:trace>
  <inkml:trace contextRef="#ctx0" brushRef="#br1">17671 15418 7896,'4'-9'322,"1"2"1,2 2 299,3 2 0,2 3 1,-1 5-1,-3 8 0,-3 8-88,-4 8 0,3 3 0,1 6 0,-3 0 0,0-1-664,-2-3 1,0 2-1,0-3 1,0 1-1,1-2 1,2-2-729,1-6 1,6-3 0,-1-5 0,2 0-78,2 0 0,-1-8 935,1-3 0,0-4 0,-1-1 0</inkml:trace>
  <inkml:trace contextRef="#ctx0" brushRef="#br1">17963 15710 11097,'4'8'72,"0"1"314,-1 1 1,0 1 0,0 2 0,2-1 0,2 1-422,3 0 0,-3-2 1,2-1-1,1-3 1,1 0-57,2 0 1,-1-4-300,1 1 1,-5-4 17,1-4 159,-1 3 10,5-11 0,0 5 0,0-7 0,-1-1-375,1-2 586,-6 0 1,4 1-1,-4 2 60,0 3 1785,-1 1-1203,0-3 0,-5 8-790,3 5 0,2 5 0,0 8 0,-1 0-151,1-1 0,4-3-17,-2-1 0,4-4 0,0 4 0,1-1 83,0 0 0,-1-5 38,1 3 0,0-2 536,-1 1-199,1-3-139,-6 5 1,5-2-103,-4 0 1,-1 1-86,2-5 393,-1 0-249,5 0 0,-1 0 0,1 0 0,0 0-243,0 0 1,-5-5-1,-1 0 1,0-1 141,0 0 0,-4-4 0,1 2 0,-2-3 296,-2-2 0,-6 0 0,-2 1 0,-4 0 176,0 4 1,3-3 0,1 4 0,-2-2 169,-2 1 1,0 3-331,-1-3 1,5 5 82,-1-1-78,1 2 1,-1-2-21,1 0-69,-1 0 0,1 4 152,-1 0 0,5 5-179,-4 4 1,5 2-1,-1 3 1,2 2 11,2 1 0,2 0 0,2-5 0,4 1 0,3 0 1,4-1-269,2 1 1,-2-2 0,6-1 0,2-3-199,1-1 0,-3-2 1,0-4-1,2 0 0,1 0 1,0 0-119,-3 0 0,1 0 0,-3 0 1,-1 0-1,1-1 101,-4-3 0,-1 1 1,-1-6-1,0 1 1,-1-1 363,1 1 1,-2 4-1,-1-5 1,-3-1 361,-1-1 0,-2-2 0,-4 1 0,0-1 113,0 0 0,0 1 0,0-1 0,0 0 146,0 0 0,-1 2 0,-4 3 1,-3 3-1,-3 4-339,-2 1 0,0 0 1,1 0-1,-1 0 1,0 1-48,0 4 1,1 2-1,-1 5 1,2 1 0,1 1-201,1 3 1,7-1 0,-3 3-1,4 0 1,1-4-236,0-1 0,6-1 1,2 0-1,5-2 1,2-2-51,2-5 1,2-3-1,-4-1 1,2 0-1,0 0 1,0-1-147,0-3 1,0-1 0,-3-6 0,0-3 331,-1 0 1,2-6-1,-6-1 1,2-5-1,0-2 1,-1-3 66,-1-1 0,-7-2 0,4-6 0,-2 1 162,1 1 0,-1 3 0,-4 11 0,0 2 0,0 5 2701,0 3 0,-6 3-2500,-2 3 0,1 13 0,-2 12 1,1 7-1,-1 7 0,1 7-352,-2 7 1,3 1 0,0 0 0,1 1 182,3-2 1,3 3-159,5-6 0,2 6 0,5-3 0</inkml:trace>
  <inkml:trace contextRef="#ctx0" brushRef="#br1">19767 15773 7917,'14'-5'261,"3"3"0,-16-9-278,3 3 0,-2-4 0,-4 1 0,-2 1 0,-4 3 388,-4 1 0,-2-3 1,-1 2-1,-2-2 0,1 1 155,2-2 1,1 4 0,1 2-1,-1 2-208,0 2 1,1 2-1,-1 2 1,0 6 0,2 5-307,2 7 0,-1 0 0,6 1 0,1-2 0,2 0-93,1-1 1,1-2 0,4-7 0,3-1 0,5-3 0,2-1-175,2-3 1,6-3-1,-2-4 1,3-5-11,1-2 1,-3-3 0,-1-3 0,1-3 0,1-1 0,0-2-19,-2-3 1,-2-1 0,3-7 0,-5-1 246,-3-2 1,-7 3 0,-2 2 0,0 2-1,-1 5 1,-1 3 47,-2 4 1,-2 5 379,-4 5 0,3 5 1843,-7-1-1874,6 2 0,-8 2 1,3 3-1,-4 6 1,0 8-36,-1 5 1,0 9 0,2 3 0,2 4 0,5 2-409,3-2 1,1 3-1,1-9 1,2-1 0,3-4-319,1-4 1,5-8 0,5 2-1,0-4-157,2-5 0,0-2 323,7-6 0,-2 0 0,-2-2 1,0-2-132,0-4 0,-2-1 1,0-2-1,-2-3 1,-2 0-1,-2 0-121,-2 1 0,-3 0 1686,-1 1 1,-5 3 0,1 3-717,-2 5 1,-2 0 0,0 11 0,0 2-865,0 4 1,0 1-1,1-6 1,2-1 0,3-3-2683,1-1 2238,-4-2 1,6-10 823,-4-2 0,-1-4 0,-4 0 0</inkml:trace>
  <inkml:trace contextRef="#ctx0" brushRef="#br1">20160 15456 7343,'-5'-13'1811,"3"6"-1815,-3 2 0,9 6 0,2 3 0,-1 5 0,2 3 0,0 4 0,5 1-919,3-2 923,-1-1 0,5 5 0,-7 1 0</inkml:trace>
  <inkml:trace contextRef="#ctx0" brushRef="#br1">20453 15596 9674,'4'8'828,"1"-1"0,1 0-634,0 0 0,-2 6 0,-4 5 1,0 1-1,0 0 0,1 0-102,4-1 1,-4-1-1,3-4 1,-2-1-79,-2 1 1,0-4-239,0-1 1,0-11-1,0-1 1,0-6 138,0-3 1,0-1 0,0-1-1,1-2 1,3 1 52,5 2 0,-2 2 0,1-1 0,2 2-215,1 2 1,-2 3-1,-1 6 1,2 0 0,2 0-36,0 0 0,1 6 1,0 1-1,-1 2 0,1-1-468,0 2 0,1 0 0,1 0 750,2-2 0,0 1 0,-4 3 0</inkml:trace>
  <inkml:trace contextRef="#ctx0" brushRef="#br1">20796 15735 7879,'1'12'-1520,"3"-4"3129,-2 3-586,3-9 0,-3 3 0,2-5-948,4 0 0,2-1 0,0-2 1,-1-2-1,0-3-63,3-1 1,-5 2 0,-2-1-1,0 1 1,-1 0-51,-1-3 1,-2-1 0,-2 0-1,-4 1 195,-3 2 1,1 5 0,-2-1 0,0 2-1,-1 1 154,1-4 1,2 4 0,3-3-82,-4 2 0,2 8 0,0 3 1,2 2-100,0 2 1,0-5-1,4 0 1,0 2 0,0 3-149,0 4 1,1-3-1,2 3 1,2-4 0,2-3-62,3-2 0,2 1 0,0 2 0,1-1 1,1-3-488,3-2 0,1 0 1,5-5-1,-2 0 0,2 0 45,1 0 1,1-6-1,1-3 1,-1 0-1,0-3 301,1 0 0,-5 2 0,-1-7 0,-2 3 0,-4 1 218,-4 0 1,0 5-1,-6-1 1,0 1-1,1-1 650,-1 1 1,0 4-1,-4-5 1,-1-1 108,-4-1 1,-2 3 0,-5 1-173,-1 1 1,0 2 0,1 4 0,-1 1 0,2 3-384,2 5 0,-1 2 0,5 2 0,-1-1-255,0 1 1,2 4 0,4 1 0,1 1 0,2-1-1,3-2-344,1-2 1,1-3-1,7-1 1,0-3 67,2-1 0,1-2 1,-1-4-1,3 0 1,1 0-1,0-2-310,2-2 1,-3-3 0,0-5 0,-1-1 411,1 0 0,-3-1 0,3-3 0,-2-4 0,-2-3 1,-4-1 80,-3-1 0,2-4 1,-4 1-1,2-1 490,-1-1 0,-5 6 0,1-1 0,-2 7 0,-2 2 738,0 0 0,-2 1 0,-1 6-737,-1 2 0,-2 5 1,4 0-1,-3 6 1,1 7-116,-1 5 1,3 2 0,-2 7 0,1 3 0,0 0-127,-1 0 1,0 2 0,4 1 0,1-2 0,2-1-235,1-1 0,6-3 0,-1 0 0,2-3 0,2-2-365,-1-2 0,5-2 1,0-1-1,-1-2 1,-2-3-636,-1-4 0,-1-1 0,1 0 0,0 0-679,-1-4 1808,-5 1 0,-1-17 0,-6 3 0</inkml:trace>
  <inkml:trace contextRef="#ctx0" brushRef="#br1">21329 15608 7879,'-13'-5'1075,"2"2"571,3-6 1,-1 7 0,11-3-1729,7 4 1,8 1 0,10 0 0,3 0 0,4 0 0,4 0-1048,4 0 1129,3 0 0,12 6 0,1 1 0</inkml:trace>
  <inkml:trace contextRef="#ctx0" brushRef="#br1">21774 15380 9256,'0'18'334,"0"2"0,0 7 0,0 1 0,0 3-349,0 1 1,0-2 0,0 2-1,0-1 1,0-2 0,0-2 0,0-4-503,0-1 0,1 0 0,3-6 517,5-5 0,8 2 0,2-6 0</inkml:trace>
  <inkml:trace contextRef="#ctx0" brushRef="#br1">21888 15685 10949,'7'5'218,"0"-2"0,-4 5 0,1 2-256,-1 2 0,3 0 1,-1 1-1,2 0 302,3-1 0,-3-3 0,2-2-314,1-1 0,-1-4 1,1-4-1,-3-4 0,0-1 1,-1-3 52,0-1 1,-1-6-1,-2 0 1,1 1-1,1 2 450,0 2 1,-3-1 0,3 2 192,1 2 1,-5 1-1,4 8 1,-4 5-46,-1 5 0,0 8 0,0 4 0,0 3 0,0 3-94,0 2 0,0 4 1,0-3-1,0 0 0,-1 0-420,-4-3 0,3-1 1,-7-3-1,-1-3 1,-1-4-746,-2-3 1,-1-3 0,-4-2 0,-8-3-1,-7-2-1513,-8 0 1,-13 0 2170,-14-4 0,26 0 0,-3 0 0,-7 0 0,1 0 0</inkml:trace>
  <inkml:trace contextRef="#ctx0" brushRef="#br1">14253 16472 7886,'7'-38'672,"0"10"192,-2 2 1,-2 13-515,5 1-276,-5 2 248,8 3-86,-9 1 0,5 8 1,-3 2 64,4 4 0,4 11 0,0 7 0,1 10 1,0 6-63,-1 3 1,-3 2 0,-1 4-1,2-2 1,2-1 0,-1-4-254,-3-5 1,2 1-1,-6-11 1,-1 0-318,-1-3 0,-2-6 0,0-3 0,0-3-400,0-1 0,1-6 614,3-3 1,3-9 0,6-7 0,1-5 38,3-2 0,3-1 2,5-1 0,1-2 504,-1 6 1,-4 0-95,0 5-229,-5 4 214,8 3 0,-10 1-24,3-1 0,-4 3 58,-5 6 0,2 3-113,-6 6 0,0-1 0,-4 1-85,0 0 0,-5-1 1,-4 1-1,-3 0 1,-4-1-323,-1 1 0,-5-2 0,0-1 0,0-3 0,-1-1-336,2-3 0,4-2 1,-3-1-475,2 0 1,3-1 292,6-3 0,-1-3-313,6-6 1,0-1 338,4-3 413,11-3 0,3-5 245,12-1 0,5 1 0,1-1 0</inkml:trace>
  <inkml:trace contextRef="#ctx0" brushRef="#br1">14698 16751 7886,'30'-7'0,"-1"3"0,-1 3 158,-1 1 0,-3 1 155,-3 3 0,2 3 174,-6 6 0,4 1-223,-4 3 1,-4-1-19,-5 5 0,-1-4 0,2 2 0,-4 0 158,1-4 1,-3-1-462,5-1 1,-3-6 0,3-3-36,2-2 1,1-9 0,2-5 0,0-3 0,-1-2 0,0 0 0,-2-1 21,-2-2 1,-1 3 0,3-3 0,-3 2 709,-1 2 0,-1 8 1,-2 5-118,1 6 1,2 5-1,-3 11 1,2 6-1,3 6 1,0 3 36,-1 0 0,4 0 1,-4 2-1,2 0 1,-2-4-220,-1-1 1,2-1 0,-4-5 0,-1-1-1,-1-1-185,-2-2 1,-10-5 0,-4 0 0,-5 0-235,-3 1 0,-2-4 1,-3 1-1,-3-6 1,-2-2-1,-2-3-1383,0-2 0,6-1 0,-2 0 0,5-1 336,3-4 1,6-3-1,7-9 1,5-4 1124,2-3 0,8-7 0,1-2 0</inkml:trace>
  <inkml:trace contextRef="#ctx0" brushRef="#br1">15905 16828 7902,'5'-8'2465,"-3"3"-2241,3 5 0,-5 5 0,0 5 0,2 4-32,2 3 0,-2 5 1,2-6-1,-3 1 1,-1 0-1,2-1-193,2-5 1,-3 2 0,5-6 0,0 0-303,2-3 0,3-2 0,2-4 0,0-2 0,-1-5 34,1-2 0,0-3 0,0-1 0,-1-2 0,1 0-24,0-2 0,-1 5 1,1-3-1,-2 3 1284,-2 2 0,-2 4-516,-3 4 1,-3 4 0,4 4 0,-4 5-1,-1 4-167,0 4 0,0-2 0,0 5 0,0 0 0,0-2-600,0 0 0,6-1 0,2-6 1,4-1-1,0-3-73,1-1 0,0-2 0,1-4 0,1 0 0,2-1-103,-1-3 1,2-3 0,0-8-1,1 0 1,-1-3 194,-2-2 1,-1 3 0,1-3-1,-1 0 1,-2 2 363,-3 0 1,-3 1 0,1 4 0,-3 0 0,-3 2 966,3 3 0,-4 1 252,3 2 1,-2 5-1002,-2 0 0,0 6 0,0 7 0,1 1-113,3 3 0,-1-3 0,4 4 0,0-1 0,-1 0-61,0-1 0,-1 2 0,-2-1 1,1-2-1,-1 0-265,-1-3 1,-2 1-1,0 0 1,0-1-448,0 1 1,0-5-75,0 1 0,-2-6 260,-2 1 0,2-4 1,-2-4-1,3-5 65,1-2 0,4-2 0,2 1 1,1-1-1,3 0-71,1 1 0,6-1 0,1 0 0,2 0 0,1 1 252,-1-1 0,3 0 0,-7 2 0,0 1 0,-2 3 793,-1 1 1,-1 2 352,1 4 1,-4 0 0,-2 2-21,-2 2 0,0 3 0,-5 6 0,0-1-755,0 1 1,0 0 0,0-1-1,0 1 1,1 0 0,2 0-305,1-1 1,0-3 0,-4-1-1658,0 2 1,0-3 0,2 0 567,2-1 1,-3-3 0,4-8 1166,-4-3 0,5-9 0,1-3 0</inkml:trace>
  <inkml:trace contextRef="#ctx0" brushRef="#br1">16832 16713 7902,'-4'-8'2443,"0"-1"-1884,-1 6 1,5-4-432,0 3 0,0 4 0,2 0 0,1 7-128,1 5 0,6 6 0,-3 2 0</inkml:trace>
  <inkml:trace contextRef="#ctx0" brushRef="#br1">17035 16916 7888,'7'2'385,"-1"2"279,0 5 1,-5 2 0,3 2-1,-2-1 1,-2 1 533,0 0-1515,0-1 0,0-6 16,0-6 0,5-6 1,4-6-1,2-3 1,2 0 150,0-2 1,-1 0 0,1 4 0,-2 1 0,-1 0 679,-1 4 1,-1-2-445,5 6 0,-2 1 0,-2 7 0,-5 5-46,-3 2 1,3 6 0,1 0 0,-1-2 0,0 0 0,2-3-191,1 1 0,1-6 0,5-1 0,0-2 1,-1 0-36,1-1 1,0-6 0,0-3 0,-1-1-1,1-3-14,0-1 1,-1-1 0,0-1 0,-4 0 178,-4 0 0,2 1 0,-2-1 0,-1 0 0,-3 2 367,-4 3 0,-3 0 1,-6 6-1,0-3 1,1 3 4,-1 0 0,0 4 0,1 0 0,-1 4 0,2 1-147,2 3 1,-1 1 0,6 2 0,1 0 0,2-1-230,1 1 1,1 0-1,3 0 1,3-1-1,2 1-69,-1 0 0,1-2 0,2 0 0,-1-1 0,-2 1 132,2-1 0,-3 4 1,2 3-1,1-1 0,0-1 370,-2 2 0,3 3 0,-4 5 0,2 1 0,-2-1 161,-1 1 1,-2 3 0,-4 2-1,0 0 1,0 0-148,0-2 0,-6-3 0,-4 0 0,-4-2 0,-4-3-289,-2-4 1,-1-3 0,-4-3-1,-2-1 1,-2-3-919,0-1 1,-2-3 0,1-8-1,-4-3 1,-2-3-1495,-3-2 2278,1 0 0,0-11 0,0-2 0</inkml:trace>
  <inkml:trace contextRef="#ctx0" brushRef="#br1">18255 16739 7994,'0'-13'60,"0"0"199,0 6 0,-2 2 96,-2 5 1,3 1 0,-3 3 0,2 5 0,2 3 154,0 5 0,0 2 0,0 3 0,0 1 0,0 2-129,0 3 1,2 3 0,0-2 0,3 0 0,-1-1-577,2-1 1,-5-3 0,3-1 0,-2-3-408,-2-2-752,0-1 1076,0-10 1,-5-3 0,1-8 0,1-6-1,2-5 36,1-7 0,0-2 0,0-2 1,1-4-1,4-4 135,3-3 1,3 5-1,2 2 1,1 4 0,2 0 377,1 1 1,4 5 0,-3 3-1,2 3 1,2 1 0,1 1 98,-2-1 1,-1 6-1,-5 3 1,2 2-170,-1 2 0,-8 6 0,-3 4 1,-4 4-1,-1 4-301,0 2 1,-7 2 0,-4 7 0,-6 0 0,-2-2-10,1-4 0,-5-5 0,4-5 0,-1-1 0,3 0-7,3-4 1,1 2-1,0-6 194,1-1 1,1-3 0,1-3-1,3-2 256,1-2 0,2 2-106,4-3 0,5 1 0,4-2 1,2 5-1,3 3 0,2 2 205,1 3 0,4 8 0,-3 6 1,1 0-323,-1 1 1,4 2 0,0-4 0,0-2 0,1-1 0,-3-1-179,-2 0 0,0-2 0,-2-2 0,1-4-716,-2 1 0,-1-5 0,0 3 0,2-2 0,1-2 0,0-2 29,1-2 1,-2-3 0,5-5 0,0-1 476,-1 0 0,2-5 1,-3-3-1,-1-5 1,2-2-1,-2-2 92,1 2 0,-2-3 1,-6 1-1,-1 4 497,-2 3 0,-5 0 0,1 7 1,-2 0-1,-2 2 202,0 1 0,-6 6 0,-2 3 0,-5 3 0,-3 1 94,-1 0 0,-5 1 0,2 3 1,-1 3-1,1 3-340,2 3 1,2-3 0,6 7-1,3-2 1,2 1-95,2 1 1,3 4-1,4-3 1,5 0-1,2 1-52,2-4 0,3 4 1,3-2-1,1-2 1,1-1-120,-2-1 0,4-5 0,-6 1 0,-1-1 0,-4 1 65,-3-1 0,1-4 0,-6 5 0,-1 1-201,-2 1 0,-7 2 0,-2 0 0,-5-1 0,-4 1-617,-4 0 1,3-5-1,1-1 1,3 0-1,1-1-102,0-1 0,5 0 1,1-7-1,1-2-862,3-4 1714,13-9 0,4-3 0,12-5 0</inkml:trace>
  <inkml:trace contextRef="#ctx0" brushRef="#br1">19182 16764 7919,'7'8'0,"-3"1"0,-1 1 415,2 1 0,-3 3 0,5 3 1,-1 4-1,-3 3 122,-2 2 1,-1 3 0,-1 0 0,-2-4 0,-1-4 0,1-3 0,3-2-374,4-2 0,-1-3 1,6-2-1,0-5 0,4-2-148,4-2 0,1 0 0,5-2 1,-3-1-1,-2-2 0,-1-2-104,1-3 1,-3-6-1,0-1 1,-5 0-1,-4-1 1,-2-2-3,0 0 1,-1-4 0,-7 5 0,-5-1-1,-2 3 57,-2 3 1,0 1-1,-1 2 1,-3 1 0,-2 3-638,-1 1 1,0 2 0,5 4 0,-2 2-147,1 2 1,8 3 0,3 6 815,4-1 0,7-5 0,1-1 0</inkml:trace>
  <inkml:trace contextRef="#ctx0" brushRef="#br1">19576 16853 7919,'13'0'2496,"-1"0"-1957,1 0 1,-2 6 0,-2 2 0,-5 3-1,-2 3 1,-2 2-310,0 1 0,0 4 0,0-3 0,0 1 0,-2-1-368,-2-2 1,2-2 0,-2-2-1277,3 1 0,2-7 1168,3-6 0,-1-7 1,6-9-1,1-2 1,1-2 309,2-3 1,-2 0 0,-1-3 0,-2 2 0,2 2 273,1 0 0,-2 8 1,-2 0-1,0 6 279,0 2 1,2 2 0,2 7-305,-3 5 1,2 2-1,-6 11 1,-1 0 0,-1 0-286,-2 1 0,0-5 1,0 2-1,0 0 1,0-4-328,0-1 1,4-5 0,2-1 197,1 2 0,-3-4 0,4-2 0,1-4 0,-1-4-143,1-5 0,-1-2 0,5-2 0,0-1 0,-1-1 217,1-2 0,0-6 1,-1 3-1,0-1 1,-2 1 320,-2 2 1,-1 5-1,3 5 268,-2-2 1,-3 4-1,2 4 1,0 6-170,0 9 1,-4 1-1,2 7 1,0 1-1,-1 2-268,-1 2 0,-2-1 1,0-1-1,2-1 0,1-3-805,-1-2 1,3-1 0,0-4 0,-1-1-1,2-1-342,0-2 0,0-2 1,3-4-1,-1 1 1022,1-1 0,7-7 0,2-3 0</inkml:trace>
  <inkml:trace contextRef="#ctx0" brushRef="#br1">20287 16815 9889,'9'0'602,"-1"0"0,2-2 0,3 0-419,4-3 1,-2-3 0,5 2 0,0 1-1,-2-2 1,1 1-826,-4 0 0,3 1 1,-1 2-1,-1-1-1141,-2 1 1783,-7 1 0,-1 2 0,-6 0 0</inkml:trace>
  <inkml:trace contextRef="#ctx0" brushRef="#br1">20325 16802 10136,'0'9'111,"0"-1"0,0 3 0,-1 5 315,-3 5 1,2-1 0,-3 1-1,1 2 1,-1 1 0,2-1-177,2-1 1,1 0 0,0-5-1,0 0 1,1 0-236,4 0 1,2 0 0,5-6 0,1-1-206,0-1 1,0-7 0,-1 3 0,2-4-1,2-1-335,1 0 0,4-1 1,-4-4-1,-1-2 0,-1-1 1,1 1-322,1 1 1,-5-4-1,-3 2 846,1-3 0,1-8 0,2-1 0</inkml:trace>
  <inkml:trace contextRef="#ctx0" brushRef="#br1">20300 16993 9829,'13'-2'1111,"-1"-1"0,3-1-1027,2 1 1,4-2 0,8-1 0,5 0-1,3-1 1,0 2-85,-3-1 0,8-4 0,-3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3011 3747 7954,'7'-2'636,"-3"-2"1,-2 1 0,-1-4-1,3 1-107,5 4 0,2 2 1,2 5-1,1 6 1,0 6-1,0 3-361,-2 3 1,-3 5-1,3 2 1,-4-2-1,-4-1 1,-2-2-119,-2 0 0,0-1 0,0-1 0,0-3-584,0-2 0,-4-1 1,-2-4 363,-1-1 0,4-6 1,-1-6 137,2-7 0,7-10 0,0-6 0,4-5 15,5-6 0,-1-2 0,5-1 0,-1 2 0,0 4 0,-2 2 98,-1 5 0,3 8 0,0 0 0,-1 6 1,-2 6 282,-1 3 0,-1 1 0,1 0 1,0 2-81,-1 7 1,1-1-115,0 9 0,-2 3 1,-2 1-1,-5 3 15,-3 2 0,-1-3 0,0 0 0,0-3-411,0-2 33,0 5 1,-4-9 0,0 3-70,1-3 290,-4-7 0,6-7 0,-2-9 0,6-3-204,5-5 0,3-7 170,2-6 0,0-4 0,-1 5 0,1 1 56,0 1 1,-1 6 0,1 1 98,0 1 1,0 8 0,-1 7-1,1 3 1,0 2 171,-1 3 0,-3 3 0,-1 7 0,1 3 0,-2 3-404,-3 0 0,-1 2 0,0-3 0,1-1 0,-1 0 0,-2-1-794,-1 2 0,0-5 0,2 3 212,2-3 1,-1-1 0,5-2 0,1-1-54,-2-2 0,5-4 1,0 3-1,3-1 0,2-3 1,1-2 717,4-1 0,-3-1 0,1-3 0,0-5 0,0-2 0,-5-3 0,2-2 0,-3-2 0,-1-2 0,0-1-72,-1 1 1,-3-2 0,-2 5 0,-1 1 1030,-4 2 0,0 1 1,-2 1-1,0-1 32,0 0 0,-6 6 0,-2 3-711,-4 3 0,0 6 0,-1 4 0,0 2 0,1 3 0,0 3 147,4 4 1,1-1-1,4 1 1,-1 0-437,1-1 0,1 3 1,2-6-1,0 0 1,0-1-1,2 0-207,2-5 0,-1 1 0,4-7 0,0 1-630,0-1 1,2 0 0,3-7 422,1-2 1,0-3-1,-1-6 1,1 1-1,0-3 1,-2-1 196,-2-6 0,2-2 0,-4-1 0,1 1 111,1 3 0,-5 3 906,5 5 1,-7 4-1,4 2-132,0 2 0,-4 0 1,6 7-109,-3 2 1,1 3-193,-2 6 1,-3 1-1,5 1-263,0 2 0,-5 0-272,3-4 0,2 0 0,0-1 0,-1 1-141,1 0 1,4-5 0,-2-1-1,4-1 1,0-3 0,1-2-2640,0-1 0,-1 0 2956,1 0 0,0-5 0,0-2 0</inkml:trace>
  <inkml:trace contextRef="#ctx0" brushRef="#br0">4332 3759 7954,'7'0'2338,"-1"0"-2116,-6 0 97,0 6 0,4-3 0,0 7 0,1 2 1589,0 4-1541,2 1-129,0 1 1,5 0-137,-4 4 0,3 0-99,2-5 0,0 4-338,0-4 1,-1 0-841,1-4 0,4-2 1298,0-2 0,1 0-1223,-1-4 0,-1 3 992,5-4 1,-6 1-388,2-5 1,-3 0-224,-1 0-130,0 0 368,-1-6 212,-4 5 1,1-11 267,-4 4 0,-1-8 0,-4-1 0,0-5 0,0 2 0</inkml:trace>
  <inkml:trace contextRef="#ctx0" brushRef="#br0">4675 3835 7954,'0'-15'152,"0"2"1318,0 2 0,-1 5 149,-3 2 0,1 3-326,-6 1-830,1 0 410,-5 5 0,-5 8-291,-3 8 1,1 5-586,-1 3-13,-1-2-942,-9 15 1,6-8 957,0 8 0,-6-2 0,4-2 0</inkml:trace>
  <inkml:trace contextRef="#ctx0" brushRef="#br0">5691 3429 7920,'0'-13'486,"0"6"0,6 2 0,3 6 0,3 2 0,5 2 0,6 1 0,4 1 0,2-1-448,-1-1 0,4 4 0,-3-5 0,-1 0 0,-1 1 0,-3-1-811,-3-1 0,2-2 0,-6-1 1,-2 0-1365,0 0 2137,-8 0 0,-7-6 0,-7-1 0</inkml:trace>
  <inkml:trace contextRef="#ctx0" brushRef="#br0">5679 3543 7920,'-6'7'1589,"5"-1"-1319,-5-6 0,2 6 0,0 2 1,1 5-1,0 4 156,-1 4 0,2 3 0,-2 1 0,1 1-452,-1-1 0,3 1 0,-4-1 0,4-1 0,1-2 0,0-2-108,0-1 0,0 3 0,0-2 1,0 0 150,0-3 1,4 1-47,0-1 0,6 0-46,-1-4 0,-2-1 284,1 1 1,2 0-117,7-1 0,-1-5-115,5-2-39,0-4 1,4-1-1,1 0-758,-1 0 643,1 0-230,5-6 1,-6-1 142,0-5 1,-1-1-1251,-7 0 686,0 1 317,-4-1 510,-6 0 0,4 0 0,-4 1 0</inkml:trace>
  <inkml:trace contextRef="#ctx0" brushRef="#br0">5691 3772 7920,'-12'6'2320,"5"-5"-2600,1 5 443,6-6 0,6 1 0,4 2 0,5 1-86,6-1 1,3-2 0,3-1 0,1 0-1,3 0 1,0 0-526,0 0 1,-1 0-1482,-5 0 1929,-5 0 0,4-5 0,-4-2 0</inkml:trace>
  <inkml:trace contextRef="#ctx0" brushRef="#br0">5844 3594 9053,'-13'7'1401,"5"0"-1280,-1-3 0,6 8 59,-1 5 1,-1 9-154,0 0 0,0 8 0,2 0 1,-1 2-83,1 2 1,1-1 0,2-2-1,2-2-2922,2-2 2977,3-1 0,6-5 0,-1 0 0</inkml:trace>
  <inkml:trace contextRef="#ctx0" brushRef="#br0">6085 3886 7878,'0'19'2016,"4"-4"-1339,1 6 0,-1-1-159,-4 1 0,0 3-176,0-3 1,0-1-819,0 1 1,0-1-1348,0 1 0,0-2 1632,0-7 0,0 1 0,0 0-899,0-1 1090,0-5 0,0 5 0,0-5 0</inkml:trace>
  <inkml:trace contextRef="#ctx0" brushRef="#br0">6111 3962 7878,'5'-19'204,"4"2"1,2 4 58,2 5 0,-1-2 97,1 5 1,4-3 135,0 4 0,0 0-277,-4 4 1,-1 0 102,1 0-138,0 0 0,-5 0 44,1 0 0,-2 5 0,1 4 0,2 2-91,-6 2 1,1-1 89,-5 1 1,0 0-162,0-1 1,0 1 0,-2 1 0,-2 2 46,-5 1 1,-2 0-27,-2-5 1,1 0-588,-1-4 1,-4 3 284,0-2 0,0-4-1204,5 0-129,-1-4 640,0-1 583,0 0 1,6-6 200,3-2 1,-1-8 0,0-2 0,2-2 0,2-1-354,1 1 817,0-4 0,0 10 346,0-3 1,1 8-324,4 0 0,-4 8 273,3 1 0,2 5 0,0 8 0,-1 1-293,1 3 0,2-3-421,-3 3 0,-1 1 0,-3 1 1,2-1-356,1 0 1,1-1 0,-5-4 0,0 0-1,0 0 1,0-1-1446,0 1 1878,-6 0 0,-1-1 0,-6 1 0</inkml:trace>
  <inkml:trace contextRef="#ctx0" brushRef="#br0">6047 4204 7878,'-4'8'1295,"0"1"-881,-1-7 789,5 10 1,5-9-274,-1 5 1,6-5-614,-2 1 1,8-2 0,2-2-1,2 0 271,2 0-373,2 0-378,2 0 0,-1-5-189,1 1 0,-5 0-1029,0 4 1169,-5-6-465,2 5 1,-5-5-892,-1 6 0,-3 0 1568,-1 0 0,1 6 0,3 1 0</inkml:trace>
  <inkml:trace contextRef="#ctx0" brushRef="#br0">6695 3442 7885,'0'-20'0,"0"2"658,0 5 1,0 0-182,0 1 0,-1-1 106,-4 0 0,3 0-185,-7 1 0,5-1-277,-5 0-54,7 1 30,-4-1 0,2 4-52,-1 1-55,-4 5 0,1-2 95,-4 5 1,3 0 237,1 0-294,5 0 0,-7 1-124,6 3 100,-6-2 0,9 13 0,-5-2 0,2 2 0,-1 4 121,3 2 1,0 3-1,2 1 1,0 2 61,0 3 1,2-2-86,2 6 1,-3 0-85,4 4 0,0-4 91,-1-1 1,1 4-137,-5 1 1,0 6 102,0-10 1,1 4 18,3-8 0,-2 3 25,2-3 1,-1-2 89,1-7-137,-3 3-69,5-9 1,-6-1 156,0-6-668,6 1 233,-5-2-51,10-2 0,-8-5-31,6 0-720,-1 0 1,9-1 440,0-3 1,1 1-1333,-1-6 1966,-3 1 0,10-5 0,-4 1 0</inkml:trace>
  <inkml:trace contextRef="#ctx0" brushRef="#br0">7140 3810 7885,'5'-7'0,"-3"-4"622,2 2-222,-3-2-155,-1-2 0,0-1-56,0-3 1,-1 3 454,-3-3 0,2 3-29,-2 1 1,-2 5-254,2-1 0,-6 5-134,2-4 1,1 5 197,-2-1 1,1 2-72,-5 2 1,0 0-91,1 0 1,-1 6-51,0 2 0,1 8 2,-1 1 0,0 5 11,0 0 1,5 2-190,0 1 1,5-1-47,-2-3 0,4 3 131,1-3 0,0-1-256,0 1 1,0-5-53,0 1 1,6-3 0,4-3 0,4-1-1083,3-2 1110,0-5-862,1 3 1,2-6 405,5 0 1,-4-2 215,0-2 1,-1-3-963,1-6 1,-2-1 181,-7-3 1176,1 3 0,-6-15 0,-1 2 0</inkml:trace>
  <inkml:trace contextRef="#ctx0" brushRef="#br0">7013 3340 7885,'-9'-4'187,"1"0"1,3-1 911,-3 5-308,5 0 0,-4 0-45,3 0 1,2 2-335,-2 2 0,3 3 0,1 6 1,0 0-409,0-1 0,1-1 1,2-1-1,3-3-200,1-1 0,1 3 0,5-5 0,0-1 0,-1-2-214,1-1 1,1 0 295,3 0 0,-1-4 164,5 0 1,-4-5-143,4 5 0,-4-5 457,4 5 1,-6 0-169,2 4 1,-7 0 997,-1 0-492,-1 0-420,5 0-293,-6 0 1,-1 1-397,-6 4 1,-2 3-1,-2 8 1,-4 0-1230,-4 0 1635,0 4 0,-7-6 0,-1 4 0</inkml:trace>
  <inkml:trace contextRef="#ctx0" brushRef="#br0">7381 3289 13399,'8'0'559,"1"0"0,-1 2-699,5 2 1,0-3 206,-1 4 1,1-4-851,0-1 0,4 0 492,0 0 1,0 0-1064,-5 0 0,1-1 126,0-4 804,-6 4 424,4-5 0,-9 6 0,3 0 0</inkml:trace>
  <inkml:trace contextRef="#ctx0" brushRef="#br0">7533 3340 9064,'-7'0'1912,"-4"6"0,10 2-1219,-4 9 1,4 3 0,1 5 0,0 2-838,0 3 0,4 2-226,0 6 370,6 6 0,-3 1 0,6 6 0</inkml:trace>
  <inkml:trace contextRef="#ctx0" brushRef="#br0">7902 3759 8550,'0'-8'1323,"0"-1"0,1 6-1272,3-1 1,-1 3 0,6 1 0,2 0 158,5 0 1,-1 5 0,5 4 0,0 2 135,-1 2 0,-3 1-148,1 3 0,-3-2-197,-1 7 1,-1-7 95,1 2 0,0 1 61,-1-1 1,1-1-822,0-8 1,-5 4 460,1-4 0,-1-2 1,5-1-717,0 1 0,-1-5-152,1 4 1,-4-4 509,-1-1 0,-4 0-199,5 0 759,-6-6 0,8-1 0,-4-5 0</inkml:trace>
  <inkml:trace contextRef="#ctx0" brushRef="#br0">8232 3747 9636,'-8'-8'1289,"-1"4"-958,-1 3 1,3 2-1,-3 3 1,-2 6-254,-4 6 1,-7 4-158,2 5 0,-3 0-1909,-1 1 0,1-1 1853,3 1 1,2-7 0,7-2 134,-1-3 0,0-1 0,1 0 0</inkml:trace>
  <inkml:trace contextRef="#ctx0" brushRef="#br0">8346 3429 8459,'0'-7'1575,"0"1"-1151,0 6 870,0 0-1250,6 0 0,3 0 63,7 0 1,-1-1 0,3-2-414,0-1 276,-4 0 0,5 2 0,-7-1 1,1-1-403,0 1 397,0 2 0,-2-1 33,-3-2 1,-1 3 386,-2-3 26,-4 2-55,5 2 5,-6 0-104,0 0 1,4 6 0,0 2 84,-1 4 1,-2 2-1,-1 3 1,0 4-118,0 3 0,5 1 0,-1 1 0,-1 0 1,-2 3-1,-1 2 0,0 0 375,0 0 0,0 3-375,0-5 0,0 2 119,0-1 1,1-3-66,4 2 1,-4-2 106,3-1 1,-2-1-149,-2 0 0,0-1 13,0-2 0,0 0-36,0-5 0,0 0-3,0-4 1,0-1 105,0 1-53,0-6 325,0-1 1644,0-6-2155,0 0 0,-10 0 1,-4 0-1,-6 1 1,-8 2-3998,-9 1 3918,-7 1 0,-12-5 0,-2 0 0</inkml:trace>
  <inkml:trace contextRef="#ctx0" brushRef="#br0">3710 4978 7867,'5'-12'233,"-3"3"0,2 1 0,-3-2 1278,-1-1 1,-1-1-984,-3 4 1,-3-2-388,-6 6 0,-1 1 0,-2 7 0,-2 5 248,-2 2-364,5 7 1,-6-4-1,6 5-393,4-1 0,3-4 290,-1 3 1,4-3-137,5-1 0,0 0 54,0-1 54,0 1 149,0-6 0,5 4-76,4-2 1,3-2 133,5 1 0,2-3 0,3 2 0,-2 0 0,-2-2 0,-1 1 518,2-3-456,-5 4 0,3-4-154,-9 5 200,3-5-25,-9 8-174,4-4 0,-12 6 1,-3 0-1,-2-1-199,-2 1 0,1-4-515,-1-1 1,-4-1-686,0 2 461,0-4 1,5-5 459,-1 0 0,6-1 468,3-3 0,-4-3 0,1-6 0</inkml:trace>
  <inkml:trace contextRef="#ctx0" brushRef="#br0">3849 5080 7913,'13'1'497,"0"4"1,-5-4-116,1 3 0,-5 2-261,5-2 0,-5 6 0,3-1 145,-2 2 1,4 6-267,-5 0 0,6 5 0,-3-2 0</inkml:trace>
  <inkml:trace contextRef="#ctx0" brushRef="#br0">4116 5283 8690,'0'-12'1649,"0"-1"-1221,0 0 0,0-4-156,0 0 0,0-5 198,0 0 1,6-1-312,2-3 0,2-1-300,-1-2 0,2 2 161,-3-3 1,2-1-44,-1 2 0,1-1 69,-6 5 0,2 1 212,-2 2 0,-3 4-3,3 5 276,-2 6-239,-2-4-112,0 10 1,0-2 0,-2 10 0,-2 7-55,-4 4 0,1 9 0,-2 7 0,1 3-77,1 1 0,-3-2 1,6-2-1,1-4 137,1-3 1,2-3-653,0-3 1,5-3 101,-1-5 1,6 0-6,-2-1 0,-1-3-173,2-1 0,-1-5 204,5 1 0,0-2-340,-1-2 1,1 0 213,0 0 0,-1 0-61,1 0 1,0-5 160,-1 1 1,0-6-805,-4 2 1168,-2-3 0,0-8 0,1 0 0</inkml:trace>
  <inkml:trace contextRef="#ctx0" brushRef="#br0">4065 5029 7894,'-15'0'194,"2"0"0,8 0 866,-4 0-479,6 0-468,-2 0 0,14 4 1,6 2-375,3 1 1,3-4 129,5 1 0,-1-2-1496,0-2 1627,6 0 0,-4 0 0,4 0 0</inkml:trace>
  <inkml:trace contextRef="#ctx0" brushRef="#br0">4472 5017 10328,'7'0'1599,"0"0"-3305,-3 0 1706,3 5 0,12 2 0,0 6 0</inkml:trace>
  <inkml:trace contextRef="#ctx0" brushRef="#br0">6136 4839 7931,'0'-13'-68,"-4"5"0,-2 0 0,1 1 776,-1 0 0,0 5 1,2-1-1,-4 6-196,-4 5 1,-5 9-1,0 4 1,0 5 0,0 3-1,-1 5-329,-2 3 1,5-3 0,-2-2 0,4-1-463,5-3 1,-2-5 0,6-3 0,1-2 0,1-3-2061,2 0 0,2-8 2339,2-3 0,3-3 0,6-1 0</inkml:trace>
  <inkml:trace contextRef="#ctx0" brushRef="#br0">6123 4763 7931,'9'0'882,"-1"0"-406,2 0 0,-3 5 1,0 5-1,0 4 1,-1 4-1,1 2-19,0 3 1,-3 1-1,5 3 1,-1 1 0,1 1-1,-1 0-528,2-2 0,-3-2 0,0 0 0,0-1-639,0-3 1,-2 2 0,2-6 0,-2-2-1,-2 0 1,-2-3 709,-1 1 0,0 0 0,0-1 0</inkml:trace>
  <inkml:trace contextRef="#ctx0" brushRef="#br0">6060 5118 7931,'-13'0'3046,"5"-4"-648,-1 0-1103,6-6-1228,-2 8 1,10-3 0,4 3 0,4-2-354,3-4 0,3 1 0,3-2 1,0 1-3589,0 1 3874,8-5 0,-3 5 0,4-5 0</inkml:trace>
  <inkml:trace contextRef="#ctx0" brushRef="#br0">6466 4864 13288,'13'6'519,"0"-3"0,-1 5 0,1 3-468,0 5 0,0-1 1,-2 5-1,-1 0 1,-2 0-1,2 1-176,1-1 1,6 2-1,0-5 1,0 0 0,0 0-1,1-2-1150,2-3 1,-3-1 0,3-5 0,0-1 1274,-1 1 0,-3-2 0,2-4 0</inkml:trace>
  <inkml:trace contextRef="#ctx0" brushRef="#br0">6784 4902 8515,'-6'-7'1989,"-1"2"-1357,-6 5 1,1 0 0,-1 0 0,0 1 0,1 3-403,-1 5 0,-5 3 1,-4 7-1,-2 5 0,0 4 1,3 2-1288,4 1 0,3-6 1,3 2-1,2-6 1057,5-3 0,8 5 0,4-3 0</inkml:trace>
  <inkml:trace contextRef="#ctx0" brushRef="#br0">7330 4826 7958,'7'0'5505,"-1"0"-5002,-6 0 0,-2 0 0,-2 1 0,-6 2-524,-5 1 1,-5 6 0,-5-1-1,-1 2 1,2 2 0,2 0 11,0-1 0,7 1 0,-2-2 0,4-1-220,5-1 1,-2-5-150,6 4 0,7-1 0,8 2 333,4-5 0,7-3 1,-4-1-1,2 0 1,1 0-1,0 0-236,0 0 1,-1 0 0,1 0 0,-4 0-3437,-3 0 3717,-1 0 0,0 0 0,-1 0 0</inkml:trace>
  <inkml:trace contextRef="#ctx0" brushRef="#br0">7190 5055 8347,'-12'0'485,"0"1"0,3 2 2294,0 1-2251,6 0 1,-1-2 0,10 1 0,5 1 0,7 0 0,5 0-2637,4 0 2108,7 1 0,-2-5 0,6 0 0</inkml:trace>
  <inkml:trace contextRef="#ctx0" brushRef="#br0">7737 4712 7954,'0'-13'0,"0"0"431,0 1 1,0 3 2367,0 1-2540,0 5 1,0 7 0,0 10 0,1 6-82,3 7 0,-1 4 0,4 5 0,-1 0 1,-3-4-1,-2 1-76,-1-1 1,0-4 0,0 2 0,0-5-207,0-3 1,0 0-40,0-5-709,0 0 443,0-4-5,0-6 181,0-2 138,0-5 1,1-1 0,2-3-1,3-5-116,1-2 1,0-2-79,2 1 0,2-1 155,-3 0 1,4 5 7,0-1 0,1 6 6,0-1 1,-1 3 880,1 1 0,0 0-92,-1 0 1,0 1 794,-4 3-935,4-2 391,-5 9 0,1-4-345,1 6 0,-7-5 255,3 1 0,-4-1-330,-1 5 0,0-5-17,0 1 1,-6-5-133,-2 5 0,-5-7-521,-4 3 1,2 0 209,-6 0 1,4-1-1662,-5-4 0,7 0-5075,-2 0 6696,-3 0 0,0 0 0,-5 0 0</inkml:trace>
  <inkml:trace contextRef="#ctx0" brushRef="#br0">6504 5804 9155,'0'-7'2040,"0"1"-1592,0 6 2114,0 0-2124,6 6 0,1 5-47,6 6 0,0 6-424,-1-2 1,1 7 0,0 2 0,-1-4-789,1-3 456,0 1 318,-6-4 0,4 0-993,-2-4 1,-2 1 477,1-4 1,-1 3-1009,2-8 478,2-2-284,-10-1 1376,11-5 0,-11-5 0,5-2 0</inkml:trace>
  <inkml:trace contextRef="#ctx0" brushRef="#br0">6682 5779 7839,'0'-8'5042,"-5"4"-4836,-4 8 1,-4 5 0,-3 8 0,-4 4-150,0 3 0,-3 6 0,5-1 1,0 1-1,1-2 0,4-1-991,3-3 1,6-3-1,-3 2 1,1-4-1739,3 0 2672,2-2 0,7-5 0,1 1 0</inkml:trace>
  <inkml:trace contextRef="#ctx0" brushRef="#br0">6924 5867 7883,'8'0'1318,"1"0"0,0 0-1123,3 0 1,5 0 0,0 0 0,-2 0 0,1 0 0,-1 0 379,2 0 0,4 0 0,-2 0 0,-1 2 1,0 1-1,-2 1 302,-2-1 0,-1 0-42,-1 1 0,0-1-697,-4 5 0,-9 1 0,-11 3 0,-4 1-613,-4 0 0,-1-1 0,-3 1 0,1 0 0,3-2 0,2-1-1539,2-2 0,2-3 0,2 3 2014,-1 2 0,6-4 0,1-1 0</inkml:trace>
  <inkml:trace contextRef="#ctx0" brushRef="#br0">7114 6172 7883,'0'7'5326,"0"-1"-4837,0-6 0,2 0 0,0-2 0,4-2-348,1-4 1,6-3 0,5-2 0,2 0 0,1-1-1148,-1-3 1,5 3-1,-1-3 1,4 3 1005,1 1 0,-2 1 0,-2-1 0</inkml:trace>
  <inkml:trace contextRef="#ctx0" brushRef="#br0">7584 5944 6540,'-1'11'3350,"-3"-3"1,2-1-3115,-2-2 1,2 2 0,2 5 3,0 1 0,0 4 0,0 0 1,0-2-1,0 0 0,0-3-7,0 1 0,2 0 1,2-1-1,5 1-97,2 0 0,-3-6 1,1-3-1,1-2 1,1-2-212,2 0 1,-1 0 0,1 0 0,0-2 0,0-2 28,-1-5 0,0-2 0,-3-2 1,-2-1-1,1-1 150,-1-2 0,-5 0 0,3 4 0,-4 1 159,-1-1 0,-1 2 0,-4 1 1,-2 1-1,-1 1 0,-1 1-220,0 2 1,-4 4-1,-3 1 1,-1 0 524,2 0-568,1 6 0,-5 6 0,0 8 0</inkml:trace>
  <inkml:trace contextRef="#ctx0" brushRef="#br0">5285 6706 7923,'0'-13'1451,"-1"6"891,-4 3-2107,4 2 0,-5 5 1,6 4-1,0 7 1,0 5-1,0 5 34,0 4 0,0 4 0,-1 6 1,-2 2-164,-1 2 1,-2-2 0,3 2 0,-1-1-56,1 1 0,-4 2 1,0 4-1,0-1 1,1 1-1,1 1 46,-4 2 1,2 1 0,0 2-1,0 2-245,0 2 0,3-5 0,-3 2 1,1-2-1,2-2 0,0-1 266,-1 1 0,-3-7 0,4-5 1,1-5 39,1-3 1,2-1 0,0-5 0,0 1-1,0-1 1,0 2 5,0 3 0,0-2 0,0 6 0,0 0-91,0-2 0,0 9 1,0-3-1,0 3 1,0 3-1,0 2-24,0 4 0,0 6 0,2 0 0,1 0 19,1-6 0,4-3-18,-3-1 1,0-3 12,0-9 1,-3 1 84,7-5 1,-5-1 0,3-3 0,-1 0-73,-3 4 0,2-3 0,-1 2 1,-1-3-1,0-2 0,0 0 184,1 3 1,0 1-151,-4-3 1,0 1-120,0-1 0,5 5 95,-1-1 0,0 5-121,-4-4 1,0 4 5,0-5 0,0 1 26,0-5 0,0 1 90,0-1 1,2-4-46,2 1 1,-3-7 60,3 2 0,-2-3-67,-2-1 1,0-5 177,0 1 1,0-1-98,0 5 0,0 0 113,0-1 1,0-3-71,0-1 1,0 1-55,0 3 1,0 1-1,0 0-45,0 0 0,0-1 1,0 1-1,-2-2 0,0-1-203,-3-1 1,1-5-740,4 4 118,0-5-221,0 3-133,0-6-6027,0 0 7144,6 0 0,1-6 0,6-1 0</inkml:trace>
  <inkml:trace contextRef="#ctx0" brushRef="#br0">4993 9906 7471,'0'-8'3025,"0"-1"-2638,0 6 106,0-2 231,0 5 368,0 0-944,5 0 0,-2 0 1,4 1-1,0 3 1,0 3-1,2 3 40,-2 3 0,4-3 1,-2 7-1,2-2-77,2 2 0,-5-1 30,1 5 1,-2-1-170,1 1 1,3-1 107,-2-4 1,1 0-121,-2 5 0,4-5 33,-4 1 0,-1-3 58,2-2-85,-1 1 1,0 0 82,1 0 1,-5-5-123,5 0 109,-7-5 1,4 4-9,-6-2 0,2-4 184,2 3 34,-3-2 3,5-2-121,-6 0 1,0-2 0,1-2-71,3-5 1,-1-2 0,6-1 0,-1-1-1,1 0 1,-1 0 76,2 1 0,0-1-70,-2 0 1,4-4 144,-4 0 1,3 1-131,2 3 1,-2 0-173,-2 0 0,2-4 118,-2 1 0,3-3-516,5 2 1,-1-4 92,5-9 397,0-2 0,10-12 0,2-1 0</inkml:trace>
  <inkml:trace contextRef="#ctx0" brushRef="#br0">5260 6566 7836,'0'-9'78,"0"1"94,0 5 748,0-2-155,0 5-426,0 0 0,0 5-184,0 4 0,0 2 0,0 2 0,0 1 0,1 1 0,2 4-98,1 0 0,0-3 0,-4 2 0,0-1 2,0 0 0,0 0 0,0-4 1,0-1-1,0 1 301,0 0-270,0-6-124,0-1 1,0-8 0,0-2-1,0-5-47,0-2 1,-1-3 0,-2-3 0,-1-3 0,1-1 0,2 0 16,1-2 1,-5 4 0,1-1 796,1 2 0,2 5-267,1 4 0,-2 8 0,0 1-636,-3 7 0,0 11 1,2 8 169,-1 6 0,-1 16 0,5 4 0</inkml:trace>
  <inkml:trace contextRef="#ctx0" brushRef="#br0">5285 6629 6010,'-7'13'-214,"0"-3"214,3 3 0,-3-3 0,-6 8 0</inkml:trace>
  <inkml:trace contextRef="#ctx0" brushRef="#br0">6034 7811 7852,'0'-8'-926,"-1"-1"1224,-3 4 1,2 0-1,-3 2 1,0-3-1,0 1 210,-2-1 1,3 2-1,-5 4-215,-1 0 0,-1 0-81,-2 0 0,0 1 0,1 2-63,-1 1 0,2 6 1,1-1-1,3 2 1,0 2-118,0-1 1,4 2 0,-1 2 0,2 1-1,2 0 3,0 1 1,0-4 0,0 3 0,0-1 0,2-1-1,1 2-53,1-1 0,4-2 1,-2-3-1,0-1-80,-1-2 1,5-1-1,-2 3 1,4-1 0,0-1-310,1-1 1,4-1 0,1-6-1,1 0 163,-1 0 1,1-2-1,-4-2 244,2-4 0,6-3 0,-4-2 0</inkml:trace>
  <inkml:trace contextRef="#ctx0" brushRef="#br0">6187 7976 7940,'0'-7'962,"0"-5"1,-2 11 1164,-2-3-1798,3 2 1,-5 8 0,6 2 0,0 5 0,0 3 0,0 2 26,0 2 1,0-5-1,0 4 1,0-3-143,0 1 1,2 5 0,0-6 0,3 0 0,-3-2 0,1-1 12,1 0 0,-2-5 1,2 0-1130,-2 2-1110,-2-4 1,0-2 2011,0-8 0,0-9 0,0-6 0</inkml:trace>
  <inkml:trace contextRef="#ctx0" brushRef="#br0">6466 8103 8984,'7'1'1116,"-2"3"0,-4 3-1091,-1 6 1,0 1-1,0 3 1,-1 3-375,-4 0 0,-2 2 0,-5-4 349,-1 2 0,0 1 0,1 5 0</inkml:trace>
  <inkml:trace contextRef="#ctx0" brushRef="#br0">6962 7823 7931,'0'-15'518,"0"2"1,-6 3-216,-2-3 0,-4 2 0,0 3 0,-1 3 0,-1 4-60,-3 1 0,6 6 1,-5 2-1,1 5 1,2 2-1,2 4-107,2 0 1,5-2 0,-3 5-1,1-1 1,3 0 0,2 0-122,1 2 1,0-5 0,1-1-1,2-2-269,1 2 1,6-4 0,-1 1 0,2-5 0,2-2 0,1-2-559,3 1 0,-3-2 0,3-4 0,-2 0 812,2 0 0,-3 0 0,5 0 0</inkml:trace>
  <inkml:trace contextRef="#ctx0" brushRef="#br0">7089 7988 11553,'12'0'819,"1"0"-711,0 6 0,-5 0 0,-1 3-185,-1 0 0,-2-1 1,-4 5-1,-1-2 1,-3-1-1,-5-1-40,-2 1 0,0 1 0,1 2 0,1-2 0,1-1 0,-1-3 44,1-2 1,5 1 78,-1-2-269,2-2 0,4 3 123,2-5 1,3 0-1,6 0 1,1 0-325,3 0 1,-3 0 0,3-1 0,-3-2 463,-1-1 0,-1-6 0,1 3 0</inkml:trace>
  <inkml:trace contextRef="#ctx0" brushRef="#br0">7483 8103 12398,'0'12'495,"4"-3"0,0-1 0,-1 2-506,-2 1 1,-1 2 0,-1 1-1,-2 2 1,-3 1 0,-1-2-921,-3-1 0,1-1 0,-3 0 931,0-1 0,2 7 0,-9 1 0</inkml:trace>
  <inkml:trace contextRef="#ctx0" brushRef="#br0">7902 8115 8946,'8'0'60,"1"0"-248,-1 0 0,5 5 188,0-1 0,5 0 0,2-4 0</inkml:trace>
  <inkml:trace contextRef="#ctx0" brushRef="#br0">8245 8077 9123,'12'-4'-267,"1"0"-318,0 1 1,0 2-1,-1-1 585,1-2 0,5-3 0,2-6 0</inkml:trace>
  <inkml:trace contextRef="#ctx0" brushRef="#br0">8600 8014 7890,'0'7'3966,"0"-2"-4640,6-5 0,-3 0 0,5 0-73,2 0 0,-3 0 747,2 0 0,-1 6 0,5 1 0</inkml:trace>
  <inkml:trace contextRef="#ctx0" brushRef="#br0">8956 8128 18275,'-5'18'-642,"-3"-1"1,-4 7 0,-1 3-3198,0 0 3839,-5 0 0,-2 4 0,-5 1 0</inkml:trace>
  <inkml:trace contextRef="#ctx0" brushRef="#br0">9401 7811 7908,'0'-13'222,"0"4"1,-2 2 0,0 0-1,-4 0 633,-1-3 1,3 0-1,-5 1-342,-1 0 1,3 6 0,-1-1-1,-2 3-303,-1 1 1,-1 7 0,2 4 0,2 6-107,-2 3 1,-1 5 0,-2 5 0,2-1 0,2 0 0,5-1-41,3 0 0,1-8 1,0 4-1,0-3 1,0-3-1,1 1-178,3-4 0,3-2 0,6-3 0,0-3 0,-1-2 0,1-2-476,0-1 1,4-2 0,1 0 0,0 0-1397,1 0 1,2 0 1985,-4 0 0,6-6 0,-4-1 0</inkml:trace>
  <inkml:trace contextRef="#ctx0" brushRef="#br0">9642 8026 10978,'0'-7'1859,"-6"7"-1785,5 7 0,-10 12 1,2 2-1,-2 4-30,-2 5 1,5-3-1,1 2 1,1-3-1,3-5 1,2-3-735,1 1 1,0-5 0,0 3 689,0-3 0,0-7 0,0-1 0</inkml:trace>
  <inkml:trace contextRef="#ctx0" brushRef="#br0">9604 8103 7908,'1'-7'-30,"2"1"290,1 0 0,6 5 403,-1-3 0,-2 2 1,0 4 1,-1 2 0,2 3 0,-4 6 0,1 1-232,0 3 1,-3-3-1,2 3 1,-1-3 0,-1-1-13,3-1 1,5-1 0,-2-2-130,3-5 1,-2-2 0,-1-2 0,1-2-1,-1-2-8,1-5 0,-2-2 1,3-1-1,-2-3-144,2-2 1,-3-1 0,0-4 0,0 2 0,-1 0 0,-1 2-128,-2-1 0,0 7 1,0 3-236,1-1-2550,0 5 2772,-4-1 0,0 6 0,0 0 0</inkml:trace>
  <inkml:trace contextRef="#ctx0" brushRef="#br0">6098 8547 7262,'1'-7'550,"4"3"-216,3 2 1,-1 2-1,2 0 1,0 0-1,3 2 1,2 1-173,3 1 0,-2 0 0,6-4 0,2 0 0,1 0-98,1 0 0,2 0 1,2 2-1,2 0 1,0 4 76,0 1 1,4-3 0,-1 5 0,1-1-71,-1-1 0,6 5 1,-5-4-1,2 2 1,2-2-1,2-2 106,0 0 0,0-5 0,1 3 1,3-2-1,1-2 0,-3 0 8,1 0 0,-4-2 0,2-1 0,-1-2 0,1-2 1,3-2-104,0 2 0,5-3 0,-5 5 0,2-1-119,-1 0 1,1-2-1,2 4 1,-1 0 0,-1-1-1,1 1-9,1 1 1,-2 2 0,-1 1 0,2 0 96,2 0 1,-4-4 0,1-1 0,-1 3-1,1-1 1,0 0 70,1-1 1,1-1-1,0 5 1,-1-1 375,-1-3-435,0 2 0,3-3 1,-3 0-118,0 1 1,-5 0 75,4 4 0,-7 0-82,3 0 0,-4-1 69,9-4 0,-5 4-51,4-3 0,-7 2 65,3 2 1,-5 0-123,5 0 98,-2 0 4,-2 0 1,-2 0-3,-2 0 1,1 0 5,-5 0 1,4 0-2,-4 0 1,1 5 524,-2-1-235,-2 0-129,4-4 1,-5 4 137,-1 0 1,-2 1-73,2-5 0,-7 0 57,8 0 1,-5 0 61,0 0-11,3 0-117,-4 0 0,0 0-124,-3 0 1,1 4 348,-1 0-359,0 0 1,-5-4 211,1 0-741,-6 0 251,5 0-317,-11 0 1,5 2 117,-6 2 387,0-3 0,-12 5 0,-2-6 0</inkml:trace>
  <inkml:trace contextRef="#ctx0" brushRef="#br0">9972 7480 8029,'0'9'-603,"-1"-2"445,-3-2 0,1 4 9,-6-5 730,7 6-458,-4-9 0,6-1 0,0-8 72,0-3 0,0-2 0,1 0 1,4 1-48,3-1 1,5-1-1,2-2 1,4-2-1,0-2 1,5-2 100,5-2 1,-3 2-1,6 1 1,-3-1-58,1-2 1,1 0 0,-3 1 0,2 3 0,-2 1-1,-1 0 109,-2 1 1,1-2 0,-2 6 0,-3 3-29,-4-1 0,-3 5 0,-1 0-972,-1 2-1814,-5 1-2143,-1 4 4656,-6 0 0,-11-6 0,-3-1 0</inkml:trace>
  <inkml:trace contextRef="#ctx0" brushRef="#br0">10303 6909 9360,'12'0'411,"3"0"0,1 0 0,6 0-96,2 0 1,1 0 0,0 0 0,1 0 0,-1 1 0,1 3-8,-1 5 0,-5 4 0,-2 2 0,-1 2 0,-1 0 0,-4 0-201,-2 0 1,-7 5-1,1 0 1,-4 2-455,-4 1 1,-9 6 346,-8 3 0,-14 8 0,-5 3 0</inkml:trace>
  <inkml:trace contextRef="#ctx0" brushRef="#br0">11243 6502 9051,'0'15'-176,"0"0"1,0 3 291,0 2 0,0 1 0,0 5 0,0-2 1,0-2-1,0-2-70,0-2 0,4-1 0,0-4 0,0 0 44,2-1 0,-5-3 0,5-2-90,0-1 0,1-2 0,6-4 0</inkml:trace>
  <inkml:trace contextRef="#ctx0" brushRef="#br0">11230 6274 7953,'7'-9'948,"-3"1"1,-1 5-741,1-1 0,-1 8 0,4 5-315,-1 2 1,4 6 0,-3 1 0,1 2 0,1 2-1,1 2-1709,1 2 1816,2-6 0,5-2 0,2-5 0</inkml:trace>
  <inkml:trace contextRef="#ctx0" brushRef="#br0">11598 6439 8423,'-12'0'532,"0"1"1,3 2 62,0 1 1,5 2-1,-3-2-67,1 5 1,-2-2-547,3 1 0,1 1 0,4 3 0,2 1-13,2 0 1,3 0 0,6-2 0,-1-1 53,1-2 0,4-4 0,0 3 0,0-1 0,0-3 0,0 0-125,-2 1 1,-5-3 0,-3 5-1,0-2 1,-1 2-226,0 1 0,-2 1 0,-7 5 0,-4 0-82,-6 0 1,-9 3 408,-4 1 0,1 6 0,-6-3 0</inkml:trace>
  <inkml:trace contextRef="#ctx0" brushRef="#br0">12297 6452 8034,'7'5'285,"3"2"0,-4 6 0,-1 0 21,1-1 1,-2 1 0,-4 0 0,0 0 0,0-1 0,0 1 49,0 0 0,0-5 1,0 1-1196,0 0 737,0-3 1,2 0 0,0-8 0,4-2 0,1-4-47,3-4 0,-2-6 1,4-3-1,2-2 246,0 2 1,-1-2-1,-3 8 1,-2 2 683,2 3-621,1 2 1,-2 1 306,-1 3 0,-1 4-348,2 4 1,2 1 0,-4 5 0,0-1-139,-3 1 0,2 2 0,0 3 0,-1-1 1,1-3-1,-2 0-216,2 1 1,-3-1 0,4-1 0,0-3-724,0-2 0,-3 0 1,4-5-1,2 0 957,2 0 0,6-12 0,2-2 0</inkml:trace>
  <inkml:trace contextRef="#ctx0" brushRef="#br0">12704 6477 8034,'8'0'999,"1"0"-636,-7 0 0,5 0 0,-4 1 98,1 4 0,2 0 0,-3 5 0,3-1-402,1 1 1,1-3-1,5 0 1,0-2-141,-1-2 1,-3-1 0,-2-4 0,0-1 177,0-1 1,-4-6 0,1 2 87,-3-4 0,-2 0 1,-3 0 70,-5 4 1,-2-2 0,-2 6 0,1 1-1204,-1 2 0,4 1 315,1 0 0,6 0 0,2-2 1,8-1-1,4-2 90,5-2 1,-1-6 0,3-4 0,0 0 491,-4-1 0,4 2 0,-2-4 0,0 1 0,-1-1 0,1-1 96,-1 1 1,-3 2 0,-5 5 0,-2 2 1556,-1 2 1,-3 2-848,2 3 0,-1 4 1,0 0-1,1 7-490,-1 4 1,2 3 0,0 2 0,-1 2 0,0 2 0,2 1-250,1-1 1,-4 3-1,2-5 1,0 0-463,-1 1 0,1-2 0,-2-5 0,1 1 0,-1 0 0,-1-1-1079,-2 1 1,0 0 0,-2-2 1523,-2-3 0,-3-2 0,-6-6 0</inkml:trace>
  <inkml:trace contextRef="#ctx0" brushRef="#br0">12945 6325 8034,'-9'-9'1262,"1"1"1,4 5 756,-5-1-1589,6 2 0,5 2 1,9 0-1,6 0 1,4 2-1,5 0-442,2 3 1,6-1 11,-5-4 0,7 6 0,-4 1 0</inkml:trace>
  <inkml:trace contextRef="#ctx0" brushRef="#br0">13694 6541 8977,'13'-2'252,"1"-1"0,2-2-255,1-2 0,4 0 0,-3-3 1,1 1-1,-1-1 0,-3-1-71,0-2 1,-3 5 0,0-1 4,-4-1 0,-2-1 1,-6-1-1,-2 0 0,-1 2 1,-4 2 124,-4-2 0,1 3 1,-8 0-1,1 1 17,0 3 0,-4 2 0,4 1 0,1 1 0,4 4 236,3 3 1,-1-1-1,6 3 1,1 3-1,2 4 1,1 1-168,0 0 1,1 4 0,2-4-1,3 0-195,1 1 0,1-2 1,6-3-1,2 0 0,1 0 1,0-4-2,1-3 1,0-3 0,5-4 0,-2 0-573,2 0 1,1-1 0,1-4 0,-1-3 0,-1-5 0,-2-2 216,2-2 1,-5-4-1,-1 4 1,-4 1 483,-5 2 0,3-3 0,-4 0 0,2 3 0,-2 3 1873,-1 2-1241,-2 6 0,1-1 1,2 8-1,1 5 182,-4 2 0,-1 3-673,1 3 0,-3-3 0,3 3 0,-2-3-1539,-2-1 953,0-6 0,1-3 0,4-8 259,3-4 1,3-8 0,2-2 0,0-1 217,-1 1 0,1 1 0,0 5 0,-2-1 0,-1 2 506,-2 2 1,1-1-481,4 6 1,-2 5 0,-1 8 0,-3 2 0,-2 2 62,-2 0 1,0-1 0,0 1-299,1 0 0,2-1-841,-2 1 1,-1-5 0,5 0-514,2-3 1,-3-1 1455,2-4 0,-1 0 0,5 0 0</inkml:trace>
  <inkml:trace contextRef="#ctx0" brushRef="#br0">14634 6375 8430,'-8'0'2492,"0"0"-2105,5 0 1,-4 2 0,4 2 0,-1 5-219,1 2 1,1 2 0,2-1 0,0 1 0,2-2-214,2-2 1,-1 1-1,5-6 1,2-1-65,1-2 1,-2-1 0,-1 0-1,2 0 1,2 0 22,0 0 0,1-6 0,-2-2 100,-2-3 1,1 2-1,-6 1 1,-1-2 0,-2-1-1,-1-2 158,0 0 0,0 0 0,0 1 0,-1-1-117,-4 0 0,3 6 1,-7 3-1052,-1 3 1,5 2-323,0 3 1,4 3 1316,1 6 0,0 0 0,0-1 0</inkml:trace>
  <inkml:trace contextRef="#ctx0" brushRef="#br0">14838 6363 8034,'12'0'1900,"1"0"-1336,-6 0 0,0 0-232,-3 0 0,-1 5 1,4 4-1,-1 2 0,-2 2-299,2 0 1,-3-5 0,4 0 0,-2 2-223,-2 2 1,0-1-1,0-1 1,3-3-1,1 0-455,2 0 0,3-4 0,0 1 434,1-3 1,-4-6 0,-1-4 0,1-2 0,-1-2-1,-1 1 62,-1-1 1,2 0-1,-4 1 1,1-1 2178,0 0 1,-3 5-1642,2-1 0,-3 8 1,-1 1-495,0 7 1,5 4 0,-1 2 0,0 1 0,0 1 0,2 2-426,1-1 1,-3-6-1,5-2 1,1 1 210,1-2 0,2-2 1,-1-5-1,2 0 0,2-1 1,1-3 12,-2-5 1,0 1 0,-3-3-1,1-4 396,0 1 1,-5 0 0,-1 2-1,-1-1 1,-3 0 0,-1 0 1635,3 1 0,-4 3-563,3 1 1,-8 1-803,-4-2 0,1 4 0,0 6-518,1 3 0,2 3 1,4 6-1,0 0 0,0-1 1,0 1-227,0 0 1,0 4 0,0 1 0,1 2 193,3 2 0,-1 2 1,4 2-1,-1-1 0,-2 1 1,0-1-135,0 0 1,1 1 0,-5-1 0,0 1 109,0-1 0,-6 0 0,-2 1 0,-4-2 0,0-3 0,-1-4-36,0-3 1,1-6-1,-1 0 217,0-3 0,0-1 0,1-4 0,-1-1 0,2-3 140,2-5 0,-1 2 1,6-1-1,1-4 21,2-3 1,2 1 0,4-4 0,3 1-1,5-2 1,4-1-71,4-2 0,-1-2 0,1-1 0,1-1-120,2 1 1,-3-2 0,1-1 0,-1-3-1,0-2 1,-1-2-200,-2-2 1,3-2 0,-2-2 0,-1-3 174,0-1 0,-2 0 0,-6-2 0,-3 6 1,0 6-1,-1 7 1189,-1 5 0,-1 5 2230,-4 5-2997,0 6 0,0 23 0,-1 13-207,-3 8 1,2 4-1,-2 0 1,3 1-1,1-2 1,0-4-97,0-2 0,0-6 1,0 1-1,0-7-854,0-5 1,1 1-1,3-1 19,5-1 1,-2-8 728,1-3 0,1-5-76,4-5 0,-1-6 198,1-6 0,-2-4 0,-1 4 1,-1 0 531,0-1 0,-3 8 1,0-3 151,-1 2 0,-2 7 0,4 4 37,-1 7 1,0 4-321,-2 2 0,-3 1-209,3 3 1,2-3-15,-2 3 0,5-3-897,-5-1 0,6-1-2055,-2 1 1,4-5 2722,0 1 0,7-6 0,0 2 0</inkml:trace>
  <inkml:trace contextRef="#ctx0" brushRef="#br0">16121 6439 7953,'8'-4'-131,"-1"-2"0,0-1 63,0-3 1,2-5-1,4-4 1,-1 1 0,1-2-1,-2 0-129,-2-2 1,1-1 0,-6 2 0,-1 4 0,-1 3 3923,3 1-2900,-4 1 1,5 7-1,-6 10-690,0 10 0,0 8 0,0 2 0,0 2-113,0 3-248,0-4 1,0 1-1,1-7 1,2 0 0,1-2-465,-1 0 1,4-1 0,2-4-1517,2 0 2204,-4-6 0,-1-2 0,-6-5 0</inkml:trace>
  <inkml:trace contextRef="#ctx0" brushRef="#br0">16095 6350 7953,'-7'0'-240,"2"0"339,5 0 0,7 0 0,5 0 1,8 0-1,4 0-224,2 0 0,0 0 0,3-1 1,2-2-539,1-1 0,-2-1 663,4 5 0,0-5 0,4-2 0</inkml:trace>
  <inkml:trace contextRef="#ctx0" brushRef="#br0">16667 6477 8089,'13'7'231,"-1"-3"1295,1-2 0,0-2-190,-1 0 0,1-2-747,0-2 0,-2-3-651,-2-6 1,2 3 94,-3-2 0,-1 6-75,2-7 132,-6 4 0,1-3 272,-8 4-140,-9-4-1284,-12 11 1062,-8 1 0,-16 13 0,-3 7 0</inkml:trace>
  <inkml:trace contextRef="#ctx0" brushRef="#br0">11484 7455 10132,'13'0'-24,"-1"0"0,1 0 1,1 0-1,2 0 1,2 0-1,1-2 1,-1-2-46,-3-4 1,4-3 0,-2-2 0,-3 0 0,-3 0-1,-4 1-10,-1-1 1,-2 0 0,-4 1-1,0-1 200,0 0 1,-1 5-1,-4 1 1,-3 1-1,-5 3 1,-2 2 76,-2 1 0,-4 1 0,2 3 0,1 6-99,0 6 0,1-1 0,4 5 0,0 0 1,2 0-1,2 1-233,5-1 1,3 2 0,2-5 0,3-1 0,5-2 0,2-2-147,2 1 1,1-2-1,3-2 1,4-5-184,3-2 0,2-4 221,-1-2 0,5-3 0,-1-6 0,-1-1 1,-1-3 0,-1 2 0,-2-5 0,-2 1 0,-2 4 0,-3-1 217,-6-1 1,1 8-1,-7-4 618,2 2 0,-3 1 253,5 1 1,-5 4-1,5 6-614,1 3 0,-1 3 0,1 6 0,-1 0 1,1-1-1,-1 3-294,0 1 0,1-1 0,-5 1 0,1-1 0,0-3-399,-3 1 0,-2 0 309,-1-1 0,-1-5 196,-4-2 1,4-5-1,-3-5 1,2-3-243,2-3 1,2-8-1,3 0 1,7-3-1,3 3 1,1-1-135,-2 0 1,3 5 0,0-4 0,-2 2 234,-1 0 0,-1 1 0,-2 3 0,-1 0 0,-3 0 1261,-1 1-149,4-1 0,-9 3-505,3 6 1,2 10-1,0 10 1,-1 1-373,1 2 1,3-1 0,-4 5-1,2-4 1,2 0 0,-1-4-481,1-1 0,-5-1 0,4 0-762,2 0 0,-4-5 0,-3-1-1166,-6-1 2269,-4-2 0,-6-4 0,0 0 0</inkml:trace>
  <inkml:trace contextRef="#ctx0" brushRef="#br0">12183 7353 7888,'-13'-12'-321,"0"-1"1,1 0 4852,-1 1-4081,6 4 1,3 4-1,8 8-374,4 5 1,4-2 0,2 0 0,3 0-1135,4 0 0,-1-4 718,1 1 0,0-1 0,3 0 339,-3 1 0,3 0 0,-4-4 0</inkml:trace>
  <inkml:trace contextRef="#ctx0" brushRef="#br0">12526 7379 7888,'0'12'2228,"0"1"-1563,0 0 1,0 0 0,0-1-1,0 1-386,0 0 0,0-1 0,1 0-1507,3-4 0,-1-2-1199,6-6 2427,-7 0 0,10-6 0,-5-1 0</inkml:trace>
  <inkml:trace contextRef="#ctx0" brushRef="#br0">12526 7252 7888,'0'-13'2794,"0"6"-2028,0 1-948,0 6 1,1 0-1,3 0 1,5 0-1,2 2 182,2 2 0,0 3 0,-1 6 0</inkml:trace>
  <inkml:trace contextRef="#ctx0" brushRef="#br0">12767 7353 8123,'7'2'999,"-1"2"-607,-1 4 1,-3 4-1,2 0 1,-1 0 0,0-2-1,1-2 326,-1 2 0,-2 1 0,-1 2 0,0 0-260,0-1-2267,0-5 1344,0-1 1,6-12 0,2-2-1,4-5 291,0-4 0,1 3 1,-2-3-1,-1 5 1,-1 2 605,1 1 1,-3 6-133,1-1 0,-1 4 0,2 4 0,-5 5 0,-1 2-152,1 2 0,-3 0 1,4-1-285,-4 1 1,0-2-556,4-2 1,0-5 609,4-8 1,1-3 0,-5-6 0,1 0 0,0 1 113,-4-1 1,5 2 0,0 1 82,1 1 0,3 6 0,-3 1 179,4 4 0,-5 5 0,-2 6-204,1 0 0,-5 0 0,5-1 0,-2 1 1,2 0-736,1-1 1,0-3 0,3-2-1,0-2 57,4-2 1,-1-1-1,5-2 1,0 0-1,2-2 1,1-1 586,0-1 0,1-6 0,3 3 0</inkml:trace>
  <inkml:trace contextRef="#ctx0" brushRef="#br0">13301 7480 7886,'18'0'-1345,"-4"-1"1435,3-3 1,-7 2 0,-2-3 0,2-1 0,0-3 236,-1-2 1,-4-1-1,-5-1 1,0 0 0,0 0-1,0 1 12,0-1 1,-1 5 0,-3 0 0,-3 1 0,-2 2 0,1-1 97,-2 3 1,-2 2 0,0 2 0,-1 4 0,2 4 0,1 6-104,1 1 1,5 1 0,-3-2-6,1 1 1,2-1-728,4 1 1,2-3 0,2-3 21,4-1 1,-1-7 0,2 3 0,1-4 0,1-2-1,3-2-53,3-1 1,-3-6-1,2 1 1,-5-1 339,-3 2 0,1-2 0,2 4 448,-2-1 0,-2 4 93,-3-1 0,-3 8 0,5 4 0,-2 0 0,1 0-516,-3 2 1,4-3-1,0 0-531,1-1 0,-3-2 0,4-4 1,2 0-1,2 0 0,0-1 64,1-3 0,-2-3 1,-1-6-1,-1 0 474,1 1 0,-1-5 1,1-2-1,-1-1 1,-1-2 98,-1-2 1,0-2 0,-4 1 0,3 1 0,-1 3 591,1 4 1,-2 3 0,-2 3 2061,2 2 1,-3 5-2506,4 8 1,0 7-1,1 8 1,0-1 0,-1 2-227,-2 0 1,3-1 0,-2 4-1,-1-3 1,0-1-677,1 1 0,-3-4 0,3 1 0,-2-3 711,-2-1 0,0-1 0,0 1 0</inkml:trace>
  <inkml:trace contextRef="#ctx0" brushRef="#br0">13555 7303 7819,'-7'0'1960,"1"0"-1906,6 0 1,1 0-1,4 0 1,3 0-5,3 0 0,4 0 1,0 0-1,2 0-1503,-1 0 1453,3 0 0,-5 5 0,5 2 0</inkml:trace>
  <inkml:trace contextRef="#ctx0" brushRef="#br0">13860 7353 7887,'7'0'2364,"4"5"-1772,-3-1 0,4 0-318,0-4 1,1 0 127,0 0 1,-1 0-134,1 0 0,0-1-24,0-4 1,-1 3-4,1-7 0,0 5-831,-1-5 0,1 2 0,-2-3 0,-1 3 209,-1 2 0,-6-1 1,1 2 228,-3-5 0,-1 2-459,0-1 1,-5 5 122,-4-1 1,-2-2 973,-2 2-265,0 0 1,1 4-1,-1 1 1,2 3-1,1 3 1172,1 0 0,2 5-682,-1-4 1,-2 4-567,6 0-125,-1 7 140,5-5 1,0 4-1161,0-5 1,6 4 648,3 0 0,8 0 350,4-5 0,8 1 0,4 0 0</inkml:trace>
  <inkml:trace contextRef="#ctx0" brushRef="#br0">14507 7391 7848,'0'-7'173,"3"2"0,4 5 0,6 0 178,1 0 0,2 0 1,-1 0-1,4-2 0,0-1 1,4-1-191,1 1 0,1 2 0,1 0 0,-1-2 0,0-1 1,1-1-1,-1 1-518,1 0 1,-5-5 0,-1 5 0,-2 0 0,-2 0 356,-2-1 0,-7-4 0,-2 2 0</inkml:trace>
  <inkml:trace contextRef="#ctx0" brushRef="#br0">14749 7176 7848,'-9'-2'2247,"1"-2"-2238,5 2 1,-3 2 0,8 10 0,1 4-30,1 3 0,2 6 0,-4 0 0,4 3 0,0 4 0,1-2-470,0-1 1,-3-6-1,4-1 1,1-2 0,-1-2-1119,1-2 1608,-1-7 0,5-1 0,0-6 0</inkml:trace>
  <inkml:trace contextRef="#ctx0" brushRef="#br0">15079 7061 7848,'9'0'2375,"-1"0"1,-5 6-2388,1 2 1,2 4 0,-2 2-1,0 1 148,2 2 1,-5 10 0,3-2 0,-1 2-190,2 0 1,-4-2 0,3-1 0,-2-1 0,-2-3 0,0-2-287,0-2 1,1-4 0,2-2-416,1-1 0,2-7 1,-2 1-1,4-6 621,4-5 1,0-3 0,1-2 0,0 0-1,0 1 284,-1-1 0,2 4 0,2 2 0,1 2 110,-2 2 0,-1 2 0,-2 2 0,-2 2 0,-3 2-71,-2 2 1,5 2 0,-3 4 0,2-1 0,-1 0-275,2-4 0,1-1 1,3-4-1,3 1-23,5-1 0,-3-3 0,3-4 0,-1-5 1,0-2-1,-1-2-196,-2 1 1,-1-5-1,-4 0 1,-2 1 287,-3 2 0,-2 1 0,-6 1 0,0-1 0,0 0 0,-1 1 209,-4-1 0,-2 6 0,-7 3 0,-1 2-21,-2 2 0,0 0 0,4 2 0,0 0 1,1 4-1,0 1 485,4 3 1,1 1 0,4 2-1,-1 0-459,1-1 0,3 5 0,4 0 1,5-1-1,3-2 0,5-1-41,5-1 1,-3 0 0,4-3 0,2-1-522,3-3 363,8 5 0,-4-9 0,6 5 0</inkml:trace>
  <inkml:trace contextRef="#ctx0" brushRef="#br0">16324 7379 7821,'-4'-13'0,"0"0"-240,-1 1 0,5-1 1,0 0 1309,0 1 1,2 0-1,1 2 1172,1 2-2181,0 5 1,-3-3-1,2 9 1,3 4 0,0 7-1,1 5 174,0 3 1,0 7-1,3 0 1,-3-1-341,-2-1 1,4-1 0,-5-1 0,0-1 0,0-3 0,1-4-606,-2-3 1,-2-1 0,-1 0 394,0-1 0,-2-5 0,-2-2 0,-4-4 0,-3-1 0,-2-1-1875,0-4 2190,0-2 0,-5-11 0,-2-2 0</inkml:trace>
  <inkml:trace contextRef="#ctx0" brushRef="#br0">16235 7112 7821,'0'-20'472,"0"3"0,0 3 1,1 3-309,4 2 1,-2 4 0,5 5 0,2-2 0,1 0-252,2-3 0,1 1 0,2 6 0,2 2 0,0 4 0,2 5 140,0 4 1,-5-3-54,2 3 0,-3 3 0,-1-1 0</inkml:trace>
  <inkml:trace contextRef="#ctx0" brushRef="#br0">16464 7277 7824,'5'13'20,"-3"0"0,3-1 0,1 1 146,3 0 1,-2-2-1,1-1 1,2-2 0,1 1-1,2-2 173,0-3 1,-1-3-1,1-1 1,1-1-143,3-3 0,-3 1 1,2-6-1,-5 0 1,-2-3-1,-1 0 45,-1-1 1,-1 0-1,-6 1 1,0-1-236,0 0 1,-6 0 0,-2 2 0,-5 1 0,-3 3-1,-1 2-380,2 2 1,-3 1 0,1 2 0,1 2-1101,2 2 1,7 3 1472,3 6 0,-3-1 0,0 1 0</inkml:trace>
  <inkml:trace contextRef="#ctx0" brushRef="#br0">16845 7303 7899,'7'1'376,"-1"2"0,-2 2 59,0 2 0,0-2 1,-2 3-1,0 2 0,3 1 63,-2 2 0,-2 0 0,-1-1-1683,0 1 0,-1-6 641,-4-3 1,2-2 0,-5-4 0,0-2-1,0-4 544,4-4 0,-3-12 0,0-2 0</inkml:trace>
  <inkml:trace contextRef="#ctx0" brushRef="#br0">16819 7137 7899,'-7'-12'429,"3"-1"153,3 0-540,1 1 1,5 6 0,4 6 0,2 7-43,2 4 0,0 2 0,-1 0 0</inkml:trace>
  <inkml:trace contextRef="#ctx0" brushRef="#br0">16972 7264 7905,'8'0'3200,"1"0"-2665,-6 6 1,6 1-574,-4 6 0,0-2 0,-2-1-594,1-2 0,2-5 351,-2 1 0,3-4 1,6-4-1,-2-4 130,-2-3 1,1 2 0,-5 2-1,2 1 1,3 4 377,2 0 0,-4 2 1,1 0-1,-1 2-135,-1 2 1,3 3 0,-4 6 0,-1-1 0,1 1 0,-2 0-297,2-1 1,-3 0 0,4-3 0,0-1-19,0-3 0,1-1 0,5-4 0,0-1 0,-1-2 37,1-1 0,0-10 1,-2 1-1,-1-2 140,-2-4 0,-1 4 0,3-6 0,-3-1 0,0 1 0,-1-1 62,0-5 0,-2 3 0,-4-3 1,0 6 1847,0 3 1,0 1-1019,0 4 0,1 6 0,2 4-693,1 6 0,1 4 0,-4 7 0,2 3 1,3 4-1,-1 2-79,1-2 1,2 1 0,-2-3 0,0-1-954,-1 0 1,1 1 0,-2-4 0,3 2-3691,0-1 4568,-1-2 0,-12-1 0,-1-1 0</inkml:trace>
  <inkml:trace contextRef="#ctx0" brushRef="#br0">17239 7176 7905,'-7'-8'2509,"1"3"0,13 5-2420,6 0 0,1 5 0,8 3 1,5 0 235,6 0 0,-1-1-325,2 2 0,0 8 0,4-3 0</inkml:trace>
  <inkml:trace contextRef="#ctx0" brushRef="#br0">11992 8357 7811,'0'-9'23,"0"1"1,0 3 0,0-3 138,0-2 1,0 3 0,0-1 0,-1-1 0,-3 1 0,-3-1 0,-2-1 178,1-1 0,-1-2 0,-4 1 0,1 0 0,-1 4 23,0 4 1,5-2 0,-1 2-1,-1 1-179,-1 2 1,0 3 0,1 5-1,2 7 1,-1 6 0,1 6 20,-1 2 0,6 2 1,-1-5-1,3 0-501,1 1 1,0-7-1,1-2 1,3-4 0,5-4-1,2-5 9,2-3 1,1-1 0,1 0-1,4-1-30,1-3 0,-5-9 1,3-8-1,-1-3 0,0-2 1,-1-1 84,-2-2 0,-3-2 1,-1-4-1,-3 1 254,-1-2 0,-2 1 0,-4 0 0,0 2 1,0 4-1,-1 3 396,-4 4 1,4 10 0,-5 1-1,2 3 129,0 1 1,-2 5-1,3 2 1,-2 9-50,-2 6 1,0 5 0,-3 7 0,3 2-450,1 5 1,2 2 0,5-1 0,2-3 0,3-1-245,1-2 1,1-3-1,5-2 1,1-2 0,2-6-553,0-1 1,3-4 0,-4-1 0,2-3 0,0-2 148,2-2 0,-4-3 0,5-4 0,-2-3 0,-2-1 416,-2-1 1,-3 1-1,-2-5 1,-4 2 132,1 2 0,-5-2 2154,4 2-1121,-4 4 1,0 5 0,2 8 0,1 4 0,1 0-1411,0 1 0,1 0 0,4-2-1612,-2-3 0,-3-2 2037,3-6 0,-5-6 0,2-1 0</inkml:trace>
  <inkml:trace contextRef="#ctx0" brushRef="#br0">12259 8103 7836,'0'8'585,"0"1"-257,0 0 1,0-2 0,1 1 0,2-1 0,1 0 0,1 3-379,0 1 0,2-3 1,6-1-1,0 0-660,-1 0 0,3-4 0,2 1 710,4-2 0,3-2 0,1 0 0</inkml:trace>
  <inkml:trace contextRef="#ctx0" brushRef="#br0">12564 8153 9357,'-4'9'452,"-2"-2"0,0 0-232,1 0 1,-4 2 0,4 3 0,-1 1 0,-1 0-1,1-1-75,1 1 1,0 0-1,5-1 1,0 1-177,0 0 0,5 0 0,0-2 0,2-3 0,2-2-162,-2 0 0,4-5 0,-4 5 0,2-2-698,-1 0 1,-5 2 576,1-2 0,-4 2 1,-4 2-1,-3-2 314,0-1 0,-5-3 0,5 3 0</inkml:trace>
  <inkml:trace contextRef="#ctx0" brushRef="#br0">12754 8103 7930,'7'0'2132,"-1"0"-1724,-6 5 1,0 2-1,0 6 1,0 1-149,0 3 0,0 1 0,2 5 1,0-2-125,3 2 0,-1-4 0,-3 1 0,3 0 1,4-2-1,0 1-369,0-4 0,0-1 1,1-2-1,0-4-240,1-4 1,-3 2 0,1-2 0,2-1-179,1-2 0,1-2 0,-4-3 0,-4-5 0,-2-2 651,-2-2 0,0-5 0,0-2 0</inkml:trace>
  <inkml:trace contextRef="#ctx0" brushRef="#br0">12729 8115 7930,'-7'0'3362,"1"2"-2154,6 2-1064,0-3 0,0 6 1,2-4-1,2 3 1,4 0-1,4 1-347,0 0 0,3-5 0,0 3 1,3-4-1,1-1 0,0 0-625,1 0 1,-4 0-1,2 0 828,0 0 0,-3 6 0,3 1 0</inkml:trace>
  <inkml:trace contextRef="#ctx0" brushRef="#br0">13072 8204 7930,'0'9'3694,"0"-1"-3197,0-5 1,1 4 0,4-3-243,3 5 0,-2 2 1,-1 2-1,0-1 1,-1 1-92,-1 0 0,2 4 0,0 0 0,-3-2-171,0-1-16,-2-1 49,0-6 0,0-4 127,0-12 1,4 0-1,0-13 1,-1 0-1,0-2-50,1-2 1,-2 5-1,2 0 1,-3 0-1,1 1-244,2 3 1,-1 3 0,4 1 0,0 2-849,0 3 0,1 2 0,5 6 473,0 0 0,-5 4 1,1 2-1,-1 1 516,-1 3 0,4 1 0,-3 2 0</inkml:trace>
  <inkml:trace contextRef="#ctx0" brushRef="#br0">13377 8280 7930,'0'13'3300,"1"0"-2109,3 0 1,-2-1 0,2 1-1010,-2 0 0,-2-5-4343,0 1 4161,0-7 0,0 10 0,0-5 0</inkml:trace>
  <inkml:trace contextRef="#ctx0" brushRef="#br0">13428 7925 9606,'-7'0'1161,"1"0"-1566,12 5 1,1 0 0,4 6 404,-3 3 0,9 2 0,-3-4 0</inkml:trace>
  <inkml:trace contextRef="#ctx0" brushRef="#br0">13694 7925 14903,'0'13'533,"0"5"-347,0 3 0,-1 7-161,-3 2 1,1 0-203,-6-5 1,5 0 0,-3 1 0,0-2-76,0-3 0,4 1 0,-1-5 0,3-1 0,1-2-1303,0-1 1,1-6 1334,3-3 0,3-8 0,6-5 0,0-1 252,-1 2 1,1-3 0,0 2 0,0-1 0,-1 2 0,1 4 747,0 2 0,-1 2 0,0 2-271,-4 2 1,2 3-1,-6 6 1,-1-1 0,-3 1-394,-4 0 1,1-2 0,-4-1-1,0-2 1,0 1-871,-3-2 0,3 0-282,-2-3 0,7-4 0,-3 0 1,4-7-605,1-4 0,6-3 1640,2-3 0,9-9 0,3-6 0</inkml:trace>
  <inkml:trace contextRef="#ctx0" brushRef="#br0">13948 8153 8996,'13'6'0,"-2"3"0,-2 2 493,-5 2 0,2-1 1,-2 1-1,0-2 0,1-1 1,-1-1-146,-1 0 0,2-2 0,1 2 0,1-1-305,3-1 0,1-1 0,2-6 1,0-1-1,-1-2-489,1-1 0,0-6 0,-1 1 1,1-2-1,0-2-22,-1 1 1,1-1 0,0 0 736,0 1 1,-5 4 0,-1 6 185,-1 4 0,-2 7 1,-3 6-1,2 2 0,1 0 5,-1 2 1,0-5 0,1 3 0,5-5-784,2-3 1,-2 1 0,-1-6 0,2-1 0,1-3 83,2-4 0,1-3 0,2-8 0,0 0 0,0-3-326,-2-2 1,-1-1-1,0-5 1,-2 1 0,-1-1 712,-2 1 0,-1 1 0,3 3 0,-3 4 1475,-1 3 0,-2 5-1203,-4 1 1,0 6 0,1 2-1,2 8 1,1 3-356,-1 2 1,-1 1 0,-1 3 0,2 2-1,1 2-93,-1 1 0,3-5 0,-1 2 0,1 1 0,1-3-1220,0-3 1,-4 2-1,3-9 1,-2 1-1913,0 1 3160,0-7 0,-9 4 0,-2-6 0</inkml:trace>
  <inkml:trace contextRef="#ctx0" brushRef="#br0">14368 8153 12421,'14'0'248,"1"0"0,2 0-373,-1 0 0,4 0 0,-1 0 0,2-1 1,1-2-1,-1-1-1689,-1 1 1,2 2 1813,-5 1 0,6-6 0,-4-1 0</inkml:trace>
  <inkml:trace contextRef="#ctx0" brushRef="#br0">14685 8166 7863,'0'13'551,"0"0"0,0-1-511,0 1 0,2 2 0,1 0 0,1-4 0,0 0 189,2 0 0,-4 1 0,6-2-1430,-3-2 0,4-7 1201,-5-1 0,0-5 0,-4-8 0</inkml:trace>
  <inkml:trace contextRef="#ctx0" brushRef="#br0">14749 8026 10920,'8'2'-1593,"1"2"1622,-1 3 1,3 6-30,-2 0 0,2-1 0,-4 1 0</inkml:trace>
  <inkml:trace contextRef="#ctx0" brushRef="#br0">14850 8179 7863,'5'14'167,"0"0"0,2 0 0,3-3 58,2 1 0,-4-2 1,0-1-1,2-1 32,2-3 0,-4 4 0,1-5 1,0-1-39,3-2 1,0-7 0,0-2 0,-4-3 0,-4-2-39,-2 0 0,-2 1 0,0-1-195,0 0 0,-2 1 0,-2 0 0,-4 4 0,-4 4-1278,0 2 0,3 2 0,1 0 1292,-2 0 0,4 6 0,1 1 0</inkml:trace>
  <inkml:trace contextRef="#ctx0" brushRef="#br0">15117 8115 7863,'2'9'526,"0"-1"-25,3 2 1,3 1 0,-2 2 0,-1 0-248,1 0 1,-2-1 0,-2-1-1,1-1-885,1-1 1,1-6 651,0 1 0,0-8 0,5-5 380,-1-2 0,-1-2 0,5 1 0,0 0 1,-1 2 1022,1 2 0,0 5 0,-1-1-1330,1 2 0,0 8 0,-2 3 1,-1 3-1,-3 4 0,-1 2-4018,-4 2 3924,0 1 0,-8 4 0,-1 1 0</inkml:trace>
  <inkml:trace contextRef="#ctx0" brushRef="#br0">15968 8052 11760,'0'8'801,"-1"1"0,-2 1-635,-1 1 0,-2 6 0,3 0 0,-1-2 1,1-1-1,2 1-148,1 1 0,6-6 1,2 3-1,5-3-235,4-3 0,-2-1 0,6-6 0,2 0 0,0 0 1,-1-2 52,-1-2 1,-5-2 0,1-4 0,-3 2 0,-3-2 154,-2-1 1,-4 2-1,-6 1 1,-3-2 0,-5-1 35,-2-2 0,-2 2 0,0 1 0,1 3 0,-1 1-123,0 3 1,5 0-286,-1-1 1,8 3-1,2-3 1,11 1 65,7-1 0,5 1 0,2-6 0,-1 1 0,1-1 0,-1 1 56,0-2 1,1-1 0,-2-2 0,-3-1 336,-4-3 0,-3 3 1,-1-3-1,-2 3 0,-2 1 1,-5 0 1101,-3 1 0,-1 3-453,0 1 1,-1 5 0,-3-1 0,-5 2-305,-2 2 0,-2 6 1,0 4-1,2 5-251,3 7 1,-2 2 0,6 2 0,1 3-1,1 2 1,2 1 11,0 3 1,2 2 0,1 1 0,2 0-220,2 0 0,0 0 0,3-1 0,-1-3 0,-1-3 0,1-3-536,-1-2 1,-4 0 0,3-9 0,-1-1-545,-3-2 0,0-3 0,-1-1 0,1-3 1115,-4-1 0,-5-2 0,-6-4 0</inkml:trace>
  <inkml:trace contextRef="#ctx0" brushRef="#br0">16146 8052 7910,'-7'-7'1937,"1"-5"-398,6 11-997,6-10 1,3 9-193,7-2 1,4 1-211,6-1 1,5 3-81,3-4 1,7 8 0,1 3 0,0 1-1189,2 3 1,-3 1 0,5 2 0,2 0 1127,2-1 0,1 7 0,-1 0 0</inkml:trace>
  <inkml:trace contextRef="#ctx0" brushRef="#br0">17378 8115 7864,'-11'-1'0,"1"-3"0,3-5 477,1-2 0,-3 2 0,0 1 0,-2-2 1,-2 0-1,0 0 390,1 2 0,-2 4 1,-2-3-1,-1 1 1,2 3-1,-1 2-504,-1 1 1,7 5 0,-2 5 0,0 6 0,2 4-1,1 1-175,0 0 1,6-1 0,-1 1 0,3-3-317,1 0 0,1-3 0,3 1 0,6-3 1,4-3-1,5-3-472,0-1 1,3-2 0,4-4 0,3-1-37,0-4 1,1 0 0,-5-5-1,-1 1 1,-3-1-3375,-4-1 4010,-8 4 0,-4-4 0,-5 4 0</inkml:trace>
  <inkml:trace contextRef="#ctx0" brushRef="#br0">17086 7849 7864,'-8'-9'4376,"-1"1"-3211,6 5 1576,-2-3-2531,5 6 1,0 6-1,1 2 1,2 4-1,3 0 34,1 1 0,-3-5 0,6 0 0,3-1-437,2 0 0,3-5 1,-1 3-1,5-4 0,2-2-53,1-4 1,0 3-1,1-7 1,-1-1 0,1-1 470,-1-2 1,0 5-1,-1-1 1,-1 1-27,-2 1 1,-5-3 0,1 6 0,-3 1-495,-2 2 1,0 6-1,-4 4 1,-5 3 0,-7 7 294,-9 6 0,-5 6 0,-8 7 0</inkml:trace>
  <inkml:trace contextRef="#ctx0" brushRef="#br0">18217 7620 8079,'-6'-13'388,"5"1"0,-4-1-179,4 0 1,1 1 0,1-1 0,4 2 0,2 1-198,0 1 1,8 2 0,-1-3 0,5 2 0,5-2 0,4 0-86,6 2 1,3-4-1,2 4 1,3-2 65,5 1 1,0-2-1,3 3 1,10-4 0,7 1-1,-28 5 1,2 1 38,1-2 0,2 1 0,-1 3 1,1 0-1,5-3 0,1 0 0,1 0 1,1 2 28,2 0 1,1 1-1,0 0 1,0 0 0,0 3-1,1 0 1,1 0-1,-1 0 1,0 0 0,0 0-1,-1 1 1,0 0 39,-3 0 1,0 2-1,1 0 1,0 1 0,-5 2-1,0 1 1,0-1-1,0 0 1,-2 1 0,0 0-1,-3 1 1,0 1 190,-2 1 1,-2 2 0,-2 0 0,-2 1 0,-1 1 0,-1 0 0,27 17-43,-5 2 1,-8-5 0,-5 1-1,-2 0 1,-3-1 0,-4 0 67,-3-4 0,-5 0 0,-2-6 0,-3 1-185,-2-1 1,-1-1 0,-4-4 0,-1 0 0,0-1-241,-4 1 1,-1-6-196,-2-3 0,-5-5 0,0-6-1507,-8-6 0,1-8 0,-1 0 1809,-2-3 0,-1-7 0,-2-2 0</inkml:trace>
  <inkml:trace contextRef="#ctx0" brushRef="#br0">21113 7290 8508,'17'17'35,"0"1"1,-2 0 355,0 1 1,3 3 0,3 0 0,3 2 0,2 1 0,0 2 708,4 2 0,-3-2 0,2 1 1,-2-4-802,-1-2 0,-5-1 0,-3 3 0,-2-2 0,-6-2 0,-3-2-42,-5-2 1,-3-2-1,-7 0 1,-11 2-767,-8 1 0,-12-2 1,-13-5-1,-12-2 509,28-3 0,-3 0 0,-6 1 0,-3 0 0,-3 0 0,-1 0 0</inkml:trace>
  <inkml:trace contextRef="#ctx0" brushRef="#br0">18661 5880 8044,'7'-6'315,"-2"1"0,-8-5-169,-1 1 1,-2 7 0,3-1 0,-3 6 0,1 5 250,-1 3 0,1 8 0,2 3 1,-2 7-290,3 4 1,0 8 0,2 3 0,0 0-1,0 1 1,0-3-96,0-2 1,0-1 0,0-9 0,0-3-243,0-5 0,4 1 1,1-6-75,-2-2 1,-1-6 268,3-5 0,3-8 0,8-5 0,2-2 1,2 0-1,1 1 95,-1 1 0,2 5 1,-3-3-1,-1 2 0,0 2 1,-2 3 226,-2 4 0,-6 0 0,-1 7 0,-1 4 0,-3-1 0,-2 1-38,-1 2 0,-1-3 0,-3 3 0,-5-3-197,-2-1 1,-2 0 0,1-2 0,-1-1 0,0-3 0,0-1-291,1-4 1,-1 0 0,0-2-468,1 0 0,0-2 1,4-2-1,4-4-2447,2-4 3151,8-6 0,1-2 0,6-5 0</inkml:trace>
  <inkml:trace contextRef="#ctx0" brushRef="#br0">19030 6325 8044,'7'5'-81,"4"2"0,-4 6 1,2 0 342,-1-1 0,-5 5 1,1 0-1,-1 0 0,0 0 1,1 0 53,-1-1 0,0-2 0,0-2 1,2 0-1,1-2 0,1-3-281,0-2 1,-3 0-1,5-5 1,1 0-52,1 0 1,-3-2 0,1-2-1,1-5 1,1-2 0,0-2-83,-2 1 1,2-1 0,-4 0 0,1 2 209,1 3 0,-5-4-48,5 4 1,-5 4-1,3 4 1,-1 7 52,-4 4 0,4 6 1,0 0-1,-1 0 1,2 0-1,-1 0-338,0-2 0,4-5 1,-2-3-1,3-1 22,2-4 1,0 0-1,1-2 1,1-2-1,2-2 1,0-4-28,2-3 0,-4-4 0,5 0 0,-2-3 148,-2-2 1,-2-1 0,-3-5-1,-1 1 1,-3 1 0,0 1 471,0 2 0,-4 6 0,1-2 92,-2 3 0,-2 5 1,0 3-1,0 5 188,0 7 0,0 4 1,0 4-1,0 1-517,0 2 0,4 4 1,0-2-1,-1-1 1,0 0-1,0-2-792,1-2 1,4-1 0,-3-1-758,-3 1 1,4-5-1,-3 1 53,-5 1 0,1-5 1339,-7 0 0,-1-10 0,-4-2 0</inkml:trace>
  <inkml:trace contextRef="#ctx0" brushRef="#br0">19525 6414 8044,'-13'-13'361,"1"0"0,-1 0 3560,0 1-3367,6 5 0,13 1 1,12 6-1,9 1 0,7 4 1,4 3-555,4 3 0,-8 2 0,3 0 0</inkml:trace>
  <inkml:trace contextRef="#ctx0" brushRef="#br0">20198 6426 7969,'0'-12'117,"0"-1"0,-4 0 639,0 0 1,0 5-331,4-1 1,0 8 0,1 1 0,2 9-165,1 6 1,5 1-1,-5 3 1,0 1-306,2 0 1,-5-5 0,5 2 0,-2-3 0,2-1-194,1 0 1,1-6 0,5-3 49,0-2 1,-5-2 0,1-2-1,-1-2 133,-1-5 0,3 2-68,-6-1 1,2 1 238,-2-2 0,-1 4 1,5 5-1,2 0 23,2 0 1,0 0-1,1 1 1,0 2 0,-1 1 106,1-1 0,0-2 1,0-1-1,-1 0-137,1 0 1,-2-1 0,-1-2 0,-3-2-62,-1-3 0,2 4 0,-2-4 0,0-2 0,-1-1 0,-1-2-53,2 0 1,-4 1-1,2-3 1,-3 0-10,-1-2 1,0 0 0,0 4-273,0 1-713,0 5 0,0 2 0,2 10 0,0 3 1,3 3 996,-3 2 0,5 0 0,1-1 0</inkml:trace>
  <inkml:trace contextRef="#ctx0" brushRef="#br0">20694 6553 7969,'8'0'422,"1"0"-200,1 0 0,-3-1 0,1-3 0,2-5 1,0-2-1,0-2-24,-2 0 1,1 2-1,2 1 1,-1 2-1,-3-2 1,-1-1-64,-3-2 1,2 4 0,-1 1 0,-1-2-143,-1-1 1,-2 2-1,-2 1 1,-2-1-11,-4 2 0,-4 2 0,0 5 0,-1 0 157,0 0 0,0 1 0,1 3 0,0 5 0,3 1 0,1 1 138,3 2 1,1-6-1,4 8 1,0 1-291,0-2 0,1 0 1,3-1-1,5-2 0,2-1 1,2-2-298,-1 2 0,1 0 0,1 0 1,2-3 308,1-1 0,5 4 0,-2-3 0</inkml:trace>
  <inkml:trace contextRef="#ctx0" brushRef="#br0">21494 6312 7801,'-5'-11'279,"-3"1"0,0 3 144,0 1 1,3 2-1,-3 4 1,-2 0-1,-1 0 1,-1 1-73,4 3 0,-3 4 1,2 6-1,-1 1 1,0 3-1,3 1-180,2-1 1,0 3 0,5-2-1,0-1-527,0 0 1,2-1 0,2-4-1,5 0 47,2-1 0,3-5 0,1-2 0,4-4 0,1-1 1,2 0-235,2 0 1,3 0 0,1-1-1,2-4 1,-2-3 0,-2-3 542,-5-2 0,3 0 0,-5 1 0</inkml:trace>
  <inkml:trace contextRef="#ctx0" brushRef="#br0">21748 6401 8091,'0'-13'31,"0"-4"0,0 0 280,0 2 1,0 5 0,-1 1-1,-3 1 1,-5 1 102,-2 3 0,2 2 0,1 2 0,-2 2 1,-1 0-1,-3 5-155,-3 5 1,7-1-1,-3 9 1,3-2-1,2-1 1,1 0-1,1 0-333,3-2 0,2 0 1,2-3-1,3 1-245,5 0 0,4-6 1,2-3-1,2-3 1,0-1-1,0-1-154,0-3 1,0 1 0,-4-6 0,-1 0 0,0-3 0,-3 0-100,0-1 1,-2 0 1302,1 1-136,-2 4 1,-6 4-1,0 8-576,0 5 0,0 2 1,1 2-1,2 0 0,3-2-678,1-3 1,1 2-1,5-6 314,0-1 0,0-1 0,-2-4 1,-1-2-1,-2-4 0,2-4 345,1 0 0,-2-1 0,-2 0 0,0 1 21,0-1 0,-4 0 0,2 0 667,1 1 0,-3 5 0,4 4-246,-1 6 0,-1 2 0,-2 5 0,1-1 0,-1 1 0,0 1 165,1 2 0,-2-1-828,2 1 1,-3 0-384,-1-1 1,2-5 0,1-4 501,1-6 1,6 1 0,-2-7 0,2-1 0,0-1-1,-2-2 310,2 1 1,-3 3 0,2 1 1351,1-2 1,-3 4-1205,1 2 1,-1 4-1,2 4 1,-5 5-560,-3 2 1,1 2 0,1-1 0,1 1-1,0 0 203,2-1 0,6 1 0,8 0 0</inkml:trace>
  <inkml:trace contextRef="#ctx0" brushRef="#br0">22637 6388 8847,'-12'0'1079,"-1"2"1,2 2-897,2 4 1,2 2-1,4 0 1,-1-2 0,1 2-1,2 2 77,1 0 0,0-3 0,0-1 0,1 1 0,4-2 0,3-2 1,3 0-220,2-1 0,0 0 1,-1-4-1,1 0 1,0 0-358,0 0 1,-1-4-1,0-2 1,-3-1 317,0-3 1,-6-1 209,1-2 0,-4 2 0,-4 1-967,-5 2 1,-2 5-471,-2-1 0,6 1 1,3-1 1224,3-5 0,6-2 0,2-2 0</inkml:trace>
  <inkml:trace contextRef="#ctx0" brushRef="#br0">22892 6121 9326,'1'-7'897,"2"5"-658,1 4 1,4 5-1,-3 6 1,-2 0-1,-2 1 173,-1 3 1,4-2 0,0 5 0,-1 0 0,-1-2-272,-2 1 1,0-2 0,0-5 0,0 1 0,0 0-940,0-1 1,0 1 282,0 0 0,1-6 0,3-4 0,5-5 437,2-2 0,2-5 0,-2 4 0,-1-1 142,-2 1 0,1 0 1,4 5-1,-1 0 227,1 0 1,-5 6 0,-1 2-1,-1 4 1,-3 0 0,-3 3-156,-4 1 0,1-1 0,-4 1 0,0-3 0,1-3 0,-1-3-572,0-1 0,4-1 0,-2-2-151,-1 1 0,3-1 1,-4-7-1,1-4 1,4-5-542,0-4 1,6-1 1127,1-4 0,5-7 0,-3 2 0</inkml:trace>
  <inkml:trace contextRef="#ctx0" brushRef="#br0">23171 6172 8341,'8'6'386,"0"2"0,-3 4-32,-2 0 0,3 1 0,-2 0 0,0 1 0,0 1 0,1 2-326,-3-1 0,0-2 0,-2-1 1,0-1-1,0 1-1707,0 0 1,0-1 1678,0 1 0,-6 0 0,-1 0 0</inkml:trace>
  <inkml:trace contextRef="#ctx0" brushRef="#br0">23082 6325 8523,'9'0'426,"-1"0"1,0 0-394,5 0 0,1 0 0,2 0 0,1 0 1,0 0-1,1 0-637,3 0 1,2 4 603,-2 0 0,3 6 0,-4-3 0</inkml:trace>
  <inkml:trace contextRef="#ctx0" brushRef="#br0">23501 6299 8013,'-8'0'1425,"-1"0"-1153,-1 0 0,3 6 1,-1 1-1,-2 3 1,0 1-1,0 3 190,2 0 1,1 5 0,-2-2 0,4-2-534,-1-1 1,5-1-1,-4 0 1,5-1-1,5 0-230,3-4 0,3-2 0,2-6 0,0 0-25,-1 0 0,5-6 0,2-2 1,-1-4-1,0 0 0,-2-1 116,-2 0 1,-3 1 0,-1-1 982,-1 0-792,-6 6-119,2 1 1589,-5 6-1098,0 0 0,0 10 0,0 3 0,-1 1 0,-2 2-348,-1 1 1,0-3 0,5 3 0,2-3 0,2-3-619,2-3 1,2 2-1,4-5 1,1-3-1,1 0 173,2-2 0,0-4 0,-4-2 0,0-1 217,-1-3 0,-3-1 1,-1-2-1,1 0 0,-1 2 1,-1 1 602,-1 2 0,2 3 189,-3-3 0,0 5 0,-2 0 0,3 6 786,1 6 1,-3 2 0,3 2-1587,-1-1 0,2 1 0,-2-2 0,-1-1-3204,1-1 3435,-2-7 0,2-7 0,1-9 0</inkml:trace>
  <inkml:trace contextRef="#ctx0" brushRef="#br0">23781 6198 9225,'0'-9'-483,"0"1"1,5 5 531,4-1 0,-2 4 0,0 4 0,0 4-359,0 4 0,-4 0 310,1 1 0,3 0 0,0-1 0</inkml:trace>
  <inkml:trace contextRef="#ctx0" brushRef="#br0">23971 6299 8006,'0'13'604,"0"0"0,5-1-550,-1 1 1,0 0 94,-4-1 1,0 1 0,0 0 1482,0 0-1564,0-6-490,0 4 0,0-8-95,0 5 151,0-5 0,1 1 376,4-8 0,-3-3 0,7-6 1,1 2-1,1 1 242,2 2 1,-5 1 0,1-3 0,1 3 959,1 1 0,0 0-698,-2 2 1,2 3 0,-3-4-1,4 5 1,-1 5-255,-3 3 1,2 5-1,-5 2 1,-3 4-1,0 0-260,-2 4 0,-6 1 0,-1 1 0</inkml:trace>
  <inkml:trace contextRef="#ctx0" brushRef="#br0">24810 6223 8047,'-6'-13'331,"-1"5"1,-6 1-135,1 1 1,-1 2 0,-1 4 0,-2 0 0,-1 1 0,2 2 177,1 1 0,2 6 0,3-1 0,1 2 1,3 2-1,2-1-270,2 1 0,1 0 0,1-2 1,3-1-43,5-2 1,2-1 0,3 3-1,2-3 1,2 0 0,0-1-1,1 0 1,-2 2 0,-6-2-1,-1 0-77,-2-1 1,-5 1-1,3-2 1,-2 5-1,-1 2-227,-5 2 1,-2-5 0,-6-1-1,2-1-343,-2-4 0,-1 4 1,-2-2-264,0-1 0,6-7 847,3-5 0,8-7 0,3-4 0</inkml:trace>
  <inkml:trace contextRef="#ctx0" brushRef="#br0">24886 6248 7765,'13'6'577,"-6"1"0,-3 6 0,-1 0 0,0-1 67,1 1 0,0 4 1,-3 0-1,4-2 0,3-1-347,3-1 1,2-4-1,0-2 1,0-2 0,1-2-1,1-1-268,2-2 0,0-5 0,-4 0 1,-1-2-142,1-3 0,-6-2 1,-3 0-1,-2-1 1,-2 0-370,0 1 0,-6-1 0,-2 2 0,-4 1 225,0 1 1,-1 5-1,0-3 1,1 1 0,-1 4-417,0 0 1,5 2-98,-1 0 1,6-1-1,2-2 769,8-1 0,2-6 0,9 3 0</inkml:trace>
  <inkml:trace contextRef="#ctx0" brushRef="#br0">25102 6198 7925,'6'7'273,"-5"4"1,5-4-1,-2 1 448,0 1 1,2-1 0,-3 5 0,2 0 0,1 0 148,-1-1 0,5-1 1,-3-1-923,0-1 1,3-5 0,-4 3-329,1-1 0,-3-2 0,3-5 1,0-4 33,0-3 0,-2 1 1,3-2-1,1-1 227,-2-1 1,3 3 0,-5 1 0,1 0 0,1 1 421,0 0 1,-3 2 0,3 6-96,-1 2 0,0 1 1,-4 7-1,3-1 0,-3 3-151,0 0 0,-2 0 0,0-1-477,0 0 0,1-6 231,3-3 0,-1-3 0,4-2 165,-1-3 1,4 1 0,-3-6 0,1 1 0,-1 0 0,1-1 341,-1-1 0,-3 5 12,4 0 0,1 0 1,2 2 19,-2 4 0,0 1 0,-3 6-201,1 2 1,-3 1 0,3 2-1,0 0-511,1-1 0,-6-3 0,4-2-2037,0-1-1440,-5-2 3839,10-4 0,-4 0 0,6 0 0</inkml:trace>
  <inkml:trace contextRef="#ctx0" brushRef="#br0">25610 6337 8799,'8'7'422,"0"-1"0,-1-2 53,0 0 0,1 6 0,5-3 1,0 0-1,-1-1-197,1 0 0,4-5 0,0 3 0,0-2 0,0-2-205,0 0 1,0-2 0,-5 0-1,1-4-152,0-1 1,-2-2 0,-3-3 0,-3-1-212,-4 0 1,-1 5 0,-1-1 0,-4 1 0,-3-1 260,-3 1 0,-3 5 0,-2-1 0,-2 3 0,-1 1 372,1 0 0,-3 0 0,4 1 0,1 3 0,2 5 105,2 2 0,3-1 0,2 1 1,1 3-1,4 0 0,0 0-311,2-1 1,6 4 0,4 0 0,4 0-649,3 1 0,5-4 0,-1 3 511,3-3 0,8 5 0,0 1 0</inkml:trace>
  <inkml:trace contextRef="#ctx0" brushRef="#br0">22142 7176 8024,'-6'-9'0,"-2"1"0,1 1 0,-2-2 0,0 3 491,-3 1 0,0 3 0,-3-2 0,0 3 0,-2 1 1,3 1-119,4 3 0,0-1 1,6 6-1,1 1 1,2 1-1,2 2-185,3-1 1,3 1 0,7-2-1,2-1 1,2-1 0,2-1 13,3-1 0,-4 0 0,1-4 0,-1 3 0,-4-1-684,-1 1 179,-1-2 1,-5 2 0,-1 2-95,-1 4 0,-2 0 0,-5 1 1,-3 0-1,-5-1 0,-2 1-457,-2 0 1,5-1 0,-1 0-925,-1-4 1778,5-2 0,-1-6 0,6 0 0</inkml:trace>
  <inkml:trace contextRef="#ctx0" brushRef="#br0">22434 7061 8233,'12'17'586,"-4"0"0,-2 0-202,-1 1 0,-3-2 1,3 5-1,0 2 1,-1 1-1,0 1-455,2 0 1,-5-1-1,3-1 1,-2-3 0,-2-2-1,0-2-725,0-2 0,0-2 1,0 1 795,0 0 0,-12-6 0,-2-1 0</inkml:trace>
  <inkml:trace contextRef="#ctx0" brushRef="#br0">22371 7188 8010,'0'-8'771,"0"-1"0,5 6-772,4-1 1,2 7 0,2 3 0,1 1-76,3 3 0,-2-1 1,7 1-1,-1-1 1,0 1-1,0 0-254,2-2 1,-4 2-1,1-6 330,-1-1 0,3 4 0,-2 0 0</inkml:trace>
  <inkml:trace contextRef="#ctx0" brushRef="#br0">22803 7239 8010,'7'-13'-346,"-2"5"0,-3 1 1347,2 1 0,-4-2 0,0 3-537,-7 3 1,-4 0 0,-2 4-1,0 2 1,1 4 0,-1 5-330,0 4 0,2-3 0,1 3 0,3-3 0,1-1-502,3 0 0,2-1 0,2-1 0,4-2 1,3-5 63,3-2 0,2-2 1,0 0-1,-1-2 26,1-2 1,-2 1 0,-1-5 0,-1-1 0,-1 1 986,-1-1-296,-1 6 0,-5-1 1,2 8-1,1 5-255,-1 2 0,-1 2 0,-1 0 0,2-1-264,1 1 1,6-6 0,-1-1 0,2-2 0,2 0 0,-1-1-310,1-2 0,4-5 0,1-1 0,1-3 145,-1-1 1,3-3 0,-4-2 0,0-1-1,0-2 1,0 0-237,-2-2 1,-5 4 0,-1-5-1,-1 2 1021,-1 2 0,0-2 0,-4 1 1,1 2-1,-1 0 0,-1 3 726,-2-1 1,0 5 1812,0-1-2762,0 6 1,-5 9-1,1 11-171,1 5 1,2 1 0,1 0 0,0 1 0,0-3 0,0 0-310,0-1 1,0-3-1,1 2 1,4-2-102,3-5 1,3 0-1,2-5 1,0 0-1,-1-2-792,1-4 0,0-1 0,0 0 0,-1 0 0,1 0-992,0 0 2072,-6-6 0,4-6 0,-4-8 0</inkml:trace>
  <inkml:trace contextRef="#ctx0" brushRef="#br0">23057 7201 8010,'-7'-2'1005,"1"0"430,0-3 0,6 1-1099,0 4 1,2 0 0,8 0-1,4 0 1,5 0 0,5 0-589,2 0 1,-5 4 0,0 1 0,0-3-338,-1 0 0,3-2 0,-5 0 0,0 0 0,1 1 1,-4 2 588,-1 1 0,5 1 0,1-5 0</inkml:trace>
  <inkml:trace contextRef="#ctx0" brushRef="#br0">23438 7214 12428,'0'8'308,"1"-1"0,2 0-516,1 0 1,0-3 0,-2 5 0,1 1-3009,1 1 3216,0 2 0,-4 0 0,0-1 0</inkml:trace>
  <inkml:trace contextRef="#ctx0" brushRef="#br0">23501 7099 8010,'0'-7'-2,"0"2"-64,0 16 1,2-3-1,1 9 1,2-4-131,2-5 0,2 2 1,3-4-1,1 0 1,1-1-1,3-2 196,4-1 0,3-2 0,2-2 0,-1-2 0,1-5 0,-1-2 0,-1 3 0,-3-1 0,-4-1 0,-4 3 415,-5-1 0,-1 5-72,-2-1 1,-4 1 92,3-1-287,-2 2 0,-8-3 849,-3 5 1,-2 1-36,-2 3-774,6-2 0,-4 9 1,4-3-1,0 4-67,3 0 0,2 1 0,2 0-13,0 0-71,6-1 1,1 1 0,6-2 0,-1-1 0,1-1 123,0 0 0,0 1-132,-1-1-333,1 2 334,0-4 0,-5 4 145,1-2-2160,-7 2 1439,4-4 1,-7 0 3,-4-3 192,4-2 304,-5-2 80,6 0 1,6-7 0,4-4 0,4-6 0,4-2-117,2 1 1,1-6-1,5 0 1,-1-4-1,-1 0-85,-3 1 1,-1 3 0,-6 3 0,0 4 175,-2 3-198,-8 1 1371,7 6-137,-10-5-317,5 5 1,-6-1 1104,0-1-673,0 7-1064,0-4 91,0 6-62,0 0 0,0 6 0,0 4 1,2 4-1,0 4 0,4 0 159,1 1 0,-3 3-604,5-1 0,-6-2-1504,1-2 1429,3 2 0,-6-4 0,4 1 0,-3-3 0,1-3-986,1-1 0,1-5 1380,-5 4 0,-6 1 0,-1 3 0</inkml:trace>
  <inkml:trace contextRef="#ctx0" brushRef="#br0">24048 7125 8010,'-8'-7'2305,"3"1"0,6 6-2144,3 0 0,4 0 0,6 0 0,3 0-358,4 0 0,1 0 0,1 0 0,-2 0 0,2 0 0,1 0-468,1 0 1,-5 0-1,-3 0 1,-3 0-1,-1 0-1375,-1 0 2040,1-6 0,0-1 0,-1-5 0</inkml:trace>
  <inkml:trace contextRef="#ctx0" brushRef="#br0">24416 7074 8940,'0'13'293,"0"-1"1,0 1 0,1 0 0,2-1 328,1 1 0,2-4 1,-3-1-1,1 2 1,0 0-1700,2-2 0,-3 2 1077,5-6 0,-5 6 0,3-3 0</inkml:trace>
  <inkml:trace contextRef="#ctx0" brushRef="#br0">24467 6960 10978,'0'12'-1542,"0"1"1344,0 0 1,1 1 0,2 1 0,3 2 0,-1-1 0,2-2-1419,0-1 1616,-4-1 0,14 1 0,-3 0 0</inkml:trace>
  <inkml:trace contextRef="#ctx0" brushRef="#br0">24772 7074 8010,'0'-9'4807,"0"1"-4646,-6 5 1,-1-2 0,-6 6-1,0 3 2,1 5 1,0 2-1,3 3 1,2 2 0,0 0-1,1 0-61,0-2 1,2-1-1,4 0 1,0-1-1,0 1 1,1-2-328,4-2 0,2 1 1,5-5-1,2 1-256,3-1 1,-1 0 0,4-5 0,-1 0 480,1 0 0,1 0 0,5 0 0</inkml:trace>
  <inkml:trace contextRef="#ctx0" brushRef="#br0">25026 7049 9077,'-7'-2'1511,"2"-2"0,3 2-1210,-3-2 1,2 3-268,-5 1 0,4 1 0,-3 3 1,0 4-1,1 0-42,0 0 0,2 1 0,4 4 133,0-1 1,2 1 0,2 0 0,4-2-1,2-1 1,1-2 92,2 2 1,-3 0-1,7 0 1,-3-3 303,-1-1 1,-5 2 0,1-2 0,-1 1 0,1 1-78,-1-1 1,-5 5 0,-2-5-623,-8 0 1,-3 4-1,-12-2 1,-5 0 176,-5 0 0,-11 8 0,-2-3 0</inkml:trace>
  <inkml:trace contextRef="#ctx0" brushRef="#br0">23095 8141 7963,'-2'-12'140,"-2"4"0,1-2 0,-5 4 0,-2 1 0,-1-1 0,-2 3 44,0 2 1,-4 1 0,0 0 0,0 0 0,1 1-1,-1 2-12,1 1 1,3 6 0,5 0 0,2 4 0,2 6 0,0 3 79,1 3 0,3 7 0,3-2 0,2 1-141,2 4 0,2 0 0,4 2 0,-1-1 0,1-3 0,0-3-35,-1 0 1,1-4 0,-2 2-1,-2-2-174,-5-1 0,-2-1 0,-2 1 0,-2-1 0,-2 2 0,-6 1-46,-5 2 0,-1-2 0,-5-6 0,-2 0 107,-1 0 1,-1-4 0,1-1-1,3-2 1,4-4 0,3-3 78,1-4 688,0 4-739,1-7 0,6 5 0,6-6 90,7 0 0,4 5 0,2 4 0,0 2 1,-1 2-1,1-1 187,0 1 0,-5 5 0,1 4 0,-1 3-33,-1 5 0,0 2 0,-4 9 0,1 4 0,-1 7 0,-1 3 337,-2 2 1,0-2-270,0-4 0,0 0-206,0-1 1,0 1-86,0 0 0,0 4 397,0 0 1,0 0-131,0-4 0,0 5-96,0 4 0,0 2 252,0 1-783,0-5 501,0 4 0,0-4-158,0 5 0,0 1 159,0-1 0,4-5 1,0-3-1,0-4 0,0-3 122,1-1 1,3-1 0,-4 5 0,-1-2 0,0-1-144,1-1 1,-1-5 0,6 3-1,-1-2 1,2-7-709,3-5 1,-2-1 0,10-3-1,3-3 1,4-1-2922,6-4 0,14-6 3496,7-9 0,5-2 0,2-2 0,1 0 0,3 0 0</inkml:trace>
  <inkml:trace contextRef="#ctx0" brushRef="#br0">23908 8014 7815,'-7'0'3179,"1"0"-3300,17-6 169,-2 5 1,15-6-1,-3 4-452,3-1 1,-3-1-1,-1 4 1,-2-2 0,-2-1 403,-2 1 0,-1 2 0,-1 1 0</inkml:trace>
  <inkml:trace contextRef="#ctx0" brushRef="#br0">23844 8001 7827,'-12'0'2333,"5"6"-2202,1 1 0,6 7 1,0 3-1,0 5 0,-2 8 81,-2 8 0,3 2 1,-3 5-1,2-2-194,2-2 1,0-1-1,2-3 1,2-4-1,4-3 1,4-3-122,0-2 1,2-5-1,2-3 1,1-3-92,-2-1 0,5-5 0,0-1 0,1-1 0,2-3 0,2-2-859,3-1 0,2-5 1053,-5-4 0,1-2 0,-1-2 0</inkml:trace>
  <inkml:trace contextRef="#ctx0" brushRef="#br0">23819 8255 7847,'-18'-13'1280,"8"2"-932,-3 3 0,10 2 1,3 6-1,7 0 0,7-2-283,7-2 1,8 1-1,12-4 1,2 0 0,1 2-1,-2-2-268,-5 0 0,0 2 0,-7-2 0,-4 2 0,-3 2 0,-6 1-2975,-3 2 3178,-7 0 0,-1 0 0,-6 0 0</inkml:trace>
  <inkml:trace contextRef="#ctx0" brushRef="#br0">24048 8077 6748,'-8'6'1204,"4"4"1,3 5-829,1 6 1,-4 13 0,-2 4 0,0 2 11,1-1 0,0 0-624,5-1 0,0-5 0,0 0 0,0-2-453,0-3 1,5-2 0,0-5 688,2-4 0,2 2 0,4 1 0</inkml:trace>
  <inkml:trace contextRef="#ctx0" brushRef="#br0">24314 8382 9940,'13'13'485,"-5"1"1,0 3 0,-1 4-230,0 3 1,-5 1 0,4 1 0,-2-2 0,1-2 0,-3-1-765,0 2 1,-1-5 0,2-1 0,1-3-775,-1-1 0,-1-4 214,-2-1 1068,0-5 0,-6 3 0,-1-6 0</inkml:trace>
  <inkml:trace contextRef="#ctx0" brushRef="#br0">24340 8446 7943,'8'-17'0,"1"0"0,1 1 205,1 2 1,3 1-1,1 2 1,4 1-1,-1 3 1,2 1 0,-2 4 308,1 0 0,-1 2 1,-3 2-1,1 2 0,-3 6-456,-3 5 1,-8 5 0,3 5-1,-4 1 1,-1 1 0,0 1 30,0 1 1,-4-3 0,-2-6 0,1-2 0,-3-3-700,1 0 0,3-7 1,-4-1-1,-2-1-90,-1-3 0,2-2 0,1-1 0,-1-1 432,2-4 1,-3-2 0,5-5 0,-1-3 0,0 0 302,3-2 0,-2-6 0,1 4 0,1-2 690,1-1 1,2 11-1,0-2-225,0 2 1,0 7-1,2 4 1,2 7-324,4 4 0,-2 3 1,-2 3-1,-2 4 0,-2 3 1,0 2-863,0-1 0,0 1 0,0-2 0,0-2-22,0-1 707,0-5 0,-6 8 0,-1-4 0</inkml:trace>
  <inkml:trace contextRef="#ctx0" brushRef="#br0">24276 8725 7943,'-7'1'4797,"3"4"-4499,2-4 0,8 9 1,3-6-1,3 0-236,5 2 1,9-5 0,6 4 0,3-4 0,2-2 0,1-2-1405,-3-1 1,4-5 1341,-6 5 0,-1-6 0,-1 3 0</inkml:trace>
  <inkml:trace contextRef="#ctx0" brushRef="#br0">25038 8014 7887,'0'-19'1196,"0"5"0,0-3-854,0 3 0,-4 2 1,-2-1-1,-1 0 0,-2 2-208,-3 2 0,-2-1 0,-1 6 0,-4 0 0,1 0 0,0 0-13,2 1 0,2 1 0,1 2 0,1 0 423,-1 0-475,6 0 1,-3 2 0,6 2-1,-1 4-75,0 4 0,3 0 1,-2 3-1,3 0 46,1 2 1,0 6-1,0-2 1,0 4 0,1 5-1,2 4 143,1 2 1,5 4 0,-4 1-1,1 1 25,0-1 1,3-1 0,-1-4-1,0-1 1,-1-2 0,0-2 116,0-3 1,0-7 0,3-4 0,-3-3-422,-1-1 0,2-4 0,-2-2 0,1-2 0,3-2-2140,1-1 0,3-2 1,2-2 2235,1-2 0,5-9 0,-2-7 0</inkml:trace>
  <inkml:trace contextRef="#ctx0" brushRef="#br0">25445 8204 7857,'0'-12'325,"0"-1"1,-2 2 95,-2 2 0,1 2 0,-5 4 0,-2-1 0,-1 1 0,-3 2 209,-3 1 1,1 0-1,-4 1 1,1 3 0,-1 6-280,-3 6 0,5-1 0,1 6 0,4 1 0,5-1-209,4 0 1,2-4 0,2 3 0,0-2 0,2-3-1,2 0-248,4-3 0,8 0 0,2-3 0,2-1-334,3-3 0,-1-1 0,1-4 0,-2 0 0,0-1 0,0-2-589,0-1 0,-5-6 0,1 2 0,-3-4 1029,-1 0 0,-1-7 0,1 0 0</inkml:trace>
  <inkml:trace contextRef="#ctx0" brushRef="#br0">25280 7874 7857,'-19'-8'1043,"5"0"-327,4 3 0,2 1 1,-5 5-364,1 3 0,4 3 0,4 6 1,3 0-1,1-1-135,0 1 0,0 0 1,1-2-1,3-2-297,5-5 1,4-3 0,4-1 0,4 0 0,3-1 0,3-2-71,2-1 0,-3-6 0,0 3 1,-3-2-48,0 1 1,-5 4 0,-1-3 0,-3 1 75,-1 3 0,-6 3-238,-3 4 1,-4-1 0,-3 6 0,-2 1 357,-3 1 0,0 2 0,-5-1 0</inkml:trace>
  <inkml:trace contextRef="#ctx0" brushRef="#br0">25585 7747 8351,'8'0'1309,"1"0"0,-1 0-968,5 0 0,4 0 0,1 0 1,0 0-263,1 0 0,-2 0 0,-5 0 1,1 0-1,0 0-132,-1 0 0,1 0-485,0 0 0,-6 1 391,-3 4 0,-8 2 289,-5 5 0,0 1 0,0 0 1,5 0-1,2-1 0,2 2 376,0 3 0,0-1 1,0 5-1,0 2-118,0 0 0,0 4 0,2 3 0,1 4 0,1 3 0,0 1 250,2 0 0,-5 0 0,3 0 0,-2-1-360,-2-4 0,0-1 1,0-7-1,0 0 0,0-1 1,-2-3-288,-2-4 0,1-2 0,-5-4 0,-3-1-2497,-5-2 1,-1-1 2493,-8 2 0,-15 8 0,-12-3 0</inkml:trace>
  <inkml:trace contextRef="#ctx0" brushRef="#br0">26410 7963 11750,'13'0'274,"1"0"1,2 0 0,2 0-225,2 0 1,-3 0 0,2-2 0,0 0-1,-4-3 1,1 3-512,1 0 1,-3 2 0,3 0-3215,-3 0 3675,-7 0 0,-1 6 0,-6 1 0</inkml:trace>
  <inkml:trace contextRef="#ctx0" brushRef="#br0">26448 8077 7967,'-7'0'1687,"2"0"1,6 0-1413,3 0 1,3 0-1,8-1 1,3-2-560,7-1 1,1-5-1,2 5 1,-4 1-1,-4 2 1,-1 1-2413,1 0 2696,-4 0 0,2 11 0,-5 3 0</inkml:trace>
  <inkml:trace contextRef="#ctx0" brushRef="#br0">26614 8509 10535,'12'0'549,"1"-6"1,1-2-1,3-3-384,4-2 0,0-5 0,3-4 0,3-2 0,0-1-273,0 0 1,-2-1 0,1 1 0,-1-1-1,-1 0-134,-3-4 1,2 3-1,-6-4 1,-3 1 0,-3 1-1,-2 1 126,0 1 0,-1 6 0,-1 1 1,-2 2 883,-2 2 0,-2 2 218,-1 1 1,2 8 0,1 5-724,1 7 0,0 5 0,-4 5 0,0 4-247,0 3 1,0-2 0,0-3 0,0 1 0,0-2 0,2 1-422,2-4 0,-1-2 1,4-3-1,0-3 195,0-1 1,-3-2-1,5-4 1,0 0-1,3 0 1,0-2-158,1-2 1,0-3-1,1-6 1,1-1-1,2-1 151,-1-2 0,2-4 0,-1 2 0,-1 1 0,-2-2 323,-1 0 0,-5 6 0,-1 0 1565,-1 4 0,-2 6-791,-4-4 0,4 10 1,0 3-1,-1 6-305,-1 6 1,-2-3-1,0 4 1,1-1-1,2 0-274,1-1 1,2-4-1,-3-2-4522,1-1 4220,6-6 0,-15 2 0,4-5 0</inkml:trace>
  <inkml:trace contextRef="#ctx0" brushRef="#br0">27782 7950 7926,'-4'-12'316,"0"-1"1,0 0-101,4 0 0,5 1 1,5-1-1,6-1 15,5-3 0,6 1 0,6-3 0,10-1 0,3 2 0,2-2 19,-1 0 0,-6 5 0,1-2 0,-4 4 0,-5 3-8,-8 2 0,-1 1 1,-7-2-1,-3 3 0,-2 2-800,-4 0 63,-5 0 0,-3 4 0,-10 0 0,-6 1 0,-6 3 495,-6 5 0,-5 2 0,-5 2 0</inkml:trace>
  <inkml:trace contextRef="#ctx0" brushRef="#br0">27770 7633 7926,'-13'0'0,"4"0"2679,1 0-2240,5 0 1,-3 7-1,5 5 1,-3 10 0,-3 6-1,-2 4-202,1 1 1,-1 2 0,-3-5 0,0-2-142,4-1 0,2-3 0,6-3 1,0-4-1,2-5 0,3-2-309,8-1 1,1-6 0,9 1-1,3-3-500,7-1 0,5-5 0,4-5 1,5-4 712,2-3 0,2 0 0,0 4 0</inkml:trace>
  <inkml:trace contextRef="#ctx0" brushRef="#br0">28583 7518 12138,'0'13'1178,"0"1"0,0 3-984,0 4 1,-5 3-1,1 0 1,1-1 0,2-3-1,1-1-249,0 1 1,0-9 0,0 2-513,0-2 0,5-5 346,4-2 0,1-8 1,1-4-1,0-5 0,4-4 143,-1-4 0,0 1 0,-2 0 0,0 2 0,-2 2 278,-2 2 1,-4 3 0,5 3 30,1 3 1,-3 5 0,0 5-1,0 4-110,0 7 1,-4-1-1,1 5 1,-3 0-1,-1-2-204,0 1 0,0-2 0,0-5 0,0 1-355,0 0 1,2-6 433,2-3 0,2-4 1,4-4-1,-2-5 1,2-2-7,1-2 1,2-4 0,0 0 0,-1 2 0,1 2 224,0 5 1,-5 2 0,1 6-106,1 0 1,-3 2 0,0 2 0,-2 4 0,0 4 0,-1 0-122,0 1 0,0 0 0,-4-1 0,0 1-607,0 0 1,0-5 0,2 1 0,0 1-1530,3 1 1,-1-3 573,-4 1 1573,6-6 0,-5 2 0,5-5 0</inkml:trace>
  <inkml:trace contextRef="#ctx0" brushRef="#br0">29154 7633 7926,'7'1'704,"-1"2"373,0 1 0,1 5 0,5-5-708,1-1 0,0-2 1,-1-1-1,1 0 1,0-1-1,1-2-547,3-1 1,-3-5 0,2 4 0,-5-1 0,-3-1-703,2 0 0,0-2 1,-1-3 490,-5-1 1,-3 4 0,-1 1 0,-1 0 0,-3-1 228,-5 1 1,-2 5 0,-2-1 0,0 2 572,1 2 1,-1 2 0,0 0-1,1 4 1,-1 1 0,0 3 93,0 1 1,5 3 0,1 2-1,1 2-515,3 2 0,-2-5 1,1 4-1,1-2 1,3 0-1,4-2-494,4-1 0,5-5 0,3-2 1,2 0-34,2 0 1,1-4 0,4 1 0,1-3 0,-1-1 0,1-1 534,-1-3 0,5-3 0,-1-5 0,-1 1-89,-1-2 1,-1 4 0,-2-8 0,-3 1-1,-4 1 1,-3-2 237,-1 1 0,-6-2 0,-3 1 0,-3 1 307,-1 2 0,0 6 1,-1 1-1,-2 0 1,-3 1-1,-1 0 433,-2 4 1,-3 0-1,0 2 1,-1 2-500,0 2 0,0 0 0,-1 7 1,0 3-1,0 0 0,3 1-67,-1-3 0,7 2 0,-1 2 0,2 1-530,0-2 0,-1 0 0,7-3 0,2 1-74,5 0 0,-2-6 1,1-3-1,2-3-52,1-1 1,2 0 0,0-1-1,-1-3 1,1-5-26,0-2 0,0-2 1,-1 1 927,1-1 1,-5 4 867,1 1-1513,-1 5 0,4 3 0,-3 9 0,-1 2-471,-3 2 1,-1-5 0,-2-1 0,1 0 0,2-1-378,2-1 0,-2 0 0,3-5 923,2 0 0,1-6 0,2-1 0</inkml:trace>
  <inkml:trace contextRef="#ctx0" brushRef="#br0">29853 7557 7926,'1'-12'841,"4"4"0,0 4 0,4 8-199,-5 4 1,2 4-1,-2 0 1,-1 1-1,-2 1 1,-1 2-37,0 0 0,0 1 0,0-4 0,0 0 0,0 0-586,0-1 1,0-3-1443,0-1 1036,0-5 1,1 3 0,2-8 0,1-2 0,1-5 0,0-3 346,4-5 1,-2 1 0,1-3 0,1 0 101,-2 4 0,4 1 0,-4 1 1,2 2-1,-2 1 0,0 3 8,0 1 0,-3 2 1,5 4 597,0 0 0,-2 0 0,1 1 1,-1 3-1,-2 5 79,1 2 1,2 2 0,-3 0 0,-1-1 6,1 1 1,-3 0-1,4-2 1,-2-1-1,0-2-1031,-1 2 0,-2-3-2555,-1 2 2831,-5-1 0,-8 5 0,-7 0 0</inkml:trace>
  <inkml:trace contextRef="#ctx0" brushRef="#br0">24060 9550 7938,'0'-8'810,"2"1"-367,2 1 1,0 1 0,7 2 0,5-3 0,2 0 0,5-1-369,1 0 1,5 3 0,3-3 0,-1 0-1,0 1 1,-5 1-1081,-3 2 1,0 0 1004,-6-1 0,0 2 0,-5-3 0</inkml:trace>
  <inkml:trace contextRef="#ctx0" brushRef="#br0">24073 9512 9923,'0'13'90,"-1"1"1,-2 3 216,-2 4 1,1 5 0,3 2 0,-2 3 0,-1 0 0,1 0-141,2-3 0,1-1 1,0-2-1,0 1 0,0-2 1,0-2-175,0 0 1,4-7 0,1 2 0,2-3-88,3-1 1,2-2 0,0-1-1,2-3 1,3-1 0,5-4-171,2 0 0,5-4 1,2 0-1,0-4 1,0-1-1,-2-1-767,-3 0 1,-2-3 0,-2 3 1030,-6-4 0,-7 0 0,-3-1 0</inkml:trace>
  <inkml:trace contextRef="#ctx0" brushRef="#br0">24060 9728 7938,'-11'-5'1236,"2"-4"-1070,4 3 0,6-5 1,5 4-4,7 0 1,6-4 0,10 4 0,2-2-1,1 1 1,3-1-307,2 2 0,-4-3 0,-4 6 0,-5 0 0,-5 0 0,-7-1-1070,0 3 1213,-7 0 0,1 8 0,-6 1 0</inkml:trace>
  <inkml:trace contextRef="#ctx0" brushRef="#br0">24251 9601 7938,'0'9'1501,"0"-1"0,0 1-1201,0 3 0,0 7 0,0 2 1,0 3-313,0 1 1,0 1-1,0 0 1,0 1-1,1 0 1,2-3 106,1 0 0,6-1-95,-1-2 0,2-3 0,2-5 0</inkml:trace>
  <inkml:trace contextRef="#ctx0" brushRef="#br0">24441 9741 9560,'7'13'771,"-1"1"0,-2 1-580,0 2 0,2 6 1,-3-2-1,1 3 0,-1 1 1,-2 1-555,-1-1 0,5-4 0,-1 0 0,-1 1 0,-2-3 0,-1-2-875,0-3 1,-1-1 1237,-4 0 0,-2 0 0,-5-1 0</inkml:trace>
  <inkml:trace contextRef="#ctx0" brushRef="#br0">24530 9792 7937,'13'-14'180,"-5"-3"1,1 8 0,1-2 263,1-2 0,2 5 0,-1 1 0,3 0 0,0 1 0,2 0-24,-1 4 0,-1-4 0,1 2 0,1 1 0,-2 1 0,-1 4-226,-1 2 1,-5 3 0,-1 6-1,-1 1 1,-3 3 0,-2 4-236,-1 3 0,-4-3 0,-2-1 0,-1 0-217,-3-1 1,3-3-1,-1 1 1,-1-3-793,2-1 0,-4-6 561,3-3 1,1-3 0,-2-1 0,-1-1 0,0-3 96,2-5 1,-2-2 0,6-2-1,0-1 352,-2-3 0,5 3 0,-4-3 162,4 3 523,1 7 0,0 3 0,0 8 0,0 6 0,0 4 0,1 4-54,4 2 0,-4 1 0,3 3 1,-2-1-988,-2-2 0,0-4 1,0 3-1,0-1 0,0 0 1,0-1 395,0-2 0,-6 3 0,-1 1 0</inkml:trace>
  <inkml:trace contextRef="#ctx0" brushRef="#br0">24479 10097 8513,'-5'1'2147,"5"3"1,1-1-2003,8 5 1,3-5 0,7 3 0,0-2-171,4 0 1,1 1 0,1-7-1,1-1 1,1-2 0,0-1-915,-2 0 1,3-2 0,-8 2 0,0-1 938,-3-3 0,2-1 0,1-2 0</inkml:trace>
  <inkml:trace contextRef="#ctx0" brushRef="#br0">25267 9436 7888,'0'-13'454,"0"1"0,0-1 0,0 0-41,0 1 1,0-1 0,0 0 0,0 1-1,-1-1 68,-4 0 0,-2 5 0,-5 1 0,-1 1-345,0 3 0,1 2 0,-1 1-425,0 0 0,5 0 0,-1 1 393,-1 3 1,3-1 95,-1 6 0,5-5 0,-1 4 1,2 2-134,2 2 1,0 2-1,0 1 1,0 3-1,0 2 19,0 3 1,0 5 0,0 3 0,0 2 0,0 2 133,0 2 1,0-1-1,0-1 1,0-1-1,0 0-10,0-1 1,0 2 0,0-5 0,2-4-1,1-2 112,1-2 1,1-7 0,-2 2-580,1-3 0,6-7 0,-1-3 0,2-2 0,2-2-280,0 0 0,-1-6 0,2-2 0,2-4 62,1 0 475,0-1 0,1-5 0,2-2 0</inkml:trace>
  <inkml:trace contextRef="#ctx0" brushRef="#br0">25788 9614 7917,'7'-6'185,"-6"-1"0,-6-4 962,-2 2 1,2 2 1387,-3 3-1336,5 3-1589,-3-5 258,6 6-739,0 0 1,-1-4 1250,-3 0 0,2-2 0,-2 2 190,3-5 0,-3-2 1,-1-2-195,2 1 1,2-1 0,1 0 0,0 1 0,-1 0 0,-2 2 894,-1 2 1,-1 4 537,5-5-1561,0 6 0,0 8 0,0 7 8,0 2 0,0 8 1,0 2-1,0 5 1,2 4-1,1 2 135,1 2 1,0-4 0,-4 0-1,0-1-435,0 1 0,0-5 0,0 2 0,1-5 0,2-2-222,2-2 0,-1-6 1,-3 1-2834,3-6 0,-2-6 1,2-8 3098,-3-5 0,-1-8 0,0-2 0</inkml:trace>
  <inkml:trace contextRef="#ctx0" brushRef="#br0">26169 9639 7934,'0'-8'0,"0"-1"716,0-1 0,-4-1 1,-2 0-1,0 1 1,-1 3-1,0 1 400,-3 4 1,-1-1 0,-2 0-1,1-1-848,-1 1 0,-4 7 0,0 5 0,2 3 0,1 5 0,2 4 49,4 3 1,-2 2-1,6-2 1,1-2-1,1-1-230,2 2 0,2 0 1,2-2-1,5-3 0,2-1-254,2 0 0,1-4 0,1-6 1,4-2-1,-1 0-832,0 0 0,3-3 0,-2 0 0,-1-4 0,0-5-410,-2 0 0,-2-9 0,-1 3 1,-2-2 1408,-2-4 0,2 0 0,-4-7 0</inkml:trace>
  <inkml:trace contextRef="#ctx0" brushRef="#br0">26118 9423 7934,'-13'-8'294,"1"-1"1,-1 1 663,0 1 1,1-4 0,-1 4 2622,0 0-3256,6 1 1,2 7-1,5 4 1,0 3 0,1 3-66,3 2 0,2 0 0,4-2 1,-2-3-264,2-3 0,1-2 1,2-1-1,0 3 0,-1-3 1,1-2-389,0-4 1,4 1 0,0-5 0,0-1 153,1 2 0,-4-3 0,2 5 0,-5-1 0,-4-1 626,-1 0 0,-1 4-756,0-1 1,-5 4-1962,0 4 1,0 3 2327,-5 6 0,4 0 0,1-1 0</inkml:trace>
  <inkml:trace contextRef="#ctx0" brushRef="#br0">26436 9652 13127,'5'7'1325,"-2"-1"1,7-6 0,3 0-846,2 0 1,6 0 0,-2 0 0,1-2 0,2-1 0,1-1-684,-2 1 0,3 1 0,-3-1 0,3-1-7436,1 1 7639,1-4 0,-6 5 0,-2-3 0</inkml:trace>
  <inkml:trace contextRef="#ctx0" brushRef="#br0">26944 10097 9137,'4'-13'472,"3"0"0,3-1 0,4-2 0,2-2-215,2-2 0,2-1 0,4-4 1,-2-2-1,0-1 0,0-3-166,2-2 0,-3 4 0,-1-4 0,-2 1 0,-2 1 0,-3 0-55,-5 2 1,2 4-1,-6 4 1,-1 4 0,-2 3 1618,-1 1-1583,0 6 1,0 3 0,0 8 0,0 5 0,0 3-1,0 5 75,0 4 0,0 2 0,0-1 0,0-2-287,0-1 1,6-2 0,1-5 0,2 1 0,-1 0 0,2-2-11,1-3 0,1-1 1,-3-4-1,0 1-125,1-1 1,-3-1 0,1-2-1,2-2 1,1-2 0,2-4 6,0-4 1,0 0 0,-1-3 0,1 0 369,0-2 1,-2-1-1,-1 2 1,-3-1 961,-1 2 0,-2 5-692,-4 1 1,1 7 0,2-1 0,1 6 0,-1 5-200,-2 3 0,-1 2 1,0 0-1,0-1-569,0 1 0,5 0 0,-1 0 0,0-2 0,0-1 1,2-3-2035,1-2 1,-3 0-184,5-5 2613,-1 0 0,5-6 0,0-1 0</inkml:trace>
  <inkml:trace contextRef="#ctx0" brushRef="#br0">27643 9487 7879,'5'-13'262,"-3"5"0,3 1 563,1 1 0,-5 3 0,4 7 1,-3 5-42,3 2 0,-4 8 1,3 2-1,-2 4 1,-2 2-1,0 0-419,0-3 1,4-3 0,0 1 0,0-2 0,1-1-1053,-1-4 1,4-1 0,-3-1-1,-1-2 1,0-1-2147,0-1 1,2-7 2832,-2 3 0,3-4 0,6-1 0</inkml:trace>
  <inkml:trace contextRef="#ctx0" brushRef="#br0">27833 9258 8775,'1'-8'884,"4"1"-654,3 1 0,-1-2 0,2 2 1,1 0-1,1-1 127,2 0 0,-2 3 0,-1-3 394,-2 1-491,1 2 0,-1 10 0,-1 2 1,-1 4-1,-3 0 144,-2 1 1,-1 1-1,0 3 1,0 4-1,2 3-45,2 2 0,-3 0 0,3 4 0,-2 4 0,-2 3 0,1 1 214,3 0 0,-2 3 1,2 0-1,-2-2 1,-2 1-127,0-5 1,0 2 0,0-8 0,0-1-1,0-2-153,0-5 0,0-3 0,0-5 0,-2-2-1198,-2-2 1,-3-4-1,-6-5 1,-1 0-5789,-3 0 6692,-3-5 0,-11-8 0,-1-7 0</inkml:trace>
  <inkml:trace contextRef="#ctx0" brushRef="#br0">28367 9512 7890,'0'-7'4828,"0"-4"-4645,5 4 0,7-4 0,4 1 0,1 1-307,2-1 1,-1 3 0,5 0-1,-4 2 1,0 0-472,-4 0 1,4 3 0,-2-2 0,-3 4-2257,-4 4 2851,-5-2 0,-5 15 0,0-3 0</inkml:trace>
  <inkml:trace contextRef="#ctx0" brushRef="#br0">28379 9614 6599,'0'7'4012,"0"-1"-1744,0-6 769,0 0-2908,6 0 0,2 0 1,8 0-1,1-2-318,-2-2 1,4 3 0,-2-4 0,-2 4 0,-1 1-1154,-1 0 0,0 0 1,-1 0-1,1 0 1342,0 0 0,0 0 0,-1 0 0</inkml:trace>
  <inkml:trace contextRef="#ctx0" brushRef="#br0">29269 9309 7890,'0'-13'679,"0"1"0,-6 5-449,-3 2 0,-2 4 1,-3 1-1,-3 0 46,-4 0 1,-3 1-1,-2 4 1,1 5-1,0 4 1,1 4 48,3 2 0,2 1 0,6 4 0,2 1 0,3-1 0,3 1-245,4-1 0,1-4 0,1 0 1,4 0-29,3-1 1,8-1-1,1-8 1,0-1-1,1-3 1,2-2-394,-1-2 0,1-1 0,-4-4 401,1-2 0,-2 1 0,-6-5 1,-5-2-1,-3-1 0,-1-2 18,0 0 1,-5-4 0,-4 2-1,-2 2-308,-2 3 0,-5 6 1,-3-3-1,-3 1 1,0 5-1,1 4 230,2 5 0,0 3 0,-5 2 0</inkml:trace>
  <inkml:trace contextRef="#ctx0" brushRef="#br0">30005 9030 7890,'-1'-9'0,"-3"1"0,-3 5 779,-6-1 0,-4 4 0,-1 5 1,-4 7-554,-4 3 1,0 8 0,-3-3-1,2 1 1,3-2 0,1 0-217,2-4 0,5 4 0,1-2 0,4-3-1772,2-4 0,5-1 1762,-5-4 0,1 5 0,-5-3 0</inkml:trace>
  <inkml:trace contextRef="#ctx0" brushRef="#br0">29662 9055 7890,'-5'-7'738,"2"1"1,-6 8-249,0 2 1,-3 5-1,1 6 1,1 3 0,3 2-1,0 1-154,0-1 1,4 4 0,-1-4 0,2 0 0,4-4 0,3-1-601,8-3 0,1 0 0,9-4 1,4-4-1,7-2-1640,6-2 1904,6 0 0,4-6 0,1-1 0</inkml:trace>
  <inkml:trace contextRef="#ctx0" brushRef="#br0">30196 8954 7890,'7'-13'261,"0"2"0,-4 1 693,1 1 0,2 6 0,-2-1-384,4 3 1,-1 6 0,0 5-1,1 4 1,-3 5 0,2-1-170,0 0 1,-2 4 0,2-4-1,-2 0-707,-2 1 1,3-2 0,-1-5 0,1 1-797,0 0 1,-1-6 747,0-3 0,-3-4 1,5-4-1,0-5 240,1-2 1,0-6-1,5 0 1,-2 0 219,-3-1 1,4 5-1,-5-1 1,1 5-1,-1 2 622,-1 0 0,4 5-561,-2-3 1,-2 10-1,0 3 1,-2 3-1,0 2 1,-1 0-128,-2-1 0,4 1 1,-1 0-508,-1 0 0,-2-5 1,0-1 137,4-1 0,-3-4 297,7-6 1,-1-3-1,4-5 1,-2-1-1,-2 0 1,2 0 54,1 1 1,2-1 0,0 2 382,-1 2 0,-3 2 1,-1 4-1,2-1-53,1 1 0,-2 8 0,-2 3 0,-1 3-295,-4 2 1,4 0 0,-2-1-1,1 1 1,-1 0-1096,0 0 1,0-5 0,-2 0-463,2 2 0,-1-4 1499,5-2 0,-5-8 0,3-3 0</inkml:trace>
  <inkml:trace contextRef="#ctx0" brushRef="#br0">30818 9004 7890,'6'7'317,"-3"-1"0,5-5 94,2 4 0,-3-4 0,2 3 0,1-2 1,1-2-1,2 0-10,-1 0 0,1 0 1,0-2-1,-1-2 1,1-3-1,0-1-628,-1-1 0,-3 5 0,-2-5 0,-1-1 1,-4-1-193,0-1 0,-2 3 0,0 1 1,-2-1-1,-2 2 172,-4 3 1,-4-2 0,0 2 0,-2 1 0,-2 2 306,-1 1 1,0 1-1,5 3 1,-1 5 198,0 2 0,5 2 1,1 0-1,1-1 0,3 2-65,2 3 0,2-3 0,2 3 0,3-3 0,1-1-755,3 0 0,2 0 0,4-2 0,1-3 0,0-2 561,1 0 0,2-5 0,5 5 0</inkml:trace>
  <inkml:trace contextRef="#ctx0" brushRef="#br0">31365 8954 7890,'0'-13'0,"0"0"0,0 0 230,0 1 0,-6 3 0,-3 2 0,-3 0 1,-4 1-1,-2 1 318,-2 2 1,3 2 0,-3 2 0,2 3-1,1 5 1,2 2-248,2 2 1,-3-1 0,9 3 0,0 0 0,3 2-209,3-2 0,1 4 0,1-2 0,3-3 0,3-3-241,0-2 0,5-5 1,-2 3-1,4-1 1,3-4-350,-2 0 0,-1-2 0,-1 0 1,0 0-1,-1-2 136,1-2 1,-4-3 0,-1-4 0,0 1 0,1 1 789,-1 0 0,-5 2 341,1-2 1,-1 6-1,0 0-613,1 6 0,2 4 0,-2 6-702,5 0 1,-2-2 0,0-1-1,0-3-2347,0-1 2892,1-2 0,5-4 0,0 0 0</inkml:trace>
  <inkml:trace contextRef="#ctx0" brushRef="#br0">31606 8877 7890,'0'-5'3097,"0"5"-2713,0 5 1,0 9 0,0 2 0,0 1-265,0-2 0,4 0 0,0-3 1,-1 1-290,-1 0-798,-2-1 0,5-5 800,4-2 0,1-10 0,1-3 0,-1-3 0,1-4 0,-1 0 578,1-2 1,1 0-1,0 4 1,1 1 256,0-1 0,-2 5 0,-1 0 1,-2 3-1,2 2 322,1 2 0,-2 1 0,-2 1 0,0 3-1352,0 5 1,-4 6 0,1 2 0,-2 0 0,-2 0-1,0 1-2836,0 2 3198,0-4 0,-6 8 0,-1-5 0</inkml:trace>
  <inkml:trace contextRef="#ctx0" brushRef="#br0">30615 9716 7890,'7'-6'13,"-1"-1"1,-6-6 0,-2 0 188,-2 1 1,1-1 0,-4-1 0,0 0 0,0 0-1,-3 2 174,-1 1 0,-2 5 1,1 2-1,-1 3 0,0 1 1,0 1-70,1 3 0,-1 5 0,0 8 0,1 4 0,0 3-249,4 1 1,1-3-1,4-3 1,-1 1-1,1-2-255,2 1 0,5-7 0,1-4 0,1-1 1,1-2-147,0 1 0,6-2 0,4-5 0,0-4 0,0-3-20,0-3 0,1-2 0,-3 0 0,2 1 0,-1-1 0,-3 0 797,-5 1 0,3 3-345,-2 1 1,1 6 0,0 2 0,-3 7 396,-2 5 1,1 0-1,-3 1 1,1 1-1,0 2-908,2 0 0,1 1 0,6-5 1,-1-4-408,1-4 0,0-2 1,-1-2-1,0-2 829,-4-2 0,4-9 0,-5-6 0</inkml:trace>
  <inkml:trace contextRef="#ctx0" brushRef="#br0">30882 9563 7880,'0'-20'236,"0"2"0,0 5 1008,0 1 1,0 2-842,0 5 1,0 13-1,0 14 1,0 5-1,0 4 1,0 0-298,0 0 0,-4 3 1,-1-4-1,3-4 0,0-2 1,2-4-189,0-2 0,0-1 0,0-4 1,2-2-1,2-2-529,4-5 1,-1-2-1,2-2 1,1 0 443,1 0 1,2-6-1,-1-3 1,1-2-1,1 0 1,2 1 151,1 1 0,0 7 1,-5-3 863,1 4 1,-5 1 0,-1 1-450,-1 4 0,-3 2 0,-7 4-397,-5-3 0,2 2 1,0-4-1,0 0-2522,0-1 1542,4 0 1,15-22-1,9-5 1</inkml:trace>
  <inkml:trace contextRef="#ctx0" brushRef="#br0">31250 9652 7890,'7'0'679,"-2"1"1,-10 4 0,-3 2 0,-3 1-305,-2 1 0,2-1 0,1 5 0,3 0 0,1-1 0,3 1-244,2 0 0,1-1 1,1 0-1,3-3 0,5-1 1,2-1-108,2 0 0,1-5 1,1 4-1,2-2 1,0 1-1,0-3-13,0 0 0,-4-2 1,-6 1-1,0 2-51,0 1 0,-4 2 0,0-3-317,-6 1 1,-4 2 0,-6-4-1,0 3-1444,1-3 0,3 4 1801,1-2 0,5 1 0,-3-5 0</inkml:trace>
  <inkml:trace contextRef="#ctx0" brushRef="#br0">31466 9703 7890,'6'7'425,"-5"4"1,3-2-30,-2 2 0,2 2 0,0 1 0,-1 1 0,0 2 0,0-1 92,1-2 1,6-3 0,-2-1 0,4-3 0,0-1 0,3-4-209,1 0 1,-1-2 0,1 0 0,-1-2 0,-3 0-268,1-3 0,-2-4 0,-1 0 0,-3-2 0,-1-2-175,-3 0 0,-2 5 0,-1-1 0,0 0 0,-1-1 66,-4 1 0,-3-1 0,-8 6 0,0 1 0,-1 2-238,-2 1 0,5 0 1,-3 0-1,3 0-1829,1 0 1,5 4 2162,-1 0 0,1 1 0</inkml:trace>
  <inkml:trace contextRef="#ctx0" brushRef="#br0">31771 9487 7890,'4'-9'2286,"2"2"-1628,1 2 1,-4 2 0,1 7 0,-3 6 0,-1 6-103,0 5 0,0 3 0,-1 3 0,-2 1 0,-1 1 0,0 0-491,-2-3 1,5 0-1,-4-1 1,4-1 0,1-1-888,0-2 0,1-6 0,2 2 1,3-2-1,1-4 822,3-3 0,1 4 0,2-5 0</inkml:trace>
  <inkml:trace contextRef="#ctx0" brushRef="#br0">32051 9728 7890,'0'-8'526,"0"-1"864,0 6 1938,0-2-2772,0 5 1,0 1 0,0 3-355,0 5 0,0 2 0,0 2 1,0 1-1,0 2 0,0 0-19,0 0 0,0-2 0,0-1 0,0 0-422,0-1 0,1-1 1,3-2-1,5-5-167,2-2 1,-3-2 0,1 0 0,1 0 0,1-2 114,2-2 1,-1-3-1,0-6 1,-2 1-1,-3-3 1,0 0 66,0-2 0,-4 0 1,1 4-1,-3 1 817,-1-1 1,4 4 205,1 1 1,-1 7-1,-4 1-466,0 7 1,0 1 0,0 3-1,0 3 1,0 1-455,0-1 0,0-2 0,1 0 0,2-2-1182,1-2 1,1-4-1,-4 3 393,3-1 1,3-2-1,6-5 1,0-3 634,-1-5 1,1-4-1,0-2 1,1-3-1,2-2 212,0-3 0,1-5 0,-2-2 0,0 2 0,1 3 347,-5 4 1,2-2 0,-6 6 0,0 2 4333,-3 0-3808,-3 8 1,-1 3-1,0 8 1,0 6-1,0 4-491,0 3 0,0 6 0,0-2 0,2 2 1,1-1-284,1-1 1,1-4-1,-2 3 1,1 0 0,-1-2-1374,-1 0 0,-2-1 1,1-4-1,2 0-148,1 0 1,-1-2-1,-7-3 1,-5-4 1484,-2-2 0,-2-8 0,1-1 0</inkml:trace>
  <inkml:trace contextRef="#ctx0" brushRef="#br0">32355 9677 7890,'-8'-8'2275,"-1"-1"-1596,7 7 0,-3-4 0,10 6-471,3 0 0,5 0 1,2 1-1,4 2 0,-1 1 1,2 1-799,0 0 1,-5-3-1,2 2 1,-3-1-1,-1 1-2877,0 5 3467,-1-4 0,1 1 0,0-6 0</inkml:trace>
  <inkml:trace contextRef="#ctx0" brushRef="#br0">32635 9741 7890,'0'8'246,"1"-1"1,4-1 159,3-3 0,5 3 1,2-2-1,2-1 1,0-2-1,0-1-88,0 0 0,4 0 0,-4-1 0,0-2 0,0-3-484,0-1 1,0 0 0,-6-3 0,-2 2 0,-5-2-78,-3-1 1,-2 2 0,-5 2 0,-5 0 0,-5 1 0,-1 1 236,-1 2 1,3 1 0,-5 2 0,1 0 0,4 0 1050,1 0 0,1 0 1,0 2-1,2 2-611,3 5 1,2 2 0,6 3 0,0 3 0,0 3-771,0-1 1,6 8-1,2-4 1,3-1-1,2 2-125,0 0 1,-2 2 460,-2-1 0,2 6 0,-4 2 0</inkml:trace>
  <inkml:trace contextRef="#ctx0" brushRef="#br0">31009 10566 7941,'-7'-12'-5,"-3"3"1,6 1-1,1-2 267,1-1 1,2-2 0,-1 0 0,-2 1 0,-1-1 0,0 0 235,-2 0 0,0 5 0,-3 1 0,0 0 0,-2 1 1,-3 1-1,-3 2-131,1 1 0,-2 2 0,1 2 1,1 2-1,1 4-272,-2 4 0,7 0 0,-1 1 0,2 0 0,4 0-181,-1-1 0,2 1 0,4 0 0,1-2 1,3-1-109,5-2 1,2-5-1,2 1 1,1-2-171,3-2 1,1-2 0,5-2 0,-2-4 0,2-4 0,-1 0-259,-1-1 1,-1-4 0,-4-1 0,1-2 0,-3-4 374,-4-4 0,0-1 0,-5-3 0,1 0 0,-1 0 295,-2 1 0,-1 6 0,-2 5 759,0 2 0,-6 2 0,-2 8 1,-4 7-199,0 8 0,3 1 0,2 10 1,0 2-1,1 4-262,1 4 1,0 6 0,5-3 0,2 0 0,2 0-306,5-2 1,3-3-1,4 0 1,2-2-1,2-3-202,2-4 0,-2-4 0,1-5 0,1-4 0,-1-2-581,0-2 1,-1 0-1,2 0 1,-2-2 395,-2-2 0,-1-3 1,-4-6-1,0-1 0,-2-3 1,-3-2 73,-3-1 1,0 0-1,0 4 1,-4-2 263,-4-2 1,0 9 0,-5-2 0,-2 4 0,-1 0 0,-2 2 505,0 1 1,1 2 0,-1 4-1,0 0-279,1 0 1,-1 4 0,2 2-1,1 1 1,3 4 0,1 3 453,3 3 1,2 2-1,1-4 1,0 4-555,0 0 1,5-3 0,4 1 0,1-3-1,1-1 1,0-2-209,3-3 0,3 2 0,0-6 0,3-1-257,0-1 1,2-2 0,-3-2 0,0-1 0,4-2 0,0-2-646,-2-3 0,-3-1 1,-4-2-1,2 0 925,1 1 1,0-5-1,-6 0 1,-1 3-1,-3 2 14,-1 4 0,-1 5 0,-2-3 1654,1 1 1,0 5 0,-4 0-898,0 7 1,-4 4 0,0 2 0,1 1 0,2 1-450,1 2 0,0 0 1,1-4-1,3-2-203,5-2 1,2 1 0,2-6 0,0-1 0,-1-2-264,1-1 1,0 0 0,-1-1-1,1-4-42,0-3 0,-6-3 0,-3-2 0,-1 0-30,1 1 0,-2-1 0,2 0 1,-3 0-1,-1 1-1094,0-1 0,2 6 1,0 1-2328,3 1 3702,-1 3 0,2-3 0,1 5 0</inkml:trace>
  <inkml:trace contextRef="#ctx0" brushRef="#br0">31923 10439 8662,'0'13'1399,"-1"-2"0,-2-1 1,-1-1-290,1 1 0,2 1 0,1 2-1793,0-1 0,1 0 1,2-3-1,3-1-1319,1-3 2002,-4-1 0,2-4 0,-5 0 0</inkml:trace>
  <inkml:trace contextRef="#ctx0" brushRef="#br0">31936 10262 6360,'7'5'-78,"3"2"0,-4 6 1,1 0 311,3-1 1,0 5 0,-1 0 0,0-1-1,2-1-234,5 2 0,-2-3 0,4 5 0</inkml:trace>
  <inkml:trace contextRef="#ctx0" brushRef="#br0">32305 10376 7941,'-13'0'0,"0"0"0,0 0 0,-1 1 853,-3 4 0,2-3 1,-5 7-1,2 1 1,2 1-1,2 2-191,1-1 0,5 1 1,1 0-1,1 0 1,3-1-783,2 1 0,7 0 0,2-2 0,3-1 0,2-3 0,1 0-246,3 0 1,-1-4 0,3 1-1,1-3 1,-1-1-349,-1 0 0,0-1 0,-2-2 0,1-2 1,-2-3 354,-1-1 0,-2 2 0,-2-1 0,-3 1 2472,-2 0-934,0 5 1,-4-3-1,2 10-998,1 3 0,2 2 0,-4 0 0,4-2-511,1 2 1,-3-4 0,5-2 0,1-3-356,1-1 0,-3 0 0,1-1 1,-1-3-1,1-5 165,-1-2 1,1-3 0,2-3-1,-1-4 1,-2-3 262,2-2 0,2 1 0,-1-2 0,-1-1 0,-3 0 1,0 4 1794,0 5-221,-4 5 1,2 4 0,-5 6-1,0 8-677,0 6 0,0 7 0,0 2 0,0 2 0,0 4-743,0 3 0,0-2 0,0-5 0,2 2 0,1-1 1,2-1-1335,2-4 1,-4-3 0,3-1-2992,0 0 4428,-5-1 0,5-5 0,-6-1 0</inkml:trace>
  <inkml:trace contextRef="#ctx0" brushRef="#br0">32495 10427 9359,'-13'-7'2101,"8"1"0,5 6-1993,7 0 1,10 0 0,4 0 0,3 0 0,1 0 0,1 0-925,-1 0 0,-1 0 0,-1 0 0,-3 0 1,-2 0-977,-3 0 1,-5 0 1791,-1 0 0,-1 6 0,5 1 0</inkml:trace>
  <inkml:trace contextRef="#ctx0" brushRef="#br0">32775 10427 7941,'7'5'1283,"-3"4"-934,3 2 0,-4 2 1,4 1-1,-2 1 1,0 2 150,0-1 1,-2-2-1,4-1 1,0-2 0,-1-1-3846,0-2 3345,3 1 0,-7-2 0,4-1 0</inkml:trace>
  <inkml:trace contextRef="#ctx0" brushRef="#br0">32876 10287 9853,'9'-7'546,"-1"3"-1058,1 8 1,-1 3-1,-1 6 1,-1-1 0,-3 1 511,-2 0 0,-1 1 0,0 1 0,0 2 0,1-1 0,2-1-43,2 2 1,-1-3 0,-4 3 0,1-2 0,2-3 163,1 1 1,0 0 0,-4-1-1,2 0 1,1-3 673,1 0 1,6-2 0,-2 3 0,4-3-439,0-1 1,-3-2 0,-1-4 0,2 0-190,1 0 0,2-4 1,-2-2-1,-2-1 1,-4-3 95,1-1-497,-4-2 0,3 0 1,-5 1-1,-1-1 97,-3 0 0,1 5 0,-6-1 1,-1 1-1066,-1 1 0,3 1-2386,-1 6 3587,6 0 0,9 0 0,8 0 0</inkml:trace>
  <inkml:trace contextRef="#ctx0" brushRef="#br0">33194 10439 8254,'5'13'973,"-3"0"0,2 0 0,-2-1 0,-2 1-378,0 0 0,1-2 0,2-1 0,1-2-818,-1 2 1,0 0 80,1-2 0,3-6 1,4-8-1,-1-1 1,-1-3-171,0-1 0,3-2 0,-1 1 1,-1 0-1,-2 2 1298,2 2 0,2 5 1,0-1-1,1 3-60,0 1 1,-1 1-1,0 3 1,-4 6-589,-4 6 0,-2 2 0,-2 4 0,-2 0 0,-2 0-6722,-4 2 6384,-9 2 0,-9-7 0,-6 0 0</inkml:trace>
  <inkml:trace contextRef="#ctx0" brushRef="#br0">24213 11036 7963,'0'-8'752,"0"-1"325,0 7-825,0-10 0,0 12 1,0 0-1,0 9 0,0 6 1,0 6-20,0 3 0,1 6 0,2 1 0,3 2 0,1 2 1,1 2-384,-1 1 0,4-5 1,-4-1-1,2-4-343,-1-4 1,-1-3-1,2 0 1,-3-4 0,-2-3-1447,0-1 1939,0-6 0,-4-1 0,0-6 0</inkml:trace>
  <inkml:trace contextRef="#ctx0" brushRef="#br0">24175 11100 7963,'-2'-20'218,"-1"2"0,-1 1 0,1 0 0,3 1 75,4 2 1,-1 6 0,7-1-1,3-1 1,4 1 0,3-1 20,2 1 0,6 2 0,3-3 0,2 3 0,1 2 0,0 2-49,0 1 0,-6 2 0,1 2 0,-2 2 0,-3 4 0,-3 5-118,-4 4 1,-3 3 0,-2 5 0,-4 1-201,-4-1 0,-2 0 1,-2-1-1,0-1 0,0-3 1,0-1-220,0 1 1,-2-4 0,-2 1 24,-4-3 0,-4-3 0,0-1 0,-1-3 0,0-1 0,1-2-178,-1 2 0,-4-5 1,0 3-1,2-2 243,0-2 0,3-6 0,0-4 0,3-4 1,0-4-1,1-2 188,1-3 1,-3-5-1,4-2 1,0 4 494,1 3 1,1 0 0,4 7 1136,0 0 0,0 9-1416,0 7 0,0 7 0,1 10 0,3 4 0,3 3 0,2 3-178,-1 3 0,-4-4 0,3 4 1,0-3-251,1-2 1,-6 1 0,4-1 0,-2-1-1,0-1 1,1-4-663,0 0 1,-3 2-1,2-4 1,-3-2-524,-1-1 0,0 1 1391,0 1 0,-5-1 0,-2 3 0</inkml:trace>
  <inkml:trace contextRef="#ctx0" brushRef="#br0">24213 11557 7963,'-13'0'1897,"4"-4"63,1 0 0,5-2-1284,-1 2 0,10 1 0,8-4 1,10 0-685,8 0 0,9 0 0,3-3 1,0 1-1,-1 1 0,-3 1-1169,-5 3 1,0 2 0,-5 2-1,-3 0 1177,-4 0 0,1 0 0,-5 0 0</inkml:trace>
  <inkml:trace contextRef="#ctx0" brushRef="#br0">25178 10973 7908,'7'-13'216,"-1"5"0,-6-1 1,0-1 232,0-1 1,0-2-1,0 1 1,0-1 0,0 0-1,-2 2-15,-2 2 1,1 0 0,-4 3-1,0 0 1,0-1 0,-3 2-250,-1-1 1,0 0 0,1 3-1,1-2-264,-1-2 1,-1 3 0,-2-4 0,1 1 0,-1 2-163,0-1 0,5-4 328,-1 2 0,5-2 269,-4 1 1,5 5-279,-1 8 1,2 5-1,4 9 1,0 8-1,4 5 1,0 4 169,-1 3 1,0-3 0,-4 9 0,2-2-81,1 1 1,2 1 0,-3-4 0,1 3 0,0-2 0,0-2 158,1-1 0,0-4 1,-2-1-1,1-2-127,-1-3 1,3-1 0,-2-3 0,-1-3 0,-2-4-27,-1-3 1,2-6-160,2 1 0,-1-8 0,4-1 0,1-8-824,3-8 0,-1 1 0,9-5 0,-2 0 0,1 0 809,2-2 0,1-2 0,4-1 0</inkml:trace>
  <inkml:trace contextRef="#ctx0" brushRef="#br0">25851 11074 7916,'0'-12'659,"0"-1"0,0 0-176,0 1 1,-5 5-1,-4 2-292,-2 4 0,-2 1 0,1 0 0,-1 0 0,0 0 1,0 0 35,1 0 1,-1 6-1,0 2 1,1 3 0,-1 3-51,0 3 0,5-1 0,1 4 0,1-1 1,3 0-12,2-1 0,1-1 0,0-4 0,0-1 0,1 1-138,3 0 0,-1-6 0,6-1 0,1-2 0,2 0-256,5-1 0,2-2 0,3-1 0,-1 0 0,1 0-665,-3 0 1,4-1 0,-6-2 0,-2-1-1992,-1 1 2884,-6 2 0,-3 1 0,-5 0 0</inkml:trace>
  <inkml:trace contextRef="#ctx0" brushRef="#br0">25623 11379 7916,'0'13'2851,"0"0"-2034,0-6 0,3-2 1,4-5-1,7 0-583,4 0 1,5-1-1,6-2 1,4-3-1,1 1 1,-1-2-1,1 1-3199,-1 0 2965,-8 2 0,-1-1 0,-4-2 0</inkml:trace>
  <inkml:trace contextRef="#ctx0" brushRef="#br0">26499 10973 8774,'0'-7'1519,"0"-5"0,-1 11-1357,-3-3 1,-3 2 0,-8 4 0,-2 2-1,-4 5 1,-1 6 0,-1 2-1,3-2 1,2 0 0,3-3-15,0 1 1,4 0 0,3-1-135,3 1 1,4-4 179,1-1 0,6-4 0,2 3 0,5-1 0,2-3 0,2-2-53,-1-1 1,2 0 0,0 0 0,1 0-914,-1 0 1,1 0 0,-4 0 0,2 0-3869,-1 0 4640,-8 6 0,-8 1 0,-7 6 0</inkml:trace>
  <inkml:trace contextRef="#ctx0" brushRef="#br0">26271 11252 7890,'-7'9'4648,"2"-1"-4078,4-5 1,1 4-1,1-4 1,4 1-334,3-1 0,6 3 1,6-2-1,7-1 1,5-2-1,6-1-1983,3 0 1746,2 0 0,0-6 0,2-1 0</inkml:trace>
  <inkml:trace contextRef="#ctx0" brushRef="#br0">26995 11062 7684,'0'-9'502,"0"1"142,0-2 0,0 3 0,0-2 0,-2 1-236,-2 1 1,3 0 0,-5 4-1,0-1 1,-2 1 50,-3 2 1,-2 1-1,0 0-394,0 0 0,5 0 0,0 0 20,-2 0 1,0 5 31,1 4 1,2-4-1,4 1 344,-1 0-899,0-5-436,4 5 372,0-6 3283,0 0-2675,-6 0 0,3 4 0,-4 1 0,0 3-39,0 1 1,3-2 0,-3 2 0,0 1 0,1 1-76,1 2 0,-4-5 0,5 1 0,1 1 0,2 1 55,1 2 0,0-1 0,1 1 0,2 0 51,1-1 0,6 1 1,-3 0-1,2-2 1,-1-1 16,2-2 0,1-3 1,3 2-1,2-2-331,1-2 1,5-1 0,0-2 0,2 0 0,1 0 0,0 0-470,1 0 0,-5-5 0,0 0 0,0-2 0,-2-3-3592,-7-1 4277,1-2 0,-12 0 0,5 0 0</inkml:trace>
  <inkml:trace contextRef="#ctx0" brushRef="#br0">26868 10744 7906,'-7'0'3618,"1"0"-3301,6 6 0,0 1 0,1 6 0,2-1 0,3 1-86,1 0 0,-3-1 0,3 1 0,0-2 1,0-1-27,3-1 1,1-6-1,2 1 1,0-3-238,0-1 0,3-1 1,3-3-1,1-5 1,2-2-1,1-2-255,-2 0 1,2 1 0,-7-1 693,0 0 0,-3 5-104,-5-1-1275,-2 7 0,-5-3 0,2 10 0,3 3 1,-1 3 971,1 2 0,9 0 0,0-1 0</inkml:trace>
  <inkml:trace contextRef="#ctx0" brushRef="#br0">27566 10909 11903,'-1'-7'1716,"-3"2"-1364,-5-1 0,-4 5 0,-2-2 0,-3 4 0,-1 5 0,-1 1-254,1 3 1,3 1 0,-1 0 0,5-1-1,2-1 1,3 1-63,1 1 1,-2 2-1,3-1 1,2 1 0,2 0-43,1-1 1,1 1 0,2 0 33,2-1 1,9-3-1,0-2 1,3-1-1,2-4-446,1 0 0,1-2 1,5 0-1,-2 0 1,-2 0-1140,0 0 1,-7 0-1,2 0-1018,-3 0 2575,-7 0 0,-7 5 0,-7 3 0</inkml:trace>
  <inkml:trace contextRef="#ctx0" brushRef="#br0">27388 11189 8827,'-5'1'5133,"5"2"-4929,7 1 0,8 0 0,4-4 0,1 0 1,2 0-1068,2 0 0,1 5 863,1-1 0,5 0 0,1-4 0</inkml:trace>
  <inkml:trace contextRef="#ctx0" brushRef="#br0">28011 10998 7934,'0'-12'2298,"-2"3"-2039,-2 1 0,-3 5 0,-5-1 1,-1 2 62,0 2 1,-4 6 0,0 2-1,2 4 1,1 0 0,1 1 66,0 0 1,6 1 0,1 1 0,2 2 0,0-1 0,1-1-122,2 2 0,6-3 0,4 3 0,2-4-421,2-5 0,0 2 0,1-4 0,3 0 0,4-1-404,3-2 0,0-2 0,-2-2 0,0-2 0,0-2-1828,2-3 0,0 4 2385,-3-4 0,3-1 0,-4-3 0</inkml:trace>
  <inkml:trace contextRef="#ctx0" brushRef="#br0">27846 10884 7934,'-7'0'3747,"1"0"-3449,6 0 1,6 0 0,2 0 0,5 0-238,4 0 1,3-2 0,5 0 0,-1-3 0,-1 3 0,-4-1 338,0-1 0,2 2-400,-4-2 0,5-3 0,-2 0 0</inkml:trace>
  <inkml:trace contextRef="#ctx0" brushRef="#br0">28201 10693 7934,'2'-8'422,"2"1"0,5 0 0,2 1 0,2 1-52,-1 2 1,0 0-1,-3 0 1,0-1-1,1 1-386,1 2 1,-2 1 0,-1 0 293,2 0 133,-4-6 1,1 5-247,-3-4 0,-3 5 0,3 5 1,-2 3-1,-1 5 265,4 4 1,-4 2 0,3 8 0,-2 3 13,-2 4 1,0 2 0,0 3 0,0-1 0,0 0 0,0 0 68,0 0 1,0 0-1,0-1 1,0-3 215,0-5 0,0-3 1,0-4-1,0-2 0,0-2 989,0-2-2810,0-2 1,-6-3 0,-3-2 0,-2-7 1091,-2-4 0,1-5 0,-1-6 0</inkml:trace>
  <inkml:trace contextRef="#ctx0" brushRef="#br0">28811 10947 7176,'2'-8'-418,"2"1"1494,4 1 0,4 1 1,0 2-1,1-3 1,0 0-1,1 1-1164,3 2 1,-3 0 0,3 0 0,-3-1 0,-1 1 0,-1 2 87,1 1 0,-6 0 0,-1 0 0</inkml:trace>
  <inkml:trace contextRef="#ctx0" brushRef="#br0">28773 11113 7934,'-7'5'884,"-3"2"1,6 6-494,1 0 1,3-6 0,4-3-1,5-3 1,4-1 0,3 0 0,4 0-272,0 0 1,4-4-1,-3-2 1,3-1 0,0-1-1,-1-1-3041,-2 1 2921,-6 0 0,4-5 0,-7 0 0</inkml:trace>
  <inkml:trace contextRef="#ctx0" brushRef="#br0">29192 10757 7934,'2'-13'3280,"2"1"-2818,-3 4 3230,5 3-2334,-6 5 1,1 0-1,2 1-961,1 3 1,2 8-1,-3 7 1,1 4-1,-1 4 1,0 1 830,1 3 0,-3 2-1724,4 5 1,-4 4 189,-1 0-5675,6 1 5780,-5 0 1,10 3 0,-3 4 0</inkml:trace>
  <inkml:trace contextRef="#ctx0" brushRef="#br0">27007 11798 9603,'2'13'343,"2"1"1,4 4-1,5 6 1,4 6 0,4 3 13,3 2 1,7-3-1,3 2 1,3 0-1,1-2 1,0-2-185,0-3 0,5-3 0,0-3 0,1-4 0,0-3 1,-5-3-389,-3-2 1,-1 1-1,-5-6 1,-4 0-1,-2 0-1710,-2 1 0,-7-1-67,2-4 1992,-14 0 0,-5 0 0,-10 0 0</inkml:trace>
  <inkml:trace contextRef="#ctx0" brushRef="#br0">27096 11836 7960,'-12'-12'0,"-1"0"0,0 3 995,0 0 1,5 1 318,0-5 1,3 3-956,-3 6 1,4 5 0,-5 13 0,-1 2 0,-1 2-236,-2 2 0,-4-5 1,0 4-1,2-2 1,1 0-894,1-2 0,0-1 0,2-1 0,1-2 0,3-1-3001,1-1 3770,2-7 0,10 4 0,1-6 0</inkml:trace>
  <inkml:trace contextRef="#ctx0" brushRef="#br0">26969 11786 7960,'9'-6'0,"-1"-1"0,2 0 434,1 3 1,2 2-1,0 2 1,1 0 0,3 0-1,3 0 46,-1 0 1,5 4 0,-1 2 0,4 1 0,2 3 0,1 1-1591,1 2 1110,2 0 0,10-1 0,2 1 0</inkml:trace>
  <inkml:trace contextRef="#ctx0" brushRef="#br0">28519 12090 7949,'-6'-8'334,"-2"1"1,-3 1 0,-2 3 103,0 2 1,-5 1 0,-2 0-1,-1 0 1,1 0 0,2 0 11,2 0 0,6 1 0,3 4 0,2 3 0,2 3-146,1 2 1,8 0 0,3 0 0,3-1-223,5 1 0,-1-2 1,4-1-1,-2-1 1,-3-1-1,0 0-97,-3 1 1,0-5-1,-4 5-473,-4 1 1,-2-3-1,-2 1 1,-2 1 0,-2-1-1543,-4 0 1,-2-3 2029,1 3 0,-2-11 0,4 2 0</inkml:trace>
  <inkml:trace contextRef="#ctx0" brushRef="#br0">28659 12065 7949,'5'7'213,"-3"0"0,3-4 1,0 3-1,-1 1 392,-1 3 0,-2 1 0,1 2 0,0-1 0,4 1-307,1 0 1,-3-2-1,5-1 1,1-3-1,1-2-366,2-2 1,-1-1 0,1-2 0,0 0 0,0 0-257,-1 0 1,1-6 0,-2-2 0,-1-4 0,-3 0 0,0-3 16,0-1 0,-4 1 0,1-1 0,-2 1 571,-2 3 0,4-1 202,0 0 0,0 8 0,-4 5 0,0 8 0,0 6-36,0 3 1,0 4 0,0-2-1,0-1-429,0 0 0,5-1 0,0-4 0,2 0 0,3-2-389,2-3 1,0-2 0,2-6 0,2 0-23,1 0 0,0 0 0,-5-1 1,1-2-1,0-3 0,0-1-66,-1-3 0,1-2 0,0-4 0,-2-2 405,-3-2 1,2 0 0,-4-1 0,0 4 0,-1 3 0,-2 1 337,-2 1 1,4-1 1556,-1 0 0,0 8-1358,-4 5 1,4 11 0,1 10 0,-3 3 0,1 3-269,2 2 1,-4 0 0,3 5-1,-1-1 1,0 1-139,1 0 1,0-6 0,-2 2 0,1-3-1,1-2-307,-1 1 1,2-2-1,-1-3 1,-1-4-642,-1-3 1,-1-3 686,3-2 1,-2-5-1,1-8 1,-5-6 112,-2-6 0,0-1 0,2-7 1,-1-4-1,-1-3 0,1-4-47,2-2 1,1-5 0,0-1 0,0 4 352,0 4 0,0 4 0,0 7 0,0 1 0,0 3 503,0 2 1,0 1-1,1 6 1,4 2-555,3 5 0,3-2 0,2 1 0,1-1 0,2 0 0,1 4-60,-2 0 1,1 2-1,-2 2 1,0 2-162,-3 4 1,-5 4 0,1 0 0,-1 2-1,-4 2 1,-2 1-297,-4-2 1,-3 4-1,-6-2 1,1-2-1,-1-1-340,0-1 0,1-5 0,0 1-815,4 1 1,-1-5 0,9-2 1504,6-6 0,10-9 0,3-8 0</inkml:trace>
  <inkml:trace contextRef="#ctx0" brushRef="#br0">29484 11976 8307,'12'6'442,"-2"2"1,-2 4-39,2 0 0,-3 7 0,0 3 0,0 6 1,-1 5-1,-1 1 0,-2 0 149,-1 1 1,2 0-1,0 0 1,-1-4-1,0-1 1,0-3-517,1 1 1,0-4 0,-4-4 0,0-2 0,0-2-429,0-2 1,0-6-137,0 1 1,-1-12-1,-2-1 1,-3-8-1,1-5 133,-1-4 0,-4-4 1,3-5-1,0-2 1,1-3-1,2-4 160,0-4 0,0 0 0,4 2 0,0 6 567,0 6 1,0 2 0,0 3 0,0 3 0,1 5 0,2 5 172,1 2 0,6 5 0,-2-3 0,4 1 0,0 4-82,1 0 1,1 2-1,2 0 1,2 2 0,0 0-150,1 3 0,-1 9 0,-2-2 0,-1 4 0,-2 1 0,-5 1-109,-2 2 0,0-3 0,-4 3 0,3-2-225,-2-3 1,-8 4 0,-3-2 0,-3-2 0,-2-1-701,0-1 0,0-4 0,1-2 0,-1-2-654,0-2 0,1-1 1,0-4-1,4-2-1110,4-5 2523,2-2 0,14-7 0,2-2 0</inkml:trace>
  <inkml:trace contextRef="#ctx0" brushRef="#br0">29866 12027 7949,'7'1'0,"-3"4"0,-1 3 233,1 3 0,-1 6 1,4 0-1,-2-1 0,0-2 1,0-1 482,4-1 0,-2-1 0,1-2 0,1-3 0,-1-2 0,1 0-422,1-1 0,1-2 0,2-2 0,-2-3-268,-3-5 1,2-2-1,-6-2 1,-1 1-1,-1-1-296,-2 0 0,-6 0 1,-2 1-1,-4-1 1,0 0-268,-1 1 1,0 0-1,0 4-1507,1 4-543,5 2 2587,1 2 0,6 0 0,0 0 0</inkml:trace>
  <inkml:trace contextRef="#ctx0" brushRef="#br0">30069 11938 7949,'13'0'305,"-1"0"1,1 0 0,0 0 0,-1 0 273,1 0 0,0 0 0,-1 1 0,1 4-264,0 3 1,-5 5 0,1 2 0,-1 2 0,1 0 0,-2 0 0,-2 0-182,-2-1 1,3-2 0,-2-2 0,-1 1-1940,-2 0 1504,-1-6 1,0-3-1,0-8 1,0-5 0,0-2 131,0-2 0,0 1 1,0-1-1,2 0 1,1 1 529,1-1 1,6 2 0,-2 2-266,3 5 0,-2 3 1,-1 1-1,2 0 0,2 0-206,0 0 1,1 0-1,0 1 1,-1 2 0,3 1-1,0-1-246,2-2 0,0-5 0,-4-2 0,-1-1 186,1-3 1,0-2 0,-1-4 0,0-2 0,-2-2 0,-3-3 449,-2 0 0,0-3 0,-5 2 1,0 2-1,0 2 493,0 1 0,0 3 0,0 3 3214,0 0-3675,0 6 0,0 7 0,-2 10 1,-1 5-1,-1 8-14,1 5 1,0 0 0,1 5 0,-3-2 0,3-3-171,0-1 0,4 1 1,0-1-1,4-4 1,1-2-532,3-1 0,-3-5 1,3 1-1,3-5 0,2-4 51,1-1 1,-2-2 0,-2-4 0,1 0 0,0 0-1096,0 0 0,-2-2 0,-3-2 0,-3-4 1447,-4-4 0,-7-6 0,-1-2 0</inkml:trace>
  <inkml:trace contextRef="#ctx0" brushRef="#br0">30450 11862 7949,'-18'0'0,"3"0"4915,-1 0 0,6 0-4011,10 0 0,10 5 0,22 2 0,10 2 1,16-1-905,-22-3 0,2 0 0,-2 1 0,1 0 0,7 0 0,-1 0 0</inkml:trace>
  <inkml:trace contextRef="#ctx0" brushRef="#br0">3062 10846 7998,'0'-7'1877,"0"1"1,1 8-1319,4 2 1,-3-1 0,5 5 0,0 3-266,1 5 1,-6-1 0,3 7 0,-3-1 0,1 0-1,1-1-260,-1-2 1,-1 3-1,-2-4-1426,0-1 1138,0-8 0,5-8 0,2-8 0,2-5 195,-1-4 1,1 3 0,3-3 0,1 3 0,-2 1 0,-1 2 315,-1 2 0,-1 4 1,5 5-1,0 0-75,-1 0 1,1 0 0,0 0-1,-2 1 1,-1 3 0,-2 3-133,2 0 1,-3 5 0,0-4-970,-1 4 627,4-5 1,-7-2-1,4-6 1,0-3 244,0-5 0,-3-6 1,5-4-1,1 1 1,1 0-1,0 1 55,-2-2 0,2 9 0,-3-2 0,4 2 496,0 3 1,1 1-1,0 6 1,-1 0-1,1 0-124,0 0 0,0 6 0,-2 2 1,-1 4-340,-2 0 0,-5 5 0,3 1 0,-2 1 0,2 1 0,-1-2-420,1 0 1,0-1 0,-2-6-1,3-1-416,0-1 1,4-2 0,-2 1 0,2-3 0,2-4 120,-1-1 0,5 0 0,0 0 0,0 0 674,1 0 0,2 0 0,6 0 0</inkml:trace>
  <inkml:trace contextRef="#ctx0" brushRef="#br0">3989 10947 7998,'4'-17'205,"1"-1"0,-1 0 246,2-1 0,-5 3 0,3 3 1,-2 0-1,-4 2 0,-1 1 218,-1 1 0,-2 7 1,2-3-1,-4 4 1,-3 1-1,-2 3-447,0 5 0,0 2 0,-1 11 0,-1 2 0,-2 2 0,3 4-75,4 0 1,0-3 0,6-5 0,1 0 0,1-1-566,2-3 1,0-3 0,2-2 0,2 0 0,5-4-44,2-4 0,2-2 0,-1-2 0,2-2 0,2-2 163,1-4 1,0-5 0,-3-3-1,1-2 1,1 0 356,-5-1 1,2 3-1,-6 3 1,1 2 357,1 2 1,-6 2-1,2 4 1,0 0 252,-1 5 0,2 3 1,-4 10-1,3 0-678,-3 2 1,4 4-1,-2-4 1,-1-1 0,0-2-1,0-2-474,1 1 1,2-2 0,-4-1-2255,3-1 1,5-8 2735,-2-1 0,3-5 0,2-8 0</inkml:trace>
  <inkml:trace contextRef="#ctx0" brushRef="#br0">4319 10782 8082,'8'6'-131,"-4"2"1,1-1 0,0 2-1,-1-1 1,0 1 1035,0-1 0,6 1 0,-1 5 0,2 1 1,2 2-1,-1-1-512,1-2 1,0 3 0,0 0 0,-1-2 0,1 0 0,0-3-194,-1 1 0,1-2 0,0-1 0,-1-3-238,1-1 0,0 2 0,-2-2 0,-1 0-1328,-2-1 1,-3-1 0,3-4-1371,2 0 2736,-4 0 0,5 0 0,-4 0 0</inkml:trace>
  <inkml:trace contextRef="#ctx0" brushRef="#br0">4637 10795 10368,'-6'7'1293,"-1"6"0,-7-1 0,-1 8 0,-4 6 0,0 3-868,-4 5 1,-1 4 0,-1 5 0,-1 2-426,1 0 0,-6 10 0,-2-3 0</inkml:trace>
  <inkml:trace contextRef="#ctx0" brushRef="#br0">6327 11062 7933,'0'-13'0,"0"0"112,0 1 1,4-3 0,0 0 0,0-2 0,1 0 0,-1 0 401,-1 0 1,2-5-1,-1 2 1,1-1-1,-1 0 1,0-2-300,-1-1 0,0-1 0,0 1 0,1 1 0,-1 3 0,-2 2 231,-1 2 1,0 2-140,0 2-453,0 5 1,-1 1-1,-2 7 1,-1 5 0,-1 7 84,0 6 0,3 5 1,-2 2-1,3 1 1,1 1-10,0 1 0,0 1 1,0-4-1,0-3 83,0-1 0,0 0 1,1-5-1,2-1 0,3-2 1,1-1-125,3-1 1,-3-3 0,1-2-148,2-2 0,1 0 1,2-5-1,0 0 0,-1 0-372,1 0 1,3-6 0,-2-4 0,-3-4-369,0-3 0,-1 0 998,-1 4 0,2-5 0,-4-2 0</inkml:trace>
  <inkml:trace contextRef="#ctx0" brushRef="#br0">6123 10846 8263,'-12'0'1446,"3"0"-571,1 0 0,6 0 0,4 0-587,9 0 1,12 0 0,13-2-1,11 0 1,5-4 0,5 0 514,2 1-803,-3 0 0,6 0 0,-4-2 0</inkml:trace>
  <inkml:trace contextRef="#ctx0" brushRef="#br0">3888 12014 7890,'-2'-12'0,"-1"-1"0,-2 2 268,-2 2 0,2-1 0,-3 6 0,-2 1 1,-1 2-1,-2 1 0,-1 1 66,-3 3 1,1 5-1,-3 6 1,0 4 0,4-1-1,1 0-321,1-2 1,6-1 0,3 1-1,2 1 1,4-2 0,2-2-58,4-4 1,8 2 0,2-4 0,2 0-1,1-1 212,-1-1 0,4-2 0,-3 4 0,2-1 0,-2-2-39,-4 2 0,-4-4 0,-4 6 0,-1-1-199,-3 0 1,-1-3 0,-4 4 0,-1 2 0,-2 1 0,-2 2-386,-3 0 0,-4 0 0,-5-1-924,1 1 0,2-5 1379,1 1 0,6-6 0,2 2 0</inkml:trace>
  <inkml:trace contextRef="#ctx0" brushRef="#br0">4142 12167 7934,'12'4'0,"0"1"240,-4 3 1,2 0 0,-6 5 0,0-1 0,1 1 0,0 0 0,2-1-227,3 1-14,-4-6 0,11 5 0,-3-5 0</inkml:trace>
  <inkml:trace contextRef="#ctx0" brushRef="#br0">4383 12281 11283,'7'-6'536,"-1"-4"0,-1-4 0,2-4 0,2-2-310,-1-2 1,1 0 0,2-2-1,-1-2-343,-2-1 0,0 0 0,1 2 0,-2 1 0,-1 1 1,-2 3 190,2 2 0,-5 1 1057,4 4-1023,-4 6 0,-1 3 1,0 8-1,-1 6 0,-2 6-72,-1 5 0,-6 3 0,3 3 0,-2 1 1,2 3-15,1 1 1,2-6-1,4 2 1,0-1-181,0-5 0,0 2 0,2-7 1,0-1-1,4-2 0,1-3-356,3-2 0,1 1 1,2-6-1,0-1 126,-1-2 1,5-1 0,0-1-1,-1-2 1,-2-3 0,-3-1-981,-2-3 0,1-1 1368,-6-2 0,0 1 0,-4-1 0</inkml:trace>
  <inkml:trace contextRef="#ctx0" brushRef="#br0">4370 12116 7934,'-15'0'3209,"2"0"-3167,9 0 0,5 1 0,11 2 0,4 3 0,4-1 0,3 1-746,1-3 0,1-2 1,1-1 703,-1 0 0,0 6 0,1 1 0</inkml:trace>
  <inkml:trace contextRef="#ctx0" brushRef="#br0">4942 12141 7885,'13'6'2293,"-2"-3"-582,-3 5 0,4-4-1711,-4 5 0,-2-1 0,-1 5 0</inkml:trace>
  <inkml:trace contextRef="#ctx0" brushRef="#br0">6149 12294 7882,'7'1'828,"-3"3"0,-1-2 474,1 2-961,-2-3 0,3-2 1,-5-3-1,2-5 1,0-2-252,3-2 1,3-5-1,-2-3 1,-1-3 0,2-2-1,0 1-133,3 0 1,-3-7-1,0-1 1,1-4-70,-1-1 0,-5 4 0,3 1 1,-4 2-1,-1 5 0,0 3 202,0 6 1,0 3 453,0 1 0,0 8 0,0 5-461,0 7 0,-1 11 0,-2 7 0,-3 8-55,-1 4 1,4 1 0,-1 0 0,3-2 0,1 0-1,0-4-208,0-1 1,5-1-1,4-5 1,1-1-7,-2-3 0,3-2 0,-2-7 1,2 1-1,2-2 0,-2-1-312,-2-1 1,2-6 0,-3 1 0,4-3 207,0-1 1,1-1 0,0-3-1,0-5 1,-1-4-642,1-3 0,-5 0 931,1-5 0,-1 0 0,5-5 0</inkml:trace>
  <inkml:trace contextRef="#ctx0" brushRef="#br0">6111 12090 7882,'-13'-1'2659,"0"-3"-1316,1 2-790,4-3 0,4 5 0,10 0 0,7 0 0,8-2 0,10-1-994,11-1 0,5-6 0,13 2 0,4-3 441,2-2 0,-29 4 0,0 0 0,-2-1 0,0 0 0</inkml:trace>
  <inkml:trace contextRef="#ctx0" brushRef="#br0">7394 12103 7918,'0'-13'257,"0"5"0,-2 1 1,-1 0-1,-2 1 64,-2 1 0,2 0 0,-4 4 1,-4-2-1,-4-1 0,-3 2 0,-2 4-66,-2 2 0,0 6 0,1-2 0,2 4 0,0 0-140,1 1 0,-3 0 1,6 0-1,3-1 1,3 1-1,4 0 126,1-1 0,-2-3 1,4-1-171,1 2 1,1-3 0,4 0 0,2 0 35,4 0 1,4-2-1,2 2 1,1-2-1,2-1-107,-1 2 0,2-4 0,1 2 0,0-3 0,4-1-132,1 0 1,1 0-1,1 0 1,-1-1-730,1-3 0,-1 1 0,-1-4 0,-3 1 0,-4 3-2399,-3 2 3260,-7 1 0,-1 5 0,-6 3 0</inkml:trace>
  <inkml:trace contextRef="#ctx0" brushRef="#br0">7063 12421 7918,'-7'0'945,"-4"0"472,10 0 1,-2 0-1,10 0-728,6 0 1,8 1-1,1 2 1,5 1-1,4 0 1,2 1-1724,2-1 0,6 1 1034,1 0 0,6 2 0,-3 5 0</inkml:trace>
  <inkml:trace contextRef="#ctx0" brushRef="#br0">8029 11786 7905,'-9'-2'426,"1"-2"0,4 3 1172,-5-4-1243,6 4 0,-1 1 1,10 1-1,6 4 0,8 2-35,4 0 0,7 3 0,3-6 1,3-1-489,1-2 0,-4-1 0,-2 0 0,-1 0 0,-4 0 0,-3 0-1320,-3 0 0,-9 0 0,-1 1 1488,-4 4 0,-14 2 0,-7 5 0</inkml:trace>
  <inkml:trace contextRef="#ctx0" brushRef="#br0">8029 11900 7905,'-7'0'732,"1"1"0,6 4 0,0 4-377,0 7 1,0 4-1,0 8 1,0 3-1,0 6 1,0 1-189,0 3 1,0-2-1,0-4 1,0-2-1,0-2 1,2-3-106,2-1 1,3-3 0,6-3-1,1-4 1,1-3 0,4-3-207,0-2 0,2-3 0,5-6 0,-2 0-192,-3 0 1,7 0 0,-4-2-1,0-1 1,-1-2 0,-2-2-361,-1-3 1,-2-1-1,-5-2 1,-2 0 695,-2 0 0,-4-5 0,-5-2 0</inkml:trace>
  <inkml:trace contextRef="#ctx0" brushRef="#br0">8118 12116 7905,'-20'-13'356,"2"5"-10,5-1 1,2 5 0,4-3-1,8 1 78,10 3 1,3 3 0,8 3 0,2 1-521,4-1 0,0-1 1,4-2-1,0 0 0,-4 0 1,-3 0-892,-4 0 0,-2-2 0,-7-1 987,1-1 0,-6-6 0,-1 3 0</inkml:trace>
  <inkml:trace contextRef="#ctx0" brushRef="#br0">8207 11963 7905,'-13'0'856,"6"0"1,0 2-708,3 2 0,2 9 1,-3 8-1,0 4 1,1 5-1,0 4-213,-2 3 1,5 1 0,-3-2-1,2 0 1,2-4 0,0 0-210,0 1 1,6-6 272,2-2 0,9-5 0,3-7 0</inkml:trace>
  <inkml:trace contextRef="#ctx0" brushRef="#br0">8499 12268 7910,'13'13'464,"-6"0"0,-3-1 0,-3 2-381,-1 3 0,0-1 0,0 4 0,0-1 1,0 0-1,0-1-815,0-2 1,0-2 0,0-2 731,0 1 0,-5 0 0,-2 0 0</inkml:trace>
  <inkml:trace contextRef="#ctx0" brushRef="#br0">8486 12268 7922,'4'-12'0,"2"-1"224,1 0 1,2 0 0,3 1-1,1-1 1,0 0 0,-1 2 279,1 3 0,4-2 0,0 4 0,0 0 0,0 1 0,0 2-278,-2 2 1,-1 1-1,-1 1 1,-2 3-1,-1 6-118,-1 6 0,-6-1 0,1 6 0,-3 2 0,-1-1-323,0 0 1,-4 0 0,-2-4 0,1 1 42,-1-1 1,-2-1 0,2-4 0,0 0 0,-1-2-778,0-3 0,3 2 1,-5-6 180,0-1 0,-3-3 1,1-4 594,3-5 0,-2-6 0,5-2 0,3 2 1,-1 0 384,-1 3 0,2-1 1,-2 0 2007,2 1-1656,2 5 1,0 7 0,2 8-1,1 3 1,1 3-320,-1 3 1,0-3 0,-1 3-1,3-1 1,-3-1-577,0 2 1,-2 0-1,0-4 1,0 0-1,0-1-497,0 1 0,-2 0 1,0 0-1,-4-1 828,-1 1 0,-2 0 0,-3-1 0</inkml:trace>
  <inkml:trace contextRef="#ctx0" brushRef="#br0">8397 12560 8115,'-5'2'6424,"5"2"-6022,11-3 1,9 5 0,5-6 0,3 0-193,6 0 1,-4 0 0,8 0-1,-3 0 1,-2 0 0,-2-1-936,0-4 1,-6 4 0,2-3-1,-6 2 1,-1 2 375,0 0 1,-5 0 348,2 0 0,-8-5 0,-4-2 0</inkml:trace>
  <inkml:trace contextRef="#ctx0" brushRef="#br0">9159 11900 7941,'0'-13'223,"0"1"0,0-1 301,0 0 1,0 5 0,0-1 0,0-1 0,0-1-4,0-2 1,-1 1 0,-3 0 0,-3 2 0,-2 3 0,1 2-518,-2 2 1,-1-3 0,-2 2 0,0 1 0,0 2-108,1 1 1,-1 0-750,0 0 1033,1 0-76,-1 0 0,6 3 1,3 4-1,2 7 76,2 4 1,4 3 0,1 5 0,-2 1-66,-2 2 1,3-1-1,0 8 1,-1 2 0,-1 3-1,-2 1 123,0 2 1,0-6-1,0 1 1,0-5-69,0-3 0,4-3 0,0-5 0,0-3 1,2-2-126,2-2 1,-2-6-1,0-3 1,-1-2-450,4-2 1,-2-1-1,1-2 1,2 0-1,3-2-270,4-2 673,-3 2 0,10-9 0,-4 4 0</inkml:trace>
  <inkml:trace contextRef="#ctx0" brushRef="#br0">9731 12014 7328,'-13'-7'-425,"5"-3"0,-1 5 670,0-2 1,-7 2 0,-1-2-1,2 2 1,-1 0 0,0 1 211,0 0 0,-1 0 1,4 4-1,0 0 1,0 0-1,1 1-67,-1 3 0,5 3 1,1 8-1,0 0 0,1 3 1,0 2-197,3 3 0,2 1 0,2 0 0,4-2 0,3-2-130,3-2 0,2-1 0,1-4 1,2 0-1,1-2-600,-2-3 0,5 0 0,0-6 0,1 3-299,0-3 1,-4 0 0,3-4 0,-2-2 0,-2-3 179,-2 0 0,-7-4 0,-3 1 655,-3-6 0,-1-3 0,0-7 0</inkml:trace>
  <inkml:trace contextRef="#ctx0" brushRef="#br0">9540 11798 7780,'-5'-8'0,"-4"1"1858,-2 1-1090,-2 2 1,6 5-696,3 4 1,4 0 0,4 5 0,5-1-90,2 0 1,2-2 0,-1 1 0,1-3 0,0-2-79,0-2 0,-1-1 1,1 0-1,0 0 1,-1 0-87,1 0 1,0 0 0,0 0 0,1-1 0,1-2-70,2-1 0,-6-2 0,-5 3-220,0-1 0,-6 1 0,1 8 157,-4 3 1,-5 3 0,2 2 0,1 0 311,-1 0 0,2-1 0,4-5 0,0-1 0</inkml:trace>
  <inkml:trace contextRef="#ctx0" brushRef="#br0">9883 11760 7860,'8'-1'0,"-3"-2"379,1-1 1,1 0 0,6 2 0,1-2-42,3-5 1,-3 2-1,4 0 1,-1 0 0,1 0-1,1-1-488,-1 1 1,-1-5 0,-4 5 0,-1 0 0,1 3 26,0 3 1,-5 1 122,1 0 0,-6 0 0,2 0 0</inkml:trace>
  <inkml:trace contextRef="#ctx0" brushRef="#br0">10023 11735 9341,'0'8'534,"0"1"0,0 2 1,0 5-581,0 5 1,0 3-1,0 1 1,0 1-1,0-1 1,0 0 45,0 1 0,0 5 0,0 1 0</inkml:trace>
  <inkml:trace contextRef="#ctx0" brushRef="#br0">10303 11989 7885,'0'-9'440,"0"1"0,0 4 1455,0-5-1628,0 6 1,0-1 0,0 8 0,1 5 0,3 4 0,5 2-231,2 2 1,2 6 0,-1-2 0,1 3 0,0 1-301,0 1 0,4-5 0,1-2 0,0 0 0,1-4-430,-4-1 0,3-2 0,-1-4 0,-1-2 1,-2-2 692,-1 0 0,-1 1 0,1-11 0,0-1 0</inkml:trace>
  <inkml:trace contextRef="#ctx0" brushRef="#br0">10582 11976 7826,'-5'-7'245,"-4"3"0,-6 8 1514,-2 5 1,-6 7-1196,2 6 0,-3 3-1177,-2 5 0,1 1 445,0 3 1,-5 2 167,0-2 0,1 3 0,3 1 0</inkml:trace>
  <inkml:trace contextRef="#ctx0" brushRef="#br0">10811 11798 9853,'-7'-1'1458,"3"-3"-1325,2 2 0,8-9 0,2 4 0,5-2-115,4 1 1,-2 1 0,5-3 0,-2 2-1,-2-1 1,0 2 148,0 3 1,-6 2 0,3 2 0,-2 0-13,1 0 0,-4 0 0,-1 2 0,-1 2 228,-3 5 0,2 2 1,0 2-1,-1 1 0,0 1 1,0 3 271,-1 2 0,3 3 1,-2 6-1,-1 5-144,-2 3 1,3-2 0,1 2 0,-3 1-1,0-1 1,-2-3 12,0-3 1,0-2 0,0-5-1,0-1 1,0-3-882,0-2 0,0-5 0,0-5 1,-2 1-1510,-2-2 1,-7-2 0,-7-5 1865,-2 0 0,-13-5 0,-6-2 0</inkml:trace>
  <inkml:trace contextRef="#ctx0" brushRef="#br0">12195 11709 7973,'-5'-12'1456,"-4"-1"-819,4 6 688,-7 1-333,11 1 1,-5 5-723,6 0 0,5 11 0,0 10 0,2 5-15,3 3 0,0 4 1,0 5-1,-2 0 1,1-2-1,-1 0-130,1-2 0,-5-2 0,5 2 0,-1-6-46,-1-5 0,4-1 0,-4-5 0,2-1 0,-1-2-48,2-1 1,0-5 0,0-1 151,-2-1 0,-3-2 0,3-4 0,2-1 0,1-4 1,2-6 0,0-7 0,-1-2-198,1-3 1,-4-1 0,-1-2-1,1-4 1,-1-4 0,0-1-307,2 1 0,-4-1 1,0 4-1,-2 1 228,0 3 0,0 0 0,-4 9 0,0 0 0,0-1-258,0 4 0,0 1-846,0 1 0,0 0-649,0 1 1,2 5 1844,2 2 0,-3 10 0,5 2 0</inkml:trace>
  <inkml:trace contextRef="#ctx0" brushRef="#br0">12322 11913 7922,'-8'0'1159,"0"-2"886,-2-2 0,3 3-1856,-2-4 1,6 2-1,0 1 1,8-3-1,9 1 1,10 0-190,8 0 0,11-12 0,2 2 0</inkml:trace>
  <inkml:trace contextRef="#ctx0" brushRef="#br0">12754 11709 7911,'0'-12'1858,"0"5"1,0 7-1544,0 8 0,6 10 0,3 8 0,2 5-237,2 1 1,-5 4 0,0-5 0,2 1 0,2 2-1,-1-2-769,-3-2 1,4-3 0,-4-3-1,2-2 8,-2 0 0,2-7 0,-5 2 683,-3-3 0,0-1 0,-2 0 0</inkml:trace>
  <inkml:trace contextRef="#ctx0" brushRef="#br0">12843 11925 7911,'0'-18'70,"2"2"0,2-3 0,4 0 203,4 4 1,-4-1 0,1 1 0,2-2 0,4 1 21,7 2 0,-3 2 0,3-1 0,0 0 0,2 2-68,2 2 0,-1-1 1,-1 6-1,-1 1 0,-4 2 1,1 1-49,0 0 0,-5 1 0,4 4 0,-4 5 0,-1 4 0,-4 3-117,-3-2 0,2 3 0,-5 1 0,-1-1 1,-2 0-1,-1-1-28,0 2 1,-4-5 0,-2 3 0,-1-3 0,-3-1 0,1-1-499,0 1 1,-6 0 0,2-1 0,-1 0 73,0-4 0,-1 2 0,0-6 1,-2 1-1,1-1 0,2 0-37,2-1 1,-1-3 0,0-4-1,2-5 361,3-2 1,-2-3 0,4-3 0,0-4 0,-1-3 0,2-2-54,-1 1 1,2 4 0,4 1-1,0 2 2239,0 2 0,-4 6-884,-1 2 1,1 8-1008,4 4 1,4 4-1,2 14 1,0 0-1,1 4 1,-2 2 64,1 1 0,2 1 1,-2-5-1,0 1-408,-1-1 1,4-1-1,-4-3 1,1-2 0,1-2-1,-1 0-317,-1-2 0,0-5 1,-5-2-1,0 2-990,0 2 1,-2 0-1,-2 1 1421,-4 0 0,-4-1 0,0 1 0</inkml:trace>
  <inkml:trace contextRef="#ctx0" brushRef="#br0">12767 12306 8968,'0'-7'3793,"0"2"-2937,0 5-433,0 0 0,6 0 0,4 0 0,5 0 76,6 0 1,2 0-1,1 0 1,0 0 0,3 0-104,0 0 1,-1-2-1,0-1 1,-1-1 0,1 1-176,-1 2 0,-1 1 0,-1 0 0,-4-2 0,0 0-481,-4-3 0,4 1 0,-3 4 0,0 0 0,-2 0-1442,-1 0 1,-5 0 1701,1 0 0,-12 6 0,2 1 0</inkml:trace>
  <inkml:trace contextRef="#ctx0" brushRef="#br0">13821 11773 8015,'-8'-4'-111,"0"-1"1,3-3 308,-3 4 1,4-2 0,-5 3 0,-1-1 0,-1 1 0,-2 2 111,1 1 1,-1 0 0,0 1 0,0 2 0,1 3 0,-1 1-162,0 3 1,1 1-1,0 2 1,2-1 0,2 1-1,-2 0 1,4 1 0,2 3-1,3 3 1,1 1-59,0 0 0,0-4 0,0 4 0,0 0 0,1 0-1,3 0 1,-1-5 0,6 1 0,1-3 0,1-1-252,2-1 0,-1 0 0,2-2 0,2-3 0,2-2 86,2-2 0,-4 3 0,2-2 0,-1-1 0,0-2-279,-2-1 1,1 0 0,-1 0 0,2 0 0,-3-1 0,-2-2-1110,-4-1 1,-1-2 1462,2 2 0,2-3 0,-4-6 0</inkml:trace>
  <inkml:trace contextRef="#ctx0" brushRef="#br0">13593 11989 10381,'13'0'357,"1"-4"1,1-2 0,3-1-127,2-3 0,1 4 1,5 1-1,-2 0 1,-2 0-1,0-1 1,-1 1 158,-1 2 1,-2 1 0,-5 2-1,-1 0-736,1 0 1,-5 0 345,1 0 0,-12 6 0,2 1 0</inkml:trace>
  <inkml:trace contextRef="#ctx0" brushRef="#br0">14558 11735 8357,'0'8'245,"-1"1"1,-3 1-1,-5 1 1,-2 2-138,-2-1 0,0 0 0,1-3 0,-2 0 0,-2-1 0,-1 1-25,2-1 0,-4-5 0,2 1 0,2-2 0,1-2 58,1 0 0,0 0 0,1-2 0,-1-2-186,0-4 0,5-4 0,1 0 0,1-1 0,3-1 0,2-2 84,1-1 0,0 1 0,0 3 0,0 0 1,0 0 184,0 1 0,1 3 1,3 1-111,5-2 0,-2 4 1,0 1-1,0 0 1,0 1-1,3 0-39,1-2 0,2 5 0,0-3 1,-1 2-1,1 2-62,0 0 1,0 2 0,-1 0-1,1 4 1,0 1-41,-1 3 1,-3 6 0,-2 2 0,-2 0 73,-2 1 0,3 3 1,-2-1-1,-1 3 0,-2 2 1,-1-1 176,0 1 1,0-1-1,0 2 1,0 2-85,0 5 0,-1-1 1,-2 1-1,-1-1 1,1 1-1,0-1-12,-1-2 1,3-2 0,-4-3 0,3-1-348,-3 1 0,4-7 1,-3-2-1,1-3 1,0-1-770,-1 0 212,0 0 0,-2-8 0,-1-5 0,0-8-257,3-8 1,2-4 0,2-6 1032,0-4 0,0-8 0,0-7 0</inkml:trace>
  <inkml:trace contextRef="#ctx0" brushRef="#br0">14482 11900 7996,'0'-13'1167,"0"1"-734,6-1 1,-4 4 0,7 2 0,1 0 0,1 2 146,2-1 0,4 0 0,1 3 0,0-1-407,1 1 0,3-2 0,-2 1 0,1 1 0,-1 0 0,-2 0 0,-2-1-264,-2 1 0,-1 2 0,-1 1-950,1 0 0,-4 0 0,-2 1 0,-2 3 1,-2 5 1040,-1 2 0,-8 7 0,-1 2 0</inkml:trace>
  <inkml:trace contextRef="#ctx0" brushRef="#br0">14558 12129 8683,'-7'0'7183,"2"0"-6638,5 0 1,1 0 0,3 0 68,5 0 0,8 0 1,4 0-1,3-2-402,1-2 0,2-2 1,1-4-1,0 3 1,-2 0-1,-5 2-394,-3-1 1,-5 2 0,-6 7 181,-1 5 0,-19 6 0,-8 12 0</inkml:trace>
  <inkml:trace contextRef="#ctx0" brushRef="#br0">15232 11659 7958,'-2'-9'50,"-1"1"199,-1-2 0,-6 3 0,2 0 0,-4 1 120,0 3 0,-1 3 0,0 4 1,1 6-1,-3 6 0,0 6 3,-2 7 0,0-1 1,6 4-1,1 1-173,1-1 0,7 1 0,-3 2 1,4-3-1,2-1 0,4-2 20,3-2 1,5-4 0,4 0 0,4-3-316,3-2 0,1-1 1,2-6-1,1-2 1,3-3-1,0-2-834,0 0 0,-1 0 1,-4-4-1,-2 0 930,-3 0 0,-3-11 0,-5-3 0</inkml:trace>
  <inkml:trace contextRef="#ctx0" brushRef="#br0">15536 11646 8098,'-1'-11'2406,"-3"2"-2058,2 4 0,-3 7 0,5 7 1,-2 8-102,-2 5 0,3 4 0,-4 1 0,4 1 1,2 1-1,2 1-16,1 1 1,2-8 0,-2 2-1,3-2 1,2-2-681,-1 0 0,-5-6 0,3 2 0,-2-2 0,0-3-871,-1 1 0,-1 0 1,-2-1-711,0 1 2030,0-6 0,-6 4 0,-1-4 0</inkml:trace>
  <inkml:trace contextRef="#ctx0" brushRef="#br0">15473 11798 8097,'1'-19'97,"2"2"0,3 3 196,1 1 0,3 0 1,5 0-1,2 2 1,0 1 42,1 2 1,-2 1 0,5-3 0,2 3 0,-1 1 0,1 2-66,-2-2 0,-4 5 1,3-3-1,-2 4 1,-2 2-107,-2 3 0,-2 6 0,0 0 1,-2 5-1,-3 1 0,-2 0-184,-2 0 0,-1 5 0,-2-2 0,0 1 0,-2-1-38,-2-2 1,1 3 0,-5-4 0,-2 0 0,0 0-1,0 0-441,2-1 0,-1-7 0,-2 0 1,1-1-1,1-1-96,0-2 0,1-4 0,0-1 0,-2 0 329,-1 0 1,2-3 0,2-4 0,2-5 0,0-4 161,0-2 1,2-2 0,-4-5 0,1-1 0,3 2 514,2 3 1,1-2-1,0 6 1750,0 2-1676,0 6 1,0 11-1,0 11 1,0 5-1,0 3 1,0 0-97,0 2 0,0 1 1,1 1-1,2-1-432,1-3 0,5 2 0,-5-6 1,-1 0-1,0 0 0,0 0-619,1-2 1,0-1 0,-4-1 0,0 1-508,0 3 1,0-3 0,0 3 1167,0-3 0,-11-1 0,-3 0 0</inkml:trace>
  <inkml:trace contextRef="#ctx0" brushRef="#br0">15460 12205 14530,'13'0'364,"4"0"0,1 0 1,3 0-395,6 0 1,-1-5-1,3 1 1,-2 1 0,-2 2-1,-1 0-1009,-2-4 1,0 4 0,-3-3 0,-1 2 1038,0 2 0,5-5 0,-3-2 0</inkml:trace>
  <inkml:trace contextRef="#ctx0" brushRef="#br0">15943 11621 8430,'0'-8'1771,"0"1"42,0 3-793,0 3 1,1-5-643,4 6 1,2 0 0,5 2 0,1 0 0,0 4-94,-1 1 1,-3 0-1,-1 3 1,2-2 0,2 4 106,0 3 1,1 1-1,-2 5 1,-1 2 0,-3 2 145,-1 5 0,-1 1 0,-2 4 1,2-1-1,-4 2-727,-4 5 1,-1-1-1,-7 2 1,-4-2 0,1-2 188,0 0 0,-10 6 0,-3 1 0</inkml:trace>
  <inkml:trace contextRef="#ctx0" brushRef="#br0">15320 12611 7944,'-1'-11'390,"-3"2"0,2 2 604,-2 3-766,3 3 1,1 1 0,0 10 0,0 5 0,0 6 0,0 5 24,0 3 1,5-1 0,4 6 0,2 2 0,2 0 137,0 2-321,-1 6 1,2-4 0,2 3 0,2 0-23,2-1 1,3 2 0,5-3-1,3 1 1,1-1 0,4-1 44,0-2 0,4 0 0,2-2 0,3-2 31,1-4 0,-1-2 0,-3 0 0,3 1 0,2-4 0,-1-2-54,2-1 1,-2-4 0,0-1 0,1-2-57,-2-3 0,-1 1 0,-8 0 0,0-2 0,-4-1 0,-1-3-321,-3-2 1,-2 4 0,-5-3 0,-4-1-1046,-3 1 1,-1 0 364,-1-2 1,-6-3 986,-6 3 0,-11-8 0,-9-3 0</inkml:trace>
  <inkml:trace contextRef="#ctx0" brushRef="#br0">16260 13411 7883,'13'0'258,"1"0"0,2 0 0,1 0 214,-2 0 0,4 4 0,-2 2 0,0 1 0,1 3-80,3 1 1,-1 2-1,0 0 1,-2-1-1,-1 3 170,1 1 1,-4-1 0,3 3 0,-4 0 0,-5 2 0,-2 1-343,0 0 1,-5 1 0,1 3 0,-10 2-833,-8 2 1,-13 0 0,-6 4 611,-6 3 0,-10 6 0,22-19 0,0-1 0</inkml:trace>
  <inkml:trace contextRef="#ctx0" brushRef="#br0">17429 14021 8023,'0'-7'1988,"0"1"-1663,0 17 1,2 4 0,0 11-1,4 5-141,1 7 1,-3 2 0,5 5 0,-1-1 0,1-3-188,-1-2 1,1-1 0,2-1-1,-1-3 1,-2-4-324,2-4 0,0-6 0,0-3 0,-3-3 0,-1-1 136,-4 0 1,0-1-1,-4 1 190,-2 0 0,-8-1 0,-8 1 0</inkml:trace>
  <inkml:trace contextRef="#ctx0" brushRef="#br0">17378 14224 8308,'2'-25'0,"1"1"0,2 1 122,2 2 1,2 5 0,3-1 0,1 3 0,0 2 234,0-1 1,-1 4 0,2 2-1,2 2 1,2 2 0,2 2-78,3 1 0,1 0 1,2 0-1,3 0 0,-1 0 1,-3 1-124,-2 3 0,-3-1 0,1 5 0,-4 4-198,-3 3 0,-6 1 0,-1 5 0,-1 2 0,-3-1 0,-2 1 14,-1-2 1,0 0 0,0 3 0,0-1 0,-1-4 0,-2 0-108,-1-4 0,-2-1 0,3-1 0,-1 0 0,0-2-71,-2-3 1,3 2 0,-4-4-1,0 0 1,0-1-122,-3-2 1,-1-1-1,-2-2 1,1 0 0,-1 0 143,0 0 1,1-6 0,-1-4 0,2-6 178,2-5 1,-1-3 0,5-1 0,-1 0-1,0 1 1,2 1 637,-2 2 1,5 5 0,-3-1 874,2 3 0,2 6-1144,0-1 0,0 8 1,0 1-1,2 7 1,2 6-243,4 4 0,-1 2 1,2 8-1,-1 1 1,-1 3-1,-1 0-583,0 0 0,-5 1 0,3-4 1,-2 1 52,-2 0 0,0 2 0,0-2 1,0-2-1,0-3 0,0-4-1350,0-2 1,0 3 1755,0-4 0,-6 0 0,-1-4 0</inkml:trace>
  <inkml:trace contextRef="#ctx0" brushRef="#br0">17391 14770 8293,'-13'-4'2464,"1"0"-1721,5-1 0,1 4 0,7-2 0,4-1 1,4 1-1,6 2-536,2 1 1,9-5 0,0 0 0,1-1 0,1-1-1,1 1-616,5 1 0,-1-1 0,1 3 0,1-1-1828,2 1 0,-1 2 2237,-2 1 0,3-6 0,-5-1 0</inkml:trace>
  <inkml:trace contextRef="#ctx0" brushRef="#br0">16616 14110 8047,'7'-6'225,"-1"3"1,-5-4 0,2 3-1,1 7 1,-1 7-136,-1 5 0,-7 6 0,0-2 1,-2-1-1,-3 2 0,-2 0-87,0 2 0,-1-4 1,0-1-1,1-4 0,-1-3 1,0-3-117,1-1 0,-1-2 1,0-4-1,0 0 72,1 0 0,0-6 0,3-2 0,1-5 43,3-4 1,1-1 0,4-5 0,0 2 0,1 0 0,2 0 162,1 0 0,6 5 0,-2-1 0,4 3 59,0 1 1,-3 5-1,-1 1 1,2 1-1,2 3 1,0 0 23,1-1 0,0 3 0,-1-3 0,1 4 0,0 4-99,-1 4 0,1 5 0,-2 4 0,-1 4 0,-3 5-43,-1 3 0,-2 4 0,-4 6 0,0 1 0,0 1-43,0-1 1,-1 1-1,-2 6 1,-1-6 0,0-4-157,-2-4 1,5-4-1,-5 0 1,2-2 0,-1-3-471,3-3 0,-4-2 1,2-7-151,1 1 1,-4-7 495,-2-6 1,2-6 0,0-7 0,2-1 0,2-4 63,1-8 0,2 0 0,0-8 0,0 0 0,2 1 207,2 4 1,2-2-1,4 3 1,-2 2 0,2 5 486,1 3 0,2-4 0,0 4 0,1 0-239,3-1 1,-2-2 0,6 3 0,0 0 0,1-1 0,-3 4-6,0 1 1,2 2 0,-4 2 0,0 2 0,0 0-358,0 0 1,0 3-732,-5 5 1,0 1 0,-4 3 0,-4 5 0,-4 2-647,-4 2 1,-3 5 1436,-6 3 0,-5 3 0,-2 2 0</inkml:trace>
  <inkml:trace contextRef="#ctx0" brushRef="#br0">16629 14567 8926,'1'7'2671,"4"-3"1,3-4-2683,9-4 1,3-3 0,5-6 0,2-1-243,3-3 0,-4 3 1,5-3-1,-1 3 1,0 1-1,-2 1 253,-1-1 0,-2 0 0,1 1 0</inkml:trace>
  <inkml:trace contextRef="#ctx0" brushRef="#br0">17251 13983 8139,'0'-9'1440,"0"1"-913,-5 5 1,-2-3 0,-7 8-162,-3 2 0,2 9 0,-3 8 0,1 4 0,0 5 1,2 4 50,1 2 0,1 8 1,2 1-1,2 2-175,5-1 0,2 0 0,2 2 1,2-3-1,2-2 0,6-2-967,6-1 1,3-3-1,8-4 1,3-4-1403,4-7 0,7-3 2127,1-7 0,12-5 0,-2-1 0</inkml:trace>
  <inkml:trace contextRef="#ctx0" brushRef="#br0">17975 14097 8002,'0'-8'3053,"0"-1"-1695,0 6-936,0-8 0,2 10 1,2-2-1,5 6 1,2 5 75,2 3 0,-1 3 0,1 3 1,0 5-1,-1 2 0,1 2-3,0 4 1,-1-2 0,1 6 0,-2 1-580,-2 2 1,1-3 0,-6 0 0,-1 0-1,-2-1 1,-1 0-467,0-2 1,-5-3-1,-4-5 1,-2-3 549,-2-2 0,-5 4 0,-2-2 0</inkml:trace>
  <inkml:trace contextRef="#ctx0" brushRef="#br0">18623 14338 7965,'-4'-12'-2026,"0"-1"2067,0 6 444,4-4 0,1 5 0,3-3 0,5 5 0,2 1 0,2 1-219,-1-3 0,5 1 0,0 4 0,0 0 0,0 0 0,0 0-537,-1 0 0,-1 0 0,1 2 0,1 0 0,-3 4-2658,-4 1 2929,1 2 0,-10 3 0,5 1 0</inkml:trace>
  <inkml:trace contextRef="#ctx0" brushRef="#br0">18572 14554 7965,'-4'9'-710,"0"-1"993,0-5 0,5 3 1,3-6-1,6 0 927,6 0 1,5 0-1308,9 0 0,3-5 303,10 1-206,2-6 0,11 3 0,2-5 0</inkml:trace>
  <inkml:trace contextRef="#ctx0" brushRef="#br0">19703 13449 8046,'-10'-11'380,"-3"3"0,-2 2 0,2 4 0,-1 0 0,-1-3-231,-2 3 0,-6 2 1,3 2-1,-1 4 0,1 1 1,2 3 67,2 1 1,4 2 0,2 0 0,3-1 35,1 1 1,2 5-1,4 2 1,0 1-1,0 1 1,1 0 140,4 2 0,2-1 0,5-1 0,2 2-271,3-1 1,-2-1-1,3 4 1,-1-1-1,0 1 1,-2-1 4,-1 0 0,-1-3 0,-2-1 0,-2 1-490,-5 2 0,-2-3 1,-2 1-1,-2 0 1,-2 1-76,-5-2 1,-2 3 0,-3-4-1,-2-1 1,-2-2 203,-2-2 0,3-7 0,-2-1 0,-1 0 0,2-1 1,-1-1 133,4-2 0,-4-1 466,2-2 1,0-2-169,5-2 197,-1 3 1,5-9-1,-1 4 161,-1-1 0,5 3 38,0-5-238,4 6 92,1-2-123,0 5 1,1 0-510,4 0 0,2 0 123,5 0 1,2 5 24,3 4 1,-2-1 77,1 5 1,-3-2-80,-4 11 1,1-1 133,-6 4-59,6 6 0,-9-3 1,3 6 53,-2 2 0,-2 0 2,0 2 0,0 6-140,0 3 0,0 8 324,0 4-1529,-6 3 1271,5 7 0,-4-33 0,0 0 5,2 4 1,2 1 0,-2-5-1,1 1 432,2 1 0,0 0-171,0 30 0,6 1 0,2-7-290,4-3 0,0-2 165,1-6 1,0-5-266,-1 1 0,5-6 20,0 1-1606,0-8 1161,2-3 0,-4-7-543,6-3 1,1-7 447,3-5 0,2-7 1,2 0-1,4-9 1,1-10-2016,0-6 2638,5-8 0,1-7 0,3-7 0</inkml:trace>
  <inkml:trace contextRef="#ctx0" brushRef="#br0">20249 14440 7950,'-1'-21'1189,"-2"1"1971,-1 2-2936,0 6 0,4 12 0,0 10 1,1 6-1,2 6 0,2 5 125,3 3 1,-4 6-255,4 3 1,-4-1-736,5 4 1,-5 0 477,5-4 1,-7 3-1,4-8 1,-2-1-1,1-2 1,-3-5-1597,0-4 1,2-2 263,0-6 321,0-1 1173,-4-5 0,-5-1 0,-2-6 0</inkml:trace>
  <inkml:trace contextRef="#ctx0" brushRef="#br0">20275 14402 7950,'7'-27'1588,"3"-1"-788,-6 11-632,6 0 0,-2 4 0,8 1 0,2-1 0,2 0-341,2 0 1,8 1-1,4-1 1,1 0 618,-1 1 1,3 3 45,-3 1 0,-2 5-132,2-1 0,-6 4-338,2 4-106,-9 3 253,3 11 0,-11-2 93,-1 5 1,0 2-33,-8 6 1,0-1-311,-4 6 1,-5-4-33,-4 4 1,-2-6-1,-2 2 1,0-4-256,1 0 1,-1-6-97,0-4 0,1-1 243,-1-3 1,-1 1 95,-3 0 0,3-5 0,-3-1 0,3-1 0,1-3-418,0-2 0,-4-2 0,0-4 0,2-3 0,1-5 372,1-4 1,0-2 0,1-7 0,-1-1 0,2-1 0,1-3 7,1-1 1,6 2 0,-2-1-1,1 3 2192,-1 4 0,1 7-1126,4 0 1,0 10 0,0 7 0,0 8-637,0 8 0,4 9 0,2 9 0,0 4 0,1 3 349,0 1 0,-4 6-420,1-1 0,1-2 0,0 2 265,-2 1-1642,-2-5 1,3 1 255,0-6 1,2-1 325,-2-3 0,-2 1 0,2-7 0,-3-2 1,-1-5-1,0-3-977,0-2 1,0-2 1574,0-1 0,-5-1 0,-2 1 0</inkml:trace>
  <inkml:trace contextRef="#ctx0" brushRef="#br0">20173 15062 7950,'-18'-5'0,"4"2"1681,-3-6 0,4 5-348,4-4 1,5 5 0,10-1 0,7 2-1190,6 2 1,12 0 0,8 0-1,7 0 1,6 0 0,5 0-1801,1 0 0,1 0 1,4 0 1655,1 0 0,-6 6 0,-2 1 0</inkml:trace>
  <inkml:trace contextRef="#ctx0" brushRef="#br0">21291 13259 8029,'-7'-9'864,"1"2"45,1 2 127,3 0 65,-3 5-554,5 0-261,0 0 30,0 6 0,0 5-134,0 6 0,0 6 1,0-2-1,1 3 210,3 1 1,-2 1-180,2-1 0,1 1-50,0-1 0,0 2 0,-2 1 0,1 2 289,-1-2-304,4-1 1,-5 0 0,2 1 35,-3 1 1,4 5-23,-1-4 1,4 5-61,-3-1 0,3 3 201,-4 1-211,0 0 1,1 0 0,0 0-109,2 0 0,-4 0 27,1 0 82,3 1-86,-5-1 0,5-2 93,-3-2 1,-2-3 0,2-5 0,-1 3-135,1 1 0,-3 0 311,4-5 5,2 0-113,-6 1 0,6-1-70,-3 1 0,-2 3-51,2 1 0,2-1 1,-2-2-1,0 1 1,0 2-84,1-2 1,-1 1 0,-3-1-1,2 1 1,1 0 3,-1-3 0,3 0 1,-2-1-1,0 1 1,0-2 64,1-3 1,3 3 0,-4-4-1,-1 1 1,0 0 33,1 1 1,-2-2 0,3 1 0,0 2 0,-1 1-17,-1 1 0,2-4 0,-1 1 0,-1 0 0,-1 2-162,-2 2 0,1-1 0,2 0 0,1-1 0,-1-1 137,-2-2 0,-1-4 0,0 3 0,0-2 0,2-1 131,2 1 0,-3-3 1,4 1-1,-2-1 1,-1-3-58,3 1 1,3 0 0,-4-1 0,-1 1 0,0 0-39,1 0 1,-2-1 0,2 1 0,-3 0 12,-1-1 0,2 1 1,0 0-1,3-1 1,-2 1-1,-2 0 279,-1 0 0,1-1 0,2 1-145,1 0 1,1-1 0,-4 1 0,2 0-142,1-1 0,0-3 0,-4-1 0,2 2 0,1 2-344,1 0 0,1 1 1,-2 0-1,1-1-6044,-1 1 6319,4 0 0,-5-1 0,3 1 0</inkml:trace>
  <inkml:trace contextRef="#ctx0" brushRef="#br0">22320 13068 7820,'0'-12'167,"0"-1"1,0 4 308,0 1 1,0 4-197,0-5 0,0 5 0,-2-3 0,-2 1 0,-4 4 0,-4 0-106,0 2 0,-1 0 1,0 0-1,1 0 0,-2 0 1,-2 0 4,-1 0 0,0 4 1,4 1-1,1-3 0,-1 1 1,0 0 49,1 1 0,-1 1 0,0-4-119,1 3 1,3-2-1,2 3 1,0-1 0,1 2-1,-1 1 4,0 3 0,4 1 0,-2 2 0,0 1 19,1 3 0,0-1 0,4 5 0,0 1 0,0 4 0,0 2 85,0 2 1,1 1-1,2-3 1,1 1-145,-1 0 0,3 2 0,0 0 0,1 0 0,1 0 0,1-3-2,-1-1 1,-4-7 0,5-2-516,1 0 0,0-4 0,-1 2 0,0-6 0,1-6-431,1-2 0,-2-2 0,-1 0 1,2-2 435,1-2 0,2-3 0,0-6 0,1 0 0,1-1 0,4-1-151,0-2 1,-3 0 0,1 4 0,-3 1 588,-1-1 0,-1 0 0,1 0 0</inkml:trace>
  <inkml:trace contextRef="#ctx0" brushRef="#br0">22002 13348 7842,'0'-13'452,"0"0"-206,0 6 0,2-3 0,2 5-72,4-2 1,4 4-1,2-3 1,1 2-1,4-2 1,-1 1-9,0-1 0,5-2 1,-2 2-1,3 0-309,2 1 0,-5-4 0,-2 4 0,0-1 1,-2 0-829,1 3 1,-4 2 970,3 1 0,-3-6 0,-1-1 0</inkml:trace>
  <inkml:trace contextRef="#ctx0" brushRef="#br0">22142 13081 7842,'-8'-1'2947,"-1"-4"-2554,6 4 1,-2-2-216,5 12 1,0 5-1,0 11 1,-2 2 0,-1 3-1,-1 2-519,1 0 0,2 4 0,1-5 1,0 0-1,1 0 0,2-3 341,1-1 0,12-2 0,-2 1 0</inkml:trace>
  <inkml:trace contextRef="#ctx0" brushRef="#br0">22409 13297 12342,'7'11'112,"-1"-2"0,-6 9 0,0 0-201,0 4 1,0-3 0,0 2 0,0 2 0,0 1 0,1 0-781,3-3 1,2 2-1,4-6 1,-2-2-203,2-1 1,-4-1 1070,-2 0 0,-3-1 0,-1 1 0</inkml:trace>
  <inkml:trace contextRef="#ctx0" brushRef="#br0">22422 13411 7868,'0'-18'0,"0"4"0,1-3 76,3 3 0,-1 1 0,5 0 0,2 1 0,2-1 0,0 0 0,2 1 458,3-1 1,-1 2-1,5 2 1,0 5-1,-1 2 1,-2 2-363,1 0 1,-5 0 0,3 2 0,-3 2 0,-3 5 0,-1 3-12,-1 5 0,-7-1 1,3 3-1,-4 1 0,-1-1 1,0-1-81,0-3 0,-4-1 0,-2-1 1,0 0-438,1 0 1,-5-1-1,3 1 1,-2-2-126,1-2 1,-1 1 0,-2-5-125,3 2 0,-4-4 1,4 1-1,-3-2 0,-1-4 355,4-2 1,-3-3 0,4-6 0,-1-1 0,4-1 0,1-4 85,-1 0 1,3 3 0,-3-1 1210,2 3 1,2 6-202,0-1 0,0 12 0,0 1 0,2 8 0,0 3-458,3 2 0,-1 4 1,-3-3-1,2 1 1,1 1-329,-1-1 0,3 1 0,-2 1 0,-1-2 0,0-2-1072,1-1 1,-3 1 0,4-4-1,-4 0 1,-1 0 1011,0-1 0,-6 1 0,-1 0 0</inkml:trace>
  <inkml:trace contextRef="#ctx0" brushRef="#br0">22396 13691 9586,'-7'0'847,"1"0"1,8 0 0,2 0 0,6 0 0,4 0-719,3 0 0,6-5 0,-2 1 0,1 0 1,1 0-1,-3-1-615,-2 3 1,-1 0 0,-4 2-1,-1 0 1,1 0 0,0 0 485,-1 0 0,1 6 0,0 1 0</inkml:trace>
  <inkml:trace contextRef="#ctx0" brushRef="#br0">22980 13094 7868,'8'-20'501,"-3"2"1,-5 5 162,0 0 0,0 1 1,-1 0-1,-3 4-376,-5 4 1,2 1 0,-1 0-1,-2-1 1,-2 1 0,0 1-248,-1 2 0,0 0 0,1 2 0,-1 1-172,0 1 0,5 0 201,-1-4 0,6 6 0,-1 2 0,3 4 129,1 0 0,0 2 0,0 2 0,0 2 53,0 2 1,1 1 0,2 5 0,3-1 0,-1 0 0,2 2 185,0 3 0,-2-2 0,2 4 0,-2 1-260,-2-1 0,-1-3 0,-2 0 0,0-2 0,0-3 1,0-1-421,0-2 1,0-6-1,0 2-988,0-3 1,1-7 701,3-2 0,-1-4 0,5-1 0,2-1-837,2-4 1,5-2 0,1-5 1364,2-1 0,-5-5 0,4-2 0</inkml:trace>
  <inkml:trace contextRef="#ctx0" brushRef="#br0">23425 13272 7868,'-1'-9'588,"-2"1"-93,-1-2 1,-5 3 0,3 0 0,-1 0 0,-2 1 29,-3 0 1,0 2 0,-1 4 0,0 0-1,0 0 1,1 0-270,-1 0 1,-1 6-1,0 2 1,-2 5-1,2 2 1,-1 4-36,1 0 0,4-2 0,3 3 0,1 0-256,3 0 0,2-5 0,1 2 0,0-3 0,1-1 0,3 0-165,5-1 1,2 0-1,3-4 1,2-4 0,2-2-492,2-2 1,-3 0-1,4 0 1,0 0-1,-1-2-3569,-3-2 4260,3-3 0,-6-6 0,4 1 0</inkml:trace>
  <inkml:trace contextRef="#ctx0" brushRef="#br0">23222 13081 7868,'-9'0'-157,"2"-1"2738,2-4 731,-5 4-3172,8-5 1,-3 8 0,5 2 0,0 4-92,0 4 0,4-4 0,2-1 0,-1 0 0,2-1-360,0 0 1,2-2 0,4-4 0,-1-2 182,1-2 0,0 1 1,-1-5-1,2-2 0,2-1 1,1-1 173,-2 4 1,0-3 0,-3 4 62,1 0 0,0-3-378,-1 5 0,-5 3 0,-2 6 182,-4 4 1,-1 4 0,0 0 0,0 1 86,0 0 0,0-1 0,0 1 0</inkml:trace>
  <inkml:trace contextRef="#ctx0" brushRef="#br0">23527 13018 11536,'0'-8'2599,"5"3"-2543,2 5 0,6 0 0,-2-2 0,-1 0 14,-1-3 0,-5 1-283,4 4 116,1 0 1,-1 0 319,1 0 0,-6 2 0,1 2 0,-1 4 0,0 4 276,1 0 1,0 2 0,-4 2 0,0 2 11,0 2 0,0 1 1,0 5-1,0-1 1,0 2-1,0 0 315,0-2 0,0 3 0,0-7 0,0 3-335,0 2 0,0-5 0,0-1 0,0-2 0,0-1-204,0 1 0,-1-4 0,-4 3 0,-3-3-1352,-3-1 1,-2-4 0,-1-1 0,-3 1 0,-4-1 1064,-3 0 0,-13 1 0,-3 4 0</inkml:trace>
  <inkml:trace contextRef="#ctx0" brushRef="#br0">24136 13221 11803,'13'0'-23,"-3"0"1,1 0 0,3 0 0,2 0 0,1 0 0,1 0-549,2 0 0,-4-5 0,0 1 1,-1 1-1803,-3 2 2373,-5 7 0,-12 1 0,-9 5 0</inkml:trace>
  <inkml:trace contextRef="#ctx0" brushRef="#br0">24035 13386 7921,'0'7'3067,"0"-1"-2527,0-6 0,1 0 0,5 0 1,5 0-843,5 0 1,8 0 0,1 0-1,8 0 1,3-2 301,2-2 0,0-3 0,1-6 0</inkml:trace>
  <inkml:trace contextRef="#ctx0" brushRef="#br0">24454 13767 7870,'-8'-7'841,"0"1"-167,3 0 1,-1 4 0,3-7 0,-1-1-440,1-1 1,8-3 0,3-2-1,3-1 1,3 1-230,3-3 1,-1 4 0,5-5 0,2 0 0,-1 0-126,-1-2 1,3-2-1,-4-2 1,1 1-1,-1 0-65,-2-1 1,-1 1-1,-3 1 1,1 1 0,-1 3 195,-3 2 1,-3-3 0,1 4 0,-3 3 0,-2 3 851,0 2 1,0 5 317,-4-5-1112,0 7 1,5 6 0,-1 9 0,-1 2 0,-1 2 86,3 0 0,-4 4 0,5-4 0,-2 0-395,0 1 1,5-8 0,-4 3 0,2-3 0,3-3-1,0-2 76,-1 1 1,2-4 0,-3 2 0,4-3-35,0-1 0,1-4 0,0-2 0,-1-1 0,0-4 0,-2-3 155,-2-3 0,1-1 0,2 2 0,-1-2 88,-2-2 1,-5 4-1,3-2 1,-2 1 0,0 0 864,-1 2 0,-2 5 1465,-1 1-608,0 1-1206,0 1-368,0 1 0,0 8 0,0 2 0,0 6 14,0 5 1,0-1 0,0 5 0,0-2-1,0 1 1,0 0-346,0 1 0,2-1 0,1-2 0,2 0-845,2 0 1,-2 4 980,3 1 0,6 3 0,6 1 0</inkml:trace>
  <inkml:trace contextRef="#ctx0" brushRef="#br0">22231 14351 7857,'1'-7'1842,"4"1"-1407,3 1 0,8 2 0,2-4 0,2 1 0,1 2 1,0 0-588,0-1 1,-5 0-1,1 2 1,-2-1-1,1 1 1,1 0-1485,-2-1 0,-5 2 1636,-1-2 0,-7 8 0,4 4 0</inkml:trace>
  <inkml:trace contextRef="#ctx0" brushRef="#br0">22231 14389 7857,'-13'2'0,"1"2"256,5 3 1,-5 7 0,4 3 0,-2 4 0,0 3-1,3 1 225,1 1 0,-2 3 1,4 2-1,1 1 0,1-1 1,2-3-373,0-1 0,5-3 0,0-2 0,2-2 0,2-2 0,-1-2-71,1-2 0,1-1 0,5-2 0,2-3 0,0-3 1,0-4-260,0-1 0,5 0 0,0 0 1,2-1-1,0-4 0,-2-3-584,-1-3 0,1-4 0,2 0 0,-2-3 329,-1-2 0,-9 3 0,-1-3 476,-4 2 0,-3-10 0,-4 1 0</inkml:trace>
  <inkml:trace contextRef="#ctx0" brushRef="#br0">22282 14580 7857,'-16'0'0,"4"0"1077,0 0 0,8 0-991,4 0 1,6 0-1,8 0 1,3 0-1,4 0 1,3 0-65,1 0 1,-1-2 0,-3-1 0,-2-1 0,-4 0 0,-1 0-1683,-2-1 0,-4 0 1660,1 1 0,-9-3 0,-7-6 0</inkml:trace>
  <inkml:trace contextRef="#ctx0" brushRef="#br0">22320 14465 8008,'-9'0'226,"1"0"1,5 2 276,-1 2 1,2 4 0,2 8-1,0 4-315,0 4 0,0 2 0,0 10 0,2-2 0,1 1 0,1 0 0,0-1 0,0-4-1208,1-3 1,3-4 0,-2 0 1019,1-2 0,7-5 0,6 2 0</inkml:trace>
  <inkml:trace contextRef="#ctx0" brushRef="#br0">22599 14656 8792,'7'13'322,"-2"-1"1,-4 7 0,-1 2 0,0 3 0,0 0-183,0-3 1,0 3-1,0-4 1,0-1 0,0-2-1,0-3-820,0-1 0,1-2 0,2-1 1,3-3-321,1-1 1,-4-3 999,1-7 0,-3-3 0,-1-6 0</inkml:trace>
  <inkml:trace contextRef="#ctx0" brushRef="#br0">22574 14745 7934,'7'-21'95,"-1"1"1,-2 1 88,0 4 1,6 1 0,-2 1-1,4 2 1,-1 1 0,0 3 211,2 1 0,-3-2 0,7 4 0,-2 1 0,1 1 0,1 2-254,-2 0 0,4 2 0,-4 2 0,-2 4 0,-3 5 0,-2 3-52,-1 1 1,-1 5 0,-6-2 0,0 1 0,0-1-163,0-2 1,-1 3 0,-2-4 0,-3-1 0,0-2-268,1-1 0,-5-5 1,1-1 0,-2-1 0,-1-2 0,-1-5 1,0-2-1,2-4 41,2-5 0,2 1 0,4-9 1,-1 1-1,1 0 153,2 1 650,1 1 1,0 4 13,0 1 1,1 5 0,2 4 98,1 6 0,1 4 0,-5 5 0,1 2-597,3 3 1,-2 3 0,2 4 0,-3-1 0,-1-4 0,0 1-358,0 0 1,0-5 0,0 2-1,0-1 1,-1-2-3865,-3-1 4199,2 2 0,-9-8 0,4 6 0</inkml:trace>
  <inkml:trace contextRef="#ctx0" brushRef="#br0">22561 14986 7934,'-12'-7'2768,"-1"3"-2098,6 2 0,1 4-239,6 2 0,2-1 1,2 5-1,4 1 0,4-1 1,2-1-413,3-1 1,1-2 0,5-4 0,-2 0 0,1 0 0,2 0-254,2 0 1,-2-4 0,-2-2-1,-2 1 1,0-1 0,-2 2 233,0-2 0,5-1 0,-3-6 0</inkml:trace>
  <inkml:trace contextRef="#ctx0" brushRef="#br0">23222 14326 7890,'-2'-13'118,"0"0"1,-3 1 598,3-1 0,0 0 0,1 0 1,-2 1-164,-1-1 1,-2 2 0,2 2 0,-3 4-337,0-1 0,-5 5 0,4-4 1,-3 4-375,-2 1 0,4 0 0,1 0 118,-2 0 0,0 1 1,0 2-1,2 1 0,-1 1 54,2 0 0,2 2 0,3 7 89,-2 3 1,3-3 0,-4 5 0,4-1-1,1 3 1,0 3-80,0 2 0,0-1 0,0 1 0,0 0 86,0 4 1,4-3 0,0 4 0,-1-3 0,-1 0 0,-1-1 189,3 1 1,-2-4 0,3-4 0,0-2 0,-1-1 161,-1 2 1,2-5 0,1 3-498,1-3 1,-3-3-304,5-2 0,-1-4 1,5-5-1270,0 0 0,-1-5 1,1-5-1,1-4 1,2-5 1604,1-1 0,5-1 0,-2-4 0</inkml:trace>
  <inkml:trace contextRef="#ctx0" brushRef="#br0">23412 14465 7890,'-5'-7'0,"3"-4"1851,-2 2 1,3 2 440,1-1 0,0 7-2053,0 1 1,0 7-1,0 10 1,0 5-1,0 5 1,0 3-302,0-2 1,0-1 0,0-1-1,0 1-385,0-1 0,0 0 1,0-9 446,0-1 0,11 4 0,3-1 0</inkml:trace>
  <inkml:trace contextRef="#ctx0" brushRef="#br0">23857 14516 7926,'7'-13'1090,"-3"1"-754,-8-1 0,-3 2 0,-4 1 1,1 3-1,1 1 17,-1 3 1,-1 2 0,-3 1 0,-1 1-1,-2 4 1,1 3-99,2 3 1,1 2 0,2 1 0,1 2-1,3 2-17,1 2 0,2-3 1,4 2-1,0 0 1,0-4-1,2-1-203,2-1 1,-1 0-1,6-2 1,4-2-513,3-5 1,5-3 0,-3-1 0,1 0-1,0-1 1,1-3-554,3-5 1,-5-2-1,-1-2 1,-4 0 278,-5 1 0,2-2 0,-6-2 751,-1-1 0,-2-5 0,-1 2 0</inkml:trace>
  <inkml:trace contextRef="#ctx0" brushRef="#br0">23717 14313 7926,'0'-9'2650,"0"1"-1726,0 0 1,0 2 0,0 6-972,0 7 1,2 4 0,2 0 0,4-1 0,4-1-209,0 1 1,1-5-1,1 0 1,2-4 0,1-1 139,-2 0 1,1-4 0,-1-2 0,2 0-1,-1-1 279,-2 0 1,-2 3 0,1-3 0,0 1-104,0 4 0,-6 2-457,-3 4 0,2 3 0,-2 6 1,-1-1-1,-2 1 396,-1 0 0,6-1 0,1 1 0</inkml:trace>
  <inkml:trace contextRef="#ctx0" brushRef="#br0">24136 14529 7926,'9'0'430,"-2"1"0,0 2 383,0 1 1,-3 1 0,5-5 0,1 0-369,1 0 1,3 0 0,2-2 0,2-1 0,3-2-886,6-2 0,-2 2 0,5-2 0,-3 2 0,-2 2 440,1 1 0,-1 2 0,0 0 0</inkml:trace>
  <inkml:trace contextRef="#ctx0" brushRef="#br0">24492 14897 8841,'0'-7'1631,"0"-4"-1446,0 2 0,6 2 0,2-1 1,4-4-1,2-2 0,1-4-262,2-2 0,6 3 1,-2-4-1,3-1 0,0-2 1,-2-2-200,0 1 0,-3-1 1,4 1-1,-3 0 0,-2 1 1,-4 2 235,-4 6 1,-3 6 801,-3 1 1,-4 2-407,0-1 0,-1 6 1,-6 9-1,0 3 1,1 4-140,1 0 0,0 5 0,5-2 0,0 0 0,0 0-201,0-1 0,0 1 0,2-5 1,2-2-172,4-2 1,4-5 0,0 1 0,3-2 0,0-2-26,2 0 0,0-6 0,-4-3 0,-1-2 0,1-2-123,0 1 0,-2-5 0,-1-2 0,-3 1 1,0 0 348,0 2 1,-3-2 0,3 1 2356,-1 1-2076,-2 8 0,-4 8 0,0 8 0,2 5 1,0 3-787,3 1 1,-1-1 0,-3-3-709,4 0 1,0 0 0,5-2 0,-1-3 1166,0-3 0,3-4 0,0-1 0</inkml:trace>
  <inkml:trace contextRef="#ctx0" brushRef="#br0">25140 14402 7799,'1'-7'1273,"4"3"-856,-4 2-370,5 2 1655,-6 0 0,4 2-721,0 2 0,2 7-73,-2 6-1051,-3 6 0,5-4 0,-6 7 1,0-1-1,0 1 0,0-1 143,0 0 0,0 1 0,0-1 0</inkml:trace>
  <inkml:trace contextRef="#ctx0" brushRef="#br0">25254 14211 7876,'0'-7'323,"0"-4"-261,0 2 1,5 2 324,-1-1-282,0 0 45,2 0 0,-4-1 437,7 4-403,-1-5 0,5 5 24,0-4 0,-5 4-94,1 5 1,-1-2 43,5-2 0,-5 3 398,1-4-313,-1 4-80,-1 1 402,-1 0-48,0 0-318,1 0 1,1 0 91,1 0 0,-6 1-120,1 4 0,1-3 59,0 7 0,3-1 0,-4 7 0,1 1 0,-1 6 0,0 3 580,-1 5 0,-2-1 0,-1 7 1,0 0-165,0 0 1,0-3 0,0 3-1,0-4 1,0-1 0,0-4 88,0-4 1,0-1-1252,0-5 0,0 0 231,0-4 348,-5-6-2098,-2 4 0,-8-10 265,-1 4 1770,-4-4 0,-17-1 0,-2 0 0</inkml:trace>
  <inkml:trace contextRef="#ctx0" brushRef="#br0">26194 14237 7881,'7'-6'257,"-1"5"0,-7-5 9,-4 6 1,-3 0-1,-9 1 1,-4 4-1,-3 3 1,-2 3-83,1 2 0,-5 0 0,1-2 0,2-1 0,3-2 0,4 1 301,2-2 1,1-1 0,4-5 492,0 3-758,6-2 0,3 3 1,8-3-198,5 2 1,4-3 0,2 4 0,3-3 0,1 1-1,1 1-271,-1-1 0,-2-1 0,3-2 0,0 0 0,-2 0-620,0 0 1,-1 0-1,-4 0 1,0 1-1,0 2-218,-1 1 1,-5 6 1085,-2-1 0,-10 2 0,-2 2 0</inkml:trace>
  <inkml:trace contextRef="#ctx0" brushRef="#br0">25902 14554 7881,'-13'0'581,"1"0"2579,-1 0-2988,6 0 0,3 0 0,8 0 1,6 0-1,5 0 0,7 0 1,2 0-1,2 0-391,4 0 0,-2 0 0,6 0 0,0 0-1866,-2 0 1,4 0 2084,-7 0 0,7-5 0,-4-2 0</inkml:trace>
  <inkml:trace contextRef="#ctx0" brushRef="#br0">26715 14110 7972,'-8'0'196,"-1"-2"1,-1-1 60,-1-1 0,-2 0 0,1 5 1,-2 4-1,-2 5 0,-2 4 89,-2 3 0,3 7 0,-3 0 0,2 5 0,4 2 0,2 2-154,4-1 0,4-4 1,-3 2-1,1-3 1,3-2-1,3 1-69,4-1 0,2-5 0,4-3 0,0-3-116,4-1 1,0-5-1,7-1 1,2-1 0,1-4-1,1-2-21,1-4 0,-2 1 0,-3-5 0,-4-2 0,-3-1 127,-1-2 0,-6 0 1,-3 1-1,-4-1-325,-4 0 1,-10 6-1,-12 3 212,-6 3 0,-16 12 0,-5 3 0</inkml:trace>
  <inkml:trace contextRef="#ctx0" brushRef="#br0">22383 15608 8027,'-4'-8'1942,"0"-1"-1620,0 7 0,5-4 0,3 9-68,5 5 0,2 3 0,2 13 0,0 5 0,-2 2-162,-3 4 0,4 0 0,-5 1 0,1-4 0,-1-1-242,-1-3 0,-1-2 1,-2-5-1,1-4-1056,-1-3 1000,-1-1 0,-4-8 1,-2-3-1,-4-7-127,-4-2 1,0-5-1,-1-7 1,-1 0-1,-2-5-62,-1-5 0,0 3 0,5-5 1,0 2-1,4 2 653,4 3 1,2 8 0,2-1 0,0 3 0,0 1 0,0 0 50,0 0 0,2 1 1,2 0-1,4 3 1,4 0-5,0-1 1,5-1-1,2 0 1,0 1 0,4 3-185,1 1 1,0-2-1,-1 3 1,-2 3-1,1 0-65,2 2 0,-2 6 1,-3 2-1,0 4 1,-4 0 11,-1 1 0,-1 0 0,0-1 1,-2 2-1,-1 2 76,-2 1 1,-5 0-1,3-5 1,-2 1-1,0 0 32,-1 0 0,-2-5 1,-1 1-363,0 0 1,-5-2-1,-4 2 1,-2-1-125,-2-1 0,1-1 0,-1-6 0,0 0 0,1-1 92,-1-4 0,2-2 1,1-5 73,1-1 0,5 0 0,-3 1 2500,1-1-2147,2 6 1,4 3 0,0 8 0,1 6-1,2 4-83,2 3 1,0 5-1,-2 0 1,1 2-255,-1 1 0,0-4 1,0 0-1,1 0 1,-1-1-1,-2-3-545,-1-3 0,0-1 0,0 0 0,0-1 1,0 1 122,0 0 0,-5-5 1,-4 1-1,-4-1 0,-2 1 329,-2-1 1,-6-5 0,4 1-1,-3-2 1,3-2 381,0 0 1,2 0-1,5 0 1,0-2-1,2-1 2557,2-1-457,5-6 0,-1 9-1937,8-3 0,7 1 0,9 0 0,3-1 0,5 1-416,3 1 1,-1 2 0,4 0 0,-1 0 0,1 0-453,0 0 1,-6 0-1,2 2 1,-2 1-1,1 2 544,0 2 0,1-4 0,-5 3 0</inkml:trace>
  <inkml:trace contextRef="#ctx0" brushRef="#br0">23285 15621 8027,'7'-14'257,"-2"-2"0,-4-1-43,-1 2 1,-6 1 0,-1 1-1,-1 0 1,-1 1 0,0 0 89,-3 4 1,0-3 0,-1 4 0,0-2-1,0 2 74,1 1 1,-1-2-1,0 2 378,1-1 1,3 0-871,1-1-89,5 2 0,-3 8 0,6 2 0,0 6 317,0 5 0,-1 5 1,-2 5-1,-1 1 0,1 1 94,1 2 0,2-1 0,0 5 0,0-1 0,0-1 69,0 0 0,0 3 1,0-4-1,2-2 1,2-1 8,5-2 0,-2 1 0,1-2 0,1-3 1,-1-3 0,1 1 0,-1-5 0,5 3 0,-1-5-421,1-3 1,0-4 0,1-5 0,4 0-1,8 0-366,6 0 1,12-5 499,7-4 0,5-13 0,8-5 0</inkml:trace>
  <inkml:trace contextRef="#ctx0" brushRef="#br0">23832 15583 7928,'0'-13'362,"0"5"56,0-1 1,-2 6-1,-2-1-229,-5 3 1,-2 1-1,-2 0 1,-1 1-1,-1 2 1,-4 3 108,0 1 1,3 1 0,-2 6 0,2 3-109,4 4 0,-4-1 0,9 0 0,0 0 0,3-1 0,2 3-107,2-3 1,6 1 0,2-4 0,4-1 0,2-2-219,3-3 1,-2-7 0,6 1 0,2-3-1,1-1-403,1 0 1,1-4 0,-2-2 0,-2 1 0,-2-2-1615,-1 0 2152,-3 4 0,-3-9 0,0 5 0</inkml:trace>
  <inkml:trace contextRef="#ctx0" brushRef="#br0">23730 15951 7898,'-9'0'2001,"1"0"0,7 2-1795,1 2 0,9-3 1,10 3-1,2-2 1,4-2-1,6 0-653,6 0 1,-6-4 0,7-1 0,-1 1 446,0-1 0,1-2 0,0-6 0</inkml:trace>
  <inkml:trace contextRef="#ctx0" brushRef="#br0">24568 15545 7950,'-1'-9'0,"-3"2"0,-5 2 402,-2 2 1,2 1-1,1 2 1,-2 0-1,-1 2 1,-3 1-34,-3 1 0,1 6 1,-4-2-1,2 4 1,3 0-1,1 1-94,1 0 0,0-1 0,2 1 1,2 0-1,4-1 80,-1 1 1,6 0-317,0 0 0,6-1 0,8-1 0,1-2 0,2-3 1,0-2-242,2 0 0,-1 0 0,3-4 1,-3 0-601,1 0 1,-5 0 0,3 0 0,-3 0 0,-3 2 801,-2 2 0,2-3 0,-4 5 0</inkml:trace>
  <inkml:trace contextRef="#ctx0" brushRef="#br0">24403 15837 7950,'-7'0'2819,"-4"0"-2202,9 0 232,-3 0 364,5 0-1467,0 0-789,11 6 826,-2-5 0,16 5 0,-1-6 111,4 0 1,6 0 0,-4 0 0,-1 0-1158,2 0 0,-4 0 1,1 0 1262,-5 0 0,7-6 0,-4-1 0</inkml:trace>
  <inkml:trace contextRef="#ctx0" brushRef="#br0">25038 15634 9068,'0'-13'601,"0"0"1,-1 6 0,-3 3 0,-5 3 0,-2 1 0,-2 0-97,1 0 0,-3 1 0,0 5 0,-2 5 1,1 4-1,2 1-309,2-2 1,-1 3 0,2 0 0,2 0 0,5 0-73,3 0 0,2 0 0,3-5 0,6 1 1,4-2-606,3-2 0,6-3 0,-2-6 0,1 0 0,1 0-152,-2 0 1,-4 0 0,3 0 0,-2 0 0,-2 0 632,-2 0 0,-1-6 0,-1-1 0</inkml:trace>
  <inkml:trace contextRef="#ctx0" brushRef="#br0">24911 15456 7821,'-8'-11'2808,"-1"2"-847,7 4-1440,-4 5 0,6 1 0,0 3 0,0 6-528,0 6 1,0-2 0,1 3 0,4-3 0,3-3-170,3-3 0,2 0 1,0-6-1,1 3 1,1-3-133,2 0 0,4-8 1,-4-2-1,-1-2 0,-1 0 159,2 1 0,-4 1 1,1-5-1,-4 2 0,0 1 401,1 2 0,-2 3 0,-1-2-9,2 2 0,-3-4 1,2 5-224,1 1 1,-3 3 0,0 4 0,-2 5 0,0 1-1520,0-2 1,-3 8 1498,2-4 0,3 10 0,0-3 0</inkml:trace>
  <inkml:trace contextRef="#ctx0" brushRef="#br0">25610 15583 7866,'0'-13'449,"0"5"276,0-1 0,0 5 1,-1-3-1,-4 1-389,-3 4 1,-3 0 0,-2 4 0,0 2 0,-1 4 0,-1 2-187,-2-1 1,1 6 0,6-2 0,3 1-124,2 0 0,-4-1 1,5-1-1,2 0 48,5-4 0,0 2 1,6-4-1,2-1 1,3 1-25,3-3 0,1-2 0,-1-1 0,3 0 0,1 0-761,0 0 1,-5 0-1,1 0 1,-3 0-3058,-1 0 3767,-6 0 0,-2 0 0,-5 0 0</inkml:trace>
  <inkml:trace contextRef="#ctx0" brushRef="#br0">25508 15799 7866,'-12'0'1041,"3"4"181,1 0 1,4 1-1010,-5-5 0,8 0 1,1 1-1,7 2 1,5 1-1,5-1 1,4-2-1,3-1-1129,2 0 1,1 0 0,1 0 915,2 0 0,-1 6 0,-3 1 0</inkml:trace>
  <inkml:trace contextRef="#ctx0" brushRef="#br0">26207 15507 7867,'0'-13'0,"-1"2"0,-2 1 0,-3 3 374,-1 1 0,-1 0 0,-5 4 0,0-3 0,1 3 0,-1 2 95,0 4 1,-4 4 0,0 8 0,2 2 0,2 2 401,5 3-689,-4 1 1,11 1 0,-3-1-1,2-2-42,2 0 1,2-3 0,2 4 0,4-3 0,4-3 0,2-5-402,3-2 1,-2-3-1,6 2 1,2-5-171,1-3 0,1-1 0,1 0 0,-2-1 0,-2-3 0,-2-3-1227,-2 0 1,-5-5 1657,-4 4 0,-7-9 0,4-3 0</inkml:trace>
  <inkml:trace contextRef="#ctx0" brushRef="#br0">26004 15418 7819,'-13'-7'1041,"0"-3"1190,1 6-132,5-6-1875,1 8 0,12-3 0,4 5 0,5 0 0,8 0 1,5 0-363,6 0 1,4-2 0,3-1 0,1-2-1,-2-1 138,-5 1 0,2-5 0,-5 3 0</inkml:trace>
  <inkml:trace contextRef="#ctx0" brushRef="#br0">26525 15240 7916,'-7'0'2441,"1"0"-1905,6 0 1,1 0-442,4 0 1,2-4 0,5 0-1,1-1 1,0 1 0,-1 0-67,1 1 1,0-3-1,0 2 26,-1 1-618,-5 2 1153,-1 1-398,-6 0 0,0 1 1,1 2-1,2 4 1,1 3 317,-1 4 1,-1 7 0,-2 1 0,0 3-6,0 5 1,0 2 0,0 8 0,0 0 0,1 4-1,2 0 18,1 0 1,0 2-1,-4-3 1,0-3-211,0 0 1,0-8-1,0-2 1,0-3-1,0-3 1,-1-3-481,-3-4 1,1-4 0,-6-5 15,0-4 1,-3-2 0,0-4 0,-3-3 0,-1-7 150,-6-3 0,-2-13 0,-1 1 0</inkml:trace>
  <inkml:trace contextRef="#ctx0" brushRef="#br0">26918 15456 9719,'13'-4'-46,"0"-1"305,0 3 0,1 0 0,1 1 0,2-2 0,0-1 1,0 1-869,0 2 0,0 1 0,-4 0 0,-1 0 609,1 0 0,-6 5 0,-1 2 0</inkml:trace>
  <inkml:trace contextRef="#ctx0" brushRef="#br0">26957 15596 8770,'0'12'476,"0"-5"1,5-1 0,4-6 0,3 0 0,5 0 0,3 0-263,0 0 0,4-1 0,-3-2 0,3-3-214,1-1 0,1-1 0,-1-5 0</inkml:trace>
  <inkml:trace contextRef="#ctx0" brushRef="#br0">27376 15291 9382,'0'-7'1820,"0"1"0,0 22-1219,0 5 1,0 7 0,1 2-762,3 4 0,-2 6 1,2 3-1,-3-1 0,-1 2 160,0 2 0,0-7 0,0-3 0</inkml:trace>
  <inkml:trace contextRef="#ctx0" brushRef="#br0">23832 15608 9597,'0'-7'286,"-2"2"-563,-2 5 300,3 0-85,-11 0 1,9 0 0,-5 0 1,4 0 153,-5 0 0,1 0 147,-5 0 1,5 0-179,-1 0 1,5 0-1,-3 1-173,1 3 1,1-2 0,2 3 0,-3 0 94,-1-1 0,4 6 0,-2-3 268,-1 0 1,3 3-162,-5-6 1,5 6-1,-1-2-144,2 4 0,2-4 1,-1-1-1,-2 0 71,-1 0 0,-1-3 0,5 5 0,0 1 189,0 1 1,0-3-101,0 1 0,0-5 1,0 5 2,0 1 1,0-3-134,0 1 1,0-4 0,2 3 184,2-1 1,2 0-108,2-2 0,-1-3 0,-3 3-89,5-2 1,-3-1-1,-1 2-11,1 1 1,1 1 0,6-5 0,-1 0 93,1 0 1,0 0-1,-1 0 85,1 0 1,-6-2-1,-1-1 1,0-1-5,2 1-17,-2 2 1,1 1 132,-3 0 1,-1 0-832,5 0-1651,-5 0 2236,3 0 0,-1 6 0,2 1 0</inkml:trace>
  <inkml:trace contextRef="#ctx0" brushRef="#br0">27503 13284 8148,'0'-12'-97,"0"3"0,0 1 29,0-2 0,0 3 0,0-2 1,0-1-1,0-1 265,0-2 0,1 6 0,3 2 0,5 0 0,2 0 0,3-1-65,3 0 1,-3 2 0,5 3-1,-2-2 1,1-1 0,0 1 101,1 2 1,2 1 0,-4 0-1,0 0 1,0 0-144,0 0 1,1 0 0,-3 1-1,1 3 1,-3 5-41,-3 2 0,-3 2 0,3-1 0,-3 1 0,-2 1 0,-2 2 20,-2 1 1,-1 5-1,-1-1 1,-3 5 157,-5 3 0,-2 4 0,-3 5 0,-2 0 0,-1 0-106,2 0 0,1 0 1,1 0-1,0 1 1,1-1-106,-1 0 1,2 0-1,1-2 1,3 0-1,0-2-45,0 1 0,4-3 0,-1 1 0,2-1 1,2-1-19,0 0 0,0-1 0,0-6 0,0-1 0,0-4-64,0 0 1,4-2 0,2-6 0,3-3 0,3-2 32,4 0 1,5-5 0,-1 3 0,2-4 0,5-3-256,0-1 1,-2-4-1,-2 2 1,-3-1 63,-2-3 856,-1 5 0,-11-1 0,-6 6-420,-7 0 0,-5 4 0,0 2 0,-1 2 0,0 5-7,0 2 0,1 7 1,0-4-1,3 2 0,2 2-87,1 2 0,-3 7 1,4 2-1,-1 1 0,0 0 72,4 1 1,-1 6-1,0 2 1,-1 1-1,1 1 181,2 1 0,1 0 0,0 5 0,0 0 0,1 0 59,3-1 1,3-3 0,6-1-1,0 2 1,-1 2-6,1 1 0,-2-1 0,-1 0 1,-3-2-1,0-2-90,0 2 1,-4 0-1,1-1 1,-4-5 0,-4-2-916,-4-2 1,-9-2 0,-4 0 0,-6-4-1,-8 1 623,-12-1 0,13-15 0,-4 0 0,-4 2 0,-1 0 0</inkml:trace>
  <inkml:trace contextRef="#ctx0" brushRef="#br0">18102 15837 8135,'-7'-7'-148,"2"8"272,5 12 0,0 5 1,0 8-1,0 2 202,0 6 0,0 1 1,0 10-1,0 0 0,1 1 39,3 2 1,3 1 0,6 2 0,3 1 0,3 2-182,7 1 1,1-2-1,-3-5 1,0-3-1,4-1 1,2-3-278,1-1 0,2-4 0,-2-2 1,-1-4-1,0-3-178,-2-2 1,-8-1-1,4-3 1,-4-4 0,-5-3-670,-1-1 0,-5-2 458,-1-2 1,-6-7 0,-3-10 481,-6-9 0,-9-11 0,-4-5 0</inkml:trace>
  <inkml:trace contextRef="#ctx0" brushRef="#br0">18229 15926 8214,'-12'-13'158,"-5"2"0,0 2 15,1 5 1,2 3 0,2 2-1,0 5 1,2 6 0,2 8-135,-2 4 0,-7 2 0,-3 0 0,-1 3 0,1 0-210,2-1 1,1 4 0,4-4 0,1-3 0,0-4 0,4-2-105,4-4 275,2-6 0,2-4 0,0-5 0</inkml:trace>
  <inkml:trace contextRef="#ctx0" brushRef="#br0">18166 15939 9613,'0'12'131,"0"5"1,0 1-321,0 2 0,0 7 1,3 6-1,4 0 189,6 1 0,8 0 0,-2 4 0</inkml:trace>
  <inkml:trace contextRef="#ctx0" brushRef="#br0">19220 17094 8227,'0'-12'-107,"0"-1"1,-1 2-202,-3 2 0,-3 2 0,-6 4 1,0-1 561,0 1 0,1 2 1,-1 1-1,0 1 0,1 2 149,-1 1 1,5 5-1,-1-4 1,-1 4-1,0 3-181,2 4 1,-2 5-1,4-3 1,1 2-1,-1 3-385,3 1 1,2-3 0,1-1 0,0-2 0,1-4-64,3-4 0,3 0 0,6-6 1,1-1 81,3-2 1,-3-6 0,5-5-1,-1-4 1,2-5 159,0 0 0,1-4 1,-7-5-1,-3 0 1,0 2 278,1 4 0,-5 10 1,-2 1-1,0 3 1,0 2 320,2 0 0,-4 4 0,1 6 0,-2 6-551,-2 5 0,0 6 0,1 9 0,3 5-65,5 6 0,14-1 0,3 3 0</inkml:trace>
  <inkml:trace contextRef="#ctx0" brushRef="#br0">20224 17107 7969,'0'-13'120,"0"1"0,-2 0 1,0 2 112,-3 2 1,-4 5-1,0-1 1,-4 2 0,-2 2-1,-4 2-44,0 2 1,3 3-1,-2 6 1,2 0-1,2 1 1,3 1 43,0 2 1,5 1-1,2-2 1,2 1 0,2-2-182,0 0 0,7-3 1,5 1-1,5-2 0,1-1-46,0-1 1,5-2-1,-3 1 1,1-2-1,-1-1-185,-2 4 1,-1-4-1,-6 1 1,-1 0-59,-1 2 0,-7-1 0,3 2 82,-4 1 1,-7-1-1,-2 0 1,-3-3 0,-2-2-1,-1 0-826,-3-1 0,7-2 981,-3-1 0,9-5 0,-2-2 0</inkml:trace>
  <inkml:trace contextRef="#ctx0" brushRef="#br0">20389 17272 7969,'7'6'352,"4"-5"72,-2 3 0,2-2 1,2-2-1,0-2 1,1-2-342,3-4 1,-2-8 0,5-1 0,-2 2 0,-2 1 0,-4 1-255,-3 0 0,-3 0 0,-6 1 0,0-1 1,-2 2 50,-2 2 1,-7-1 0,-8 6-1,0 3 1,-3 2 0,1 5 544,0 1 0,5 1 1,0 5-1,1 0-200,3-1 1,5 1 0,2 1 0,4 2 0,1 1 0,3-2-161,5-1 0,1-1 0,9 0 0,0-2-272,4-3 1,2-2-1,1-6 1,0 0-1,2 0 1,1 0-334,2 0 0,0-6 0,-5-3 0,1-6 264,-1-1 1,2-8-1,0 0 1,-1-5-1,-2 0 1,-1-1 405,-3 0 0,-2-1 0,-7 5 0,-1-1 0,-3 4 268,-1 3 1,-2 4-1,-4 3 440,0 0 1,-4 7 0,-2 6-1,-1 8-533,-3 3 1,1 7 0,-1 3 0,1 3-1,1 3 1,1 1 10,2 2 1,4 4-1,1-5 1,0 0-160,0-2 0,1-2-237,4 0 0,6-5-415,6-3 0,5 0-245,0-4 1,2 1 0,1-10-1,0-1-1972,1-2 1613,-6-1 630,4 0 0,-10-1 469,3-3 0,-3-9 0,-2-7 0</inkml:trace>
  <inkml:trace contextRef="#ctx0" brushRef="#br0">20745 17069 7969,'-26'0'580,"7"0"-231,2 0-349,2 0 798,8 0 0,-1 0-652,8 0 0,4 0 0,13 1 0,6 2 0,5 3 0,7-1 0,6 1 0,7-2-675,6 2 1,-1-5 528,7 3 0,-7 4 0,4-1 0</inkml:trace>
  <inkml:trace contextRef="#ctx0" brushRef="#br0">21850 17221 7944,'-13'0'229,"6"6"0,0-1 547,3 4 1,2 2 0,-2-2-574,3 2 1,5-3 0,2 0 0,1-1 0,4-2-1,3 1-182,3-3 1,4-2-1,-2-1 1,-1 0 0,0-1-258,-2-4 0,-4 3 1,-2-5-1,-3 0-5,-1-1 0,-2 0 0,-5-5 0,-3 2 168,-5 3 1,-6-2 0,-2 5 0,3 1 0,2 0 66,4 0 0,4 0-24,-5 4 0,12 1 0,1 2 0,6 2 0,4 1-206,3 0 0,1 2 1,6-4-1,0-1 1,3-1 67,0-2 0,0-5 0,-2-2 1,-1-3-1,-1-4 154,-2 0 1,-1-6 0,1 1 0,-4-2-1,-3-2 90,-1-4 0,-2 2 0,-1-5 0,-3 3 0,-1 2 208,-4 0 1,0 1-1,-2 2 1,0 5-1,-2 5 398,-2 3 1,-3-1 0,-6 6-1,1 1-249,-1 2 0,5 11 0,-1 5 0,1 6 0,-1 8-50,1 2 1,5 7 0,-1 6 0,2-1 0,2 2 28,0 1 1,2-5-644,2 1 1,3-4 232,6-4 1,-1 1-192,1-5 0,0-1 1,-1-3-1,1-2-1213,0-3 1,-5-3 0,-1-5-2819,-1 0 4220,-2-6 0,-15-7 0,-3-7 0</inkml:trace>
  <inkml:trace contextRef="#ctx0" brushRef="#br0">22079 17107 10558,'-20'-18'1611,"3"8"-882,8-3 0,2 5 0,6-1 0,2 5 163,9 2-888,13 2 0,12 6 0,12 1 0,6 2-4,4-1 0,10 6 0,-2 6 0</inkml:trace>
  <inkml:trace contextRef="#ctx0" brushRef="#br0">23235 17183 7932,'0'-13'104,"0"5"0,0-1 1,0 0-1,0-3-20,0 0 1,-5 3 0,0 1 0,-2-1 0,-2 1 0,1 1 160,-1 1 0,1 2 0,-5 4 1,0 0-1,1 0 0,-1 0 58,0 0 0,0 0 0,2 1 1,1 3-1,2 5-209,-2 2 0,0 2 1,2 0-1,3-1 1,4 1-365,1 0 1,0-5 0,1-1 0,4-1-38,3-3 1,5-2 0,4-1 0,2-1 0,3-4-7,-1-3 0,-6-3 0,2-2 0,-3 0 0,-1 1 229,0-1 1,-2 0 0,-2 1 2238,-5-1-1822,-3 6 0,-1 8 0,0 10 0,0 5-210,0-1 0,0 5 0,2 0 0,2 0 0,4-3 0,4-5-224,0-3 1,2 1-1,2-6 1,2-1-121,2-2 1,-3-2-1,4-3 1,0-5-1,-1-2 1,-3-2-112,-3 0 0,-1-1 0,0-1 0,-2-4 0,-3 1 249,-3 0 1,0-3-1,-1 4 1,-1 1-1,-1 2 778,-2 1 1,-2 2-369,-2 3 1,1-2 0,-4 7 0,2 6 9,2 8 1,1 3 0,2 7 0,0 2-262,0 1 1,0 1 0,2 1 0,2-2 0,4-3 0,4-4-107,0-3 1,1-1 0,1-2 0,2-3 0,1-4-310,-2-2 0,1-2 0,-1-2 1,4-2-1,-1-6 88,0-5 0,-1-1 1,-4-5-1,1-3 1,2-4 87,1-6 1,-5 2 0,-5-2 0,0 0-1,-1 0 182,0 0 0,-2 3 1,-4 0-1,0 7 1,0 4 2964,0 5-2266,0 1 1,-4 8-1,-1 7 1,3 12-514,0 11 1,2 4 0,0 9 0,0 3 0,2 1-717,2 2 1,3-3-1,7 2 1,4-2 510,8-2 0,5 0 0,7 0 0</inkml:trace>
  <inkml:trace contextRef="#ctx0" brushRef="#br0">24746 17107 7954,'-20'-6'235,"-4"-1"1,6-1-1,-4 1 1,2 1-1,0 3 128,0 2 1,3 2-1,-2 3 1,0 5-1,5 2-255,4 2 1,5 5-1,5 2 1,1-2-98,3-5 0,3 0 1,6-6-1,0 1 1,1-1-222,3-1 1,-3-2 0,4-4 0,-1 0 0,0 0-123,-1 0 0,2-5 0,0-4 0,1-2 1,-1-3 142,-3-3 1,4-9 0,-2-8 0,-2-2 0,-2-4 277,-5-2 1,4 1 0,-5-3 0,0 3-1,-3 6 313,-2 3 0,-2 3 1,-2 8-1,-2 6 1,-5 3 59,-2 4 0,-2 5 0,-1 0 0,-1 6 1,-2 7-1,0 7-96,-1 8 0,8 6 0,-3 8 1,3 0-165,3 3 0,1-1 1,6 3-1,2-3-178,2-4 0,7-8-371,6 1 1,6-3 107,-2-2 1,7-5-732,2-3 687,0-9 1,-4-2-1,3-6 1,0 0 0,-1 0-160,-1 0 0,-3-2 0,-3-2 1,-2-6 327,-1-5 0,-8 1 1,3-3-1,-3 1 0,-3 1 1,-3-2 1019,-3 1 0,4 2-66,-1 2 1,0 2-419,-4 5 0,1 11 0,2 11-978,1-2 1,6 0 0,-3-3 0,2 0-3757,-1-4 4312,1 3 0,-2-15 0,-1 3 0</inkml:trace>
  <inkml:trace contextRef="#ctx0" brushRef="#br0">25140 16866 7954,'0'-9'0,"0"1"-73,0 5 1,0-1 0,0 8 0,0 4 0,1 4-266,4 0 0,3 5 1,9 0-1,4-1 338,3-2 0,7-1 0,2-1 0</inkml:trace>
  <inkml:trace contextRef="#ctx0" brushRef="#br0">25546 16967 8018,'-1'-7'148,"-3"3"231,-5 3 1,-2 1-1,-2 0 1,1 0 260,-1 0 0,2 5 0,2 4-567,5 2 0,3 2 0,1-1 0,0 1 0,1 0 84,3-1 0,3 1 0,6 0 0,-2 0 1,-1-1-1,-1 1 0,0 0-47,3-1 0,0-3 0,0-1 0,-2 1 0,-2-1-1306,2 1 1,-4-5 557,-2 4 1,-4-5 0,-3 0 0,-1-6 0,1-7-294,2-5 1,2-6 930,3-9 0,9-2 0,7-7 0</inkml:trace>
  <inkml:trace contextRef="#ctx0" brushRef="#br0">25851 16662 7954,'7'2'1003,"-2"2"-700,-4 5 0,-1 3 0,0 5 1,0 4-1,-1 3 207,-4 2 1,4 3 0,-3 2 0,2 0 0,2 0 0,0-2-484,0-2 0,2-2 0,2 0 0,4-1 1,4-3-1,0-4 0,1-2 0,0-3-1271,0 1 1,-1-5 0,1-1 479,0-1 1,-2-3-1,-3-9 1,-5-5 763,-6-5 0,-4-12 0,-5 1 0</inkml:trace>
  <inkml:trace contextRef="#ctx0" brushRef="#br0">25788 16878 7954,'-20'0'0,"2"0"0,5 0 2265,0 0-1776,6 0 1,3 2 0,10 2 0,5 3 0,7 1-722,6 1 1,0-6 0,10 1 0,0-3-1,0-1-554,0 0 0,-6 0 0,2 0 0,-3 0 786,-2 0 0,0-5 0,1-2 0</inkml:trace>
  <inkml:trace contextRef="#ctx0" brushRef="#br0">26207 16866 8209,'7'12'212,"-3"1"0,-2 0 105,-2-1 1,0 1 0,0 0 0,1 0 0,2-1-1,1 2-195,-1 3 0,-2-3 0,-1 5 0,2-2 0,1 0 0,1-2 1,-1-1-603,-2-1 1,-1-5-1,2 1 209,2 1 0,-3-6 0,3-4 293,-2-7 1,2-9 0,2-2 0,-1-2-1,2-2 1,-1-2 75,0-2 1,2 1-1,-2 1 1,0 3-1,1 4 145,0 3 1,-5 1 0,4 2 0,0 1-197,2 1 0,-1 7 1,2-3-1,1 4 0,1 1-1062,2 0 1,-1 6 0,1 1-856,0 0 1870,-6 4 0,4-4 0,-4 6 0</inkml:trace>
  <inkml:trace contextRef="#ctx0" brushRef="#br0">26537 16942 7954,'0'13'0,"0"-1"478,0 1 1,0-5-1,0 1 1,0 1 1636,0 1 1,0-3-1865,0 1 1,2-6 0,1 2 0,2 0-1792,2-1 1,-4 6-2793,1-2 4332,-2-2 0,-2 0 0,0-6 0</inkml:trace>
  <inkml:trace contextRef="#ctx0" brushRef="#br0">26601 16739 8705,'-6'-7'2320,"3"-3"-2041,-5 5 0,7 1-614,1 4 0,5 6 0,8 1 0,0 3 335,-1 2 0,1-2 0,0 9 0</inkml:trace>
  <inkml:trace contextRef="#ctx0" brushRef="#br0">26893 16599 7931,'0'-13'0,"0"1"0,1 0 562,4 4 1,-2 2 0,4 8 0,0 3 0,-2 8-241,1 7 0,-2 5 0,-2 5 1,0 4-1,3 1-161,-3-1 1,0 1 0,-2-5 0,0-1 0,0-1 0,0-1-239,0-3 0,0-7 0,0 0 0,0-3-423,0-1 1,1-5-1,3-1 323,5-1 1,-2-3 0,1-6 0,4-3 0,2-1 162,3-3 1,1-1-1,-2-1 1,2 0-1,0 2 1,1 2 404,-4-2 0,-1 4 0,-1 2-184,0 3 1,-5 1 0,-1 1-1,-1 3 1,-5 6 49,-3 6 1,-1-2-1,-6 3 1,-1-3-211,-1-1 1,-2-2 0,1-1 0,-1-3-1,0-2-956,1-2 1,3-1 44,1-2 0,5-6 0,-1-4 1,5-4 863,7-3 0,7-11 0,10 1 0</inkml:trace>
  <inkml:trace contextRef="#ctx0" brushRef="#br0">27300 16777 7931,'7'12'327,"-2"1"0,-1 1 69,1 3 1,3 1-1,-4 5 1,-1-3-1,-1 0-119,-2-1 0,4-3 0,0 1 0,0-3 0,2-1-262,2-1 1,4-5 0,0-2 0,1-4 0,0-2-99,0-4 0,4-2 1,-1-7-1,0-1 0,-2-4 1,-1 1-117,-1 0 0,1-4 0,-2 6 0,-1 0 1,-3 2 582,-1 1 0,0 2 1,-3 4-194,1 7 0,1 6 0,-2 6 0,1 2 0,1 2 1,-1 2 226,0 2 0,6-5 0,-3 2 0,2-4 0,-1-3-779,2-2 1,3-5-1,2 1 1,2-2 0,0-4 236,1-2 0,1-3 0,3-5 0,-2-1 0,0-1-461,0-3 0,-5 1 1,2-5-1,-1-2 1,-2-2 215,-2-5 0,4 4 0,-8-5 0,2 1 1,-1 2 410,-5 4 1,2 4-1,-2 7 779,-1 1 1,0 5-1,-1 4 1,3 6-436,-3 5 1,0 9-1,-2 4 1,0 3 0,0 2-322,0-1 1,0 3 0,0-1 0,0-3 0,1-1 0,2-2-714,1 0 0,1-6 0,-4 2 0,2-3 2,1-1 646,0 0 0,-9-6 0,-2-1 0</inkml:trace>
  <inkml:trace contextRef="#ctx0" brushRef="#br0">27782 16777 8345,'-5'-7'898,"3"1"0,-2 6-759,8 0 0,7 0 0,8 1 0,1 2 1,2 1-1,2-1-292,2-1 0,0-2 0,3 0 1,0 0-1,-1 0 0,-1 0 153,-1 0 0,5-6 0,1-1 0</inkml:trace>
  <inkml:trace contextRef="#ctx0" brushRef="#br0">28265 16751 7931,'0'13'0,"0"0"264,0-1 1,0 1-1,0 1 1,0 2-1,0 1 1,0-2 11,0-1 1,4-1-1,2 0 1,1-1 0,3 0-458,1-4 1,-2 2 180,-1-6 0,0-5 0,5-6 0</inkml:trace>
  <inkml:trace contextRef="#ctx0" brushRef="#br0">28341 16650 8088,'0'-9'710,"0"1"-219,0-2 0,4 3 0,2 0 1,0 3-700,-1 5 1,4 5 0,-4 6-1,1 2-1487,0 3 1,4-3 1694,-2 3 0,3 3 0,2 0 0</inkml:trace>
  <inkml:trace contextRef="#ctx0" brushRef="#br0">28481 16828 7931,'7'12'-865,"4"1"1583,-2 0 1,2-2 0,2-3 0,-1-3-298,1-4 1,0-2 0,0-4 0,-1-2 0,0-1-1,-3-1-165,0-1 1,-6-1 0,2-1 0,0-1 0,-1 0-218,-1 0 1,-2 1 0,-2 0-1,-4 3 1,-3 0-202,-3-1 1,-2 3 0,0 0 0,1 1-1,-1 4-102,0 0 0,0 2 0,2 2-3379,3 2 2881,2-3 1,7 9 761,4-6 0,7 1 0,8-5 0</inkml:trace>
  <inkml:trace contextRef="#ctx0" brushRef="#br0">28811 16662 7931,'2'9'189,"0"-1"250,3 2 0,-1-3 0,-4 2 0,1 1 0,2 1 262,1 2 1,1-1 0,-5 1 0,1-2 64,3-2-1236,-2-4 1,5-6 0,-3-3 127,4-5 0,4-2 0,0-2 0,1 1 0,0-1 0,0 0 235,-1 1 1,1 0 0,0 2 0,-1 3 0,1 2 900,0 2 0,-1 3 0,0 4-881,-4 5 1,2 2-1,-6 2 1,-1-1-1,0 1-204,1 0 0,-1-2 0,4-1 1,0-2-1,0 1-449,3-2 0,-1-2 1,3-5-1,5 0 0,2 0 740,-3 0 0,4-5 0,0-2 0</inkml:trace>
  <inkml:trace contextRef="#ctx0" brushRef="#br0">29256 16726 7931,'5'-7'0,"-3"-4"0,2 2 1298,-2-2 0,-2-2-184,0 0 1,-2 8-860,-2 5 0,2 5 1,-2 8-1,3 0 0,1 1 162,0 3 0,0-3 0,0 3 1,0-3-1,1 0 0,2 2 133,1 1 0,5-5 0,-5-3 0,-1 1-54,-2 1 1,3-3 0,-1-1-779,-4-1 1,-2-2 0,-8-4-1,-5 0 1,-2 0 0,-3 0 281,1 0 0,-10 0 0,3 0 0</inkml:trace>
  <inkml:trace contextRef="#ctx0" brushRef="#br0">30031 16548 10475,'8'7'43,"1"-1"0,2-2 57,4 0 0,7 2 0,7-3 0,4 1 1,2-1-1,2-3-490,2-4 0,-2 2 0,-5-3 1,-2 0-1,-5 0 390,-2-2 0,-7-2 0,2-4 0</inkml:trace>
  <inkml:trace contextRef="#ctx0" brushRef="#br0">30158 16281 9469,'0'19'-50,"0"-4"1,0 8 266,0 4 1,0 4 0,0 8 0,0 1 0,0-1 0,1-3 0,2-4-283,1-4 0,2-1 1,-3-3-1,2-3 1,2-4-987,3-3 0,2-7 0,0-3 1051,1-2 0,5-2 0,2 0 0</inkml:trace>
  <inkml:trace contextRef="#ctx0" brushRef="#br0">30628 16167 7948,'12'2'336,"0"2"-343,-4 4 1,-2 9 0,-6 6 0,0 5 0,-2 6 0,0 4 409,-3 4 1,-3-6 0,4 2-1,1-3 1,1-3 0,2-3-423,0-7 0,2 1 1,2-8-1,5-3-246,2-7 1,2-3 0,-1-4 0,1-2 0,0-5 0,-2-3 214,-3-5 1,4 3 0,-5-3-1,1 3 1,1 1 318,1 0 0,-5 5 0,1 1 0,0 1 0,1 5 49,0 4 0,0 4 0,-4 5 0,2 2 1,1 2-1,1 2-396,0 2 1,1-4-1,7 0 1,1-3 0,6-3-506,2-1 0,1-7 0,0 3 0,1-4 0,-1-2 127,1-4 1,-1 3-1,0-7 1,-1-1 0,-1-3 374,-2-3 0,-7 1 1,0-1-1,-5 1 0,-3 3 350,-4-1 1,-6 2-1,-4 1 1,-4 3 467,0 1 0,-1 2 0,-1 5 0,-2 2 0,-2 3 0,-2 1-329,-2 3 1,3 1 0,2 2-1,5-1 1,2 0-423,1-4 0,7 3 0,-3-2 0,5 1-378,5-2 0,2-2 0,5-6 0,2 0 0,2 0 109,1 0 0,1 0 0,-2 0 0,1-2 0,-2 0 187,-1-3 1,-1 1 0,-2 3 1517,-2-3-1046,-4 2 1,-5 2-1,2 7-371,2 0 0,-1 3 0,5-6 1,2-1-1,2-1-222,0-2 1,5 0 0,2 0 0,-1 0 0,2-2 0,-2-1-221,0-1 1,1-6 0,-4 2 0,4-3 198,0-2 1,-3-4 0,1-1 0,-3-2 0,-1-3 0,-2-1 67,-3-1 0,2 1 0,-6 3 1,-1 4 3296,-1 3-2244,-2 1 0,0 7 0,-2 6-654,-2 7 0,3 9 0,-5 2 1,2 2-1,0 1-146,1-1 0,1 2 0,2-3 0,0-1 0,0 2-123,0 0 0,0-5 0,2 2 1,2-4-1,4-3-307,4-2 0,5-4 0,1 3 0,0-1 0,1-3-223,-4-2 0,4-1 0,-3-1 1,0-3-1,-2-3-374,-1 0 1,-6-5 0,-3 4 943,-2-3 0,-2-8 0,0-1 0</inkml:trace>
  <inkml:trace contextRef="#ctx0" brushRef="#br0">31326 16447 7948,'-18'0'2649,"4"0"-1967,-3 0 1,7 0-1,3 1 1,3 2 0,7 2-206,8 2 1,10-2-1,14 2 1,12 0-1,11-2-477,8 1 0,5 4 0,-33-7 0,0 1 0</inkml:trace>
  <inkml:trace contextRef="#ctx0" brushRef="#br0">20491 18161 8023,'12'-25'110,"1"5"1,-2 3 0,-1 3 69,-1 1 1,-2-4 0,1 0-1,-4 2 1,-4 1 216,-4 1 0,-7 2 0,-7 2 0,-2 4 0,-3 0 0,-1 1-86,-1 1 0,-2 2 1,0 1-1,0 0 1,5 0-122,2 0 1,3 4-1,6 2 1,2 1-129,5 3 0,4 1 0,4 2 0,6 1 0,6 1 3,5 2 1,7 4-1,2-4 1,-1-1-1,1-2-68,0-1 0,-2-1 1,-7 1-1,-4-2 0,-3-1 1,-3-1-203,-2 1 0,-3-3 1,-8 1-1,-2 2-13,-5 1 1,-3 2-1,-5 1 1,-4 0-1,-2 0 1,2-4-444,4-3 0,3-3 0,1-4-536,0 0 0,6-1 1197,3-3 0,8-9 0,3-7 0</inkml:trace>
  <inkml:trace contextRef="#ctx0" brushRef="#br0">20859 18123 7986,'21'-17'518,"-1"0"-234,-2 2 0,-2 0 1,-6 3-1,-3-1-14,-2 0 1,-2 2 0,-7 3 0,-4 3 0,-4 4 0,0 2-23,-1 4 1,-4 3-1,0 8 1,1 0-1,4 1 1,2 0-217,1 0 1,7 0-1,-3-4 1,4 0-1,2-2-120,4-3 0,2-2 0,5-6 0,1 0 0,1 0 0,2 0-355,1 0 1,4-6 0,-6-2 0,-2-2 0,-3 0 360,0 2 450,-5 5 0,1 3 1,-6 8-1,0 4 0,0 0-189,0 1 0,4 4 0,2 0 0,1-3 0,3-3-217,1-2 0,3-6 0,2 1 0,2-3 1,2-2-447,2-3 0,2-3 1,2-8-1,-2 0 1,-2-3 170,0-2 0,-5-1 1,2-5-1,0-1 0,-4-1 1,-1-3 122,-1-1 1,-2 2 0,-2-2-1,-5 1 491,-3 2 0,-1 4 1,0 4-1,0 4 707,0 3 0,-5 7 0,-2 5-704,0 9 0,1 3 0,6 11 0,0 3 0,0 3 1,1 4-223,4 2 1,2-5-1,5 1 1,1-2-1,0-3-814,0-3 0,-1 2 1,1-6-159,0-2 0,-2-5-154,-3-1 1,2-5 70,-5 5 1,-4-7 972,-10 3 0,-10-10 0,-14-2 0</inkml:trace>
  <inkml:trace contextRef="#ctx0" brushRef="#br0">21088 18047 7986,'-16'0'429,"5"-2"561,4-2 1,4 3 0,9-2-915,6 6 0,8-1 0,10 6 0,4-3 1,2-2-1,4-2-1064,2-1 867,-2-5 1,3 2-373,-4-6 0,-1 5 115,0-4 378,-6 5 0,5-8 0,-5 4 0</inkml:trace>
  <inkml:trace contextRef="#ctx0" brushRef="#br0">21697 18021 7986,'2'9'1087,"2"-1"1,-3 1-804,4 3 1,-4-3-1,-1-1 1,2 2-1685,2 2 0,-3 0 1400,3 1 0,-2-6 0,-2-1 0</inkml:trace>
  <inkml:trace contextRef="#ctx0" brushRef="#br0">21723 17932 7986,'0'-19'2556,"0"2"-2474,0 8 1,1 5 0,2 8-441,1 5 0,6 3 0,-1 4 0,2 2 0,3 1 0,2-1-411,1-3 0,4 4 0,-3-4 769,2-3 0,1 0 0,4-5 0</inkml:trace>
  <inkml:trace contextRef="#ctx0" brushRef="#br0">22079 18034 7986,'5'-7'307,"-3"-4"-111,2 2 0,-3 2 1,-2 0-1,-2 0 400,-1 0 0,-2 0 1,3-3 938,-1 2-578,0 5-1045,4-3-83,0 6 1,-2 0 0,0 2 271,-3 2 1,0-3 0,0 3 0,-2-1 58,0 1 0,-4-2 1,4 4-1,-1-1 1,-1 4-132,-1 2 1,5 2 0,0-1-1,4 1-107,1 0 1,1-2 0,5-1 0,5-3 0,5 0 27,-1 0 1,4-4-1,-2 1 1,-2-2 0,-1-1-125,-1 3 1,-5-2 0,-1 3 0,-1 1 78,-3 2 1,-2 4-1,-2 0 1,-3 1 0,-5-2 106,-2-2 1,-2 2 0,1-4-1,-1 2 122,0-1 0,0-5-279,1 1 0,5-4 0,4-4 0,6-3 40,5 0 0,5-5 0,2 4 0,4-2 0,0 0 0,4 2-178,1-2 1,-3-1 0,0-2-1,2 0 104,1 1 1,0-5 0,-1-2-1,-2-1 1,0-2 0,-1-1-26,-3 2 0,1-7 0,-1 3 1,-2-2 252,0 0 0,-4 3 0,-3 3 0,-3 4 0,-4 3 0,-1 1 1390,0 0 0,0 5-1073,0-1 0,-6 7 0,-1-1 0,-1 7 0,1 7-76,1 5 0,2 11 0,4-1 0,0 4-219,0 1 0,0 4 0,0 1 0,0 3 0,1 3 0,2-1-2,1-1 0,5-6 0,-5-2 0,0 1-486,2-1 0,-5-4 1,4 2-1,-4-5 1,-1-3-1,0-6-1223,0-1 1,-1-4 1103,-4-3 0,-2-2 0,-5-6 1,-1-3-1,0-4 536,0-6 0,-5-8 0,-2 2 0</inkml:trace>
  <inkml:trace contextRef="#ctx0" brushRef="#br0">22256 18098 7986,'-5'-26'806,"3"6"1,-2 3-339,3 3 1,1 2 0,1-1-219,3 0 0,8 2 0,6 2 1,2 4-1,2 1 0,2-1-376,2 3 0,-1 0 0,1 2 0,-2 0 0,-2 0 1,-1 0-97,2 0 1,-5 2 0,1 0 221,-1 3 0,-4 4 0,4-1 0</inkml:trace>
  <inkml:trace contextRef="#ctx0" brushRef="#br0">22637 17971 8441,'0'7'1483,"6"4"0,-3-6-1370,5 4 1,-3 2-1,2-2-416,-2 2 1,4 2 0,-5-1 302,-1 1 0,4 0 0,0 0 0</inkml:trace>
  <inkml:trace contextRef="#ctx0" brushRef="#br0">22815 18009 13433,'-7'12'0,"3"1"0,3 0 312,1-1 0,0 1 0,0 0 0,0 0 1,1-1-209,3 1 0,-2-5 1,3-1-96,1-1 0,-3-2 0,5-5 1,1-3-1,-2-5-370,-3-2 0,2-2 0,-1 1 0,1-1-281,0 0 0,-2 5-253,-4-1 1,-2 6 353,-2-1 1,-3 3 540,-6 1 0,1 0 0,-1 0 0</inkml:trace>
  <inkml:trace contextRef="#ctx0" brushRef="#br0">22650 18047 7986,'0'-13'534,"0"0"509,0 1 0,-1-1 650,-3 0 0,2 9-1427,-2 8 0,2 3 0,2 12 1,0-2-1,0-1-200,0 0 1,5-2 0,0-1-1,2 0 1,3-2-168,2-3 0,0 2 1,1-6-1,0-1 0,-1-1-186,1-2 0,0 0 0,-1-2 1,1-2-1,0-5 78,0-2 0,-2-1 0,-1-3 0,-3 0 0,0-2 33,0 1 1,-4-2 0,1 1 0,-3 2 0,-1 1 547,0 1 1,0 4 1686,0 1-1808,0 5 0,0-1 1,0 8-1,0 6 106,0 5 1,0 1 0,0 5 0,0 3 0,0 3 30,0 3 0,2 1 0,1-2 0,2 4 0,1 1-169,0-1 1,-2-3-1,-4 3 1,0-4 0,0-3-95,0-4 0,0-2 0,-2 1 1,-2-5-1,-4-5-166,-4-3 1,0-5 0,-2 1 0,-2-2 0,-2-2 0,-2 0-591,-3 0 1,1-4 0,-1-2 0,2-3-1183,-2-5 0,4 2 1813,-2-5 0,5-9 0,-2 0 0</inkml:trace>
  <inkml:trace contextRef="#ctx0" brushRef="#br0">23374 18085 7985,'-5'-19'634,"3"5"1,-1-3 0,6 5-517,6 3 1,2 2 0,2 4 0,1-1 0,3 1 0,4 2 74,3 1 0,1 1 1,1 2-1,-1 3 0,1-1-177,-1 1 0,-5 3 0,-2-5 1,-1-1-1,0-2-1835,-2-1 1,0 0 1818,-3 0 0,1 0 0,0 0 0</inkml:trace>
  <inkml:trace contextRef="#ctx0" brushRef="#br0">23578 17755 8442,'-2'14'-1132,"-1"3"1198,-1 4 0,-4 8 0,2 5 1,0 3-1,1 0 0,2-2 0,3-3-177,4-1 1,-1-2 0,7-7-1,2-2 1,4-3 0,1-6-127,1-5 0,1-5 0,3-1 237,-1 0 0,1-11 0,3-3 0</inkml:trace>
  <inkml:trace contextRef="#ctx0" brushRef="#br0">23882 17869 7985,'5'-20'0,"-1"3"434,-1 3 0,-2 8 1,0 8-1,2 9 33,2 9 1,-1 4-1,-4 3 1,0 1-1,0 3-347,0 1 1,0-8 0,0 0 0,1-4 0,2-4-307,1-2 1,5-6 0,-4-1-1,2-1 17,3-3 1,2-7 0,0-5-1,2-2 1,2-3 0,1-2-1,-3-1-302,-4 2 0,1 1 0,-4 1 0,2 2 527,-1 2 0,-4-1 0,3 7 189,-1 5 0,0 8 0,-3 7 0,1 0 0,0 0 0,0-1-180,1 0 1,4-3 0,0-3 0,4-3 0,2-2 0,3-2-196,2-1 0,-3-4 1,3-2-1,-2-3-480,-2 0 0,2-9 0,-1 4 0,-1-3 25,-2 1 0,-7 6 1099,-3-1 0,-3 8 1,-1 1-1,0 7 366,0 4 0,2 2 0,1 0 0,2-2-657,2-3 0,-2 2 1,3-4-1,3 0 0,3-1 1,3-2-218,-1-1 0,-2-7 0,-1 0 0,-2-2-207,-3-3 1,2-2 0,-5 0 0,-3-1-1,-2 0 87,-4 1 1,-3 0 0,-7 2 0,-3 3 0,-3 2-110,1 2 1,0 2-1,7 1 1,-1 0-860,0 0 1,7 0 0,6 0 709,8 0 0,8-2 0,6-2 0,2-5 0,1-2 372,0-2 0,1 1 0,-2-1 0,-2 0 0,-2 1 33,-1-1 1,-4 4 0,-5 2 680,-2 2 1,-3 1 0,2 5-306,-2 3 0,4-1 1,-4 5-1,3 2 1,1 2-25,3 0 1,2 5-1,1 0 1,4-1 0,-1-4-326,0-3 0,4 2 0,-7-2 0,-2 0 0,-5 1-141,-2-1 1,0-5 0,-4 5 0,1 0-152,-4 3 0,-5-1 1,-7-1-1,1-3 1,-1-1-55,0-4 0,1 4 1,-1-2 428,0-1 160,6-1 1,17-7-1,11 0 1,5-2-1,0-2-237,0 2 1,2-4-1,-1 4 1,-3-2-1,-2 2-602,-2 2 0,-1-5 0,-7 3 0,0-2 397,-4 1 0,-2-1 0,-6-3 0,-2 0 0,-2 2 406,-4 2 1,0 1 0,0-2 0,-3 5-1,-3 3 627,-3 1 0,0 0 0,4 0-175,0 0 0,2 5 1,3 4-1,3 2 1,4 3-709,1 3 0,0-1 1,1 5-1,4 1 1,3 2-657,3 2 0,12-1 645,2 1 0,15-1 0,-1 0 0</inkml:trace>
  <inkml:trace contextRef="#ctx0" brushRef="#br0">25928 17907 7991,'7'0'52,"-2"-1"1,-5-4-1,0-3 282,0-3 1,0-2 0,-1 2 0,-2 1-1,-3 3 1,-1 0-72,-3 0 0,-1 4 0,-3-1 0,-3 2 0,-4 4-88,-3 2 0,3 3 0,0 7 0,-1 1 0,3 2-149,2-1 0,3-2 0,2-1 0,4-1 0,4 1-74,2 0 1,8-2-1,2-1 1,5-2-1,4 1 105,4-2 1,3 3-1,3-5 1,0 1 0,0 1-1,-5-1-313,-2-1 1,-3 5 138,-4-1 0,-8 2 1,-5 0-1,-7-1-516,-4-1 0,-2-6 0,0 1-970,1-3 1603,5-1 0,1-11 0,6-3 0</inkml:trace>
  <inkml:trace contextRef="#ctx0" brushRef="#br0">26207 17717 9563,'-1'21'346,"-2"1"1,-3 4-245,-1 2 0,4 6 0,-1-3 1,3 0-1,1 1 0,0-1-257,0 0 0,4-2 1,2-8-1,-1-4 0,2-3-608,0-1 1,-4-1 0,0-1-1,-6-2 763,-5-5 0,2-2 0,-11-14 0,3-2 0</inkml:trace>
  <inkml:trace contextRef="#ctx0" brushRef="#br0">26105 18021 8067,'-12'-25'100,"0"0"1,4 1-1,4 2 537,2 5 0,2 3-568,0 2 0,6 5 1,4 2-1,4 4 1,4 2-1,2 2-188,3 1 0,-4 6 0,3-1 1,0 2-476,2 2 516,2-1 0,-1 0 0,0-2 0,-1-3 1,-1-2-198,-2-2 0,-1 3 0,2-2 0,-2-1 0,-1-2 275,-4-1 0,-1 0 0,-2-1 171,-4-3 0,-4 2 0,-8-2 0,-4 3 491,-4 1 0,0 0 0,-1 0 0,-1 1 0,-2 3 0,-1 5-357,2 2 1,5 2-1,3-1 1,1 1 0,3 0-1,2-1-114,1 1 0,0-4 1,1-2-1,4-2 1,3-2-619,3-1 1,3-2 0,2-2 0,1-2 0,0-3 0,0-3-480,0-3 1,0 8 597,-5-8 94,1 3 285,-6 3 423,4-4-225,-9 9 1,3-2 0,-5 8 0,0 5 0,0 2-1,0 2-113,0-1 1,5 1 0,0 0 0,2-2-182,3-2 0,3 0 0,4-4 1,4-3-1,2 0 0,1-2-635,1 0 1,-7-6 0,8-2 0,-4-3-521,-2-2 965,-1-6 1,-3 4 0,1-5 113,-1 2 0,-3-5-92,-5 2 0,2-3 175,-6-1 1,0 4-1,-4 1-273,0 1 1364,0 3 0,0 3-81,0 0 0,-1 6 0,-2 4-679,-1 6 0,0 6 0,4 7 0,0 4 0,0 3-418,0 2 0,1-6 0,3 6 0,5-2 0,2-4 0,2 0-515,0-1 0,-1-8 0,1 3 1,0-4-1218,-1-2 1,-3 3 1836,-1-5 0,-5-1 0,3-4 0</inkml:trace>
  <inkml:trace contextRef="#ctx0" brushRef="#br0">26639 17869 8065,'-13'0'756,"5"0"-239,-1 0 0,8 1 1,1 2-418,7 1 1,6 6 0,5-3 0,7 2 0,8-2 0,4-2 0,2-2-710,3-1 0,-2-1 0,2 2 1,-2 1 608,-2-1 0,0-2 0,0-1 0</inkml:trace>
  <inkml:trace contextRef="#ctx0" brushRef="#br0">27211 17958 8065,'0'8'1956,"0"1"-1588,0 1 1,0 1 0,0 2 0,0-1 0,0 1 0,0 0-1,0-1-927,0 1-577,0-6 0,0 0 0,1-4 1136,3 1 0,3 6 0,6-3 0</inkml:trace>
  <inkml:trace contextRef="#ctx0" brushRef="#br0">27185 17818 8047,'0'-13'2156,"-4"5"-1052,0-1-1557,0 7 1,5 6-1,3 9 1,5 2-1,3 2 1,4 1 452,1 2 0,5-4 0,-2 2 0</inkml:trace>
  <inkml:trace contextRef="#ctx0" brushRef="#br0">27617 17882 7989,'-8'0'79,"-1"-2"1,-1-1-1,-1-1 166,-2 1 0,1 2 1,-1 1-1,0 0 7,0 0 0,1 0 443,-1 0-197,6 0-678,1 0 266,6 0 2064,0 0-1981,6 0 131,-5 0 53,5 0 7,-6 0-1535,0 0 1129,6 0 61,-5 0 138,5 0-97,-6 0-1452,0 0 1,0 6 0,0 1-1</inkml:trace>
  <inkml:trace contextRef="#ctx0" brushRef="#br0">27604 17920 8067,'-1'-7'37,"-2"1"1,-2 2 192,-3 0 1,4-2 0,-4 3 0,-2-3 201,-1-1 1,-2 5 0,0-3 0,2 2-1,1 1-28,2-3 0,-1 1 0,-2 6-502,2 2 0,4-1 0,5 5-37,0 2 0,4-3 1,2 0-1,-1 0 0,2-1 141,0-1 0,2 1 0,5-2 0,1 3 0,2 2 86,-1-1 1,2 1 0,-2 4 0,-4-1-1,-2 1-103,0 0 1,-4-1 0,0 1-83,-1 0 0,-3-5 0,0-1 0,-4-1 0,-7-3-155,-2-2 1,-2-1 0,-1 0 0,-2 0-1,0-1-302,0-4 1,2-2 0,1-5 0,2-2-1,1-3 550,2-5 0,5-1 0,-3-3 0</inkml:trace>
  <inkml:trace contextRef="#ctx0" brushRef="#br0">27770 17742 8067,'12'0'0,"1"0"94,0 0 1,-5 1 0,-1 4 0,-1 3 0,-2 5 270,2 4 0,-5 1 0,5 6 0,-2-1 0,0 1-353,-1-2 0,3-4 1,-1 2-1,1 0 1,0-2-1,-4 1-924,0-4 1,-2-1 0,0-1 911,0 0 0,-6-1 0,-1 1 0</inkml:trace>
  <inkml:trace contextRef="#ctx0" brushRef="#br0">27706 17907 8037,'0'-13'1099,"1"1"-1052,4-1 0,-2 6 0,5 1 0,2 2 0,3 0 1,3 1-161,6 2 1,2 1-1,1 0 1,-1 0 0,-1 0-339,-2 0 0,-1 0 0,1 1 0,-3 2 0,-1 1 451,0-1 0,0-2 0,-4-1 0</inkml:trace>
  <inkml:trace contextRef="#ctx0" brushRef="#br0">28087 17856 6975,'7'6'990,"0"-3"0,-4 5-701,1 2 0,2 1 1,-3 2-1,1 0 1,0-1-1,0 1-173,1 0 0,5 0 0,-2-1-3507,3 1 3391,-4-6 0,-1-1 0,-6-6 0</inkml:trace>
  <inkml:trace contextRef="#ctx0" brushRef="#br0">28100 17818 8037,'0'-13'1670,"0"6"-2003,5 2 0,3 9 1,4 2-1,1 1-191,0 3 524,5 1 0,2 7 0,5 2 0</inkml:trace>
  <inkml:trace contextRef="#ctx0" brushRef="#br0">28456 17831 8037,'-13'0'0,"0"0"0,0 0 0,-1 1 676,-3 3 0,3 2 1,-3 4-1,3-2 1,3 2-1,2 2-247,5 0 1,3 2 0,1 2 0,0 1-1,0-2 1,1 1-390,3 1 0,3-3 0,6 1 1,0-3-1,1-5 0,3 0-787,4 0 1,-1-4-1,0 1 1,-1-3-1,0-1-414,-1 0 0,3-1 1161,-4-3 0,6-3 0,-3-6 0</inkml:trace>
  <inkml:trace contextRef="#ctx0" brushRef="#br0">28760 17831 8037,'-1'-13'520,"-3"2"-69,-5 2 0,-2 4 0,-3 5 0,-2 0 0,-1 0-36,2 0 1,-3 4 0,2 2 0,3 1 0,3 3 0,2 1-96,1 2 0,1 3 0,6 1 1,0-1-1,0-2-94,0-1 0,10 1 0,3 1 0,2 2 0,4-1 0,0-4 0,3-2-148,-1-1 1,-4-1 0,3 4 0,-4-3 0,-3-1-247,-3-3 1,-7 5-1,-2-3 1,-8 2 0,-10-1-1,-7 2-3324,-5 1 3492,-4-4 0,-11 5 0,-1-5 0</inkml:trace>
  <inkml:trace contextRef="#ctx0" brushRef="#br0">6263 13183 8811,'7'-9'1284,"-3"1"-817,-2 5 0,-2-1 0,0 9 0,0 8-89,0 7 0,-6 9 0,-2 5 1,-4 4-1,0 3 0,-2 3-559,-3 1 0,4-5 0,-1-1 0,4-6 0,1-5 0,2-6-1212,3-2 1,3-3 0,1-4 477,0 0 1,5-12 0,4-7 914,2-8 0,2-6 0,0-5 0</inkml:trace>
  <inkml:trace contextRef="#ctx0" brushRef="#br0">6365 13221 7939,'12'-13'0,"1"0"304,0 1 0,0 5 0,-1 2 0,1 5 0,-2 5 331,-2 3 1,2 3 0,-3 3-1,4 3 1,-1 5-298,-3 2 1,2 1 0,-4 2 0,0 1-1,1 2-452,0-2 0,-3-3 0,3-2 0,-1-3 1,-2-1-700,2 1 1,-5-4 0,3 0 0,-2-1 812,-2-3 0,0 1 0,0 0 0</inkml:trace>
  <inkml:trace contextRef="#ctx0" brushRef="#br0">6263 13449 10366,'-6'-7'321,"6"3"0,2 3 457,6 1 0,6 0 0,9-2 0,4-1-1256,2-1 0,7 0 478,-2 4 0,2-6 0,2-1 0</inkml:trace>
  <inkml:trace contextRef="#ctx0" brushRef="#br0">7178 13233 7889,'0'-12'450,"-2"3"0,-2 2 1,-4 2-81,-4 2 1,0-3-1,-3 2 1,0 1-1,-3 3 1,-1 3-281,1 1 1,0 6-1,2-2 1,-1 4-1,2-1 37,0-3 0,4 4 0,1-5 0,3 1 64,2 1 0,0-5 1,5 4 83,0 2 0,6 0 0,2 0 0,5-3 1,3 0-98,1 0 1,0-3-1,-3 4 1,1-3 0,2-1-1,-1 1-379,-2-1 0,-2 2 0,1-4 0,0 3-1544,0-3 149,-6 0 1,4-2 248,-3 0 1347,-2 5 0,0-3 0,-6 4 0</inkml:trace>
  <inkml:trace contextRef="#ctx0" brushRef="#br0">6886 13449 7142,'0'-8'361,"0"-1"0,0 5-116,0-4 0,0 3 356,0-3 1,-2 5-1,-1-2 69,-1-1 1,0 3 0,4-5 51,0-2 0,0 3-196,0-2 1,-4 1-1,-1-5-342,3 0 0,4 5 0,3-1-8,-3-1 1,4 3 0,0 0 0,1 0 0,3 0-71,1-3 1,2 1 0,-2-1 0,-1 3 5,-2 1 1,-1 0 0,3 3-39,-1-1 0,-5 0 75,4 4 0,-1 6 0,3 2 0,-1 3 0,1 4 0,1 0 147,2 2 0,-1 4 0,1-4 1,0 0-182,-1 1 0,1-2 1,0 4-1,0-2 1,-1-3-1,0 1-81,-4 1 1,2-3 0,-4 3-475,1-3 0,0-1 0,3-2 0,-3-1 0,0-3-1140,0-1 1,-3-1-2211,4 0 2496,1-4 1,2 3 0,-2-8 1293,-5-5 0,-8-2 0,-3-1 0</inkml:trace>
  <inkml:trace contextRef="#ctx0" brushRef="#br0">7254 13233 7912,'0'-19'446,"0"0"612,0 7 0,0 3 0,-1 2-369,-4 1 1,1 4 0,-7 6 0,-5 6 0,-2 7 0,-5 7-217,-1 4 0,-5 7 1,-2-2-1,0-1 0,-1-2-55,4-3-763,7-2 1,1-4 0,6-1-1,0-2 1,4-2-141,3-2 0,3-1 1,4-1-1,3-1 485,5-2 0,6-3 0,12-6 0</inkml:trace>
  <inkml:trace contextRef="#ctx0" brushRef="#br0">7864 13259 10032,'7'-13'1116,"-3"5"0,-8 1 0,-5 1 0,-3 2 0,-5-1-608,-5 1 0,-2 0 0,-2 5 0,-3 4 0,-2 2-399,-1 0 1,2 8-1,-2-3 1,2-1-1,5-1-65,2 0 1,8 1 0,-2 0 0,4-1 0,5-1-164,3 0 0,5 3 0,5-1 143,3-3 0,8 4 0,2-5 0,2 0 0,2-3 0,1-2-584,-2-2 0,7 0 1,-2 0-1,0 0 0,0 0-343,-5 0 0,3 0 1,-4 0-1,0 0 1,-4 0 902,-1 0 0,-8 0 0,-2 0 0</inkml:trace>
  <inkml:trace contextRef="#ctx0" brushRef="#br0">7559 13538 7905,'-7'0'3976,"1"0"-3416,6 0 0,0 2 0,2 0 0,2 4-366,4 1 1,8-4-1,3 1 1,4-2-1,4-2-955,0 0 1,5 0-1,2 0 1,3 0-1,1 0 761,0 0 0,0-6 0,0-1 0</inkml:trace>
  <inkml:trace contextRef="#ctx0" brushRef="#br0">8181 13132 7893,'-4'-13'3176,"0"0"-2821,0 6 0,2 2 0,-1 6 1,-1 5-1,0 6 402,-2 8 1,5 4-1,-3 2 1,1 0-1,0 3 1,-1 0-739,1-1 0,1-2 1,2-4-1,0-2 0,0-1-695,0-4 0,0-1 0,0-1 0,2-2 287,2-2 1,-1-4-1,5-5 1,2 0-1,2-1 1,2-2 333,3-1 1,-2-6-1,5 3 1,0-2-1,-2 2 1,2 2 627,0 2 0,-5 2 1,2 1-1,-3 0-199,-1 0 1,0 5 0,-2 4-1,-1 2 1,-3 2 0,-2-1 295,-2 1 1,-1 0 0,-4-1 0,-3 3-433,-8 1 1,-1-6 0,-7 3 0,-2-3 0,-1-2 0,-1-1-976,-1-1 0,1-2 0,-2-4 0,-1 0-3724,-2 0 4461,-5 0 0,-3 0 0,-7 0 0</inkml:trace>
  <inkml:trace contextRef="#ctx0" brushRef="#br0">6543 14351 7866,'-13'-14'244,"6"-3"1,1 10 0,2-2 844,0 1 1,-1 4 0,7-3-441,2 1 1,5-2-1,7 3 1,6 3-1,2 0 1,1 2-182,0 0 1,1 0-1,-1 2 1,1 2-1,-2 6-456,-3 5 1,1 1 0,-5 3 0,-1 1 0,-2 0-144,-1 3 0,-1-5 0,1 0 0,0-1-1310,0 0 0,-1-1 1,0-7-1,-3-1 320,0-3 1,-1-1-1,4-5 1,-2-3 1120,-2-5 0,0-13 0,5-5 0</inkml:trace>
  <inkml:trace contextRef="#ctx0" brushRef="#br0">7013 14084 10587,'-13'0'534,"0"2"1,0 2 0,-1 4-272,-3 4 0,-4 7 1,-8 7-1,-4 6 0,-1 4-3,0-3 0,6 3 0,-1-5 0,3 0 0,6-2-923,8-5 1,0 0-736,8-7 0,0-4 821,4-4 0,1-7-968,4 3 1545,2-4 0,11-1 0,2 0 0</inkml:trace>
  <inkml:trace contextRef="#ctx0" brushRef="#br0">7305 14122 7926,'17'0'0,"1"0"0,2 0 887,2 0 1,-2 0 0,0 0 0,-2 0 0,-2 2 0,-2 1 0,-1 1-227,-1-1 0,1-2 0,-2 1 0,-1 0 0,-1 3-309,1-3 0,-5 1 1,-3 1-262,-9 5 1,-3-2 0,-13 1 0,-2 2 0,-4 2-588,1 0 0,-3 1 0,1 0 0,4-2 0,2-1-1244,2-2 1,7-1 0,-2 3 1739,3-1 0,1-1 0,1 5 0</inkml:trace>
  <inkml:trace contextRef="#ctx0" brushRef="#br0">7330 14516 7834,'0'7'3436,"6"-1"-2568,-5-6 0,6 0 0,-1-2 0,7-2 0,6-4-824,5-4 0,3-5 0,3-1 0,2 0 0,1-1 1,-2 4-1562,0 1 0,-4 1 0,1 2 1517,-6 2 0,2-8 0,-4 3 0</inkml:trace>
  <inkml:trace contextRef="#ctx0" brushRef="#br0">7876 14211 13148,'0'13'766,"0"0"1,0 1-304,0 3 0,0-2 0,0 6 1,0 2-1,0 0 0,0-1-205,0-1 1,5-5 0,0 2 0,2-2 0,2-2 0,-1-3-165,1 0 0,1-4 0,5 1 0,2-3 0,0-2 0,0-2-156,0-1 0,4-5 0,-3-4 0,1-2 93,-1-2 0,-1-1 1,-4-1-1,-1-4 1,0 0-1,-4-4 45,-4-1 1,2 0 0,-2 1 0,-2 4-1,-5 0 1,-7 4-1201,-6 1 1,-5 7 0,-8 2-1,-8 7 1124,-8 6 0,-13 18 0,23-7 0,-1 1 0</inkml:trace>
  <inkml:trace contextRef="#ctx0" brushRef="#br0">2160 10833 7940,'-13'0'579,"2"-1"-365,2-4 0,5 5 0,7 0 0,3 8 51,1 3 0,1 7 1,5 5-1,0 5 0,-1 6 1,1 4-3,0 4 0,-1-1 0,0 6 0,-2 2 1,-2 3-1,1 5-138,-2 1 0,3 5 1,-5 5-1,1 0 1,1 1-22,-3-33 1,-1 0 0,1 34 0,5 1-1,-5-35 1,1 0 0,1 0 0,0 1 7,0 2 1,0 0 0,1 0 0,-1 1-242,0-2 0,1 0 0,0 0 1,0 0 182,2 0 1,-1 0 0,-1 2-1,0 1-335,1-1 0,1 0 1,0 3-1,0-1 201,0-2 1,-1 0 0,1 1 0,1-1-61,-2-2 0,1 0 37,-2 0 0,0 0 79,2 0 0,0 0 0,-2-2 0,-1 0-123,0 0 0,0 0 0,3 35 224,-5-35 0,0 0 0,3 33-17,2-5 1,1 0-180,-6 4 8,6-3 78,-6-28 1,-1 1 0,4 28 478,-5-30 1,0 0-1,5 30 202,2 2-365,-4-3-277,7-1 0,-5-1 1,5-1-1,1-3-164,0-4 1,0-2-1,-1-4 1,1-2 106,0-5 1,-2-2 0,-1-4-1,-3-1 1,0-2 0,-1-2 147,-1-3 0,0-1 0,-4-2 0,2 1 1,1-1 7,-1 1 0,0-1 0,-1-1 0,3-1 0,-2-2-180,-2 1 0,3-2 0,0 1 0,-1 0 0,0-1 126,1-3 1,-2-1 0,2-1 0,-1 2 0,0-1-133,1-2 1,1-3 0,-2-1-1,1-2 1,1 2 77,0 1 1,-2-2 0,4-1-230,-1 2 0,2 2 0,-2-1 197,1-3 1,-3-2 98,5-6 1,-5 1-1,4 2 1,2 1-81,2-1 1,2 3 0,1 0-1,2-1 22,-1 1 0,4-2 0,1-2 0,3 0 0,1 3 3,0-3 0,7 0 0,1-2 0,4 0 1,1 0 40,0 0 0,6 0 0,3 0 0,3 0 0,6 0 0,3-2 3,3-2 0,1 3 0,0-5 0,-1 2-38,1 0 1,8-2 0,-31 5 0,0-1 0,0 0-1,-1-1 1,0 0 0,0 0 0,0-1 0,-1 1-15,3-1 1,-1 1 0,1 1 0,1 0 0,3-2-1,1 0 1,-1 1 0,1-1-180,1 1 1,-1-1 0,0 2-1,-1 0 148,-1-2 1,1 0 0,0 1-1,1 1 1,4-1 0,1-1 0,-2 1-1,0-1 3,0 1 0,0-1 0,-3 3 0,1-1 0,2 0 0,-1-1 0,2 1 0,-1 0 0,1-1 0,0 1 17,1 1 1,0 0 0,-2-3 0,-1 0 0,1 1 0,0-1-1,1 0 1,0 0 0,1 0 0,0 1 50,-1 0 0,1 0 0,2 0 1,-1 1-1,-3 0 0,-1 1 1,2-1-1,0 0 0,2 0 1,-1 1-55,2 0 0,0 0 0,-1-1 0,-1 0 0,2-1 0,0 0 0,-1 1 0,1-1 0,-1-1 0,1 1-33,2-1 1,1 1 0,-1-1 0,0-1 0,-1 0 0,-1-1-1,-1 1 1,-1 0 0,0 1 0,1 0 13,0-1 1,0 0 0,1-1-1,0 0 1,-2 0 0,0 0-1,0-1 1,0 1 0,0 0-1,1-1 124,1 1 0,-1 0 0,0 0 0,-1 0 0,2 1 0,0 0 0,-1 1 0,-1 0 0,1 0 1,-1 0-22,2 0 1,0 0 0,0-1 0,0-1 0,1 2 0,-1 1 0,-1-1 0,-1 0 0,1-1 0,1 1-123,1-1 1,1 0-1,-2 2 1,1-1-1,-1 0 1,0 0 0,-2-1-1,1 0 1,-1-1-1,-1 1 1,1-2 0,0 1-25,0 0 1,0-1 0,-1 1 0,0 0 0,-2 0 0,0 0-1,-2 1 1,0 0 61,-1 1 1,0 0 0,-5 0 0,0-1-1,3-1 1,-1 0 0,-3-1 0,0 1 0,-2 0-1,-1-1 1,33-5 92,-4-1 1,-4 4 0,-10 1 0,-2-2 0,-2 0 59,-5 2 1,-4-4 0,-4 5 0,-4-1 0,-4-1-26,0 0 1,-5-1 0,-1 0 0,-3 1-1,-5 1-118,-2 1 0,-5-4 0,2 2 0,-2-2 0,-2-2-127,-2 0 0,-1-1 1,0-3-1,0-2 1,0-4 119,0-2 0,0 2 0,-1-8 0,-2 0 0,-1-3 0,1-3 0,-2-5 0,0 0 1,1 1-1,0 0 0,0-1 101,1-5 1,1-1 0,2 0 0,0 0-140,0-4 0,0 0 0,0-6 1,2 1-1,1 2 0,1 2 96,-1 2 0,2-3 1,1 8-1,0-2 0,1 1 151,0 5 0,-4 4 0,1 4 0,-3 4 0,1 3-75,2 2 1,-3 4 0,5 1 0,-2 0 0,0 2-260,-1 0 1,4 1 0,0 4 0,2 0 0,-1 1 8,2-1 1,-3 0 0,0 1 0,0 0 139,0 4 0,-2 1 0,3 4 0,2-1-5,1 1 0,2 1 1,0 2-1,-1 0 0,2 0 1,3 0-38,5 0 1,2 0-1,2 0 1,3-1-118,0-3 0,6 2 0,-1-2 0,3 3 0,1 1 0,0-2 286,0-2 1,5 3 0,0-4 0,4 4-25,5 1 1,1-1 0,6-2 0,0-1-1,2-1 1,1 1-117,3 0 1,3-5-1,-2 4 1,3-2-1,-33 2 1,0 0-35,3-1 1,0 1-1,-3 0 1,0 1-1,1 0 1,0 0-1,0-1 1,-2 0-1,36-5 24,-34 6 1,-1-1-1,1 0 1,0-1-1,0 2 1,-1 1-1,35-5 1,-2 0 124,-3 3 0,-1-1 0,-1 3 0,-1-2 0,1-1-72,-1 0 1,-1-2 0,0 2-1,1 1 1,0-2-62,-2 0 0,4-2 0,-3-4 0,6 1 0,1-1 1,0 0 0,-1 1 0,-5-1 0,1 0 0,-1 1 0,-1-1 26,-2 0 1,2 0 0,-4 2 0,-1 1 0,-2 3-27,-2 2 0,-2-1 0,-1 3 0,1-1 1,0 1-45,0 2 1,0 1-1,-1 0 1,1 0-1,-1 0 36,-4 0 0,-1 0 1,-2 0-1,2 0 1,0 0 153,-3 0 0,2 0-100,-2 0 1,6 0 0,-1 0 0,2 0 29,2 0 1,-4 0 0,-2 0-1,0 0 1,-1-2 30,0-2 1,-2 3 0,-4-4-1,0 4 1,0 1-120,0 0 0,-1-4 0,-2-1 0,-1 3 0,0-1-56,-1-1 1,-2 1 0,-6-4-1,1 0 1,-1 0 10,0-3 0,-5-2 0,-3 0 1,-3 0-1,-1 1 201,0-2 0,-2 8 0,-1-8 0,-3 0-59,-2-2 1,4-3 0,-5-4 0,-1 5 0,-2 3-133,-1 2 0,5-3 1,-1 0-1,-1-3 0,-2-2-110,-1-3 0,0 4 1,0-3-1,0 0 0,-1-2 131,-4-2 1,3 1 0,-5 1 0,1 1 0,2 2 73,-2-1 1,3-2 0,-4-2-1,0 2 1,1 2 4,1 1 1,-1-1 0,3-3 0,-2 0 0,-2-1-27,-3 1 0,3-1 1,-2 1-1,-1 0 1,0-1-1,1 1 64,0-1 1,1 1 0,-5 0 0,0 1 42,1 2 1,-1 0-1,0 5 1,0 0 0,-1 0-1,-1 0-53,-2 2 1,0-4 0,4 2 0,-1 2-1,-1 1-137,-2 1 1,-6 0 0,3 1-1,-1-1 1,0 0-79,-2 1 1,-2-1-1,-3 2 1,-3 1 108,-2 1 0,-1 2 0,-4-3 0,-1 3 0,-4 2 0,-3 2-29,-4 1 1,-3 2-1,-5 0 1,-6 0-1,-2 0 42,-3 0 0,3 0 0,29 0 0,0 0 1,-1 0-1,-2 0 0,-1 1 0,-1 0 19,-1 1 1,-1 0-1,-1-1 1,1-1 0,-1 2-1,1 1 1,-1-3-1,0 1 1,-2 0 0,-1-1-33,-3 3 0,0-1 0,3-2 0,-1 1 1,-1 1-1,0 0 0,0-1 0,1 0 1,0-1-1,-1 0 52,-1 0 1,-1 0 0,-2 0-1,1 0 1,0-1 0,1 0 0,1 0-1,1-1 1,-2 0 0,1 0 10,-1 1 1,1-1 0,1 0 0,-1-1 0,-1 0 0,-1 0 0,1 0 0,1-1 0,0 0 0,0 0-8,0 0 1,0 1 0,0-2 0,1 0 0,-1 2 0,0 0 0,0 0 0,0 0 0,0 0 0,-1-1 3,-1 1 1,1-1 0,0 3 0,0-1-1,0 0 1,-1 0 0,1 1 0,1 1-1,0 0 1,0 0-33,0 0 1,0 0-1,-3-2 1,0 0-1,0-1 1,0 1-1,3 1 1,-1 0-1,1 0 1,1 0-1,0 1 1,0 0 7,-1 0 1,0 0 0,1 0 0,0-1-1,1-1 1,0 1 0,2-1 0,0 0 22,-1 0 1,1 1 0,2-2 0,0 0 0,-2 1 0,1 0 0,0 0 0,1 0 0,1 0 0,1-1 0,0 1 0,0-1-5,0-1 1,1 1 0,0 1 0,1 0-1,-2-2 1,0 0 0,0 1 0,1-1-1,0 2 1,1-1 3,1 0 0,1 0 0,-4 0 0,1 0 0,3 2 0,0 0 1,-1-1-1,0-1 0,-2 1 0,1 0-69,-1-1 0,0 1 1,3 1-1,-1 0 1,-1-1-1,0 0 1,1 0-1,0 1 0,0 0 1,-1-1 21,2 1 0,-1-2 0,2-1 0,0 0 0,1 1 0,1 0 0,0 0 1,0 0-1,0 0 0,0-1 37,-35-3 0,35 4 1,-1-1-1,-32-6 0,0 2 1,-2-2 39,0-1 0,5 2 1,-2 1-1,5-1 1,2 1 137,2-1 0,0 2 1,-5-3-1,1 3 1,0 0-152,4 0 0,-6 3 0,5-5 1,-1 1-1,0 0-84,3-1 1,-4 1 0,4-4 0,-1 2 0,1 2 44,2-2 0,1-1 0,2-2 0,0 2 0,-2 1 228,1 1 1,2 1 0,1-3 0,0 1 0,0 3-129,1 1 0,3-2 1,0 3-1,1 1 1,-1 0-229,1 0 0,-1 0 1,-2 2-1,1-1 0,1-1 4,-1 1 0,0 2 0,0-1 0,3 0 1,1-3 187,3 3 1,-2-4 0,-1 0 0,0 1 0,-1-1 104,0 3 0,4-3 1,-3 2-1,2 0 0,1 0-141,4 0 1,-4-2 0,4 3-1,-1-1 1,-3 1-46,2 2 0,-2 1 1,1 0-1,0 0 1,0 0-89,-1 0 1,-4-2-1,3-1 1,1-1 0,0 1 118,-2 2 1,4 1 0,-5 0 0,2 0-1,-2 0 24,-1 0 0,2-4 0,-3-1 1,-1 3-1,1 0-43,-1 2 0,1 0 0,-5 0 0,-1 2 1,-2 0-63,-1 3 0,0 0 0,3-2 1,-2 1-1,-1-1 55,1-1 1,1-1 0,-1 2-1,-2 1 1,-1-1 27,1-2 1,-5 1 0,3 1 0,0 1 0,2-1 172,-1-2 1,-1 3 0,-4 0 0,2-1 0,2 0-97,1 1 0,-3-1 0,2 4 0,-2-1 0,3-3-84,0-2 0,2 3 0,4 1 1,0-1-1,1 0-48,-1 0 1,0 1 0,0-4 0,0 2 0,2 1 96,2-1 1,-1 2 0,6 0-1,0-1 1,-2 2-10,-3 2 0,4-1 0,-1 0 0,2 0 0,-1 0 0,2 2-42,2-2 0,5 4 0,1-4 0,1 2-24,-1-1 0,5-4 1,-1 3-1,2 0 0,1-1 1,1 1 70,0 0 1,-1-4-1,2 1 1,2-1 92,0 1 0,7-2 1,-2 2-1,3-3 1,1-1 76,0 0 1,6 2-956,3 2 1,3-1-1,4 5 1,4 1 734,5-2 0,9 4 0,-1-4 0</inkml:trace>
  <inkml:trace contextRef="#ctx0" brushRef="#br0">2757 15380 7210,'0'-13'2512,"0"0"-2520,-6 6 0,4 2 0,-6 6 0,1 3 542,0 5 1,3 6-1,-3 4 1,0 2 0,1 4-181,1 3 0,0 8 0,5-2 0,0 2 0,0 4-153,0 2 1,2-2-1,2 2 1,5-3 0,2 0-393,2-1 0,1-2 0,3-2 0,2-4 0,3-5-319,-1-4 0,-4-2 1,4-8-1,1-1 1,2-3-21,2-1 1,-1-2-1,1-6 1,-2 0 0,-2-4 529,-1-1 0,-5-7 0,2-6 0</inkml:trace>
  <inkml:trace contextRef="#ctx0" brushRef="#br0">2960 15723 7983,'9'0'1383,"-1"0"-867,2 0 0,6 0 0,2 0 1,0 0-1,2 0 34,0 0 0,-3 5 0,4 4 0,0 2 0,0 3 0,-1 2 0,-3 2-470,-6 2 1,1 1 0,-8 4 0,-1 1 0,-3 1 0,-6 2-1576,-7 5 1495,-11 3 0,-19 6 0,-10 3 0</inkml:trace>
  <inkml:trace contextRef="#ctx0" brushRef="#br0">3748 16091 8078,'0'-13'1012,"-2"2"-484,-2 2 0,-3 4 0,-6 5 1,1 0-1,-2 1 0,-3 3-76,-4 5 0,2 4 1,1 4-1,1 4 0,0 3 1,1 1-206,2 1 0,7-1 1,3 0-1,3 1 0,1-1-867,0 1 1,7-1 0,5-1 0,8-3 0,4-4-179,2-3 1,5-3-1,2-2 1,4-5-1,0-2 1,-2-4-1508,-1-2 2305,-6-3 0,9-12 0,-5 0 0</inkml:trace>
  <inkml:trace contextRef="#ctx0" brushRef="#br0">4065 16269 8078,'7'-16'-69,"-2"3"1,-5 4 356,-5 2 1,-2-3 0,-5 5 0,-2 3 0,-3 0 447,-5 2 1,3 2 0,-1 0-1,2 4 1,2 1-421,2 3 0,3 1 1,2 2-1,4 0 0,0-1 1,1 1-170,1 0 1,2 0-1,2-1-324,4 1 0,2-5 1,5-1-1,1-1 0,1-5-132,3-3 0,-3-1 0,3-6 0,-1-1 0,-2-1 45,-2-1 0,3 3 0,-10 2 1,1 0 521,-1 0 1,0 5 0,-4 2 0,2 8 0,3 3 61,1 2 0,-5 3 1,4 1-1,0-1 1,1-2-795,0-1 1,4-5 0,-2-1 0,2-1-1,2-3-289,-1-2 1,5-1 0,0-1 0,-1-4 0,-1-3-1,1-3-1071,1-2 1834,0-5 0,-5-2 0,1-5 0</inkml:trace>
  <inkml:trace contextRef="#ctx0" brushRef="#br0">4345 16256 8078,'1'-7'-897,"4"3"1867,2 2 0,1 4 0,1 2-393,0 4 1,-2 4-1,1 0 1,-3 1 0,-2 0-20,-2 0 1,4-1 0,-1 1-549,-1 0 1,0-2-84,1-3 0,-1-3 0,4-10 0,-2-3 0,0-3 150,0-2 1,-2 0-1,4 1 1,0 0 428,0 4 1,-3-2-1,5 6 65,1 1 0,1 1 0,2 4 0,-2 2-950,-3 5 1,2 2-1,-5 3 1,-3 3-1,0 3 1,-2 1 378,0 0 0,0 0 0,0 5 0</inkml:trace>
  <inkml:trace contextRef="#ctx0" brushRef="#br0">5183 16027 10352,'0'-8'3267,"0"-1"-2808,0 7 1,0-3-1,0 10 1,0 3-1,2 5-84,2 4 1,-3 3 0,4 5 0,-3 2 0,1 1-1,1 0-1296,-1-4 881,-1 2 1,2-11 356,0 6 28,0-5-59,2 2-2066,-5-11 284,5 4 674,0-9 0,-3 4 0,5-6 754,2 0 0,-3-6 0,1-3 1,2-2-1,2-2 0,0 1 200,1-1 0,0 2 0,1 1 0,1 3 226,2 1 1,0 2 0,-4 4 0,0 0 0,-2 1 315,-3 4 1,-2 2-1,-6 5-382,0 1 0,0 0 0,0-1 0,-1 1 1,-2 0-1,-3-2-13,-1-2 0,0-2 0,-3-5 0,2 3-719,-2-3 1,-1 0 0,-2-2 0,0 0 0,2-2-1340,2-2 1,4 1-1,5-5 1,0-2-437,0-1 2215,0-8 0,11 0 0,3-7 0</inkml:trace>
  <inkml:trace contextRef="#ctx0" brushRef="#br0">5514 16231 8029,'12'0'747,"-3"5"1,-1 4-376,2 2 1,1-3 0,2 0 94,0-3 0,1 1 16,3-2-254,-3-3-57,4 5 0,-1-6 337,0 0 1,6-4 182,-2 0-681,-3-6 51,1 3 1,-7-6-111,1 0 1,-6 1 35,-3-1 0,2 0 0,-3 1 0,-3-1 1,-6 2-1,-4 1-28,-4 1 1,-7 6-1,0-1 1,-3 3-1,-2 2 1,2 2 612,3 1 0,-1 6 1,3-1-1,2 2 1,2 2-1,5 1 314,3 3 1,3-3-1,4 3 1,0-2-914,0 2 1,5-3 228,4 3 0,9-3 141,8-1-344,-1 0 0,17 5 0,-2 2 0</inkml:trace>
  <inkml:trace contextRef="#ctx0" brushRef="#br0">6657 16256 8000,'7'-6'115,"-1"-1"1,-5-5-1,2-1 1,1 0-1,-1 1 82,-2-1 0,-2-4 1,-2 0-1,-3 0 19,-1-1 0,-1 4 0,-5-3 0,0 3 1,1 1-1,-1 2 215,0 2 0,1 3 0,-2 6 0,-2 0-236,-1 0 1,-4 3-1,4 4 1,1 6 0,2 3-1,2 2 5,-1 3 0,6-1 0,3 1 0,2 0-227,2-1 0,2-2 1,2-5-1,4 0 1,5-2-1,3-3-119,0-3 1,7-5 0,-2-5 0,5-5-295,3-5 0,0-5 1,2-7-1,-3-1 1,-4-3-1,-2-1 126,-2-4 1,-2 4 0,-6-2 0,-4 0 303,-4 2 1,-2-4 0,-2 8 0,-2 3 0,-2 4 623,-4 2 0,-4 8 0,0 7-117,-1 2 0,0 14 1,1 5-1,0 8 1,3 7-1,1 8 121,3 4 0,1-2 1,4 2-1,0-3-691,0-5 0,9-6 0,4-2 0,3-5 0,2-6 0,3-5-474,3-3 0,6-3 1,-1-6-1,1-2 0,0-2-52,-1-5 1,1-3 0,-6-4 0,-1-2 0,-4 0 366,0-1 0,-7 1 1,-3 2-1,-1-1 1,-1 2 1021,-2 1 0,-4 5-87,-1 1 0,0 6 0,1 2 0,2 8-126,2 3 0,-1 2 0,-3-1-2010,3 1 1,2 0 0,4-2-2526,-2-3 3958,1-2 0,-2-6 0,-1 0 0</inkml:trace>
  <inkml:trace contextRef="#ctx0" brushRef="#br0">7038 15888 8000,'-7'-20'0,"1"4"0,2 5 1180,0 3-1022,0 5 1,9-3 0,4 6 0,3 2 0,4 2-1,2 3-2158,2 0 2000,1 4 0,-1-4 0,-2 6 0</inkml:trace>
  <inkml:trace contextRef="#ctx0" brushRef="#br0">7356 15939 8000,'7'1'198,"-2"3"0,-1 5 555,1 2 1,-1 2 0,-4 1 0,1 3 0,2 2 0,1 3-163,-1-1 1,-1-2 0,-2 4 0,1-3-1012,3-2 147,-2-1 231,3-4 0,-5 0-326,0-1 0,5-6 258,-1-6 1,0-7-1,-4-9 1,0-1 175,0 2 0,0-4-54,0 3 1,4-6 245,1 5 95,4 1 1,-2 4-421,6 4 1,0-2-1,0 6 1,1 1-1,1 1 1,2 2-597,-1 0 1,-1 2 576,2 2 1,1-3 7,4 4 1,0 0-111,-5 0 0,2-1 131,-3-4 0,-1 0 212,2 0-75,-3 0-227,-2 0 115,1 0 153,0 0 0,-2-2 14,-2-2 1,0 1-111,-4-5 1,-1 4-19,-4-5 1,-2 1 0,0-5 55,-3 0 1,-4 5-1,0-1 1,-4 1 435,-4 1 1,3 1-46,-3 6 0,-1 0 0,1 0 1,2 2-63,0 2 1,7-1-1,1 5 1,1 2-74,3 1 0,2 6-456,1 0 0,0 2 1,1-4-1,5 2 0,5-2-360,5 0 0,5-7 1,-3-1-1,2-1 1,3-3-868,1-2 0,1-1 848,1 0 1,0-1 15,4-4 1,1 0 126,3-4 1,1-2-138,-5 2 0,-2-2-169,-7-1 395,3-1 303,-10 0 1,9 0 1164,-6 1 1,-4 3-1592,-5 1 198,-5-1 0,7 1 2009,-6-1 1,-1 7-1,-7-3-1343,-5 4 1,-1 2 0,0 4 0,2 3 0,-2 3 0,-1 2-336,-2 0 0,6-1 1,3 1-1,2 0-598,2 0 1,0-1 369,0 1 0,2 0-292,2-1 0,3-3 155,6-1 1,-1-4-58,1 5 0,1-5 20,3 5 67,-3-7 107,5 4 1,-2-6-493,0 0 1,4-1-398,-4-4 638,5 4-1,-8-10 0,9-1 17,-6-4 1,1-6 306,-1 5 0,-3-7 0,2 0 0,-5-4 262,-2 0 1,-2 1 0,1 3-1,-4 2 1,-2 2 0,-2 2 499,0 2 1,0 2 0,0 1 0,-2 2 203,-2 2 1,1 4 0,-5 5-1,-1 1-688,2 3 0,-4 5 0,4 8 0,-2 4 0,2 3-32,2 1 0,1 5 0,4 0 0,1-2 0,2-1-392,1-2 0,6-4-609,-2 0 1,4-5 197,0 1 408,7-3-472,-5-7 1,4 3 0,-5-6 0,1-1-101,3-2 1,-3-1-1,4-1 1,-1-2-1,0-2-2114,-1-3 2869,4-6 0,-6 0 0,4-4 0</inkml:trace>
  <inkml:trace contextRef="#ctx0" brushRef="#br0">8308 15951 7902,'0'-7'4724,"5"3"-4493,-1 8 0,7-2 1,2 3-1,7-1-357,4 1 0,2-1 0,4-4 0,4 0 0,1 0 0,0 0-2144,-1 0 1,-4-2 2269,4-2 0,-6-3 0,3-5 0</inkml:trace>
  <inkml:trace contextRef="#ctx0" brushRef="#br0">8816 15723 13585,'0'21'0,"0"0"176,0 2 0,0 2 0,0 3 0,0 2 0,2-2 0,1-1-912,1-2 0,2-1 0,-4-3 0,4-4 0,1-3-2202,3-1 2938,1-6 0,2 4 0,0-3 0</inkml:trace>
  <inkml:trace contextRef="#ctx0" brushRef="#br0">9020 15964 8721,'8'0'459,"1"0"-179,-7 6 0,4 1 0,-6 5 0,1 2 1,2 2-1,3 1 234,1-2 1,-3 0 0,5-3 0,1-1 0,1-2-359,2-5 0,-1-2 0,1-2 0,0 0 1,-1-2-58,1-2 0,-2-3 0,-1-6 0,-1 1 0,-1-1 316,-1 0 0,3-4 0,-4 2 0,-1 2 379,1 3 1,0 7 0,-3 0-1,2 6-108,2 6 0,-4 8 0,1 4 0,-1 3 0,0 1 0,1 1-72,-1-1 1,-2-4 0,-2 0-1,-2 1 1,-1-3 0,0 0-915,-2-1 0,-1-4 0,-6 3 0,1-3 0,-2-1-710,-3 0 1,-3-1 0,-7 1 0,-1 0-1,-5-2 1010,-3-3 0,-11 4 0,-11-5 0</inkml:trace>
  <inkml:trace contextRef="#ctx0" brushRef="#br0">10150 15939 7892,'7'-20'0,"-4"4"0,-6 6 0,-5 6 278,-3 3 0,-6 1 0,-2 0 0,-1 1 0,-2 3 0,-1 5 161,2 2 0,3 2 0,5 0 0,2-1 54,2 1 0,4 0 0,5-1 0,1 1 1,3 0-1,5-1-263,2 1 0,6 0 1,0-2-1,-1-1 0,-1-2 1,2 2 0,-7-3 0,3 0 0,-4 0-861,-2 1 0,-1 0 0,-6 5-848,0-1 1,-1-5 1477,-4-2 0,-2-4 0,-5-1 0</inkml:trace>
  <inkml:trace contextRef="#ctx0" brushRef="#br0">10328 16040 7892,'13'0'2318,"-2"2"-1974,-2 2 1,2-1 0,-4 5 0,1 2 0,1 1-70,1 2 1,-3-5 0,1-1 0,2-1 0,1-3 0,2-2-110,0-1 1,0-5 0,-1-4 0,1-2 0,0-2 0,-2 1 0,-3-1-83,-3 0 1,-4 0 0,-1 1-1,-1 0-78,-4 4 1,-2-2 0,-7 6 0,-3 0 0,-4-1 0,-3 1-295,-1 1 0,4 3 0,1 3 0,1 3 1,4-1-1,1 2-1524,1 1 1,9-6 1811,8 3 0,9-4 0,12-1 0</inkml:trace>
  <inkml:trace contextRef="#ctx0" brushRef="#br0">10569 15697 7892,'9'-1'1994,"-1"-2"-1443,2-1 0,2 0 0,0 4 1,1 1-1,0 5-289,-1 6 0,1 7 1,0 7-1,-2 4 0,-1 3 1,-3 0-1,-1 0 0,-2-1-724,2 1 1,-5-5 0,3 2-1,-1-4 1,0-2-290,1-2 0,6-4 1,-2-5-1,4-2 751,0-3 0,7-2 0,1-6 0</inkml:trace>
  <inkml:trace contextRef="#ctx0" brushRef="#br0">10989 15977 9783,'7'0'1966,"-2"5"1,-5 4-1609,0 8 1,2-3 0,1 3 0,2-3 0,1-1 0,1-1 330,0 1 0,1 0 0,5-1-547,0 1 1,0-5-1,-1 0 1,1-3 0,0-2-1,-1-2 1,1-2-280,0-3 0,4-3 0,0-6 0,-2-1 0,-1-3 1,-1-3-8,0 0 1,-5-4-1,-1 5 1,-1-2-1,-3 1-316,-2 1 1,-1 3 0,0 3-834,0 0 1,-1 6-1,-2 4 1,-1 6-1999,1 6 3291,1 2 0,8 2 0,1-1 0</inkml:trace>
  <inkml:trace contextRef="#ctx0" brushRef="#br0">11395 16091 11859,'13'-2'923,"0"-2"0,1 1-843,3-5 1,-3 1 0,3-3-1,-2 2 1,1-2 0,-1-2-247,-3 0 0,-1-1 1,-6 0-208,3 1 1,-7 0 0,-1 2 0,-7 3 530,-4 2 1,-2 2-1,0 6 1,2 2-1,1 2 91,2 3 1,3-3 0,-2 2 0,2 1 0,2 1-97,1 2 0,2-1 0,0 1 0,0 0 0,2 0-346,2-1 1,3-1 0,6-1 0,1-3 0,1 0-225,2 1 1,2-6 0,-2 3 0,4-4 0,1-1 0,1-1-294,-2-4 1,-1 3-1,2-6 1,-2 1 459,-1 0 0,-2-1 1,-5-5-1,1 1 451,0-1 0,-6 0 721,-3 0 0,-3 5 0,-1-1 82,0 0 0,0 2-389,0-2-480,0 6 0,-1-2 1,-3 5-1,-5 0-117,-2 0 0,2 1 0,1 2 0,0 2 293,0 3 0,-1-4-91,4 4 1,-3-4-1,4 5-69,1 1 1,1 1 0,2 2-127,0 0 0,2-2 1,2-1-283,5-2 0,2-5 1,2 1-1,-1-2 1,1-4-178,0-2 0,-1-2 0,1-4 0,-2 2 0,-1-2 63,-1-1 0,-2-3 0,3-2 0,-3-2 0,0-1 130,0 1 0,-4-6 0,1 0 1,-3-7-1,-1-4 125,0-5 1,0 1-1,2 4 1,1 3-1,1 4 2112,-1 4 1,-2 7 64,-1 0 1,0 10-1319,0 7 1,0 12 0,-1 9 0,-2 4-1,-1 5-169,1 4 1,1-2 0,2 2 0,0 1 0,0 1-1162,0-3 1,0 0 0,0-6-1,0 1 1,2-1 586,2 1 0,-3 0 0,5-2 0</inkml:trace>
  <inkml:trace contextRef="#ctx0" brushRef="#br0">3849 17158 7899,'-12'-7'2124,"-1"2"-1596,6 4 0,-3 8-375,6 6 0,0 5 1,2 8-1,-1-1 49,-1 0 1,0-4 0,5-1 0,2-1 0,3-4-371,1-1 1,1-3 0,5-2-1,0-5 1,1-2 0,1-4-579,2-2 655,0-3 1,-8-6 0,-1 1-1,2-1-318,1 0 0,-2-4 194,-1 0 0,-3-1 91,3 1 1,-4 3 56,5-3 0,-6 3 0,1 1 222,-3 0 479,-1 6 1,2-3-325,2 6 0,-3 6 1,3 6-1,-1 3 1,0 4 6,1 1 1,6 0 0,-3 4 0,2-2-1039,-1-2 454,1 3 1,5-6-1,1 1-400,2-4 0,2-7 337,-2 1 124,-3-2 55,10-2 1,-5-2-555,7-2 1,-2-3 184,-3-6 0,3-1 150,-3-3 1,-2-1 44,-3-3 325,-1-3 40,-3 9 1,0-7 150,-4 5 1,-2 0 886,-6 4 65,0 1-53,0-1 1,-2 6-746,-2 3 1,3 4 0,-4 5-1,4 7 1,1 4 0,0 3-101,0-1 0,0 1 0,1-4 1,4 2-177,3-2 0,3 0 0,2-3 0,0 1 1,0-2-1,-1-1-43,1-1 0,-5-7-282,1 3 0,-5 0 157,5 0 0,-7 0-1104,3-1 377,-4-2-23,-1 4-1184,0-1 1003,-6-3 1030,5 3 0,-10-10 0,4-2 0</inkml:trace>
  <inkml:trace contextRef="#ctx0" brushRef="#br0">4650 17209 8048,'5'12'1338,"-2"1"0,4 0-651,-1-1 1,-2-3-1,-4-1-1915,0 2-926,0 1 2154,0-4 0,6-12 0,1-9 0</inkml:trace>
  <inkml:trace contextRef="#ctx0" brushRef="#br0">4612 17018 8630,'5'-14'663,"-2"-3"-629,6 8 1,-5 4-1,3 2 1,0 6 0,0 5-2116,3 4 2081,1 0 0,8 7 0,0 0 0</inkml:trace>
  <inkml:trace contextRef="#ctx0" brushRef="#br0">4942 17170 8434,'7'0'3439,"0"5"-3170,-3-1 1,-2 2 0,2-2 0,-3 4-160,-1 4 0,0-4 1,0 0-108,0 2 0,2 0-487,2-1 0,-1-4 0,5-6 0,2-2 1,0-3-1,0 1 219,-2-1 1,1-2 0,4 2 0,-1 0 152,1 1 1,0 1 0,-1 4 0,1 0 0,0 1 0,-1 3 97,1 5 0,-4 2 0,-2 2 0,0-1 0,-2 1 1,2 0 133,1-1 0,-4-3 0,4-2 1,2-1-1,1-4 0,4 0-237,1-2 1,0 0-1,5-2 1,0-2 49,-1-4 1,3-4-1,-6 0 1,-2-1-1,-2 0 1,-3 1 139,-2-1 1,-5 0 0,1 1 0,-2-1 315,-2 0 0,-2 5 0,-2-1 1,-4 1-1,-4 1 306,0 2 1,-1 4-1,0 1-346,0 0 0,1 1 1,0 4-1,3 3 0,2 5 29,1 4 0,2-3 1,5 4-1,2 1-133,1 2 0,6 1 0,-2 1 0,4-2 0,0 2 0,1 1 91,0 1 1,0 0 0,-1 1 0,0-1-84,-4 1 1,2-1-1,-6 0 1,-1-1 0,-2-1-1,-1-3 26,0-2 0,-5 3 0,-4-4 0,-3-1-287,-5-2 1,1-6 0,-5-1 0,0-1-1,0-3 1,-1-2-1077,0-1 1,-1 0-1,1-1 1,2-3-4085,2-5 5168,1-8 0,-2-3 0,-1-5 0</inkml:trace>
  <inkml:trace contextRef="#ctx0" brushRef="#br0">6288 17005 7891,'-5'-7'986,"2"2"1,-4 6-1,1 5-984,3 6 1,2 8 0,1 11 0,0 6 0,0 5 0,1 2 59,4 0 0,-2 1 0,5-6 1,0-3-1,1-4 0,-1-5-681,2-5 1,-3 1 0,0-6 0,0-3-580,1-4 1,-6-7 1197,3-12 0,-4-5 0,-1-17 0,0-1 0</inkml:trace>
  <inkml:trace contextRef="#ctx0" brushRef="#br0">6428 17043 7891,'13'-26'232,"0"2"1,-1 12 0,2 2 143,3 2 1,-3 5-1,5 0 1,-2 5-1,0 3 1,-2 2-199,-1 3 1,-5 6-1,-2 1 1,-1 0-1,-4 0-155,0 0 0,-4 1 0,-2-3 0,-4 2 0,-5-1-291,-4-2 1,1-3-1,-3-1 1,0-3-1,4-1 81,1-3 0,1 0 1,0-1-1,1 3 1489,-1-3-848,6 0 0,7 3 0,10 4 0,4 4 1,4 2-180,2 2 1,1 1 0,3-2-1,-1 1 1,-2-2 0,1 0-410,2-3 0,2 1 0,-1 0 0,1-2 0,-1-3 0,0-3-718,1-4 1,1-1 0,1 0 0,2 0 0,-2-1 205,-1-4 1,-2-2-1,-1-5 1,-1-3-1,-4-1 646,0-6 0,-2-3 0,-6-5 0,-1-4 0,-2-2 3,2-2 0,-3-3 0,0 1 0,-1 6 0,-3 5 296,-2 5 0,-1 5 1,-1 1-1,-3 3 1,-5 5-1,-2 3 545,-2 4 0,-1 1 1,-2 2-1,-1 2-504,2 2 1,1 9 0,1 7-1,0 2 1,2 2 0,1 3 50,2 0 0,5 0 0,-1-1 0,4 1-236,4-1 0,3 0 1,6-7-1,-1-1 0,3 0 1,2-2-141,4-2 0,-2-6 1,3 0-1,-1-1-247,-1 0 0,-2-3 0,-5 4 0,-1 2-14,1 2 1,-6-4 0,-4 0 0,-6 1-202,-5-2 1,-4 4 0,0-4 0,-3 0 0,0-1 0,-3-2-697,-2 0 0,4 1 0,-1-7-706,3-2 1849,7-3 0,2-17 0,5-3 0</inkml:trace>
  <inkml:trace contextRef="#ctx0" brushRef="#br0">7279 17043 7881,'9'2'0,"-2"2"577,-2 5 0,0 6 0,-4 3 0,2 2 1,1 3-1,-1 2 32,-2 5 1,-1-3 0,0 2 0,0-3 0,0-4-519,0-1 1,5-1 0,0 1-1,2-4 1,3-3 0,2-2 0,0-4-1,1-2-259,0-1 1,-1-3 0,1 2 0,0-4 0,-1-4-13,1-5 1,0-2-1,-2-2 1,-2 1 0,-4-3-1,0 0 152,-1-2 0,0-6 0,-5 2 0,-4-1 1,-5-1-1,-4 3-97,-3 2 0,-1-3 0,3 4 1,-2 1-1,0 4 37,-2 3 0,4-1 88,-6 6 0,-1 0 0,-3 4 0</inkml:trace>
  <inkml:trace contextRef="#ctx0" brushRef="#br0">7724 17082 7912,'0'-13'2491,"0"0"-2173,0 6 1,0 3-1,0 9-8,0 8 0,1 6 1,2 7-1,1 3 1,-1 2-1,-1 0-188,-2 0 0,0-2 0,0-3 1,0-2-338,0-3 1,0-3-758,0-5 863,5-6 1,2-8 0,6-11 0,0-5-1,-2-2 1,-1-3 63,-2 3 0,1-5 0,2 2 0,-1 0 121,-1 1 1,-7 7-1,4 7 1,-2 0 138,0-1 1,5 11 0,-5 2 0,0 4 0,2 6 48,2 1 1,0 0-1,-1 4 1,0-2 0,0-2-368,3-2 1,-3-3 0,1-1-1,2-3 1,1-1 0,2-4-304,0 0 0,-1-6 0,0-2 0,-2-3 276,-2-5 1,1 0-1,2-6 1,-1 1 0,-3-1 131,-2-3 1,4 4 0,-3-1 0,-1 0 0,1 2 1025,-3-1 0,-1 3-324,3 3 0,-2 7 0,4 6 1,0 9-229,0 6 0,0 5 0,3 5 0,-2 1 0,1-1-470,-2 1 1,2-1 0,-3 0 0,1-1 0,2-3-731,-2-4 1,4-2 0,-3-4-1,2-1 1,0-3-329,-1-2 1,-1 0 0,5-5-1,0 0 1,-1 0-1054,1 0 2105,0-6 0,-1-7 0,1-6 0</inkml:trace>
  <inkml:trace contextRef="#ctx0" brushRef="#br0">8499 16993 7912,'8'0'3000,"1"0"-2341,1 0 1,1 0 0,2 0 0,1-2-1,1-1-527,2-1 0,0 0 1,-4 4-1,0-2 1,-1 0-1,1-3-1279,0 3 1,-2-1 0,-1 0 0,-3-3-64,-1-1 0,-4 4 0,-6-1 1210,-4 3 0,-9-5 0,-3-1 0</inkml:trace>
  <inkml:trace contextRef="#ctx0" brushRef="#br0">8588 16955 7912,'-12'1'0,"3"2"0,2 2 117,1 2 0,0-2 1,3 3-1,-1 2 0,1 3 693,2 4 0,1-2 1,0 5-1,0 0 1,0-1-1,0 4-324,0 1 1,0 1-1,0 1 1,1-2 0,2-2-304,1 0 1,6-3 0,-1 4 0,2-3 0,2-2-38,-1-3 0,3-5 0,0-3 0,2-1 0,0-3-457,1-2 1,-2-1-1,4 0 1,-2 0-1,-1 0-430,1 0 0,-4-4 0,3-2 741,-3-1 0,-1-1 0,0-5 0</inkml:trace>
  <inkml:trace contextRef="#ctx0" brushRef="#br0">8575 17234 7910,'-11'-2'2579,"2"-2"-2036,4 3 1,6-5-1,3 6 1,6-1 0,7-2-223,9-1 1,3 0 0,6 2-322,-1-2 0,0 2 0,4-3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14012 3023 8038,'0'-7'1389,"0"1"843,0 6-1823,0-6 0,-1 5 0,-4-3 0,-3 2 0,-3 2-381,-2 0 1,-5 6 0,-2 2 0,-1 4 0,-1 2 0,0 1-167,-2 2 1,4 0 0,2-4 0,1-2-44,0-2 1,0 2 0,4-3 0,1 2-237,-1-1 1108,6-4 0,3 0 1,8 0-231,4 2 1,4-3 0,2 4 0,3-3-295,4-2 1,0 3-1,2-2 1,1-1-1,-3-2 1,0-1-627,-1 0 0,-5 4 1,2 1-1,-3-3-646,-1 0 0,0 3 0,-2 4 0,-3 4-1574,-3 4 2679,-15-3 0,-4 10 0,-12-5 0</inkml:trace>
  <inkml:trace contextRef="#ctx0" brushRef="#br0">13707 3467 8720,'2'7'2733,"2"-3"1,3-1-2656,6 1 0,1-2 0,3 2 1,4-2-377,3-2 1,1 1 0,1 2 0,-1 1 0,0 0 0,1 0-2975,-1 1 3272,1 5 0,-1-3 0,0 5 0</inkml:trace>
  <inkml:trace contextRef="#ctx0" brushRef="#br0">14291 3124 8064,'-4'-12'2034,"0"-1"-890,0 6 0,4 4-897,0 11 1,0 2 0,0 13 0,-2 2 0,0 5 0,-3 1-682,2 0 1,2 1-1,1-5 1,0-3-844,0 0 0,1-1 1,2-2 1276,2-4 0,4 3 0,-2-1 0</inkml:trace>
  <inkml:trace contextRef="#ctx0" brushRef="#br0">14469 3035 9461,'2'-7'1777,"2"3"-1180,3 3 0,4 6 1,-1 4-1,-3 2 0,-1 3-249,-3 3 0,-2-3 1,-1 5-1,0-3 1,0 1 379,0-1-533,0-2 1,0-1-1,0-1-2063,0 1 1183,0-6 1,0 0 0,2-4 0,3 1 573,8-1 0,1-1 1,6-2-1,0 0-191,-1 0 1,-2 1 756,4 3 1,-5-2 0,-1 3 0,-3-1-54,-4 1 1,-1 5 0,3-2 0,-3 3-318,-1 2 0,-2-3 1,-4 1-1,0 3 0,-1 0 1,-4 1-16,-3-3 0,1 1 1,-2 0-1,-2-1-1014,-4 1 0,1 0 1,-3-2-1,2-1 0,3-3 1,-2-1 943,-3-4 0,3 0 0,-5-2 0</inkml:trace>
  <inkml:trace contextRef="#ctx0" brushRef="#br0">14622 3010 8774,'1'-7'432,"3"3"1,5 2-134,2 2 0,2-4 0,0 0 0,1 1 0,1 2 0,4 1-614,0 0 1,2 0-1,3 0 1,-1 1-1,-2 3 315,2 5 0,1 2 0,1 2 0</inkml:trace>
  <inkml:trace contextRef="#ctx0" brushRef="#br0">15117 3200 8419,'0'13'2629,"0"0"0,0 0-2389,0-1 0,0 1 0,0 0 1,0-1-327,0 1 1,4 0 0,1-1-1354,-3 1 1142,0-6 0,-1-1 1,4-8-1,3-2 1,3-4 215,2-4 0,-3-5 0,0 1 0,1 0 118,-1 2 1,-2 1 0,2 2 551,-1 2 1,-5 4 0,3 6-286,-1 3 0,2 4 1,-4 4-1,1-1 1,-1-1-451,0-1 1,0-5 0,-2 3-332,2-1 1,-1-2 0,5-4 92,2 0 1,1-1 0,2-4 285,0-3 1,0-3-1,-2-2 1,-1 2-1,-3 1 1,0 3 240,0 1 0,-3 2 46,5 4 0,-2 1 1,1 3-1,-2 5 1,-2 2-1,0 2 40,-1 0 1,3-5 0,-2 1-1,-1 0-436,-2 3 1,3-4-1,2-1 1,0 0-1,1-1-791,0 0 1,-3-2-1,5-4 367,0 0 0,-2 0 0,2-2 1,1-2 630,1-4 0,7-4 0,2 0 0</inkml:trace>
  <inkml:trace contextRef="#ctx0" brushRef="#br0">15651 3264 8078,'8'-4'159,"1"-1"1,-7 3 831,3 6 1,0-1 0,0 5-293,-3 2 0,0-3 0,-2 2 1,0 0-1067,0 3 1,0-4-1,1 1 1,2 1-786,1 1 0,1-3 0,-7-1 1152,-2-1 0,2 4 0,-3-3 0</inkml:trace>
  <inkml:trace contextRef="#ctx0" brushRef="#br0">15663 3010 9396,'-7'0'1681,"2"6"-1870,5 1 0,4 5 0,2 0 0,1-3-647,3 0 0,1-1 0,2 5 836,-1 0 0,1 0 0,0-1 0</inkml:trace>
  <inkml:trace contextRef="#ctx0" brushRef="#br0">15905 3315 11038,'0'8'833,"0"1"-318,0 1 1,0-3-1,0 1-888,0 2 0,0-3 319,0 1 1,1-5-298,3 1 0,-1-4 0,6-4 314,1-4 0,1-4 0,3 0 0,2-1 0,0 2 0,0 1 263,-2 1 0,3 7 0,0-3 1,-1 3 835,-2-3 1,-2 4 34,1-3 0,0 4-215,-1 4 1,1-1 3,0 5 1,-5 2-948,1 7 1,-6-1-1,1 5 1,-3 1-2131,-1 2 2191,-5 7 0,-8 7 0,-7 8 0</inkml:trace>
  <inkml:trace contextRef="#ctx0" brushRef="#br0">17162 3239 8015,'7'-2'379,"-1"-1"1,0-1 0,2 1-1,5 0 1,2 1 0,2-4 27,-1-1 1,2 4 0,1-3 0,-1 2 0,0 0 0,-1 0-368,2-2 0,-5 5 1,3-5-1,-3 2 1,-2 0-1,1 1-975,0 1 0,0 1 0,-1-2-1706,1-1 2641,-6 0 0,4 4 0,-4 0 0</inkml:trace>
  <inkml:trace contextRef="#ctx0" brushRef="#br0">17366 3035 8015,'-7'0'1943,"1"0"-1610,6 0 0,0 2 0,1 2-227,4 4 1,-4 9 0,3 5 0,-2 2 0,-2 2 0,-2 3-399,-2 0 0,3-1 0,-4-5 1,4-3-308,1-2 1,4-1 0,2-4 0,1-2 598,3-3 0,1 4 0,2-5 0</inkml:trace>
  <inkml:trace contextRef="#ctx0" brushRef="#br0">17683 2883 7996,'0'-7'2574,"0"-4"-1488,0 9-676,0-3 0,0 12 0,0 4 0,0 6-90,0 3 1,0-1-1,0 4 1,0-2-1,0 0 1,0 0 54,0 1 1,0-1-1,0 4 1,0-1-288,0-3 0,0 2 0,0-5 0,0 1 0,0-1 0,0-1 22,0 1 0,0-8 0,2 3 1,0-2-111,3 0 0,5 2 0,-3 0 0</inkml:trace>
  <inkml:trace contextRef="#ctx0" brushRef="#br0">20071 3124 7859,'-8'0'2794,"-1"0"-2352,7 0 1,-3 0-233,10 0 1,-3 0 0,7 0 0,1 0-155,1 0 1,2 0-1,0 0 1,-1 0-1,1 0 1,0 0 2,-1 0 0,7 0 0,0 0 1,1-1-423,-3-3 0,2 2 0,-3-2 0,0 3 0,-2-1-1102,-1-2 0,-5 2 1465,1-2 0,-6 8 0,2 4 0</inkml:trace>
  <inkml:trace contextRef="#ctx0" brushRef="#br0">20491 2921 7906,'0'-7'1074,"0"-4"-292,0 9 202,0-3-909,0 5 1,1 1 29,3 3 0,-2 3 0,3 5 1,0-3 56,-1 0 1,0-1 0,-4 5 0,0 0-75,0 0 1,0-1 0,0 1-1,0 0 1,0-1 0,0 1-17,0 0 1,0-1 0,0 1-1,0 0 12,0 0 1,0-5 0,0 2 0,1 3 0,2 2 0,2 1 34,-3-2 1,0 0-1,-2 1 1,0 2 54,0-1 1,0-2 0,0-1-1,0-1 728,0 1-141,0-6-18,0-1-669,0-6 375,0 0-516,0-6 1,0 3 66,0-5 0,5-1 0,2-3 0</inkml:trace>
  <inkml:trace contextRef="#ctx0" brushRef="#br0">14025 3137 8172,'-13'0'0,"6"0"0,0-4 329,3-1 1,4 1-260,0 4 1,5 2 0,8 0 0,0 4 0,1 0 0,3 1 135,4 0 0,3-3 0,3 3 1,2-1 205,5-3-139,14-2-445,-1-1 0,25 0 282,0 0 1,-32 0-1,2 0 18,-3 0 1,2 0-1070,7 0 1,2 0 994,-5 0 0,1 0 0,10 0 0,1 0-51,-2 0 0,0 0 0,-1 0 1,0 0-213,-1 0 0,-1 0 0,1 0 0,0 0 109,2 0 1,0 0-1,-4 0 1,-1 0 75,3 0 1,-1 0-1,-2 2 1,-1 0 0,1 1-1,0 0 1,0 0 0,1 0-1,0 0 1,1 1-1,-1-2 1,1 1-135,-1 0 0,1 0 0,-1 0 0,-1 0 290,1-1 1,0 0 0,2-2-1,1 1 28,1 1 0,0 0-719,2-1 1,-1 0 667,-4-1 0,-1 0 1,7 0-1,0 0-29,-3 0 0,0 0 1,5-1-1,0 0 24,0-1 1,-1 0-1,-2 1 1,0 1-84,-2-2 1,0 0 0,-1 1 0,-1 0-123,0 1 0,0 0 150,1 0 1,-2 0-46,-4 0 1,0 0 0,3 0 0,0 0 0,0 0 0,-1 0 0,-1 0 0,-2 0-25,0 0 0,-1 0 0,2 0 0,0 0 26,1 0 0,0 0 0,-1 0 0,0-1 0,1-1 0,-1-1 0,0 2 0,-1 0-7,-1-3 1,1-1 0,1 1 0,0 0 114,-6-2 0,1-1 0,4 1 1,0-1-28,-2 1 1,-1 0-69,5-1 1,0 1 93,-7 0 0,0-1 0,6 1 0,0 0 27,-5-1 0,-1 1 0,2-1 0,1 1-24,-5-1 0,0 1 1,2 2-1,0 1-124,-4 1 1,0 0 0,1-1 0,-1 0 175,30-1 705,-6 0-947,0 4 0,-9 0 126,2 0 0,-9 0 592,-3 0 1,-4 0-589,-1 0 1,-5 0 13,-4 0-149,-2 0 670,-7 0 1,-2 0-259,-5 0 1,0 0 465,-1 0-684,1 0 673,0 0 0,-5 0-805,1 0 166,-7 0-323,4 0-1032,-6 0 0,0 1-3778,0 4 4984,0-4 0,6 10 0,1-4 0</inkml:trace>
  <inkml:trace contextRef="#ctx0" brushRef="#br0">21875 2832 8110,'7'-13'-372,"-1"5"1,-7 1 525,-4 1 0,-2 2 0,-5 4 0,-3 0 0,-1 1 0,-6 4 1,-3 3-1,-5 3 656,-4 2 1,-2 5 0,-2 4 0,-2 3 0,-1 5-689,-1 4 1,4 2-1,4 2 1,0 0 0,1 1-424,4-1 0,2-5 0,3 1 0,3 0 0,4-1-340,3-4 1,1-3 0,2-5 0,2-4-829,5-3 0,3-8 1469,1-6 0,5-12 0,2-7 0</inkml:trace>
  <inkml:trace contextRef="#ctx0" brushRef="#br0">21367 2858 8110,'0'-13'1194,"0"0"-572,0 0 1,0 8-1,0 6 1,0 12-1,2 11-468,2 8 0,8 12 0,11 5 0,5 5 0,9 3 0,-16-28 1,2 1-155,1 1 0,3 1 0,4 4 0,3 0 0,-2 0 0,0-1 0</inkml:trace>
  <inkml:trace contextRef="#ctx0" brushRef="#br0">15879 7798 7916,'0'-13'0,"0"0"480,0 6-1,0-4 1,-1 10 0,-2-1 0,-1 9 0,1 10 130,2 6 0,1 12 1,0 6-1,0 8 0,0 13-426,0-25 1,0 0 0,0 2 0,0 1 0,0 4-1,0 1 1,0 2 0,0 2 0,0 1 0,0 0-68,0 0 0,0 2 0,0 3 0,0 1-258,0-5 0,0 0 1,0-1-1,1 0 242,1-7 0,0-2 0,1 0 0,1-1 44,2-4 1,1 0 0,6 33 22,-1-5 1,1-8 391,0-5-101,0 0-304,-1-12 0,1-1 60,0-8 1,-1-3 20,1-2 0,-4-5-34,-1-3 998,1-3-1156,3-1-659,-5-6-1295,5-2 1381,-11-5-4213,5 0 4742,-1-5 0,2-8 0,6-7 0</inkml:trace>
  <inkml:trace contextRef="#ctx0" brushRef="#br0">15981 10097 9443,'0'-20'172,"-1"1"0,-4 8 0,-2 1 0,-1 2 1,-1-1 274,-1 2 1,1-4 0,-1 4 0,1-2 0,-1 2 0,-1 0-108,-2 0 1,-4 3 0,-1-3-1,0 1-254,-1 4 0,-2 0 0,4 2 0,0-1 1,0-2-1,0-1 470,2 1 0,1 1-83,1 2 0,2-1-126,2-3-224,4 2 1,5 2 0,1 9 0,2 4 0,3 2 129,1 2 1,-5 4 0,3-3-1,-2 2 53,1 3 1,-3 2 0,3 3-1,-2 1 1,-2-3 0,0 0 32,0 1 0,0-1 0,0-3 0,0-2-244,0 2 1,0-5-1,1 1 1,2-3 0,3 1-1,1-1-308,3-2 0,-3-6 0,1 1 0,2-1-605,1-1 1,2 1 0,1-6-1,2 3 1,2-3 0,2 0-1661,2-2 0,2 0 2478,2 0 0,-1-11 0,1-4 0</inkml:trace>
  <inkml:trace contextRef="#ctx0" brushRef="#br0">16222 10046 7853,'0'-7'-222,"0"1"-466,0 6 10518,0 0-9394,0 6 1,0 1 0,-1 5 0,-2 1-153,-1 0 1,-5 1 0,5 1-1,0 2-107,-2-1 1,5-1-1,-3 1 1,2 1 0,2-2-1,0 0-92,0-3 0,2-3 0,0-1 0,4 2-67,1 1 0,0-2 0,3-2 1,-1 0-1,0-1 0,3-1-161,0-2 0,1-2 0,0-1 0,0-1-8,-1-3 0,1 1 0,0-6 0,-1 0 0,0-4 0,-2-3-3,-2-1 1,-4-5 0,3 2-1,-1-1 151,-3 0 0,-2 4 0,-1-3 0,0 2 0,-1 2 0,-3 4 248,-5 3 0,-2-1 1,-2 5-1,0-1-272,1 0 0,-1 2 0,0 4 0,1 0 0,-1 0-1867,0 0 1,2 1 483,2 4 0,4 3 0,5 8 0,1 2 1410,3 2 0,9-5 0,7 4 0</inkml:trace>
  <inkml:trace contextRef="#ctx0" brushRef="#br0">16692 10262 11342,'7'8'1612,"-2"1"1,-5-1-1027,-5 5 0,-2-1 1,-5 1-1,-1 0-1044,0 0 1,-1-1 0,-1 2 0,-2 2 0,1-1 0,2-2-1331,1-3 1,5-2 0,1 5 1787,1 0 0,-4 0 0,3-1 0</inkml:trace>
  <inkml:trace contextRef="#ctx0" brushRef="#br0">16908 10147 13288,'9'13'1327,"-2"0"1,-1-1-1185,-4 1 1,1 5 0,0 2 0,1 1 0,-1-1 0,-2 0-719,-1 0 1,0-5-1,2 4 1,1-3-1202,1 1 1,2 0 1775,-2-4 0,-3-6 0,5-1 0</inkml:trace>
  <inkml:trace contextRef="#ctx0" brushRef="#br0">17162 10173 7800,'0'12'0,"2"1"902,2 0 0,-3 0 1,4-1-1,-4 1 0,1 0 1,0-1-113,3 1 0,0-2 0,-1-1 0,4-1-622,-1 1 0,4-5 1,-3-1-1,4-2 1,0-2-104,1 0 1,0 0 0,-1-2-1,1-2-90,0-4 1,-2-4-1,-1 0 1,-3-1 0,0 0-1,-1 1-88,-1-1 1,0 0-1,-5 1 117,0-1 0,-2 4 0,-3 2 0,-7 2 0,-3 2-752,-1 1 0,1 4 0,-1 1 0,-1 2 1,2 1-1507,1 0 2254,7-2 0,-5 1 0,5 3 0</inkml:trace>
  <inkml:trace contextRef="#ctx0" brushRef="#br0">17391 10020 7859,'0'-7'3799,"6"2"0,1 5-3551,5 0 1,1 0 0,0 0-1,0 0-32,-1 0 0,-2-5 0,1 0 0,4-1 0,-1 0-154,0 4 1,-6 0 0,1 2 0,1 0 121,1 0 1,-3 0 1717,1 0-1015,-6 0 1,4 0-332,-3 0 0,-3 2 1,4 2-1,-3 6 194,3 5 1,-4 5 0,3 5 0,-2 2 0,-2 1-579,0 2 1,-5 4 0,1-4 0,1-1 0,2 1-173,1-1 0,0 0 0,0-7 0,0-1 0,0 1 0,0-3 0,0 0 0,-1-8 0,-2-1 0,-1-2 0,-2-5 0,2 1 0,-3-2 0,-6-2 0,-1-2 0,-3 0-4220,-4-3 4220,-3-5 0,-13 3 0,-3-5 0</inkml:trace>
  <inkml:trace contextRef="#ctx0" brushRef="#br0">21951 7823 7863,'0'-8'2010,"0"-1"878,0 6-2563,0-2 0,0 6 0,0 5 0,2 8 0,1 10 0,2 11 130,2 10 0,-4 2 1,3 11-1,-2 1 1,0 5-1,-1 2 287,-1 3 0,2-4 0,0 4 0,0-3-526,2-2 0,0-1 0,3-10 1,0-4-1,2 0 0,3-1 196,3-1 0,2-5 1,-4-8-1,2-4-304,-1-3 0,-2-3 1,-2-3-1,1-4 1,0-3-537,0-1 1,-5-2-775,0-3 1,-5-4 0,0-8-203,-6-4 0,-4-3 1,-5-2-1,-3-1 497,-1-3 0,0 4 0,-5-1 0,0 5 0,-1 2 0,1 2 278,-1-1 0,-2 0 1,-2 4-1,1-3 630,-1 3 0,5-4 0,2 0 0,0 1 0,5-2 0,3 1 798,2 0 0,7-4 1268,-3 2 0,5 4-631,5 4 1,3 3-1,8 8 1,0 4-674,0 4 0,2-2 1,-1 4-1,0 1 0,0 2 1,0 0-161,-1-2 0,2 2 0,0-5 0,1 1-376,-1-3 1,-1-3 0,-3-3 0,2-2 0,1-3 0,-2-2 163,-1 0 1,3-1 0,1-7 0,1-6-342,-1-6 0,3-4 0,-4-6 0,0-3 0,0-2 1,-1-1-2543,-5-3 0,0-5 0,-7 1 2492,-1 2 0,-1 2 0,-2-3 0</inkml:trace>
  <inkml:trace contextRef="#ctx0" brushRef="#br0">22396 9792 7878,'0'-13'830,"0"0"1,2 1-65,2-1 1,-3 0 0,3 1 0,-2-1-296,-2 0 1,0 5 0,-2 1-1,-2 0 1,-4 1-429,-4 0 0,4 2 1,-1 4-1,0 0 19,-3 0 0,0 0 0,-1 0 1,0 0-280,0 0 0,5 0 497,0 0-37,5 0 1,-4 4-1,4 2 1,-1 1-235,1 3 0,1 5 1,1 4-1,-2 0 1,-1 4-1,0 2 45,-2 5 1,5-2 0,-4 5 0,4-2 80,1-3 1,0 3 0,0-1 0,1-2-1,2-3 1,3-2 270,1-2 0,0-4 0,3 3 0,-2-2-630,2-2 1,1-2 0,2-3 0,0-1 0,1-2 0,3 1-1345,4-2 1,-1-1-1,0-6 1,-1 0-1230,1 0 2797,-4 0 0,8-6 0,-5-1 0</inkml:trace>
  <inkml:trace contextRef="#ctx0" brushRef="#br0">22688 9957 7865,'-1'-7'2766,"-2"4"-2232,-1 6 0,0 4 0,2 6 1,-1-1-1,-1 1 0,1 0 331,2-1 0,1 1 1,1 0-627,4-1 1,2 1-1,5-2 1,1-2 0,1-5-1,2-2-37,1-2 0,-1 0 1,-3 0-1,0-2-233,0-2 0,-1-2 1,0-4-1,-4 2 1,-2-3-1,-2-4-143,0-1 1,0-7-1,-5 3 1,-3 0-1,-3 4 1,-2 1-357,1 3 1,-5-1-1,-4 2 1,2 2-1,1 5-705,1 3 0,2 6 0,1 5 0,3 4 1235,1 3 0,2 6 0,4-3 0</inkml:trace>
  <inkml:trace contextRef="#ctx0" brushRef="#br0">23006 10084 7773,'7'0'5783,"-1"0"-5181,-6 0 1,-2 1 0,-2 3 148,-5 5 0,-2 8 1,-3 3-1,-1 1-2555,-2 0 1,0-1 0,4 2 1803,0-1 0,6-5 0,2 2 0</inkml:trace>
  <inkml:trace contextRef="#ctx0" brushRef="#br0">23336 9817 9717,'0'-13'4066,"-6"6"-1542,5 2-2222,-5 5 0,6 10 0,0 4 0,0 4 1,2 5-1,1 2-291,1 5 1,0-5-1,-4 3 1,0-4 0,2 0-1002,2-1 1,-1-5-1,4 2 1,0 0 0,0-2-2089,3 0 3078,-5-1 0,12-4 0,-3 0 0</inkml:trace>
  <inkml:trace contextRef="#ctx0" brushRef="#br0">23578 9944 13397,'0'9'1617,"1"-1"-1292,3 2 1,-1 1 0,4 2 0,0-2 0,0-1-1,3-3-265,1-1 1,3-2-1,2-4 1,1 0-1,-2 0 1,0 0-155,-3 0 0,1-1 0,-2-4 91,-2-3 0,1-3 0,-6-2 0,-1 0 0,-2-1 71,-1-3 0,0 7 0,-1-2 1,-4 2-1,-3 3-726,-3 2 1,-6 4 0,-2 1 0,0 0-2693,-4 0 2746,-1 6 604,-1 1 0,5 11 0,2 2 0</inkml:trace>
  <inkml:trace contextRef="#ctx0" brushRef="#br0">23920 9741 6123,'-7'-13'9479,"2"6"-8452,5 2-811,0 5 1,1 0 0,3 0 0,5-2-138,2-2 1,3 2 0,2-2-1,1 1-99,-2-1 1,-1 1 0,-1-4 0,0 2 0,0 2 29,-1 1 0,-3-2 252,-1 0 0,-4 0 516,5 4-490,-6 0 0,4 5 0,-4 4 0,1 2 1,-1 2 226,-2 0 0,0-1 0,2 2 1,2 2-46,-3 1 1,0 5-1,-2 0 1,0 2-1,0 2 1,0 3 135,0 0 1,0 2 0,0-3 0,-2 2-432,-2-2 1,3-5 0,-4-3 0,4-1 0,1 0-176,0-1 0,0-1 0,0-4 0,-1-6 0,-5-3 0,-7-3 0,-5-1 0,-10 2 0,-9 3 0,-14 8 0,16-4 0,-3 1 0,-7 2 0,-1 1 0</inkml:trace>
  <inkml:trace contextRef="#ctx0" brushRef="#br0">8588 13564 8183,'12'-5'147,"3"0"1,0-1 0,3 0 0,1 4-119,-1 0 0,5-2 1,-2 0-1,3 1 1,1 2-1,1 1 55,-1 0 1,1 0-1,-1 0 1,0 0-1,2 0-8,3 0 0,-2 0 0,6 1 1,1 2-1,2 1 0,1-1 44,0-2 1,-1-1-1,-1 0 1,1 0-100,3 0 1,5 0 0,-1 0 0,1 0 0,3 0 0,1 0 103,2 0 1,-4 6 0,-1 1-1,2 1-25,2 1 1,-4-2-1,1 3 1,1-2-1,1 1-38,2-2 1,1 4-1,2-4 1,1 2-1,-2-2-23,0-2 0,-3 0 1,1-4-1,0 2 1,1 1-1,2-1 222,1-2 1,3-1-1,-6 2 1,-2 0-172,-1 3 0,0 0 0,2 0 0,0 3 1,0 2-1,0 0 63,-1-2 0,3 1 0,0 3 0,2 0-251,-1-4 0,7 2 0,-1-6 1,1-1-1,3-1 0,2-2 48,6 0 1,-35 0 0,-1 0 0,1 0 0,0 0 0,33 0 0,1 0 131,-1 0 0,-34-2 1,0-1-1,2 1 1,-1 0-1,0 0 1,0 1-1,33 0-66,-1 1 0,2 0 1,-3 0-1,-1 0 1,5 0-1,-1 0-89,-1 0 0,2 0 0,-4 0 1,0 0-1,1 0 82,3 0 0,-34 0 1,0 0-1,1-1 1,0 0-1,0 0 0,0-2 1,-2 0-1,-1-1 156,35-3 1,-35 2 0,0 0-1,31 1 1,0 0 0,-1-1-46,2 1 0,-3 0 1,2 4-1,-3 0 1,-5 0-148,-4 0 1,3 0-1,0 0 1,1 0 0,1 0-150,0 0 0,-6 0 1,0 0-1,-1 0 0,1-1 139,2-4 1,-4 4 0,8-5 0,0 1-1,5-2 144,-1 0 1,-6-3 0,-2 5 0,-2 1 0,-5 0 24,1 0 0,-2 0 1,1 4-1,-1 0 0,1 0-169,-1 0 1,-1 0-1,1 0 1,-1 0-1,1-2 19,1-2 1,-2 2 0,1-3 0,2 1 0,4-2 37,0-1 0,-2 4 0,-1-3 1,-2 2-1,-1-1 77,-1-3 0,-6 6 0,2-3 1,0 4-1,-1 1 0,0 0-42,2 0 0,0 0 0,4 0 0,-3 0-119,-1 0 0,0 0 0,-4 0 1,4-1-1,0-2 0,1-1 5,0 1 0,-2 1 0,2 1 0,0-2 89,0-1 0,-4 0 1,1 4-1,-2-2 0,-2-1 1,-1-1-4,-3 1 0,2 2 0,-2 1 0,3 0-42,1 0 1,4 0-1,2-2 1,0 0 0,1-3-1,-1 3-31,0 0 0,-2 2 0,-4 0 0,0-1 36,0-3 0,-1 2 1,-2-2-1,-2 3 1,-2 1-1,-3 0 120,-1 0 0,-2 0 0,2 0 0,1 0 0,0 0 52,-4 0 0,0 0 1,-5 0-1,-1 0-113,0 0 0,4 0 0,-5 0 0,-2 0 0,-1 0 30,-1 0 0,0 0 0,-1 0-298,1 0 1064,-6 0 146,-1 0-86,-6 0-3094,0 0 2189,-6 0 0,-12-6 0,-9-1 0</inkml:trace>
  <inkml:trace contextRef="#ctx0" brushRef="#br0">4777 5194 18887,'31'38'3426,"1"1"1</inkml:trace>
  <inkml:trace contextRef="#ctx0" brushRef="#br0">5056 5639 16780,'-12'0'0</inkml:trace>
  <inkml:trace contextRef="#ctx0" brushRef="#br0">4993 5601 15989,'-13'-20'1243,"-5"-4"1,-2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26283 7303 7840,'0'-13'-130,"0"0"1,0 0 280,0 1 0,0-1 0,0 0 1,2 2-1,1 1 0,1 2 533,-1-2 1,-2-1-1,-1-2 1,0 0-341,0 0 0,0 5 1,0-1-1,0 0 1,1-3 15,4 0 1,-3-1-1,6 0-288,-3 1 1,4 3 0,-4 2 0,2 1-1,3 2 1,3 0-70,4 0 0,3-2 0,5 3 0,2-1 0,2 1 141,5 2 0,9-1 0,5-1 0,5-1 0,8 0-22,5-2 0,-30 5 1,0 0-1,4-3 1,1 0-1,2 1 1,0-1-1,2 2 1,0-1-1,2-1 1,1 1 3,0-1 0,0 1 1,3 1-1,1-1 0,1 0 1,1-1-1,-1 1 1,0 1-112,-2 0 0,0 1 0,1-1 0,0 1 0,3 0 0,0-1 0,1 0 0,0 0 0,-1 0 0,0 1 0,-2 0 0,0 1 82,-2 0 0,1 0 1,0 0-1,1 0 1,0 0-1,0 0 1,0 0-1,-1 0 103,-1 0 1,1 0-114,-1 0 1,-1 0-1,1 0 1,0 0 0,0 0-1,1 0 1,0 0-1,1 0 1,-1 0 0,0 0 40,-2 0 0,0 0 0,1 0 1,-2 0-1,-2 0 0,0 0 0,-1 0 1,-1 0 36,1 0 0,-1 0 0,-4 0 0,0 0 1,-3 0-1,0 0 0,31 0 0,-6 0 0,-2-2 247,-2-2 1,-6 3 0,-3-3-1,-6 2-255,-4 2 1,-6-1 0,-3-2 0,-3-1 0,-6 1-1,-2 1-13,-4 2 0,-2 0 0,-1 0 0,-1 0-6,1 0 0,0 0 0,-1 0 1,1 0 11,0 0 0,-5 0 0,1 0 1,1 0-1,1 0-21,2 0 0,-1 2 0,1 1 0,0 1 0,-1-1-2,1-2 1,0-1 0,-1 2 0,1 0 0,0 4 44,0 1 1,-1-4-43,1 1 0,0 2-130,-1-2 0,-3 0 0,-1-2 0,2 2 0,-3-3 0,2 3 0,1-2 0,-3-2 0,1 0 0,-4 0 0,5 0 0,-6 0 0,4 0 0,-3 0 0,-3 0 0,2 0 0,-13 0-4116,-11 0 0,-30 1 4116,15 1 0,-4 1 0,-10-3 0,-4 1 0,-11 2 0,1 0 0</inkml:trace>
  <inkml:trace contextRef="#ctx0" brushRef="#br0">26563 7010 8541,'-7'-5'-9,"1"2"0,5-6 0,-4 0-212,-3-3 0,1 1 0,0 1 1,0 3 0,0 1 0,-2-2 0,-3 2 0,-1-1 1,0-3-1,0-1 0,1-2 491,-1 1 0,2 3 0,2 1 0,4-1 0,0 1 351,1-1 1,0 5-1,5-3-309,4 1 0,-3-2 0,7 4 1,1 1-313,1 2 1,2 1-1,1 0 1,3 0 0,3 0-1,2 0-29,4 0 0,-2 1 1,9 2-1,3 1 1,0-1-1,4 0 188,2 1 0,9-3 0,8 5 0,3-2-76,2 0 1,5 2-1,-32-4 1,0 0-1,1 2 1,1-1-1,2 1 1,0 1-1,1-1 1,-1 0 35,2 1 1,0 0-1,3 1 1,0-1 0,1 2-1,1-1 1,0 0-1,1 1-124,2-1 1,1 1 0,3-3-1,2 0 1,2 0 0,0 0 0,-1 1-1,0 0 1,0 0 0,0 0 0,-1 0-1,1 0 86,2 0 1,0-1 0,3-2 0,0 0-1,-5 1 1,0 1 0,-3-1 0,0 1 263,-3 0 1,-1-1-295,1-2 1,0 1-1,-3 3 1,0 0 0,0-2-1,1-1 1,-3 1-1,0 0 1,0 0 0,-1 0 39,0-2 0,0 0 1,1 3-1,-1-1 1,0 1-1,-2 0 1,-1 0-1,-1 0-68,-2 1 1,-1-2-1,1-1 0,-1-1 1,26 9-1,0-4 1,-7-1-1,-9 1 122,-3-3 0,-10-2 1,-6-1-1,-3 0 46,-2 0 0,-1 0 1,-3 0-1,-4 0 117,-3 0 0,-1 0 0,-2-1 1,-1-2-175,-1-1 1,-5-5-1,3 4 1,0-1-1,-1-1-386,-1 0 0,1 3 0,-2-5-3795,5-1 794,-4 5 3252,1-1 0,-6 6 0,0 0 0</inkml:trace>
  <inkml:trace contextRef="#ctx0" brushRef="#br0">26842 8369 8028,'9'-8'0,"-1"-1"558,-5 7 1,4-8 0,-4 4 2083,1-1-2188,0 4 0,-4-1 1,0 10-334,0 6 1,0 2 0,0 8 0,0 0 0,0 4-63,0 3 1,0-1-1,0 5 1,0-1 0,-1 1-1,-2 1-8,-1-2 0,0 3 0,4-4 0,0 0 37,0 0 1,0-5-1,0-6 1,0-1 0,0 0-1,0-1 52,0-2 0,0-7 1,0 0 40,0 1-1058,5-5-85,-3 1 0,3-7 0,-6-4 0,-2-3 962,-1-3 0,-6-8 0,3 0 0</inkml:trace>
  <inkml:trace contextRef="#ctx0" brushRef="#br0">26868 8344 8028,'0'-13'2593,"0"1"-2431,0 4 1,0 1 0,-3 5 0,-6-3 0,-6 4-323,-4 4 1,-5 4-1,3 6 1,-3-1-1,0 2 1,3 2-360,4 1 0,0 4 1,3-4-1,4-2 519,3 0 0,3-3 0,4 1 0</inkml:trace>
  <inkml:trace contextRef="#ctx0" brushRef="#br0">26817 8331 8028,'8'0'549,"-1"2"0,0 2-164,0 4 1,1 4-1,1 0 1,1 1-1,3 0 1,2 1-356,1 3 0,0-2 0,-1 6 1,3 2-1,1 1 0,-1 1-30,-2 1 0,-2-1 0,-2 1 0</inkml:trace>
  <inkml:trace contextRef="#ctx0" brushRef="#br0">26690 8865 8039,'-7'-9'6543,"2"1"-5930,4 5-278,1-3 1,1 8 0,4 2-175,3 4 1,3 8 0,2 2 0,0 2 0,1 3-1,3-1-62,4-1 1,-1 3-1,1-4 1,2 0 0,1-3-242,1-3 0,-4-3 0,0-2 0,2-5 0,1-3-151,1-1 1,2-5-1,1-5 1,2-6 0,-2-6-971,-1-7 0,3-3 1263,-1-6 0,1-12 0,-5-2 0</inkml:trace>
  <inkml:trace contextRef="#ctx0" brushRef="#br0">26067 9665 8119,'0'-13'589,"0"0"-330,-5 6 1,2 0 0,-6 4-1,0-1 1,-4 1 0,-3 3-1,-2 3-60,-2 1 1,-1 10 0,-4 1 0,-1 3 0,1 5-33,-1 1-55,1 7 1,0 1 0,-1 6 0,1 2 0,-1 1-87,1 1 0,-5 4 0,1-2 1,0 0-1,3 0 0,0-3-320,1-2 1,4-2 0,-1-2 0,1-2 0,2-2 0,2-3-466,2-1 0,4-6 0,3-1 0,3-2-585,4-3 955,1 0 389,0-3 0,-6 1 0,-1 0 0</inkml:trace>
  <inkml:trace contextRef="#ctx0" brushRef="#br0">25318 10185 8387,'-7'2'2625,"3"2"-2522,-4-3 1,6 15 0,-7-2 0,1 4-1,-1 4 1,2-1 210,2 0 1,-4 0 0,3 5-1,1-1 1,-1-1 0,3-2-65,2 0 0,1-7 1,0 2-1,0-3 1,0-1-1,0 0-136,0-1 0,13 0 0,9-4 0,15-4-732,12-2 614,19-14 1,-27 4 0,1-2 0,9-5 0,1-2 0,7-1 0,1-1 0,-15 5-1,1-1 1,1 0-337,3 0 1,1-1 0,-1-1 0,3-2 0,-1-2 0,0-1 0,-1 0 0,0 1-1,-1-1 1</inkml:trace>
  <inkml:trace contextRef="#ctx0" brushRef="#br0">25508 9525 7961,'7'-7'0,"5"-4"0,-4 4 152,3 0 1,2-5-1,0 5 1,1-1-1,2 1 1,0 0 1360,0 0-1379,-2 4 0,-5-3 1,-1 6-1,2 0 1,1 0 30,2 0 0,4 0 1,3 0-1,4 0 0,7 0 1,4 0-42,3 0 0,6 2 0,1 2 0,2 4 1,-2 4-241,-2 0 1,-2 2 0,-8 3 0,-8 4-1,-6 5-336,-5 3 0,-9 5 0,-7 9 452,-14 3 0,-21 9 0,11-26 0,0 0 0</inkml:trace>
  <inkml:trace contextRef="#ctx0" brushRef="#br0">22498 17310 8375,'-9'-13'34,"1"1"0,1-1 1,-3 0-1,3-1 1,0-1-1,1-2 1,-1 0 31,0-2 1,-1 4-1,-5-6 1,0 0-1,0-1 1,-1 1-44,-3-1 0,2-2 1,-8-2-1,-2 2 1,-3 3-1,-2 4 48,-1 3 0,-2 3 1,-6 2-1,-3 5 1,-4 3-83,1 1 0,-4 0 0,1 1 0,-4 3 0,-3 5 7,1 2 1,0 3 0,-1 2 0,-4 2 0,-2 2-9,2 2 1,3-2-1,5 3 1,-1 2-1,-2 5 9,-1 2 0,-4 2 0,4 3 1,-1-1-1,1 1-5,0 3 1,6 1-1,7-2 1,2 2-1,3 3 2,4 1 1,-1 2 0,7 5 0,4 1 0,5 2 15,7-1 0,4 5 0,9 3 1,7 3-1,8 0-8,5 0 1,14-8 0,-17-26 0,3 0-1,1-2 1,2-1 0,3 0 0,1-2 25,3 1 1,1-2-1,5-1 1,1-3-1,2 1 1,2-1 0,1-2-1,1 0 1,1-2-1,0 0 1,2-2 0,0-2-4,2-1 0,0-1 1,1 0-1,1-1 1,4-2-1,1-2 0,-1-1 1,1 0-1,2-1 1,1 0 50,1 0 1,2-1 0,-1-2 0,1 0 0,5-1 0,0 0 0,1-3 0,0-1 0,1-2 0,0-1-36,0-1 1,0-1-1,1 1 1,0-1-1,-3-2 1,-2-2-1,1-1 1,-1 0-1,-1-1 1,-2-1-1,-1-1 1,-2-2 53,-2 2 0,0-2 0,-2-2 0,-1-1 0,-4 1 0,0-1 0,-2-1 0,1 1 302,-4-2 0,1 0-355,0-3 0,-1-1 1,-7 0-1,-1-1 1,3-1-1,-1-1 0,-1 2 1,0-1-1,-2 0 1,0-1 4,0 1 0,-2-2 1,2 0-1,-2-1 1,-2 1-1,-1 0 1,-2-1-1,0 1-22,-3 0 0,-1 2 0,-2 1 1,-1 1-1,11-30 0,-6 2 1,-6 2-1,-6 3 166,-6 5 1,-5 1 0,-6 4-1,-3-2 272,-5 3-401,-8 0 0,-8 3 0,-12 2 0,-9 1 1,-18 0-26,25 17 1,-4 2 0,-5-1 0,-2 2-1,-11 2 1,-3 2 0,-4-1 0,-3 2-94,19 2 1,-1 1 0,0 1-1,-6 0 1,-2 0 0,0 2 0,-7 0-1,-1 1 1,-2 0 0,17 0-1,-1 1 1,0-1 0,-1 1 0,0 0-1,-1 1 1,0 0 0,0 0-357,0 0 0,0 0 1,0 1-1,-1 1 1,-3-1-1,-1 1 0,-1 1 1,1 0-1,0 2 1,0 0-1,1 0 1,-1 2 411,-1-1 0,0 2 0,0-1 0,-1 1 0,-1 1 0,-1 0 0</inkml:trace>
  <inkml:trace contextRef="#ctx0" brushRef="#br0">7889 5017 8258,'-45'-20'-66,"1"3"0,7 8 0,2 5 31,1 3 0,0 6 0,-5 4 0,-5 4 0,-7 5 0,-8 7 0,26-9 0,0 1 0,-3 1 0,0 2-49,-2 1 0,1 0 163,1 1 0,1 1 0,0 0 1,0 1-1,1 0 0,1 0 1,-1 1-1,-1 1 0,1 1 0,1 2 1,-1 1-1,1 1-7,1 1 0,2 1 1,4 0-1,1 1 1,0 0-1,1 0 0,1 1 1,1 1-1,1 0 1,2 1-1,0 0 1,1 1 6,1 0 1,1 1 0,3 2 0,2 0-1,-1 0 1,1 0 0,2 2 0,1 0 0,3 0-1,0 0-43,1 1 0,1 0 0,1-1 0,0 0 0,2 0 0,1 0 0,1-1 0,2-1 0,1 0 0,3 0 0,1-1 0,3-1-48,1 0 1,2 0 0,1-2 0,1 0 0,2 1 0,2-2 0,1-1 0,2 0-3,0 1 0,2-2 0,5-2 0,2-2 0,-1-2 1,1-1-1,0-1 0,2-2 0,0 0 0,0-1-19,1-1 1,-1-2-1,-3 0 1,-1-2 0,2 0-1,1-2 1,-1 0-1,0-2 1,31 11 52,-4-3-30,2-4 0,-14-5 0,2-1 0,-5 1 0,-6-2 26,-3-2 1,-5-2 0,-7-4 0,-3 1-778,-4-1 0,-4 0 761,-5 1 0,-8-3 0,-7 5 0</inkml:trace>
  <inkml:trace contextRef="#ctx0" brushRef="#br0">7495 7264 8119,'9'-5'147,"-1"-4"1,2 2-1,7 0 1,4 0 138,3 0 0,3 4 0,3-1 0,4 3 1,2 2-1,2 3-74,0 5 0,1 3 1,-3 4-1,-2 4 1,-4 1-1,-3 3 1,-3-2 148,-3 2 0,0 3 0,-7 1 1,-4-2-176,-3-2 1,-3 3 0,-4-6 0,-1 3 0,-6 3 0,-13 2-631,-17 5 0,-18 10 0,16-19 0,-5 1 444,-7 2 0,-4 2 0,9-8 0,-3 1 0,-1-1 0,-6 2 0,0-1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78E9-11FC-4346-B7C1-C567B5609049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2DAD-986B-489D-8D39-D1E6082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1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E48-795D-4363-9C51-742658DE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96FB-8BBC-480F-A2DE-256DD239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55-08C8-4DE2-8AC3-8CDA59E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5725-1B96-4545-BE6A-5523D00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E28-2870-4DE6-8655-7BA5F1B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721-89D1-4383-B6AC-16F4B5A8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FF1C-1386-4EF4-83CE-9CE250C9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9F64-5629-4E1B-923A-A3E335D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9FB3-6092-4779-BDB4-163DAF6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F62-54CE-4A00-A3D2-B531E42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F516-3DD2-421B-A7AE-72FA27B8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9F7CE-7B0F-415C-8773-32759033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9E83-6C17-4773-AD7A-B2FA97D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1769-10EF-4C1D-9FBA-370A942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2B7-25E9-4DFE-B1B9-679537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0E6DAD-7247-FA44-A7E4-FE4A13362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D0CB186-34F9-9841-AD4A-0FF5CA057B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85D-1030-40A7-B0A0-E08A96E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A3BA-E638-4582-9574-9680C9C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5943-0724-4EC0-8486-E0934FB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101A-1A16-4DD6-A6FF-7F998D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07D9-83E9-41A6-915E-A2B62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8CE-3857-4141-AF5F-997697C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44F-D5F5-407A-B3E0-A8216CD2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4FC-C210-48A3-850E-016729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4D1B-3D2A-46F2-B3A5-7C7BAE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1068-E2E5-4C91-AE02-50D7F5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F8C-E4A0-48F9-9FDA-528ECB5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C5C-9479-4FF2-97BD-96A7B7B6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4B7B-61A5-4AEE-9900-DD6FB9E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843E-7683-40F4-9FA8-E169142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ACB0-0842-4EB5-9385-0CC6E03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466-59C9-43A9-8D00-A874F97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957-F013-4078-9044-B3D8CAB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9923-C4E3-439A-8463-5B7E7D26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7E22-74E6-4601-B425-7702A2EC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D448-3170-4EDD-B0D6-11833647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AEFC0-45D0-4A28-8EDF-9046D136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47D3-E51D-4CB6-B825-D04C31E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3EDA-DAAB-4D91-90E1-70A07B6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8141-A84C-4FEF-B4D1-265C9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443-7318-442C-9111-2AB2BFC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614E-BAA2-4BBF-865A-A91D3AF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1A3B-617F-45A4-B0B1-64F0BBAF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461-C783-4687-B5C5-6032405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A8F5-3283-413C-9AB7-DCA817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C3FB-F865-46DE-B8B2-34CD2ED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6F98-61E4-48C0-AB32-FEF9AC9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16-85A6-41DE-AE28-A84B10D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D4E-7D4C-4420-BB8E-D6D2BD21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F9A2-320B-44C4-A66B-2BC4434D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18E5-3F91-41FD-94C4-FE809944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B8B4-880B-4FDA-BE75-3FCE7E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8777-980F-4F2A-B37B-EB70836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F5FF-ADF4-4605-AD4B-E3D2A753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33D-903F-47F2-9189-9739EA33A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705C-8731-4308-B2D8-881ADA8E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BC4-25E4-483C-814B-145D15F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AD3B-C345-4B31-A3BB-CEF4CCE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9DC2-B768-4848-97B9-4C27656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298A-14A0-46A2-AFDC-CC7C862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9737-CF31-4450-BD0A-BBC5D143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894"/>
            <a:ext cx="10515600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A13-0C00-4FD7-A6B1-E8336DA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7BA4-E8BE-4C43-936E-FD6F2CB69CF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133-AA47-4558-9404-3482CFB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5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A75-6152-44C0-8972-E560BEA7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DE-9DDC-47AD-BEC1-C05220FA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263"/>
            <a:ext cx="9144000" cy="2056809"/>
          </a:xfrm>
        </p:spPr>
        <p:txBody>
          <a:bodyPr>
            <a:normAutofit/>
          </a:bodyPr>
          <a:lstStyle/>
          <a:p>
            <a:r>
              <a:rPr lang="en-US" sz="4800" b="1" dirty="0"/>
              <a:t>BC2410, Prescriptive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000" b="1" dirty="0"/>
              <a:t>From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2E2D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4000" dirty="0"/>
              <a:t> </a:t>
            </a:r>
            <a:r>
              <a:rPr lang="en-US" sz="4000" b="1" dirty="0"/>
              <a:t>to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Decisions</a:t>
            </a:r>
            <a:endParaRPr lang="en-US" sz="4800" b="1" dirty="0">
              <a:solidFill>
                <a:srgbClr val="E022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7BC5-342E-4647-BDE7-94F09576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879" cy="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8C2FD-94C1-4A36-845C-DF9600E9B520}"/>
              </a:ext>
            </a:extLst>
          </p:cNvPr>
          <p:cNvSpPr txBox="1"/>
          <p:nvPr/>
        </p:nvSpPr>
        <p:spPr>
          <a:xfrm>
            <a:off x="3048000" y="47371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a typeface="Verdana" panose="020B0604030504040204" pitchFamily="34" charset="0"/>
              </a:rPr>
              <a:t>A Brief Review of Lecture 12</a:t>
            </a:r>
          </a:p>
        </p:txBody>
      </p:sp>
    </p:spTree>
    <p:extLst>
      <p:ext uri="{BB962C8B-B14F-4D97-AF65-F5344CB8AC3E}">
        <p14:creationId xmlns:p14="http://schemas.microsoft.com/office/powerpoint/2010/main" val="255142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BA05-EF56-458E-AE45-3ACBA7D6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Robust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BE22-AB55-4081-8745-4A9AE864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8A9854-94E5-0129-89E2-C2675169FA87}"/>
                  </a:ext>
                </a:extLst>
              </p14:cNvPr>
              <p14:cNvContentPartPr/>
              <p14:nvPr/>
            </p14:nvContentPartPr>
            <p14:xfrm>
              <a:off x="311040" y="1303200"/>
              <a:ext cx="11835360" cy="501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8A9854-94E5-0129-89E2-C2675169FA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80" y="1293840"/>
                <a:ext cx="11854080" cy="503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025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DA35-2C48-4FC9-AFBE-A91D3084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Distributionally Robust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7C73E-67B9-4A45-9399-513F3F636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7B281F-A08A-E6E7-3D06-1CE840EAA9F1}"/>
                  </a:ext>
                </a:extLst>
              </p14:cNvPr>
              <p14:cNvContentPartPr/>
              <p14:nvPr/>
            </p14:nvContentPartPr>
            <p14:xfrm>
              <a:off x="704520" y="1166040"/>
              <a:ext cx="11323440" cy="548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7B281F-A08A-E6E7-3D06-1CE840EAA9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160" y="1156680"/>
                <a:ext cx="11342160" cy="55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872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260B-3C96-49F7-A875-9E786173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 Group Project Presentation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5EB2-199F-4E2A-B48C-1D405FF4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Each group has 20 mins (15 min presentation + 5 min Q &amp; A)</a:t>
            </a:r>
          </a:p>
          <a:p>
            <a:r>
              <a:rPr lang="en-SG" dirty="0"/>
              <a:t>Presentation accounts for 10 marks for each of you </a:t>
            </a:r>
          </a:p>
          <a:p>
            <a:r>
              <a:rPr lang="en-SG" dirty="0"/>
              <a:t>Assessed by your classmates (40%) and me (60%)</a:t>
            </a:r>
          </a:p>
          <a:p>
            <a:r>
              <a:rPr lang="en-SG" dirty="0"/>
              <a:t>Each group submits the grades before the end of the class</a:t>
            </a:r>
          </a:p>
          <a:p>
            <a:pPr lvl="1"/>
            <a:r>
              <a:rPr lang="en-SG" dirty="0"/>
              <a:t>Download Sitting Plan</a:t>
            </a:r>
          </a:p>
          <a:p>
            <a:pPr lvl="1"/>
            <a:r>
              <a:rPr lang="en-SG" dirty="0"/>
              <a:t>Fill in your evaluations</a:t>
            </a:r>
          </a:p>
          <a:p>
            <a:pPr lvl="1"/>
            <a:r>
              <a:rPr lang="en-SG" dirty="0"/>
              <a:t>Decide final grades</a:t>
            </a:r>
          </a:p>
          <a:p>
            <a:pPr lvl="1"/>
            <a:r>
              <a:rPr lang="en-SG" dirty="0"/>
              <a:t>Submit the file to </a:t>
            </a:r>
            <a:r>
              <a:rPr lang="en-SG" dirty="0" err="1"/>
              <a:t>NTULearn</a:t>
            </a:r>
            <a:r>
              <a:rPr lang="en-SG" dirty="0"/>
              <a:t> “Assignments-&gt;Group Project Presentation Evaluation”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A0DB17-8F45-C2A0-B24B-6A9280586F00}"/>
                  </a:ext>
                </a:extLst>
              </p14:cNvPr>
              <p14:cNvContentPartPr/>
              <p14:nvPr/>
            </p14:nvContentPartPr>
            <p14:xfrm>
              <a:off x="1719720" y="1005840"/>
              <a:ext cx="6965280" cy="395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A0DB17-8F45-C2A0-B24B-6A9280586F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0360" y="996480"/>
                <a:ext cx="6984000" cy="39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605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260B-3C96-49F7-A875-9E786173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 Group Project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5EB2-199F-4E2A-B48C-1D405FF4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Report – At most 10 pages</a:t>
            </a:r>
          </a:p>
          <a:p>
            <a:pPr lvl="1"/>
            <a:r>
              <a:rPr lang="en-SG" dirty="0"/>
              <a:t>Introduction</a:t>
            </a:r>
          </a:p>
          <a:p>
            <a:pPr lvl="1"/>
            <a:r>
              <a:rPr lang="en-SG" dirty="0"/>
              <a:t>Model formulation</a:t>
            </a:r>
          </a:p>
          <a:p>
            <a:pPr lvl="1"/>
            <a:r>
              <a:rPr lang="en-SG" dirty="0"/>
              <a:t>Analysis of solutions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S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in </a:t>
            </a:r>
            <a:r>
              <a:rPr kumimoji="0" lang="en-SG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Jupyter</a:t>
            </a:r>
            <a:r>
              <a:rPr kumimoji="0" lang="en-S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Notebook </a:t>
            </a:r>
          </a:p>
          <a:p>
            <a:pPr lvl="1"/>
            <a:r>
              <a:rPr lang="en-SG" dirty="0"/>
              <a:t>Model should be generic</a:t>
            </a:r>
          </a:p>
          <a:p>
            <a:pPr lvl="1"/>
            <a:r>
              <a:rPr lang="en-SG" dirty="0"/>
              <a:t>Data must be read from a file or directly import from an online database</a:t>
            </a:r>
          </a:p>
          <a:p>
            <a:pPr>
              <a:defRPr/>
            </a:pPr>
            <a:r>
              <a:rPr lang="en-US" altLang="zh-CN" dirty="0">
                <a:latin typeface="Calibri" panose="020F0502020204030204"/>
              </a:rPr>
              <a:t>Submission</a:t>
            </a:r>
          </a:p>
          <a:p>
            <a:pPr lvl="1">
              <a:defRPr/>
            </a:pPr>
            <a:r>
              <a:rPr lang="en-US" altLang="zh-CN" dirty="0">
                <a:latin typeface="Calibri" panose="020F0502020204030204"/>
              </a:rPr>
              <a:t>Compress all the files as one file </a:t>
            </a:r>
          </a:p>
          <a:p>
            <a:pPr lvl="1">
              <a:defRPr/>
            </a:pPr>
            <a:r>
              <a:rPr lang="en-US" altLang="zh-CN" dirty="0">
                <a:latin typeface="Calibri" panose="020F0502020204030204"/>
              </a:rPr>
              <a:t>Submit it to </a:t>
            </a:r>
            <a:r>
              <a:rPr lang="en-US" altLang="zh-CN" dirty="0" err="1">
                <a:latin typeface="Calibri" panose="020F0502020204030204"/>
              </a:rPr>
              <a:t>NTULearn</a:t>
            </a:r>
            <a:r>
              <a:rPr lang="en-US" altLang="zh-CN" dirty="0">
                <a:latin typeface="Calibri" panose="020F0502020204030204"/>
              </a:rPr>
              <a:t>: “Assignments-&gt;Group Project Report and Code”</a:t>
            </a:r>
          </a:p>
          <a:p>
            <a:pPr>
              <a:defRPr/>
            </a:pPr>
            <a:r>
              <a:rPr lang="en-SG" dirty="0">
                <a:solidFill>
                  <a:srgbClr val="FF0000"/>
                </a:solidFill>
                <a:latin typeface="Calibri" panose="020F0502020204030204"/>
              </a:rPr>
              <a:t>Due for report submission: 17 April</a:t>
            </a:r>
            <a:endParaRPr kumimoji="0" lang="en-SG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51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424E54CB-9023-48EA-9DDA-F82AF487C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0" y="304278"/>
            <a:ext cx="11703075" cy="65537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63EB34-E44C-9DB4-BDA0-B6ED8C5DBA65}"/>
                  </a:ext>
                </a:extLst>
              </p14:cNvPr>
              <p14:cNvContentPartPr/>
              <p14:nvPr/>
            </p14:nvContentPartPr>
            <p14:xfrm>
              <a:off x="2318760" y="1787760"/>
              <a:ext cx="8825400" cy="493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63EB34-E44C-9DB4-BDA0-B6ED8C5DBA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400" y="1778400"/>
                <a:ext cx="8844120" cy="49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06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FB85-7D0A-4B39-A8CA-261F1288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4BAE4D4-715C-4110-A9E2-4DA9F276C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0565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165</Words>
  <Application>Microsoft Office PowerPoint</Application>
  <PresentationFormat>Widescreen</PresentationFormat>
  <Paragraphs>28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BC2410, Prescriptive Analytics  From Data to Decisions</vt:lpstr>
      <vt:lpstr>Robust Optimization</vt:lpstr>
      <vt:lpstr>Distributionally Robust Optimization</vt:lpstr>
      <vt:lpstr>On Group Project Presentation</vt:lpstr>
      <vt:lpstr>On Group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XXXX, Prescriptive Analytics</dc:title>
  <dc:creator>Qinshen Tang</dc:creator>
  <cp:lastModifiedBy>Qinshen Tang</cp:lastModifiedBy>
  <cp:revision>245</cp:revision>
  <dcterms:created xsi:type="dcterms:W3CDTF">2021-02-26T06:07:53Z</dcterms:created>
  <dcterms:modified xsi:type="dcterms:W3CDTF">2022-04-12T14:08:21Z</dcterms:modified>
</cp:coreProperties>
</file>