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88" r:id="rId3"/>
    <p:sldId id="690" r:id="rId4"/>
    <p:sldId id="691" r:id="rId5"/>
    <p:sldId id="692" r:id="rId6"/>
    <p:sldId id="683" r:id="rId7"/>
    <p:sldId id="6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72125" autoAdjust="0"/>
  </p:normalViewPr>
  <p:slideViewPr>
    <p:cSldViewPr snapToGrid="0" showGuides="1">
      <p:cViewPr varScale="1">
        <p:scale>
          <a:sx n="72" d="100"/>
          <a:sy n="72" d="100"/>
        </p:scale>
        <p:origin x="52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4:33:45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14948 11026 7910,'0'-13'-166,"0"1"917,0-1 1,6 1 0,2 0-317,3-1 0,2 5-54,-1 0-218,1-1 0,-5 1 273,0 0-205,0 5 0,5-2 123,-1 5-116,1 0-136,-7 5 61,5-3 0,-2 13-22,7-3-101,-7 3 1,11 3 154,-7 3 1,3-2-9,1 2 0,-4-1 105,4 5-717,-3-5 346,4 3 0,-4-9 33,2 2-325,-2 4 217,-2-7-659,1 5 415,-1-11 164,0 4-95,-5-4 1,3 1-713,-6 1 285,6-7-87,-3 4 491,0-6 0,-1 0-132,-1 0-238,-4 0-31,4-6 753,-5 0 0,0-12 0,0-2 0</inkml:trace>
  <inkml:trace contextRef="#ctx0" brushRef="#br0" timeOffset="1">15383 11001 7910,'0'-13'463,"0"1"-246,-6 0 260,5 5-151,-5 1 4,1 1 1,2 3 149,-5-2 0,-1 6-54,-3 6 112,0 0-242,-1 10 1,1 0 137,-1 3-371,7 8 22,-5-3 1,4 4-405,-6-5 307,1 0 1,-1-5-280,1 1 1,5-2-427,3 2 1,-2-3-27,2-6 1,0-3 319,4-1 0,2-4 423,2 4 0,3-5 0,5 3 0</inkml:trace>
  <inkml:trace contextRef="#ctx0" brushRef="#br0" timeOffset="2">15532 11137 7887,'6'0'1891,"0"0"-1319,-6 0 410,0 6-29,0 1 0,4 5-636,0 1 0,0-1-158,-4 0 0,0-3 212,0-1-389,6 0-448,-5 5 415,5-1 0,-6-4-506,0 0-943,5-5 75,-3 3 85,3-6 0,-3 0 1340,2 0 0,3-6 0,5-1 0</inkml:trace>
  <inkml:trace contextRef="#ctx0" brushRef="#br0" timeOffset="3">15891 11237 12020,'0'6'998,"0"5"0,-4-4-1130,0 6 1,-4-5-208,4 0 0,-6 1-407,2 3 1,-2 0-786,2 1 0,-2-5 324,6 0 1207,0-5 0,-2 8 0,-1-4 0</inkml:trace>
  <inkml:trace contextRef="#ctx0" brushRef="#br0" timeOffset="4">16201 11001 7848,'2'-11'2719,"2"3"-2861,-3 2 205,5 6 659,-6 0 1,4 1-232,0 4 1,2 1 46,-2 7 1,-2-1-101,7 1 0,-5-1-165,4 0 0,-4 5-149,5 0 1,-3 3-118,3-3 0,2 1-79,-3-2 0,3-2-44,1 3 0,1-4-1073,-1 0 764,1-6-617,-1 4 1,0-10-649,1 3-237,-1 3 1510,1-6 0,-1 5 417,1-6 0,-7-6 0,0 0 0</inkml:trace>
  <inkml:trace contextRef="#ctx0" brushRef="#br0" timeOffset="5">16499 11013 7848,'-1'-7'0,"-3"3"710,-3 3 0,-6 1-237,1 0 1,-2 5 326,-2 4 0,2 3-294,-3 5 0,-1 1-164,2 2 1,-5 4-387,5-4 1,0 0 128,8 0 0,-3-5-645,3 2 0,2-3 424,2-2 1,3 1-2293,1-1 1349,0-5 1079,5 4 0,2-10 0,6 5 0</inkml:trace>
  <inkml:trace contextRef="#ctx0" brushRef="#br0" timeOffset="6">16660 11137 8873,'6'-7'625,"1"2"976,5 5-639,-5 0-401,4 0-295,-4 0 0,1 1-17,1 3 1,-5-1-131,4 5 1,-5 1 54,1 3 0,-3 1-261,-1-1 107,0 0 1,-1 1-338,-3-1 270,-3 6 0,-1-4-98,-1 2 1,5-6-484,-4-2-99,5 1 260,-2-3 118,5 5 56,0-9 95,0 3 1,5-5 35,3 0-357,3 0 235,2 0 0,3-1-965,1-3 836,5-3 1,-7-1 412,6-1 0,-1 1 0,5-4 0</inkml:trace>
  <inkml:trace contextRef="#ctx0" brushRef="#br0" timeOffset="7">17057 11212 7860,'7'7'1386,"-1"-2"1,-5-3-823,3 2-272,-2-3 1,3 10-28,-5-3 1,0 3-53,0 2 0,-4-1 26,0 1 0,-4 3-1052,4 1 0,-2-1 557,2-3 0,2-5-1654,-2 0 710,3 0 1200,1-1 0,-6-1 0,0-6 0</inkml:trace>
  <inkml:trace contextRef="#ctx0" brushRef="#br0" timeOffset="8">17380 10988 7794,'0'-6'2839,"5"0"-2681,4 6 1,0 1 27,0 4 0,2-3 175,-3 7 0,3-1-2,1 4 0,1 2-141,-1 3 1,1-2-218,-1 5 0,0-4 95,1 0 0,-1-2-370,1-2 1,-1 1 225,0-1 0,1 1 81,-1-1 0,1-4 160,-1 0-1662,0-5 0,1 7 74,-1-6 0,-3 0 336,-1-4 1059,-5 0 0,8-5 0,-5-2 0</inkml:trace>
  <inkml:trace contextRef="#ctx0" brushRef="#br0" timeOffset="9">17690 10976 9475,'-7'-7'2112,"-4"2"-2063,4 5 1,-5 9 112,-1 4 1,-3 7 19,-1 1 0,-3 2-154,3 2 1,1 0-238,3 0 0,2 0-702,3 0 1,-2-6 576,6-3 1,0-2-315,4-1 0,1-5 20,3 0 628,-2-5 0,14 2 0,-2-5 0</inkml:trace>
  <inkml:trace contextRef="#ctx0" brushRef="#br0" timeOffset="10">17814 11063 8173,'7'0'1171,"0"0"-1156,-3 0 896,-3 0-221,10 0-320,-9 5 0,3 2-121,-5 6 0,-1-1-309,-3 1 0,1-1-87,-5 0 0,4-3-387,-5-1 539,7 0 305,-4 5-911,6-7 1,1 0 229,4-6 0,2 0 237,5 0 1,4 0 0,1 0 0,1 0 285,-2 0 1,-6 0-20,3 0 586,-4 0-272,4 0 1,-7 1-164,-1 3 0,-5 3-274,-5 6 0,-1-2 90,-7-3 1,1 3-1431,-1-3 756,1 3-1557,0 2 2131,5-6 0,-4-2 0,4-5 0</inkml:trace>
  <inkml:trace contextRef="#ctx0" brushRef="#br0" timeOffset="11">18137 11199 7860,'7'6'0,"4"-5"0,-10 6 0,3-3 1860,-3 3-1186,-1 0 1,0 4-192,0-3 1,-4 3-207,0 2 1,-5-1-66,0 1 1,-2-1-407,-1 0-765,-1 1-1317,1-1 1120,5-5 1156,-4 4 0,10-10 0,-5 5 0</inkml:trace>
  <inkml:trace contextRef="#ctx0" brushRef="#br0" timeOffset="12">18434 11162 9886,'13'6'298,"-5"-5"24,0 3-185,1-2 0,3-2 99,0 0 0,-3 4-151,-1 0 69,0 0 0,5-4-756,-1 0 0,-4 0-89,1 0 1,-3-1 690,3-4 0,2-1 0,-4-7 0</inkml:trace>
  <inkml:trace contextRef="#ctx0" brushRef="#br0" timeOffset="13">18782 11137 7828,'0'7'2953,"0"-1"-3392,5-1 724,-3-3 0,5 3 869,-3-5-735,-3 0-309,5 0-383,-1-5 1,2 3-1171,5-2 1,-3 1 1442,-1-1 0,0-3 0,5-5 0</inkml:trace>
  <inkml:trace contextRef="#ctx0" brushRef="#br0" timeOffset="14">19005 11088 9182,'12'-13'0</inkml:trace>
  <inkml:trace contextRef="#ctx0" brushRef="#br0" timeOffset="15">18459 10790 11689,'6'17'680,"2"-1"0,3 6-230,1-1 1,5 2-291,-1 2 0,7 4-140,-3 0 0,5 0 134,4-4 0,-3-2-540,3-2 1,-4 1 227,-4-6 1,2 1-966,-2-5 1,-3 1 588,-2-1 1,-2-1-675,-2-3 0,-3-2 124,-1-6 1084,-5 0 0,8 0 0,-4 0 0</inkml:trace>
  <inkml:trace contextRef="#ctx0" brushRef="#br0" timeOffset="16">18844 10889 7827,'0'-12'0,"-2"4"0,-2-1 0,-3 7 0,-5-4 0,0 6 0,-2 7 0,-3 5 0,-2 6 2086,-6 7 0,-4 1-996,0 3 1,0-3-1354,4 3 1,6-4-13,3-4 1,2 1-68,1-6 1,7 1-995,1-5 0,4-3 559,1-1 1,6-5 776,2 1 0,3-3 0,1-1 0</inkml:trace>
  <inkml:trace contextRef="#ctx0" brushRef="#br0" timeOffset="17">19042 10976 7780,'-12'0'1833,"-1"0"0,2 1-1550,3 4 1,-3 1-80,3 7 1,-2-1 0,2 1 0,-2-1 848,6 0 1,-1 2-479,0 3 0,4-3-418,-3 2 0,7-2 73,1-2 0,6 1-341,-2-1 0,7-5-155,1-3 1,7 2-205,-3-2 1,0 0 0,0-4-683,2 0 1,2-4 577,0 0-430,-4 0 1,2-1 427,-6 1 1,1-4-3,-5 4 1,-5-2 577,-3 2 0,3-3 0,0-5 0</inkml:trace>
  <inkml:trace contextRef="#ctx0" brushRef="#br0" timeOffset="18">19154 11013 7780,'-7'0'5034,"1"0"-3704,6 0-893,0 6 0,-4 6-104,0 9 0,-4 2-277,4 2 0,-4 0-219,3 0 0,-3 0-446,4-1 0,0 1 574,4 0-2915,0 0 2950,0 0 0,0-1 0,0 1 0</inkml:trace>
  <inkml:trace contextRef="#ctx0" brushRef="#br0" timeOffset="19">19923 10703 9001,'-12'-1'429,"-1"-3"0,5 2-1122,0-2 451,5 3 666,-3 1-286,6 0 1,0 7 1258,0 5-930,0 6 1,0 12 69,0 3 1,0 3-155,0 1 0,0 1-202,0-1 0,6 4 0,1-1 109,0-4 1,2 0-26,-5-7 0,2 0-360,-2-4-631,-2-1 0,3-3 85,-5 0 1,4-10-287,0 1 0,0-2-861,-4 2 1208,-5-5 1,-2 3 47,-5-6 0,-5 0-260,1-4 792,-7 0 0,-1-6 0,-8 0 0</inkml:trace>
  <inkml:trace contextRef="#ctx0" brushRef="#br0" timeOffset="20">19625 11013 7801,'0'-12'1378,"0"4"-641,0-1-476,0 7 1,6-8-29,2 6 0,9-2-544,3 2 209,4 3 0,1-5 103,-1 6-829,1 0 613,0 0 1,4 0-686,0 0 655,0 0 1,-4 0 244,-1 0 0,1-5 0,0-2 0</inkml:trace>
  <inkml:trace contextRef="#ctx0" brushRef="#br0" timeOffset="21">20084 10864 9722,'9'5'975,"-1"-1"1,-5 5 96,1 0-529,3 7-282,-6-2 1,5 8-380,-6-5 86,0 5 0,0-7-99,0 5-208,0-4 1,0 1-29,0-4-218,0-6 334,0-2-251,0-5-40,0 0 298,0-5 76,0-2 0,4-6 146,0 1 0,1-2-203,-1-2 399,3 2 0,2-3-110,-1 9 0,0-1-145,5 4 1,-4-3-39,4 4 663,-9 0-149,18 4 0,-14 0-104,9 0 1,-2 0 10,1 0 0,-1 0-242,6 0-48,-6 0 0,7 0 231,-5 0-543,-1 0 0,1 0 189,0 0 1,0 0-174,0 0 185,-3 0 0,4-2-138,-6-2-272,0 3 299,1-10 1,-5 10-306,0-4 74,-5-1 528,3-1-230,-6-6 30,0 1 0,-2 1-33,-2 3 0,-3-2 112,-5 6 1,-1 0 170,1 4 1,-4 0-49,-1 0 805,0 0-600,0 0 0,7 0 672,-3 0-648,4 0 1,1 4 97,-1 0 0,5 6-75,-4-2 1,5-1 25,-1 1-203,3 0 0,2 5 176,3-1-482,-2 6 146,9-4 1,0 4 205,5-6-513,1-5 276,1 4 1,1-5-384,6 2 210,-1-3 141,7 1-160,-5-5 1,10 5 76,-3-6 1,-1-2-3,1-2 0,-2-1 41,2-4 0,2-2 16,-6 3 0,-4-2-9,-5 2 1,-4-3-408,0 3 0,-4-3-68,-3-2 185,2 1 215,-10 0 0,5-2-75,-6-3 1,-6 4-71,-2-4 751,-3 9-358,-7-3 1,4 9-52,-2-2 899,-4 3-638,7 1 0,-10 1-38,7 3 930,-1-2-741,5 9 0,0-4 321,-1 5 1,5 2-284,0 2 1,5 0-77,-1 4 0,2-1 9,2 2-174,6 3-80,1-5 1,11 4 63,2-2 1,5-3-1,4-6 1,7-1 90,5-2-5440,12-4 4846,-8-5 1,16 0-1,-5 0 1</inkml:trace>
  <inkml:trace contextRef="#ctx0" brushRef="#br0" timeOffset="22">25046 8148 7889,'7'-8'0,"-3"0"0,-2 0 0,-2 1 812,0-4-435,0 9 135,0-9-54,0 4 1,0-5-106,0 0 1,4 3-147,0 1 0,4 4 22,-3-4 0,0 3 108,-1-3-95,3 5 1,5-2-169,1 5 0,-5 0-82,0 0 1,1 0 133,3 0 0,-4 0-123,1 0 1,-1 5 69,4 4 0,-3 2 111,-1 1 0,0 6-79,5 3 0,-5 2 26,0 2 0,-1 0-7,1 0 1,3 2-122,-2-2 0,2 2 23,1-6 1,-4-2-133,1 2 0,-1-6-242,4 2 1,1-5 197,-1-4 1,2 2-128,2-6 1,-2 0 97,3-4 0,-8 5-518,0-1 0,-1 0 242,4-4 1,-3-2-320,-1-2 0,-5 2 289,1-7 1,-3 1-1,-1-4 485,0-1 0,0-5 0,0-1 0</inkml:trace>
  <inkml:trace contextRef="#ctx0" brushRef="#br0" timeOffset="23">25431 8037 7889,'-5'-7'488,"3"-4"1,-5 8 303,3-5 575,3 5-890,-5-2 0,2 6-14,0 3 1,-6 4-128,2 9 0,-7-1-94,-2 9 1,-3 3 50,3 9 0,-5-1-78,1-3 1,3 1 26,2-5 1,2 0-28,2-4 1,1-2-1396,2-2 1,3-3 654,1-6 0,4 1-927,-3-1 0,3-4-660,1 1 2112,0-7 0,5 10 0,2-6 0</inkml:trace>
  <inkml:trace contextRef="#ctx0" brushRef="#br0" timeOffset="24">25567 8334 9389,'7'0'1549,"4"0"0,-4 0-1335,6 0 1,-1 0-1,1 0 1,-5 0 26,0 0 1,0 0-293,5 0-103,-1 0 0,1 5 279,-1-1-333,-5 5 177,4-2 1,-10 6-17,3-1 32,-2 0 0,-2 1-65,0-1 1,-6 1 93,-2-1 1,-3 0-58,-1 1 0,3-1 66,1 1 1,0-2-16,-5-3 0,5 2 110,0-6 1,4 4-15,-5-4-64,7 0 11,-4-4 423,6 6-102,0-5 321,0 5-406,6-6 0,0 0-141,7 0 1,-1 0-166,1 0 1,-1 0 125,1 0 1,3 0-985,1 0 0,1-2 462,-2-2 1,-2 3-2409,2-3 2823,-2 2 0,-1 2 0,-1 0 0</inkml:trace>
  <inkml:trace contextRef="#ctx0" brushRef="#br0" timeOffset="25">26473 8024 8013,'0'-7'652,"0"2"0,-5 1-390,-4 0 1,-2 0-106,-1 4 0,-6 4-101,-3 0 0,-1 5 95,2 0 1,-4 0 41,3 0 0,2 0 67,-2-5-151,6 6 0,-3-4 9,6 2 1,4 1 62,-1-4 1,5 3-76,-4-4 0,5 2 53,-1-2 1,1-2 213,-1 7-37,3-7-377,-5 9 1,8-8 69,2 5 1,-1-3-33,5 3 0,0-5-73,5 1 0,-1 1 103,0-1 1,5 1-149,-1-5 1,6 0 57,-1 0 0,-2 0-119,2 0 0,-2 0 48,2 0 1,1-5-565,-5 1 1,3 0 0,-3 4-1632,-2 0 2329,-7 0 0,3 0 0,-4 0 0</inkml:trace>
  <inkml:trace contextRef="#ctx0" brushRef="#br0" timeOffset="26">26163 8372 7875,'0'-7'2444,"0"1"-1563,0 6 78,0 0 0,5 0-521,4 0 1,7 0-170,5 0 1,2 0-15,2 0 1,-1 0-189,-4 0 1,6 0-297,-5 0 1,5 4-454,-5 0 0,2 1-342,2-5 1,-4 1 145,0 3 878,-6-3 0,8 10 0,-4-4 0</inkml:trace>
  <inkml:trace contextRef="#ctx0" brushRef="#br0" timeOffset="27">26858 8161 10855,'12'0'237,"5"-2"-362,-1-2 117,6 3 1,-7-5-99,6 6 1,-4-4 125,3 0 1,-5 0-826,2 4 1,-2-1 73,2-4 731,-4 4 0,11-10 0,-5 4 0</inkml:trace>
  <inkml:trace contextRef="#ctx0" brushRef="#br0" timeOffset="28">27341 7851 7857,'0'-7'318,"0"0"543,0 3-215,0 2-163,-5-3 120,4 5-108,-5 0-176,6 0-127,0 0 150,6 5-121,-5-3-66,4 9 1,-5-3 154,0 9-5,6-4-143,-5 11 0,5-6-5,-6 2-18,0 9 0,1-8 17,3 8 0,-2 1 34,2-1 1,-3 0-95,-1-4 0,0 4 108,0 0 1,0-4-68,0-5 0,0 0 1,2 2 174,2-2-419,-3-5 92,5 3 0,-6-5 130,0-1 63,0 1 217,0-1-99,0 0 16,0 1-93,0-6-458,0-2 139,0-5-2340,0 0-1323,5 0 3763,-3 0 0,3 0 0,-5 0 0</inkml:trace>
  <inkml:trace contextRef="#ctx0" brushRef="#br0" timeOffset="29">25456 9513 7881,'0'-7'933,"0"0"-299,0 3-145,0 2 0,0-5 144,0 3 0,1 3-241,3-3 1,3-2-129,6 2 0,-1-4-36,0 4 0,2 0-123,3 4 1,-3 0 122,2 0 1,2 0-52,-1 0 1,3 5-4,-3 3 1,1 3-68,-2 2 1,-2 3-112,3 1 0,-4 5 32,0-1 0,-1 1-57,1-2 0,-1 2 91,0-5 0,-1 4-406,-2-5 0,2 1 170,-3-5 0,-1 0-463,1 1 1,-4-2-68,5-3-1200,-7 3 747,9-9 477,-9 3-109,3-5 789,1-5 0,-5-8 0,5-6 0</inkml:trace>
  <inkml:trace contextRef="#ctx0" brushRef="#br0" timeOffset="30">25902 9413 7881,'-6'-12'0,"-6"5"0,6 2 0,-7 5 1206,1 0-735,-1 0 0,1 1-71,0 3 1,-2 8 51,-3 9 1,2 4 235,-6 4 0,5 1-388,-5 3 1,6 2-241,-2-6 0,4 1 190,0-1-1108,1-3 684,5 4 0,-3-9-311,6 0 0,0-6-597,4 1 0,0-2-491,0-1 847,0-6 726,0 4 0,0-5 0,0 7 0</inkml:trace>
  <inkml:trace contextRef="#ctx0" brushRef="#br0" timeOffset="31">26126 9624 7893,'7'0'1815,"-2"0"-1531,-5 0-17,0 0 1372,6 0-550,-5 0-907,10 0 1,-4 4-10,5 0 1,-3 2 42,-1-2 0,-4-1-46,4 5 0,-1-4-261,1 5 1,-2-5 15,-6 4 0,0 0-78,0 5 0,0-5-208,0 0 1,-6 5 176,-2 3 1,-3 1 45,-1-5 0,-5 0 101,1 1 0,-1-1 281,5 1-269,-6-1 657,4 0 273,-4 1-398,11-6-369,2-2-6,5-5 0,0 2 61,0 2 1,5-3-2,3 3 1,5-2 70,3-2 1,-2 0-55,3 0 1,1 0-94,-2 0 0,2 0-89,-1 0 1,-4 0-164,4 0 0,-3-2 256,-2-2-1,1 3 1,-5-5-4756,0 6 4636,-5 0 0,2 0 0,-5 0 0</inkml:trace>
  <inkml:trace contextRef="#ctx0" brushRef="#br0" timeOffset="32">26982 9376 7897,'0'-7'862,"0"2"-5,0 5 281,0 0-996,-6 0 1,-1 0 91,-5 0 0,-1 4 183,1 0-220,0 6 1,-1-5 25,1 3 1,-1 2-21,1-6 0,4 5 154,-1-5 48,1 5-124,-4-2-254,-1 6 1,7-5 176,1 0 0,3-5 23,-3 1-56,4 3 0,-4-4 176,5 5-188,0-5 1,0 4-262,0-3 104,0-3 232,0 10 1,5-10-120,3 4 0,3 0 8,2-1 0,-1 0-99,1-4 0,-1 0 160,0 0-421,1 0 1,-1 0 68,1 0-548,-1 6 0,0-5-51,1 3 1,-5-2-1145,0-2 1306,-5 0-619,8 5 750,-9-3 1,3 5-272,-5-3 745,0-3 0,6 10 0,0-4 0</inkml:trace>
  <inkml:trace contextRef="#ctx0" brushRef="#br0" timeOffset="33">26696 9736 7815,'0'-7'3486,"0"1"-3286,0 6 788,0 0 1,6 0-411,2 0 1,3 0 35,2 0 0,0 0-348,4 0 1,-3 0-343,2 0 1,4 5-857,0-1 1,-1 5 631,2 0 0,-4-2-1542,3 1 0,-3-1 185,4 1 1657,-6 3 0,8-4 0,-4 5 0</inkml:trace>
  <inkml:trace contextRef="#ctx0" brushRef="#br0" timeOffset="34">27255 9500 7886,'-7'0'2633,"0"0"-2081,3 0-121,2 0 43,-9 0 0,9 6-119,-7 2 0,6 3 47,-1 1 0,-1 2-116,1 3 0,0-2-279,4 6 0,1-5 1,2 3-75,1-1 1,4-1 138,-4-5 1,6-1-108,-2-2 0,3 0 0,2-5-479,-1 0 355,0-4 0,5 0-71,-1 0-41,1 0 104,1 0 0,-4-5 20,2-3 90,4-3 0,-7-6-27,4 1 0,-3-2-23,-2 1 1,-1 2 294,-3-6 0,-2 5-77,-6-5 1,0 5-124,0-5 0,0 6 47,0-2 546,-6 3 124,-1 8 0,-5-6-269,0 4 0,-1 3-155,1 1 1,-2 2 165,-2 2 1,0 0-78,-4 0 1,5 0-156,-2 0 0,-1 2 0,2 2 1,-1-2 268,5 7-484,-1-1 0,-5 10 0,-1 1 0</inkml:trace>
  <inkml:trace contextRef="#ctx0" brushRef="#br0" timeOffset="35">29488 8000 7916,'0'-9'0,"0"1"0,0 5 343,0-2-152,0-1 458,0 5-327,0-5 0,0 5 102,0-3-349,0 2-12,5-3 0,-2 5 36,5 0 43,-5 0 0,8 4 40,-3 0 1,3 6-29,2-2 1,-5 3-29,0 2 1,0 3 7,5 1 1,-1 5-82,1-2-44,-6 4 1,4 1 37,-3-1 1,3 1-158,1 0 72,1 0-332,-1 0 250,-5-6 1,4-1 113,-3-6 0,2 1 31,-2-1-605,3 0-856,-4-5 311,5-1 739,1-6 1,-6-2-162,-3-2 547,-3-3 0,5-11 0,1-1 0</inkml:trace>
  <inkml:trace contextRef="#ctx0" brushRef="#br0" timeOffset="36">29897 7875 7916,'0'-6'621,"0"0"1,-6 9-547,-2 5 1,-4 2 885,-5 10-580,-2 7 0,-6 3-54,0 3 1,0 3-131,1-3 0,-1 1-172,0-1 0,4-1 91,1-3 1,5-7 237,-2 3-190,9-3 0,-2-3-519,6-2 0,-4-3-1985,4-2 1064,-1 0 411,5 1 0,2-6 865,2-3 0,8-3 0,8-1 0</inkml:trace>
  <inkml:trace contextRef="#ctx0" brushRef="#br0" timeOffset="37">29959 8148 7916,'12'0'624,"1"0"-354,-1 0 1,1 0 425,-1 0-478,0 0 0,-3 0 110,-1 0 444,-5 6-304,8-5 0,-10 10-250,5-4-174,-6 0 1,0 4 258,0-3-140,0 3 1,0 2 54,0-1 1,-5 1 108,1-1-976,-5 0 490,2 1 1,-6-5-713,1 0 486,5 1-215,2-3-137,-1 0 566,5-6 1,-5 1-171,6 3 82,0-2-269,0 3 839,6-5-249,1 0 0,6 0-159,4 0 0,-3 0-35,2 0 1,-2 0 956,-2 0-413,1 0-285,-1 6 0,1-5 584,-1 3-359,0-2-146,-5 3 551,4-3-123,-9 9-463,9-4 1,-10 1 72,3 0 1,-2-4 39,-2 5 1,-2-1 130,-2 4 0,1-4-353,-5 1-31,-6-1 0,1 4-382,-4 1 270,-2-6 1,5 2 80,-3-5-1184,4 6 838,0-9 0,5 5 21,0-6-7,5 0 168,-3 0-2629,6 0 2793,0-6 0,6-6 0,1-7 0</inkml:trace>
  <inkml:trace contextRef="#ctx0" brushRef="#br0" timeOffset="38">30567 8024 7912,'-7'0'1676,"1"0"-1088,6 0 1447,0 0-1757,6 0 0,-3 2 303,5 2-363,0-3-1,5 10-251,5-9 225,-5 3 0,7-4 135,-4 4-394,-2-4 124,4 5 1,-6-2 152,1 0 0,3 1 9,1-1 0,-1-2-437,-3 2 35,-6 3 137,4-6 1,-6 6 78,3-3 1,3-2 79,-2 2 1,-4-1 314,-1 1-287,-2-3 280,-2 5-5,0-6-216,0 0 0,-2 4-28,-2 0 0,-4 5 301,-9 0-200,-2-4 1,-4 6-515,2-2 139,-8 2 137,14 1-5,-14-5-1336,15 4 920,-9-10 0,9 9-355,-3-6 1,8 2-666,1-2 1,3-3-320,-3 3 1726,5-2 0,3 3 0,7 2 0</inkml:trace>
  <inkml:trace contextRef="#ctx0" brushRef="#br0" timeOffset="39">30654 8434 12417,'12'-6'494,"0"1"-220,1-4 1,3 2-44,1 3 1,1-1 0,-2-4 0,2 0-30,3 5 0,1-6-117,-5 2 0,3 1 43,-3-1-108,-1 5 86,-3-3 0,-1 2 41,1 0-7,-7 0 30,6 4-360,-11 0 197,4 0-74,-5 0-4165,0 0 4232,-5 0 0,-2 5 0,-5 2 0</inkml:trace>
  <inkml:trace contextRef="#ctx0" brushRef="#br0" timeOffset="40">31311 7950 6004,'0'-7'1857,"0"1"-1221,0 6 2866,0 0-2993,0 6-89,0 1-175,-5 5 0,3 1 0,-2-1 123,3 1 1,-3-1-153,-1 0 1,1 5 13,4-1 0,0 5 217,0-4-94,0 5-122,0-3 0,0 6 280,0 0-241,0-6-53,0 4 194,0-3-152,0-1 1,0 3 65,0-6-100,0 6 1,0-8 0,2 3 207,2-3-38,-3-2-219,5 0 0,-6-3 284,0-1-27,0 0-216,0 5 13,0-1-243,0-5 149,0-2-321,0-5-2352,0 0 2333,5 0-102,-3 0 306,3 0 0,1-11 0,1-2 0</inkml:trace>
  <inkml:trace contextRef="#ctx0" brushRef="#br0" timeOffset="41">31361 8223 7892,'12'-13'0,"-4"1"0,1 0 0,-5 1-180,4 2 0,5 0 1,2 3-335,-4-1 515,7 4 0,-14-6 127,8 5 1,-6 0 366,2 4-293,-5-6 1,2 5 25,-5-5-25,0 6 1110,0 0-699,0 6-294,0 1 20,0 5-240,0 0 67,0 1 0,2-1 132,2 1-252,-3-7 23,5 5 1,-5-8 138,3 5 1,3-3-19,5 3 1,-3-5-211,-1 1 0,4-3-7,5-1 0,-1 0-81,-3 0 72,-1 0-61,1 0 36,-1 0 47,1 0 0,-1-5 27,0-4 1,1 2-4,-1-1 0,-4 0 64,1-4-33,-7-1 123,9-5-1,-9-1 1,3 0 62,-5 2-21,0 9-125,-5-3 34,3 9-45,-14-3 0,10 1 46,-10 0-110,5 0 61,-7 4 0,1 4 34,1 0 1,-2 5-11,1 0 1,4 2-326,-4 1 0,3-4-180,2 1 0,1-5-1513,3 4 1036,-3 0-1489,9-1 2380,-3-1 0,10-6 0,2 0 0</inkml:trace>
  <inkml:trace contextRef="#ctx0" brushRef="#br0" timeOffset="42">29661 9451 8085,'0'-7'1433,"0"1"-1155,0 6 453,0 0 0,0 6-285,0 2-285,6 9 1,-1-2 162,4 5-285,2 1 61,-5 4 1,7-5 74,-1 1 0,1 0-82,-1 4 0,0-5 150,1 1 0,3-6-96,1 2 0,4-4-914,-5 0 356,1-1 65,-5-5 0,1 3-236,-1-6 1,-4 1 363,0 0 1,-3-4-107,3 3-815,-5-3 113,2-1 0,-3 0 289,2 0 737,-3-5 0,5-2 0,-6-9 0,0-1 0,0-5 0,0 3 0</inkml:trace>
  <inkml:trace contextRef="#ctx0" brushRef="#br0" timeOffset="43">29984 9500 7892,'0'-12'19,"0"-1"251,0 1 288,0 5-193,-6 2 0,4 0 705,-7 1-543,6 0-105,-8 10-247,5 1 0,-5 6 397,2 4-135,-7 2-275,7 6 0,-8 0 27,4 0 80,-5-1-144,4 1 1,-5 0-20,3 0 0,2-2 217,-3-2-678,9 2 304,-3-9 0,5 4-313,-2-6 1,1-3-451,3-1 1,3-4 410,-3 4-1552,2-5 1239,2 8 1,2-9-133,2 2 848,-3-3 0,10 5 0,-4 0 0</inkml:trace>
  <inkml:trace contextRef="#ctx0" brushRef="#br0" timeOffset="44">30182 9736 8375,'0'-7'1251,"0"1"-825,0 6 0,0-1 280,0-3-247,0 3-122,0-5-155,0 6 0,6 0 25,2 0 1,3 0 8,1 0 0,5 0-96,0 0-60,-1 6 1,-3-1 0,-1 5-56,0-2 0,-3-1 122,-1 1 0,-1 3 94,1-3-124,-2 3 0,-6 2-4,0-1 1,0 1-44,0-1 25,-6-5 1,-1 4-65,-5-3 1,-5 3-126,1 2 0,-5-5 146,4 0 1,-3-4 0,3 3-42,2-1 0,1-2-400,2-4 364,-1 0 1,5 0 13,0 0-112,5 0 109,-2 0-327,5 0 0,1 0 164,3 0 1,0 0 176,9 0 0,-2 0-18,9 0 0,-3 0-5,4 0 0,-2 0-96,2 0 343,2 0-167,-9 0 1,8 0-2,-6 0 0,2 1 99,-1 3 0,-7-1-50,2 5 1,-4-3 26,0 3 1,-2-4 121,-6 4 1,4-4 70,0 5-8,0-1 1,-9 4-106,-3 1 0,-3-5 64,-2 0 0,1 0-216,-1 5 61,1-6 0,0 2 84,-1-4-88,-5 4 1,4-7-409,-2 2 93,2 3 0,2-6-982,-1 3 13,6-2 76,2-2 1,5-2 630,0-2 1,0-3-116,0-5 595,5-6 0,2-2 0,6-4 0</inkml:trace>
  <inkml:trace contextRef="#ctx0" brushRef="#br0" timeOffset="45">30827 9575 8993,'-1'-11'1001,"-3"2"-1726,2 4 380,-3 5 2145,5 0 1132,0 0-2557,5 0-159,2 0-55,6 0 1,1 1 73,2 3-163,-2-2 18,9 3 1,-8-3-55,6 2 1,-6-3 170,2 3 0,-2 2 3,2-2 1,-8 1 99,4 0-420,-4-4 119,-2 4 379,4 1-243,-9-5 38,9 5 304,-10-1-343,4-3 0,-5 3 295,0 1-172,0-5 1,-1 9-97,-3-6 0,-4 6-9,-9-2 1,2 3-99,-6 1 1,1 1-203,-5-1 1,4-4 233,0 1 1,5-1 42,-5 4 1,5-3-2502,-5-1 1090,6-5 617,-3 8 1,6-10-172,-1 3 0,6-1-103,3 1 409,3-3 196,1 5 324,0-6 0,11 0 0,3 0 0</inkml:trace>
  <inkml:trace contextRef="#ctx0" brushRef="#br0" timeOffset="46">30877 9971 11338,'0'-6'3279,"0"0"-3079,0 1-212,5-2 72,2-6 1,11 4-87,3-4 0,-2 4 277,2-8-1335,5 3 832,0 2 1,5 4-349,-7-1 0,-3 2-707,0-1 1,-6 1-557,2 3 1863,-4 3 0,0-10 0,-1 4 0</inkml:trace>
  <inkml:trace contextRef="#ctx0" brushRef="#br0" timeOffset="47">31348 9686 13068,'0'13'433,"-1"-1"-201,-3 0 0,2 5-14,-2 0 1,3-1-117,1-4 0,0 5-182,0 0 1,0-1-272,0-4 180,0 1 128,5-1 0,-2-3-201,6-1 35,-1-5 209,4 8 1,1-10-90,-1 3 0,0-3 82,1-1 1,-1 0-16,1 0 1,-1 0 36,0 0 1,1-1 2,-1-3 1,1-3 72,-1-5 0,0-1-86,1 1 0,-1-2 157,1-2 6,-6 2-101,4-10 0,-6 9 23,3-5 0,-2 4-19,-6 0 557,0 2-391,0 2 0,-1 1 127,-4 2 227,-2-2-311,-5 10 0,0-9-65,-1 6-179,-5 0 129,5-1 1,-9 3-647,5-2 248,0 3-57,5 1 1,-5 0-874,1 0 1163,-1 0 0,-1 0 0,-1 0 0</inkml:trace>
  <inkml:trace contextRef="#ctx0" brushRef="#br0" timeOffset="48">25270 10182 8168,'-9'0'859,"1"0"-714,5 0 252,-2 0 26,5 0 817,0 0-1078,5 0 1,2 0 32,6 0 0,5 0 154,2 0 1,4 0-12,1 0 1,4 0-241,-1 0 1,6 0 81,-5 0 1,8 0-107,-4 0 1,10 0 119,-6 0 0,4 0-48,0 0 1,4 0 18,4 0 1,6-1-348,3-3 1,8 2 277,-31 1 0,1-2 0,0 1 0,-1-1 3,0 1 1,1 0 0,0-2 0,1-1-57,-2 3 0,0 0 0,1-2 1,0 0 40,-1 2 1,0 0 0,1-1-1,1 0-14,-2 1 0,0 0 0,33 1 83,-2-3 1,-3 2-21,-1 2 0,-9 0-104,-4 0 1,-3 0 72,-1 0 0,1 0 99,-9 0 0,-2 0-65,-11 0 0,-3 0 62,0 0 0,-10 0 101,1 0-122,-2 0 723,-3 0-675,-2 0 231,-5 0-3896,0 0 0,-5 0 1132,-4 0 2308,-7 0 0,-3 6 0,-6 1 0</inkml:trace>
  <inkml:trace contextRef="#ctx0" brushRef="#br0" timeOffset="49">29624 10356 7923,'-7'-6'109,"2"5"243,-1-10-27,5 10 248,-5-5 0,6 6-86,0-5-109,0 3-22,0-3-17,0 5 584,0 0-691,6 0 1,1 0-14,5 0 0,6 0 109,3 0 103,2 0-267,2 0 0,0 0 18,-1 0-18,7-6 0,-2 5 13,8-3 0,-7-2-72,8 2 1,-8-1 0,3 2 83,1-1 1,1 0-10,-2 4 1,1-2-33,-5-2 0,6 3 18,-2-3 1,1 1-1,-1-1 1,7 1-144,-2-5 0,7 5 90,1-1 1,2-2-105,1 2 0,1-4-798,0 4 751,-1 0 1,1 4 126,0 0 0,-5 0 0,-1 0-14,-1 0 1,-2 0 60,-4 0-222,1 0 141,-7 0 0,4 0-47,-6 0 0,1 0 58,-1 0 0,-1 1 226,5 3-228,-6-3 9,9 5 1,-8-6 24,5 0 0,0 0 456,4 0 0,-5 1-489,-3 3 0,1-2-18,-1 2 0,0-3-16,-4-1 1,-2 0-69,-2 0 0,1 0 101,-6 0 1,1 0 43,-5 0-72,1 6 1,-1-5 13,1 3-20,-1-2 0,0-2 115,1 0 0,-5 0 179,0 0 1,1 0-99,3 0 111,0 0-146,1 0 0,-1 0 24,1 0 0,-1 0-57,0 0 0,-3 0 19,-1 0 1,-4 0-68,4 0 0,-3 0 115,3 0 28,-5 0-34,2 0 74,-5 0-10124,0 0 9816,-11 0 0,-14 0 0,-13 0 1</inkml:trace>
  <inkml:trace contextRef="#ctx0" brushRef="#br0" timeOffset="50">11624 12502 8032,'7'0'406,"4"0"1,-4 0-336,5 0 0,0 0 136,1 0 0,1 0-103,2 0 1,-1 0-3,6 0 0,0 4-100,4 0 0,-5 0 80,1-4 1,0 0 21,3 0 1,1 0-53,0 0 0,-4 0 46,-1 0 1,1 0 18,4 0 0,-2 0 3,-2 0 1,2 0-35,-2 0 0,2 0 8,2 0 0,0 4-21,0 0 1,4 0-1,0-4 0,4 0-129,-4 0 0,5 0 82,-1 0 1,3 0 9,1 0 0,-1 0 21,-3 0 0,3 0-1,-3 0 0,2 0-21,-2 0 0,3 0 6,-3 0 0,3 0 16,1 0 0,-1 5 9,-3-1 0,3 0-69,-3-4 0,2 0 12,3 0 0,-1 0-7,0 0 0,4 0 27,1 0 0,-1 0-5,-4 0 0,2 0 5,2 0 1,-2 0-11,2 0 0,-2 0 59,-2 0 1,-4 0 8,0 0 0,0 0-53,5 0 1,-5 0 4,0 0 1,0 0-14,4 0 1,-3 4-33,4 0 1,-4 0-98,7-4 0,-1 4 105,2 0 1,-4 1-16,4-5 0,-2 0 12,1 0 0,-2 0-12,2 0 1,-2 0 31,-2 0 1,1 1 25,4 3 0,-2-3 172,5 4 1,-1-4-65,2-1 1,2 0-104,-2 0 1,2 0-86,1 0 1,7 0 127,1 0 0,0 0-332,1 0 1,0 0 95,4 0 1,1 0 138,3 0 0,-1-1 21,-30-1 1,0-1-1,34 1 20,-34-2 1,1-1 0,0 3 0,1 0-16,-2-2 0,0 0 0,1 2 0,1 1 3,0-1 1,0 0-1,3 1 1,-1-1 3,0 0 1,1 0-1,-2 2 1,-1-1 4,1-1 0,-1 0 0,-1-1 1,1 0-204,4 1 1,1 0 0,-4 0 0,1 0 177,0 2 0,0 0 0,0 0 0,0-1-32,0-1 0,0-1 0,0 3 1,-1-1 38,4-1 1,-1 0-1,-2-1 1,1 0-24,1 1 1,0 0 0,-3 0 0,0-1 11,3 1 1,1 0 0,-3 1 0,0-1-4,5-2 0,-1 0 0,0 2 0,0 1 1,-4-1 1,0 0 0,2-1 0,0 0-3,0 1 1,0 0 0,-2-1 0,1 1 0,3-1 0,1 1 0,-3 2 0,0-1 4,1-1 1,-1 0 0,0 1 0,-1 1 67,0-1 0,-1 2 1,1-1-1,1 0-47,3 0 0,-1 0 1,-1-2-1,-1-1-18,0 1 1,0 0-1,-1 0 1,-1 0-13,2 2 1,1 0-1,-3-2 1,0 0-5,3 0 1,-1 0 0,0-1 0,-1 0 38,2 1 1,-1 0-1,0 2 1,-1-1 47,0-1 1,-1 0 0,1-1-1,1 0-37,3 1 1,-1 0 0,-1-1-1,-1 1 78,0-1 0,1 1 0,-3 2 1,0-1-96,2-1 0,1 0 0,-3 1 0,-1 1 13,1-1 1,1 2 0,0-1 0,-1 0-70,1 0 1,-1 0 0,1 0-1,0 0 46,-1 0 0,1 0 1,-3 0-1,1 0-60,2 0 1,-1 0 0,0 0 0,-1 0 72,2 0 0,-1 0 1,-3-1-1,1 0-20,2-1 1,0 0 0,-2 1 0,-1 1-42,4-2 0,-1 0 0,0 0 1,-1 1-42,2-1 0,-1 0 0,-3 1 0,1 0 109,2-1 1,0 0-1,-3 1 1,0 1-41,1 0 1,0 0-1,1-1 1,-1 0 66,-2-1 1,0 0-1,2 2 1,-1-1-9,1-1 0,1 0 1,-1 1-1,0 0-1,0 1 1,1 0-1,32 0-58,0 0 0,0 0-4,-32 0 0,-1 0 0,33 0 0,0 0 0,1 0-2,-34 0 1,0 0 0,33 0-111,1 0 0,-5 0 73,4 0 1,-4 0 15,5 0 1,-5 0 59,4 0 1,-4-1-5,-31-1 1,1 0 0,28 0-49,3-2 1,-4 3-236,-1 1 1,0 0 262,0 0 0,0 0 25,0 0 0,-4 0 102,0 0 1,-4 0-106,4 0 1,-5 0-55,5 0 1,-4 0 42,4 0 1,-2 0-5,2 0 1,-1 0-33,-4 0 1,-2 0-19,3 0 1,-3 0 74,-1 0 1,-1 0 10,1 0 1,0 0 89,-1 0 0,-3 1-109,-1 3 0,-3-2 12,3 2 0,-3-3-6,3-1 0,-1 0 10,2 0 0,0 0-41,-4 0 1,3 0-14,-3 0 0,5 0-34,-2 0 0,-1 0 37,2 0 0,-2 0 112,1 0 1,3 0-17,-2 0 1,-3-4 96,-2 0-153,-2 0 202,3 4 1,-4 0-189,-1 0 0,0 0 267,-4 0 0,-3 0-489,-1 0 1,2 0 359,-2 0 1,4 0-385,-4 0 0,9 0 306,-1 0 1,1 0-161,-1 0 1,-4-4-30,4 0 1,4-5 166,-3 5 0,2 0 249,-3 4 0,-4 0-192,0 0 1,-4 0-57,4 0 1,-5 0-80,1 0 0,-3 0 8,-1 0 1,-1 0 110,1 0 0,1 0-74,3 0 0,-1 0 63,5 0 0,-4 0-21,4 0 0,0 0 17,4 0 1,-4-4-88,0 0 1,1 0 7,3 4 0,0 0 6,0 0 0,-4-2-90,0-2 1,-1 3 100,1-3 0,-3 2-46,-5 2 0,0 0-131,0 0 1,0-1 192,0-3 0,-1 2 118,1-2 1,-1 3-162,-4 1 1,2 0 1,-5 0 1,-1-4 156,-3 0 0,-1 0 45,1 4-230,-6 0-79,-2 0-408,-5 0-514,0 0 0,-17 0 1,-3 0-1</inkml:trace>
  <inkml:trace contextRef="#ctx0" brushRef="#br0" timeOffset="51">26448 13643 7956,'0'-7'-20,"0"1"979,0 6 277,-5-5-745,3 3 1,-3 2 61,5 9 1,-4 2 216,0 1-331,-1 6-219,0 1 436,4 6-301,-5 0 1,2 1-82,0 3 0,0-3-56,4 3 1,-2-3 73,-2-1 1,3-4-29,-3-1 0,2 0-730,2 0 394,0-2 1,-4-5-1098,0-1 0,0 0 250,4 1 606,0-1-1985,0 1 1418,0-6 0,5 2 880,4-5 0,7 6 0,3-3 0</inkml:trace>
  <inkml:trace contextRef="#ctx0" brushRef="#br0" timeOffset="52">27019 13816 7807,'0'-19'1136,"0"2"-869,0 4 0,0-1-330,0-3 0,0 4 92,0-4 1,-1 3 748,-4 2 0,3-1-245,-7 1 0,5 0 196,-4-1-518,0 1 0,-5 4 158,1-1-214,-1 6 1,0-2 51,-4 5 1,3 5-11,-2 4 1,2 2-1,2 1 1,-1 6 9,1 3 1,1 2 12,3 2 1,2-2-253,6-2 1,0 1-366,0-5 0,1 3 315,4-3 0,1-5-14,7-3 0,3-5-849,1 4 569,5-5 72,-3 2 1,5-9-207,-4 0 0,4-6 147,-4 2 1,-2-4-18,-1-5 0,-5 3 239,-3-2 1,2 1 163,-3-2 1,-3 7-200,0-2 1,-3 2 348,2-2 0,-2 4 1331,2-1-651,-3 7 456,-1-4-645,0 6 3,0 0-433,0 6 0,0 5-41,0 5 1,-4 8 88,0 0-101,0 1 1,4 11-23,0-3 0,0 7 32,0 2 1,0 0-72,0 0 0,0-4 50,0 3 1,-1-2-267,-4-2 1,4-1 108,-3-3 0,-2 2 112,2-6 1,-1 0-123,1-5 1,1-4-274,-5-4 300,-1-2 0,1-2 154,0 1 1,4-6-151,-5-3 198,1-3-112,-4-1 0,3 0-185,1 0 0,0-10-192,-5-2 0,5-13 49,0 0 0,5-8-161,-1 0 0,5-4-2634,8-4 1405,-1 8 1399,15-9 0,2 5 1,7-7-1</inkml:trace>
  <inkml:trace contextRef="#ctx0" brushRef="#br0" timeOffset="53">27292 13655 7837,'0'-7'664,"-2"-3"-250,-2 6-25,3 0 1,-5 3 163,6-3 528,0 2-307,0-3 3,0 5-99,0 0 1,5 1-289,-1 3 0,5 3-126,0 6 1,0 0 46,0 4-130,2-3 0,-5 9 241,7-2-280,-6 2 1,2 2 53,-4 0 1,3 4 0,-4 0 0,0 1-102,-4-1 1,-1-1 100,-3 5 0,-5-4-1377,-7 4 0,-9 0 1181,-8 4 0,-9 6 0,-2 1 0</inkml:trace>
  <inkml:trace contextRef="#ctx0" brushRef="#br0" timeOffset="54">28756 13742 7807,'0'-13'850,"0"7"0,0-1-278,0 2-261,0 4-119,0-4 0,0 10-26,0 3 0,-4 9 111,-1 4 1,1 3 130,4 5 0,0 2-297,0 2-39,6-3 16,1-5 0,5 0-33,0-1-49,1-4 33,-1-2 0,5-6 101,-1 0 1,2-1-56,-1-2 0,-2-4-173,6-5 0,-5-1 196,5-3 214,-6-9-124,8 0 0,-7-11-248,4 3-40,-5-2 172,3-2 1,-5 0-796,-1 1 340,1-1 133,-7 0 1,4 2-132,-6 2 1,0 3-890,-4 6-1077,6 5 2337,-5 1 0,10 6 0,-4 0 0</inkml:trace>
  <inkml:trace contextRef="#ctx0" brushRef="#br0" timeOffset="55">29239 13990 7807,'7'-6'1154,"-1"5"1,-2-6-517,0 3 30,6-3-340,-3-5 1,9-1 97,1 1-742,-1-6 334,2 4 0,-3-5 91,6 2 1,-6 2 14,2-6 0,-3 6-95,-2-1-786,-5-4 343,4 7 0,-10-5 78,3 5 1,-2 1 161,-2 0 1,-2 3-41,-2 1 0,-3 5 215,-5-1 0,-2 4 421,-2 4 0,0 3-154,-4 6 0,3 5-88,-3 2 1,4 4 126,0 0-22,8-4-230,-3 3 1,9-4-88,-2 6 1,4-1 222,4-4-461,-2 4 195,9-10 0,-3 2 39,8-8 1,0 2-95,4-6 0,-3 0-448,3-4 266,1 0 141,4 0 0,0-5-575,0-4 388,-1-2 108,1-1 0,0-2-92,0-2 0,-2-4 132,-2-4 0,1-1 181,-5 0 0,0 0-89,0 0 1,-7 1 84,2-1 1,-4 1 622,1 4-310,2 2-173,-10 5 1159,4 1-759,1 0-170,-5 5 85,5 1-210,-6 6 0,4 6-19,0 2 1,4 7 148,-3 2 63,-1 5-122,-4-3 1,0 4-441,0-2 111,0 3 66,0-5 1,0 0-454,0-2 197,0-4 119,0 0 1,0-5-281,0 0 247,0-5-17,0 3 58,0-6 568,0 0-497,5-6 20,-3-6 8,3-2 0,-1-5 208,0 2 0,6 3 7,-2-2 0,-1 2 39,1 2 1,-1-1-103,2 1 1,2-1 133,-3 1 1,-1 4-37,1-1-352,0 7 204,-1-4 0,3 5-469,-6-3 209,6 2 144,-9-3 1,6 5-1168,-3 0 287,-3 0-164,10 0 503,-4 0-772,6 5 565,-6-3 772,4 9 0,-10-4 0,5 5 0</inkml:trace>
  <inkml:trace contextRef="#ctx0" brushRef="#br0" timeOffset="56">30170 13767 11954,'7'5'700,"-2"2"-480,-5 5 1,0 1-261,0-1 71,0 1 130,0-1-700,0 6 0,0-4-604,0 2-908,6-7 1418,-5 2-730,5-10 1363,-6 4 0,5-10 0,2-2 0</inkml:trace>
  <inkml:trace contextRef="#ctx0" brushRef="#br0" timeOffset="57">30232 13556 7393,'0'-7'2231,"0"1"-1531,0 6-355,5 0-415,-3 6 1,7 1-393,-4 5 0,4 5 463,-1-1 0,-1 1 180,2-5-181,-1 6 0,4-4 0,1 4 0</inkml:trace>
  <inkml:trace contextRef="#ctx0" brushRef="#br0" timeOffset="58">30629 13519 7807,'0'-18'0,"-4"8"540,0-2 1,-2 3 78,2 1 679,-3-3-236,0 10-797,-4-5 1,6 9-63,-4 5 0,4 6-76,5 11 0,0 5 90,0 3 0,0 3-15,0 1 1,0 0-254,0 1 81,0 4 0,0-3 1,0 2-25,0-2 0,0-2-54,0 0 0,-2-1-229,-2-3 0,3 2 5,-3-6 1,1-5-226,-1-3 1,3-4-633,-4 3 737,-1-5 0,3-1-52,-6-6 1,5-1-1,-4 2-236,-2-5 0,-1-3 218,-1-1 1,-2-1 54,-2-3 407,2-3 0,-4-6 0,6-5 0,-1-12 0,1-9 0</inkml:trace>
  <inkml:trace contextRef="#ctx0" brushRef="#br0" timeOffset="59">30393 13804 7958,'0'-13'110,"0"5"281,0 0 672,6 0-646,1-5 1,5 2-24,0 3 0,2 1-261,3 3 1,-2 1-185,6-5 1,-5 5 199,5-1 0,-2 3-517,2 1 0,1-5-804,-6 1 0,5 0 617,-4 4 0,-1 0-663,-4 0 1218,-5 0 0,10 0 0,-3 0 0</inkml:trace>
  <inkml:trace contextRef="#ctx0" brushRef="#br0" timeOffset="60">30840 13655 7940,'7'0'1094,"-2"5"0,-5 2-482,0 6-202,6-6-189,-5 4 218,5-4-137,-6 5 1,1 0-82,3 1 0,-1-2 220,5-3-55,-5 3-798,8-10 380,-4 5 0,1-6-368,0 0 295,1 0 53,3 0 0,-4 0-624,1 0 367,-1-6 61,4 0-279,-5-7 273,4 1 0,-5-2 84,2-3 1,2 4 64,-6-4 0,1-1 32,-1 2 0,-2 3 283,2 5 0,-3 4 940,-1-4-618,0 5-150,0-3-31,0 6-68,6 0 1,-5 7 337,3 6 1,2 5-76,-2 6-157,0 7-140,-4 0 1,0 7 136,0-1 14,0 0-145,0 0 0,0-4-35,0 0 1,0-1 19,0 1 0,0 2-192,0-6 173,-5-1-56,3-3 1,-3-1 82,5-4 0,-4 2 83,-1-5-374,-4-1 188,7-3 1,-9-6 47,3-3 1,1-3-43,-1-1 1,0 0-176,-5 0-65,1 0 232,-1-5 0,2-8-1489,3-7 651,3 2 159,5-11 1,6 8-370,7-8 1,6 3 347,10 1 557,8 0 0,7-10 0,6-4 0</inkml:trace>
  <inkml:trace contextRef="#ctx0" brushRef="#br0" timeOffset="61">12331 5804 8222,'0'-12'-614,"0"-1"614,0 1 353,-6 0-182,0-1-132,-7 6 0,1-2 54,-1 5 840,1-1-560,0 5 1,-2 0 187,-3 0-413,3 0 0,-9 6 52,2 2 0,2 7 21,-2 2-130,6 5 1,-4 1-22,2 6 1,4 6 188,-4-2-388,3 3 89,7 1 0,-2 4 177,5 1 0,-1-1 23,5-4-82,0 0 1,0 1-69,0-1 1,7-1 111,6-3 0,0 3-1,8-3 1,0 2 30,4 3 0,-1 0 139,1 4 1,6-2-279,2 5 1,3 0 175,1 5 0,-1-2-21,-3-2 0,1 10-62,-5-2 0,-15-21 0,0 0-215,6 29 0,-10-28 0,-2 1-32,5 31 1,-9-31 0,-1 1-63,1 30 1,-3-31-1,-1 1 102,0 35 0,-7-3 73,1-32 0,0-1 0,-8 30 282,-7 1 1,-4-4-119,-3-4 1,-1-3 15,4-6 1,0-3-73,0-1 1,4-5 113,1 2 0,3-5-182,-3-4 1,4 1-173,0-5 1,6-1 115,2-8 0,1-2-157,-1-5 1,2-1 115,6 1 418,0-7-525,0 5 1,0-8 47,0 6 1,6-5 311,2 4 0,3-4-3,1 4 0,6 1 15,3 3 0,-2 0-39,2 1 0,0-1-28,4 1 1,-1 0 27,1 4 1,0 1-48,0 3 0,0 6 150,-1-2 1,-3 8-91,0 0 0,-7 3 106,-2 1 0,-1 2-113,-7 2 1,4 3-21,-3 6-189,-1-1 0,-4 2 222,0 3 0,0-2-10,0 6 0,0-1-11,0 1 0,0 2 66,0-2 1,0-1-16,0 1 1,0-1 14,0 5-1257,-6 0 1443,5 0-276,-5 0 1,2 2 121,0 2-151,0-3 1,2-27 0,0 0-37,-2 30 1,-1-30 0,1 1-178,2 0 0,0 1 0,-1-1 1,1 0 91,-1 2 1,2 1 0,0-2 0,0-1 92,-1 1 1,0-1-295,1 32 163,1-2 0,0-5 45,0 0-50,0-5 100,5-2 1,3-10-13,9 1 0,4-12-175,8-1 1,11-11-2361,13-5 1264,15-9-153,-21-6 1,4-4 1413,10-8 0,2-3 0,3 0 0,1-2 0,-17 1 0,-1 0 0,0 0 0</inkml:trace>
  <inkml:trace contextRef="#ctx0" brushRef="#br0" timeOffset="62">9602 8322 7853,'0'-7'1011,"0"-4"0,1 10-614,3-3 1,3 2-54,6 2-486,-1-5 177,0 3 0,6-3 137,-4 5 0,10-4 53,-4-1 0,4 1 82,0 4 0,3 0 392,2 0-244,-3 0-243,10 0 0,-5 0-691,12 0 1151,1 0-230,6 0 53,5 0-297,-4 0 0,14 0 197,-3 0-183,2 0-87,4 0 1,-6 0-41,0 0 0,3 0 41,-7 0 0,4 0-186,-8 0 1,-2 0 317,-7 0-363,-2 0-104,-6 0 1,-6-1-234,-7-3 0,0 2 240,-8-2-1179,-5 3 1285,1 1-1249,-11 0 1,3 0 305,-8 0 1039,-3 0 0,-11 0 0,-1 0 0</inkml:trace>
  <inkml:trace contextRef="#ctx0" brushRef="#br0" timeOffset="63">9627 8024 8067,'6'-12'2631,"0"5"-2267,-1-4 503,-3 10-490,3-5 0,-7 12-270,-7 2 1,0 8 125,-12 5 1,0 3-428,-3 0 0,-1 1 192,0 0 0,1 0-167,4 0 0,2-5 95,5 1 0,1-6 156,0 2 0,1-4-75,2 0 1,4 3-122,5 1 291,0-1 0,0-3 495,0-1-439,0 1 32,5-1 0,6 0 159,6 1 1,5-2-18,-1-3-200,8 3-526,2-4 0,7 0 28,-1-3 1,0 2 56,0-2 1,2 5-548,2 0 1,-6 2 780,2 1 0,-3 6 0,3 1 0</inkml:trace>
  <inkml:trace contextRef="#ctx0" brushRef="#br0" timeOffset="64">5831 8409 7876,'5'-13'0,"-2"5"0,5 0 0,-4 1 890,4-1-936,-5-3 0,7 4 210,-6-6 1,0 1 47,-4 0 1,0-1 18,0 1 0,-1-5-21,-3 1 1,-3-6-127,-6 1 0,-3-1 118,-1 1 1,-1 1-65,2 7 1,1-1 0,-6 10 0,0 0 78,-4 4 0,1 3-43,-1 5 0,4 3 0,0 14 0,2-2-74,-1 10 1,3 1 83,9 3 0,2-4-259,6 0 0,0-1 80,0 1 0,2-3-282,2-5 1,3-6 28,5-2 0,0-5-69,1-4 0,3 2-5,1-6 0,5 0 94,-1-4 1,2-9 74,2-4 0,0-8-11,-1 1 0,1-5 40,0-4 0,-1-7-27,-4-5 1,2-6-18,-5 2 0,-1-9 349,-3-4 1,-1-1-280,1 1 1,-2 3 211,-3 5 1,-1 7-43,-3 6 1,-3 7 630,3 9 1,-2 3-301,-2 6 1,-2 5 1103,-2 3-551,3 2-712,-5 2 0,6 11 92,0 6 0,-4 13-8,0 12 0,-4 3-144,4 13 1,0-4-320,4 4 1,0-6-250,0 2 1,1-9 297,3-3 0,3-4-834,5-1 0,1-6 457,-1-7 1,2-1-638,3-11 0,-2 2 385,5-10 0,-3 0 173,4-4 0,-1-1-165,5-4 1,-2-3 885,-2-8 0,1 1-179,-5-6 0,-1 2 0,-3-2 0,-2-1-234,-3 5 0,2 1 234,-6 3 0,0 1 427,1 5 580,-3 2 1,3 6 381,-5 3 0,0 3-15,0 5-931,0 1 1,0-1-144,0 1 0,2-1-388,2 0 0,-3-3 120,3-1 1,2-4-29,-2 4 1,2-5-147,-2 1 1,-2-2-490,7-2-115,-1 0 498,4 0 0,1-2-85,-1-2 99,1-8 1,-1-3 42,0-6 0,1 2 25,-1-2 1,1-3-20,-1 4 1,0-2 552,1 1 1,-5 3 401,0 6 385,-5 5-375,8 1-535,-9 6 0,3 2 163,-5 2-521,0 8 0,4 8 178,0 4 1,0 1-307,-4 0 1,0 0 193,0 0 0,6-2-1012,2-2 0,5-2 219,3-3 0,3-6-82,6 3 1,1-9 219,3 0 324,-2-3 217,8-1 1,-8-5-364,2-4 524,2-2 0,-10-1 0,8-6 0,-10 4 0,0-9 0,5 4 0,-10-2-57,2 0-11,-7 6 426,2-3 1,-10 6 1116,3-1-1116,-3 1 1256,-6 5-736,4-4-277,-10 10-201,-2-5 290,-1 6-325,-9 0 1,8 2 67,-6 2 1,2 3 139,-2 5 1,-2 4 41,2 1-596,3 0 194,0-5 0,6 6-954,5-10 478,1 9 279,6-10 137,0 5 1,2-1-398,2-3 0,7-2-1347,5-6 1041,6 0 297,-2 0 1,5-6-54,-1-2 0,1-3-33,0-1 1,-2 3 0,-1 2-229,-1 2 884,-11 1 0,6 4-136,-7 0 0,-2 0 116,1 0 0,-5 5-197,1 4 800,-3 2-375,-1 6-147,0-3-151,0 10 53,0-11-64,0 5-65,0-5 217,0-1-182,6 1 0,0-5-158,7 0 1,-1-5-628,1 1 558,5-3-1074,-5-6 524,11-2 384,-5-11 1,6 3-274,0-6 0,-2 1 146,-2-5 1,2-6-14,-2-2 0,-3 0 143,-2-4 0,-2 3 62,-1-8 0,-1-2-52,0-1 1,-3 2-16,-1 2 1,-5 3 946,1 5 0,-3 7-421,-1 6 0,0 9 915,0-2 0,-5 5-574,-4 0 0,3 2 983,-3 6-1142,1 0 1,-4 6-219,-1 2 1,1 13 46,-1 3 1,1 11 332,0 2 0,3 6 85,1 6-307,5 1-1208,-2 0 983,5-1-580,0-5 64,0-1 353,5-6 1,4 0 125,7 1 0,3-7 49,6-2 1,1-4-228,3-4 0,-2-2 0,4-5 0,4-2 0,3-2 0</inkml:trace>
  <inkml:trace contextRef="#ctx0" brushRef="#br0" timeOffset="65">4454 9525 7874,'-18'0'309,"8"0"-206,-2 0-103,7 0 0,0 0 1594,5 0-667,0 0 1,7-1-686,5-4 1,3-3-16,10-8 0,-3-5-90,7-8 1,3 0 76,1-8 0,-1 2-213,1-6 0,-2 0-81,3 4 1,-4-3-100,-5 7 1,-1 5 192,1-1 1,0 6 51,0-6 1,-6 4-934,-2 4 0,-5 2 396,-4 2 0,2 4-1328,-6-4 1265,0 3 0,-9 2 534,-3-1 0,-9 1 0,-2 0 0</inkml:trace>
  <inkml:trace contextRef="#ctx0" brushRef="#br0" timeOffset="66">4739 8657 7905,'-13'0'1201,"5"0"-779,0 0 0,4 0 95,-4 0 178,5 0-192,-3 0-286,6 0 0,7 0 27,6 0 0,6-2 167,10-2 1,2 3-79,7-3 1,3 1-90,0-1 1,-3 3-28,-5-4 0,-2 4-158,2 1 1,-6 1-23,-7 4 1,-4 3 104,0 8 0,-6 4-157,-2 4 1,-5 1 110,1 0 1,-3 1-298,-1 3 1,-5 3 110,-4 5 0,-2-2 189,-1 2 0,-2-3-270,-2 8 1,1 2 170,-6 1 0,0 9 0,-4 2 0</inkml:trace>
  <inkml:trace contextRef="#ctx0" brushRef="#br0" timeOffset="67">4305 10269 8424,'-7'-7'1971,"1"2"-2282,6 5 220,0 0 366,0 11-56,0-3 1,0 21 0,0-3-11,0 11-130,0-5 196,0 4-1045,6-4 479,-5-1 252,10 0 1,-8-8-727,5-2 1,-4-3 44,5-6-753,-7-5 1473,9-2 0,-9-5 0,3 0 0</inkml:trace>
  <inkml:trace contextRef="#ctx0" brushRef="#br0" timeOffset="68">4280 10071 7932,'5'-7'0,"-3"-4"478,3 9 32,-5-3-368,0 5 0,6 1-453,2 3 1,3 3 113,1 6 1,1 0-564,-1 4 0,2 1 760,3 3 0,-4 2 0,5-4 0</inkml:trace>
  <inkml:trace contextRef="#ctx0" brushRef="#br0" timeOffset="69">4664 10294 7932,'6'19'0,"-3"5"0,5-4 0,-5 4-15,1 1 1,-3-5 490,-1 1 1,0-2-16,0 2 1,0-3 176,0-6-195,0 1 0,0-7-826,0 0 366,0-6 0,0-7-347,0-5 0,2-3 222,2-10 0,-1 3-105,5-7 0,0 3 298,4 1 1,-3 5-91,-1 4 0,-4 4 298,4 3-238,1 4 1,2 6 406,-3 3 0,2 3-155,-6 6 0,4 3-63,-4 1 1,4 3-24,-3-3 0,0 4-667,-1-5 1,3-1 316,6-7 0,-1 2 172,0-6 1,1 0-897,-1-4 1,5-1 329,-1-3 1,5-3 68,-5-5 1,5-5 102,-4 1 0,-1-7 359,-3 3 1,-1-4-85,0 0 1,-3-7 213,-1-2 0,-5-3 64,1-1 1,-3 0-92,-1 0 1,0-3 534,0 3 0,4-1-300,0 14 0,1-3 1581,-5 11-1325,0-1 1,0 9 292,0 0-351,0 5 89,0 14 1,0 6-135,0 16 1,0 5-194,0 8 1,0 3-231,0 5 0,1-3 127,3 3 1,3 1-480,5-1 0,-3 4 315,-1-5 0,0-3-623,5-5 1,-5-1 328,0 2 0,-4-5-279,5-8 1,-5 0-118,4-8 0,-4 1-1399,4-9 105,-5 5 1979,3-8 0,-1 4 0,2-6 0</inkml:trace>
  <inkml:trace contextRef="#ctx0" brushRef="#br0" timeOffset="70">4999 10294 7927,'0'-7'1405,"0"0"-1616,0 3 0,2 3 684,2-3 0,7 1-145,5-1 1,8 1-535,1-5 1,1 3 65,7-3 0,-5 5 195,0-1 0,3 3-55,-2 1 0,0-6 0,-4 0 0</inkml:trace>
  <inkml:trace contextRef="#ctx0" brushRef="#br0" timeOffset="71">5434 10319 8494,'0'7'2226,"5"4"0,2-10-1999,5 3 0,1-2-323,-1-2 1,5 0 157,-1 0 0,5-6 165,-5-2 0,5-3 0,-4-2 0,-1 1-1755,-3 0 1,-6 2 484,-3-3 1,-3 8 588,-1-7 0,0 2 182,0-2 0,-4-1 45,0 1 0,-6 1 526,2 2 1,-7 3-264,-2 1 1,1 4 817,3-3 0,1 4-438,-1 4 0,1-1 352,0 5 0,3 2-271,1 6 0,4 4-102,-4 4 0,5 1-340,-1 0 0,2 4 24,2 0 1,2 0-425,2-4 1,3-1 248,5 1 1,2-6 146,2-2 0,0-5-332,4-3 0,1-4-1071,4-5 1,0 0 642,-1 0 0,1-5 281,0-4 0,0-2 117,0-1 0,1-2 84,3-2 0,1-4 402,3-4 1,2-1-231,-6 0 1,-5 0 306,-3 0 0,-7 5-78,-2-1 0,-5 4 84,-7-3 0,0 5 562,0-2 1,-1 7-382,-3 2 0,-3 5 317,-6-1 0,0 3-258,-4 1 0,3 3-92,-2 5 0,-2 2-113,1 10 0,1-3-66,3 3 0,2 1-84,3 4 1,-2-4-382,6-1 0,0-7-80,4 3 0,1-9-387,4 6 0,-3-9-185,7 0 1,-1-3 412,4-1 0,6-1 67,3-3 0,-2-7 42,2-6 0,-6-5 269,2 1 0,-4 3-86,0 2 1,-5 6 660,0 2-406,-5 5-185,3-8 1442,-6 10 1,0 1-627,0 8 0,0 7-496,0 2 0,0 3 5,0-3 0,1 0 71,3-5 1,2 0-213,2 1 0,3-6-1182,-3-3 1,5-3 454,3-1 0,-2 0-17,2 0 1,2-7 304,-1-5 1,1-2 88,-2-7 1,2 1 211,3-5 0,1 4-116,-5 1 1,-2 4 584,-7 0 1,-1 8 835,-3 4 1010,-3-3-1653,5 5 1,-10-2-186,0 8 1,-6 3-381,2 6 0,1-1 125,-1 0-170,5 1 0,-3-1 103,6 1 0,0-1-580,0 0 1,4-3 251,1-1 1,4-4-118,-1 4 0,4-4 180,0 5 1,0-7 234,1 3 0,-1 0 48,1-1 0,-1 4-68,0-3 1,-3 4 334,-1 0 0,-4-3-121,4 3 1,-5-5 155,1 4 54,3 0-213,-6 5 0,5-5 404,-6 0-87,-6-5-564,5 3 0,-10-6 0,4 0 0</inkml:trace>
  <inkml:trace contextRef="#ctx0" brushRef="#br0" timeOffset="72">6724 10331 7911,'-7'6'3073,"1"2"-2224,6 8 0,0-2-446,0 3 0,0-3-151,0-2 0,0 0-21,0 1 1,0-1-488,0 1 294,0-7 0,2 4-2481,2-6 1962,-3 0 0,5-5-909,-6-3 0,0-4 1390,0-9 0,5-2 0,2-6 0</inkml:trace>
  <inkml:trace contextRef="#ctx0" brushRef="#br0" timeOffset="73">6724 10046 7911,'-6'-7'2802,"5"1"-3373,-5 6 609,6 0-244,0 0-729,6 6 0,-1-3 935,4 5 0,7-5 0,-2 2 0</inkml:trace>
  <inkml:trace contextRef="#ctx0" brushRef="#br0" timeOffset="74">7034 9823 11981,'0'22'1674,"0"3"0,0-2-1289,0 10 1,-4 0-445,0 4 0,-5 0-93,5 1 1,0-5-443,4 0 585,-5-6 1,3 2-244,-2-8 0,3-3-1135,1-6 572,5 1 192,-3-6-22,9 4 0,-5-11-941,7 0 1060,5-6 153,-4-6 282,9-1 1,-8 1 105,6 0 0,-6-1 703,2 1-676,-4 5-109,0 1 1064,-1 6 0,1 2-42,-1 2-715,-5 3 1,-2 9 308,-5 1 0,0 3 248,0-3 0,-4 5-93,0-1-484,-6-3-1,4 0 27,-7-6 0,1 0-1026,-1 1 391,1-1 363,-1-5 1,0-1 95,-4-6 136,3 0-3493,-4 0 1575,12 0 576,-5-11 1136,9 2 0,-9-20 0,4 3 0</inkml:trace>
  <inkml:trace contextRef="#ctx0" brushRef="#br0" timeOffset="75">7381 9711 7927,'0'12'0,"0"4"0,0 4 0,0 1 1878,6 9-754,-5 1-650,5 0 1,-6 8 688,0 2-773,0-2 0,0 8 209,0-6-644,0 0 209,0-3 1,0-1-43,0 0 0,5-5-134,3-3 1,3-3 34,2-1 23,-1-1 0,2-4-337,3-4 0,-2-6 223,5-2 0,0-5-410,0 1 0,4-4 227,-4-4 1,3-3-77,-3-5 1,2-2 19,-5-3 0,3-1-19,-3-2 0,-5-8 43,-3 3 1,-7 2-43,3 2 1,-4 2 89,-1-2 0,-1 3-20,-4 6 1,-6 5 1686,-5 3 0,-2 3-764,1 1 1,4 0 845,-4 0 1,-1 5-709,2 3 1,3 5-225,5 3 0,4 2-151,-4 3 0,5 4-202,-1-1 1,9 1-637,8 4 1,4-3-755,8-1 0,3-4-4385,5 0 5546,0-6 0,15 8 0,-4-4 0</inkml:trace>
  <inkml:trace contextRef="#ctx0" brushRef="#br0" timeOffset="76">15060 11398 7114,'-7'0'-797,"2"0"632,-1 0 202,5 0 1,-5-6-236,6 5 216,-5-5 268,3 6-257,-3 0 153,-1 0-10,5 0-113,-4 0 273,5 0 2655,0 0 1,5 2-2864,3 2 1,-1-3-24,1 3 0,1-1 149,3 1 1,1-2-103,-1 2 1,0-3-11,1-1 1,3 0 24,1 0 0,5 0 324,-1 0-327,-4 0 59,12 0-52,-8 0-147,9 0 1,-5-5 185,0 3-199,0-3 32,0 5 0,4-2 44,0-2 56,5 3-37,-8-5 1,9 5-79,-6-3 92,5 2-40,-8-3 1,9 1-58,-6 0 79,0 0-27,-5-2 0,3 5 135,2-3-86,-3-3-53,4 5 0,-4-3 73,3 5-47,-3 0-304,10 0 330,-4-6-24,0 5-1,3-5 13,-8 1-11,8 3 0,-3-3 35,5-1-51,-5 5 0,3-4 21,-6 5 1,1-5-196,-1 1 203,-3 0-25,4 4-96,-5 0 97,0 0-8,0 0-3,5 0 19,-4 0-38,5 0 1,-2 0-34,-1 0 45,7 0-13,-9 0 0,9-4 96,-6 0-84,5 0 148,-8-2 0,10 5-144,-3-3 0,-1-2 2,1 2 1,0 0-174,4 4 158,0 0-57,1 0 1,-1 0 53,0 0 0,0 0 61,0 0 0,1 0-59,-1 0 1,0 0-2,0 0 0,1 0-4,-1 0 0,1 0 6,4 0 1,-4 0 47,4 0 1,-2 1 76,1 3 1,-2-2-129,2 2 13,-2-3 0,-2-1 46,0 0-254,0 0 84,0 0 0,1 0 126,-1 0 1,-4 4-14,0 1 1,0 0 27,4-1-269,0-2 90,-5 9 0,4-9-122,-3 7 224,-3-7-294,6 4 226,-10-1 1,5 1 37,-6 2 11,-1-2 18,1-1 0,0-2-29,0 5 11,0-5-1,-1 3-8,1-6 0,0 4 64,0 0 1,-4 0 5,-1-4 0,1 0 58,4 0 7,-6 0 1,4 4-1,-2 0-28,3-1 0,0-2-65,1-1 1,1 0 6,3 0 1,-1 0 98,5 0 1,-4 0 158,4 0 1,0 0-92,4 0-150,6 0 27,-4 0 0,1 0 59,-3 0-318,-3 0-270,9 0 344,-6-5 0,3 3 115,-3-2 0,8 2-28,-8-3 0,7 4 41,-3-3-427,6-3 387,-3 6 0,4-5 65,-2 6 1,1-1 108,-6-3 1,5 2-96,-5-2 0,0 3 7,-3 1 0,-1 0 1,0 0-21,-5 0 5,3 0 1,-10 0 109,0 0 0,0 0-169,-4 0 0,-3 4-21,-2 0 0,-2 0 41,-2-4 1,1 4 367,-1 0 1,0 1-373,1-5 0,-1 1 63,1 3 0,-1-3 19,0 4 0,-3-4-19,-1-1 11,0 0 1,5 0 17,-1 0 1,-4 0 57,1 0-27,-1 0-187,4 0-32,1 0 156,-1 0-18,1 0 0,-1 0-4,0 0 111,1 0-117,5 0 0,-3-4-46,6 0 0,-6-2-76,1 2 1,-1 3 114,2-3-580,-3-3 266,-2 5 137,-1-3-22,-4 5-793,5 0 1,1-4 423,-1-1 1,1 1-514,-1 4 1,0-1-1468,1-3 1,3 2 2519,1-2 0,5 3 0,-3 1 0</inkml:trace>
  <inkml:trace contextRef="#ctx0" brushRef="#br0" timeOffset="77">1154 13717 7900,'-13'-25'0,"2"6"0,3 2 944,-3 9 27,10 3-298,-5 5-454,6 0 0,0 12-25,0 9 1,1 10 257,4 15 0,0 5-159,3 11 0,3 4-610,-2 0 1,2-1 485,1-7 0,1-4-369,-1-9 1,-4-8-92,0-8 1,-1-4 214,2-4 1,-4-8-166,-5-4 100,0-7 40,0 4 1,0-7-66,0-4 0,-1-7 149,-3-9 1,-3-8-130,-6-4 0,5-9 30,0-8 1,1-2-236,-1-10 0,2 2 236,6-6 1,0 14 390,0 6 0,1 8-367,4 5 166,-4 2 757,10 12-556,-10 1 1,10 7 572,-2 3-551,2 2 0,5 6 287,1 0 0,3 0-193,-3 0 1,5 2-58,-1 2 1,-3 3-106,-2 5 0,-2 5-127,-2-1 1,-5 6 70,-3-1 0,-2 2-322,-2 2 1,-6 0 133,-2 0 0,-7 0-504,-2-1 1,-5-3 196,2 0 0,2-7 18,1-2 1,-1-1-186,2-7 0,-1 0 132,5-4 0,3-1-463,1-3 0,5-5 320,-1-7 0,4-3-219,4-6 0,5 0 193,7 0 1,4-4 524,4 0 0,1 0 0,0 5 0,0-1 0</inkml:trace>
  <inkml:trace contextRef="#ctx0" brushRef="#br0" timeOffset="78">1489 13667 7900,'12'0'-1691,"-4"0"2058,1 0 1,-1 6 0,4 2 1487,1 3-1227,-6 7-311,4 1 0,-6 6 229,3 0 1,2 0-159,-6 0 1,2-1-343,-2 1 1,-3-1 126,3-4 1,-1-2-285,1-5 202,-2-6 369,3-2-304,-5-5 1,0-1-222,0-3 0,0-9-29,0-8 0,0-6 61,0-2 1,4-4 87,0 4 1,2-3 31,-2 7 1,-1-1-87,5 10 1,-1-5 87,1 5 0,3-1-16,-2 5 1,-3 5-458,3 3 0,-1-2-1532,4 2 0,1 0-221,-1 4 2137,1 5 0,-1 2 0,0 6 0</inkml:trace>
  <inkml:trace contextRef="#ctx0" brushRef="#br0" timeOffset="79">1886 13717 7900,'5'7'802,"2"4"1,1 0-134,1 5 0,-1 1-240,4-5 1,-3 1 204,-1-1 0,-1 1 203,1-1-705,3 0 1,-8 1 209,5-1-1641,-5-5-219,2 4-770,1-9 2288,-5 3 0,-1-5 0,-7 0 0</inkml:trace>
  <inkml:trace contextRef="#ctx0" brushRef="#br0" timeOffset="80">1848 13531 9091,'0'-12'929,"0"5"0,2 0-1226,2 3 0,-1 2 196,5-2 1,0 3-575,5 1 0,-1 0 139,0 0 536,6 0 0,-4 0 0,4 0 0</inkml:trace>
  <inkml:trace contextRef="#ctx0" brushRef="#br0" timeOffset="81">2196 13581 7900,'12'5'691,"1"3"0,3 3-100,1 2 1,-1-1-230,-3 1 0,-2 3 264,-3 1 0,2 3-178,-6-3 0,4-1-292,-4-3 0,0-1 60,-4 1 1,2-2-382,2-3 1,-3-1 189,3-3 327,-2-3-494,-2 5 0,-5-8-326,1-2 1,-4-3-38,4-5 1,0-6 227,4-3 1,0-2 249,0-2 0,0 2-91,0 2 0,4 3 435,0 6 0,4-1 80,-4 1 12,6 5-11,-3 2 1,5 5-104,1 0 1,-5 5-147,0 3 1,-3 3 38,3 2 0,-5-1-421,1 1 0,-2-5 98,3 0 291,-4 0-284,4-1-632,1-1 0,-3-6 29,5 0 508,-5-6 1,6-1-162,-4-5 600,4-6 0,-6 3-191,5-6 0,-1 6 894,1-1-496,3 2-143,-4 1-139,6 6 1,-2 3 414,-3 8 0,2 3-499,-6 6 0,4 3 13,-4 1 0,6 1-780,-2-2 1,3-2 402,2 3 0,-1-4 192,0 0 1,1-6 9,-1-3 1,6-3-886,3-1 0,-2-1 307,2-3 0,-1-3 205,5-6 0,0 0 299,0-4 0,-2 2-38,-2-6 1,2 5-1,-2-5 0,-3 6-27,-1-2 1,-4 2 943,0-1-576,-6 2 1,-2-4 621,-5 6 1,0 3-375,0 1 0,-5 5 423,-4-1 1,-2-1 50,-1 0 0,-1 1-382,1 4 0,-4 0-86,-1 0 0,0 6-135,5 2 1,1 3-169,3 2 1,-2-1 94,6 0 0,0 1-186,4-1 1,0 1-105,0-1 0,1 0-115,3 1 0,3-1-237,6 1 0,-1-2 230,0-3 0,1-1-8,-1-3 0,1-3 25,-1 3 0,0-2 57,1-2 1,-1 0-44,1 0 0,-5-6-155,0-2 0,-5 1 254,1-1 0,2 0 452,-2-5 41,0 1-261,-4-1 1077,0 6-558,0 2-197,0 5-274,0 0 0,0 5 242,0 4 1,4 2-216,0 1 1,4-4-934,-3 1 1,4-5 207,0 4 0,2-5 333,1 1 1,0-4-332,1-4 0,3-3 181,1-5 1,5-6-17,-1-3 0,2-7 28,2-1 0,-5-4 212,1 4 0,-6-5-67,2 1 0,-3-7-13,-2-1 0,-1-3 402,-3 6 1,2 0-151,-6 9 0,0 5 867,-4 8 0,-1 2-498,-3 2 0,-3 5 648,-6 3 1,0 2-435,-4 2 1,2 6 133,-6 2 1,6 9-233,-1 3 0,2 5 22,1 4 0,5 3 102,0 5 0,5 4-260,-1 1 0,8-7-615,4-6 1,5 2 204,3-2 1,4-5 179,4-3 0,3-6 62,2 2 0,2-9-4965,6-4 4735,6-2 0,7-2 0,6 0 0</inkml:trace>
  <inkml:trace contextRef="#ctx0" brushRef="#br0" timeOffset="82">4181 13146 7911,'0'-12'0,"-6"5"911,5 2-624,-5 5 0,6 7-142,0 5 1,4 6 65,0 7 0,5 4-138,-5 0 0,4 0 47,-4-5 1,5-3-14,-5 0 0,1-8-424,-1 0 1,-2-5 44,2-4 169,-3-2 138,-1 3-161,0-10 0,4-2 292,1-6 1,-1 1 348,-4 0-335,0-1-89,5 1-89,2-1 0,5 1 115,1 0-57,5-1-408,-4 1 192,9-1-31,-4 1-831,6-1 666,-6 1 0,3 0-1088,-5-1 1440,0 6 0,0-4 0,3 4 0</inkml:trace>
  <inkml:trace contextRef="#ctx0" brushRef="#br0" timeOffset="83">4491 13308 7911,'5'7'1970,"-2"-2"-1791,5-5 199,-5 0 13,8 0 0,-4-1-116,5-3 1,1-3-31,-1-6 0,1 1-488,-1 0 1,-4-1 47,1 1 0,-3-1-206,3 1 0,-4-1 242,-5 1 1,0 0-265,0-1 279,0 1 0,-5 1 354,-4 3 0,-2 2 27,-1 6-152,5 0 0,-3 1-64,6 4 0,-4 1 74,4 7 0,0 3 186,4 1 0,0 5-128,0-1 0,1 2-32,3 2 0,3-6 18,6-2 0,3-3-750,1-2 1,5-1 92,-2-3 91,4-2 262,1-6 1,5-3-209,3-5 0,-1-5 77,1-7 1,0-5 225,4 0 0,0-1-70,1-7 0,-7 5 253,-2-1 0,-8 3-100,-5 1 0,-3 5 207,-5-1-48,-2 6 369,-6-3 1,-6 7-43,-2 3 0,-5 2-166,-3 6 0,1 6 16,-6 2 1,2 4-100,-2 5 1,-1-2-12,5 6 1,1-2 23,4 2 0,1 1-421,2-6 1,4 1-33,5-5 0,0-4-191,0 1 0,5-7-262,4 3 471,2-4 0,1-1-173,0 0 47,6 0 0,0-10 38,3-2 0,1-3 51,-6 2 1,5 1 24,-4-1 0,-5 2 258,-4 3-281,1-3 694,-2 10 207,-2-5 0,-5 17-395,0 6 1,0 6-124,0 6 1,0 3-24,0 5 1,-4 4 174,0 1 0,0-1-43,4-4 1,0 1-510,0-1 1,0-6 199,0-2 1,4-8-459,0-4 1,4-4-592,-4 0 767,6-6 0,-3-2-21,5-5 0,1-1-4,-1-3 1,0-3 37,1-6-332,5-5 281,-4-6 1,5-4-86,-3-5-17,-2 0 446,4-4 0,-5-6 0,-1-2 0,0 2 0,1 1 0,-2 5 0,-3 4 0,2 3 296,-6 5 0,4 6 916,-4 2-849,0 9 639,-4-3 1137,0 10-1345,0-5-406,6 6-225,-5 11 1,5-3-15,-6 9-101,0-3 0,0-1-36,0 4 1,1-3 95,3 2 0,2-6 123,2-2 1,3-5-15,-3 1 1,3-3-1253,2-1 0,3-1 450,1-3 0,4-3 193,-5-5 1,1-5 77,-5 1 1,0-6 52,1 1 0,-1-3 412,1 0 0,-2 4-93,-3 4 709,3 2-427,-10 2 135,5 5 1,-6 3-209,0 8 1,1 3 228,3 5 1,-2 5-246,2-1 0,-3 2-99,-1-1 1,2-4-636,2 4 0,-1-5 330,5-3 0,0 0-288,4-5 0,1 0 0,-1-5 30,1-3 0,3-3-12,1-5 1,1-2 119,-2-3 0,-2 2-74,3-5 0,-4 3 525,0-4-108,-1 6 1,-4-1 753,1 7-584,-7-2 1219,4 10-1084,-6-5 1,0 12-123,0 2 0,1 3 79,3 2 868,-2 5-703,3-5 1,-3 1-432,2-6-48,-3 1 1,6-1-1434,-3 0 966,-2-5-597,9 2 0,-9-5-98,7 0 788,-7-5 0,4-6-226,-6-6 612,0 1 0,0-2 0,0-1 0</inkml:trace>
  <inkml:trace contextRef="#ctx0" brushRef="#br0" timeOffset="84">5893 12799 6588,'0'-7'3575,"0"-4"-3804,0 10 62,0-5-21,5 6 0,2 2-775,5 2 0,1-3 963,-1 3 0,6 3 0,1 0 0</inkml:trace>
  <inkml:trace contextRef="#ctx0" brushRef="#br0" timeOffset="85">6116 12836 8688,'8'13'687,"0"-1"0,-1 5-470,2-1 0,0 6 14,-5-1 0,5-2 123,-5 2-136,0-6 540,-4 3-431,5 0 0,-3-4-172,2 2 1,-3-6-368,-1-2 203,0-5 1,0 4 269,0-3-648,0-3 0,0 3 174,0-8 0,-4 2-334,0-7 0,0 1 204,4-4 1,0-1-280,0 1 423,0-6 364,0 4-56,5-4 0,2 11-130,6 3 0,-4 3 394,4 1 0,-4 1-140,8 3 1,-2-1-79,2 5 1,-2-3 11,5 3 1,0-5-35,0 1-2,4-3-70,-10-1 1,8-1-196,-6-3 233,1-3-299,-5-6 0,1 1-70,-1-1 311,0 1-296,-5 0 1,-1-2 52,-6-3 1,0 4 51,0-4 0,-6 3 56,-2 2 1,0 5 251,-5 3 0,4 2-20,-8 2 0,-1 0-8,2 0 1,-5 10 446,4 2 1,1 5-271,4 0 1,3-2 127,1 5 1,5 0-68,-1 0 1,3 2-83,1-5 1,1-1-17,3-3 1,3-5-856,6 0 1,3-5 102,1 1 0,5-6-738,-2-3 842,9-4-458,-3 2 0,5-10 286,-6 1 1,-1-5-283,1 5 419,0-6 151,0 2 1,-4-3 170,-1 2 1,-5-2-77,2 2 1,-5 2 195,-3-2 0,0 10 576,-5-1 463,1 2 0,-5-2 1556,0-1-1383,0 6-48,0 2-478,0 5-361,-6 0-191,5 5 1,-5 2 19,6 6-108,0-1 164,0 0 1,0 5 380,0-1-402,6 1 416,1-5 0,5 2-154,0 3 1,2-3 101,3 2 1,-4-4-175,4-3 1,-3 2-168,-2-3-23,-5 3-55,4-4 0,-8 3-281,5-6 0,-5 1-395,1-1 0,-4-1-571,-4 5 0,-7-3-4310,-6 3 2633,-5 0 2761,-3-1 0,-1 4 0,-4-4 0</inkml:trace>
  <inkml:trace contextRef="#ctx0" brushRef="#br0" timeOffset="86">1948 14833 8011,'-13'-5'0,"6"3"0,3-3 1271,8 5 0,5 5-796,7 4 1,3 8 0,6 8 56,0 7 0,1 5-724,3 5 4,-3-4 0,6 5-418,-3-6 0,-3-2 501,3-7 0,-3 0-191,-1-11 0,-4-2 52,0-7 0,-5-3-621,5-5 1,-6-1-59,1-3 923,4-3 0,-6-16 0,3-4 0</inkml:trace>
  <inkml:trace contextRef="#ctx0" brushRef="#br0" timeOffset="87">2345 14784 8011,'-21'5'250,"0"3"0,5 9-77,-5 4 1,5 8-154,-5 4 1,6 8-130,-2 4 0,3 4 127,2 0 1,5-5-663,3-2 1,4-5 8,4-4 635,3-8 0,11-2 0,1-4 0</inkml:trace>
  <inkml:trace contextRef="#ctx0" brushRef="#br0" timeOffset="88">2531 15019 8011,'8'9'567,"0"-1"0,-4 1-530,5 8 1,-1-2-8,4 6 0,-3-1-26,-1 5 0,-5 0-390,1 0 1,1-2 104,-1-2 1,2-2-368,-2-2 0,2-8 648,2 4 0,3-4 0,-4 4 0</inkml:trace>
  <inkml:trace contextRef="#ctx0" brushRef="#br0" timeOffset="89">2903 15156 7772,'7'0'-433,"-2"1"280,-5 3 0,0-1 60,0 5 1,-1 0-1,-3 5 1,-3-1-13,-6 1 1,1 0 11,0 4 1,-1 1-1,1 3 1,-1-2 92,1-3 0,0-2 0,-1 4 0</inkml:trace>
  <inkml:trace contextRef="#ctx0" brushRef="#br0" timeOffset="90">3039 14746 7904,'0'14'-446,"0"3"0,6-2 1673,2 6 1,-1-1-539,1 5 1,2-4-450,6-1 1,-2 0-261,3 0 0,-2-2-285,1-5 1,0-1-107,4 0 0,-5-5 252,2-3 1,-2-2-536,2-2 0,-3 0 283,2 0 1,-6-2-554,-2-2 964,0-3 0,5-10 0,-1-3 0</inkml:trace>
  <inkml:trace contextRef="#ctx0" brushRef="#br0" timeOffset="91">3362 14734 7904,'0'-8'0,"0"-1"0,-6 7-661,-2-2 1,-3 4 330,-1 4 0,-2 8 1896,-3 9 1,-1 8-1011,-2 4 0,-4 3 0,5 2-511,0 4 1,1-8-636,5 3 1,5-12 470,0 0-1325,5-9 977,-2 2 0,6-7 467,3-2 0,3-4 0,5-5 0</inkml:trace>
  <inkml:trace contextRef="#ctx0" brushRef="#br0" timeOffset="92">3449 14870 7904,'12'0'329,"1"0"-246,-1 0 1,0 0 1153,1 0-188,-6 0-519,4 0 1,-10 6-175,3 2 1,2-1-320,-2 1 1,0 2 128,-4 7 0,-4-4 51,0 4 0,-2-3 120,2-2-782,3 0-148,-5 1-23,6-1 1,6-5-437,2-3 0,3-6 519,1-3 0,5-8 533,-1 0 0,6-7 0,-2 0 0</inkml:trace>
  <inkml:trace contextRef="#ctx0" brushRef="#br0" timeOffset="93">3821 14883 7904,'7'5'346,"2"-2"44,-4 5 0,-1 1 103,-4 3 1,0 0 302,0 1 0,0 3-711,0 1 91,-6 5 0,3-4-1045,-5 3 1,1 1 474,-1-6 1,-2 1-131,6-5 1,-4-4 252,4 1 1,-2-7 270,2 2 0,3-2 0,-5-2 0</inkml:trace>
  <inkml:trace contextRef="#ctx0" brushRef="#br0" timeOffset="94">3920 14610 7904,'13'0'1492,"-1"0"-844,0 0 0,1 5-249,-1 4 0,2 2-360,2 1 0,0 1 127,4-1 1,0 0-878,0 1 1,4-5 473,-4 0 1,2-4-746,-1 5 0,1-7 401,-5 3 0,-1-4 581,-3-1 0,-1-6 0,0 0 0</inkml:trace>
  <inkml:trace contextRef="#ctx0" brushRef="#br0" timeOffset="95">4267 14498 7904,'-5'-7'941,"-3"3"0,1 4-511,-1 4 0,-5 5-213,-3 7 0,-1 4-221,5 4 1,-5 5 71,1 0 0,0 4-1026,8-4 489,-3-5 332,10-1-745,-5-9 461,6 4 230,6-6 0,1-5-897,5-1 1088,0-6 0,1-6 0,-1-1 0</inkml:trace>
  <inkml:trace contextRef="#ctx0" brushRef="#br0" timeOffset="96">4342 14610 7904,'12'-6'0,"1"5"0,-1-4 1063,1 5-664,-7 0 0,1 0 170,-3 0-325,-2 5 0,5 1 18,-3 2-87,-3 3-171,5-4 0,-6 5 197,0 1-40,0-1-645,0 6 296,0-10-78,0 9-191,0-10 359,0 5 0,1-1 63,3-3 1,-1-2 382,5-6 1,1 0 9,3 0-116,0 0-71,1 0 10,-6 0 283,4 0-171,-10 5-18,5 2 1,-6 6-1010,0-1 0,-6 0 429,-2 1 1,1-1-753,-1 1 549,5-1 141,-3-5 161,6-2 206,0-5 0,0 0 0,0 0 0</inkml:trace>
  <inkml:trace contextRef="#ctx0" brushRef="#br0" timeOffset="97">4677 14672 7904,'7'0'1215,"-2"0"-741,-5 0 1,2 5-73,2 4 1,-3 3-23,3 5-163,-2 2-324,-8 6 1,3-5 109,-5 1-166,0-6 1,0 3-411,-1-5 1,5-1-187,-4 0-650,5-5 1409,-2-1 0,-1-12 0,-1-1 0</inkml:trace>
  <inkml:trace contextRef="#ctx0" brushRef="#br0" timeOffset="98">4702 14387 8496,'12'7'912,"-5"4"1,4-9-428,-3 7 1,3 3 385,2 5-579,5 5 1,-5-7-193,4 5 0,2-3 144,2 4 0,1-6 82,-1 1-109,2-2-359,-4-1 1,5-2-900,-4-3 0,4 1-272,-3-4 1,-4-1 258,0-4 584,-3 0-531,-2-6 1001,1-1 0,-1-11 0,0-1 0</inkml:trace>
  <inkml:trace contextRef="#ctx0" brushRef="#br0" timeOffset="99">5061 14362 7904,'-12'0'513,"0"1"-30,-1 3 0,1 3-365,-1 6 0,1 5 111,0 2 0,-2 5 60,-3 4-170,3-3-66,-3 10 1,4-10-95,1 3 17,5-3 0,-4-1-2649,9-6 2673,-3 5 0,10-10 0,2 4 0</inkml:trace>
  <inkml:trace contextRef="#ctx0" brushRef="#br0" timeOffset="100">5247 14511 7914,'0'7'877,"0"-2"0,-4-3-799,0 2 192,0 3 0,4 5 206,0 0 0,0 1-46,0-1-16,0 1-180,0-1 0,6 0-90,2 1 1,3-2 87,1-3 0,1 2-301,-1-6 1,1 0 105,-1-4 1,0 0-638,1 0 0,-1 0 87,1 0 0,-1-4-722,0 0 797,1-6 438,-1 3 0,1-5 0,-1-1 0</inkml:trace>
  <inkml:trace contextRef="#ctx0" brushRef="#br0" timeOffset="101">5409 14436 9570,'-6'13'1942,"5"5"-1688,-5 1 0,6 7-32,0 3 0,0-3-569,0 3 1,0-3 101,0-1 0,4-1-115,1-4 0,4-2 371,0-5 1,-3-2 154,3-3 1,-1-3-1726,4-5 0,1 0 1559,-1 0 0,1 0 0,-1 0 0</inkml:trace>
  <inkml:trace contextRef="#ctx0" brushRef="#br0" timeOffset="102">5719 14201 7831,'0'-7'672,"0"-4"1,10 4-730,2-6 1,3 5 174,-3 0 1,1 4 0,-1-4 2486,1-2-2131,5 4 1,-3-3-121,5 5 0,-4-1-152,0 5 0,-1 0-122,2 0 1,-7 0 69,2 0 1,-4 2 43,0 2 0,-1-1 63,-3 5 1,-2 0-48,2 5 0,-8-1-195,-4 0 0,-3 1 40,-2-1 1,-1 5 78,-2-1 0,-2 2 48,-3-1 1,-1-3-2906,6 2 1,-1-1 279,5 2 2443,5-3 0,-10 4 0,3-6 0</inkml:trace>
  <inkml:trace contextRef="#ctx0" brushRef="#br0" timeOffset="103">5831 14436 8449,'8'11'2325,"0"-2"-2707,0-4 354,-1-5 1,4-1 461,-2-3-167,2-3 0,-2-6-113,4 1 1,-4-2-114,8-2 32,-3 2-350,3-10 1,-1 6-1204,4-2 1181,-5-4 299,9 11 0,-5-16 0,6 2 0</inkml:trace>
  <inkml:trace contextRef="#ctx0" brushRef="#br0" timeOffset="104">6277 14027 8302,'0'7'202,"0"-2"1,0-3-203,0 2 435,0 3 822,0 0-606,0 4 1,0-3 561,0 9-781,0-4-1,0 5-124,0-5 0,4-1 167,0 0-312,1-5 1,0 4 53,3-2 0,-1-4 109,1-1-592,1-2 227,3-2 1,1 0 60,-1 0 1,0 0-115,1 0 1,-1-6-584,1-2 317,-1-3 118,0-2 5,1 1 0,-5-2-127,0-2 254,-5 2 59,8-9 1,-10 9-98,5-10 83,-6 11 152,0-5 17,0 5-171,-6 6 0,0-2-310,-7 5 20,1-1 302,-1 5-2513,-5 0 2567,5 6 0,-16 1 0,3 5 0</inkml:trace>
  <inkml:trace contextRef="#ctx0" brushRef="#br0" timeOffset="105">2283 16321 8036,'-6'-6'942,"-1"0"-640,-5 6 1,-1 0-439,1 0 1,2 0 74,-2 0 0,2 4 639,-6 0 0,-2 6-83,1-2 1,2 3 119,7 2 0,-2-1-406,6 0-45,0 1 1,4-1-42,0 1 1,5-5 98,4 0 1,2-1 26,1 1 1,5-1 9,-1-3 0,5-2-509,-5 2 0,1-1 95,-5 1 0,1-1 1,-1 5 0,-1-4 150,-3 4 1,2 1 50,-6 3 1,0 0-714,-4 1 1,0 3 316,0 1 1,0 3-728,0-3 0,0 0-240,0-5 1316,0 0 0,11-5 0,3-1 0</inkml:trace>
  <inkml:trace contextRef="#ctx0" brushRef="#br0" timeOffset="106">2518 16446 8385,'4'12'825,"1"0"1,4-3-549,-1-1 0,-1-1 133,2 1-237,-1 3 0,4-10 62,1 4 1,-1-4-6,1-1 0,-1-1-50,0-4 51,1-1-30,-1-12 0,-4 4-35,1-3-84,-7 4 1,4-4 83,-6 0 23,0 1 1,-1 5-197,-4 3 0,-1-2 38,-7 6 0,-3 0-482,-1 4 1,-1 0 95,2 0-1730,2 5 980,-4 2 560,11 5 545,7-5 0,12 4 0,8-4 0</inkml:trace>
  <inkml:trace contextRef="#ctx0" brushRef="#br0" timeOffset="107">3176 16272 9419,'12'0'1255,"1"0"-912,5-6 0,-3 5-66,5-3 1,1-2-47,4 2 0,-3-5 123,3 0-620,-3-7 231,8 2 0,-6-4-1417,-4 6 751,4-1 357,-11 1 180,11-1-1278,-10 7 656,4-5 786,-12 9 0,5-9 0,-4 4 0</inkml:trace>
  <inkml:trace contextRef="#ctx0" brushRef="#br0" timeOffset="108">3312 16036 7910,'-8'2'0,"0"2"0,5-1 717,-1 5 1,2 0-196,2 4 1,0 6-213,0 3 0,2 7-111,2 1 0,-1 1 25,5-1 0,0-6-957,5 6-514,5-11 854,-5 5 1,7-10-248,-4-1 447,3-5 1,2-1 22,0-6-882,0 0 1052,3-6 0,7-6 0,0-8 0</inkml:trace>
  <inkml:trace contextRef="#ctx0" brushRef="#br0" timeOffset="109">3746 15925 10363,'0'12'790,"5"6"-199,-1 3 0,0 2 37,-4 2-801,0 0 181,5-1 0,-3 1 193,2 0-856,-3-6 508,-1-1 0,2-7 107,2-2 1,-3-3-129,3-1-724,-2-4 609,3 4 71,-3-10-433,9-2 375,-5-11 0,3 3-44,-1-6 1,0 5 45,5-5 1,-5 6-111,0-2 1038,0 4-396,-1 0 251,4 6-93,-4 2 1,6 10 132,-1 4-384,-5 2 1,4 7 29,-3 2-65,3-2-23,2 6 1,1-11-465,2 4 0,-1-5 108,6-3 54,-6-4 1,7-5-122,-5 0 1,3-5 86,-3-4 1,4-6-15,-5-1 1,1-5-203,-5 4 308,0 1-105,1 3 534,-6-4-185,4 8-227,-10-7 885,5 14-308,-6-9-338,0 10 0,-6-5-36,-2 6 0,-3 6 601,-2 2 135,7 3-459,-5 2 0,5-1 365,-2 0-374,-3 1-294,9-6 0,-3 4-438,5-3 211,0-2-108,0 5 0,5-10 224,4 3 0,2-3 96,1-1 1,0-1-174,1-3 0,-1 1 20,1-5 0,-1 5-742,0-1 469,1-3 261,-6 6 1,4-5 357,-3 6-134,3 0-171,1 0 0,1 4 16,-1 1 1,-1 0-24,-2-1 524,2-2-303,-4 3 1,5-5 87,0 0-334,1 0 131,-1 0 0,1-5-420,-1-4 177,0-7-22,1 2 0,-1-9-294,1 2 216,-1-3 233,0-6 0,-5 4-54,-3-3 1,-1 3 44,1 1 1,-2 0 67,2 0 0,-4 6 54,-4 3 1,2 2 254,-2 1 0,-3 6 831,-1 3-544,2 3-148,1 1-160,-1 0 0,1 5 179,-3 4 1,2 6 338,6 1 0,0 7-380,0-3 1,2 4-164,2 0 1,3-3 203,5 0-1034,0-1 497,1 0 0,1-2-1065,2-6 810,-2 0 1,4-1-521,-6-2 608,6-4 1,-4-5-316,2 0 1,-2 0-315,-1 0 1,2-5 207,-3-4-287,3-2 537,-13-1 1,3 0 423,-5-1 0,0 1 0,0-1 0</inkml:trace>
  <inkml:trace contextRef="#ctx0" brushRef="#br0" timeOffset="110">4404 15900 7936,'-19'0'685,"2"0"0,7 0 2616,2 0-2713,5 0 1,-1 4-309,8 0 0,5 0-517,7-4 260,4 0 1,11-4-796,6 0 1,6-10 0,7 2 771,-1-2 0,1-5 0,0-1 0</inkml:trace>
  <inkml:trace contextRef="#ctx0" brushRef="#br0" timeOffset="111">5508 15615 7878,'-8'0'0,"-1"0"447,7 5-170,-4-4 0,6 6 45,0-3 83,0 3-244,0 6 0,0 3 4,0 1 0,2-1 13,2-3 1,3 3-218,5 1 55,0-1 0,-1-7-127,-2-1 146,7-5 1,-8 6 73,9-5 1,-3 1-84,-2-5 0,2 0-156,3 0 0,-4-6-361,4-2 1,1-5-389,-2-3 311,6 2 302,-8-9 0,4 8 15,-6-6 0,-3 0-14,-1-4 325,-5-5-211,2 4 26,1-10 1,-5 10 543,3-3-211,-2 3-154,-2 6 56,0-3 1316,0 15-821,-6-9-373,5 10 1,-10 0-91,9 2 1,-4 5 580,1 0 0,4 5-214,-3 4 0,2 7-81,2 5 0,2 2-31,2 2-387,3 0 150,0 0 1,8-5 80,-3 1 1,4-2 79,-4 2-106,6-3-420,-4-6-38,9 1 1,-8-6 165,6-3-986,-6-3 563,8-1 211,-9 0-497,10 0 1,-11 0 32,4 0 393,-3-5-925,-2 3 789,-5-9 1,-1 8-281,-6-5 776,0 5 0,0-8 0,0 5 0</inkml:trace>
  <inkml:trace contextRef="#ctx0" brushRef="#br0" timeOffset="112">5781 15577 7878,'-13'6'0,"7"-5"1819,-5 5-1454,9-6 0,2-4-74,8-1 1,3-3-363,2 4 1,5-6-464,2 2 0,0 1 334,0-1 0,0 0 238,0-5 0,-2 5 68,-5 0 0,-1 5-106,1-1 0,-7-3 0,0 0 0</inkml:trace>
  <inkml:trace contextRef="#ctx0" brushRef="#br0" timeOffset="113">5458 15491 7976,'-12'0'2552,"5"0"-2469,2 0-1837,16 5 1108,-3-4 0,11 10 98,-2-2 1,3 0 547,9 0 0,3 2 0,5-4 0</inkml:trace>
  <inkml:trace contextRef="#ctx0" brushRef="#br0" timeOffset="114">6153 15379 8027,'-7'0'542,"2"0"1,5 1-285,0 3 0,0 3-29,0 6 1,0-1 114,0 1-1650,0-1 924,0 0 1,0 1-41,0-1-124,5 1 259,2-1 287,5-5 0,1-2 0,-1-5 0</inkml:trace>
  <inkml:trace contextRef="#ctx0" brushRef="#br0" timeOffset="115">6414 15329 8062,'-13'0'-5,"1"0"0,-1 0 1588,1 0-989,-6 0-309,4 6 1,-4-1 84,6 4-144,0 2 1,-1-4-107,1 5 108,5 0 0,1 1 1,6-1-68,0-5 1,2 4 239,2-3-212,3-2 0,11 5 21,2-3 0,4-1-72,1 1 0,3-5-19,1 1 0,0 2-143,-4-2 207,0 0 6,-6 1 26,-1-3 47,-11 9-262,4-10 0,-9 10-238,2-2 0,-8-3 145,-5 3 72,-7 4 114,-4 1-176,-4 4-10,-7-5 0,0-1 0,-7 0 0</inkml:trace>
  <inkml:trace contextRef="#ctx0" brushRef="#br0" timeOffset="116">7083 14759 8019,'-17'5'637,"3"-3"-30,-4 3-177,5 1-216,7 1 1,0 11 185,6 2-229,0 4 0,6 10 172,2 3-125,3 3 0,7 2 244,2-1 1,4 4-14,1-3-1374,-6-1 964,4-4 0,-3-1-268,5-3 0,-6 2 86,-3-6 0,-2 0 0,-1-5-490,-1 1 0,-5-4 307,-3-1 0,1-4-393,0 0 381,-1-2-80,-10-2 618,5-5 0,-16 4 0,4-4 0</inkml:trace>
  <inkml:trace contextRef="#ctx0" brushRef="#br0" timeOffset="117">6910 15218 8013,'0'-13'1817,"0"6"-1646,0-4 0,5 4-23,4-5-113,2 5 189,1-4-92,6 4 0,3-1-302,8 0 1,-3-1-325,3-3 0,2 4-689,2 0 791,-2-1 1,3-3-79,-5-1 0,4 2 470,-4 3 0,0-8 0,-4 2 0</inkml:trace>
  <inkml:trace contextRef="#ctx0" brushRef="#br0" timeOffset="118">7381 15032 10190,'0'7'375,"6"-2"357,1-5 1,5 4-374,0 0 0,1 0-308,-1-4 0,-4-1 143,1-3 0,0-3 145,8-5-1054,-3-1 546,4 1 0,-6-1-79,0 1 1,-3 0-157,-1-1 0,-5 1 66,1-1-199,-3 1 308,-1 0 0,-5-1 19,-4 1 100,-2 5 0,-2-3-49,-4 6 1,3 0 189,-2 4 0,2 1 363,2 4 0,-1 1-221,1 7 1,1-1 207,3 1 0,-2-1-112,6 0 0,0 5-132,4-1 20,5 7 0,2-8 236,5 5-427,1-4 1,1 1 19,2-4 0,3-6-234,6-3 0,0-3-171,0-1 1,4-1 86,0-3 52,0-3-239,-4-11 256,-1 4 0,1-5 47,0 2 1,-4 2 0,-1-6 1,-6 6-272,-2-1 443,1 2 1,-8 0 1,4-2 1,-4 6 370,-5-2 244,0 2 1,-5 3-321,-4 3 1,3 3 205,-3 1 0,1 0 0,-6 1 190,-2 3-267,2 3 1,-4 10 280,6-1-368,-1 1 0,5-1-83,0 1 0,5-1-781,-1-3 486,2-1 1,2-4-370,0 1 1,6-7 278,2 2 1,3-2-235,2-2 0,0-2 195,4-2 0,-2-3-378,6-5 193,-6-6 111,3 4 0,-6-4 54,1 6 1,-1-5 32,0 1 0,-1 4 427,-2 3-183,-4 7 652,1-10-468,-5 11 96,10-4 0,-8 10-170,5 3 0,-5 3-9,1 2 0,3-1 99,1 1 337,3-1-711,-4-5 1,6 3 0,-1-6 0,0 0-229,5-4 1,2-10-149,2-2 0,-3-5 216,-2 1 1,2-4 7,-1-4 0,-1-1 60,-3 0 0,-1 2 159,1 2 0,-7-3 82,-1 4 1,-3 2 643,2 1-338,-2 4 0,2 2 640,-8 2-719,-3 4 71,-5 5-101,5 0 0,-6 1 73,1 3 1,1 3 209,-2 6 0,1 0 89,4 4-555,2-3 0,1 4 229,5-6-360,0 0 1,5 1 212,3-1-184,4-5 67,5-1 0,3-5 109,5 3 1,-1-3-25,1 4 0,0-4-174,0-1 132,0 0 0,-6 1 26,-3 4-38,-2-4 1,-1 9-47,-1-6-136,-5 5 1,-2-2 162,-5 6 0,0-5-251,0 0 0,-5-1-708,-3 1 0,-3 2 442,-2-6 1,5 0 0,0-4-1494,-2 0 1261,-1 0 737,4-11 0,-4-3 0,4-10 0</inkml:trace>
  <inkml:trace contextRef="#ctx0" brushRef="#br0" timeOffset="119">8436 14622 8610,'11'6'2386,"-3"2"-2087,3-2 0,-8 9-250,5-3 1,-1 3-290,1-2 0,-1-2 1,-4-2-464,1 0 1,4-5 249,-4 4 1,2-5-732,-2 1 691,-3-3 493,5-1 0,-6-5 0,0-2 0</inkml:trace>
  <inkml:trace contextRef="#ctx0" brushRef="#br0" timeOffset="120">8448 14461 7985,'-7'-7'525,"2"2"-630,5 5-857,0 0 724,5 5 1,-2-3-57,5 2 1,-1-1-45,1 1 338,3-3 0,-4 5 0,6-6 0</inkml:trace>
  <inkml:trace contextRef="#ctx0" brushRef="#br0" timeOffset="121">8671 14126 7965,'9'3'2157,"-1"5"0,-1 2-1764,1 11 0,-1 1-489,-3 7 1,-3-2 128,4 6 1,0-1-92,-1 1 1,2-3-304,-2-5 290,-3 0 86,10 0 1,-5-6-677,2-2 321,3-4 87,-4-6 0,5 3-209,1-6 0,-5 0 102,0-4-334,1 0 396,3 0 0,2-4 55,2 0 0,-2-6 213,3 2 1,-4-2 527,0 2-374,5-3 1,-9 10-46,4-3-294,-4 2 60,4 2 1367,-6 6-799,-2 1 0,-5 9-100,0 1 1,-1 3-11,-3-3 1,-3 3-34,-6-3 1,1 2 48,0-6 1,-5 2-90,1-7 0,-2-1-129,1 1 1,3-5-1071,-2 1 1,2-2 361,2-2 1,1-7-7,2-6 1,0-1 98,5-6 0,-1-6-753,5-7 1267,0-3 0,0-7 0,0-1 0</inkml:trace>
  <inkml:trace contextRef="#ctx0" brushRef="#br0" timeOffset="122">8957 14015 7965,'12'0'1288,"0"5"0,1 8-1009,-1 7 0,-1 5 115,-2 4-227,2 3 1,-9 5 111,7 0 1,-7-1 0,4-2 429,-1-1-598,2-5 56,0 2 1,4-5-16,-2 0 1,3-6-176,4-2 0,-2-3 110,3-2 1,1-4-76,-2 0 0,6-5-412,-1 1 1,-2-4 212,2-4 1,0 0-129,3-8 0,-3 2-405,0-6 0,-6-2 73,1 1 0,-3-5 244,-5 1 0,-2 2 23,-6-2 0,0 6 156,0-1 1,-2 2-28,-2 2 0,-4 5 194,-9 2 827,4 4 0,-7 1-46,4 0 1,2 6 0,-3 2 764,4 3 1,2 1-284,2 1 0,0-1-589,5 1 0,1 3-62,7 1 0,4-1-153,9-3 0,8-1-83,8 0 0,2 1-661,3-1 1,4 1-1582,4-1 1704,-3 0 1,5 1 0,-4-1-1</inkml:trace>
  <inkml:trace contextRef="#ctx0" brushRef="#br0" timeOffset="123">9850 14498 7628,'-7'0'1701,"1"0"-1407,6 0 412,0 0 1,-1-4-407,-3 0 99,3 0-228,-5 4-176,6 0 1047,0 0-3015,6 0 954,-5 5 1019,4 2 0,-10 6 0,-2-1 0</inkml:trace>
  <inkml:trace contextRef="#ctx0" brushRef="#br0" timeOffset="124">9875 14511 7960,'-6'-7'1139,"5"-4"-526,-5 9-204,6-9-270,-5 10 1,-2 2 53,-6 12 1,5 6 11,0 10 1,1-1-206,-1 5 0,2 0 0,6 4 0</inkml:trace>
  <inkml:trace contextRef="#ctx0" brushRef="#br0" timeOffset="125">2717 17760 8705,'5'-8'363,"4"0"-363,7-1 0,3-3-233,6 0 1,6-6 81,-5 4 1,8-4-187,-5 6 1,1-4 181,-1 4 1,-4-3-12,0 7 166,-6 2 0,-1-5 0,2 4 0</inkml:trace>
  <inkml:trace contextRef="#ctx0" brushRef="#br0" timeOffset="126">2878 17934 8088,'7'-6'449,"9"-1"-1227,-7 0 402,9-4 1,-5 5 204,4-7 0,-2-1-21,6-2 1,-5 1 191,5-6 0,0-5 0,4-6 0</inkml:trace>
  <inkml:trace contextRef="#ctx0" brushRef="#br0" timeOffset="127">2841 17475 7903,'0'-8'0,"0"-1"561,0 7-172,5-4 0,2 6 103,6-5-55,-1 3-275,6-3 1,1 1 177,6-1 1,4 1-56,0 4 0,5 0 40,0 0-108,-4 6 30,0 1 1,-6 6 393,-4 4-424,-2 2-241,-5 12 0,-7 0-398,-1 7 452,-4 4-1396,-7-3 955,0 9-951,-12 2 1362,4 6 0,-15 1 0,3-2 0</inkml:trace>
  <inkml:trace contextRef="#ctx0" brushRef="#br0" timeOffset="128">3697 17239 9180,'0'13'441,"0"5"1,4 2 142,0 9-161,6-3-202,-3 10-507,5-4 244,0 0 1,-3-2 227,-1-5 1,-1-2-128,1-2-176,3-3 0,-8-7-173,5-3 263,-5 3-245,2-10 1,-3 5 356,2-6-382,-3 0 253,10 0-35,-9 0-15,9-6 291,-4 5 30,5-4-273,-5-1 358,4 5-146,-4-5 59,0 6-33,4-5 0,-4 2 2,5-5-83,1 5-164,-1-8 125,0 4 24,-5-5 14,4-1-147,-4-5 0,4 3 195,-3-6-339,3 6 106,-4-8 0,0 3 25,-3-4 1,-2-1-157,-2 0 0,0-4 25,0 0 0,-6 0 144,-2 4 1,-3 6-30,-1 3 1,-2 2-15,-3 1 0,2 5 434,-6 0 0,1 5-121,-5-1 0,3 4 9,-3 4 0,7-1-184,-7 5 1,9 0-153,-1 5 1,3-1-589,2 1 1,4-1 364,-1 0 0,7 1-239,-2-1 1,4 1-13,4-1 568,-3 0 0,16 1 0,-4-1 0</inkml:trace>
  <inkml:trace contextRef="#ctx0" brushRef="#br0" timeOffset="129">4044 16904 7973,'-5'-12'1534,"3"0"-827,-3 5-97,5 1 0,1 16-138,3 2 0,3 10-64,6 3 0,-1 5-289,0 8 0,-1-5 133,-2 0 0,2-4-418,-3 4 1,3-6 194,1 2 1,-3-4-463,-1-4 0,-1-3 144,1-6-825,3 0 373,-9 1 371,9-6 0,-9-2 133,7-5 0,-5-5-25,4-4 1,-1 3 275,1-3 0,3-3-48,-3-5 1,3 1 172,2 3 1,-5 1-62,0 0 0,1 1 268,3 2 0,0 0-92,1 5 1,-1-1 42,1 5 0,-1 0 104,1 0 1,-2 6-74,-3 2 0,1 3-151,-4 2 1,3 0 208,-4 4-208,0-3 0,-4 4 18,0-6 0,-5-4-150,-4 1 0,2-3-55,-1 3 0,-4 0-317,-5-4 0,-1 3-319,2-4 0,2 1 50,-3 0 213,4-4 218,0 4 0,6-6-2492,3-3 2656,3 3 0,6-16 0,2 3 0</inkml:trace>
  <inkml:trace contextRef="#ctx0" brushRef="#br0" timeOffset="130">4565 16867 7945,'-12'-12'0,"-1"-1"1714,6 6-1148,-4-4 1,9 10 101,-7-3 0,7 8-267,-2 4 0,2 9-159,2 4 0,0 3-188,0 5 0,4 2-226,0 2 0,6 3-189,-2-3 1,-1-3 315,2-1 1,-3 0-992,3-4 0,0 2 462,-5-6 1,5-3-1138,-5-2 1711,6-2 0,-9 4 0,4 1 0</inkml:trace>
  <inkml:trace contextRef="#ctx0" brushRef="#br0" timeOffset="131">4429 17115 7945,'-13'-7'0,"6"-4"1097,3 3-438,-3 3-64,6-1-352,-4 6 0,6 0-22,3 0 0,3-4-33,5 0-55,6 0-358,7-2 0,3 5 246,5-3 1,0-2-560,4 2 1,-1-4 328,-3 4 1,1-6 146,-5 2 0,0 2-435,-4 2 1,-1-2-233,-4 2 0,-2-1-59,-5 1 405,-1 2 383,-5-3 0,0 5 179,-3 0-239,-3-6 305,5 5 0,-8-5 497,-2 6 1,1 0-330,-5 0 1,4 0 221,-4 0 0,4 2 964,-5 2-1075,1-3 1,0 10-106,0-2 1,5 6-143,-1 1 1,2 5-395,2-5 0,0 1 207,0-5-172,0 1 0,2-2 148,2-3 0,3-2-511,5-6 1,1 0 6,-1 0 1,2-2-117,2-2 0,-2-7 230,3-5 1,-4-2 96,0 1 0,-1 3-203,1-2 32,-1 2 1208,-5 2-322,4 5-238,-10 1 321,5 6 1,-2 2-126,0 2 0,2 3 54,-2 5 0,1 5-634,3-1 1,4-1 140,-4-6 1,3 2-219,1-3 1,2-3 154,3-1 0,-2-2-711,5-2 1,-3-7 354,4-5 1,-1-2-821,5-7 586,-6 6 259,5-8 0,-10 7-1,2-4 167,-2 5-111,-2 2-165,-5 2 1814,4 10-1072,-9-5 1,3 8 1386,-5 2-1083,0 3 0,4 5 301,0 0-273,1 1-600,-5-1 0,1-1-850,3-2-310,-3 2 931,5-10-1461,-6 4 780,0-5 933,0 0 0,-11-5 0,-3-2 0</inkml:trace>
  <inkml:trace contextRef="#ctx0" brushRef="#br0" timeOffset="132">5198 16768 7945,'-13'-12'1482,"7"5"-904,0 1-1149,6 6 79,0 0 372,6 0 0,0 4-25,7 0 0,3 5-290,1-5 0,4 4 81,-5-4 354,6 6 0,-2-9 0,4 5 0</inkml:trace>
  <inkml:trace contextRef="#ctx0" brushRef="#br0" timeOffset="133">5545 16830 7945,'13'12'1398,"-1"1"-639,0-1-325,-5 1 129,-1-1 0,-2 0-253,0 1 1,0-5-148,-4 0 0,4-4 335,0 5-995,1-7-238,-5 4 722,0-6 1,0-6-435,0-2 0,4-3 196,0-1 1,1-5-48,0 1 68,-4-1-127,4 5 613,1-1 0,-3 2-87,5 3 405,-5 3-198,2 5-181,1 0 0,1 0-80,5 0 0,-4 1 6,1 3 0,-1 2 49,4 2 1,1 2-171,-1-6 0,6 5 0,1-2 0</inkml:trace>
  <inkml:trace contextRef="#ctx0" brushRef="#br0" timeOffset="134">6190 16570 8780,'13'0'250,"-1"0"0,0-5-341,1 1 74,-1 0 1,5 0-4,-1 0 1,2-6-39,-1 2-299,-3 2 17,9-5 40,-9 5 0,4-3-842,-6 1 1142,-5 0 0,4-5 0,-4 1 0</inkml:trace>
  <inkml:trace contextRef="#ctx0" brushRef="#br0" timeOffset="135">6240 16470 9166,'0'13'848,"0"-1"-735,0 1 1,1 4-13,3 4 1,-1-2 36,5 2 0,1 0-1308,3 4 760,1-1 0,-5-4 168,0-4 1,0-2-579,5-2 820,-1-5 0,1 4 0,-1-4 0</inkml:trace>
  <inkml:trace contextRef="#ctx0" brushRef="#br0" timeOffset="136">6513 16297 8008,'8'0'889,"0"0"-331,-5 0-165,8 5 114,-9 2-250,9 11 1,-9 1 0,7 7-12,0 3-18,-3-2-1,5 3-482,-10 0 272,10-9 1,-8 6-102,5-10 1,-4 0-625,5-5 581,-1 0-595,-1-5 427,4-1 1,-8-6-101,5 0 125,0 0 120,-1-6 1,4-1-211,-3-5 222,3 0-77,2-1 420,-6 6-203,4-4 0,-4 6-101,5-4 1,0 4-4,1 5 0,-1-4 1,1 0 1167,-1 0-699,0 4 0,1 0 165,-1 0-310,6 0-31,-10 0 0,9-2-363,-9-2 111,3 3 33,-4-10-528,4 4 406,-10 0 0,5-4 53,-6 3 1,0-3 48,0-2 0,-1 5-241,-4 0 101,-1-1 117,-7 2 1,1 2 815,-1 5-352,1 0-130,0 0 1852,-1 0-1217,1 5-277,-1 2 1,6 7 100,3 3-526,8-4 0,3 7-32,6-4 1,1-2-288,2 3 1,3-4-501,6 0 0,6-5-2631,2 0 3254,2-5 0,8-3 0,1-7 0</inkml:trace>
  <inkml:trace contextRef="#ctx0" brushRef="#br0" timeOffset="137">7555 16210 8884,'0'12'1090,"0"1"-826,0-1 0,4 0-39,0 1 0,10-5 14,-2 0 0,3-5-136,-2 1 1,3-2-220,1-2 1,0 0-222,-5 0 301,0-6 0,-3 3-294,-1-5 0,-4 1 176,4-1 1,-5-3-209,1 3 227,-2 2 1,-4-3-58,-2 4-92,-3 1 108,-11-1 1,4 3 113,-2-2 1,-2 1-7,1-1 1,1 3 451,3-3-226,1 2 22,0 2 228,5 0-94,1 0-223,6 0-237,0 0 1,2-5 82,2-3 101,8-3 1,7-2 52,6 1 1,0-5-172,0 1 0,-4-4-276,-1 8 0,-5-3 83,2 7 171,-3-3 889,-2 4-500,1 1-155,-1 6 800,-5 11-613,4 3 1,-8 11 144,5 0-60,0 5-298,-1 2 228,4-1-166,-4 5 77,11-10-20,-4 10-57,4-10 1,-2 5-301,1-7 111,5 1-839,-8-5 651,3-2 1,-4-2 9,-1 1-118,1-1 184,-6-9-12,-2 4-57,1-4-717,-5 0 296,4 4 325,-10-10 1,-3 3-8,-9-8 127,3-3 1,-4-6 59,6-4 97,-6-8-116,4-1 1,-4-10 34,6 3 83,0-3 1,1-5-213,2 0 298,4-1 59,5 11 1,0-1-170,0 3 622,0 3-391,5 1 0,2 2 561,6 2-337,-1 3-196,0 0 1,1 6 834,-1-1-823,-5 6 54,4-4-293,-4 10 1,4 1 205,-3 8-319,-2 3 99,-6 7 1,0 1 245,0 6-484,0-5 200,0 3 1,-2-5 29,-2 3-20,3-4-433,-5-4 162,6-6-75,0-2 364,0-5 0,6 0-67,2 0 265,-2 0-218,5 0 0,-3-7-51,9-5 1,-4 0-67,4-5 0,1-1-227,-2 2 326,1-6-33,1 2 1,-3-9-27,6 0 0,-6-1-16,1 1 74,4 3-3,-12-4 1,8 1-120,-7 0 488,-4 0-233,1 4 0,-5 6-154,3 2-40,-2 3 2096,3 7-929,-5 2-377,0 5-42,-5 0-278,3 5 1,-3 4-55,5 7 1,0-1-115,0 6 0,5 4 170,4 4-878,2-6 498,1 1 1,2-9 89,2 6-381,-2-6 243,4-3 1,-6-2 18,1-6 1,-1 4-1287,1-4-1190,-1 0 1790,-5-4 122,4 0-161,-10 0 0,5-1 797,-6-3 0,-6-3 0,-1-5 0</inkml:trace>
  <inkml:trace contextRef="#ctx0" brushRef="#br0" timeOffset="138">8188 15801 7984,'-13'0'2946,"1"-6"-2741,-1 5 1,6-6 37,3 3-134,3 2 1,2-3-205,3 5 1,3 0-372,6 0 320,5 0 0,2-2-1626,9-2 1205,-3 3 1,10-9 0,-3 6 566,-2-6 0,5 4 0,-5-7 0</inkml:trace>
  <inkml:trace contextRef="#ctx0" brushRef="#br0" timeOffset="139">8597 15776 7984,'7'12'2428,"4"1"-1874,-4-1-164,0-5 310,4 4-182,-10-4-55,10 5-238,-10-5-287,10 4 144,-9-10 0,9 11 311,-10-11-55,10 4-1742,-4-5-727,0 0 1309,4-5-1057,-10-2 1879,10-5 0,-9-1 0,3 1 0</inkml:trace>
  <inkml:trace contextRef="#ctx0" brushRef="#br0" timeOffset="140">8547 15540 10445,'7'0'-574,"-1"0"441,-1 0 1,-2 4-20,5 0 1,1 5-462,3-5 0,4 4 237,1-4 0,0 4 376,-5-3 0,6 4 0,1-2 0</inkml:trace>
  <inkml:trace contextRef="#ctx0" brushRef="#br0" timeOffset="141">8895 15627 7984,'12'5'468,"-4"-3"140,1 2 0,-5 1-164,4 0 0,-4 3 34,4-4 1,-5 6 239,1-2-416,3 3-262,-5 1 93,3 1 92,-5-6-351,0-2 186,0-5 339,0 0 0,0-5-365,0-4-1176,0-2 748,0-1 0,0 0-7,0-1-36,0-5 328,6 4 1,-4-8 89,7 6-58,-7 5 1,9 1 144,-2 6 1,-2 0-106,1 4 194,-5 0 1,8 5 25,-3 4 1,-1 2 108,1 1 0,-4-1-338,4-3-47,-5 3 1,7-8-249,-6 5 1,6-5 232,-2 1 1,3-2 97,1-2 0,-3-6-223,-1-2 1,0-3-326,5-1 1,-5 1 289,0 2 1,-4-2 15,5 3 429,-1 2-51,4-5 1054,-5 10-917,4-4 0,-5 6 14,2 3 1,-1 2-20,-3 2 1,3 3-77,5-3 1,-4 2-206,1-2-232,-1-2 1,4-6-390,1 0 456,-6 0 0,4-2 40,-3-2 1,-1-3-10,1-5 1,-1-1-1,1 1-338,-4 0 0,2-1 169,-2 1 1,0-1-151,-4 1 962,0 5 1340,0-4-1569,0 10 0,2-5-31,2 6 1,-1 2-48,5 2 1,-4 1-127,4 3 0,0 2-149,5-6 1,3 4 12,1-3 1,5-1-196,-1-4 0,-2 0 126,2 0 1,-5-2 59,5-2 0,-5-3 0,5-5 1,-6 0-101,2-1 1,-3 1-208,-2-1 0,-5 1-24,-3 0 681,3-1-151,-6 1-228,5-1 38,-12 1 1,-1 5 468,-5 3 1,-2 3 566,-2 1 0,2 1 93,-3 3-756,4 3 1,0 9 0,1 2 796,-1 2-843,1-5 1,5 7-1,3-6-263,3 0-9,1 3 0,0-5-223,0 2 0,5-8 281,3-3 1,3-4 47,2-1 1,-1-1-1455,1-4 874,-1-1 1,5-7 53,-1 1 0,-4-5 1,-3 1 122,0 1 1,-2-3 320,2 1 1,-7 5-184,2 3 1,-2 5-243,-2-4 1939,0 5-922,0-2 1,0 6 786,0 3-988,0 3 0,0 6 1,1-1 177,3 0 0,-2 1-340,2-1 0,3-1 0,1-3 0,-1 2-206,1-6 1,0 4-355,5-3 0,-1-1-474,1-4-105,-1-6 0,0 2 303,1-8 1,-1 1 0,1-9-632,-1 2 748,0-4 297,1 3 0,-5-6-141,0 1 232,-5-1 1,3-6-134,-6-2 0,0-1 42,0 1 0,-2-3 0,-2 4-73,-4 1 815,-3 6 0,-2 4 129,1 9 1,0-2 522,-1 10 0,-3 0 192,-1 4 0,1 5-804,3 3 0,2 9 0,3 5 81,4 6 1,2 2-276,2 3 0,2 3 25,2-3 1,8 3-459,9 1 0,4-5-391,4-3 0,2-5-3037,7-3 2376,4-3 1,3-7 1093,4-3 0,1 3 0,-1-4 0</inkml:trace>
  <inkml:trace contextRef="#ctx0" brushRef="#br0" timeOffset="142">4776 18045 8002,'-12'0'-29,"-1"0"94,1 6 0,-1 2 161,1 9 0,1-2 961,3 6-624,2-6-265,6 8 1,0-9 60,0 2-111,0-2 1,2-1 0,3-2 58,8-3 0,0-3-109,8-5 0,-2 0 264,2 0-298,2 0 0,-5-1 0,4-2-303,-1-1 18,-6 0 0,3 4-132,-5 0 1,-5 1 220,0 4 0,-5 1 97,1 7 0,-4-1-361,-4 1 0,-2 3-468,-2 1 1,-2-5-515,6-4-669,0-5 1388,4 3 1,6-17 558,2-6 0,3-10 0,1-5 0</inkml:trace>
  <inkml:trace contextRef="#ctx0" brushRef="#br0" timeOffset="143">5049 18070 8002,'7'0'0,"0"0"0,-3 0 913,-3 0-172,10 0-571,-4 6 1,1-1 101,1 4 0,-5 0 104,4-5 1,-4 5-9,5-5-336,-1 0 40,4-4 1,-3 0 64,-1 0 1,0-6-156,4-2 0,-1-3-128,-2-1 1,0-1 56,-4 1 0,0-1 34,-1 1 97,-2 0 0,2-1-5,-8 1 0,1 5-9,-5 3 0,-1 2-14,-3 2 1,-5 0 174,1 0-930,-6 6 508,8-5 1,-8 9 77,5-6 0,5 4-346,4-4 1,4 1-1517,-5-5 1323,7 0 694,-4 0 0,6-11 0,0-3 0</inkml:trace>
  <inkml:trace contextRef="#ctx0" brushRef="#br0" timeOffset="144">5185 17649 8406,'7'0'0,"3"5"0,-6 3 1699,6 3-1087,-3 7 1,5-3 242,0 6-657,1 0 1,-5 4 0,0-2-205,2-2 0,1 2-107,2-2 0,-5-3-305,0-2 1,-1 2 42,1-1 1,3-2-351,-3-7 1,4 2-211,0-6 596,0 6 0,2-9-107,3 3 1,-4-4 27,4-4 0,1-3 418,-2-5 0,1-1 0,-5-5 0,6-1 0,2-6 0</inkml:trace>
  <inkml:trace contextRef="#ctx0" brushRef="#br0" timeOffset="145">5582 17847 8002,'13'-12'0,"-5"1"0,0 2-1134,-5 4 1771,8 5 0,-8 0 54,5 0 147,-5 0-305,2 0-153,1 5-31,-5 2 0,9 6-172,-6-1 0,2-4 0,-4 1-162,3 0 232,4-3-306,-2-1 229,5-5 1,-3 0 84,-1 0 0,-1-1-516,1-3 0,3 0-667,-3-9 0,-1 3 263,2-6 417,-1 2 62,-1 2 0,2-1 146,-4 1 1,-1 0-228,-4-1-30,5 6 717,-3 2 1000,3 5-16,-5 0-931,0 0 0,0 5 90,0 4-335,6 2 0,-4 0 333,7-3-654,-7 3 1,8-8-1057,-6 5 623,6-5 58,-3 2 1,1-5-435,0 0 263,-5 6 66,8-5 0,-4 5-138,5-6 84,1 0 1,-1-2-97,1-2 723,-7-3 0,11-11 0,-3-1 0</inkml:trace>
  <inkml:trace contextRef="#ctx0" brushRef="#br0" timeOffset="146">6079 17438 8002,'-6'-7'0,"5"1"0,-5 1 0,6 3 868,0-3-321,0 5-103,-5 0 33,3 0-182,-3 0 1,1 5 44,0 4 35,-1 2-102,5 7 0,0 1 67,0 6-375,6 0 74,1-1 0,5 0 117,1-4 70,-1 4-56,0-10 1,1 5-304,-1-3 0,1-3-63,-1-1 0,0-1-242,1-7 0,-1 5 258,1-5-1018,-6 0 521,4-4 408,-5 0 1,3 0 0,-2-1-847,-2-4 760,-1-1 355,-4-1 0,0-10 0,0 3 0</inkml:trace>
  <inkml:trace contextRef="#ctx0" brushRef="#br0" timeOffset="147">5967 17649 8002,'-7'5'2652,"2"-4"-2341,10 5 0,-2-6 86,5 0-1092,0 0 139,10 0 474,2-6 0,9 0 0,-1-7-34,0 1 1,2-5 248,-1 1-979,0-1 0,-4 5 846,0-1 0,0 1 0,0 0 0</inkml:trace>
  <inkml:trace contextRef="#ctx0" brushRef="#br0" timeOffset="148">6426 17525 8002,'12'0'0,"1"5"370,-1 3 1,-4 3 562,1 2 1,-1-1-436,4 1 1,-3-1 106,-1 0-563,0 1-280,5-1 1,-1-1-621,0-3 1,-3-2 581,-1-6 276,-5 0 0,2 0 0,-5 0 0</inkml:trace>
  <inkml:trace contextRef="#ctx0" brushRef="#br0" timeOffset="149">6426 17363 8810,'0'-12'6,"5"-1"1,-2 7-759,6 1 1,-5 4 61,4 1 690,0 0 0,5 6 0,-1 0 0</inkml:trace>
  <inkml:trace contextRef="#ctx0" brushRef="#br0" timeOffset="150">6711 17562 8153,'6'7'379,"-1"4"-303,4-3 937,2 3-393,-4-4-140,5 4-212,0-10 1,1 5-42,-1-6 0,1 0 142,-1 0 1,0-6 85,1-2-969,-1-3 445,-5-1 1,3-2-123,-6-3 0,0 3-695,-4-2 680,0 2 0,-6 2-73,-2-1 1,-4 5 42,-5 0 1,2 5-107,-6-1 1,6 3 65,-1 1 1,2 1-667,2 3 942,5-3 0,-4 10 0,4-4 0</inkml:trace>
  <inkml:trace contextRef="#ctx0" brushRef="#br0" timeOffset="151">7059 17351 8004,'8'5'473,"0"4"0,-1 2 705,1 1 0,2 5-569,-6-1 1,4 2-24,-3-1 1,-1-4-831,-4 4-358,5-3-798,-3-2 961,9-5 190,-10-1 1,9-8-46,-6-2 0,4-3-359,-4-5 1,4-1 318,-3 1 1,3-5 91,-4 1 0,6-1 1210,-2 5-723,-3-1 0,6 2-189,-2 3 1,-2-1 1361,1 4 2222,-5 1-2952,8 4 1,-4 2-296,5 2 1,-4 3-1444,0 5 0,-3 0 696,3 1 0,-4-1-3222,4 1 3576,1-6 0,3 4 0,0-4 0</inkml:trace>
  <inkml:trace contextRef="#ctx0" brushRef="#br0" timeOffset="152">7729 17463 7915,'-13'5'0,"1"2"0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4:33:45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4131 8334 7887,'0'-7'-74,"0"2"1,0 4 506,0-4 8,0 4 0,0-4-26,0 5 1294,0 0-1519,0 5-98,0-4 0,0 6-98,0-3 106,0-2 0,0 5 82,0-3-45,0-3-60,0 10 0,0-4 85,0 6 1,0-1-81,0 0 1,0 1 28,0-1 1,0 1-23,0-1 1,0 0-32,0 1 1,0-5 18,0 0 0,0 1 64,0 3-137,0 0 1,0 1 76,0-1 0,0 1-16,0-1 1,0 5 3,0-1 0,0 1 2,0-5 0,4 2-8,0 2 1,0-2 3,-4 3 0,0-4-9,0 0 0,2-1-11,2 1 0,-3-1 58,3 0 0,-2 1-36,-2-1 0,0 1 23,0-1 0,0 5-20,0-1 1,0 1 1,0-5 1,0 0 0,0 1 0,0 3-120,0 1 0,0-1 64,0-3 1,0-1-18,0 1 1,0 0 54,0 4 0,0-3-15,0 2 0,0-2 4,0-1 1,4-1-8,0 0 0,0 1 0,-4-1 1,0 1 1,0-1 0,0 0-55,0 1 0,0-1 45,0 1 1,0-1-7,0 0 0,4 1 17,0-1 1,1 1-7,-5-1 1,0 4 18,0 1 1,0 0-20,0-5 1,0 5-9,0-1 0,-2 1 11,-2-5 0,3 5 38,-3-1 0,2-4-35,2-3 1,0-1 71,0 4 1,0 1 41,0-1-105,-5 1 0,3-1 10,-2 0 1,3 1 1,1-1 0,-2 1 26,-2-1 0,3 0-27,-3 1 1,2-1-74,2 1 1,-4 0 68,0 4 0,0-3-5,4 2 0,-4-2-10,0-2 0,0 5 5,4 0 3,0-1-118,0-4 103,0 6 0,0-4 34,0 3-14,0-4 0,0 0 0,0-1-15,0 1-38,0-1 36,0 0 30,0 1 1,0-1 226,0 1-265,0-1 1,0 0 34,0 1-16,0-1 9,0 1 49,0-1 3,0 0-5,0 1-104,0 5 45,0-10 0,-2 9 59,-2-9 52,3 3-90,-5 1 28,6 1-161,0-1 118,-5 1-109,3-1 95,-3 0 1,5 1-43,0-1 1,0-4-10,0 1 0,-4-1 3,0 4 0,-1 1-9,5-1 0,0 1 34,0-1-129,0 0 114,0 1 1,0-1-23,0 1 19,-5 4 1,3-3 35,-2 3 1,3-3-36,1-2 1,0 0-1,0 1 1,-1 3-1,-4 1 0,4-1 64,-3-3 0,3-1-52,1 1 1,0-1-44,0 0 0,0 1 43,0-1 0,0 1-1,0-1 1,0 5-124,0-1 0,0 1 66,0-5 1,0 0-100,0 1 0,0 3 114,0 1 0,0 1-6,0-2 0,0-2-11,0 3 1,0-4 41,0 0 0,0-1-5,0 1 0,0 0 7,0 4 0,0-3 7,0 2 1,0-1 15,0 2 0,0-2 17,0 6 0,0-5-43,0 5 1,0-4 2,0 3 0,0-5 6,0 2 0,0 1 28,0-2 0,0 1-24,0-5 1,0 1-5,0-1 0,0 2-2,0 2 0,0-2 0,0 3 0,0-3 67,0-2 0,1 2-62,3 2 1,-3-2-9,4 3 0,-4 0 11,-1 0 1,0 5 8,0-1 0,4-2-20,0 2 1,0-5-3,-4 5 0,0-2 16,0 2 1,0 1-5,0-6 0,0 6-4,0-1 0,2 1-6,2-1 0,-3 2 90,3-2 1,-2 2-76,-2 2 0,0 0-33,0 0 1,1 1-8,3 3 1,-2-3-90,2 3 1,-3-3 93,-1-1 0,2 1-6,2 3 0,-3-3 0,3 3 0,-2-4-4,-2-4 1,4 5-17,0-5 1,0 5 14,-4-6 0,1 4 13,4 1 1,-4 0 15,3-1 0,-3 1 2,-1 0 1,0 0-24,0 0 1,0-1 0,0 1 1,0-1 58,0-4 0,0 4-49,0-4 1,0 0-8,0 0 0,0 1 10,0 4 1,0-2 53,0-2 1,0 2-52,0-2 1,0-2-1,0 2 0,0-5 147,0 5 0,0-4-113,0 3 1,0-3-36,0 4 0,0-2 30,0 2 1,0 2-60,0-2 0,0-2 58,0 2 1,0-5-123,0 5 0,0-5 79,0 5 0,0-6-12,0 2 0,0 1 27,0-2 0,0 1-12,0-5 1,0 5 103,0-1 1,0 2-99,0-1 0,0-4 69,0 4 1,0 1-54,0-2 0,0 1 2,0-5 1,0 5 0,0-1 1,0 1 4,0-5 0,0 2-78,0 3 1,0-4 73,0 4 0,0 1-36,0-2 1,0 1 21,0-5 1,0 5 5,0-1 0,0 1-15,0-5 1,0 1-11,0-1 18,0 1 1,0-1-178,0 0 173,0 1 1,0-1-138,0 1 126,0-1 6,0 0 0,0 1-54,0-1 44,0 1 1,0-1-36,0 0 109,0 6 0,0-4-84,0 3 0,0-4 62,0 0-45,0-1 1,0 1 172,0-1-162,0 0 1,0 1 55,0-1-49,0 1 1,0-1 13,0 0 0,0 1-4,0-1-6,0 1 0,0-1 1,0 0 0,0 1-3,0-1 0,0 5-3,0-1 1,2 1 36,2-5-33,-3 6 0,5-4 67,-6 2-64,0 4 0,5-6 1,-3 5 142,2-3-137,-3-2 1,-1 8 1,0-5 1,2 5 4,2-2 1,-3 0-4,3 0 0,-2-4-1,-2 0 1,0 2-74,0-1 77,0-1 73,0-3-43,0-1 0,0 0 28,0 1 1,4-1 6,0 1 0,0 0-59,-4 4 0,0-2 8,0 6 1,0-1 144,0 5 1,4-4 200,0-1 0,0 0-639,-4 0 53,0-2 241,0 0 30,6-4 1,-5 0 57,3-6-4363,-2-5 1366,-2 2 2880,5-21 0,2-10 0,6-18 0</inkml:trace>
  <inkml:trace contextRef="#ctx0" brushRef="#br0" timeOffset="1">4193 8347 7912,'-12'0'-496,"3"0"522,1 0 186,5 0 111,-2 0 32,5 0 634,0 0-820,0 5 1,1-3 172,3 2-213,3-3 1,6 3 20,-1 0 0,0 1 8,1-5 1,-1 0-13,1 0 0,3 0-99,1 0 0,3 0 109,-3 0 1,5 0-203,-1 0 0,2 0 106,2 0 0,4 0 43,0 0 0,9 0 83,0 0 0,2-5-89,-3 1 1,6-5 125,2 0 0,-1 3-79,2-3 0,-5 5-162,4-4 1,-9 5 64,2-1 0,-5 3 40,0 1 0,-3 0 42,-5 0 1,0 0-7,-1 0 0,5 0-136,0 0 0,0 0 61,-4 0 0,4 4 159,0 0 1,5 0-85,-1-4 0,2 0-25,-2 0 0,3 0-34,-3 0 1,7 0-87,1 0 1,1 0 75,-5 0 0,0 0-13,0 0 0,5 0-193,-1 0 199,0 0 1,1 0 49,-1 0-783,6 0 722,-9 0 1,9 0 4,-5 0 1,3 0 4,-3 0 0,3 0 20,-4 0 12,1 0-47,-5 0 1,4 0-177,1 0 172,-1 0 1,-2 0-103,2 0 97,-2 0 0,7 0 9,-4 0 0,3 0-13,-3 0 1,3 0-47,-4 0 1,6 0-8,-1 0 0,-1 0 123,5 0 1,-3 0 21,7 0 1,-3 0 47,-2 0-122,1 0 1,1 0 166,3 0 1,-3 0-78,2 0 0,2 4-76,-1 0 1,4 0 96,-4-4-1125,5 0 914,-8 0 1,8 0 97,-5 0 1,0-1-130,-5-3-36,1 2 406,0-3 1,-1 5-247,1 0 7,-6-6-31,4 5 1,-9-6-51,2 3 62,3 3-171,-5-5 428,9 1-112,-9 3 0,4-5-175,-6 3 100,5 3 19,-8-5-28,12 6 65,-12 0-54,8 0-9,-5-5 0,1 3-367,-1-2 1,0 2 29,0-3 284,6 4 512,-4-4 0,3 0-575,-4 1 28,4 0-479,-3-1 436,4 3 298,-1-3-255,-3 5 0,1 0 5,-3 0 32,-2 0-24,7 0 0,-4 0 373,-1 0 1,0 0-318,0 0-199,0 0 70,-5 0 0,4 0 93,-3 0 0,-1-2-5,1-2 0,-1 3-32,1-3 1,1 2 301,-5 2 1,5-1-348,0-3 1,-3 2 4,2-2 1,-1 3 43,1 1 0,2 0-43,-6 0 1,4 0-262,-4 0 281,5 0 0,-8 0-26,3 0 1,1 0-22,-1 0 0,5 0 170,-6 0 1,3-1-82,-2-4 0,-2 4-38,6-3 0,-1 3 54,1 1 0,-3 0 53,-5 0-66,6 0-207,-5 0 185,4 0 0,-6 0-9,-4 0-33,4 0 0,-5 0 30,6 0 0,-2 0-8,-2 0 1,2 0-6,-2 0 0,-2 0 44,2 0 0,-4 4-12,3 0 1,-5 0 7,2-4 1,1 4 37,-2 0-55,1 0 1,-1-4 2,1 0-20,0 0 0,-5 4 18,0 1 1,2-1 9,3-4 1,-4 0-8,4 0 0,1 0-76,-2 0 1,5 1 59,-4 3 1,5-2 1,-2 2 0,0-3 67,0-1-61,1 0 0,4 0-15,0 0 52,-6 0 1,3 0-36,-5 0 0,3 0-2,-3 0 1,3 0 7,-3 0 1,1 4 126,-2 0 1,0 1-118,4-5 1,-5 1-46,2 3 0,1-3-94,-2 4 136,1-4 0,-3-1-37,2 0 1,-2 4-9,3 0 0,-4 0 25,0-4-40,-1 0 37,6 0 1,-4 0 27,2 0 0,2 4 4,-1 1 1,1-1 65,-2-4-85,-2 0 0,4 0 144,-6 0 1,1 4-84,-1 0 0,1 0 32,-1-4 1,1 0-55,-1 0 1,0 0 11,1 0 1,-1 0-32,1 0 1,-1 0-294,0 0 1,1 4-99,-1 0 326,1 1 0,-1-5 127,0 0 0,-3 0-184,-1 0-58,-5 0-10,2 0 1244,1 0-421,-5 0-620,5 0 197,-6 0-314,0 0-98,5 0 237,-4 0-53,11 0 1,-10 4-20,7 0 0,-5 0 89,4-4 1,-4 0 225,4 0 1,-4 0-131,5 0 1,-5 4-82,4 0-147,0 0 152,5-4-51,-1 0 10,1 0 1,-6 2 302,-3 2-271,3-3-14,-6 5 165,4-6-55,-5 0 104,0 0 77,6 0-203,-5 0 7,5 5-19,-6-3 58,0 9 0,0-9 109,0 7-300,5-1 0,-3 4 8,2 1 87,-3-1 0,-1 1-59,0-1 1,0 0 28,0 1 0,0-1 43,0 1-79,0-1 1,0 0 19,0 1 28,0 5-2,0-4-27,6 3 0,-5-4-202,3-1 208,-2 6-16,-2-4 0,4 5 15,0-2 1,1-2 105,0 6 0,-4-5-69,3 5 1,2-2-40,-2 2 1,4 2 21,-4-2-22,0-3 121,2 5 0,-3-5-77,5 3 1,-4 2 1,4-2 0,-4 2 27,5 2-39,-7 0-24,4-6 1,-1 5 10,2 0 0,0 3 35,-3 2 1,2-3-125,-2-1-52,0 5 78,2-4 0,-5 8-216,3-5 280,-2 11-57,-2-12 0,0 13 29,0-8-5,0-2-947,0 5 628,0-5 155,0 6 0,0 1 56,0-1 0,-5 0-35,1 0 47,0 0-12,4 1 0,0-3 18,0-1 0,0 1 203,0-2-51,0-2-126,0 5 1,0-9 64,0 6 1,-1 0-50,-3 5 0,2-3 189,-2-2 0,1 3-45,-1-3 3,3 3-133,-10 1 0,9-4 3,-2 1 0,2-1 0,-3 4 0,4-4 8,-3 0 0,1-1-1,-1 1 0,3 3-195,-4-3 187,4-3-427,-4 6 426,3-5-23,-3 1 14,-1 4 40,5-10 1,-6 9-45,3-6 1,2 4-5,-2-4 1,-1 4 51,1-4 0,-2 5 121,2-1 1,3-1-1,-5-1-104,1 0 1,3 2-27,-2-4 1,1 1 200,-1-1 1,1-1-243,-5 5 0,4-6-13,-4 2 1,5 2 5,-1-3 0,-2 6-10,2-6 0,0 3 25,4-2 28,-5-3-26,3 4 0,-3-5 15,5 0 1,0 1 40,0 3 1,4-3 59,0 3 0,0 1-127,-4-1 0,4 2 0,0-2 0,0-2 45,-4 6 0,0-4 2,0 4 0,2-1-175,2 1 43,-3 3 1,5-9 40,-6 6 19,5 1 0,-3-1 33,2 0 0,1-4 106,0 4 0,-1-4-128,-4 4 35,0-6-14,5 9 1,-3-8-3,2 5 0,-3-4-2,-1 4 1,-4-4 8,0 4 0,-2-2 1,2 3 1,1 1-36,-5-2 1,5 2 37,-1-2-29,3 3 0,-3-6 17,0 3 1,-1 3-126,5-3 0,0-1 115,0 1 0,0-6 0,0 4-13,0-1 0,0-2-138,0 5 16,0-6 0,0 4 65,0-7 0,0 5-87,0 0 1,0 0 70,0-4 0,2-2 29,2-2 1,-1 2 0,5-3-35,2-1 1,-3 3-46,1-5-118,-5 5 195,8-9 0,-9 10-12,7-7 1,-7 2-1,3-1 1,0-4 17,-1 4 1,0 1-7,-4-2 94,0 1 1,0-1-1,0 1-72,0-2 1,0 3 34,0-1 1,0-1-25,0-4 0,0 1 12,0-1 1,0 5 166,0-1 0,0 1 82,0-5 1,0 5-80,0-1 1,0 2-108,0-1 0,0-2 15,0 6 0,0-5 35,0 5 1,0-5 5,0 5 0,-4-4 28,0 3 1,0-3 1,4 3 1,0-4 55,0 0 1,0 2 181,0-1 1,0 0-230,0 0 1,0-2-63,0 6 1,0-5 10,0 5 1,0-6-104,0 2 0,0 1-227,0-2 0,0 1 205,0-5 0,0-4 60,0 1 1,0-5-2048,0 4-715,0-5 2212,0 2 1,-4-6 533,0-3 0,-12-14 0,3-8 0</inkml:trace>
  <inkml:trace contextRef="#ctx0" brushRef="#br0" timeOffset="2">4131 14734 9426,'12'0'-107,"1"0"114,-1 0 0,1 0 142,-1 0 1,0 0-70,1 0 1,3 1-177,1 3 1,5-2 20,-1 2 1,6-3 110,2-1 1,6 0 17,-2 0 0,3 0-15,1 0 1,1 0-43,4 0 0,-2-4-14,5 0 0,2-4 339,7 4-1112,-3-6 829,4 9 0,-4-6 11,3 3 1,1 2-192,3-2 1,-2-1 190,-2 1 1,-3-5 52,3 5 1,2-6-3,2 2 0,-1 1 101,1-1 1,-1 4-138,5-4 0,0 3 125,0-3 0,1 1-101,-1-1 0,-3 1-15,3 3 0,-4 3 101,4-3-1305,0 2 1150,-11 2 1,4 0 63,-5 0 0,3 0-130,1 0 0,0 0 187,-5 0-62,1 6-40,0-5 1,-1 5 117,1-6 1,0 0-32,-1 0 0,2 0 80,3 0 1,-3 0-53,3 0-63,2 0 4,-5 0 1,4 0 5,-5 0 1,0 1 31,-1 3 1,5-3-299,0 4 87,-1-4 60,3 4 1,-1-3-86,3 2 1,1-3 112,-5-1 1,1 4 46,-1 1 0,2-1-40,6-4 1,-4 0-36,0 0 0,0 0 108,4 0 1,-2 0 133,-2 0 0,3 1-67,-3 3 0,3-2-48,1 2 1,-2-3-32,-2-1-39,3 0 50,-5 0 0,2 0 11,0 0 1,0 0-61,4 0 0,-4 0 69,0 0 0,-3 0-76,7 0 0,-7 0-1,7 0 0,-3-4 18,3 0 1,0 0 22,0 4 1,0 0 88,0 0-232,0 0 132,-5 0 1,0 0 3,-4 0 1,4 1-46,5 3 0,-4-2 66,0 2 1,-3-1 6,7 1-568,-8-3 339,12 5 1,-10-6 60,6 0 1,0 0 67,0 0 1,0 0 101,0 0 1,0 0-38,0 0 1,-4 0 124,0 0 0,0 0-27,4 0 1,-5 0 157,-4 0 1,-2 0 280,-1 0 1,0 0-469,-1 0 0,1 0-97,-1 0 0,1 0 67,0 0 1,-5 0 43,1 0 1,-5 0 108,5 0 1,-7 0-330,3 0 0,1 0 157,-2 0 1,-1 0 614,-7 0 1,6 0-600,-6 0-7,5 0 204,-6 0 1,1 0-242,0 0 21,-5 0-16,2 0 1,-7 0 81,-2 0 0,1 0-295,-5 0 0,1 0-306,-2 0 1,-6 0-74,2 0 1,-2 0-475,2 0 0,-3 0 61,-1 0 1,0 0-517,4 0 0,2 0 1465,3 0 0,2 5 0,6 2 0</inkml:trace>
  <inkml:trace contextRef="#ctx0" brushRef="#br0" timeOffset="3">4230 15205 7841,'-12'0'1017,"4"0"-732,-1 0 0,5 0-175,-4 0 1,0 6 458,-5 2 0,-3 4-165,-1 5 1,-5 2-139,1 6 0,1 5-56,-5 3 1,7 5-122,-7 3 0,3-1 148,-3 5 0,5-5-26,-1 2 0,6-4-191,-2 0 1,8-7-242,0-2 0,5-3-695,-4-1 0,5-6 64,-1-2-1500,3-3 1693,1-2 1,5-6 658,3-6 0,3-6 0,2-6 0</inkml:trace>
  <inkml:trace contextRef="#ctx0" brushRef="#br0" timeOffset="4">4143 15205 8004,'0'-12'573,"0"5"-605,0 1 1,0 6 1730,0 0-1193,6 0 1,-5 6-64,3 2 1,-1 5-90,1 3 1,-1 3 3,5 6 0,-4 4-64,5 0 0,-5 6-26,4-2 1,-4 0-126,5 4 1,-1-3 60,4 8 1,1-4 25,-1 0 1,0-1-27,1 0 1,-1-4-435,1 0 1,-1-5 175,0 1 0,-3-3-242,-1-1 0,-4-6 68,4-3 1,-3-2-65,3-1 0,-5-1-512,1 0 307,-3-5-232,-1-1 156,0-1-439,-5-3 1,-2 2 29,-6-8 982,1-3 0,-6-11 0,-1-1 0</inkml:trace>
  <inkml:trace contextRef="#ctx0" brushRef="#br0" timeOffset="5">3920 15652 13785,'13'0'821,"-1"0"-477,0 0 0,5 0 4,-1 0 0,6 0 8,-1 0 0,-2 0-83,2 0 0,-4-2-216,3-2 0,-3 1 99,4-5 0,-6 1-873,1-1 1,-6 3 216,-2 5-1192,0 0 1692,-1 0 0,4 0 0,-4 0 0</inkml:trace>
  <inkml:trace contextRef="#ctx0" brushRef="#br0" timeOffset="6">3225 8520 7946,'0'-6'4429,"0"-6"-3179,0 11-396,0-4-323,0 5-185,0 0-97,0 5 0,0 3-28,0 9 0,0 2-29,0 6 0,0-2-883,0-2 0,2 3-1521,2-4 1,-3 4 400,3 0 1811,-2 1 0,3-5 0,2-3 0</inkml:trace>
  <inkml:trace contextRef="#ctx0" brushRef="#br0" timeOffset="7">3101 8992 7853,'-7'-7'229,"2"1"1503,5 6 100,0 0-1602,0-5 0,5 3-5,4-2 1,2 3-169,1 1 1,1 0 98,-1 0 0,0 0-221,1 0 1,-1 0 115,1 0 0,-5 1 280,0 3-234,-5 3 1,2 6-864,-5-1 0,0 2 320,0 2 0,-5-2 133,-3 3 1,-5 1 406,-3-2 1,2 1-42,-3-5 750,4 1-364,0-1 34,6 0 47,2-5-21,5-1-554,0-6 1,5 0 92,4 0 0,3 0 124,4 0 1,0 0-52,4 0 0,-3-2-1088,4-2 0,-5 3 89,5-3 888,-6 2 0,3 2 0,-6 0 0</inkml:trace>
  <inkml:trace contextRef="#ctx0" brushRef="#br0" timeOffset="8">3176 9637 8027,'0'-9'165,"0"1"0,0 4-165,0-4 0,1 5 1075,3-1 0,-2 1-447,2-1 1,3 3-155,1-4 0,-1 0-177,1 1 1,0 0-12,5 4 1,-1 0-55,1 0 0,-1 0-177,0 0 0,-3 0-61,-1 0 1,-4 5 124,4 3 0,-5-1-290,1 2 0,-2-1 144,-2 4 1,-6 1-228,-2-1 0,1 0 91,-1 1 0,-1-2 36,-3-3 1,1 3 92,3-3 0,1-1-127,3 2 61,2-7 0,-3 5 10,5-3 190,0-2 0,5 5-82,4-3 0,2-3 302,1 3 1,0-2-107,1-2 1,-1 0-177,1 0 0,-1 0 98,0 0 1215,1 0-1062,-1 0 1,-5 1-69,-3 3 1,-2-1-714,-2 5 1,0 0 320,0 5 1,-6-1-1133,-2 1 1,-3 0 630,-2 4 1,-3-3-1144,-1 2 1815,6-2 0,-5 4 0,2 1 0</inkml:trace>
  <inkml:trace contextRef="#ctx0" brushRef="#br0" timeOffset="9">3201 10158 7879,'6'0'1895,"0"0"250,-6 0-1058,0 0 0,0 5-942,0 3 1,0 3 68,0 2 1,0 3-135,0 1 1,0-1 60,0-3 1,0-1-111,0 1 0,1-2 147,4-3 0,1 1-32,7-4 1,-5 0-708,0-1 0,5-2 317,3 2 0,1-4 152,-5-4 1,1 2 7,-1-2 0,2-3-1788,2-1 1,-2 1 849,3-1 1,-4 1-470,0-1 1491,-6-3 0,4 4 0,-4-6 0</inkml:trace>
  <inkml:trace contextRef="#ctx0" brushRef="#br0" timeOffset="10">3374 10170 7879,'-12'0'1637,"4"4"-550,-1 0 1268,7 0-1749,-4-4 0,5 6-788,-3 2 0,2 5 203,-2 3 1,3 3-234,1 6 0,0 4 235,0 0 1,0 5-2398,0 0 2374,0-4 0,5 6 0,2-5 0</inkml:trace>
  <inkml:trace contextRef="#ctx0" brushRef="#br0" timeOffset="11">3349 10678 13207,'7'6'542,"3"1"-347,-6 5 0,4 2-13,-3 3 0,0-4-191,-1 4 190,-2 2 0,3-5 28,-5 2 0,0-2 0,0-1 0,0-1 156,0 0-684,0 1 275,0-1 1,-1-1 13,-3-2-594,-3 2 466,-6-10 1,4 9-1566,-4-6 1159,4 0 1,-9 0-381,5 0 1,1 0 21,-1-4 922,1-5 0,-6-2 0,-1-6 0</inkml:trace>
  <inkml:trace contextRef="#ctx0" brushRef="#br0" timeOffset="12">3325 10716 7823,'12'0'1767,"5"-2"-1369,-1-2 0,1 1 343,-5-5 1,5 1-263,-1-1 1,6-3-480,-1 3 0,2-3 0,2-2 0</inkml:trace>
  <inkml:trace contextRef="#ctx0" brushRef="#br0" timeOffset="13">3424 11299 7835,'-8'-11'949,"-1"2"1,5 0 236,-4 4-398,5 1 1,-4 4-310,3 0 1,1 2-224,-5 2 0,5 8-9,-1 9 1,3 8 0,1 4 0,0 3-124,0 1 1,0-1 47,0-3 1,1-4-240,3-9 1,2 3 136,2-7 0,3-1-326,-3-7 0,3-2 177,2-6 0,-1 0-153,1 0 0,-1-4 77,1 0 1,-2-7 96,-3-2 1,-3 1-3,-5-5 0,4 4 135,1 0 0,-3 1-116,-6-1 0,1 6 4,-5 3 1,-4 3-892,-5 1 1,-5 3 443,2 5 0,-4 7 484,-1 14 0,-5 3 0,-2 5 0</inkml:trace>
  <inkml:trace contextRef="#ctx0" brushRef="#br0" timeOffset="14">3449 12402 7828,'-13'-4'0,"1"0"0,5-1 1410,3 0-71,-3 4-574,6-4 1,-6 0 568,3 1-999,2 0 1,-2 4-78,8 0-49,-2 0 390,14 0-277,-8 0 1,14 0 154,-5 0-356,5 0 36,-3 0 0,1 4 52,-4 0 1,-2 2 156,-2-2-255,-5-3 46,4 10 0,-9-4 157,2 6-622,-3-1 291,-1 6 0,-5 1-255,-4 6 0,-3 4-493,-5 0 0,0 4-3,-4-4 1,2 4-655,2-4 1,5 4 1421,-1-4 0,-5 6 0,4-4 0</inkml:trace>
  <inkml:trace contextRef="#ctx0" brushRef="#br0" timeOffset="15">3449 13382 8395,'-7'0'2253,"1"-1"-2168,6-3 1,-4 1 232,0-5 1,0 3 487,4-3-786,0 0 42,0-4 0,1-1 145,3 1 1,-2-1 25,2 1 0,-3-5-187,-1 1 0,0-1-381,0 5 268,0-6-32,0 4 1,-1-4-69,-3 6 1,1 4 51,-5-1 1,4 7-171,-5-3 225,1 4 49,1 1 0,-4 0-18,3 0 207,-3 0-98,4 0 1,-3 6-46,6 2 1,0 3 13,4 1 1,0 1-25,0-1 1,0 0-8,0 1 1,1-1-241,4 1-8,1-1 242,7 1 0,1-1 8,2 0-5,-2 1-225,4-1 0,-6 1-268,1-1 0,-2 0 24,-3 1 174,3-1 80,-10 1 1,9-5 67,-6 0 1,0 0 109,-4 5 0,0-5-39,0 0 11,-5 1 1,-2-1 332,-5 0 1,-1-5-154,1 1 1,-1-3 732,1-1-646,-6 0 0,4-1 99,-2-3 0,7 1-41,5-5 0,3 0-717,1-5 1,1 1 267,3-1 0,7 1 234,6 0 0,5-1-2622,-1 1 2562,8-1 0,2-5 0,7-1 0</inkml:trace>
  <inkml:trace contextRef="#ctx0" brushRef="#br0" timeOffset="16">3486 14151 7754,'-8'-14'288,"-1"-2"1,2 2-16,-1-3 0,-1 8-250,4 1 1,-4 1 118,1-2 1,-4 2 196,0 3 1,4 3 0,0-3 629,-2 2-730,-1 2 0,-2 2 0,1 2 0,4 3-76,0 5 1,1 1-1,-2-1 284,5 0-296,3 6 1,1-2-16,0 4 0,0-3-185,0 3 0,1-4-53,3 0 1,2-2 117,2-2 1,3-1-146,-3-2 1,3-4-335,2-5 0,-1 0 238,1 0-367,-1 0 368,0-5 0,2-2-146,3-6 69,-3 1 219,4-6 1,-7 4 182,-3-2-119,3-4 61,-4 12 1,1-8 68,0 7-179,-5-2 830,3 4-302,-6 2-231,0 5 836,0 0 0,0 5-768,0 4 0,0 3 323,0 5 0,0 3 40,0 9-162,0 3-236,-6 5 1,5 3 113,-3 6-2036,2 5 1522,2 11 0,0-26 1,0 1 144,0 2 1,0 0-9,0 3 0,0 0 0,0 2 0,0 0 0,0 2 0,0-1 0,0 3 0,0-1 0,0 2 0</inkml:trace>
  <inkml:trace contextRef="#ctx0" brushRef="#br0" timeOffset="17">4404 12378 7776,'-7'0'-511,"-4"0"540,10 0 26,-10 0 55,4 0 1,-4 1-34,2 3 49,-2-3-75,10 10 0,-6-8-94,3 5 148,3 1 0,-10 3 31,9 1-53,-9-1 0,10 4 108,-3 1-140,2 0 62,2 0 1,0 3 31,0 5 1,0-1-53,0 1 0,0 0-9,0 0 0,4 0 80,1-1-255,4 1 222,-2-5-26,0 3-68,4-9 1,-4 4-57,5-6 1,-1 0 105,-2 1 0,2-6 14,-3-3-15,8-3-39,-2-1 1,6 0 53,-4 0-74,-2 0 18,9-5 1,-8-2-26,6-6 0,-6 0-5,2-4 43,-3 3-1,4-4-101,-5 1 23,5 3 0,-10-8 9,1 5 0,-2-1-1,1 2 1,-3 1-1,-5-5 7,0 2 19,0-4 146,0 8-147,0-9 0,-1 9-2,-3-2 1,1-2 48,-5 1 1,1 1 232,-1 3-69,-3 1-166,4 0 151,0-1 1,-4 1-76,3-1 1,1 5 312,-2 0-287,1 0 1,-4-3-40,-1 2 1,5 2 133,0 3 76,0 3-195,-5-5 0,1 6-161,-1 0 1,5 0-191,0 0 244,0 0 0,-3 2 53,2 2 0,0-1-41,4 5 1,1-4-367,4 4 0,-4 1 143,0 3 0,0 0-2284,4 1 2467,5-1 0,2 6 0,6 1 0</inkml:trace>
  <inkml:trace contextRef="#ctx0" brushRef="#br0" timeOffset="18">4392 13233 7880,'-9'0'-68,"1"0"0,4-1 191,-4-3 306,5 2-188,-8-3 1,8 5 214,-5 0-228,5 0 0,-4 1-179,3 3 1,3-1 57,-4 5 0,4 1-18,1 3 1,-4 5-55,0-1 0,0 6 64,4-1 1,0-2-104,0 2 0,4 0 81,0 3 1,6 1-79,-2 0 1,3-2 89,1-2 1,1-3-160,-1-6 1,1 1 33,-1-1 1,0-5-26,1-3 1,-1-2 0,1-2 29,-1 0 1,0 0 32,1 0 0,-1-2-8,1-2 1,-1-1-3,0-4 1,-1-2-2,-2 3 1,2-7 5,-3-2-42,3 1 43,-4 3 1,0 0-6,-3-4 4,-3 3 1,5-8-1,-6 6-2,0 1 1,0-3-2,0 1 242,0 1-235,0 3 0,-4 1 2,0-1 341,-6 1-199,9 5 0,-11-3-1,4 6 101,3-5 1,-6 7-141,4-3 51,-6 5 1,1-4 11,0-1-70,-1 1-11,1 4 0,-2 0 96,-3 0-315,4 0 26,-5 0 189,5 0-21,1 0 0,0 0 5,-1 0 0,5 0 53,0 0-1818,5 6 1135,-3 1 1,6 5 218,0 1 0,0 3 344,0 1 0,6 10 0,1-1 0</inkml:trace>
  <inkml:trace contextRef="#ctx0" brushRef="#br0" timeOffset="19">4317 14002 7794,'-7'0'383,"-4"0"0,8 2-173,-5 2 1,4-1-24,-4 5-33,5 0 1,-3 9 3,6-1 1,0 2 25,0-1 1,0 2 124,0 6-425,6-1 153,1 1 1,5 0 6,1 0 0,-1 0-177,0 0 0,0-6 128,-4-3 0,3 2-236,-3-1 149,3-1 1,2-5 82,-1-2 0,-4 0 27,0-5 1,1 1-23,3-5 1,1 0 6,-1 0 2,0 0 1,1-5 121,-1 1 1,1-7-57,-1-1 1,-1-1-28,-3-3 0,3-2-29,-2 1 0,-3-3 27,3 3 0,-7-3 18,3 3 1,-4-5-19,-1 1 1,0-1 171,0 2 0,0-4-97,0 3 1,-6-2 128,-2-2 0,1 2 4,-1 2 0,1 2 562,-1 2-427,-3 4 0,5-5 192,-2 5-151,-3 6 1,4 0-110,-5 3 1,3 3-333,1-3 1,0 4 114,-4 4 0,-1 3-861,1 5 1,-1 2 132,1 3 0,-3-2-807,2 5 1435,-2 1 0,3 4 0,-8 0 0</inkml:trace>
  <inkml:trace contextRef="#ctx0" brushRef="#br0" timeOffset="20">5334 7838 8203,'0'-7'1461,"0"2"-1075,0 5 587,0 0 0,0 5-603,0 4 1,0 3-99,0 5 0,0 1 70,0 2 1,0 2-120,0-5 0,0 3-1,0-3 1,0 4-25,0-5 1,0 2 247,0-1-411,0-4 0,0 5 226,0-5-572,0-6 275,0-2 1,0-3-1423,0 2-366,0-3-1113,0 5 2937,0-6 0,6-6 0,1-1 0</inkml:trace>
  <inkml:trace contextRef="#ctx0" brushRef="#br0" timeOffset="21">7059 7913 7983,'0'-13'1638,"0"5"-1188,0 0-225,0 5 0,0-4 595,0 3-170,0 3 88,0-5-513,5 6 0,2-4-29,5 0 1,-3 0-56,-1 4 0,0 0 112,5 0 0,-5 1-199,0 3 66,0 3 1,4 5-241,-4 1 0,-1 3-146,-3 1 1,-3 0 189,3-5 1,-4 4-102,-4 1 0,1 0 126,-5-5 0,1 0 89,-1 1 1,-3-2-64,3-3 0,1 2 437,-1-6-148,5 5 254,-8-7-239,9 3-522,-3-5-71,5 6 253,0-5 1,7 5-494,5-6 0,2 0 221,7 0 1,1-4-39,7-1 371,2-4 0,12-4 0,1-6 0</inkml:trace>
  <inkml:trace contextRef="#ctx0" brushRef="#br0" timeOffset="22">8795 7776 7892,'-6'-7'1365,"0"2"-1103,6 5 1,0-2 211,0-2 1,6 3 87,2-3-342,-3 2 1,6 2 80,-2 0-100,2 0-26,1 0 1,-4 0-4,1 0-268,-1 6 0,3 1 294,-3 5-473,-2 1 206,-6-1-15,0 0-218,0 1 202,0-1 0,0 1-102,0-1 1,-4 0 136,-1 1 0,0-5-43,1 0 16,2 1 47,-3-2 1,6-1-3,3-1 0,3-4 234,6 3 0,0-3-71,4-1 1,-2 0 137,6 0 1,-6 0 31,2 0 1,-4 0 12,0 0-192,-1 0 145,1 0-333,-7 6 1,-1 1 84,-10 5 0,-1 5-1190,-7-1 1,1 2 117,-1-1 1068,1-3 0,5 4 0,1-6 0</inkml:trace>
  <inkml:trace contextRef="#ctx0" brushRef="#br0" timeOffset="23">10421 7789 7878,'-2'-7'891,"-2"3"-902,3 2 8,-5 2 1331,6 0-499,0 0 1,-4 2-619,0 2 1,0-1-1,4 5 1,-2 1-162,-2 8 1,3-3 0,-3 2 272,2-2-486,2-2 176,0-5 1,4 4 28,1-2 0,3-2-201,-4 1 27,6-5 22,-3 2-12,5-5 126,0 0 0,5 0-11,-1 0 0,6 0 40,-1 0-726,-3 0 341,0-5 146,0 3 78,-4-9 1,4 8 43,-6-5-92,0 5 125,6-2-2034,-4-1 935,-1 5 468,-2-10 682,-5 10 0,1-10 0,-1 4 0</inkml:trace>
  <inkml:trace contextRef="#ctx0" brushRef="#br0" timeOffset="24">10619 7727 7878,'-7'0'2957,"0"1"-2604,3 3 1,1 4-158,-5 9 1,5 2-205,-1 6 1,-1 5-288,1 3 1,-5-1 0,5 1-785,1 2 1079,2-5 0,6 6 0,2-4 0</inkml:trace>
  <inkml:trace contextRef="#ctx0" brushRef="#br0" timeOffset="25">12008 7776 7853,'-8'-7'1879,"0"3"-2835,5 3 546,-2 1 1,5 1 160,0 3 0,0 3 504,0 6 0,0-1 544,0 0 1,0 1 0,1-1 212,3 1 0,-1 3-398,5 1-676,-5-1 208,8-3 0,-10-1 146,3 1-538,3-7 289,-5 5 218,3-4-711,-5 6 242,0-6-205,0 4 291,0-10 1,-1 9-1030,-3-6 760,2 0 0,-9 0-112,3 0 0,-3 0-203,-1-4 1,-1 0 333,1 0 0,-1-1-69,1-3 441,5-3 0,-4-5 0,4-1 0</inkml:trace>
  <inkml:trace contextRef="#ctx0" brushRef="#br0" timeOffset="26">11996 7851 7853,'7'-6'0,"4"5"0,-3-3 0,5-2 1073,3 2 0,-1-1-677,6 0 0,-2 4-396,2-3 0,2 2 0,-3 2 0</inkml:trace>
  <inkml:trace contextRef="#ctx0" brushRef="#br0" timeOffset="27">10110 6499 6916,'7'0'-63,"-1"0"970,-6 0 576,0 0-1363,0 5 1,0 2 58,0 6 1,1-1 22,3 0 0,-2 1-183,2-1 0,1-3 49,-1-1 1,2 0-31,-2 4 0,-3-3 10,4-1 196,2-5 63,-6 2-199,4-5 1,0 2 132,-1 2-11,0-3 127,-4 5-240,5-6 0,-2 0 156,5 0 1,-4-4 6,5-1 0,-1-4-128,4 0 1,1-2 47,-1-1 1,1-4-32,-1-1 0,0-4-5,1 5 1,-5-2 234,0 1-214,1 4 0,2-5 171,-3 5-217,-3 6-140,1 2 189,-5-1-245,5 5 161,-6-5-2601,0 6 1375,0 0 1122,0 6 0,-6 6 0,-1 8 0</inkml:trace>
  <inkml:trace contextRef="#ctx0" brushRef="#br0" timeOffset="28">11735 6424 8743,'9'11'426,"-1"-2"0,-4 2-199,4-3 0,-3-1-66,3 1 0,-4-1-63,4 1 1,-5-1 376,1-3-99,3-2 462,-6 3-87,10-5-401,-4 0 0,6-5-117,-1-4 1,1-3-171,-1-4 0,4-4 101,1-5 0,1-1-1104,-2-3 1,4 2 939,5-6 0,5-6 0,2-5 0</inkml:trace>
  <inkml:trace contextRef="#ctx0" brushRef="#br0" timeOffset="29">16487 11311 7838,'0'-7'581,"0"2"14,0 5 387,0 0 0,1 9-605,3 4 1,-1 7-268,5 1 0,1 2 100,3 2 1,-4-1-236,0-4 0,-1 4 120,2-4 1,0-2-489,-5-1 1,5-3 238,-5-2 0,4-4 161,-4 1 1,5-5-1955,-5 4 1947,5-5 0,-2 8 0,6-4 0</inkml:trace>
  <inkml:trace contextRef="#ctx0" brushRef="#br0" timeOffset="30">16698 11311 8068,'-6'-7'714,"5"2"1,-6 0-399,3 1-106,-3 0 251,-6 10-303,1 6 0,-6 5 157,-3 7-560,3-2 245,-5 9 1,9-2 165,-2 0 1,-2 0 43,1-5 1,5 1-428,4 0-851,-1-6 1,2 3-1001,3-5 2068,3 5 0,-5-8 0,0 4 0</inkml:trace>
  <inkml:trace contextRef="#ctx0" brushRef="#br0" timeOffset="31">16809 11534 10045,'0'13'411,"0"-1"-358,0 0 0,0 1 121,0-1 0,4-4 48,1 1 1,-1-1 5,-4 4-1326,0 1 1,1-1 328,3 1 769,-2-7 0,9 6 0,-5-6 0</inkml:trace>
  <inkml:trace contextRef="#ctx0" brushRef="#br0" timeOffset="32">17132 11385 10070,'8'4'927,"0"1"0,2-1-737,7-4 0,-2 0 12,5 0 0,-3 0-584,4 0 1,-5 0 232,5 0 1,-5 0-500,5 0 0,-6 0 383,2 0 0,-3 0-801,-2 0 1,0-2 62,1-2 1003,-6 3 0,4-5 0,-4 6 0</inkml:trace>
  <inkml:trace contextRef="#ctx0" brushRef="#br0" timeOffset="33">17281 11261 7878,'-7'0'1391,"1"6"0,6 2-813,0 9 0,0-2-323,0 5 0,0 1-212,0 4 1,0 0-243,0 0 0,2-1 235,2 1 0,-3-6 301,3-2-2121,-2 2 0,2-5 205,0 3 1579,6-9 0,-4 3 0,7-4 0</inkml:trace>
  <inkml:trace contextRef="#ctx0" brushRef="#br0" timeOffset="34">17492 11261 8357,'6'6'1287,"5"1"-711,-2 5 1,-2 1-175,1-1 1,-1 4-161,1 1 0,3 0-34,-3-5 1,3 2-53,2 2 0,-4-6-294,4 2 0,-8-3-1576,8-1 0,-4 1-93,4-4 1807,-1-1 0,1 1 0,-1 2 0</inkml:trace>
  <inkml:trace contextRef="#ctx0" brushRef="#br0" timeOffset="35">17715 11261 7818,'-8'6'965,"-1"2"1,1 3-379,-4 2 0,-2 0-196,-3 4 1,4 2-121,-4 6 1,-1-2-44,2-2 1,-1 1-1084,5-5 0,3 3 168,1-3 112,5-1 0,-2-3-1518,5-1 2093,0-5 0,5 4 0,2-4 0</inkml:trace>
  <inkml:trace contextRef="#ctx0" brushRef="#br0" timeOffset="36">17814 11385 7818,'8'0'837,"1"0"-699,-1 6 1,4-5-292,1 3 633,-1 3 1,-1-4 1021,-3 5 1,2-4-1064,-6 5 1,4-5 0,-3 4 38,-3 2-548,0 1 135,-2 1 0,-2 1 26,-2-1 1,-1 0-152,-4 1 62,-2 5 0,6-5-432,-3 4 382,2-9-221,6-2 12,0-1 0,6-3 103,2 2 0,3-4 63,1-4 0,6-3-51,3-6 0,-2-3-128,2-1 270,0-5 0,3 3 0,1-6 0</inkml:trace>
  <inkml:trace contextRef="#ctx0" brushRef="#br0" timeOffset="37">18211 11311 7818,'6'8'1005,"2"0"1,-1-1-379,1 2 0,-1-2-109,1-3 0,3-3-39,-3 3 1,8-2-650,0-2 0,1 0 188,-5 0 1,5 0 146,-1 0 0,1 0-106,-5 0 1,1-2 0,-1-1-508,0-1 0,-5-1-1687,-3 1 2135,3 2 0,-5-9 0,3 4 0</inkml:trace>
  <inkml:trace contextRef="#ctx0" brushRef="#br0" timeOffset="38">18385 11187 7818,'-6'7'1029,"3"4"-657,-5-3 1,5 3 110,-1 2 1,3 3-237,1 1 0,0 5-62,0-2 1,0 4-51,0 1 1,4-5 85,0 1 1,4-5-1,-3 5 1,4-6-14,0 2 1,0-8-3667,-1 0 3458,3-7 0,2 4 0,6-6 0</inkml:trace>
  <inkml:trace contextRef="#ctx0" brushRef="#br0" timeOffset="39">18633 11212 9913,'0'12'927,"4"1"-639,0-1 1,6 4-102,-2 1 1,-1 1-109,1-2 1,0-2-6,5 3 1,-1 1-299,1-2 1,-1 1-80,1-5 0,-1-4-99,0 1 1,1-7-512,-1 3 1,1-4 416,-1-1 0,0 0-532,1 0 1028,-6 0 0,4-6 0,-4 0 0</inkml:trace>
  <inkml:trace contextRef="#ctx0" brushRef="#br0" timeOffset="40">18869 11224 7854,'-13'2'1064,"1"2"0,-1 3-954,1 5 0,0 4-11,-1 1 1,-3 9 648,-1-1 0,-4 7-762,5-3 0,-1 0-814,5-5 1,1 1-1492,3 0 2319,2-6 0,1 5 0,-2-5 0</inkml:trace>
  <inkml:trace contextRef="#ctx0" brushRef="#br0" timeOffset="41">19005 11373 7799,'-7'0'4515,"2"0"-3474,5 0-759,0 0 0,5 0-63,3 0 1,-1 0-164,2 0 1,-3 1 112,3 3 1,2-1 49,-3 5 1,-2-3-169,-2 3 1,-3 0-1596,-1 5 1126,0-1 0,0 0-388,0 1 219,0-1 143,0 1 207,0-1 68,0 0 0,1-5 271,4-3 0,-3-1-23,7 1 824,-1-2-655,4 3 0,-3-1-35,-1 0-106,-5 6 0,1-3 58,-8 5 0,-3 1 71,-6-1 0,1 1 73,-1-1-180,1-5 0,4 3 219,0-6-2114,-1 5-1869,2-7 2004,2 3 1631,5-5 0,5-5 0,2-2 0</inkml:trace>
  <inkml:trace contextRef="#ctx0" brushRef="#br0" timeOffset="42">19352 11410 7852,'7'0'0,"6"0"270,-1 0 0,0 0 55,5 0 1,-3 0-121,-2 0 1,5 0 379,-1 0 1,1-4-558,-5 0 1,1 0 71,-1 4-726,0 0 1,-1-2-23,-2-2-465,2 3 1113,-10-5 0,10 1 0,-4-2 0</inkml:trace>
  <inkml:trace contextRef="#ctx0" brushRef="#br0" timeOffset="43">19538 11249 7852,'-11'12'852,"3"1"0,3-1 54,5 1 1,0 3-528,0 1 1,0 5 0,0-2-97,0 4 1,0-4-312,0 1 1,0-2-368,0 2 1,4 1-1216,0-5 1102,6-1 1,-8-8-520,7 1 296,-1-1 1,4-1 72,1-3 658,-6-3 0,9-1 0,-2 0 0</inkml:trace>
  <inkml:trace contextRef="#ctx0" brushRef="#br0" timeOffset="44">19787 11212 7852,'5'7'2587,"-4"0"-1865,4-3 1,0 3-313,-1 5 0,6-4-198,-2 0 0,-1 1 0,1 3 0,1 5-165,3-1 0,-1 1 50,-3-5 0,3 1-597,-2-1 0,2-1 336,1-3 374,0 3-902,1-4-1232,-1 0 0,-3-1 1082,-1-6 0,-5-2 842,1-2 0,3-8 0,-1-8 0</inkml:trace>
  <inkml:trace contextRef="#ctx0" brushRef="#br0" timeOffset="45">19997 11224 7852,'-12'6'0,"0"1"403,-1 5 0,-1 6 609,-2 3 1,2 2-746,-2 2 1,0 0-56,0-1 0,2 1-890,-2 0 1,3 0 460,5 0 0,-2-6 198,6-3 19,0-2 0,-2-1 0,0-1 0</inkml:trace>
  <inkml:trace contextRef="#ctx0" brushRef="#br0" timeOffset="46">20059 11361 7852,'0'8'763,"0"0"0,0 0-249,0 5 0,2-1-286,2 1 1,-3-1-1,5 0 214,-1 1 306,2-1-422,0 1 0,4-5-158,-3 0-92,4 0 107,0-1-592,0-1 354,1-6 0,-1 0-857,1 0 1,-5 0 440,0 0 0,-4-6-335,4-2 0,-5 1 806,1-1 0,-2-6 0,-2-5 0</inkml:trace>
  <inkml:trace contextRef="#ctx0" brushRef="#br0" timeOffset="47">20184 11373 7852,'-6'7'0,"5"0"1242,-3-3 0,1 1-175,-1 4 0,1 6 112,-5-3 1,3 5-920,-3-1 1,4 4-403,-4 4 1,4-3-640,-5 0 1,5-1 780,-4 5 0,0 0 0,-5 0 0</inkml:trace>
  <inkml:trace contextRef="#ctx0" brushRef="#br0" timeOffset="48">20630 11447 11921,'13'-7'1019,"-1"2"-851,0 5 0,2-4 39,3 0-2,-4 0-203,11 4 0,-6-2-154,2-2 0,3 3 212,-7-3-1171,6 2 799,-8-3 0,4 3 14,-6-2-1412,1 3 482,-1 1 222,-5 0 1006,-2 0 0,-5-6 0,0-1 0</inkml:trace>
  <inkml:trace contextRef="#ctx0" brushRef="#br0" timeOffset="49">20804 11261 9632,'1'14'1344,"3"3"1,-2-2-1178,2 5 0,-3 1-268,-1 4 0,4 4-387,0 0 0,2 0-889,-2-4 1,-2-2 1376,2-2 0,8 2 0,2-4 0</inkml:trace>
  <inkml:trace contextRef="#ctx0" brushRef="#br0" timeOffset="50">21201 11311 8012,'0'-7'693,"0"0"-693,0 3 1886,0 3-1326,0-5 0,1 6-36,3 0-276,-2 0 0,9 2-155,-3 2 60,3 3 1,1 9-37,1 1 0,-1 3-185,1-3 40,-1 5 1,0-7 7,1 6 0,-1-6-172,1 1 0,-1-2-466,0-1 1,5-2 304,0-3-940,-1 3 795,-9-10 1,4 5-1186,-3-6 869,3 0 814,-4 0 0,4 0 0,-4 0 0</inkml:trace>
  <inkml:trace contextRef="#ctx0" brushRef="#br0" timeOffset="51">21486 11311 7836,'-12'5'1907,"-1"-2"-1473,1 5 0,4 1 53,-1 3 0,1 6-197,-4 3 1,-2-2-132,-3 2 1,-1 2 53,-2 2-1728,-4 2 1032,5-2 0,-2 0 483,1 0 0,-1 5 0,-4-4 0</inkml:trace>
  <inkml:trace contextRef="#ctx0" brushRef="#br0" timeOffset="52">21647 11472 7789,'-8'0'1830,"0"0"-1512,5 0-10,-2 0 909,5 0 623,0 0-1439,5 0 0,2 0 129,5 0 1,5 0-163,-1 0 0,7 0 112,-3 0 1,-2 0-107,-1 0 1,1 0-53,-2 0 1,-3 2 83,-5 2 0,-1 4 252,1 8-618,-3-2 1,-6 10 190,-3-4 0,-4 8-26,-9 1 1,-2 5 102,-6-1-972,0 3 1,-4 1-2515,0 1 3178,0-1 0,5 6 0,-1 1 0</inkml:trace>
  <inkml:trace contextRef="#ctx0" brushRef="#br0" timeOffset="53">22292 11323 8003,'-6'-7'1102,"0"2"-768,1-1 1344,3 5-643,-3-4-520,5 5-278,0 0 1,5 0 155,3 0 0,3 4-183,2 0 0,-1 1-35,1-1 1,-1-1 32,0 5 0,0-3 3,-4 3 0,3-5-58,-3 1 1,3 1 268,2-1-390,-7 1 0,4-4 158,-6 3-161,0-3 137,-4 5 109,0-6-95,0 0 0,-7 1-58,-5 3 0,-2 2-166,-6 2 0,0 3 46,0-2 0,-2-3-382,5 3 1,0-5 207,5 4 1,0-4-851,-1 4 1,5-3 227,0 3 0,1 0-122,-1 5 0,2-5-560,6 0 1,0 0 1475,0 5 0,0-1 0,0 1 0</inkml:trace>
  <inkml:trace contextRef="#ctx0" brushRef="#br0" timeOffset="54">22268 11733 7845,'0'7'1397,"0"-2"0,1-5 165,3 0-577,-2 0 1,9-1-564,-3-3 1,7-3-157,2-6 1,5-3-43,-2-1 1,4-5-14,1 1 0,1 2-2232,3-2 1,-3 5 2020,3-5 0,2 6 0,1-3 0</inkml:trace>
  <inkml:trace contextRef="#ctx0" brushRef="#br0" timeOffset="55">23285 11274 8164,'0'-9'2428,"0"1"-1514,0 5-240,0-2-580,5 5 116,-3 0 338,9 0-284,-4 5 1,1-2 2,0 5 0,1 1-22,3 3 0,0 5 95,1-1 10,-1 6-123,1-2 1,-5-1-168,0-3-4,0 4 1,5-5-107,-1 5 1,-4-4 92,1 0 1,-1 1 157,4-5 1,-1 3 17,-2-6-1610,2 2 1039,-4 1 1,4-4-1017,-3 1-68,-3-7-509,-5 4-1306,6-6 3251,-5 0 0,5 0 0</inkml:trace>
  <inkml:trace contextRef="#ctx0" brushRef="#br0" timeOffset="56">23545 11286 8535,'-8'2'407,"0"2"0,0 4-232,-5 8 0,1 4 482,-1 5 0,0-1-233,-4 1 0,3 4-172,-2 0 1,2 0-250,2-4 1,1-2 66,2-2 0,0 1-606,4-6 0,-3 1 401,4-5 0,0-3-1074,4-1 0,0-4 198,0 4 1011,0-5 0,5 3 0,2-6 0</inkml:trace>
  <inkml:trace contextRef="#ctx0" brushRef="#br0" timeOffset="57">23707 11472 8609,'5'-7'1277,"-3"2"0,3 6-489,-5 3 0,4-1-27,0 5 1,0 1-295,-4 3 1,0 0-320,0 1 1,2 3 19,2 1 1,-3-1 53,4-3 1,-4-1-114,-1 1-716,0-1 1,0 0-30,0 1 0,1-5-2035,3 0-475,-2-5 3146,3 8 0,1-10 0,1 5 0</inkml:trace>
  <inkml:trace contextRef="#ctx0" brushRef="#br0" timeOffset="58">24265 11497 5912,'0'-7'2485,"0"2"-1078,0 5-879,0 0 1,1-5 496,3 1-669,3 0 0,10 0-114,-1 0 1,5-4-210,-4 3 1,3 0-74,-3 1 1,4 2 63,-5-2-71,6-3 0,-8 6 88,2-3 0,-2 1-1224,-1-1 827,5 3 1,-9-5-707,4 6-858,-9 0 1219,1 0-152,-5 0 853,0 0 0,-5 0 0,-2 0 0</inkml:trace>
  <inkml:trace contextRef="#ctx0" brushRef="#br0" timeOffset="59">24414 11311 7777,'0'-7'1229,"0"-4"-769,0 10 188,0-5-9,0 6-222,0 0 64,0 6-199,0 1 1,1 10-100,3 4 0,-2 7-35,2 1 0,1 1-90,-1-1 0,1-2-625,-5 7 0,4-7-274,0 2 1,4-7 512,-4-1-711,6-6 0,-3 3 1039,5-6 0,1 1 0,-1-1 0</inkml:trace>
  <inkml:trace contextRef="#ctx0" brushRef="#br0" timeOffset="60">24898 11323 7810,'0'-7'1874,"0"2"-774,0 5 713,0 0-1375,5 5 1,1 2-101,2 6 1,3 1-119,-3 2 1,2-1-1,-2 6 1,3-6-14,-3 2 1,3 0-394,2 0 1,-1 0-562,1-5 1,-1-4 204,0 1 0,1-5-378,-1 4 1,1-5-1047,-1 1 1337,0-3 0,-3-1-473,-1 0 1102,-5 0 0,8 0 0,-4 0 0</inkml:trace>
  <inkml:trace contextRef="#ctx0" brushRef="#br0" timeOffset="61">25158 11311 7810,'-8'0'224,"0"0"1,3 0 698,-3 0 1,0 10-413,-5 2 0,1 9-244,0-1 1,-5 4-687,1 1 333,-1-1 1,5 4 124,-1-3 0,2 2 117,3-6 1,-2-3 78,6-2-2999,0 4 1347,4-12 1417,0 9 0,6-11 0,0 7 0</inkml:trace>
  <inkml:trace contextRef="#ctx0" brushRef="#br0" timeOffset="62">25307 11497 10358,'5'12'556,"-2"1"-130,6-1 0,-1 1 1,3-1 397,-3 0-468,3 1-80,-4-1 1,1 1-43,1-1 1,-5-4-250,4 1 94,-5-1 0,6 4 155,-5 1 0,1-5 79,-5 0-690,0-5 0,-6 7-702,-2-6 0,-3 1-1327,-2-1 1620,1-2 0,0 3-840,-1-5 1626,1 0 0,-1 0 0,1 0 0</inkml:trace>
  <inkml:trace contextRef="#ctx0" brushRef="#br0" timeOffset="63">25419 11534 7816,'12'0'0,"0"0"462,1 0 187,-1 0 1,1 0 47,-1 0-1686,0 0 687,1-5 1,-1 2-859,1-5 1160,5 5 0,-5-8 0,5 4 0</inkml:trace>
  <inkml:trace contextRef="#ctx0" brushRef="#br0" timeOffset="64">25940 11348 7844,'-7'0'2625,"1"0"-1944,6 0-383,0 0 0,2-4-87,2 0 0,3 0-13,5 4-125,6 0 42,-4 0 1,4 0-338,-6 0 150,6 0 1,-4 0-685,4 0 580,-6 0 1,5 0 61,-1 0-1047,1 0 519,-5 0 384,1 0 1,-5 0-414,0 0 355,-5 0 316,2 0 0,-5-6 0,0-1 0</inkml:trace>
  <inkml:trace contextRef="#ctx0" brushRef="#br0" timeOffset="65">26064 11212 8897,'5'12'0,"-3"1"0,2-1 1378,-3 6-855,-1 1 0,0 7 86,0 3-694,0-3 158,-5 10 1,3-8-1190,-2 5 801,3-6 1,1 4-1827,0-6 1075,0-1 1066,5-4 0,-3 3 0,3-4 0</inkml:trace>
  <inkml:trace contextRef="#ctx0" brushRef="#br0" timeOffset="66">26498 11187 10474,'5'12'-111,"4"1"1,-4-1 614,-1 1-57,3-1-236,-5 6 0,9-4-219,-5 4 0,7-1 272,-6-3-209,4 4 0,-4-5-103,5-1 0,1 0-997,-1 1 789,0-1 0,1-5 49,-1-3 91,1 3 1,-1-6-1151,0 4 0,-3-4 670,-1-1 1,-4-1 595,4-4 0,-5-1 0,8-7 0,-4 1 0</inkml:trace>
  <inkml:trace contextRef="#ctx0" brushRef="#br0" timeOffset="67">26758 11175 8896,'-12'0'841,"4"0"-594,-1 0 1,5 1-37,-4 3 1,0 0 34,-5 9 0,0 2-72,-4 10 0,2 1-82,-6 3 119,6-3-724,-3 10 0,6-9 263,-1 6 313,1-5-2024,5 2 991,1-5 500,6 0 470,0-6 0,-5 4 0,-2-3 0</inkml:trace>
  <inkml:trace contextRef="#ctx0" brushRef="#br0" timeOffset="68">26920 11559 8604,'5'-7'2026,"-3"-4"-1555,9 10-389,-10-10 128,10 9 0,-4-9-27,5 10 1,-3-10 26,-1 3 0,-4 1-574,4-2 322,-5 1 1,7 0 31,-6 0 1,0 3-91,-4-3 1,0 4-63,0-4 1,0 0 8,0-5 0,-1 5-226,-4 0 219,4-1 0,-10 2 9,4-4 127,-5 10-20,5-10 15,-4 10 176,9-5-1,-9 1-190,10 3 1,-6-3-87,3 5 195,3 0 0,-6 1 672,3 3-489,2 3-102,-3 6 0,5-1 16,0 0-26,0 6 110,0-4-112,0 4 0,1-2 42,3 1 208,-2 5-127,9-8 28,-10 4-168,4 0 202,1-5 9,-5 11-201,5-10 1,-5 8-182,3-6 56,-2 1 1,3 1-132,-5-5 142,0 5 1,0-9-459,0-1 236,0 0 138,0-1 0,-1 4 37,-3-3 0,-2-1 17,-2 2-116,-3-7-570,4 4 282,-5-6 268,-1 0 1,1 0 0,-1 0 9,1 0 35,5 0 407,-4 0-221,10 0 0,-5-6 75,6-2-31,0 3-172,0-6 48,6 4-1202,6-11 542,2 4 662,9-4 0,2 0 0,7-1 0</inkml:trace>
  <inkml:trace contextRef="#ctx0" brushRef="#br0" timeOffset="69">27590 11373 7812,'-13'0'2017,"6"0"-1553,2 0 1,3 0 260,-2 0-309,3 0 1117,-5 0-506,6 0-362,0 0 1,6 4 214,2 0-596,3 6 1,2-9 68,-1 3 0,0 2 55,1-2-25,-1 0-227,1-4 0,3 0-13,1 0 0,-1 0-116,-3 0 1,-1 0 413,0 0-233,1 0 0,-1 0-927,1 0-816,-1 0 0,-4 0 175,1 0-226,-1 0 982,4 0 1,1 0-1034,-1 0 0,0-1 1637,1-3 0,5 2 0,1-3 0</inkml:trace>
  <inkml:trace contextRef="#ctx0" brushRef="#br0" timeOffset="70">28185 11199 7812,'0'-7'3696,"0"2"-1946,0 5 399,0 0 1,0 5-1706,0 4 0,0 2-7,0 1-177,0 1 282,0-1-261,0 6 0,1-3 493,4 6-464,-4-6 1,4 8 373,-5-2-403,0 2 1,0 4-74,0 1 0,0-1 25,0 2 1,0-3-236,0-1 0,0-2-262,0-2 0,0 1 313,0-6-4085,0 6 2009,6-8 2027,1 4 0,5-6 0,1 1 0</inkml:trace>
  <inkml:trace contextRef="#ctx0" brushRef="#br0" timeOffset="71">16375 11137 8284,'-8'-8'-3,"0"0"-287,5 5 145,-8-2 1,8 0 384,-5 1 1,-1 0 816,-3 4-582,0 0 1,-1 1-35,1 4 0,-1 2-171,1 5 1,0 6 34,-1 2 0,1 5 141,-1 4 0,1 4-236,0 9 0,3 6-138,1 6 1,5 1-687,-1-2 0,3-2 438,1 3 0,7 1-49,5-1 1,12 0 224,9-5 0,13 1 0,-20-25 0,-1 0 0</inkml:trace>
  <inkml:trace contextRef="#ctx0" brushRef="#br0" timeOffset="72">21771 11175 8251,'0'-7'0,"2"-3"906,2 6-132,-3 0-528,10 4 0,-4 0 32,6 0 0,-1 0 112,0 0 1,1 1-94,-1 3 1,1 3 90,-1 6 1,0 3-79,1 1 1,-1 3 118,1-3 1,-1 5 51,1-1 1,-5 6-165,0 2 0,-1 5 29,1 0 0,2 5-80,-6 3 1,0 1-37,-4-2 1,0-1-72,0 5 1,-4-3-1126,0 3 1,-7-4 597,-2 5 1,-4-1 56,-8 5 0,-11 0 1,-3-1-1</inkml:trace>
  <inkml:trace contextRef="#ctx0" brushRef="#br0" timeOffset="73">15594 11385 7745,'0'-7'-1212,"0"2"1203,0 5 1,0-6-469,0 5 477,0-4 0,0 5 0,5 0 0,2 0 0</inkml:trace>
  <inkml:trace contextRef="#ctx0" brushRef="#br0" timeOffset="74">15656 11373 8103,'-7'-7'58,"1"2"1,6 3 815,0-2-339,0 3 5,0-5-111,-5 6-305,3 0 201,-3 0-414,5 0 1063,0 0 0,5-5-841,4-4 0,2 2-2,1-1 0,0 1-107,1-1 0,3-2 89,1 6 1,-1-4-114,-3 4 1,-1 0 58,1 4 0,0 0-28,4 0 1,-3 0 42,2 0 1,-2 5-26,-2 4 0,1 2 42,-1 1 0,-3 2-10,-1 2 1,-4-2 36,4 3 1,-5 0 16,1 0 1,-3 4-187,-1-5 1,0 6 126,0-1 1,0 1 9,0-1 1,-5 2-3,-3-2 0,-3-2-320,-2 2 1,-3-5 0,-1 5 1,-5-5 30,1 5 0,2-6 115,-1 2 1,0-3 28,0-2 1,0-4 153,4 1 0,2-3-107,-3 3 211,4 2-156,0-10 316,6 5-136,2-6-172,5 0 1,0 1 467,0 3 0,5-2-186,4 2 0,7-3 23,5-1 1,2 0-138,2 0 1,0 0-11,0 0-1,-1 0 0,1 0 1,-4 0-194,0 0 0,-2 0 176,2 0 1,1-4-1013,-6 0 1,1 0-500,-5 4 1,1 1 1320,-1 3 0,-5 3 0,-2 5 0</inkml:trace>
  <inkml:trace contextRef="#ctx0" brushRef="#br0" timeOffset="75">8423 6474 6216,'-7'-1'438,"3"-3"65,3 2-61,1-3 186,0 5 1665,0 0-2092,0 5 0,1 2 3,3 5 1,-2 2-220,2 3 1,-3-3-85,-1 2 0,4 2 224,1-1 1,-1-1 4,-4-4-27,5 1 1,-3-1-156,2 1 1,-2-6 215,3-3-196,-4 3 195,4-6 214,-5 4-183,6-5 0,-3-1-78,5-3 1,-1-4 116,1-9 0,2 2-120,-6-6 1,6 5 127,-2-5 0,-1 5-53,1-5 0,-5 6-17,1-2 0,1 3 32,0 2 0,3 4 12,-4-1 0,4 1 199,-4-4-247,6-1 1,-4 1 50,2 0 0,-3 3 154,-5 1-20,6 5-166,-5-8 0,6 10 99,-3-3 62,-2 2-12,3 2-277,-5 0 1,0-1 161,0-3-147,0 3 129,0-5-393,0 6-385,0 0 0,0 6 0,0 0 0</inkml:trace>
  <inkml:trace contextRef="#ctx0" brushRef="#br1" timeOffset="76">8398 6338 8002,'-6'0'-439,"0"0"485,6 0 453,0 0-341,0-6 0,0 5 98,0-5 80,0 1-100,0 3-78,0-9 0,0 10 1309,0-5-648,0 6 1073,0 0-1799,0 6 133,6 1 1,-5 5-43,10 6 1,-8 1 183,5 6-624,-5 6 196,8-5-1,-4 4 155,0-5-139,4 0-68,-10-1 239,10-4-36,-10 3 52,10-9-39,-9 4 32,3-6-65,1 1 1,-5-5 32,3 0-8,-2-5-161,-2 2 76,5-5 372,-3 0-207,3 0 301,-5 0-274,0 0-282,0-5 1,0-2 123,0-5 1,1-1 50,4 1 1,-3-6-117,7-3 0,-1-2-122,4-2 0,1 0-5,-1 0 1,6-1 153,3-3 1,-2 2-19,2-6 0,-6 5 3,1-1 1,2 3 170,-1 1 1,-1 0-101,-3 1 1,-2 4-38,-3 4 1,2 2 54,-6 2 1,4 3 87,-4 1-356,0 5 275,2-2-787,-5 5 332,5 0 243,-6 0-3793,0 0 2922,-6 0 0,-2 3 996,-9 5 0,4 0 0,-5 10 0</inkml:trace>
  <inkml:trace contextRef="#ctx0" brushRef="#br1" timeOffset="77">8398 6362 8367,'0'-6'640,"0"-6"-190,0 11 293,0-10-215,0 10 207,0-5-136,0 6-85,0 0-358,0 6 1,5 2-16,-1 9 1,4 2 81,-4 6 1,6-1-260,-2 1 1,-1 4 44,1 0 0,-4-1-50,5-8 0,-3 4 62,3-4 1,0-2-60,-4-1 1,0-3 124,-1-2 1,-1-4 73,5 1-37,-5-1-8,2-1 370,-5-2-345,6-5 0,-3-5-77,5-4 0,0-8 44,5-8 0,3-6-590,1-6 0,5-5 13,-1-4 0,6-1-692,2 2 849,5-4 1,4 11 0,6-5 0</inkml:trace>
  <inkml:trace contextRef="#ctx0" brushRef="#br1" timeOffset="78">22268 13878 10885,'5'13'454,"1"-1"-39,2 0 1,3 5-136,-3 0 0,5 3-245,3-3 0,-5 1 105,6-2 1,-6-2-364,5 2 0,-2-3-163,-1-5 1,-1 2-358,0-6 1,1 4 129,-1-4 1,-4 2-181,1-2-824,-7-3 1617,4 5 0,-1-6 0,2 0 0</inkml:trace>
  <inkml:trace contextRef="#ctx0" brushRef="#br1" timeOffset="79">22503 13878 7989,'-8'0'985,"0"0"0,0 2-688,-5 2 1,1 3 339,-1 5 1,-3 6-207,-1 3 0,-3 3-404,3 5 1,-1-2 37,2 1 0,2-1-582,-3-3 1,3 0 435,2-3 1,4 1 123,0-6 0,5 1-136,-1-5 93,2 0 0,2 1 0,0-1 0</inkml:trace>
  <inkml:trace contextRef="#ctx0" brushRef="#br1" timeOffset="80">22652 14089 7922,'2'-8'1415,"2"0"-436,3 5-714,5-3 0,-4 6 57,1 0-33,-7 0 0,8 2-322,-6 2 1,0-1 106,-4 5-19,0 0 0,0 4 111,0 1 1,0-5-204,0 0 1,-4 1 0,-1 3-152,-2 0 145,-2 1 0,1-1 166,0 1 0,0-2-76,-5-3 0,5 3 282,0-3-221,5 3 245,-3 2-179,6-6-107,0-2 1,2-5 0,2 0 84,4 0 1,3 0-33,2 0 0,-1 0-21,0 0 1,5-1 64,0-3-421,-1 2 181,-4-3 1,5 1 81,0-1-1456,-6 1 974,0 4 0,-5-1 34,7-3 442,-1 2 0,1-9 0,-1 4 0</inkml:trace>
  <inkml:trace contextRef="#ctx0" brushRef="#br1" timeOffset="81">23322 13990 11390,'13'0'296,"-1"0"1,0 4-211,1 0 0,5 0-184,2-4 0,2-1 269,-1-3-1077,2 2 680,-3-9 0,5 6-563,-1-3 560,-4-3 0,-2 8-1079,-6-5 579,0 5 262,-5-3 20,-1 6 447,-6 0 0,-6-5 0,-1-2 0</inkml:trace>
  <inkml:trace contextRef="#ctx0" brushRef="#br1" timeOffset="82">23434 13853 7878,'7'0'1186,"-2"0"-708,-5 0 0,4 2-434,0 2-44,1-3 1,-5 14 365,0-2-192,0 8 1,0-4 173,0 4-776,0 8 0,-5-8 315,1 8 0,0-7 286,4-2-53,0-4 1,2 1-1487,2-4 1366,3-6 0,5 4 0,0-4 0</inkml:trace>
  <inkml:trace contextRef="#ctx0" brushRef="#br1" timeOffset="83">23744 13829 10324,'5'12'1152,"-3"5"-720,2-1-219,3 1 1,-6 1-744,10-5 336,-4 5 204,6 0-1452,-1-4 990,0 4 0,2-6-1004,3 1 991,-4-1 1,7-5-37,-4-3 501,-2-3 0,4-1 0,-6 0 0</inkml:trace>
  <inkml:trace contextRef="#ctx0" brushRef="#br1" timeOffset="84">23980 13853 7871,'-20'13'329,"4"-1"1,-2 2 396,1 3-722,-5-4 1,4 11 3,-2-4-3,-4 4 0,10 1-1038,-3-1 654,10-4 1,-3-1-120,6-2 498,0-9 0,9 8 0,2-9 0</inkml:trace>
  <inkml:trace contextRef="#ctx0" brushRef="#br1" timeOffset="85">24091 13928 7871,'13'0'0,"-2"1"891,-3 3-256,-3-2 113,-5 9-409,0-4 1,0 5-157,0 0 1,-1 1-391,-3-1 0,3-3 110,-4-1 0,4 0-134,1 4 0,0-3 91,0-1 1,1-5 113,4 1 1,1-1 47,7 1 0,1-3 83,2 3 1,-2-2 201,3-2 1,-4 0 82,0 0-354,-1 5 421,-5-3-120,4 3-150,-10 1-95,5-5 72,-6 10 0,0-4-4,0 5 0,-6-3-167,-2-1 0,-4 1-1078,-5 8 729,3-9 1,-5 9-620,3-9 1,6 2-84,-2-2-278,2-3 1336,3-5 0,1 0 0,6 0 0</inkml:trace>
  <inkml:trace contextRef="#ctx0" brushRef="#br1" timeOffset="86">24451 13928 7852,'12'0'1030,"1"0"-858,5 0 237,-4 0-216,9 0 1,-8 0 8,6 0-93,-1 0 0,5 0 39,0 0-25,0-6-716,0 5 315,0-5 157,-6 6 0,-1 0-881,0 0 451,-10 0-240,8 0 791,-9 0 0,0 0 0,-1 0 0</inkml:trace>
  <inkml:trace contextRef="#ctx0" brushRef="#br1" timeOffset="87">24699 13804 7852,'0'7'535,"0"4"159,0-3 0,0 3-414,0 1 1,0 1-365,0-1 0,0 6 284,0 3 88,0 2-129,-5 2 0,3 0-239,-2 0 93,3-6 1,1 4-1425,0-9 999,5 10 0,-2-11 156,5 4-1124,1-9 1380,3 3 0,0-9 0,1 3 0</inkml:trace>
  <inkml:trace contextRef="#ctx0" brushRef="#br1" timeOffset="88">24984 13804 7837,'7'0'2126,"4"5"-1778,-9-3 1,9 9-19,-3-3 0,-1-1-15,1 1-556,0 0 242,5 5 0,-1-1 166,1 1 0,-1 3 43,0 1 1,1-1-88,-1-3-992,6-1 659,-4 0 1,4-3-1108,-6-1 709,1-5 73,-6 8-612,4-10 729,-4 5 0,1-6 418,0 0 0,-5 0 0,2 0 0</inkml:trace>
  <inkml:trace contextRef="#ctx0" brushRef="#br1" timeOffset="89">25270 13791 7837,'-18'6'0,"4"-5"0,-4 10 0,6-2 0,-5 6 1654,1 1-569,-6 6-670,8-2 0,-8 4-593,5 1 91,1 0-224,3 0 0,5-4-428,0-1 1,5-5 417,-1 2 0,2-3-579,2-2 900,0 0 0,6 1 0,1-1 0</inkml:trace>
  <inkml:trace contextRef="#ctx0" brushRef="#br1" timeOffset="90">25344 13940 7837,'0'9'899,"0"-1"0,4-4-760,0 4 151,6 0-32,-3 5 0,5-1-103,1 1 1,-1-5 12,1 0 1,-1-5-158,0 1 1,1-3 0,-1-1-165,1 0-871,-1 0 765,6 0 0,-4 0-85,2 0 0,-2 0 0,-3-1-526,-3-3 870,3 3 0,-4-10 0,6 4 0</inkml:trace>
  <inkml:trace contextRef="#ctx0" brushRef="#br1" timeOffset="91">25530 13928 7837,'0'12'1659,"0"1"-1022,0-6 0,0 4 40,0-3 566,-5 8-763,3-2 0,-7 5 409,5-2-483,-6 2-150,9 6 0,-9 0-444,6 0 1,-6-1 237,2 1-3692,2-5 3642,-5 3 0,4-4 0,-5 6 0</inkml:trace>
  <inkml:trace contextRef="#ctx0" brushRef="#br1" timeOffset="92">26002 13891 9252,'12'0'424,"2"0"-365,2 0 1,0 0 126,4 0 0,2-2-115,7-2 1,-5 3-436,5-3 294,-6-3 1,3 5-711,-5-2 0,-5-1 526,5 1 1,-6-1 57,2 5 196,-9 0 0,-2 0 0,-6 0 0</inkml:trace>
  <inkml:trace contextRef="#ctx0" brushRef="#br1" timeOffset="93">26188 13742 9547,'0'12'-28,"0"5"137,0-1 1,0 6 54,0-1-675,0 2 371,0 2 1,0 0 6,0 0-790,0-6 440,0 5 209,0-5-517,5 6 349,-3-6 442,9-1 0,-4 0 0,5 1 0</inkml:trace>
  <inkml:trace contextRef="#ctx0" brushRef="#br1" timeOffset="94">26572 13742 10455,'7'0'-1038,"4"5"1296,-3 4 0,-1 2-186,2 1 1,0 5-34,8-1 20,-3 1 1,5-4-445,-3 4 0,-2-7 85,3 2-29,-3-2 1,-2 1 122,0-3 0,1 2-822,-1-6 1028,1 0 0,-1 1 0,0 2 0</inkml:trace>
  <inkml:trace contextRef="#ctx0" brushRef="#br1" timeOffset="95">26858 13667 9432,'-13'-5'637,"5"3"-371,0-2 0,-1 7 88,-3 1-106,-6 11-30,4-1-129,-9 11 1,4 4-5,-6 0-16,0 5-671,6-7 1,1 7 0,7-4 410,2 2 1,0-4 303,5 0 0,0-3-113,4-4 0,5 2 0,2-3 0</inkml:trace>
  <inkml:trace contextRef="#ctx0" brushRef="#br1" timeOffset="96">27019 13866 7893,'0'7'1432,"0"-2"-890,-6 1 0,5-4-387,-3 7 1,1 3-503,-1 5 1,1 1 779,-5-2-123,5-2-127,-2 9 0,5-7-255,0 4-83,0-5 185,5 3 1,2-9-68,5-1 1,1-5 40,-1 1 0,5-3-167,-1-1 0,1 0 107,-5 0 1,3-1-25,-2-3 291,2 2 0,-14-3-228,10-1 242,-9 5 0,2-6 79,-8 3-441,-3 2 90,-11-3 0,4 5-321,-2 0 0,-4 0 368,0 0 0,-4 5 0,-1 2 0</inkml:trace>
  <inkml:trace contextRef="#ctx0" brushRef="#br1" timeOffset="97">19650 14982 6496,'0'-7'3563,"0"2"-3234,0 5 903,0 0-748,6 0-224,1 0 0,5 0-224,0 0 0,1 0-13,-1 0 0,1 4 91,-1 0 1,0 1 78,1 0 0,1-4 2,2 3 1,-1-3-1,6-1 0,-6 0 42,2 0 0,2 5-19,2-1 1,2 0-48,2-4 1,-4 0 54,-1 0 0,1 0-24,4 0 1,4 0-2,0 0 1,5 4 25,-1 0 1,0 0-72,4-4 0,-1 4-97,10 1 0,-6-1 125,1-4 1,-1 0-32,1 0 1,2 0-20,3 0 1,-2 4-28,-3 0 1,-5 0-130,5-4 0,-5 0 102,5 0 1,-2 0 61,-2 0 1,0 0-97,1 0 1,-1 0-170,0 0 0,-4 0 176,0 0 0,-4 0-23,4 0 1,-4 0 22,4 0 1,-4 0 7,4 0 1,-4 0-8,4 0 1,-4-4-17,4 0 0,-4 0-55,4 4 1,-4 0 67,4 0 0,-4 0-3,4 0 0,-4 0-1,5 0 0,-3 0-11,2 0 0,2-4-70,-6-1 0,8 1 63,-4 4 0,4 0-19,-8 0 1,6 0 20,-2 0 0,-2 0-70,2 0 0,1 0 73,3 0 0,-1 0 1,-3 0 1,1 0 2,-5 0 0,4 0 3,-4 0 1,4 0-17,-4 0 0,0 0-1,-4 0 1,4 0 125,0 0 0,0-4-105,-4 0 1,-2 0 26,-2 4 0,2 0-72,-2 0 0,2 0-6,2 0 1,-4 0 53,-1 0 1,-3 0-7,4 0 1,-5-4-104,5 0 0,-6-1 101,2 5 1,0 0 45,0 0 1,4 0-63,-5 0 0,5-1 13,-5-3 0,6 3 13,-1-4 0,-2 3 5,2-2 0,-4 2-33,3-2 1,-3 1-5,4-1 0,-5 3-22,5-3 1,-5 2-104,5 2 1,0-1 50,3-3 0,-3 2 26,0-2 0,-2 3-12,2 1 1,2-4 31,-2 0 0,1-1-24,-1 5 0,2-4-48,-2 0 1,1-1-93,-2 1 0,3 2-1747,-7-2 1921,6 3 0,-3 1 0,6 0 0</inkml:trace>
  <inkml:trace contextRef="#ctx0" brushRef="#br1" timeOffset="98">8126 3770 8041,'-2'-7'0,"-2"3"0,3 3 0,-5 1 1828,6-6-889,0 5 525,0-4-617,0 5 422,0 0 0,6 0-1111,2 0-114,3 0 186,1 0 59,1 0-434,-1 0 162,1 0 1,-1 0-55,0 0 1,5 0 109,-1 0 68,1 0-351,1 0 155,-4 5-61,4-4 0,-6 5 1,0-6 183,1 0-78,-1 0 55,1 0-33,-6 0 1,-1 0 552,-1 0-253,-4 0-49,4 0 0,-6 0 40,-3 0 0,-3 0 5,-5 0-594,-1-6 0,-5 4 216,-2-7 1,-4 7-69,-1-3 1,2 4 77,2 1 0,-2 0 1,2 0 76,-2 0 1,3 0 16,4 0-71,-3 0 160,5 0 0,-4 0 81,5 0-335,7 0 139,0 0 52,6 0-556,0 0 459,6 6 73,0-5-11,12 5-27,2-1 54,5-4 0,-1 5-81,1-6 1,0 0-1,0 0 80,0 0-75,-1 0-12,-4 0 10,3 0 51,-9 0-43,4 0-197,-6 0 15,-5 0-83,-1 0-34,-1 0 240,-3 0 384,3 0-311,-5 0 1,-5 0-49,-4 0 6,-2 0-191,-7 0 209,5 0 1,-15 1 47,3 3 1,2-2-46,2 2 0,4-3 13,-3-1 0,5 0-2,-2 0-16,3 0 9,2 0 798,5 0-378,2 0-186,-1 0 0,5 0-96,-5 0 89,6 0-278,0 0 262,6 0 0,1 4-145,5 1 1,4-1-1,2-4 98,2 0 0,-1 1-40,2 3 0,1-2-70,-6 2 1,5-3 0,-5-1 139,0 0 0,-3 0 127,0 0-30,-1 0-82,-5 0 72,4 0-86,-9 0 0,4 0 271,-1 0-291,-4 0 140,4 0 169,-5 0-5933,0 0 5470,-5 0 0,-2 6 0,-5 1 0</inkml:trace>
  <inkml:trace contextRef="#ctx0" brushRef="#br1" timeOffset="99">8957 3485 7492,'0'-7'-459,"5"2"1219,-3 5-186,3 0-415,-5 0 0,0-2 256,0-2 751,0 3-521,0-5 33,0 6-478,0 0-245,-5 0 266,3 0-448,-9 0 225,-1 6 84,-2 1 0,-5 2-209,2 4 108,-2-4-37,0 9 238,-5-5-278,5-1 233,0 0-387,1 6 297,5-4 0,1 4 21,-1-6-74,1 1-57,0-1 106,5 1-1,-4-1-68,9-5 68,-3 4-76,5-10 79,0 5-4,0-6-12,0 0 95,0 5-99,5-3-18,2 3 363,11-5-162,-4 0-85,9 0 0,-5 0 5,3 0 0,2 0-43,-2 0 1,2 0-115,2 0-23,-5 0-106,3-5 101,-4 3 0,1-3 132,-4 5 0,-1 0-660,2 0 278,-9 0 161,9 0-96,-10 0-468,-1 0 275,0 0-1526,-1 0 1438,-3 0-138,3 0 661,-5 0 0,-5-6 0,-2-1 0</inkml:trace>
  <inkml:trace contextRef="#ctx0" brushRef="#br1" timeOffset="100">8957 3535 8535,'-6'-13'1593,"5"6"-1013,-5 2-99,6 5-259,0-6 55,0 5-55,0-5 55,0 6 14,0 0 0,0 7 16,0 6 1,-1 6-1,-2 9 4,-1 1 1,-4 4-63,4-4 1,-1 1-29,5-1 1,-1-4 48,-3-1 1,3 0 92,-4-8-30,4 1-353,1 1 1,0-4 58,0 2 233,0-8-476,0-2 168,0-1-112,0-3-54,0 3 88,0-5-5812,0 0 5926,0-5 0,6-8 0,0-6 0</inkml:trace>
  <inkml:trace contextRef="#ctx0" brushRef="#br1" timeOffset="101">9279 3832 9261,'6'-12'1047,"-5"0"-886,10 5-28,-9-4 0,4 0-111,-1-6 0,0 1 173,3 3-320,3-5 0,-9-1 243,3 0 13,1-5-198,-5 5 1,9-10 104,-6 0 20,0 0 0,-4 6 48,0 2-87,0-2 213,6 9-15,-5-10-170,4 11 0,-5-1 114,0 6 655,0-1-384,0 2 16,0 2 13,0-1-461,0 5-10,0-5 262,0 6-877,0 0 478,0 6-56,0 1 126,0 5 0,0 6 383,0 3-174,0 2 1,0 3-50,0 3 115,0-2-189,-5 3 53,4-5 0,-5-1-11,6 1-13,0-5 0,0 2-60,0-6 1,0 1 120,0-5 57,0 1-421,6-1-30,-5 0 327,4 1-49,1-6 1,-5-1-283,3-1 131,-2-4-836,-2 5 887,0-6 33,5 0 0,-2 0-581,5 0 295,-5 0 0,8 0 171,-4 0-291,5-6 1,1-1 0,-1-5-899,1-1 836,-1-5 552,1 5 0,-1-11 0,0 5 0</inkml:trace>
  <inkml:trace contextRef="#ctx0" brushRef="#br1" timeOffset="102">9391 3460 7904,'0'-7'-343,"0"-4"614,0 10 55,0-5 240,0 6-56,0-5-54,0 4-239,0-5 0,0 6-408,0 0 104,-6 6-23,5 0 175,-5 12 0,6 2 0,-1 4 25,-3 1 1,3 4-60,-4 0 1,4 0-60,1-4 1,0-2 17,0-2 38,0 2 0,1-9 37,4 3 0,-4-3-20,4-2 1,0-4-117,-1 0 1,0-3 80,-4 3-134,5-5 140,-3 2-17,9-5-13,-10 0 20,5 0-23,-1 0 17,2 0 0,5-5 1,1-2 4,-1-6 0,1-3-29,-1-1 26,1-5-1,-1 3 1,0-6-66,1 0 1,-1 0 61,1 1 79,-7-1 0,4 4-72,-6 1-6,0 4-3,2-2 0,-5 6-6,3 0 1,-2 3 660,-2 1-283,0 0-20,0 1 0,0 0 176,0 3-365,0 3 173,-6-5-261,5 6 51,-5-5-117,6 3 1,0-2-144,0 8 232,0 3 0,-4 7-207,0 2 0,-4 9 41,4 8 97,-6 3 0,7 1 9,-5 0 94,5 6-743,-8-4 621,10 4 1,-5-5 8,6 3-23,0-2 1,0 8 296,0-6-231,-5 6-6,3-8 1,-3 3-91,5-4 0,0-3 49,0-2 64,0-2 1,0-6 306,0-1-334,0 1 265,-6 0 0,5 0 396,-10-6-637,10 5 115,-10-11 0,8 5 95,-5-5-177,5-1 22,-8 0-12,9 1 72,-9-6 115,10 4-148,-10-10-13,4 5 29,0-1-156,-4-3 167,4 3-76,0-5 1,-4-1-85,3-3 0,-3-3 0,-1-6-392,-1 1 0,5-6 78,0-3 152,5-2-399,-3-2 265,6 0-358,0 0 573,0 1-46,6-1 22,1-6 4,5 5 1,2-8-40,3 5 1,2-4-1,6 3-87,-1-2 73,1-1-575,0 1 303,-6 2-376,5 5 635,-5 0-754,6 0 1,-6 2-70,-2 2 969,-3 3 0,-2 0 0,0-1 0</inkml:trace>
  <inkml:trace contextRef="#ctx0" brushRef="#br1" timeOffset="103">10048 3646 10449,'13'-7'1338,"-1"-2"-914,1 5 0,0-5-194,4 5 0,-3-4-176,2 4 0,2-4-280,-1 3 1,3-3 251,-3 4 0,4-4 0,-5 4-833,-1 1 1,-1 1-631,-2 2 486,-5-5-789,4 4 1740,-9 1 0,9 6 0,-4 7 0</inkml:trace>
  <inkml:trace contextRef="#ctx0" brushRef="#br1" timeOffset="104">10098 3820 12463,'18'0'600,"1"-1"-1222,6-4 0,0 3 394,0-7 1,5 0-2018,3-8 2245,3 3 0,1-9 0,0 4 0</inkml:trace>
  <inkml:trace contextRef="#ctx0" brushRef="#br1" timeOffset="105">11066 3125 8033,'-13'-12'2617,"1"0"-2395,-1 5 0,1 0-130,0 3 0,-2 2 21,-3-2 0,3 4 0,-3 3 73,-1 1 0,0 10-123,-3-2 1,-1 5 144,5-1 0,2-1 22,7 6 0,-2-2-341,6 2 0,0 3 34,4-4 1,0-2-35,0-1 0,6 1 156,2-2 0,3 1-128,1-5 0,5-1-46,-1-3 0,5 2 182,-4-6-20,5 0-150,-9 2 131,5-5-5,-5 5 1,-1-5-378,1 3 161,-7-2 4,0 9 142,-1-10-250,-3 10 245,3-4 13,-5 5-17,0 1 1,-1 0 30,-3 4 1,-3-2-3,-5 6 1,3-5-14,1 5 0,1-4 221,-1 3-236,-3-5 102,9 3 0,-7-4 328,5 3-393,0-4 53,4 5 321,0-5-150,0-1-21,0 1 1,0 0 265,0 4-356,0-3 104,0 4-86,-6-1-14,5 3 71,-5 5 217,6-1-241,0 1-14,0 5-342,-5 2 542,3 5-130,-3-5-43,5-2-23,-6 1 1,5-5 46,-3 3-17,2-3 46,2-1-154,0 0 19,6-6 0,-3 3-75,5-6 1,-4 1 164,4-5 0,1-1 157,3-2 1,-4-2-883,0-3 0,5-3-2006,3 3 2096,6-8 0,-5-4-69,8-9 551,-3-2 0,8-17 0,-5-2 0</inkml:trace>
  <inkml:trace contextRef="#ctx0" brushRef="#br1" timeOffset="106">11338 3063 9973,'-6'0'1446,"0"0"-823,6 0-716,0 0 322,6 0 1,0 0-34</inkml:trace>
  <inkml:trace contextRef="#ctx0" brushRef="#br1" timeOffset="107">11289 3101 10360,'-7'-7'1625,"3"1"-1331,8 6 1,3 0 0,5 0 410,1 0-170,-1 0-307,6 0-1,-4 0 73,4 0 0,-6 0 128,1 0-414,4 0-57,-3 0-895,4 0 753,-5 0 529,-1-5-3449,0 3 1382,-5-3 795,-1 5 928,-6 0 0,0 0 0,0 0 0</inkml:trace>
  <inkml:trace contextRef="#ctx0" brushRef="#br1" timeOffset="108">11748 2927 7974,'7'-6'1106,"-2"0"-282,1-7-87,-5 6-405,5 2 1,-8 5-341,-2 0 46,3 5 1,-10 2 170,3 6 0,-5 4-196,-3 4 0,2-2 76,-3 2 0,5-2 86,4 2 0,-2-2-308,6-2 1,-4-3-1,3 2-114,3-2 324,0-2-35,2 1 21,0-1-34,0-5 0,0 4 0,2-4 19,2 0 0,-1 0-21,5-3 1,0-3-24,4 3 1,5-2 0,1-2 52,1 0 1,-2 0-224,3 0-23,1 0-174,-2-6 0,3 4 212,-5-7 1,1 2 0,-3-2-513,2 0 0,-5 3 32,-4-3 1,-4 2 157,5 3 0,-7 2 473,3-7 0,-4 1 0,-1-4 0</inkml:trace>
  <inkml:trace contextRef="#ctx0" brushRef="#br1" timeOffset="109">11810 2977 7974,'0'-13'1400,"0"5"-401,0 0 943,0 5-868,0-3-563,0 6-299,0 0 81,0 6 0,0 6-55,0 9 0,-4 8-56,0 4 0,-2 1-67,2-1 0,3 2 1,-4-5-1114,4 2 0,1-5 490,0 2 1,1-4-1179,4-4 1,-3 1 1685,7-6 0,-1 1 0,4-5 0</inkml:trace>
  <inkml:trace contextRef="#ctx0" brushRef="#br1" timeOffset="110">11661 4093 7757,'0'-7'0,"-5"1"0,3 6 740,-3 0-252,-1 0-261,5 0 1,-6 6 382,3 2-151,2 9-250,-3-4-27,5 5 1,0-1-202,0-1 46,0 1-279,0 1 198,0-10 36,5 9 161,-3-10-202,9-1-19,-4 6 220,5-11-73,-5 4 1,4-5 8,-3 0 0,5-5 1,2-3 488,1-3-498,1-2 1,-5 1 118,1-1 0,-5 0 1,-1-3 160,-2 0 1,0-5-6,-5 5-197,0-1-125,-6 5 139,5-1-18,-16 6 1,9-2 14,-9 5 0,-1 0 0,0 5-2551,-1 3 1074,4-3 1319,-8 16 0,9-9 0,-4 10 0</inkml:trace>
  <inkml:trace contextRef="#ctx0" brushRef="#br1" timeOffset="111">13001 2989 7959,'-13'0'556,"1"0"-176,5 0 0,-4 0-175,10 0 311,-10 0-56,4 5-293,0 2 0,0 6-56,3-1 1,3 2 277,-4 2-222,4-2 0,1 8-1003,0-5 429,0-1-405,6-3 0,0-1 451,7 1 0,-1-5 64,1 0 1,0-5 0,3 1-64,0-3 0,6-6 360,-1-3 0,2-9 0,2-2 0</inkml:trace>
  <inkml:trace contextRef="#ctx0" brushRef="#br1" timeOffset="112">13249 2828 7959,'7'-37'-287,"-2"3"488,-5 1 0,0 10 905,0-2-690,0 9 1240,0 3-1444,0 2 1,-1 8 149,-3-5-140,2 5 161,-9-2-1,5 5 4,-1 5-108,-4 2-111,4 11 0,-4 3 167,2 8-167,-2 3 0,9 5 222,-7 0-166,7 6-614,-4-5 613,6 10-359,0-3-332,0-1 402,0 4 68,0-10-249,6 11 159,-5-11 0,10 5 120,-4-6-536,0 0 337,4 1 1,-8-7-496,5-2 344,-5-3 94,2-1-16,-5 0-127,6-6 0,-5-1-195,3-5 421,-2-1-11,-2 0 1,-5 1-1,0-2-169,-2-3 0,-1-1-578,-5-3 535,1-2-773,-6 3 485,4-5 653,-4-5 0,0-8 0,-1-6 0</inkml:trace>
  <inkml:trace contextRef="#ctx0" brushRef="#br1" timeOffset="113">13026 3138 7959,'5'-13'427,"-3"1"0,9 0-240,-3-1 0,3 5 1,1 0 90,1-2 0,0 3 25,4-1-101,2 5-505,1-8 235,3 4 96,-9 0 0,8 0-1097,-6 3 1,1 2 1068,-5-7 0,1 1 0,-1-4 0</inkml:trace>
  <inkml:trace contextRef="#ctx0" brushRef="#br1" timeOffset="114">13001 2766 9345,'-13'0'837,"1"0"-837,5 0 672,2 0 0,5 1-1261,0 3 0,2-1 589,7 5 0,10 6 0,13 5 0</inkml:trace>
  <inkml:trace contextRef="#ctx0" brushRef="#br1" timeOffset="115">13919 2654 10353,'5'13'846,"6"0"-601,6 4 1,1-2 130,-2 6-145,-2-6-725,4 8 361,0-3 183,-4-1 0,4-1-899,-6-6 375,6 1 284,-4-1-383,4 0 0,-6-1 246,1-2 0,-2-2-185,-3-3 0,3-3-28,-3 3 221,-2-2 0,3-4 82,-5-2 1,5-3 236,-5-5 0,5-6 0,-2-1 0</inkml:trace>
  <inkml:trace contextRef="#ctx0" brushRef="#br1" timeOffset="116">14241 2617 8047,'-12'0'286,"0"0"1,-5 7 0,0 4-30,2 4-232,2 7 163,-5-3 0,4 6 188,-3 0-145,9 0-321,-3 0 143,4-6 0,0 3-764,3-6 1,3 5-544,1-4 1254,0-1 0,0-3 0,0-1 0</inkml:trace>
  <inkml:trace contextRef="#ctx0" brushRef="#br1" timeOffset="117">14365 2778 8047,'13'0'1308,"-1"0"-1024,1 0-132,-1 0 1,-5 2 265,-3 2 1,2-2 53,-2 7-241,0-1-74,-4 4 1,0 1-57,0-1 0,-4 1 79,0-1 0,-5 0 161,5 1-358,0-1-50,4-5 264,-5 4 1,3-4-454,-3 0-50,5 4 277,0-10 0,5 9 0,5-6-524,5-1 0,4-3-227,6-4 1,1-3 779,3-6 0,-3-5 0,5-1 0</inkml:trace>
  <inkml:trace contextRef="#ctx0" brushRef="#br1" timeOffset="118">14812 2716 8047,'0'7'0,"1"-1"826,4-6 1,1 0-241,7 0 1,-1 0-96,1 0 0,5-2-144,2-2 1,0-3-494,0-5 102,1 5-3647,-2-4 3659,-1 9 172,0-9 1,-8 10 152,2-3-293,-2 3 0,-3-5 0,-2-1 0</inkml:trace>
  <inkml:trace contextRef="#ctx0" brushRef="#br1" timeOffset="119">14924 2580 8947,'0'12'853,"-4"2"-7,-1 2-366,1-2 1,4 15-250,0-8-536,0 9 239,0-5 149,0 0-1,0 0 150,0-1-44,0-4 0,6-2-1762,2-6 0,-1-1 1574,1-3 0,0 3 0,5-4 0</inkml:trace>
  <inkml:trace contextRef="#ctx0" brushRef="#br1" timeOffset="120">15209 2505 8047,'8'-11'887,"1"3"-327,-1 2-165,4 6 0,1 6 136,-1 1-57,0 11-51,1 1-250,-1 0 1,1 5 173,-1-4-644,0 4 0,-2-1 312,2-2 0,-2 1 1,8-5-804,0-2 1,-3-3 91,6-4 1,-6-2-284,2-6 0,0 0 979,0 0 0,0 0 0,-5 0 0</inkml:trace>
  <inkml:trace contextRef="#ctx0" brushRef="#br1" timeOffset="121">15482 2468 8047,'-8'1'520,"-1"4"0,5 3 330,-4 8-591,0 4 1,-9 6 0,1 1-620,0 2 1,3 4 165,0-4 1,2 0-193,3-4 1,2 0-1,6-2-1199,0-2 1585,0-9 0,6-1 0,1-4 0</inkml:trace>
  <inkml:trace contextRef="#ctx0" brushRef="#br1" timeOffset="122">15606 2629 8047,'7'0'0,"4"-5"1579,-4 3-1054,0-3 0,-2 6-284,-5 3-10,0 3-29,0 6 1,-4-1-299,0 1 106,-6-1 0,9 0-491,-5-5 300,6 4 170,0-4-228,0 0 0,2 3 1,2-6 254,4-1 1,3 2-50,2-1 1,-1 0-54,0-4 78,1 0 203,-1 0 5,1 0 8,-1 0 0,-4 2-73,1 2 0,-7-1 15,2 5-111,-2 0 11,-2 5 1,0-1 98,0 0-71,-6 6 1,-1-4-130,-5 3-1208,0 2 457,-1-5-1457,1 4 2259,-1-6 0,6 0 0,2 1 0</inkml:trace>
  <inkml:trace contextRef="#ctx0" brushRef="#br1" timeOffset="123">15879 2592 8039,'8'-7'0,"0"3"151,6 3 0,1-3 903,6-1 1,-4 1-525,3 4 0,0 0-184,0 0-115,4-5-753,-11 3 1,9-3-389,-5 5 1,4-1 37,-5-4 1,1 4 755,-5-3 19,1 2 97,-7-3 0,6 4 0,-6-5 0</inkml:trace>
  <inkml:trace contextRef="#ctx0" brushRef="#br1" timeOffset="124">16077 2418 10714,'0'20'748,"0"3"-672,0-2 1,-4 6 124,0 2 1,0 6 0,4-4 259,0 1-231,0 4-3208,0-10 1472,0 5 1506,0-12 0,11 4 0,3-3 0</inkml:trace>
  <inkml:trace contextRef="#ctx0" brushRef="#br1" timeOffset="125">16450 2443 7965,'-7'0'2430,"1"0"-2208,6 0 0,2 2-96,2 2-182,-3 8 554,10 2 0,-5 4-426,2-6 0,7 5 1,-3-1-33,2 0 0,4-3-224,-1 0 1,1-1-360,-2 0 1,-2 0-487,2-4 1,2-3 521,-1-5 1,1 0 506,-2 0 0,-2 0 0,4 0 0</inkml:trace>
  <inkml:trace contextRef="#ctx0" brushRef="#br1" timeOffset="126">16722 2406 7965,'-12'0'3267,"0"0"-2973,-1 0-32,1 6-105,-1 6 1,-5 7-86,-2 6 118,2 5-676,-6-3 1,11 7 157,-4-5 176,3 0-1466,7-4 1061,2 0 1,5-5 190,0 1 1,1-7 365,3-2 0,3-5 0,6-7 0</inkml:trace>
  <inkml:trace contextRef="#ctx0" brushRef="#br1" timeOffset="127">16834 2580 8657,'0'12'416,"0"0"-416,0 6 140,0-4 1,1 8 0,2-4 0,3 0 1013,1 0-815,1-1-207,4-5 0,1-1 177,-1-3-830,1 3 318,4-9 159,-3 3-416,10-5 0,-9 0-544,5 0 0,-4-1 1004,0-3 0,3-9 0,1-6 0</inkml:trace>
  <inkml:trace contextRef="#ctx0" brushRef="#br1" timeOffset="128">17033 2604 10095,'-13'0'1863,"6"6"-1571,-4-5 0,10 10-242,-10 2 1763,4 6-794,-5 11-612,-1 2-906,1 11 0,-1-3 300,1 5 199,5 1 0,7 9 0,7 1 0</inkml:trace>
  <inkml:trace contextRef="#ctx0" brushRef="#br1" timeOffset="129">17430 2617 7868,'-7'-6'1278,"-4"5"-1491,9-5 242,-3 1 0,6 4 251,3-4 1,-1 4 0,5 1-157,2 0 1,1-4-19,1 0 0,5-2-607,-1 2 1,2 3 252,-1-3 1,-3-2-214,2 2 1,2-4 0,-1 2-82,-2-1 542,-1 5 0,4-9 0,1 4 0</inkml:trace>
  <inkml:trace contextRef="#ctx0" brushRef="#br1" timeOffset="130">17591 2406 7868,'-8'0'395,"-1"0"1,5 0-230,-4 0 1,4 6-37,-5 2 24,7 3 0,-8 7 0,6 2 291,1 4-478,-4 1 1,6-1-195,-3 1 1,2 0-671,2 0 1,5-6-266,-1-2 1162,0-3 0,1-2 0,2 0 0</inkml:trace>
  <inkml:trace contextRef="#ctx0" brushRef="#br1" timeOffset="131">17727 2307 7868,'7'0'640,"-1"0"0,-5 0-213,3 0-160,-2 5-54,9 8-53,-10 1 0,10 9 316,-3-2-108,-2 2-860,5 2 326,-4 0 190,5-1 0,1 1-1074,-1-5 570,-5-3 310,4 1 131,-4-4 1,5 0-647,1-6 0,-1-5-408,0 1 1093,1-3 0,-1 5 0,1 1 0</inkml:trace>
  <inkml:trace contextRef="#ctx0" brushRef="#br1" timeOffset="132">17975 2319 7868,'-7'-12'1904,"2"5"-1557,5 1-134,0 6-39,-6 0 1,4 10-6,-7 2 0,1 11-171,-4 1 0,-1 7 32,1 6 122,0 0 1,-1 3-1208,1-3 501,-1 3 108,6-14 1,-2 5-872,5-6 799,0-6 0,4-1 518,0-6 0,11 1 0,2-1 0</inkml:trace>
  <inkml:trace contextRef="#ctx0" brushRef="#br1" timeOffset="133">18062 2480 7868,'7'2'407,"-3"2"-153,-2 3-96,-2 11 1,0 1 96,0 6 1,0 0 79,0-1-222,0 1 16,0 0 0,4-4 128,0-1-289,6-4 1,-4 2 150,7-6-6,-1-5 1,1 2 113,-1-4-798,0-1 316,1-4 158,-1 0 0,1-6 347,-1-1 1,-5-2-85,-3-4-185,-3 4 521,-1-9-277,0 5 0,-6 2 238,-7 3-367,1 3 84,-12 5-1392,0 0 678,-8 11 534,-5 2 0,-1 18 0,1 0 0</inkml:trace>
  <inkml:trace contextRef="#ctx0" brushRef="#br1" timeOffset="134">18571 2394 7782,'-6'-7'1138,"5"1"-735,-5 6-234,6-5 1,-1 3 496,-3-2-81,3 3-109,-5 1 230,6 0 94,0 0-606,6 0 0,0 0-166,7 0 25,-1-6 0,6 4 208,3-7-355,2 1 132,-3-4-804,3 5 1,-5-3 0,4 6 387,-1 1 0,-6-2-26,1 1 255,-2-1 0,-7 7 149,-3 2 0,-8 3 0,-3 5 0</inkml:trace>
  <inkml:trace contextRef="#ctx0" brushRef="#br1" timeOffset="135">18620 2468 9043,'-5'7'1282,"4"-2"246,-5-5-552,6 0 437,0 0-1188,6 0 1,0 0-473,7 0 1,3-1 185,1-3 130,5 3 0,-1-9 270,8 6-57,-3-6-282,10 9 0,-5-16 0,7 3 0</inkml:trace>
  <inkml:trace contextRef="#ctx0" brushRef="#br1" timeOffset="136">19179 2257 7933,'0'-7'856,"0"2"45,0-1-218,-6 5-463,5-5 0,-5 6 292,6 0 849,0 0-1183,0 6 1,0 1-11,0 5 0,0 2 29,0 3-103,0-4 1,2 9 8,2-5-34,-3 5 0,10-8 1,-3 2-143,4-2 0,0-3-84,0-3 130,1 3 1,-1-9 76,1 2-417,-1-3 192,0-1 112,1 0 1,3 0 0,1-1-673,-2-3 346,4 2 126,-5-9-14,4 4 161,-6 1 1,-3-5-772,-1 2 0,-4 0-90,4 0 977,-5-2 0,3-1 0,-6-7 0</inkml:trace>
  <inkml:trace contextRef="#ctx0" brushRef="#br1" timeOffset="137">19352 2195 7933,'-4'-8'359,"0"0"1,0 4 100,4-5-185,0 7-55,0-4 0,-6 6 1014,5-6 83,-4 5-154,5-4-843,0 5 0,-5 6 379,1 7-322,-5 10-904,7 9 615,-9 5 0,6 6 145,-4 2 1,0 4-676,5 0 1,0 1-750,4-1 1191,0 1 0,0 0 0,0-1 0</inkml:trace>
  <inkml:trace contextRef="#ctx0" brushRef="#br1" timeOffset="138">13212 4118 8009,'-7'-6'602,"-4"5"-365,9-10-218,-3 9 43,-1-3 0,4 6 383,-7 3-51,7 9-215,-9 0 38,9 11-63,-3-5-39,-1 6 1,5 0-124,-3 0-42,2-1 144,2-4 0,2 2 1,0-6 81,3-1 0,3-1-495,-4-1 160,6-6 95,-9 4 0,10-10 0,-3 3 1,3-3-60,2-1 1,1-2-1,1-5 54,1-6 0,5-3-273,-5-1 0,1 2 101,-5-6 0,1 6-242,-1-1 196,-5 2-74,-1 2 0,-6-1 0,0 1 137,0-1 0,-6 0-255,-2-4 479,-3 3 0,-2-4 0,-5 0 0,-1-1 0</inkml:trace>
  <inkml:trace contextRef="#ctx0" brushRef="#br1" timeOffset="139">13162 4105 8009,'-11'2'-105,"3"2"166,-3-3-12,9 5 152,-3-6 1,1 1 140,0 3 113,-1-3 170,5 5-546,0-6-114,0 0 112,0 5 260,0-3-144,0 9 53,0-10-121,6 10 0,-3-9 1,5 3 49,2 1 0,-3-5-65,1 3 45,0-2-33,5-2 1,0-2-207,4-2 1,-3-1 75,2-4 0,-1-2-526,2 3 377,-3 2 1,4-5-438,-6 3 1,-4 3-60,1 1 473,-1-3 1,4 5-1194,1-2 1373,-7 3 0,6 1 0,-6 0 0</inkml:trace>
  <inkml:trace contextRef="#ctx0" brushRef="#br1" timeOffset="140">13571 4105 8524,'0'-7'1766,"0"2"-1308,0 5 553,0 0 1,2 5-903,2 4 1,-1 2-89,5 1 0,-4 0-554,4 1 562,-5-1 78,8 1 0,-9-5 0,3-1-104,1-2-121,-5-1 133,10 2 0,-8-5 8,5 3 43,0-2-239,-1-8 1,4 4 131,-2-7 0,-3 0 0,3-7 4,0 0 1,1-1-17,-2 5 15,3 0 40,-9-1-11,3 1-4,1 5 15,-5-4-2,5 9 366,-6-3-199,0 5-120,0 0-11,5 0 0,-2 5 25,5 4 0,-1 2 34,1 1 0,3 1-216,-2-1 50,2 0 1,-3-3 94,0-1-34,-5-5 0,8 6 312,-3-5-219,-2 1 0,1-5 435,-3 0-269,3 0 1,4-2 8,-3-2-169,3-3-122,-10 0 151,10-4-268,-9 4-1,9-5 258,-10 0-12,5-6-536,-6 9 1,1-7 221,3 8 0,-2-3-1341,2-2 725,-3 6 339,-1-4-104,0 10 600,0-5 0,0 6 0,0 0 0</inkml:trace>
  <inkml:trace contextRef="#ctx0" brushRef="#br1" timeOffset="141">14142 4118 15159,'0'12'0</inkml:trace>
  <inkml:trace contextRef="#ctx0" brushRef="#br1" timeOffset="142">13509 4204 8001,'-6'-5'2919,"-5"4"-1401,9-5-757,-9 6 328,10-6-451,-5 5-355,6-4-2024,0 5 1258,0 0 568,6 5 0,2-2-85,9 5 0,7 0 0,8 5 0</inkml:trace>
  <inkml:trace contextRef="#ctx0" brushRef="#br1" timeOffset="143">18980 13816 8091,'0'-7'1120,"0"2"-648,0 5 953,0 0-1361,0 5 0,4 2 124,0 6 1,2 3-87,-2 1 1,-2 1 2,2-2 1,1-2-323,-1 2 155,6-2 1,-3-3-179,5-2 0,-3 0-84,-1-5 142,0 0 0,4-4 26,1 0 0,-1-5 45,1-3 0,-2-3 25,-3-2 1,3 1 5,-3-1 0,2-3-64,-2-1 1,2-1 69,-6 2 0,1 2 146,0-2 0,-4 2-108,3 1-98,-2 1 1237,-2 0-151,0 5-137,0-4-197,0 9-817,0-3 218,0 5 1,0 7 202,0 5 0,0 2-78,0 7 0,4 3-34,0 5 0,4 2-178,-4-2 0,2-2 73,-2 6 0,-1-4-34,5 4 0,-5-4 101,1 4 1,-1-4-196,1 4 1,-3-5 119,3 1 1,-2-3-151,-2-1 0,0-6 29,0-2 0,-2-4 93,-2 0 1,1-5 108,-5 0 1,1-4-113,-1 5 1,-7-7 119,2 3 0,-2-4-65,3-1 0,-1 0 293,1 0-181,-1 0 0,1-1-47,0-4 0,1 3-4,2-7 1,0 1 665,5-4-466,-6 5 0,7-6 13,-5 1 1,5 0-95,-1-5 0,4-2-437,4-2 0,4-2 191,9-2 1,2 4-984,6 1 0,4-1 543,0-4 1,10 6 484,-2 2 0,8-2 0,-1 0 0</inkml:trace>
  <inkml:trace contextRef="#ctx0" brushRef="#br1" timeOffset="144">20643 13841 8066,'-7'0'913,"1"0"-325,6-5 196,0 3 162,0-3-978,0 5 660,0 0 1,4 1-396,0 3 0,6-2 15,-2 2 0,3 1 131,2-1-363,-1 6 35,1-9 1,-1 9 248,0-6-350,1 6-29,-1-9 1,1 9 26,-1-6 1,0 4 288,1-4-237,-1 6 1,-4-9 53,1 3 0,-2-1 188,1 1-98,3-2 317,-10 9-181,10-10 369,-9 5 160,3-6-567,-5 0 1,-9 1-25,-4 3 1,-9 3 8,-3 5 1,1 1-727,-5-1 1,-2 1 186,2-1-2,6-5 0,1 3-231,5-6 0,1 4-321,3-4-1220,1 6 171,0-9 1290,5 5-436,1-6-292,6 0 1353,0 5 0,6-3 0,1 3 0</inkml:trace>
  <inkml:trace contextRef="#ctx0" brushRef="#br1" timeOffset="145">20630 14337 11278,'2'-11'1652,"2"3"-1337,3-3 0,5 4-156,0-5 0,1 3 65,-1 1 0,5 0-471,-1-5 0,6 1 1,-1-1-373,2 1 1,4 4-1649,2 0 2267,2-1 0,6-3 0,1-1 0</inkml:trace>
  <inkml:trace contextRef="#ctx0" brushRef="#br1" timeOffset="146">27627 13915 7627,'-7'0'1343,"1"0"-730,6 0 1575,0 0 1,6 0-1924,2 0 1,3 0 84,2 0-1353,4 0 791,3-5 1,10 2-1001,3-5 686,-2 5-284,10-8 810,-8 4 0,15-5 0,-4-1 0</inkml:trace>
  <inkml:trace contextRef="#ctx0" brushRef="#br1" timeOffset="147">28297 13767 8069,'7'-7'1210,"4"-3"-356,-3 6 1,-1-2-322,1 2 0,0 2-124,5-7 0,-1 7-147,0-3 0,5 3-64,0-3 1,-1 4-43,-3-3 1,-5 3-16,0 1-95,0 0 0,-1 1-162,-3 3 0,-2 3-286,-2 5 318,0 1 0,-6-1 0,-3 2 34,-7 3 1,3-4-220,-4 4 1,-1-3-248,2-2 1,0 0 103,8 1 149,-3-6 192,10 4 0,-5-9 154,6 7 1,2-6-10,2 1 0,0 1 305,8-1 0,-1 2 128,10-2-346,-6-3 1,7 6 242,-5-3 1,5-2 121,-1 2-214,-4 3 0,1-4 281,-5 5 1,-5-4 336,0 4-495,-5 0 1,1 9-267,-8 0 1,-10 5 58,-11-2 1,-6 8-2547,-11 1 2054,-2 5 0,12-15 0,-2-1 1,-1 4-1,0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4:33:45.779"/>
    </inkml:context>
    <inkml:brush xml:id="br0">
      <inkml:brushProperty name="width" value="0.05292" units="cm"/>
      <inkml:brushProperty name="height" value="0.05292" units="cm"/>
      <inkml:brushProperty name="color" value="#57D2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15519 12514 7893,'-23'-1'0,"2"-4"0,-2 4 395,9-4 1,0 5 70,6 0 1,4-5 375,-5 1-367,7 0 195,-4 4 21,6 0 742,0 0 1,6 0-722,2 0-329,8 0 0,4 0-167,10 6-54,2-5 0,5 5 81,0-6 0,7 0-31,6 0 1,1 0-1152,7 0 1064,0-6 67,9-1 0,-32 1 1,0 0-31,5-1 0,-1 1-95,-1 3 1,0-1-616,-1-1 0,0-1 656,0 6 0,-1-1 300,33-10-53,0 10-247,-32-2 0,-1 0 108,28 3 80,3 0-80,-5 0-27,0 6 0,-2-4 10,2 7 17,-3-1 0,8-1 0,-5 4-44,0-10 44,0 5 18,6-6 0,-5 0 377,4 0-252,1 0-89,-4 0-54,3 0 0,-5-6 0,-5 5-685,-2-10 827,-5 9-169,-6-9 0,-3 10-107,-8-3 134,-2 3 0,-7 1 933,-4 0-1095,3-6 1456,-15 5-1294,9-5 687,-10 6-903,0 0 313,-2 0-476,-5 0-1986,0 0 1978,-11 0-141,3 6 312,-21 1 0,-3 10 0,-12 3 0</inkml:trace>
  <inkml:trace contextRef="#ctx0" brushRef="#br0" timeOffset="1">17194 10604 8165,'-7'0'1241,"-3"1"-994,6 4 0,-5 1 527,0 7 0,-7 6-267,-5 6 1,-2 1-118,-2 7 0,-4 0-174,0 4 0,0 1-168,4-1 1,2-1 138,2-3 1,-1-3-394,5-5 0,1 0 211,3-1 0,1-3 289,0 0-79,5-6-1960,-4 3 1,9-10 854,-2 0 0,3-3-803,1 3 1693,-6-5 0,5 2 0,-5-5 0</inkml:trace>
  <inkml:trace contextRef="#ctx0" brushRef="#br0" timeOffset="2">16772 10678 13490,'8'2'1543,"1"2"0,-1 3-858,4 5 0,1 1-313,-1-1 0,0 0-130,1 1 1,1 1 653,2 2 1,-2-1-376,3 6 1,2-4 148,2 3 0,2-5-258,2 2 1,0-3 184,-1-2 1,1 0-85,0 1 1,-2-1 37,-2 1 1,1-2-173,-5-3 0,-1 3 33,-3-3-412,-1-2 0,-4 1 0,1-3 0,-7-3 0,4 5-1680,-6-6-2217,0 0 3897,-6 0 0,-6-6 0,-7-1 0</inkml:trace>
  <inkml:trace contextRef="#ctx0" brushRef="#br0" timeOffset="3">18099 10306 11021,'-6'0'1679,"1"0"-1278,10 0 1,1-1-173,7-3 0,5 1-1,2-5 1,8 4 238,1-5 0,4 3-487,-4-3 0,0-2 57,-4 3 1,0 2-531,-1 2 1,-3-1 312,0 1 0,-6 0-36,1 4 166,-2 0-3326,-1 0 2421,-7 0 1,0 5-459,-6 3 1413,-11 3 0,-3 2 0,-11-1 0</inkml:trace>
  <inkml:trace contextRef="#ctx0" brushRef="#br0" timeOffset="4">18161 10344 8022,'-12'0'751,"0"0"0,3 0 608,1 0-479,5 0 254,-2 0-263,5 0 40,0 0 1,5 1-642,4 3 0,6-1-41,1 5 0,5 0-152,-4 5 1,5-1 91,-2 1 0,-2-1-287,-1 0 1,1 1 106,-2-1 0,1 1-305,-5-1 0,1 5 83,-1-1 1,-5 1-91,-3-5 0,1 5 24,0-1 0,-1 2 96,-4-1 0,-4-2-33,-1 5 0,-4-3 109,1 4 0,-8-5 85,0 5 0,-5-5-114,5 5 1,-6-6 283,1 2 1,3-4 112,1 0 0,4-2 121,0-3 0,1 2 263,-1-6-434,7 6 0,-1-9 601,3 3-196,2-3-436,-3-1 67,5 0 1,1 0 123,3 0 1,3 2-114,5 2 1,6-3-59,3 3 0,7-2 202,1-2 1,5 0-64,-1 0 1,2 0 128,-2 0 1,1 0-105,-5 0 1,4-2 11,-4-2 1,0 3-104,-4-3 1,-4-2-32,-1 2 1,-5-1 97,2 1-132,-3 2 0,-7-5-636,-3 3 419,3 3 1,-6-8-2078,3 1 0,-4 0 1065,-4-9 1,1-2-4063,-5-2 5103,0-2 0,-5-7 0,1-2 0</inkml:trace>
  <inkml:trace contextRef="#ctx0" brushRef="#br0" timeOffset="5">18124 11175 7844,'0'-7'1142,"0"1"-242,0 1 221,0 3-724,0-3 1,0 6-41,0 3 0,0 4-149,0 9 1,0-2-178,0 6 1,0-5 12,0 5 0,0-4 293,0 3-113,0-5 1,0 3-14,0-5 0,2-6-639,2-3 1,-1 1 186,5-1 1,0 1-1184,4-5 0,1-6 647,-1-2 1,1 1 219,-1-1 0,0-2 0,0-5 557,-4-2 0,-3-5 0,-5 3 0</inkml:trace>
  <inkml:trace contextRef="#ctx0" brushRef="#br0" timeOffset="6">18112 11038 7844,'0'-7'0,"-2"2"0,-2 5 0,3-2 2114,-3-2-658,2 3-360,2-5-1310,0 6 0,2 0 207,2 0 1,-1 0-1139,5 0 1,0 4 285,5 1 859,-1-1 0,6 1 0,1 2 0</inkml:trace>
  <inkml:trace contextRef="#ctx0" brushRef="#br0" timeOffset="7">18335 11261 8110,'8'2'1461,"1"2"0,-7-1-1553,3 5 0,0 0 200,-1 5 1,0-1 13,-4 0 1,-1 5-2849,-3-1 2726,-3 1 0,-5-5 0,-1 1 0</inkml:trace>
  <inkml:trace contextRef="#ctx0" brushRef="#br0" timeOffset="8">18509 11286 7870,'-8'0'1649,"-1"0"-1159,7 0-62,-4 0 15,6 0 0,0-5-80,0-4 0,0 2 64,0-1-240,0 0 214,6-4-188,0-1 1,5 5-1,-2 0 1,-2 5 26,-3-1 1,-2 2-79,7 2 0,-6 2-270,1 2 1,1 3 94,-1 5 0,5 1 251,-5-1 1,0 2-228,-4 2 1,0-2 103,0 3 1,4-4-239,0 0 0,0-1 81,-4 1 1,0-5 149,0 0 1,-1-1-221,-3 1 0,1 2-1104,-5-6 896,5 6 0,-8-9-1326,3 3 1079,2-2 1,-5-2-562,3 0 1,-3 0 518,-2 0 1,5-6 608,0-2 0,0-9 0,-5-2 0</inkml:trace>
  <inkml:trace contextRef="#ctx0" brushRef="#br0" timeOffset="9">18459 11100 7870,'0'-7'1429,"0"2"-533,6 5-274,1 0 1,5 0-1144,0 0 0,1 0 308,-1 0 0,-4 4-1157,1 0 1,-1 0 1369,4-4 0,1 6 0,-1 1 0</inkml:trace>
  <inkml:trace contextRef="#ctx0" brushRef="#br0" timeOffset="10">18670 11075 7870,'8'4'901,"1"1"1,-1 4-388,4-1 0,-3-1 195,-1 2 1,-1-1 255,1 4-590,3 6-184,-10-4 1,5 5-100,-6-2 1,0-3 228,0 2-1221,0 3 557,0-5 278,-11 4 147,3 0 1,-12-4 96,4 2 0,1-2 142,-6-1-4421,0-7 4100,-4 5 0,1-4 0,-1 6 0</inkml:trace>
  <inkml:trace contextRef="#ctx0" brushRef="#br0" timeOffset="11">18000 11088 7860,'-12'0'676,"4"1"178,-1 3 0,6 0-178,-1 9 1,-1-2-261,1 9 0,-5 2-39,5 7 0,0-1-151,4 5 0,2-5-1003,2 1 0,8-7 517,9-2 0,8-5 260,4 2 0,8-3 0,3-2 0</inkml:trace>
  <inkml:trace contextRef="#ctx0" brushRef="#br0" timeOffset="12">19092 11063 7899,'-6'-7'0,"-2"3"0,-3-2 244,-1 2 0,2 0-38,-2 4 0,2 0-64,-7 0 1,4 1 248,0 4 0,-1 1 488,-2 7 0,2-1-460,-2 1 0,6 0-162,2 4 0,4-2 126,-5 6 0,6-5-120,-1 5 0,4-2-47,4 2 1,2 1 26,2-5 1,7-1-28,-2-3 1,3-1-85,1 0 1,1-3-1187,3-1 0,2-5 270,-2 1 1,-2-3-142,2-1 1,-6-1-147,1-3 1,-2 1 522,-2-5 0,0-1 2,-4-3 546,-3 0 0,-5-1 0,0 1 0</inkml:trace>
  <inkml:trace contextRef="#ctx0" brushRef="#br0" timeOffset="13">18968 11175 7899,'-13'0'0,"1"0"0,5 0 0,2 0 2905,5 0-2191,0 0 0,5 0 0,3 0-425,3 0 0,7 0-514,3 0 0,-2 0-548,2 0 1,-2 0 149,2 0 1,1 0 622,-5 0 0,5 5 0,-3 2 0</inkml:trace>
  <inkml:trace contextRef="#ctx0" brushRef="#br0" timeOffset="14">19141 11472 7899,'5'-12'1304,"-1"-1"1,5 0-993,0-4 0,2-1-82,1-3 0,5-6-349,-1 2 1,6-4 147,-1 0 0,-3 3 201,-2-3 0,2-1-482,-1 1 1,-2 0 16,-7 4 1,3 2 103,-2 2 0,-4 3 132,-1 6 814,3-1-324,-6 1 764,5 5-409,-6-4 13,0 10-448,0-5-298,6 6 0,-1 6 363,3 2 1,3 4-113,-2 5 0,-3-2-269,3 6 0,-2-2 135,1 2 0,2 2-251,-6-2 1,4 2 103,-4 2 0,4-4-211,-3-1 1,3-5-132,-4 2 0,0 1-837,-4-2-827,6 1 877,-5-5-1054,4 1 937,-5-6 37,0-2 452,0-5 0,-5 0 674,-3 0 0,-3-5 0,-2-2 0</inkml:trace>
  <inkml:trace contextRef="#ctx0" brushRef="#br0" timeOffset="15">19303 11237 9561,'0'6'2819,"0"0"1,5-6-1990,4 0 0,2-1-430,1-4 0,0 4-136,1-3 0,1-2 1125,2 2-1535,-2-5-736,9 7 1,-9-5-4240,3 3 5121,-4 3 0,0-5 0,-1 6 0</inkml:trace>
  <inkml:trace contextRef="#ctx0" brushRef="#br0" timeOffset="16">18980 10319 7912,'0'-9'0,"0"1"0,0 4 765,0-4-55,0 5 261,0-2-150,0 5-204,0 0 0,2 5-338,2 3 0,3 5-61,5 3 0,0-2-168,1 3 1,-1 0-51,1 0 0,-1 0-128,0-5 1,-3 0-181,-1 1 1,0-1 205,5 1 1,-5-5-271,0 0 0,-4-1 186,5 1 0,-5 2-517,4-6 198,-5 6 67,2-3-701,1-1-667,-5 0 1100,5-6 706,-6-6 0,0 0 0,0-7 0</inkml:trace>
  <inkml:trace contextRef="#ctx0" brushRef="#br0" timeOffset="17">19154 10306 7912,'-6'-12'236,"5"4"-52,-3-1 0,1 7 602,-1-2-174,3 2-394,-10 2 0,5 2 0,-2 2 0,-3 4 27,2 8 0,-2 4 157,-1 5 1,4-1-43,0 1 0,1 0-457,-2 0 1,0 0 143,5-1 0,-2-3 137,2 0 0,3-6-22,-4 1 1,4-2-2109,1-1 1,0-1 868,0 0 0,1-3 1077,4-1 0,1-5 0,7 2 0</inkml:trace>
  <inkml:trace contextRef="#ctx0" brushRef="#br0" timeOffset="18">19290 10468 8183,'7'0'1702,"0"4"-1136,-3 0 1,-2 5-285,2 0 0,3-2-64,1 1 0,-1-1-50,1 1 1,-4 2 49,5-6 0,-5 4-967,4-4 0,-4 2-1634,4-2 1405,-5-3-263,3 5 1241,-1-6 0,-4-6 0,5-1 0</inkml:trace>
  <inkml:trace contextRef="#ctx0" brushRef="#br0" timeOffset="19">19365 10368 7912,'0'-7'821,"0"2"-821,0 5 416,0 0 1,4 5-785,0 4 1,6-2-1212,-2 1 782,-3 0 797,7 5 0,-6-1 0,7 0 0</inkml:trace>
  <inkml:trace contextRef="#ctx0" brushRef="#br0" timeOffset="20">19576 10542 7912,'0'-8'1127,"0"-1"-278,0 7-111,0-9 642,0 9-472,0-3-744,0 5 19,0 0 181,5 0 0,-2 4-106,5 0 1,-1 6-41,1-2 0,2 7 107,-6 2 0,4 3-94,-3-3 1,-1 5-151,-4-1 0,0-3 98,0-2 1,0 2-250,0-2 0,0 1-148,0-5-94,0 1 338,-6-1 1,-1-1 109,-5-2-1167,-1 2 1,1-10-55,0 3-239,-1-3 0,1-6 605,-1-3 1,7-5-1078,1-3 1796,-1-4 0,4-4 0,-3-1 0</inkml:trace>
  <inkml:trace contextRef="#ctx0" brushRef="#br0" timeOffset="21">19563 10393 7912,'2'-8'973,"2"0"1,-1 3 919,5-3-1352,0 5 0,4-2-2652,1 5 2111,-1 0 0,1 11 0,-1 3 0</inkml:trace>
  <inkml:trace contextRef="#ctx0" brushRef="#br0" timeOffset="22">8981 6474 8110,'-6'-5'0,"-1"3"972,3-2 46,2 3-608,-3 1 1,5-2 257,0-2-133,0 3-405,0-5 50,0 6 0,5 0 76,3 0 1,1 0-20,3 0 1,-2 0-92,6 0 1,2 0 91,-1 0 1,1 0-178,-2 0 1,2 0 47,3 0 1,2 0 61,-2 0 0,2 0-224,2 0 1,1 0 129,3 0 0,-1-4 77,5 0 0,-4 0-49,4 4 0,0 0 86,4 0 1,1-4-77,-1 0 1,-4-1-14,0 5 1,-4-4 31,4 0 0,-6-1 10,2 0 0,-4 4 49,-4-3 0,1 3-45,-5 1 0,3-2-1,-3-2 1,3 3-12,-3-3 0,5 2-159,-1 2 0,-2 0 49,2 0 1,-1 0 40,5 0 0,-1 0 40,-4 0 0,2 0-20,-5 0 1,5 0 25,-1 0 1,-4 0-26,0 0 0,-3 0-26,-2 0 0,1 0 123,-1 0-150,0 0 1,1-4-9,-1 0 0,-3 0-1,-1 4-189,0 0 274,4 0-147,1 0 65,-1-6 0,-3 5-291,-1-3 156,-5 2-521,2 2-410,-5 0-1421,0 0 0,-5 0 1,-2 0-1</inkml:trace>
  <inkml:trace contextRef="#ctx0" brushRef="#br0" timeOffset="23">10110 6164 8162,'0'-18'1505,"0"8"-418,0-2-719,6 2 30,1-2 6,5 5 1,1 2-147,-1 5 0,-1 1 204,-3 3 0,5-1-118,-1 5 0,1-1-86,3 1 0,-1 3-161,2-2 0,-3 2 161,2 1 0,-2 0-155,-2 1 0,5-1 88,-1 1 0,2-2-66,-1-3 0,-3 3 51,2-3 1,-2 5-23,-2 3 0,1-2 59,-1 2 0,-4-2-30,1-1 1,-7 3 55,3 1 1,-4-1-47,-1-3 1,0 3-138,0 1 1,-6 5 80,-2-2 1,-10 4-750,-7 1 0,-2-1 374,-10 1 0,-3 4 22,-10 0-81,0 0 1,-10 1 0,28-14 0,0 0 0</inkml:trace>
  <inkml:trace contextRef="#ctx0" brushRef="#br0" timeOffset="24">24501 7255 8069,'0'-7'1047,"0"2"1,0 4 100,0-4-554,0 4 1,1-4-211,3 5 1,-1 0-152,5 0 1,0 0 155,5 0 1,1-2-75,2-2 0,3 3-127,6-3 0,0 2 45,0 2 1,0 0-105,0 0 1,-1-1 57,1-3 0,1 2 14,3-2 1,-3 3 21,3 1 0,7-2-24,1-2 0,8 3-121,-4-3 0,6 2 68,-2 2 0,-2-4-81,-2 0 0,-8 0 72,-4 4 1,-4 0 232,-4 0 1,1 0-97,-6 0 0,-3 0-49,-5 0 1,0 0-39,5 0 1,-5 0 169,0 0-943,-5 0 450,3 0-1471,-6 0 41,0 0 0,-6-4-556,-2 0 1,-3 0 442,-2 4 0,-3 0 1679,-1 0 0,1-6 0,3-1 0</inkml:trace>
  <inkml:trace contextRef="#ctx0" brushRef="#br0" timeOffset="25">25233 6933 8576,'-13'-6'304,"6"5"-304,2-4 1639,5 5-295,0 0-689,5 0 1,2 4 47,6 0-412,-1 5 1,4-2 58,1 6-27,5-1 0,-4 1-75,3-1 0,1-1 49,-6-3 1,5 3-50,-5-2 1,2 0 66,-1-1 1,-3 3-83,2-2 1,-2 2-154,-2 1 0,5 1-105,0-1 197,-1 0 1,-5 1 247,-3-1-207,3 1 1,-9-1 45,2 0 0,-3 1 1,-1-1 0,-7 2 64,-5 2-502,-6-2 178,-12 10 1,-2-9 179,-5 6-1999,0-6 498,-6 8-4064,4-4 5385,-14 6 0,7 4 0,-8 0 0,3-1 0,2-2 0,-1-1 0</inkml:trace>
  <inkml:trace contextRef="#ctx0" brushRef="#br0" timeOffset="26">8374 6672 8911,'-6'-6'883,"5"-5"0,-5 4-387,6-6 0,-4 1-128,0-1 0,0-3-195,4-1 0,0-5-14,0 2 0,1-4-119,3-1 0,-2-4-76,2 1 0,1-3 124,-1 2 0,1 3-67,-5-3 0,1-1 73,3 1 1,-2 0-154,2 4 0,-3 2-12,-1 2 0,0-1 213,0 5 0,0-3 111,0 3 0,-4 1-119,0 3 0,0 5 741,4 0-619,0 5 122,-6-8-157,5 10 44,-5-5-341,6 6 1,0 2 90,0 2 1,0 4 4,0 8 0,-1 4 66,-3 5 0,2 3-121,-2 1 1,1 6 104,-1-2-22,3 3-369,-5-5 366,6 5 83,0-10-82,0 5-1,0-1-59,0-4 46,0-1 17,0-1 21,0-5-29,6 0 1,-3-1 9,5-6 0,-1 1-506,1-1 596,3 1-372,-4-6 232,5-2-735,1 1 323,-1-5 181,1 4-106,-1-5-607,0-5 557,1 4 1,-1-10-174,1 2 1,-1-6-762,0-1 868,1-1-411,-1-1 322,-5-1 163,-1 0 378,-1-5 0,-9 5 0,3-6 0</inkml:trace>
  <inkml:trace contextRef="#ctx0" brushRef="#br0" timeOffset="27">8138 6362 7981,'-7'0'1152,"2"0"1,3-4 364,-2 0-586,3 0 180,-5 4-709,6 0 0,1 0-35,4 0 1,2-1-14,5-4 0,6 3-116,3-7 1,-2 5-293,1-4 0,5 1 103,4-1 0,6-3-1079,-2 3 1,3-8 610,1 0 1,7-1 418,6 5 0,-1 0 0,6-1 0</inkml:trace>
  <inkml:trace contextRef="#ctx0" brushRef="#br0" timeOffset="28">25915 7305 10931,'5'-8'643,"4"-1"-428,2 1-1,1-10-279,0 4 101,1-9 0,-1 8 136,1-6 1,-1 1-3,0-5 1,1 0-180,-1 0 1,-3-5-336,-1-3 1,0 1 279,4-1 0,-3 4 69,-1-4 0,-5 7-140,1 1 92,-3 0 0,3 11 49,1-2 0,-1 6-24,-4 2 1233,0 5-512,0-2-242,0 5-261,0 0 1,-4 5 61,-1 3 1,-4 9-151,1 4 0,-3 3-40,-2 5 0,5 2-78,0 2 1,5 3 34,-1-3 0,-2 1 82,2-1 1,0 2-28,4-6 1,0-2-165,0-6 0,0 1 104,0-6 0,4 1 86,0-5-412,6 1 1,-3-2-393,5-3 0,0 2-452,1-6 797,-1 0 1,1-4-112,-1 0-332,1 0 0,3-1 255,1-4 1,5-1-58,-2-7 1,0-5 593,0-2 0,-5-4 0,3-1 0</inkml:trace>
  <inkml:trace contextRef="#ctx0" brushRef="#br0" timeOffset="29">25853 7045 7922,'-8'0'700,"-1"0"423,6 0-22,-2 0-481,5 0 0,7-5 501,5 1-745,1-5 1,10 6 28,-2-5 0,2 5-100,2-1 0,1-2 24,3 2-704,3-6 354,11 9 0,5-10 181,6 3-4760,10-3 4600,0-2 0,-27 5 0,0-2 0,0 1 0,1-1 0</inkml:trace>
  <inkml:trace contextRef="#ctx0" brushRef="#br0" timeOffset="30">23880 9289 7982,'6'-12'817,"-5"5"1,6 2-679,-3 5 1,-1 1 97,5 3 0,-1 3-54,1 5 1,-1 6 27,-3 3 1,-2 2-195,2 2 1,-3 4 82,-1 0 1,0 4 151,0-4 1,0-4-28,0-4 0,0-6-1025,0 1 650,0-2 1,0-6-294,0 1 405,0-7 1,2 4 93,2-6 0,-3-7-281,3-5 105,3-6 1,0-9 103,6-2 14,-1 3-9,0-4 3,1 0 31,-1 3 0,1-1 1,-1 7 1,5 3-29,-1 6 294,1-1-144,-5 6 0,2 2 183,2 5-186,-2 0 0,4 0-42,-6 0 0,1 7 20,-1 5 0,1 2 89,-1 7 0,-5-6-80,-3 1 0,-1 2-219,1-1 0,-3 1 140,4-2 0,-4-6-218,-1 2 0,-1-4-142,-4 1 267,4-4 292,-4-5-230,5 0 0,0-1-243,0-3 0,0-5 139,0-7 0,1-3 117,3-6 0,-1-1-49,5-3 0,0 7 10,5-3 0,-1 8-7,1 1 1,-5 6-46,0 2 1,-4 4 1261,4-5-852,1 7 1,3-2 1,1 8 1,-1 3-163,0 5 1,-3 0-173,-1 1 0,-4 3 94,4 1 1,-4 4-480,5-5 0,-7 5 194,3-5 0,-4 5 163,-1-5 1,0 1-1286,0-5 0,0 1 583,0-1 1,0 1-326,0-1 1,1 0 123,4 1 911,-4-6 0,15 4 0,-2-4 0</inkml:trace>
  <inkml:trace contextRef="#ctx0" brushRef="#br0" timeOffset="31">24873 9314 7982,'0'-12'0,"-6"5"358,-2 3 1,1-2-51,-1 2 0,0 0-84,-5 4 0,1 0 184,-1 0 0,-3 0-132,-1 0 1,1 7-52,3 5 0,1 2 28,0 7 0,3-5-66,1 5 1,5-5-56,-1 5 0,3-2-112,1 2 0,0-2-510,0-2 0,1-5 317,3 1 0,-1-2-302,5-7 1,1 4 222,3-4 0,0 0 109,1-4 0,-1-1-100,1-3 1,-1-3-137,0-5 0,1-2 166,-1-3 1,-1 2 219,-3-6 1,3 5 349,-2-5 0,-4 6-216,-1-1 1,2 6-175,-2 2 15,0 5 647,-4-3 0,2 6-237,2 0 1,-3 6 119,3 2 1,2 3-346,-2 2 1,1 3-401,0 1 0,-3-1 279,7-3 1,-5-1 112,4 0 0,-4-3-3312,4-1 1647,1-5 1506,3 2 0,0 1 0,1 1 0</inkml:trace>
  <inkml:trace contextRef="#ctx0" brushRef="#br0" timeOffset="32">25096 9203 7982,'12'0'2007,"1"0"-1729,-1 0 1,-3 5 140,-1 3 1,-1-1-116,1 1 0,3 2-120,-3 7 1,3-4 39,2 4 1,-1 1-347,1-2 0,-1 5 180,0-4 0,1-1-657,-1-3 1,1-1 398,-1 0 1,0-1-332,1-2 1,-1 0-501,1-5 0,-5 2 418,0-2 1,-4-3 233,5 4 0,-7-5 379,2-5 0,-2-1 0,-2-7 0</inkml:trace>
  <inkml:trace contextRef="#ctx0" brushRef="#br0" timeOffset="33">25419 9165 7982,'0'-8'0,"0"0"1011,0 5 0,-2-1-399,-2 8 0,-3 4-62,-5 9 1,-5 4-103,1 7 1,-10 8-172,1 6 1,-3-1-803,3-4 0,2 0 426,2 1 1,3-7-1556,6-2 1,5-3 1653,3-1 0,-3-5 0,0-3 0</inkml:trace>
  <inkml:trace contextRef="#ctx0" brushRef="#br0" timeOffset="34">26089 9054 8213,'1'-11'89,"3"2"0,-3 3 393,4 1 440,1 4-37,-4-4-323,3 5-259,-5 0 1,0 1-30,0 3 1,0 4 18,0 9 1,0 2-50,0 6 1,-4-4 29,0-1 1,-4 1-31,4 4 0,0 0-120,4-1 0,0 0-140,0-4 1,0 2-150,0-5 1,4 0-240,0-5 0,5 0 273,0 1 1,2-5-324,1 0 1,1-5 184,-1 1 1,4-2-333,1-2 1,0 0 225,-5 0 1,0-2-110,1-2 1,-2-3-160,-3-5 0,-2 4 643,-6-1 0,5-5 0,2-5 0</inkml:trace>
  <inkml:trace contextRef="#ctx0" brushRef="#br0" timeOffset="35">25902 9190 8023,'-12'0'1552,"5"-5"0,7 3-1384,8-2 1,5 1 756,3-1 1,9 1-320,8-5 0,0 4-308,5-4 1,1 1-1192,11-1 1,-4-2 645,-1 6 0,-5-2 247,1 2 0,-2 3 0,-2-5 0</inkml:trace>
  <inkml:trace contextRef="#ctx0" brushRef="#br0" timeOffset="36">24687 10282 8001,'-13'-6'-268,"2"3"234,3-5 0,-3 5 45,3-1 1,-5 3-1,-2 1 5,-1 0 1,-1 0-3,5 0 1,-1 5-2,1 4 0,1 3 6,3 4 848,-3 4-445,9 5 0,-3-5 320,5 1-570,0-6 0,1 7 5,3-5 0,4-1-60,9-3 1,-3-1 142,2 0-96,4-5-186,-7 4 50,5-9 0,-1 3-55,-1-5 108,1 6 0,-5-5-291,1 3 1,-5 2 98,0-2 0,-5 1-26,1 0 0,-2-3 44,-2 7 0,-2-5 66,-2 4 1,1-1 0,-5 1-70,-2-4 96,-1-2 0,-1-2 0,-1 0 0</inkml:trace>
  <inkml:trace contextRef="#ctx0" brushRef="#br0" timeOffset="37">24786 10368 8001,'8'0'345,"0"0"1,1 0-54,3 0 0,-4 0-43,1 0 1,-2 2-121,1 2 1,2-1-109,-6 5 0,4 0-1927,-4 5 1906,6-1 0,-9 6 0,5 1 0</inkml:trace>
  <inkml:trace contextRef="#ctx0" brushRef="#br0" timeOffset="38">25059 10666 8343,'0'-12'399,"0"-1"-348,5 1 1,1-5-1,2 1 0,-1-5-3,-3 5 0,-2-7 747,2 3 1,1-2-305,-1 1 1,0-5-521,-4 5 0,0-8-81,0 9 1,5-5 149,-1 8 229,0-5-42,-4 8-221,0-3 152,0 10-227,0 1 120,0 23 1,0-2 331,0 14 1,0-3-20,0-1 0,0 1-164,0 3 1,0-3-250,0 3 1,0-3 128,0-1 0,5-6 71,4-2 1,-2-3-93,1-2 0,0 0-831,5 1 562,-1-6 1,-1 0-483,-3-3 249,3-3-788,-4 5 867,6-6 0,-5-2-535,0-2 0,-5 1 307,1-5 0,1 0 592,0-5 0,-1-5 0,-4-1 0</inkml:trace>
  <inkml:trace contextRef="#ctx0" brushRef="#br0" timeOffset="39">24972 10468 11477,'18'0'347,"-2"0"-86,9 0 0,-5 0-634,9 0 0,-6 0-146,6 0 0,-3 0-416,-1 0 1,-4 0 934,-1 0 0,1 5 0,4 2 0</inkml:trace>
  <inkml:trace contextRef="#ctx0" brushRef="#br0" timeOffset="40">25493 10579 10088,'-7'0'790,"2"0"-3399,5 0 2609,0 0 0,-6 0 0,-1 0 0</inkml:trace>
  <inkml:trace contextRef="#ctx0" brushRef="#br0" timeOffset="41">26448 10083 8567,'-12'0'708,"4"1"-499,-1 4 1,5 2 152,-4 5-137,5 6-126,-8 1 70,4 0 0,-1 5 70,0-3 1,4 5-189,-5-2 1,7 7 111,-3-11 0,4 7 76,1-7 1,0 4-339,0 1 1,0-5 87,0 1 1,4-6-25,0 2 0,6-4 20,-2 0 1,3-2-8,2-3 1,0 2 0,3-6-38,0-1-5,6-2 1,-3-2 97,6-4 1,0-1-18,0-7 1,-2 1-860,-2-1 1,-2 1 386,-2 0 0,-9 3-428,0 1 1,-5 0 882,-3-5 0,-11 1 0,-3 0 0</inkml:trace>
  <inkml:trace contextRef="#ctx0" brushRef="#br0" timeOffset="42">26225 10344 7986,'-7'0'1621,"0"-5"-501,3 1-513,3 0-382,-5 4 0,8 0 602,2 0 0,4-1-294,8-3 0,5 1-327,8-5 1,3 1 32,5-2 1,-1 0-1,-3 5 1,6-5-2366,-6 5 0,5-1 1100,-5 1 1,3 2 1025,1-2 0,-5-3 0,-2 0 0</inkml:trace>
  <inkml:trace contextRef="#ctx0" brushRef="#br0" timeOffset="43">26994 10220 11510,'12'4'764,"1"0"1,3 0-594,1-4 0,1 0 81,-2 0 0,2 0-267,3 0 1,2 0 95,-2 0 0,-3 0-801,-1 0 1,-4 0-23,0 0 0,-1 0-375,1 0 1,-5 0-442,0 0 1078,-5 0 1,2 5 479,-5 4 0,-5-4 0,-8 12 0,-6-3 0</inkml:trace>
  <inkml:trace contextRef="#ctx0" brushRef="#br0" timeOffset="44">27069 10430 7971,'0'7'2192,"-6"-1"-1197,5-6 149,-5 0-404,6 0 0,1-2-317,4-2 1,3 2-88,8-7-112,-2 6 249,10-8-166,-5 10 0,2-4 56,-1 5-1564,-5 0 924,3 0 0,-5 5-454,-1 3 1,1 3-2137,-1 2 2867,0-1 0,1 1 0,-1-1 0</inkml:trace>
  <inkml:trace contextRef="#ctx0" brushRef="#br0" timeOffset="45">27714 10096 7971,'0'-7'494,"0"-4"1,0 8 91,0-5 167,0 5-474,0-3 163,0 6 112,0 0-139,0 6 0,5 1-72,3 5 1,3 2-120,2 2 0,1 4 111,2 5-339,-2-1 1,5-3 160,-2 0 1,-2-1 65,6 5 1,-6-1 28,1-4 0,-2-2-874,-2-5 221,6 4 1,-4-3-249,3 3 0,-8-9 0,-2-2-1621,-1-1 1548,-2-4-1129,-4 5 944,0-6 907,0 0 0,0-6 0,0 0 0</inkml:trace>
  <inkml:trace contextRef="#ctx0" brushRef="#br0" timeOffset="46">27987 10120 7908,'0'-7'1539,"0"2"-636,0 5 2862,0 0-3444,-6 5 0,-1 6 29,-5 6 0,-1 5 71,1-1 1,-5 2 176,1 2-56,-1 0-375,-1 0 1,5-1 55,-4 1 1,3-1 52,2-4 0,-1 0 75,1-4 1,4-2-130,-1 2 0,5-6 28,-4-2 0,5-4-27,-1 5 1,-1-5 224,1 4-719,-1-5 148,5 2 100,0-5-4650,0 0 1,2-5 4672,2-3 0,8-9 0,8-2 0</inkml:trace>
  <inkml:trace contextRef="#ctx0" brushRef="#br0" timeOffset="47">28272 10331 7848,'0'-7'1121,"0"2"-699,0 5 2949,0 0-3134,0 5 1,0 6 400,0 6-351,0 5 1,0-7 115,0 6-502,0-6 121,0 3 1,0-6-246,0 1 203,0-7-268,0 5 1,1-9-1587,3 2 1254,-2-3-3,3-1-1828,1 0 2451,-5 0 0,5-5 0,-6-2 0</inkml:trace>
  <inkml:trace contextRef="#ctx0" brushRef="#br0" timeOffset="48">28421 10319 8086,'0'-9'264,"0"1"0,1 5 422,3-1 1,-1-1-45,5 1 0,-4-2 165,5 2 0,-5 3 97,4-3-541,0 2 1,5 2-105,-1 0 1,1 0-22,-1 0 1,-4 0-206,0 0 0,1 0 43,3 0 1,-4 2-139,1 2 0,-5-3 232,4 3 0,-4 2 215,5-2-334,-7 0-634,4 1 199,-1-3 119,-3 3-11,3-5 392,-5 0 1,0 2-116,0 2 181,0-3-155,0 10-35,-5-4 1,-1 6 9,-2-1 0,-3 0-63,3 1 1,1-1-177,-2 1 1,3-1-58,-3 0 189,-2-5 0,8 3 258,-5-6-296,5 6-42,-8-9 15,10 10 698,-4-10-157,5 5 19,0-6 238,0 0 0,5 0-573,3 0 0,3 0-18,2 0 0,-1 0 61,1 0 0,-1 0 6,0 0 0,1-4-36,-1 0 1,1 0 22,-1 4 0,-4 0-219,1 0-16,-7 0 269,9 0-9,-9 0-907,3 0-1333,-5 0-1522,0 0 3646,-5 0 0,-2 0 0,-6 0 0</inkml:trace>
  <inkml:trace contextRef="#ctx0" brushRef="#br0" timeOffset="49">29016 10170 8350,'-7'0'3274,"2"0"-2874,5 0 0,1 0 125,3 0 1,5 0-260,7 0 0,-1 0-47,6 0 0,-5 0-295,5 0 77,-6 0 0,7 0-759,-5 0 627,5 0 0,-8 0 191,2 0-1709,-2 0 1113,-2-6 0,1 5-182,-1-3 36,1 3 682,-1 1 0,-11-6 0,-2-1 0</inkml:trace>
  <inkml:trace contextRef="#ctx0" brushRef="#br0" timeOffset="50">29190 10046 7849,'-6'-7'625,"5"1"0,-5 5 65,6-3 408,0 3-452,0-5-283,0 12-34,0 0 1,-1 12-48,-3 3 0,3 3-57,-4 0 0,0 5 92,1 0-106,0-5-1619,4-1 1087,0-4 0,0 2-1737,0 0 958,0-6 547,5 3-324,2-11 0,1 2 167,1-5 710,-7 1 0,9-5 0,-4 0 0</inkml:trace>
  <inkml:trace contextRef="#ctx0" brushRef="#br0" timeOffset="51">29537 9959 8699,'7'1'2187,"-3"4"-1665,3 1 0,-4 8 1,4 1 120,-2 2 1,4 5-514,-5-1 0,5 2-223,0 2 1,2-4 267,1-1-1344,0-5 866,1 3 1,-1-5-108,1-1 1,-1 1-411,0-1 1,-1-4 340,-2 0 261,2-5 1,-4 7-1789,5-6 2006,-5 0 0,4-9 0,-4-2 0</inkml:trace>
  <inkml:trace contextRef="#ctx0" brushRef="#br0" timeOffset="52">29810 10021 7912,'-7'0'1157,"-4"6"0,4-4-498,-5 7 0,-5 3 30,1 5 1,-6 5-315,1-2 0,-2 4-130,-2 1 0,1-1 21,4 1-533,-4 0 1,12 0-672,-1 0 1,2-6 410,7-3 50,0-2 1,4-1-700,0-1 1,4-4 1175,0 0 0,12-5 0,-3 3 0</inkml:trace>
  <inkml:trace contextRef="#ctx0" brushRef="#br0" timeOffset="53">29922 10257 8410,'1'8'1462,"3"0"1,-2 1-556,2 3 0,-3 2-494,-1 2 0,2-1-166,2 6 1,-3-4 349,3 3-633,-2-5 1,-2 8-1,1-7-1155,3-1 592,-3-7 1,6 3-1783,-3-2 1211,-2-4-148,3 1 1318,-5-6 0,0 0 0,0 0 0</inkml:trace>
  <inkml:trace contextRef="#ctx0" brushRef="#br0" timeOffset="54">30083 10220 8119,'12'-5'1466,"1"1"1,-5 0-746,0 4 1,-3 0-225,3 0 0,0 0-265,4 0 1,-3 0-43,-1 0 1,-4 4-108,4 0 0,-5 6-189,1-2 1,2 3 209,-2 2-788,0-1 523,-9 1 0,2-2 121,-5-3 1,3 3-655,-3-3-563,5-2 950,-2 5 0,5-9-350,0 7 444,0-7 1,1 4 16,3-6 0,3 0 369,6 0 0,3 0-137,1 0 1,-1 0-57,-3 0 1,-1 0 347,1 0 1,-5 0 917,0 0 0,-4 4-21,4 0-735,-5 6 1,3-3-86,-6 5-436,0 1 0,-6-1 206,-2 0 0,-3-1 47,-1-2 1,-1 2-2039,1-3 1209,-1-3 1,5 5-1,0-4-1817,-2 1 954,-1-5-52,-1 9 1522,5-9 0,1-2 0,6-7 0</inkml:trace>
  <inkml:trace contextRef="#ctx0" brushRef="#br0" timeOffset="55">30430 10207 7845,'13'0'1006,"-6"0"0,8 0-754,-3 0 1,5-1-35,-1-3 0,4 2 13,4-2 0,-3-1-63,0 0 1,-1 0-125,5 1 0,-4 2-501,0-2 0,-5 3 266,5 1-1785,-6-6 1208,3 5 768,-6-4 0,-5-1 0,-1-1 0</inkml:trace>
  <inkml:trace contextRef="#ctx0" brushRef="#br0" timeOffset="56">30666 10058 7845,'-7'0'1387,"2"0"0,5 2-880,0 2 0,0 3-54,0 5 1,0 6-191,0 3 1,0 2-425,0 2 133,0 0-74,0 5 0,0-4-63,0 3 1,0-3-247,0-1 0,1-4-587,3-1 0,-1-4 333,5 0 1,-4-3-1044,5-5 1708,-1-3 0,4 1 0,1 1 0</inkml:trace>
  <inkml:trace contextRef="#ctx0" brushRef="#br0" timeOffset="57">30951 10021 10461,'13'0'1353,"-1"0"-1098,1 0 1,0 6 0,4 2 0,-3 3-19,2 1 1,-2 1-27,-2-1 0,5 5-346,0-1 0,-1 5-476,-4-5 1,1 1-79,-1-5 0,1 5 182,-1-1 0,-4 0-180,1-8 1,-5 3-111,4-3 797,-5-2 0,8 5 0,-4-4 0</inkml:trace>
  <inkml:trace contextRef="#ctx0" brushRef="#br0" timeOffset="58">31324 9984 7877,'-13'0'1833,"5"0"-1386,0 0 0,-1 5 1,-3 4 0,-2 9-254,-2 6 1,0 3-42,-4 6 1,0-6-526,0 2 328,2-3 0,5 3 1,1 0-869,0-1 1,5-8 150,3-3 1,2 1 760,2-2 0,0 1 0,0-5 0</inkml:trace>
  <inkml:trace contextRef="#ctx0" brushRef="#br0" timeOffset="59">31386 10182 7870,'1'9'1306,"3"-1"0,-3 0-932,4 5 1,-4-1-157,-1 0 0,4 1-79,0-1 0,0 5 0,-4-1 1,0 1-1444,0-5 0,0 1-1236,0-1 2540,0-5 0,0 4 0,0-4 0</inkml:trace>
  <inkml:trace contextRef="#ctx0" brushRef="#br0" timeOffset="60">31547 10182 7867,'7'9'1828,"-3"-1"1,1 0-1114,0 5 0,3-1-248,-4 0 1,4 2-57,-4 3 0,6-2-60,-2 5 1,-2-4 127,-2 0 1,1 2-140,0-1 1,3-1-128,-4-3 1,0-1-168,-4 0 1,1-3-379,4-1-522,-4-5 330,5 8 1,-8-10-658,-2 3 1,-3 2 756,-5-2 0,-5 0 55,1-4 1,-2 0-1041,1 0 1409,3 0 0,-4-6 0,6 0 0</inkml:trace>
  <inkml:trace contextRef="#ctx0" brushRef="#br0" timeOffset="61">31609 10244 7867,'7'0'2354,"4"0"-1999,-4 0 0,5 0-25,1 0 1,3 0-63,1 0 1,-1 0-1,-3 0 0,-1 0 52,0 0-320,1 6 0,-1-5 0,1 5 0</inkml:trace>
  <inkml:trace contextRef="#ctx0" brushRef="#br0" timeOffset="62">26672 11311 8504,'0'-7'1335,"0"2"-735,0 5-320,0 0-7,5 5 1,-2 2 69,5 5 1,0 1-272,5-1-36,-1 1 0,2 2 85,2-3 1,-2 6-251,3-10 0,1 6-46,-2-6 0,2-1-263,-1 1 0,-3-3 313,2 3 1,-2-5 64,-2 1 0,-3-3-1291,-1-1-267,0 0 1618,-1 0 0,4 6 0,-4 1 0</inkml:trace>
  <inkml:trace contextRef="#ctx0" brushRef="#br0" timeOffset="63">26895 11237 8789,'-2'13'323,"-2"4"1,-3 2 23,-5 6 0,0 4-330,-1 0 0,1 1-281,-1-1 1,1-3-183,0 3 1,-1-3 0,2-2-82,3-4-65,2-2 0,6-5 592,0-1 0,6 1 0,1-1 0</inkml:trace>
  <inkml:trace contextRef="#ctx0" brushRef="#br0" timeOffset="64">27093 11447 8105,'-7'6'516,"2"-3"0,5 5-133,0 2 0,0 1-169,0 1 1,0 0 117,0 1 1,0-1 163,0 1 1,5-1 190,4 0-726,7 1 1,-1-6 42,6-3 0,0-3-207,4-1 0,-1 0-108,1 0 1,-1 0 231,-4 0 1,2-4-1347,-5 0 463,-1 0 412,-3-2-718,-6-1 301,4 0 967,-10-4 0,-1 5 0,-7-7 0</inkml:trace>
  <inkml:trace contextRef="#ctx0" brushRef="#br0" timeOffset="65">27267 11410 8836,'-7'-7'840,"0"7"-603,3 9 0,1 7 30,-5 5 0,0 2 132,-5 2 1,5 1-109,0 3 1,4-3-857,-5 3 1,7-7 416,-2-1 1,2-5 232,2 5-85,0-11 0,6 6 0,1-9 0</inkml:trace>
  <inkml:trace contextRef="#ctx0" brushRef="#br0" timeOffset="66">23955 7317 8049,'7'-5'-40,"4"-2"0,-10-5-32,3-1 90,3 6 43,-6-4 1,5 4 159,-6-5 1,0 0-3,0-1 0,0-1 92,0-2-169,0 2 62,0-9 51,0 3-51,0 1 0,0-4 0,0 3 0,-6 1-203,5 1 24,-10 6 0,6-1 159,-4 1 1,-2 1-12,3 3 1,-3 1-212,-1 3 1,-2 2 39,-3-2 0,3 3-8,-2 1 0,2 4 115,2 0 1,-5 6 26,1-2 0,3 4-46,5 5 1,1-3-65,-1 2 0,2 2-38,6-1 1,0 3 94,0-3 0,4-1-181,1-3 1,4-1 97,-1 1 1,4-2-86,0-3 1,0-3 69,1-5 0,-1 0 9,1 0 1,-1-1-30,0-3 1,5-3-83,-1-5 1,5-2 116,-4-3 1,-1 2-20,-3-6 0,-1 6 199,0-1 0,1 2-62,-1 2 0,-5 3 524,-3 1-167,-2 5-58,-2-2-184,0 5-157,0 0 0,-6 5 163,-2 4 1,-3 2-95,-2 1 1,0 6 82,-4 3 1,7-2-91,-2 1 1,2 5-14,-2 4 1,1 4 4,3-4 1,-3 6 388,2-2 0,2 4-144,-1 4 0,1-2 128,-1 2 1,-2-6-103,6-2 1,-1-2-131,1 3 0,2-4-52,-2-5 0,3-6 12,1-3 1,0-2-1,0-1 1,0-1 289,0 0-1377,0-5 607,0-1-1013,0-6 1,1 0-1639,3 0 0,3 0 2900,6 0 0,4-6 0,3-1 0</inkml:trace>
  <inkml:trace contextRef="#ctx0" brushRef="#br0" timeOffset="67">27565 11584 8033,'0'-7'0,"0"-4"0,0 4 0,0 0-289,0-4 201,5 4 1,-3-5 95,2-1 158,-3 1-117,-1 0 1,0-5-4,0 0 0,0 0 5,0 0 1,0 3 205,0-2-31,0 2-119,0 7-27,-5-4 1,2 8 42,-5-5 154,5 5-105,-8-2 1,8 6 33,-5 3-300,0 3 173,-5 11 1,1 1 15,-1 6 0,1-1 3,-1-4 1,7 4-136,1-4-52,4-2 194,1 0-424,0-5 211,0-1-95,6 0 212,0-5 1,4-1-35,3-6 0,-4-2-19,8-2 1,-2-3-20,1-5 1,-2 0-150,3-1 0,-3 1 387,-2-1-224,0 6 8,-5-4 289,4 10-12,-9-4-267,3 5 26,-5 0 0,2 1-5,2 3 1194,-3 3-767,5 5 1,-6 6-82,0 3 0,0 1 70,0-1 0,0 1-346,0-6-104,-6 6 204,5-8 0,-5 4-261,6-6 63,0 1 1,0-1-160,0 1 163,0-1 0,0 0-93,0 1 1,0-5-680,0 0 451,0-5-702,0 3 250,0-6-996,0 0 1476,6 0 0,1-6 327,5-2 0,0-9 0,1-2 0</inkml:trace>
  <inkml:trace contextRef="#ctx0" brushRef="#br0" timeOffset="68">28024 11497 8003,'0'-7'1712,"0"-4"-1154,0 10-264,0-5 1,1 6 430,3 0-253,3-5-256,6 3 0,0-7 57,4 4 0,-2 0-225,6 1 1,-6 1-288,1-5 0,2 5-92,-1-1 0,-1 3-1137,-3 1 875,-1 0-853,1 0 14,-1 0 950,-5 0 48,-2 0 434,-5 0 0,0 5 0,0 2 0</inkml:trace>
  <inkml:trace contextRef="#ctx0" brushRef="#br0" timeOffset="69">28160 11299 8003,'0'-7'1401,"0"-4"-594,0 9-214,0-3-129,0 5 0,-1 1-237,-3 3 0,1 10 54,-5 11 1,4 4-239,-5 4-48,6 3-327,-8-5-468,10 1 1,-4 3 394,5-7 68,0 1 0,0-8-303,0 0 0,5-6 640,3 1 0,9-2 0,2-1 0</inkml:trace>
  <inkml:trace contextRef="#ctx0" brushRef="#br0" timeOffset="70">28619 11274 7939,'0'-7'1479,"0"1"-806,0 6-112,0 0-12,6 6-116,1 1-244,-1 11 0,6-3-81,-4 5 125,3 1-1,-4 4-671,4-6 402,-4-1 0,5-3 130,0-2 1,1 2 71,-1-7 0,-1-1 30,-2 1-2344,2-5 647,-10 3-92,10-6 564,-10 0 1030,10 0 0,-9 0 0,3-6 0,-5-1 0,0-5 0</inkml:trace>
  <inkml:trace contextRef="#ctx0" brushRef="#br0" timeOffset="71">28855 11237 6636,'0'-13'1078,"0"6"118,0 2-509,0 5-200,-6 0-171,-1 5 1,-6 2-73,-4 6 0,3 4-15,-2 4 0,-3 7-118,-2 1 1,3 4-203,1-4 0,4 1-1152,0-1 702,6-3 442,-4-1 1,10-3-1301,-3-6 866,2 1 0,4-6 533,2-3 0,8 3 0,8-4 0</inkml:trace>
  <inkml:trace contextRef="#ctx0" brushRef="#br0" timeOffset="72">29029 11348 8055,'6'6'106,"-1"2"1,-5 4 178,-5 5 0,0 2 912,-3 6-824,-3 0 1,4 0-1,-6-1 18,1 1 1,5-1-267,3-4 1,3 0-117,1-4 0,4-6 1,0 2 0,5-8-176,0 0 0,3-2 125,5-2 0,-4 0-117,4 0 0,-3-6 175,-2-2-232,1-3 86,-7 4 0,4-4 53,-6 3 0,0-3 87,-4-2 1,-1 5 85,-3 0 0,1 4-203,-5-5 0,0 7-155,-5-2 1,-3 2-102,-1 2 0,5 0-364,3 0 0,5 2 250,-4 2 476,5-3 0,-2 10 0,5-4 0</inkml:trace>
  <inkml:trace contextRef="#ctx0" brushRef="#br0" timeOffset="73">29239 11534 8055,'9'0'-138,"-1"0"249,-5 0 0,4 0 237,-3 0 0,-1-1-12,5-3 1,-5-3 232,1-6 1,1 5-239,-1 0 1,0 0-98,-4-5 1,5 1-204,-1-1 43,0 1 49,-4 0 1,-1 3-132,-4 1 48,4 5 0,-10-8-209,4 10 182,-5-5 0,-1 6 24,1 0 0,4 2 36,-1 2 1,1 1 1,-4 4 1,3 2 60,1-3-268,5 3 0,-2 1 141,5 1-202,0-1 1,1-1-38,3-3 79,-2 3 64,9-9 1,-4 5 70,5-3 1,0-3-32,1 3 1,-1-1-57,1 1 486,-6-2-253,4 9 1,-9-3 513,7 8-336,-7 4-120,4-1 0,-6 5-110,0-4 38,-6-2-350,5 6 1,-10-7-365,3 4 0,1 1-182,-1-5-218,5-1-236,-3-3-445,6-1 1679,0-5 0,6-2 0,1-5 0</inkml:trace>
  <inkml:trace contextRef="#ctx0" brushRef="#br0" timeOffset="74">29574 11497 7481,'13'0'-821,"-1"-4"1936,1 0 1,-1-5-619,0 5 1,5-1-226,0 1 0,3 1-40,-3-5 1,3 5-154,-3-1 1,1-2-1362,-2 2 1116,-2 0 0,4 4 261,-5 0-95,-7 0 0,0-6 0,-6 0 0</inkml:trace>
  <inkml:trace contextRef="#ctx0" brushRef="#br0" timeOffset="75">29773 11299 10625,'0'12'814,"-1"6"-686,-4 3 1,4 7-166,-3 6 0,2-3-394,2 2 1,0-5 243,0 1-1112,0-3 887,0-1 1,2-5 53,2 1 0,3-7 358,5-2 0,1 1 0,-1-6 0</inkml:trace>
  <inkml:trace contextRef="#ctx0" brushRef="#br0" timeOffset="76">30145 11224 11372,'6'7'611,"-4"4"-356,7-3 1,-5 7-119,4 2 0,-4 1-180,4-2 1,1-2-384,3 3 1,0 1 356,1-2 0,-1 1-736,1-5 1,-1 1 272,1-1 1,-2 0-27,-3 1 1,3-5 196,-3 0 0,2-4 361,-2 5 0,3-7 0,-4 4 0</inkml:trace>
  <inkml:trace contextRef="#ctx0" brushRef="#br0" timeOffset="77">30344 11249 8055,'5'0'653,"-5"0"1,-4 1-251,-4 3 1,-5-1-192,1 5 1,-2 6-1,-7 7 0,1 4-215,-5 4 1,4-2-361,1 6 0,0 0 394,0 5 0,2-3-31,5-2 0,1-2 0,-1-6 0</inkml:trace>
  <inkml:trace contextRef="#ctx0" brushRef="#br0" timeOffset="78">30430 11472 7996,'0'-7'1106,"0"0"-406,0 3-428,6 3 1,-3-5 92,5 6 1,-4 0-171,4 0 0,-1 2-28,1 2 0,-1 1 73,-2 4 1,-4 2 27,3-3 1,-3 7-207,-1 2 1,0-1-101,0-3 1,-4 3-572,0 1 0,-6-1 152,2-3-1605,-3-1 1350,-1 0 0,5 1 712,3-1 0,-3 1 0,0-1 0</inkml:trace>
  <inkml:trace contextRef="#ctx0" brushRef="#br0" timeOffset="79">30703 11534 7996,'13'0'647,"-1"0"1,-1-1-287,-3-3 1,2-3-158,-6-6 0,4 5 0,-3 0 0,3 0 22,-4-5 1,0 1 13,-4-1 0,4 1-1194,0 0 746,1-1 1,-7 1-1,-2 1 94,-4 2 0,-3 4 213,-2 5 0,1 0 114,0 0 1,-1 0-226,1 0 1,1 1 4,2 3 0,-2 3 524,3 6 130,3-1 1,-1 1-544,6-1 1,0 0 33,0 1 0,0-1 59,0 1 1,1-5-225,4 0 1,1-4-339,7 5 1,-1-7 188,1 2 0,-1-2 15,1-2 1,-1 4 289,0 0 1,-3 4 209,-1-4 0,-4 6 283,4-2 1,-5 3-248,1 2 1,-2 1-147,-2 2 0,0 2-435,0 3 0,-5 2-530,1-2 1,-5 1 638,0-1 1,2 2 96,-1-2 0,0 2 0,-4 2 0</inkml:trace>
  <inkml:trace contextRef="#ctx0" brushRef="#br0" timeOffset="80">31224 11410 9036,'0'-7'-199,"6"2"256,2 5 0,3-4 316,2-1 0,-1-3-214,0 4 1,2-1-109,3 0 0,-4 4-379,4-3 1,-3 1-352,-2-1 0,1 3 679,-1-3 0,0 2 0,1 2 0</inkml:trace>
  <inkml:trace contextRef="#ctx0" brushRef="#br0" timeOffset="81">31311 11559 11749,'13'-7'537,"-4"0"-821,4 3 1,-4 1-742,8-5 1,2 4-149,2-4 0,-2 4 1173,2-5 0,-1 6 0,5-2 0</inkml:trace>
  <inkml:trace contextRef="#ctx0" brushRef="#br0" timeOffset="82">31857 11150 7988,'0'-7'3577,"0"-4"-2842,0 9-118,0-3-496,0 5 1,0 5-44,0 4 1,-4 3 127,0 5 1,-2 2 77,2 6 1,3 1-29,-3 3 1,1-3 9,-1 3 1,2-3-51,-2-1 0,4-4-190,4-1 1,-1-5-202,5 2 1,-4-3-311,5-2 1,-1-1 73,4-3 1,1-2-295,-1-6 0,1 0 409,-1 0 1,0 0-216,1 0-1179,-6 0 569,4 0 291,-10 0 1,3 0 829,-8 0 0,-8-11 0,-8-3 0</inkml:trace>
  <inkml:trace contextRef="#ctx0" brushRef="#br0" timeOffset="83">31683 11323 8649,'-12'0'1512,"1"-1"-1092,3-3-336,2 2 655,6-3 0,7 1-221,5 0 1,6-6-354,7 2-218,5 2-351,2-5 1,10 6-747,-1-4 1,-4 4 811,-4 5 1,-9 0 172,0 0 165,-7 0 0,1 5 0,-6 2 0</inkml:trace>
  <inkml:trace contextRef="#ctx0" brushRef="#br0" timeOffset="84">28160 12526 9232,'0'13'-1266,"0"-1"520,0 1 1,0 3 745,0 1 0,0 10 0,0-1 0</inkml:trace>
  <inkml:trace contextRef="#ctx0" brushRef="#br0" timeOffset="85">28160 12898 8444,'7'13'1203,"-1"-5"-631,-6 0-511,0 1 0,0-1 82,0 0 1,0-4-173,0 5 219,0-7 1,0 5 48,0-3 0,1-1-239,3 5 0,-3 1 0,5 3 0</inkml:trace>
  <inkml:trace contextRef="#ctx0" brushRef="#br0" timeOffset="86">28197 13233 7981,'0'13'539,"0"-1"1,0 1-145,0-1 1,0 0-149,0 1 0,0-5 618,0 0-159,0-5 0,0 4-225,0-3-723,0-3-2382,0 5 1321,6-1 1303,-5 2 0,10 6 0,-4-1 0</inkml:trace>
  <inkml:trace contextRef="#ctx0" brushRef="#br0" timeOffset="87">28321 13754 7952,'-1'7'2188,"-3"-3"0,1-2-1477,-5-2 0,4 1 684,-4 3-1024,-1-3 0,1 6 73,0-2-56,5-4-1218,-3 4 830,6-5 0,0 0 0,0 0 0</inkml:trace>
  <inkml:trace contextRef="#ctx0" brushRef="#br1" timeOffset="88">24848 744 7762,'0'-7'1944,"0"-4"-1724,-6 10 1,5 1 263,-3 8 0,-3 9-117,-1 3 1,-3 5-148,-2 4 0,1 1-4,0 3 1,-4 3-13,4-3 0,-3 2-712,7-2 1,-2-3 375,2-5 1,-2-2-594,6-2 0,0 1-517,4-5 472,0-1 1,0-8-109,0 1 519,0-6 0,4-3 359,0-9 0,6-7 0,-3-4 0</inkml:trace>
  <inkml:trace contextRef="#ctx0" brushRef="#br1" timeOffset="89">24798 843 7772,'6'-24'369,"-5"8"-153,3 4 1,-1 4 216,1-1-25,-2 4 159,9 5 1,-6 5-176,3 4 1,3 2 33,-2 1 1,0 6-147,0 3 0,0 1-55,-5-2 1,6 4-22,-2-3 0,-1-4 12,2 0 1,-5 1-116,4-2 47,0 1 1,5-6-1,-1-3 0,0-2 24,1-6 1,1-2 110,2-2 0,-1-4-99,6-9 0,-4-2-98,3-6 0,0-4 30,0 1 1,-1-7 70,-2 2 0,-5-1-133,1 0 0,-1 4 62,-3 5 1,-4 2 218,-1 2-191,-2-2 1,-2 9-98,0-3-34,0 9-216,0 3-2175,0 5 1236,0 0-769,-6 5 1,5 2 1910,-3 6 0,-3 4 0,0 3 0</inkml:trace>
  <inkml:trace contextRef="#ctx0" brushRef="#br1" timeOffset="90">25493 843 7771,'0'-7'0,"0"2"0,1 4 1302,4-4 236,-4 4 1,6-4-646,-3 5-9,3-6-341,5 5-118,1-10-821,5 9 361,-5-3 1,9 1 125,-5-1 1,1 1 137,-2 4 1,-2 0-2042,3 0 1,-8 0-109,0 0 1920,-7 6 0,4 6 0,-6 8 0</inkml:trace>
  <inkml:trace contextRef="#ctx0" brushRef="#br1" timeOffset="91">25468 992 7771,'-12'7'1195,"-1"3"-369,1-6 101,5 6-207,2-9 983,5 4-1266,0-5 0,11 5-174,5-1 1,8-2-996,5-6 1,4 0 514,8-8 0,3 2 217,6-6 0,-1-4 0,1 1 0</inkml:trace>
  <inkml:trace contextRef="#ctx0" brushRef="#br1" timeOffset="92">26312 546 7673,'0'-9'-140,"0"1"1205,-6 5-273,5-2-98,-10-1 0,4 5-275,-5-3 0,3 2-169,1 2 0,-4 2 16,-5 2 1,1-1 137,3 5 0,2 2-96,3 6 1,1-2-72,3 3 1,2 0-225,-2 0 0,4 1 77,4-2 1,2-2 33,2 3 1,7-3 46,-2-2 0,3 0-288,1 1 0,-3-1 84,2 1 1,-2-5-313,-2 0 0,-3-4 76,-1 4 1,-5-3-365,1 3 463,-3 0 1,-6 5 66,-4-1 1,-2 0-96,-1 1 0,-5-5 30,1 0 0,-1-1 284,5 1-83,0-2 429,-1-1-206,6-3 812,2 3-1006,5-5 1336,0 0-1095,5 6 1,-2 1 180,5 5 1,-4 1-43,5-1 0,-7 5-117,3-1 0,-4 6-105,-1-1 1,4-2 0,0 2 0,0-5-579,-4 5 1,2-6 295,2 2 1,3-4-1260,5 0 0,2-5 660,2 0 1,4-5-3089,5 1 3749,10-2 0,-1-13 0,8-3 0</inkml:trace>
  <inkml:trace contextRef="#ctx0" brushRef="#br1" timeOffset="93">26920 707 7810,'-7'-6'496,"0"5"136,3-3 0,2 1-46,-2-1-171,3 3 0,1-5 671,0 6-486,0 0-248,0 11 49,0-3 0,0 16-20,0-3 0,0 6-244,0 2 1,0 4 70,0-4 0,1 0-264,3-4 1,-2-2-205,2-2 1,-1 1-215,1-6 1,-3 1-721,3-5-120,3 1 1,-4-2 438,5-3 875,-5-2 0,8-1 0,-4 2 0</inkml:trace>
  <inkml:trace contextRef="#ctx0" brushRef="#br1" timeOffset="94">27217 1029 11120,'-1'9'546,"-3"-1"1,-3 0-252,-5 5 0,3-1-628,1 0 1,0 1-701,-5-1 0,1 1-609,0-1 1642,5 0 0,-4 1 0,4-1 0</inkml:trace>
  <inkml:trace contextRef="#ctx0" brushRef="#br1" timeOffset="95">27552 769 8428,'14'-7'997,"3"3"1,-4 3-693,4 1-245,2 0 1046,-10 0-643,7 0 0,-13 4-87,5 0 0,-5 5-169,1 0 1,2 2-73,-2 1 1,0 1-217,-4-1 93,-6 6-596,-1-4 483,-5 9 0,-5-9-148,1 2 1,-1-2 136,5-1 1,4-2 11,-1-3-3,7 3-113,-9-4 127,9 0 1,-2 2 474,8-5 1,-1 1-294,5-5 0,2 0-321,6 0 0,0-2-950,4-2 0,1 1 601,4-5 1,0 4 576,-1-4 0,-4-1 0,-2-3 0</inkml:trace>
  <inkml:trace contextRef="#ctx0" brushRef="#br1" timeOffset="96">28111 1017 11545,'-13'4'1015,"1"0"0,3 6-794,1-2 0,0 0-1,-4 5 1,-1-4-1721,1 8 0,-1-3 1500,1-2 0,0 1 0,-1-1 0</inkml:trace>
  <inkml:trace contextRef="#ctx0" brushRef="#br1" timeOffset="97">28396 732 7810,'1'-7'4323,"3"3"-4215,3 2 1,6-2 412,-1 0 1,-4 0-147,1 4 1,-5 0 88,4 0 0,-5 1 229,1 3-719,3 3 1,-6 6 106,3-1 0,-2 2-248,-2 2 0,-2-2 181,-2 3 0,-1-3-144,-4-2 1,3 3-574,1-2 0,4 2-27,-3-7 301,3 3 167,1 1-111,0-5-144,0 4 206,5-9 118,2 9 1,5-10 614,1 3 1,-1-1-254,1 1 1,-1-3 377,0 4 0,-3-4 409,-1-1-521,0 5-243,-1-3 1,-1 5 189,-6-3-151,0-3-12,0 10-56,0-4 10,-6 0 1,-2 4 144,-9-3-2215,3-2 1308,-3 5 1,8-8-35,1 5-1687,0-5 1089,1 2 1221,1-5 0,6 6 0,0 1 0</inkml:trace>
  <inkml:trace contextRef="#ctx0" brushRef="#br1" timeOffset="98">28830 967 7810,'7'6'2532,"-2"-3"-1103,-5 5-1007,0 0 0,-1 9-1564,-3-1 843,-3 1 1,-9-1-49,-1 1 0,-4-1-917,5-3 1264,-1 5 0,-1-4 0,-1 3 0</inkml:trace>
  <inkml:trace contextRef="#ctx0" brushRef="#br1" timeOffset="99">29165 757 7810,'-7'0'4342,"2"0"-3570,10 5 0,2 2-268,5 5 0,-3 2-108,-1 3 0,0-4-646,5 4 1,-1-3 228,0-2 0,2 1-414,3-1 1,-3-4 317,2 1 1,-1-7-854,2 2 0,-3-2 505,2-2 1,2-2-939,-1-2 0,-1-3 1403,-3-5 0,-1 0 0,0-1 0</inkml:trace>
  <inkml:trace contextRef="#ctx0" brushRef="#br1" timeOffset="100">29413 682 7810,'-12'0'2064,"3"4"-1463,1 0 1,4 6-366,-4-2 0,4 3-40,-5 2 0,2 5-270,-1 2 1,-3 4 90,3 1 0,1-3 117,-1 2 0,5-3-705,-1 4 1,2 0-2210,2-5 2780,0-2 0,0 0 0,0-5 0</inkml:trace>
  <inkml:trace contextRef="#ctx0" brushRef="#br1" timeOffset="101">29686 943 13502,'0'12'846,"-5"0"0,-2 2-613,-6 3 1,1-2-26,-1 6 0,-3-5 103,-1 5-311,1-6 0,3 3 0,1-6 0</inkml:trace>
  <inkml:trace contextRef="#ctx0" brushRef="#br1" timeOffset="102">29984 719 7810,'0'-7'4787,"0"-4"-4363,0 10 224,0-4 404,0 5-746,0 0 1,4 5 22,0 3 0,4 9 87,-4 4-240,1-4 0,-1 5 1,1-4 323,2 2 1,-4-4-225,1 5 1,2-6-70,-2 2 1,0-4 103,-4 0-210,0-1 80,0 1 1,0-5 130,0 0-1365,0-5 764,0 8 1,-6-10-2052,-2 3 1593,-3 3 0,-6-5-990,1 2 1,-5-3 884,5-1 1,-1 0 851,5 0 0,-6-5 0,-1-2 0</inkml:trace>
  <inkml:trace contextRef="#ctx0" brushRef="#br1" timeOffset="103">30095 670 7810,'13'0'0,"-1"0"415,1 0 0,3-2-425,1-2 1,1 3-384,-2-3 0,-2 2 0,3 2 393,-4 0 0,0 0 0,-1 0 0</inkml:trace>
  <inkml:trace contextRef="#ctx0" brushRef="#br1" timeOffset="104">30393 955 7810,'-12'12'0,"5"2"1550,3 3 0,-3-4-1332,-1 4 0,-3 1-1482,-2-2 1,-1 1-191,-2-5 1454,2 1 0,-4 5 0,6 1 0</inkml:trace>
  <inkml:trace contextRef="#ctx0" brushRef="#br1" timeOffset="105">30765 558 7810,'-5'-7'5586,"3"2"-5512,-3 5 0,5 1 99,0 3 1,0 3 209,0 6 0,0 4-42,0 4 1,0 3 0,0 0-163,0 1 1,0-1-348,0-4 0,0 2 263,0-5 0,1-1 125,3-3 1,-1-1-673,5 1 196,1-7 0,-1 0 109,0-6 0,1 0-315,3 0 239,0-6 1,1-5 101,-1-5 0,-5-1 114,-3 5 0,-2 0-39,-2-1 1,-2 5-3,-2 0 0,-7 5-75,-6-1 1,-5 2-863,2 2 669,2 0 1,-4 6-1568,5 2 1253,1 3 0,9 2 630,3-1 0,-3 0 0,0 1 0</inkml:trace>
  <inkml:trace contextRef="#ctx0" brushRef="#br1" timeOffset="106">31051 831 14380,'-4'12'615,"-1"1"0,-6 1-2446,-1 2 0,-2-1 163,-7 6 1668,1 0 0,-11 3 0,0 1 0</inkml:trace>
  <inkml:trace contextRef="#ctx0" brushRef="#br1" timeOffset="107">31311 583 7799,'-7'-7'1145,"2"2"1,6 0-862,3 1 1,-1 0 46,5 4 0,1 0 186,3 0 0,0 0-223,1 0 1,-1 1-89,1 4 1,3-3-132,1 7 212,-6-1-132,0 4 0,-9 5 161,7-1-109,-6 1-125,2 1 1,-5-4-77,0 2 1,-1 2-221,-3-1 0,-3 3-412,-6-3 0,5-1 480,0-3 0,1 3 26,-1 1 120,-4-1 0,6-3 0,-7-1 0</inkml:trace>
  <inkml:trace contextRef="#ctx0" brushRef="#br1" timeOffset="108">31733 868 7820,'-7'6'3387,"0"1"-3102,3 5 1,-3 0-417,-5 1 0,-1 3-813,1 1 1,-2-1 234,-2-3 709,2-1 0,-4 6 0,5 1 0</inkml:trace>
  <inkml:trace contextRef="#ctx0" brushRef="#br1" timeOffset="109">32068 744 7820,'7'-5'0,"-2"-2"0,-1-6 97,1 1 0,3 0 158,-4-1 1,0-1 58,-4-2 0,4 1-77,0-6 1,1 2-35,-5-2 0,-2-1-27,-2 5 0,1 1 97,-5 3 0,-4 2-66,-5 3 0,-1-1 102,2 4 1,-4 1-124,-5 4 1,5 6 21,-1 2 1,2 3-112,-2 1 0,3 2 173,6 3-287,-1-3 27,7 4 1,0-6 55,6 0 0,0 1-186,0-1 0,6-4 55,2 1 1,7-5-128,1 4 0,7-5-86,-3 1 82,4-3 178,0-1 1,0 0-174,-3 0-7,2 0 263,-9 0 0,4 0 466,-6 0-471,1 0 1021,-7 0-708,5 0 0,-9 10 111,2 2 1,-3 5 260,-1-1 0,-1 4-351,-3 5 1,-2-2-136,-2-2 1,-3 2-788,3-2 0,1-2-211,-1 2 0,5-6-611,-1 1 1,-2-2 352,2-1 1,0-5-1743,4 0 2739,0-5 0,0 8 0,0-4 0</inkml:trace>
  <inkml:trace contextRef="#ctx0" brushRef="#br1" timeOffset="110">32328 298 8458,'0'-7'39,"6"1"-513,2 6 0,3 0 1340,2 0-364,-1 0-387,0 0 1,1 0-82,-1 0 1,1 0 226,-1 0 0,-4 2 527,1 2 0,-7 7-400,2 5 0,-2 5 39,-2-4 0,-3 5 295,-5-2-362,0 4-127,-10 0 1,5 1-158,1 0 1,4-4 61,-1-1 1,7-4-94,-3 0 0,0-2 52,1-2 1,0 1-176,4-1 1,5-4 38,3 1 1,-1-7-171,2 3 1,3-4-155,5-1 0,-1 0 156,-4 0 1,1 0-176,-1 0 241,1 0 122,-1-6 1,-4 5 315,1-3 651,-7 3-171,4 1-211,-17 5 1,7 2 188,-9 5 1,5 2-264,0 3 0,-2 2-10,6 6 0,0 1 149,4 3 0,0-2 179,0 6 1,0 1-398,0 3 1,0-4-173,0 0 0,0-4 81,0 4 844,0-6-708,0 4 0,-6-8-377,-2-2 1,0 1-9,-5-6 1,2 1-2006,-9-5 0,-2-3-587,-7-1 0,-3-5 2519,-5 1 0,-11-14 0,-3-4 0</inkml:trace>
  <inkml:trace contextRef="#ctx0" brushRef="#br1" timeOffset="111">24873 2146 7899,'0'-13'2280,"0"6"-2211,0-4 1,0 10 146,0-5 23,-6 6 1,-1 7 492,-5 6-515,-6 5-1,-1 6-824,-6 7 644,-5 0 234,3 7-53,3-7-1,0 5 1,10-10-2955,-4 5 0,7-11 2710,3 1 0,-1-6-408,4 2 0,1-4-144,4 0 580,0-6 0,0 4 0,0-4 0</inkml:trace>
  <inkml:trace contextRef="#ctx0" brushRef="#br1" timeOffset="112">24823 2084 7899,'14'-20'718,"2"-2"-384,-7 6 1,-2 3 70,1 5 1,-4 5 609,4-1 1,-4 3-766,5 1 0,-2 5 176,1 4 1,2 7-131,-6 5 0,4 8-19,-4 4 0,0 7-47,-4 1 0,4 6-177,0-2 1,1 0 57,-5 0 0,1-6-287,3-2 0,-2-1 46,2-7 1,1-5-149,-1-3 1,5-6-760,-5 2 0,0-8 488,-4 0 0,1-7-1697,3 3 1231,-2-4 1015,3-1 0,-10 0 0,-2 0 0</inkml:trace>
  <inkml:trace contextRef="#ctx0" brushRef="#br1" timeOffset="113">24637 2443 7899,'-12'-5'1954,"5"3"-773,-4-3-687,9 5 0,-2 0 253,8 0 0,5-4-283,7 0 1,5-6-600,8 2 0,3-3 166,5-2 0,3 1 159,-3-1 0,6 1 26,-10 0 1,5 3-217,-5 1 0,-2 0 0,-1-5 0</inkml:trace>
  <inkml:trace contextRef="#ctx0" brushRef="#br1" timeOffset="114">25369 2270 10935,'12'-7'113,"1"3"1,3-2 465,1 2 0,-1-4-170,-3 4 1,3-5-1373,1 5 0,-1 0 507,-3 4 0,-5 0 456,0 0 0,-5 6 0,3 0 0</inkml:trace>
  <inkml:trace contextRef="#ctx0" brushRef="#br1" timeOffset="115">25295 2480 7858,'-13'7'2000,"6"-1"-2347,-4-6-44,10 0 142,1 0 656,7 0-186,11 0 0,1-6-178,6-1-1615,0-5 718,5 0 725,2-1 1,5-5 0,0-1 0</inkml:trace>
  <inkml:trace contextRef="#ctx0" brushRef="#br1" timeOffset="116">26113 1922 7877,'0'-12'2231,"-5"5"-967,-3 3-418,-3-3-255,-2 6 105,1-5 1,1 8 214,2 2-622,-2 3 1,10 6 0,-3 4 1,2-3-85,2 2 1,0-1-141,0 2 1,6-3 89,2 2 0,3-1-294,2 2 0,0-6 198,4 5 0,-7-5 41,2 6 1,-6-6-50,2 1 0,-5-2-824,1 7 0,-4-4 358,-4 0 1,-7-1-92,-6 1 0,-4-1 131,5 0 1,-2 1 186,1-1 1,4-1-203,-4-2 129,3 2 1,6-10 450,0 3-184,5-3 695,-3-1-416,6 0 1,2 0 57,2 0 0,3 0-36,5 0 0,1 2-98,-1 2 1,0-1 223,1 5 0,-2 0-114,-3 5 0,2 0 23,-6 4 0,0 2-84,-4 6 1,0 1 237,0 3 1,-5-1-20,-4 5 0,2-1-3,-1 1 1,5 1-361,-1-5 1,3-4-8,1-5 0,1-4-207,3 0 0,5-6 152,7-2 1,5-5-1708,8 1 1,8-10 209,9-6 1444,7-11 0,9-9 0,-27 13 0,-1 1 0</inkml:trace>
  <inkml:trace contextRef="#ctx0" brushRef="#br1" timeOffset="117">26721 2046 7816,'0'-12'904,"0"5"-198,0-4 305,0 10-112,0-5-556,0 6 1,-1 0-200,-3 0 1,1 2 63,-5 2 1,-5 4 25,-3 8 0,-1 0-1,5 4 1,-1 5-120,1 4 0,1 1-41,3-1 1,2-5-181,6 5 0,0-6-86,0 6 1,1-7 162,4-1 0,2-5-794,5 5 0,4-10 407,1 1 0,5-3 157,-1-1 0,4-3 260,3-5 0,-1 6 0,3 1 0</inkml:trace>
  <inkml:trace contextRef="#ctx0" brushRef="#br1" timeOffset="118">27044 2022 7816,'0'-7'1194,"0"1"-882,0 6 1831,0 0-1881,0 6 1,0 6-29,0 9 0,0-2-26,0 2 1,0-1 298,0 5-557,0 0 0,0 0-95,0 0 1,0-6-199,0-3 1,0 2-1657,0-1 1524,0-1 0,1-3-213,3-1 1,-1-5 687,5-3 0,1 3 0,3 0 0</inkml:trace>
  <inkml:trace contextRef="#ctx0" brushRef="#br1" timeOffset="119">27292 2232 7816,'7'0'1858,"-2"0"-1237,-5 0-123,0 6-223,0 1 0,-1 1-67,-3 0 0,1 1 104,-5 3-678,-1 6 326,3-4 1,-6 4-318,4-6 0,-3 5-474,-1-1 0,1 1 599,2-5 232,-2 0 0,5 1 0,-7-1 0</inkml:trace>
  <inkml:trace contextRef="#ctx0" brushRef="#br1" timeOffset="120">27478 2084 7816,'1'-7'373,"3"3"-499,3-3-48,11 5 0,-4-3 260,3 5 1,-4 0 1045,0 0 0,-5 0-632,0 0 0,-1 5-204,1 4 0,-2 2-329,-6 1 1,0 6 56,0 3 1,-6-2-92,-2 2 0,-7-5 143,-2 5 1,1-6-80,4 1 1,3-3 46,1-5-94,5 3 0,-2-8 69,5 5-532,0-5-23,0 2 1,5-5 256,3 0 1,4 0-274,0 0 1,2-4-33,2 0 584,-2 0 0,9-1 0,-3-2 0</inkml:trace>
  <inkml:trace contextRef="#ctx0" brushRef="#br1" timeOffset="121">27900 2232 7816,'7'6'1760,"-2"-5"-309,-5 5-917,0-1 1,-1 1-4,-3 2 0,1 3-224,-5-3 1,3-1-100,-3 2 0,5-5 261,-1 4-53,-3-5-2637,6 2 1353,-5 1-859,6-5 566,0 5 709,0-6 0,0-2 197,0-2 0,0 1 46,0-5 1,0 4-410,0-4 202,6-1 416,-5-3 0,5 0 0,-12-1 0,-1 1 0</inkml:trace>
  <inkml:trace contextRef="#ctx0" brushRef="#br1" timeOffset="122">27776 2046 7816,'0'-12'2645,"0"5"-1825,0 2 471,0 5-407,0 0-432,5 0 1,2 1-36,5 3 0,-3 3-159,-1 5 1,0 1 143,5-1 0,-5 5 56,0-1-272,-5 6 1,7-7 51,-6 6 0,4-4-161,-4 3 0,0-3 79,-4 4 0,2-6-112,2 1 24,-3 4 1,5-7-371,-6 4 1,-4-3 214,-1-2 1,-4 0-319,0 1 0,-6-1 207,-1 1 0,-5-1-1005,5 0 1,-5-1 39,4-2 0,-3 0-1589,3-4 2752,1-1 0,3 1 0,1 2 0</inkml:trace>
  <inkml:trace contextRef="#ctx0" brushRef="#br1" timeOffset="123">28185 2394 10370,'-12'4'644,"-1"0"1,-1 7-710,-2 1 1,2 1 97,-2 3 0,2-2-2192,1-2 2159,6 1 0,-4 5 0,5 1 0</inkml:trace>
  <inkml:trace contextRef="#ctx0" brushRef="#br1" timeOffset="124">28520 2034 7816,'0'-7'1244,"-6"-4"1,4 10-783,-7-3 213,7 2-344,-9 8 0,4 1-52,-6 5 1,5 5-59,0-1 1,0 6-54,-5-1 0,5 2-68,0 2 1,3 0-171,-3 0 0,5-2-784,-1-2-1548,3 2 1614,1-9 0,1 4-28,3-6 816,-2 1 0,14-1 0,-2 0 0</inkml:trace>
  <inkml:trace contextRef="#ctx0" brushRef="#br1" timeOffset="125">28706 2096 7562,'7'-7'-84,"-2"2"735,-5 5 2564,0 0-2726,0 5 0,0-1 90,0 9-550,0-4 127,0 9 1,-1-1 155,-3-1-719,3 6 308,-5-2 206,6-1-53,0-1-1367,0 0 673,0-4 223,0 3 0,0-8-733,0-1 1150,0 0 0,0-1 0,0-1 0</inkml:trace>
  <inkml:trace contextRef="#ctx0" brushRef="#br1" timeOffset="126">28917 2282 7816,'-7'0'1882,"2"6"0,3-4-1602,-2 7 0,1-3-729,-5 3 0,4 2 0,-4-3 29,-2 3-526,-1 1 620,-2 1 1,2-1-107,3 1 432,-3-6 0,-1 4 0,-8-5 0</inkml:trace>
  <inkml:trace contextRef="#ctx0" brushRef="#br1" timeOffset="127">29103 2071 7816,'4'-8'0,"0"0"0,2 5 0,-2-1 0,3 2 973,5 2 0,-4 0-357,1 0 1,-5 0-152,4 0 1,-5 2-216,1 2 0,2 3-57,-2 5 1,-2 1-607,-6-1 0,-3 0 269,-5 1 0,0 3-401,-1 1 1,1-1 273,-1-3 1,5-2-527,0-3 481,5 3 1,-2-8 52,5 5-46,0-5 558,0 2-283,0-5-128,5 0 0,2 0 5,5 0 1,1 0 84,-1 0 2099,1 0-1336,-1 0 0,-4 2 410,1 2-536,-1-3 0,0 5-105,0-6-304,-5 5 1,3-2-180,-6 5 0,-2 1 98,-2 3 0,-3 0-856,-5 1 0,-1-1 456,1 1 1,0-2-841,-1-3 1,1 2 519,-1-6 1,5 4-847,0-4 1491,5 0 0,-8-4 0,4 0 0</inkml:trace>
  <inkml:trace contextRef="#ctx0" brushRef="#br1" timeOffset="128">29339 2046 7816,'8'0'904,"0"0"0,2 0-498,6 0 1,0 0 726,4 0 0,-5 0-505,2 0 0,-3 0 147,-2 0 0,-1 6-171,-3 2 1,2 5 8,-6 3 0,0 3-715,-4 6 1,-5 0 138,-3 0 1,-1 0-1262,-3-1 1,2 1 816,-6 0 1,2 0-694,2 0 0,-1-2 42,1-2 1058,5-3 0,-4 0 0,4 1 0</inkml:trace>
  <inkml:trace contextRef="#ctx0" brushRef="#br1" timeOffset="129">29736 2332 11274,'7'1'1666,"-3"3"-1510,-3-2 0,-2 4 203,-3-1 0,-3 1 200,-6 7 1,-3 1-847,-1 2 0,-5-2-902,1 2 0,4 2 1189,0-1 0,-2-1 0,-1-3 0</inkml:trace>
  <inkml:trace contextRef="#ctx0" brushRef="#br1" timeOffset="130">30157 1997 7816,'0'-8'-158,"0"-1"177,0 6 0,0-3 114,0 1 508,0 4 280,0-10-227,0 10 109,0-5-537,0 6 1,-5 6-14,-3 2 1,-2 8-46,2 5 1,-3 7-109,2 1 1,3 4-135,-3-4 0,7 0-77,-3-5 0,4 1-329,1 0 0,4-4 62,0-1 1,6-4-381,-2 0 1,3-4-171,2-3 0,-1 0 379,0-4 0,5-1 549,0-4 0,-1 0 0,2-6 0,1-1 0</inkml:trace>
  <inkml:trace contextRef="#ctx0" brushRef="#br1" timeOffset="131">30381 2022 7816,'4'-9'174,"0"1"452,0 5-167,-4-2-52,0 5 879,0 0-1023,0 5 0,0 4 1,0 7-45,0 5 1,0 6-12,0 2 0,0 0 13,0-4 0,0 0-653,0 0 0,0-5-972,0 1 1,0-6-542,0 2 1945,0-4 0,0 0 0,0-1 0</inkml:trace>
  <inkml:trace contextRef="#ctx0" brushRef="#br1" timeOffset="132">30654 2232 7816,'-7'0'1152,"1"0"1,6 2-514,0 2-420,-5 3 0,2 1 0,-4 0 41,2 2 1,-5 2-647,2 5 1,-3-3-823,-2 2 1,5-2 622,0-2 1,1-3 584,-1-1 0,-9-5 0,3 2 0</inkml:trace>
  <inkml:trace contextRef="#ctx0" brushRef="#br1" timeOffset="133">30790 2046 9027,'0'13'590,"0"-1"0,-4 1-266,0-1 0,0 0 223,4 1 0,0-1-227,0 1 1,0-1-160,0 0 0,4 1-92,0-1 1,6 1 110,-2-1 0,-1 0-83,1 1 1,-4-5 82,4 0-298,-5 1 1,7-1 100,-6 0 0,-1-4-79,-7 5 0,0-5-928,-9 4 623,3-5 1,-9 6-1,4-3-1641,-2 1 1626,-5-4 0,9 2 1,-4-5-1238,3 0 1653,2 0 0,-1-11 0,1-3 0</inkml:trace>
  <inkml:trace contextRef="#ctx0" brushRef="#br1" timeOffset="134">30803 2022 7816,'5'-7'0,"-2"-3"0,5 6 0,0-4 458,5 4 1,3-5-67,1 5 0,-1-4-385,-3 4 22,-1 0-438,1 4 0,-1 0-1275,0 0 1278,1 0 406,-6 0 0,4 0 0,-4 0 0</inkml:trace>
  <inkml:trace contextRef="#ctx0" brushRef="#br1" timeOffset="135">31137 1997 7816,'13'0'4212,"-6"5"-3339,-3 4-612,3 2 0,-6 2 245,3 4 0,-2 1 235,-2 2 0,-2 4-651,-2-3 0,-3 2-521,-5 2 0,-1 0-41,1-1 1,0-3-572,-1 0 0,1-6-1910,-1 1 1402,1 4 1551,-6-6 0,4 3 0,-4-4 0</inkml:trace>
  <inkml:trace contextRef="#ctx0" brushRef="#br1" timeOffset="136">31386 2282 8539,'0'7'1581,"0"4"0,-2-8-1165,-2 5-255,3-5 0,-9 8-320,6-3 0,-2-1-528,2 1 1,2 0 650,-7 5 1,6-5 35,-1 0 0,-3 1 0,1 3 0</inkml:trace>
  <inkml:trace contextRef="#ctx0" brushRef="#br1" timeOffset="137">31534 2270 8370,'9'7'661,"-1"-3"0,-4-3-788,4-1-570,1 0 1,3 0 10,0 0 686,-5 0 0,4-5 0,-4-2 0</inkml:trace>
  <inkml:trace contextRef="#ctx0" brushRef="#br1" timeOffset="138">31807 2282 9990,'13'-5'0,"-1"3"-1629,1-2 707,-7 3 469,6-5 0,-6 5 453,7-3 0,-5-2 0,0 2 0,1-6 0,3 3 0</inkml:trace>
  <inkml:trace contextRef="#ctx0" brushRef="#br1" timeOffset="139">32093 2220 8306,'0'7'1261,"0"0"-1261,0-3 120,0-3 0,1 5 138,3-6 0,-1-2-478,5-2 1,1 3-429,3-3 1,0-3-1388,1-1 2035,-1 2 0,1-10 0,-1 2 0</inkml:trace>
  <inkml:trace contextRef="#ctx0" brushRef="#br1" timeOffset="140">32353 2208 9871,'8'-5'809,"1"1"1,-5-4-962,4 4 1,-4-4 151,5 4 0,-1-6 0,4 3 0</inkml:trace>
  <inkml:trace contextRef="#ctx0" brushRef="#br1" timeOffset="141">32564 2108 7900,'7'0'1932,"4"0"-569,-10 0 704,5 0 1133,-6 0-2055,0 0-802,5-5 0,2-1-1812,6-2 1,-5-2-684,0 6 2152,-5 0 0,3 4 0,-6 0 0</inkml:trace>
  <inkml:trace contextRef="#ctx0" brushRef="#br1" timeOffset="142">32849 2183 8621,'-12'11'1379,"0"-3"1,-1 3-1126,1-3 0,-6 9 88,-3 4 1,-2 3 387,-2 5-730,-5-2 0,-8 8 0,-6-3 0</inkml:trace>
  <inkml:trace contextRef="#ctx0" brushRef="#br1" timeOffset="143">33122 1687 7486,'-7'0'2312,"2"0"-1305,5 0-360,0 0-636,5 0 0,2 0 176,6 0 0,-1 0-17,1 0 1,-1 1-420,0 3 1,-1-1 122,-2 5 1,-4-4 31,-5 5 1,4-1 160,0 4 1,1 1 129,-5-1 1,-2 2-96,-2 2 194,3-2-122,-10 10 0,5-11-48,-2 4 1,-3 1-12,3-2 0,2 1-141,2-5 1,3 1 17,1-1 1,0 1-234,0-1 158,0 0 1,5-1-141,3-2 1,3-2 161,2-3 1,3-3 4,1 3 0,1-2-174,-2-2 0,-2-5-81,3 1 0,-8 0 298,0 4 1,-5-4 220,4 0 449,-5 0-465,2 4-197,-5 0 1985,0 0-1572,-5 0 0,3 1-63,-2 3 1,-3 3 205,-1 6 0,1 0 5,-1 4 0,0 2-15,-5 6 1,5 0-213,0 0 1,-1-2 62,-3-2 0,0 2-383,-1-2 1,1-2-256,-1 2 1,1-6-2392,0 1 0,-1-2 486,1-1 2151,-17 5 0,-4-5 0,-17 5 0</inkml:trace>
  <inkml:trace contextRef="#ctx0" brushRef="#br1" timeOffset="144">21883 3981 8045,'-5'-18'656,"2"4"-374,-5-2 1,5 2 483,-1 2-275,-3-1-28,5 6 28,-3-4 223,5 10 0,0-3-67,0 8 1,0 4-209,0 9 0,0 2-333,0 6 0,0 0 78,0 0 1,0-1-316,0 1 0,4 0 188,0 0 0,4-6 126,-3-2 0,4-4-149,-1 0 0,3-2-866,2-3 0,-1-2 294,1-6 0,-1 0 265,1 0 0,-1-6 150,0-2 0,1-3-162,-1-2 378,1 1-161,-1 0 0,-4 3 149,0 1 239,-5 5 1,4-2-156,-3 5 0,-2 5 199,2 4 0,1 2-87,-1 1 0,6 0-268,-2 1 1,3-1 41,2 1 1,-1-7 93,1-1 0,-1-4-37,0-1 1,5 0 11,-1 0 1,5-6 54,-4-2 0,1-4-87,-2-5 0,-2 2-61,2-6 56,-2 6 28,-7-8-254,4 4 230,-9-1 11,3-3-208,-5 4 182,0-1 1,0-2 63,0 6-268,0-1 73,-5 5 0,2 3 99,-5 1 1,5 4-381,-1-4 1,1 5-65,-1-1 208,2 3-2521,-3 1 1139,5 0 713,0 0 292,5 0 1,-2 0 572,5 0 0,1 0 0,3 0 0</inkml:trace>
  <inkml:trace contextRef="#ctx0" brushRef="#br1" timeOffset="145">22516 3857 8045,'7'7'-210,"4"4"1,-4-5 1374,5 2-467,0 8 1485,1-7-1947,-6 9 1,2-6 110,-5 0-62,6 1 1,-7-1 194,5 1-358,-5-1 1,2 0-83,-5 1 191,6-6 1,-5 4-547,5-4 245,-6-1-972,0 0 1121,0-6 230,0 5 16,0-3-326,0 3 156,0-5-459,0 0 199,0-5 1,-2 2-38,-2-5 149,3 0-43,-5-10 0,6 4 203,0-3-167,0 4 10,6-5-6,-5 4-143,10-4 0,-5 10 146,2-1 1,3 5-470,-3-4 220,3 5-42,2-8-108,-6 10 1,4-5-1217,-3 6 1089,3 0-1240,-4 0 1759,4 0 0,-4 6 0,5 1 0</inkml:trace>
  <inkml:trace contextRef="#ctx0" brushRef="#br1" timeOffset="146">22913 3994 8045,'7'5'636,"4"-4"593,-10 10-792,10-4 0,-8 4 616,5-2-351,-5 2-655,2-4 0,-5 1-1568,0 0 1024,0-5-2418,0 8 2686,0-10 0,-1 5 1,-3-6 228,-4 0 0,-3 0 0,-2 0 0</inkml:trace>
  <inkml:trace contextRef="#ctx0" brushRef="#br1" timeOffset="147">22888 3795 8045,'0'-7'817,"5"2"0,-2 6-528,5 3 0,-3 2-112,3 2 0,-4 3-1211,4-3 1,1 3 89,3 2 944,0-1 0,6 1 0,2-1 0</inkml:trace>
  <inkml:trace contextRef="#ctx0" brushRef="#br1" timeOffset="148">23297 3721 8811,'7'0'1748,"-1"0"-1325,-1 0 0,-2 0 234,5 0 186,-5 5-305,3 2-26,-1 6-281,-4 4-29,5 3 0,-6 9-651,0 0 373,0 5 1,0-8 123,0 3-1416,0 3 727,0-6 379,-6 4 189,5-5-1689,-4-6 742,-1 5 475,5-10 9,-5 4 536,1-6 0,-2 0 0,-6 1 0</inkml:trace>
  <inkml:trace contextRef="#ctx0" brushRef="#br1" timeOffset="149">23161 3944 7934,'-7'0'1392,"-4"0"-394,10 0-744,-5 0 0,7 4-34,4 0 0,3 4 14,8-3 0,4 3-163,4-4 1,1 4-781,0-4 0,0 2 378,0-2 331,0-3 0,-1 10 0,1-4 0</inkml:trace>
  <inkml:trace contextRef="#ctx0" brushRef="#br1" timeOffset="150">23570 4068 7934,'7'0'1942,"4"1"-1648,-3 3-116,3-2 0,2 3 56,-1-5 0,2-1-1,3-3 1,-2 1 172,5-5 0,-3 1-706,4-1 1,-5-3 235,5 2 0,-6 2 224,2-1 1,-4 1 307,0-1-2275,-6-3 769,-2 4 741,-5-5 1,-1 1 84,-3 2 0,-7 4 504,-6 5 1,-1 0 1115,2 0 1,0 0-1384,-4 0 0,3 0 564,-3 0 0,3 5-159,-4 4 0,6 2 497,-1 1 1,6 5-369,2-1 1,5 2-259,-1-1 1,2-2-69,2 6 1,10-6-733,2 1 1,11-2 408,1-2 1,8-1 215,9-2 0,2 0-126,3-5 0,7 1 0,-2-5 0</inkml:trace>
  <inkml:trace contextRef="#ctx0" brushRef="#br1" timeOffset="151">24935 4093 7921,'7'-20'0,"-3"4"0,-3-2 256,-1 1 0,-5 2-10,-4 7 1,1-3-29,-4 3 1,1 1 489,-10-1 0,0 5-218,-3-1 1,-1 2-102,0 2 1,0 2-131,0 2 0,1 4-119,-1 9 0,5-4 79,4 4 0,8-2-399,3 2 1,4-4 225,1 4 1,0-3-508,0-2 1,6-1-120,2-3 1,3 2 297,1-6 1,2 0-24,3-4 1,-2 0 73,5 0 1,1-5-11,4-3 1,-4-9-19,-1-4 1,0-2 23,0-2 1,2-5 124,-5-3 0,-1-3 177,-3-1 1,-1-10-188,1-3 4,-6-2 0,2 6 384,-5 1 0,0 11 1240,-4 0-1083,0 7-215,0 8 1839,0 6-580,0 2-596,0 10-431,0-5 0,0 12 229,-5 6-253,-2 7 0,-5 17-896,-6-3 521,9 16 46,-7-5 1,15 1 266,-4 1-1156,4-6 510,1 2-171,6-10 499,0 4 1,7-11 109,-1-1 0,6 0-1804,3-8-489,-3 1 998,5-5 300,-9-5 498,9-1 1,-5-6 426,3 0-645,2-6 464,-3-1 0,-1-5 0,-2-2-49,-4-2 124,0 2 0,-1-4 129,1 6 0,-7-1 697,-1 1-728,-4 5-34,4 1 1208,-3 6-148,3 0-249,-5 0-581,0 0 38,0 6 0,2 1 357,2 5-206,-3 6-236,10-4-554,-9 4 277,9-11 138,-10 4 28,10-4 1,-4-1 246,5-1-136,-5-4-963,4-1 87,-4 0 272,6 0-170,-7 0 226,6 0 157,-6-6-21,1 0-94,-1-7 196,-6 1 1,0-5-101,0 1 215,-6-1-100,-1-1 0,-2 4-65,-4-2 463,9 2 0,-15 6-177,11 0 1,-5 3 88,9-3 1,-1 5 85,0-1 145,4 3-1182,-4 1 551,5 0 1,6 0-27,7 0 1,5-4 99,7 0 0,-1-5 21,1 5 1,-4-1-93,0 1 1,-6 2-189,1-2 1,-2 3 619,-2 1 0,1 0-150,-1 0 1,-3 5 466,-1 4 0,-5 2-289,1 1 0,-3 4-124,-1 1 0,0 0-35,0-5 1,0 0 218,0 1 1,0-5-10,0 0 1,1-4-906,4 5 429,-4-7-155,10 4 0,-4-6 60,5 0 0,-1-6 86,-2-2 1,2-1 66,-3 0 1,3-2-21,1 3 0,-3-2-82,-1 2 242,0-3 181,-1 10 0,0-5 30,-3 6 0,-1 2 194,5 2 0,-4-2-244,4 7 0,-3-1-108,3 4 0,0-1 114,5-2 0,-1 2-55,0-3 0,1-3-226,-1 0 1,5 0 84,-1-1 1,1 0 52,-5-4 1,1-1-46,-1-3 0,-1-3-31,-3-5 1,2 3 54,-6 1 0,4-4-6,-4-5 0,1 1-102,-5 3 1,-2 1 109,-2-1 0,-1 1 5,-4 0 0,-2 5-213,3 3-1916,-3-3 1073,-1 5 433,5-3-3478,1 5 2994,6 0 0,2 0 193,2 0 0,3 4 834,5 0 0,6 0 0,1-4 0</inkml:trace>
  <inkml:trace contextRef="#ctx0" brushRef="#br1" timeOffset="152">25989 3857 7921,'20'0'-635,"-3"0"1,-4 0 2225,-1 0-1036,-5 6 420,4-5 310,-4 10-827,5-4 55,-5 5-295,4 1 1,-9-6 0,3 4 692,1-4-307,-5-1-138,5 5-55,-6-9-192,5 9-1,-3-10 1,3 5-1085,-5-6 198,0 0 474,6-6 69,1-1 0,5-11 44,0-1 90,6 0-44,-4-5 967,4 11-431,-6-5-226,1 11 58,-1-4 1258,1 9-1082,-1-3 1,0 10 39,1 4 1,-5 3-144,0 5 0,-5 2-174,1 6 1,-2 1-15,-2 3 1,0-3-219,0 3 0,0 3 0,0-1 0</inkml:trace>
  <inkml:trace contextRef="#ctx0" brushRef="#br1" timeOffset="153">27255 3894 7940,'12'0'127,"0"-5"1,1-1 92,-1-2 1,-4-3-70,1 3 1,-5 1 136,4-1 0,-5-1-13,1-3 1,-3 0 110,-1-1 1,0 1 21,0-1 0,-1 5-134,-3 0 1,-3 4-162,-5-5 1,-2 7 134,-3-3 0,-2 5-103,-6 5 0,0 2 15,1 5 0,3 4 28,0 1 0,6 5-102,-1-1 0,6-2-196,2 2 1,5-5-345,-1 5 1,2-6 272,2 2 1,6-5-337,2-4 1,7 2 240,2-6 0,9 0 51,-1-4 1,7-5-1,-4-4 1,1-3-397,-4-5 0,0 2 302,0-5 1,-2 4 191,-2 0 503,-3-3-301,-6 5-317,-5-4 7,-1 11 982,-6 2 1,0 10-138,0 3 0,0 3 46,0 2 0,-4 3-483,-1 1 0,1-1-448,4-3 194,6-1-355,-5 1 0,10-2 269,-3-3 1,3-3-65,2-5 0,3 0 91,1 0 1,4-5-288,-5-3 0,6-3 92,-1-2 1,-2-3-22,2-1 1,-6-5 125,2 1 441,-4-2-192,0-2-51,-1-5 1,1 4-111,-1-3 1,-5 2 308,-3 3 1,-1 4 982,1 4-284,-3 2 619,5 7-847,-6 2-370,-6 16 0,-1 0-87,-5 14 0,1-2 1,1 10 110,2 1-366,5 2 108,-2-4 1,5-2-114,0-5 1,5 0-323,4 0 0,2-6 294,1-2-881,0-4 673,1 0 1,1-6-518,2-3 521,-2-3 0,9-1 0,-2 0 0,-2-5 33,2-4 1,0-3 104,3-5 1,-3-2-5,0-6 0,-6 1 164,2-1 1,-4-6-81,0-2 1,-1 2 440,1-2-261,-7 5 1,1-5 1074,-3 8-813,-2-2 1,3 13 52,-5-3 1,0 8 853,0 0 191,0 7-545,0-4-429,0 17 1,-5 3-336,-3 11 1,1 5-1,0 3-501,1 3 0,2-3 148,4 0 0,0 0-220,0 4 0,6-4-2446,2 0 1419,3-5 1462,7 2 0,1-5 0,6 0 0</inkml:trace>
  <inkml:trace contextRef="#ctx0" brushRef="#br1" timeOffset="154">29029 3634 11462,'0'12'572,"0"1"1,0 0-325,0 4 0,0-2 77,0 6 1,0 0 156,0 3 0,0 1-415,0 0 1,0-4-731,0-1 0,0-3-60,0 3 0,0-9 308,0 2 0,0-3-1422,0 2 1288,5-5-183,-4-2 347,10-5 1,-4-1 76,6-3 1,-1-3 63,1-5 0,0-6-142,4-3 424,-3-2-38,4-8 0,-2 2 60,1-8-51,-1 8 1,-3-12-10,-1 8 0,0 2 0,1 2 0,-1 5 970,1 3 1,-5 4 158,0 9 1260,-5-3-1710,2 10 1,0-3-193,-1 8 1,0 7-218,-4 5 0,0 6-215,0-1 1,0 2-134,0 2 0,4 0 132,0 0 1,0-4-460,-4-1 1,4-5 243,1 2 0,0-7-710,-1-2 0,-1-1-233,5 1 95,-5-2 339,8-6 653,-10 0 73,10 0 1,-8 0 67,5 0 1,-3 0-207,3 0 1,-4-2-169,4-2 656,1 3 1,3-4 721,0 10 0,1-3-537,-1 7-375,1-1 1,-1 0-114,0 0 1,2-1-53,3 2 0,-4-4-237,4-5 1,-2 0 119,2 0 0,-2 0-345,6 0 0,-5-1 211,5-3 0,-6-2-14,1-2 1,-3-3 0,-3 3 20,-2-3 0,-4-2 363,4 1 323,-5-1-439,2 1 1,-6 1 377,-3 3 0,1 1 0,-5 4 86,-2-1 47,5 0-259,-6 4 0,4 1-23,-6 3 1,5 3 7,0 6 1,5-1-264,-1 0-238,3 1 0,1 3-93,0 1 1,5-1-208,3-3 0,3-1-74,2 1 1,-1-5-1,1-1-170,-1-2-123,0-1 0,2-4 318,3 0 1,-8 0-388,4 0 946,-3 0 0,-4 0 0,0 0 0</inkml:trace>
  <inkml:trace contextRef="#ctx0" brushRef="#br1" timeOffset="155">28929 3845 9995,'-38'-6'1023,"2"-1"1,22-1-170,6 0-835,5 5 1,14-4 33,6 3 1,6 1-209,6-5 0,12 1 99,9-1 0,9-2-261,3 6 0,6-6 1,-31 7-1,0 0 1</inkml:trace>
  <inkml:trace contextRef="#ctx0" brushRef="#br1" timeOffset="156">30592 3721 7940,'0'-13'334,"-6"1"-169,5-1 1,-9 5 108,6 0 0,-2 4 302,2-4 237,-3 5-365,-5-3-169,0 6 1,-1 0 335,1 0-197,-1 6-142,-5 1 0,5 11-16,-4 2 1,8 0-27,0 0 0,6 1 0,-1 4 1,3-2 96,1-2-1093,5-3 634,2 0 1,7-6-787,3 0 444,2 1 336,6-12 0,1 5-825,3-6 421,-3 0 246,4-6-108,-5 5 1,0-10-117,0 3 143,-6-3 134,-1-2-99,-5 1 86,-1-1 281,0 1 942,-5 5-523,-1 2-241,-6 5 1385,0 0-1125,0 5 0,1-2-205,3 5 1,-1-4 28,5 4-180,1-5 0,7 3-184,1-6 0,1 0-441,-2 0 298,-2 0 150,4 0 1,-6-4-199,1-1 150,-1-4 33,-5 2 1,3-1-36,-6-1 141,5 1 0,-7-4 161,2-1 0,-3 5-28,-1 0 1,-5 5 168,-4-1 1,-2-2 92,-1 2-195,0 0-68,-1 4 0,1 0-61,-1 0 82,1 0-51,5 0-402,-4 0 157,10 0 265,-5 0-19,6 0-3365,0 0 2409,6-5 1,1-2 331,5-6 1,0 1 94,1-1 235,-1 1 1,1 4 253,-1 0 1,-4 5-187,1-1 964,-1-3-618,4 5 71,1-3 1,-2 10 397,-3 4 1,3-2 106,-3 1-566,-2 0 0,5 4 0,-3 1 217,3-1-308,1 1 1,-3-5-289,-1 0 1,0-4 148,5 5 1,-5-7-378,0 3 1,-5-3 186,1 2 1,-1-2-66,1 2 83,-3-3-365,5-1 244,-6 0 1,1-1-65,3-3 0,-1-2 31,5-2 293,1-3 1,-1 5-183,0-2 83,1-3 157,3 4 1,0 0-88,1 3 1,-5-1-33,0 1-8,-5-1 1,8 5 85,-3 0 216,-2 6 0,3-3-134,-4 5 1,3-4-188,-4 4 105,6-5 1,-3 7-3,5-6 0,-4 0-69,1-4 1,-3 1-138,3 4 1,2-4-650,-3 3 1,3-2 344,1-2 0,2-5 218,3 1 0,-2-5 304,6 0 1,-6-2-6,1-1 0,2-1-58,-1 1 0,-1 0 186,-3-1 1,-2 1 109,-3-1 1,2 5 421,-6 0 0,1 4 882,-1-4-495,-2 5 155,3-3 299,-5 1-611,0 3-540,0-3-55,0 5 691,0 0 1,0 5-1006,0 4 0,-1-2-18,-3 1-94,2 0 0,-3 4-89,5 1-17,0-6 202,0 4 0,1-8 3,3 5 0,-1-4-111,5 4 1,1-4-159,3 5 1,-4-7 67,1 3 25,-7 1 54,9-4 61,-9 9 0,3-4 108,-5 5 0,0-4-166,0 1 249,0-1-101,0-1 1,-5 2 34,-3-4-106,-3 4 75,4-7-25,-4 3 32,4-5-12,0 0 1,0 0-39,3 0 8,2 0 0,-2 0-43,8 0-369,-2-5 244,9-2 0,0-2-252,5 1 255,6 5 0,-6-8 48,4 3 32,-5-3 0,7 3-116,-5 0 1,5-1 5,-1-3 1,-3-2 34,-2-2 0,2 0 39,-1-4 0,1 3 156,-2-3 75,-2-1-182,4 2 1,-7 1 662,-3 5-288,3 1-154,-9-1 1293,3 7-477,-5 0-237,0 6 384,0 0-592,-5 6 0,2 5-319,-5 5 1,1 6-256,-2-1 0,4 2-793,5 2 838,0 5 0,0-8-1405,0 3 972,0-8 0,5 5 30,4-6-491,-4 1 536,6-5 1,-4 1-223,5-1 1,1-5-181,-1-3 1,1 2 380,-1-2 1,-4 0-482,1-4-596,-7 0 1019,4 0 463,-6-6 0,-6-6 0,-1-7 0</inkml:trace>
  <inkml:trace contextRef="#ctx0" brushRef="#br1" timeOffset="157">31907 3659 8118,'-13'-11'623,"1"2"191,-1-2 0,5 10-222,0-3 1,5 1 293,-1-1-554,3 3-387,1-5 0,9 6 134,4 0 0,9 0-98,3 0 0,-1 0-207,5 0 1,-3 0-484,-1 0 0,-4 0-174,0 0 390,-6 0-2,3-5 0,-6 3-1060,1-2 1555,-7 3 0,5-5 0,-4-1 0</inkml:trace>
  <inkml:trace contextRef="#ctx0" brushRef="#br1" timeOffset="158">32204 3584 7940,'4'9'763,"1"-1"0,-1-4-269,-4 4 559,5-5-628,-3 8 1,5-5 66,-3 2 0,-3 3-52,3-3 1,-2 3-213,-2 1 1,1 1 53,3-1-62,-3 1 1,5-1-586,-6 1-1035,0-7 918,0 0-103,0-6 145,0 0 0,4-6 455,0-2 41,0-3-143,2-7 1,-3 4 189,5-2 46,0-3-157,-1 5-252,4-4 231,-4 5 1,4 5 6,-3 0 1,3 5-10,-2-1 0,2-1-415,1 0 1,-2 1-511,2 4 0,-6 2 956,6 2 0,3 3 0,4 5 0</inkml:trace>
  <inkml:trace contextRef="#ctx0" brushRef="#br1" timeOffset="159">32676 3646 7940,'7'0'1537,"-2"0"-1207,-5 0 0,-1 0 570,-3 0-556,-3 0 1,-6 0-51,1 0 0,-2 2 64,-2 2-56,2-3 1,-8 10 260,5-3 0,5 3-409,4 2 1,1-1-300,-2 1 0,4-1-269,5 1 0,0-5 366,0 0 0,0-4-971,0 4 676,5-5 0,2 3-96,6-6 0,-1 0-73,1 0 207,-1 0 1,4-6-127,1-2 1,0-3 196,-5-1 1,0-1 209,1 1 1,-5 3 957,0 1-821,-5 0 1,4 1 1136,-3 3-401,-3 2-407,5 2 1,-6 6-92,0 2 1,-1 7 29,-4 2 0,4 0-342,-3-5 1,3 0-344,1 1 0,1-2-855,3-3 775,-3-2 1,10-2-434,-2 0 326,-4 0 1,6-4-389,-2 0 0,2-4 443,1 0 0,-4-6 23,1 2 1,-3-3 233,3-2 1,2 2 191,-3 3 1,-1-2-261,1 6 482,-5-5 1,4 7 1650,-3-2-546,-3 3-395,10 6 0,-9 2-144,2 6-616,3-1 1,-4 0-213,5 1 0,-5-5-771,1 0 3,3-5 402,-6 3-1421,4-6 1179,-5 0 0,0-2 635,0-2 0,0-8 0,0-8 0</inkml:trace>
  <inkml:trace contextRef="#ctx0" brushRef="#br1" timeOffset="160">32899 3547 7940,'0'-7'1771,"0"-4"-1061,0 10-476,0-5 1,1 6-395,4 0-417,-4 0 0,9 2 259,-6 2 1,4-1-226,-4 5 543,6-5 0,-3 13 0,5-2 0</inkml:trace>
  <inkml:trace contextRef="#ctx0" brushRef="#br1" timeOffset="161">33122 3671 7940,'4'12'960,"1"1"0,3-1-81,-4 1-442,6-1 1,-9 1-139,3-1 0,-2-4 272,-2 0-525,0-5-134,0 3-187,0-6 221,0 0-314,5-6 1,-4-1-270,4-5 1,1 0-18,3-1-49,2 1 678,1-1-122,1 6 727,-1 2-428,-5 5 1,3 1-1,-6 3 57,-2 5 0,4-2-41,-2 1-138,0 0 27,-4 5 0,4-5 66,0 0 1,2-5 168,-2 1 9,-2 3-190,14-6 1,-8 3-1946,9-8 790,-3-3 616,-2-5 0,0-2 6,1-2 1,-1 0 269,1-4 0,-5-1 191,0-4 0,-5 0 83,1 1 0,-3 3 334,-1 0 0,5 2-137,-1-2 554,0 3 2015,-4 6-1534,0 5-764,0 2-370,0 5 1,0 7 13,0 5 1,0 2-124,0 6 0,0-3-200,0 4 0,0-2-31,0 2 0,1 1 140,3-6 1,-1 2-1244,5-1 628,-5-4-1,8 5 0,-8-5-1088,5-1 1313,-5-5 1,3 4-855,-6-3 0,0-1 1225,0 1 0,-6-5 0,-1 3 0</inkml:trace>
  <inkml:trace contextRef="#ctx0" brushRef="#br1" timeOffset="162">33321 3696 7997,'-13'0'1144,"1"0"1,5-1 200,3-4-1149,3 4-84,1-5 1,1 6-289,3 0 1,4 0 114,9 0 1,-2-4-37,6 0 1,-2 0-373,2 4 1,2 0-1964,-2 0 1073,-3 0 1359,0 0 0,-6 6 0,1 0 0</inkml:trace>
  <inkml:trace contextRef="#ctx0" brushRef="#br1" timeOffset="163">33581 3671 7997,'13'0'1323,"-1"-5"-895,-5 3-202,-1-3 296,-6 5 307,0-6-650,0 5 1,0-3 28,0 8 0,-5-1 380,1 5-294,-5 0 1,3 4-127,-2 1-169,2-1 170,6 1 1,0-1 56,0 1 1,2-1-55,2 0 1,-1 1-182,5-1 1,0-4 243,5 1 101,-1-1-147,0 4 1,-5-3-9,-3-1-637,-2-5 0,-13 6-232,-6-5 0,-12 6-1444,-8-2 2132,-6 9 0,-6-3 0,-1 4 0</inkml:trace>
  <inkml:trace contextRef="#ctx0" brushRef="#br1" timeOffset="164">25121 4986 8076,'-7'0'532,"1"0"127,6 0-212,0 5 638,0 2-454,0 6-307,6-1 0,-3 2 302,5 2-436,6-2 1,1 3 189,6-9-588,-1 3 221,5-10-1,5 5 223,-3-6-625,8 0 0,-7-2 266,5-2 120,-5-3-1327,2-5 642,-11 0 231,-1-1 287,-5 1 1,-6-5-239,-3 1-99,-3-6 93,-1 8-39,-5-10 57,-2 11 903,-11-5-370,-2 11-169,-4-4-11,-1 9-114,0-3 1,-4 5-94,0 0 1702,0 5 436,4 2-822,6 11-178,1-4-493,6 4 0,-1 0 194,1 3-568,5-4 170,2 1 1,6-1-95,3-1 1,4 1-355,9-5 340,2-5 0,6 4-1025,5-9 480,2 3-149,5-5 477,0-5-596,1-2 240,-1-6-1036,-5 6 627,3-4 362,-3 5 159,0-12 0,-2 4 58,-5-3 1,0-2-60,0-2 388,-1 3 0,-4-4-181,-4 6 1,-3-1-92,-5 5 1,2 4-89,-6-1 1656,0 7 1,-3-4 390,3 6 1,-2 1-997,2 4 1,3 2-146,1 5 1,2 0-148,-2 1 1,3 3-685,-3 1 0,3 3 255,2-3 1,-1 0-202,0-5 0,5 0 212,0 1 0,-1-6-1956,-4-3 856,6-3 0,-4-1 556,3 0 1,-4 0 330,0 0 1,-5-5-40,0-4 0,-5-2 28,1-1 1,-2-2 0,-2-2 0,0 0 420,0-4 0,-2 5-31,-2-2 1,-3 5 1011,-5 3 0,-1 4-537,1 5 0,-2 0-190,-2 0 1,-5 7-431,-8 5 1,2 2 152,-7 7 0,11-1-349,-2 5 1,6-1 163,2-4 0,2 2-855,11-5 0,0-5 414,4-4 1,5-5-320,4 1 0,3-2 782,5-2 0,8-6 0,6-1 0</inkml:trace>
  <inkml:trace contextRef="#ctx0" brushRef="#br1" timeOffset="165">26138 4911 8526,'13'0'270,"-5"0"469,0 0 1,-1 6 74,1 2 0,2 9-318,-6 3 1,0 5 175,-4 4 0,0 3-242,0 5 0,0 0-367,0 0 1,0-4 26,0 1 1,0-3-716,0 2 1,0 2-22,0-6 0,2-5 489,2-3 0,-3-4-809,3 3 0,-2-9 368,-2 2 0,4-8-1025,0 4 1124,0-7 0,-5 4 200,-4-6 0,3-6-53,-7-2 352,1-8 0,-10-4 0,-1-5 0</inkml:trace>
  <inkml:trace contextRef="#ctx0" brushRef="#br1" timeOffset="166">26126 5159 8076,'4'-40'61,"0"3"1,6 3 213,-2 9 18,3 0 100,1 0 1,6 6-219,-4 1 1,4 7 273,-6 3 0,1-2 642,-1 6-541,1 0-158,4 4-95,-3 0 1,4 1 369,-5 3-432,-7 3-1,6 0-247,-11 4 0,4-4 148,-5 6 1,0-5 112,0 0 1,-1 0-15,-3 5 1,-3-2-1000,-5-3 0,-1 3 43,1-3 389,-1-2-1710,1-1 1,4-5 985,-1 0 0,7-1 1057,-2-3 0,8-9 0,3-6 0</inkml:trace>
  <inkml:trace contextRef="#ctx0" brushRef="#br1" timeOffset="167">26473 4713 8076,'8'0'0,"1"0"0,-1 0 0,4 0 322,-5 5 0,4 6 1085,-3 6-909,-2 5 330,5-3-90,-10 12 0,5-5-579,-6 3 0,4-3 8,0-1 1,2 0-746,-2-1 1,-3-4 453,3-4 1,3-2-214,1-2 1,-1-1 148,2-2 1,-1 0-711,4-5 1,2 1 293,3-5 1,-4-2 4,4-2 0,1-3 448,-2-5 0,5-2-30,-4-3 0,-1 4 5,-3-4 1,-1 3 175,0 2 2011,1 0-1069,-1-1-690,-5 6 0,3 3 425,-6 8 1,1 3 917,0 6 0,-4 0-1416,3 4 0,-1-3 52,1 2 0,-3-2-353,3-2 0,2 1 185,-2-1 1,2-4-1792,-2 1 946,-3-7-1485,5 4 801,-6-6-74,0 0 1540,0-6 0,0 0 0,0-7 0</inkml:trace>
  <inkml:trace contextRef="#ctx0" brushRef="#br1" timeOffset="168">26920 4849 10485,'0'7'-1681,"5"4"1681,2-4 0,11 6 0,1-1 0</inkml:trace>
  <inkml:trace contextRef="#ctx0" brushRef="#br1" timeOffset="169">27441 5011 8003,'-4'-13'0,"-1"1"0,0-1 0,1 1 0,1 4 668,-5-1-220,5 1-168,-8 1 1,4-2 1268,-5 4-746,-1 1-453,-5 4 1,3 0 77,-6 0 1,6 6-277,-1 2 0,2 7 22,2 2 1,3 1-151,1-2 1,5-1 163,-1 6 0,4-6-537,4 2 1,5-3 220,7-2 0,2-1-535,3-3 0,2 2 111,-2-6 0,6 0-44,2-4 0,4-1-14,-4-3 1,4 1 182,-4-5 0,0-1-23,-4-3 223,-6 0 28,5-1 1,-10 5-142,2 0 113,-2-1-113,-2-3 478,-5 5 1,0 0 1958,-3 3 1270,-2 3-1420,3-5-1215,-5 6-186,0 0-319,0 6 56,0 1-56,0-1-891,0 5 445,0-4-416,0 0-570,0 4 978,0-9-1021,0 3 759,0-5 141,6 0-1238,-5 0 708,5 0 325,-6 0 163,0 0-506,5 0 896,-4 0 0,5-11 0,-6-3 0</inkml:trace>
  <inkml:trace contextRef="#ctx0" brushRef="#br1" timeOffset="170">27714 4775 8003,'0'-7'3233,"0"2"-3552,0 5 183,0 0 230,5 5 314,-4 2-428,11 0 1,-10 4-304,7-3 184,-1 3-210,4 2 0,1-2-1254,-1-3 1168,0 3 435,1-10 0,5 10 0,1-4 0</inkml:trace>
  <inkml:trace contextRef="#ctx0" brushRef="#br1" timeOffset="171">28111 4638 8655,'0'-8'2486,"0"0"-2401,0 5 0,0-1 678,0 8 1,0 4-283,0 9 1,0-2-191,0 6 1,0-1-51,0 5 1,0 4 195,0 0 0,1 1-302,3-1 1,-1-2-418,5 2 1,-4-3-95,5-1 1,-5-5-417,4 1 0,-1-6-567,1 2 1,2-4 626,-6 0 0,4-5-700,-4 0 526,0-5 906,-4 3 0,0-12 0,0-1 0</inkml:trace>
  <inkml:trace contextRef="#ctx0" brushRef="#br1" timeOffset="172">28049 4837 8003,'-13'-7'0,"1"-3"1650,-1 6-562,6 0-851,2 4 23,5 0 1,1 0-38,3 0 1,5 0-192,7 0 1,4 4 77,4 0 1,-3 1-487,0-5 0,-1 0 226,5 0 1,0 0 188,0 0 1,0 0-38,-1 0 1,-3 0-3,0 0 0,-1-12 0,5-1 0</inkml:trace>
  <inkml:trace contextRef="#ctx0" brushRef="#br1" timeOffset="173">28446 4651 8003,'0'-7'2630,"0"1"-2333,0 1 556,0 4-60,0 6 1,1 5-95,3 10-171,-3 1-245,5 9 1,-6-3 20,0 2-218,0 2 0,0-3-590,0 5 1,0-6 415,0 2 1,1-4-1131,3-4 1,3 1 640,6-6 1,-1 1-817,1-5 0,-1-5 84,0-3 1309,6-2 0,2-2 0,4 0 0</inkml:trace>
  <inkml:trace contextRef="#ctx0" brushRef="#br1" timeOffset="174">28694 4849 8003,'7'-5'3251,"-2"3"-2645,-5-3-124,0 5 0,0 0 37,0 5 0,1-2 585,4 5-1098,-4 1 87,10 3-36,-10 1 170,5-7-652,-1 0 0,-2-6 56,5 0 0,1-1-141,3-4 1,0-1 205,1-7 1,-1 2-48,1 3 1,-1-3 534,0 3 1,0 1-139,-4-2 1,-1 7 606,-3-3-396,-3-1 372,5 4 1,-2 2-267,0 8 0,4 9 196,-4 4 1,1 2 432,-5 2-623,0 5 1,0 2-49,0 5 1,0 0-95,0 1 0,-5 3-62,1 0 1,-4-1-115,4-7 1,-2 2 11,2-6 0,-3 0-123,-5-5 0,-1 0-38,1-3 0,0-1-190,-1-7 0,1 0 166,-1-9 1,5 1 126,0-5-483,0 0 307,1 0 0,-3-10-152,6-2 0,0-9-130,4 0 0,1-4 36,3-4-622,3 3 603,6-4 1,3 5-281,1 0-186,5 6 337,-3-4 1,2 10-185,-1 1 0,1-1 749,4 5 0,0 3 0,0-1 0</inkml:trace>
  <inkml:trace contextRef="#ctx0" brushRef="#br1" timeOffset="175">29376 5246 8003,'-7'0'1590,"2"0"1,-1 6-1,-1 1 1</inkml:trace>
  <inkml:trace contextRef="#ctx0" brushRef="#br1" timeOffset="176">26299 13531 7792,'-7'-12'-485,"1"5"775,1 3 0,3-2-74,-7 2 0,3-6 201,-3 2 0,-2-2 207,3 2-416,2-3 1,-5 8 233,3-5-293,-3 5 1,-1-2 82,-1 5 1,1 0-46,0 0 0,-2 1 0,-1 3 318,-2 5-560,-5 7 215,8 3 0,-4 2 153,6 0-259,-1-1 30,1 5 0,5 0 0,3 0 1,3-2-199,1-2 1,1-2-463,3-2 445,3-4 1,5 4-79,1-9 0,5-2 49,2-6 0,5 0 0,3-3-279,1-5 1,0-2 105,-4-11 0,3-1-102,1-7 1,-4 2 188,-4-6 1,-2-2 221,2-6 1,-3 2-205,-6-2 0,-5 0 69,-3 4 0,-2-8 712,-2 8-444,0 3 1,0 3 474,0 7 0,-5 4-312,1 4 0,-5 2 961,0 2-630,4 5-302,-6 1 236,10 6 65,-5 0-440,6 0 37,-6 6 0,5 6 145,-3 9 1,-2 8-80,2 4 1,-4 7-298,4 1 0,0 2 74,4-2 1,0-6-297,0 2 0,0-4 177,0 0 1,5-3-131,4-5 0,2-6-142,1-2 1,2-3-213,2-2 0,-2-1-541,3-3 712,-4-2 1,1-6 13,3 0 0,-3-1 39,2-4 0,-2-1-3,-2-7-125,1-5 280,-1 4 1,-1-8 104,-3 6 0,2-2 215,-6 1 0,0 8-234,-4-4 1303,0 4 226,0 2 151,0 1-928,0 6 235,0 0 0,0 7-548,0 6-156,0-1 1,0 10 347,0-5-704,0-1 120,0 2 1,4-4-38,1 2 1,4-3 0,-1-5-104,4-4 0,0-2 206,0-2 0,1 0 12,-1 0 0,1 0-3,-1 0-195,0 0 178,1-6-15,-6-1 283,-2-5-257,1-1 0,-5 1 21,3 0 323,-2-6-205,-8 4 0,-1-5-45,-5 2 1,3 3 83,1-2 1,-4 3 191,-5 5 0,1-2-418,3 6 0,1-4-335,0 4 0,-1 0-483,1 4 1,-1 5-2310,1 4 3158,-1 7 0,1 3 0,0 6 0</inkml:trace>
  <inkml:trace contextRef="#ctx0" brushRef="#br1" timeOffset="177">27267 13457 8589,'0'-7'1701,"0"1"-1371,0 6-388,6 6 146,-5 6 0,4 3 620,-5 6-158,0 0-261,6 9 0,-5-4-296,3 3-6,-2-8 0,-2 1-589,0-6 511,5 1 1,-3-9-18,2 0-240,-3-5 247,-1 3-338,6-6 266,-5 0 1,6-2-77,-3-2 1,3-7 105,5-5 0,1-7 201,-1 3-138,-5-4 1,4 0-66,-3-1 84,3 5 1,-2 3 205,-1 4 1,0 1 335,5-1 0,-1 6-276,0 3 0,-3 3-135,-1 1 1,0 1 466,5 3-43,-1-2-244,-5 9 1,3-4-93,-6 5-206,5 1 123,-7-1-229,9 0 364,-10 1-973,10-1 304,-9-5 131,3-1 0,-1-5-141,0 3 1,2-3 124,-2 4 0,-1-4-52,5-1 0,0 0 8,5 0 0,-1 0-6,1 0 512,-1 0-175,0 0 0,1-4-219,-1 0 764,1 0-401,-1-2 1,0 5-99,1-3 0,-5 2-172,0 2 1186,1 0 343,3 0-855,0 6 1,-3-4 190,-1 7-379,-5-1-147,2-1 1,-1 0-56,1-3 56,4-3 1,-2 5-195,5-6 1,-3-2 69,-1-2 1,-1-3-113,1-5 1,2 0 70,-6-1-108,0 1 148,-4-1 140,0 1-125,0 0-28,0-1 327,-5 6-186,-2-4 0,-6 10 35,1-3-26,-6 2-101,4 2 0,-4 0 40,6 0 1,-1 0 160,1 0-267,5 0-409,-4 6 174,10-5-942,-5 5 618,6-6-1555,0 0 1440,6 0 1,1-6 13,5-2 1,6-3 657,3-1 0,2-6 0,2-2 0</inkml:trace>
  <inkml:trace contextRef="#ctx0" brushRef="#br1" timeOffset="178">28061 13308 7931,'7'-7'0,"4"-3"68,-3 6 0,-1 0 0,1 4 0,-5 5 615,1 4 0,2 3 964,-2 5 1,0 2-297,-4 6-791,0 5-600,0-4 0,0 5-379,0-7 0,4 1 301,0 0 1,2-6-127,-2-2 0,-3-3 264,3-2-1955,3-5 637,-5-2 594,3 1-1148,-5-5 927,0 5 925,-5-6 0,-2 0 0,-6 0 0</inkml:trace>
  <inkml:trace contextRef="#ctx0" brushRef="#br1" timeOffset="179">27987 13395 8874,'-7'0'942,"1"0"-942,6 5 421,0-4 1,0 10 621,0-2 1,6 0-582,2 0 0,3 2-183,1-3 1,6-1-333,3 1 1,6-5-336,2 1 0,6-3-461,-2-1 1,-1-1 251,1-3 597,0 2 0,4-9 0,0 5 0</inkml:trace>
  <inkml:trace contextRef="#ctx0" brushRef="#br1" timeOffset="180">28892 13395 7968,'7'0'3856,"-1"0"-2970,-6 0 358,0 0 0,0 5-131,0 3-901,0 3 1,0 2 262,0-1-238,0 6 1,0-4 97,0 2-111,0-7-970,0-4 532,0 1-912,0-5 812,0 5 1,1-6 117,3 0 0,3-2-99,5-2 0,2-7 0,1-6-355,2 2 1,-1-3 312,-3 2 0,-1-1 246,1 5 28,-1 0 1,0 1 227,1 2 1,-1 4 725,1 5-642,-7 0 0,6 5-104,-4 4 1,-1 2-43,1 1 0,-1 0 240,1 1 1,-1-1 0,-4 1 52,1-1 0,4 0-67,-4 1-1015,6-6-130,-3-2 1,1-5 336,0 0 1,-3 0 109,3 0 1,0-1 323,4-3 0,1-2-125,-1-2 113,1-3 0,-1 9 72,0-2 0,1 3-67,-1 1 1,2 0 225,3 0 0,-4 0-406,4 0 67,-3 0 1,-2 0 142,1 0 0,-1 0 3,0 0 1,1-1-319,-1-4 0,1 3 63,-1-7 1,-1 1 135,-3-4 0,2-1 0,-6 1-81,-1 0 0,-2-1 40,-1 1 0,-1-1 391,-3 1 358,2 5 1,-9 2-172,3 5 1,-3 0-51,-1 0 1,-1 0 0,1 1 78,-1 3 0,2 3-105,3 5 0,-3-3 73,3-1 1,2 0-171,2 5 1,3-1-206,1 0 1,0-3-221,0-1 0,5-1 185,4 1 1,2-1-224,1-3 183,6-3 1,-3 5-295,6-6 0,-5 0 0,4 0 11,-3 0 0,4 0-52,-4 0 1,3-4 133,-3 0 0,4-5 28,-5 5 0,5-4-176,-5 4 588,1-6-200,-5 9 1,1-9 55,-1 6-50,0-6 0,-3 8 286,-1-7-161,-5 7 43,2-9 0,-5 8 585,0-5-223,0-1-210,-5-3 1,-2 1-65,-6 3 1,1-2 85,0 6 0,3 0 560,1 4-238,0-6-435,1 5 113,-4-5-480,10 6 0,-5 6 0,5 1 258,-3 0 1,2 4 43,-2-3 1,3 3-51,1 1-331,0 1 147,0-1 1,0 1-54,0-1 15,5 0 0,-2 1 0,5-1-249,2 1 0,1-2 35,1-3 0,6 1-200,3-4 1,2 3 126,2-4 0,0 0 18,0-4 1,0 0-375,-1 0 495,1 0 1,0 0-1,0-1-9,0-3 1,-2 1 262,-2-5 0,1 3 6,-6-3 0,2 0-171,-1-4 1,-3-1-61,2 1 1,-6 3 124,-2 1 1,-5 0 240,1-4 1,-3-1 1531,-1 1-826,0-1 1,-5 1-153,-4 0 1,-3 5-276,-4 2 0,0 0-42,-4 1 0,3 0-34,-4 4 1,5 0-32,-5 0 1,5 1-137,-5 3 0,6 3-119,-2 6 1,4 0-429,0 4 349,6-3 0,0 4-167,3-6 1,3 0 0,-3 1-181,2-1 0,8-4 143,2 1 1,3-2-54,2 1 1,4-3-119,4-5 0,1 0 99,-1 0 1,2-1 72,-2-3 0,2-3-112,2-5 0,-5-1 143,-4 1 0,2-2-12,-1-3 0,-1-2 83,-4-6 1,0-1 159,-4-3 0,1-1-49,-4-3 0,3-2 131,-4 6 0,4-4 194,-4 4 0,1 5 475,-5 3 0,0 6 547,0-2 0,0 8-150,0 0-76,0 7 193,-6-4-734,5 6 1,-6 1 258,3 4 0,-2 7-96,-2 9 60,-3 8-426,4 8 0,-4 1-364,3 4 0,2 2-556,6 1 1,0-2-4789,0-2 2557,0-2 2796,6-2 0,-2-1 0,5-3 0,1-4 0,-2-3 0</inkml:trace>
  <inkml:trace contextRef="#ctx0" brushRef="#br1" timeOffset="181">27465 14300 7898,'0'-7'881,"0"2"0,0 6-435,0 3 0,0 0-103,0 9 560,0-4-500,6 15 1,-3-9-201,5 5 1,2 1-306,6 4 0,-1-6 268,6-2-534,-6-3 290,9-2 0,-5-4-1148,6 0 660,-6-5 411,4 3 1,-5-6-18,3 0 0,-2-4-118,-2-1 290,-9-4 0,9 2 0,-10-5 0</inkml:trace>
  <inkml:trace contextRef="#ctx0" brushRef="#br1" timeOffset="182">27800 14263 7898,'-12'-6'1795,"0"5"-1240,-1-3 0,-1 8-497,-2 4 1,-5 9 0,-6 5 252,-2 5 0,-6-1-149,9 16 1,-8-9-238,5 8 1,5-8-761,8-4 1,7-4-1145,5-4 1566,3 2 1,8-11-61,5 1 0,2-6 473,7-7 0,-1-11 0,5-3 0</inkml:trace>
  <inkml:trace contextRef="#ctx0" brushRef="#br1" timeOffset="183">27875 14461 7898,'7'2'1423,"-3"2"-946,-3 3 1,-1 5 59,0 0-367,0 1 1,2-1-138,2 1 1,-1-7-110,5-1 1,0-4-292,4-1 0,1 0-313,-1 0 71,1 0 1,-1-6-499,1-2 433,-7 3 255,0-6 419,-6 4 0,5-6 0,2 1 0</inkml:trace>
  <inkml:trace contextRef="#ctx0" brushRef="#br1" timeOffset="184">27987 14362 7898,'-6'-12'1525,"5"5"-848,-5-4-130,6 9-222,0-3-261,0 5 58,0 0 0,1 4-302,4 0 1,-3 6 240,7-2-1540,-7 3 1044,9 1 0,-5 1 155,2-1 280,3-5 0,-4 4 0,6-4 0</inkml:trace>
  <inkml:trace contextRef="#ctx0" brushRef="#br1" timeOffset="185">28123 14548 7898,'7'12'815,"4"-1"-237,-3-2-416,-2 2 1,3-4 162,-5 5 867,6 0-434,-9 6-198,5-4 1,-5 5 276,4-2 1,-4-3-237,3 2-108,-3 3-331,-1-5 1,0 8 13,0-5 1,-1 4 13,-3-5 0,1 1-147,-5-5 18,5-5 24,-8 4 0,4-6-556,-5 4 343,-1 2 65,1-10-1013,-6 5 720,4-6 0,-4 0-30,6 0-766,0 0 713,-1 0 0,2-7-105,3-6 0,-2 0-139,6-8 0,0 0-1444,4-4 2127,5-5 0,8-2 0,6-5 0</inkml:trace>
  <inkml:trace contextRef="#ctx0" brushRef="#br1" timeOffset="186">28197 14399 7898,'9'0'3423,"-1"0"-2267,-5 0-700,2 0 0,-5 2-107,0 2 1,0-2-292,0 7 1,2-5 266,2 4-2186,-3 0 1316,5-1-1,-1 4-2311,3-2 2857,3-4 0,7 6 0,2-4 0</inkml:trace>
  <inkml:trace contextRef="#ctx0" brushRef="#br1" timeOffset="187">28731 14325 7952,'0'-13'810,"-2"5"181,-2 0 1,-3 5-560,-5-1 0,-5 3-155,1 1 1,-2 1 1691,1 3-1300,4-3 0,-9 12-189,5-1 1,1 2-59,3 7 1,5-5-376,0 5 1,5-5 69,-1 5 0,2-6-339,2 2 1,6-3 0,2-2 140,3 0-970,2 1 729,4-1 0,1-4 130,3 1 1,3-7-175,-4 3 0,4-4-704,0-1-140,-4 0 0,2 0 1210,-6 0 0,6 0 0,-2 0 0</inkml:trace>
  <inkml:trace contextRef="#ctx0" brushRef="#br1" timeOffset="188">28681 14412 7952,'-7'0'2813,"2"0"-2436,5 0-846,0 0 12,0 5 295,5-4-212,8 10 0,6-9-492,6 2 0,0-3 455,-1-1 411,1 0 0,6-5 0,0-2 0</inkml:trace>
  <inkml:trace contextRef="#ctx0" brushRef="#br1" timeOffset="189">29314 14225 7937,'-6'-6'772,"-1"-5"1,-5 9 0,0-2-154,-1 3-398,1 1-1,-1 0 269,1 0-190,-6 0 1,8 0-52,-2 0 0,4 1 193,0 3-322,-3 3 1,9 5-124,-2 1 0,4-2 41,4-3-9,3 3 106,5-4 1,1 6-385,-1-1 142,6 0 62,-4 1 0,5-1 101,-2 1 0,-3-1 37,2 0-1508,-2 1 944,-7-1 0,4 1 100,-3-1 0,-2 0-31,-2 1 1,-3-5 238,-1 0 108,0-5-103,0 8 1,-1-8-104,-3 5 0,-3-5 299,-6 1 0,1 1 843,-1 0-627,1-1 1,0-3 677,-1 3-395,6-2 27,-4 3-135,10-5-89,-5 6-21,6-5 52,0 10-207,0-4 53,0 0-274,6 4 75,-5-4 1,6 1-14,-3 0 0,-1-4-276,5 5 1,-3-2 126,3 1-911,0-3 716,4 1 0,1-5 120,-1 3 0,2-2 22,3-2 0,-2 0-1696,5 0 1231,-4 0 1,6 0-495,-6 0 1157,6-6 0,-2-1 0,4-5 0</inkml:trace>
  <inkml:trace contextRef="#ctx0" brushRef="#br1" timeOffset="190">29674 14387 7937,'-2'7'2185,"-2"-3"-1749,3-3 1,-6-1 3,3 0-117,2 6 0,-3 1 181,5 5 0,0 0-267,0 1-115,0-6 0,0 4 102,0-3-4,0 3-105,0-4-215,5-2 265,2-5 0,2 0 19,-1 0 0,-5-5-299,1-3 0,-2-2-466,3 2 0,-4-8 355,3 4 1,-4-3 0,-4 3 1,-2-1-570,-2 1 0,-3 1 418,3 2 1,1 0-260,-1 5-387,5 0-419,-8 4 1441,10 0 0,1 0 0,6 0 0</inkml:trace>
  <inkml:trace contextRef="#ctx0" brushRef="#br1" timeOffset="191">29847 14474 7937,'9'5'1493,"-1"3"-637,-5 3-317,2 2 555,-5-1-673,0 1 0,0-1-48,0 0 1,0 1-140,0-1 1,0 1-664,0-1 0,0-4-937,0 0 0,0-3-266,0 3 1632,0-5 0,6 8 0,1-4 0</inkml:trace>
  <inkml:trace contextRef="#ctx0" brushRef="#br1" timeOffset="192">30257 14263 9331,'0'12'926,"0"1"-433,0-1-93,0 6-236,0-4 1,0 9 25,0-2 0,0 2-515,0 2 1,-4 0-359,-1 0 1,1-5 477,4 1-1372,0-6 1577,0-3 0,6-1 0,1-4 0</inkml:trace>
  <inkml:trace contextRef="#ctx0" brushRef="#br1" timeOffset="193">30356 14139 7928,'7'0'2505,"4"0"-2091,-4 0 0,1 0-117,0 0 0,-4 0 121,5 0 1,-1 0-35,4 0-464,-5 0 184,4 0 36,-4 0 157,6 5-426,-7 2 147,0 5 1,-6-3 113,0-1 1,0 0 36,0 5 0,0-1-100,0 0 1,-6 2 53,-2 3 0,1-3-62,-1 2 1,4-2-3,-4-2 1,5 1-276,-1-1 125,2 1 73,2-1 0,2-4-552,2 0 322,3 1 1,5-2-98,1-3 0,-1-3 54,0-1 80,1 0 123,-1 0 1,1 0-33,-1 0 0,-4-4 87,1 0 1,-5-2 657,4 2-442,-5 3 700,2-5-291,-5 6 128,0 0 1,0 6-394,0 2 727,0 3-627,0 7 0,-4 0 873,0 3-927,0 2 0,2-4 0,0 6 18,-2 0 0,-1-2-172,5-2 1,-4 2 26,0-2 1,0-3 491,4-1 0,-4-4 648,0 0 0,-2-1-837,2 1 0,1-2-202,-5-3 0,4 2-1340,-4-6 0,-1 0 694,-3-4 0,-5 0-2861,1 0 1,-6 0 416,1 0 2743,-2 0 0,-8 0 0,0 0 0</inkml:trace>
  <inkml:trace contextRef="#ctx0" brushRef="#br2" timeOffset="194">16735 7206 7945,'-8'-9'414,"-1"1"83,7 0 101,-4-4-433,6 5 0,0 0 220,0 3-279,0 2 1,6-2 77,2 8 0,3 9 1,3 7 110,2 4 0,2 7-83,3 7 1,1-1-135,-6 4 1,5-2 116,-4-2 0,3-4-2,-3 0 1,1-5-6,-2 1 0,-2-7 32,3-2 0,-2-4-213,1 0 1,-2-2 9,3-2 100,-4 1 0,0-1 13,-1 0 1,-1-3-506,-3-1 0,2-4 74,-6 4-196,6-5 197,-9 3 201,5-6-2190,-6 0 1223,0 0 0,-7-2 1066,-5-2 0,-6-3 0,-7-5 0</inkml:trace>
  <inkml:trace contextRef="#ctx0" brushRef="#br2" timeOffset="195">16772 7640 8857,'0'12'264,"6"6"264,0 1-209,12 6 0,-4 0-210,4 0 0,-1 0 306,-1-1 0,6-3-27,-1 0 1,2-6-166,2 2 0,-1-8 14,-4-1 0,2-3-1,-5 3 1,4-5-46,-5 1 1,5-3 58,-5-1 1,1 0-28,-5 0-56,6-5 1,-4-2-215,2-6 109,-2 1-274,-1-6 1,-2 3-229,-3-6 1,3-4 215,-3-4-869,-2 0 1,-1 3 536,-5-3 0,0 3-311,0-3 1,0 4 866,0 5 0,0-4 0,0 5 0</inkml:trace>
  <inkml:trace contextRef="#ctx0" brushRef="#br2" timeOffset="196">17504 7677 7943,'0'-7'3139,"0"2"-2453,0 5 301,0 0 0,0 7-766,0 5 0,0 2-26,0 6 1,0 1-278,0 4 1,1 2-634,3-2 1,-2 3 552,2-8 1,-1 0-972,1 0 1,-1-4 565,5 0 0,-4-2-1722,4-2 2289,1 1 0,3-1 0,0 1 0</inkml:trace>
  <inkml:trace contextRef="#ctx0" brushRef="#br2" timeOffset="197">17727 7776 7990,'0'10'26,"0"2"1,4-2 847,1 7 1,3-4-704,-4 0 0,6-1 8,-2 0 1,2 1-1,-2-1 1,3-3 97,-3-1 1,4-5-64,5 1 0,-3-3-110,2-1 1,-2-5 84,-1-4 1,-2 2 2,-3-1 0,3 0-49,-3-5 1,-1-3 37,1-1 0,-5 0 126,1 0 0,-2 2-78,-2-6 0,0 5 97,0-5 1,-6 6-62,-2-2 1,-7 8-30,-2 0 1,-6 7-466,-2-3 0,-1 11-2965,-7 6 3194,-1 1 0,-3 16 0,0-3 0</inkml:trace>
  <inkml:trace contextRef="#ctx0" brushRef="#br2" timeOffset="198">21052 7156 7963,'0'-7'1617,"0"2"-1227,0 5 35,0 0-202,0 11 13,5-3 0,2 15 181,6-2-194,-1 3-112,6 0 1,-3 1-53,6 0 164,0-6-156,-2 5 1,4-11-95,-2 4 1,2-5 106,2-3 99,-5 2 30,3-10-1123,-9 5 476,4-1 262,-6-4 41,0 5-838,1-6 420,-6 0 251,4 0 51,-10 0-855,5 0 376,-6 0 519,0 0 0,-6 0 0,-1 0 0</inkml:trace>
  <inkml:trace contextRef="#ctx0" brushRef="#br2" timeOffset="199">21238 7280 7963,'0'-12'-235,"0"5"1,-4 0 1797,0 3-737,0 2-589,4-3 0,5 5 237,3 0 0,5 0-109,3 0 1,4 1-216,4 3 0,1-1 87,0 6 0,-2-3-103,-2 3 0,1 2 35,-5-3 1,-2 3-136,-7 1 0,2 5 189,-6-1 0,0 2-302,-4-1 0,-1-2-598,-3 6 0,-7-1 398,-6 5 1,-5 0 152,1 0 0,2-5 73,-2 1 1,6-6-2561,-1 2 2613,7-3 0,-7-2 0,2 0 0</inkml:trace>
  <inkml:trace contextRef="#ctx0" brushRef="#br2" timeOffset="200">21796 7330 7899,'-7'14'0,"3"2"0,3-1 543,1 6 1,0-5-255,0 5 1,0-2-27,0 2 0,0 1-1136,0-5 1,0 3 777,0-3 1,1-1-415,3-3 0,-1-2 509,5-3 0,1 3 0,3-4 0</inkml:trace>
  <inkml:trace contextRef="#ctx0" brushRef="#br2" timeOffset="201">22044 7280 7902,'-7'2'0,"3"2"0,3 3 1446,1 5 1,4 5-652,0-1 0,2 6-277,-2-1 1,-1-2-176,5 2 0,0-1-84,5 5 0,-1-4-15,0 0 0,-1-6-95,-2 1 0,2-2 68,-3-2 0,2 5 27,-2 0 0,-3-5-28,-5-4 1,0 0 0,0 5 0,0-1-1766,0 1 0,-6-1 789,-7 0 1,-3-3 474,-5-1 0,-1-1-2257,5 1 2542,-5 3 0,-3-9 0,-6 3 0</inkml:trace>
  <inkml:trace contextRef="#ctx0" brushRef="#br2" timeOffset="202">22057 7404 7902,'12'-7'2447,"5"-4"-2448,-1 3 1,6-3-244,-1-1 0,2-1-92,2 1 1,4 1-51,0 2 386,0-2 0,1 5 0,2-7 0</inkml:trace>
  <inkml:trace contextRef="#ctx0" brushRef="#br2" timeOffset="203">24054 6821 7992,'-7'0'-123,"2"0"348,-1 0 1,5-1 0,-3-3 0,4 1 77,4-5 1,3-1-39,5-3 1,6-2-1,3-2 1,3-4 108,5-4 0,9-3-148,7-1 0,1 0-53,3-5 0,-2 5 137,7-1 0,-7 3-84,-2 1 0,-6 2-1,-2 2 1,-7 3-103,-9 6 1,-3 5 102,-6 3 0,-1 1-517,-2-1-1514,-4 3 1045,-5-5-1129,0 6 1196,0 0 0,-5 0 0,-2 0 1</inkml:trace>
  <inkml:trace contextRef="#ctx0" brushRef="#br2" timeOffset="204">24501 6313 7895,'0'-13'-97,"0"5"962,0 0-505,5 0 1,2-5 121,5 1 1,1 4-74,-1-1 1,2 5-132,3-4 1,-2 5-53,5-1 0,1 3-99,4 1 0,0 0-59,0 0 1,-1 5-131,1 3 0,-6-1-106,-2 2 1,-3-1 128,-2 4 1,-5 2-3,-3 3 0,-4-2 28,-4 5 1,-4 1-444,-9 4 0,-2-2 169,-6-2 0,0 2-682,1-2 1,0-3 968,3-2 0,3-2 0,6-1 0</inkml:trace>
  <inkml:trace contextRef="#ctx0" brushRef="#br2" timeOffset="205">25096 5978 8099,'0'-7'3236,"0"2"-2855,0 5 0,0 1 13,0 3 1,0 3-106,0 5 0,1 6 86,4 3 0,-3 4-118,7 4 0,-1-3 0,4 3 0,1 1 107,-1-1 0,1 0-128,-1-4 1,-4-5-117,0 1 0,-1-4 107,2 3 0,0-5-335,-5 2 142,1-3 0,-5-2 159,0 1 1,-6-1-528,-2 0 1,-5-1-706,-3-2 0,-3 2-777,-6-3 0,0-1 871,0 1 0,4-5 945,1 1 0,-1-8 0,-4-3 0</inkml:trace>
  <inkml:trace contextRef="#ctx0" brushRef="#br2" timeOffset="206">25146 6102 8043,'0'-8'2031,"0"-1"1,11 5-1836,5-4 1,6 1-215,3-1 0,1-3-280,3 3 1,8-3 297,9-2 0,-3-5 0,-1-1 0</inkml:trace>
  <inkml:trace contextRef="#ctx0" brushRef="#br2" timeOffset="207">8522 7479 8302,'7'-6'612,"-1"5"-178,-6-10-329,5 9 216,2-9-64,6 10 0,5-10 0,1 4-65,6 0 1,5-4 96,3 3 0,4 1-33,5-1 1,-2 1 128,5-1-1382,1-4 1029,3 0 221,1-2 1,5-4-1550,2 0 1275,5 5 439,0-11-172,0 10-148,-29 3 0,1-1 0,3 0 0,1-1-704,-1 0 0,1 0 699,2-2 0,0 0-28,0 2 1,0 1 45,1-3 0,0 0-202,-4 4 1,1 1 86,5-8 0,-1 2-11,22 0 99,-24 2 1,-1-1-1,24-4-44,-29 7 0,-2-1 0,26-7-174,-4-1-1,-3 6 1,-7-3 127,-2 5 1,-9 5 534,-4 0 1,-7 1-323,-2-1 0,-5-2 491,2 6 0,-7-4-443,-2 4 1,-1-2 1811,1 2-1954,3 3 0,-8-9 630,5 6-370,-5 0-513,2-2 219,-5 5-1608,0-5 737,0 6-1940,0 0 0,-5 0 2733,-3 0 0,-3 6 0,-2 1 0</inkml:trace>
  <inkml:trace contextRef="#ctx0" brushRef="#br2" timeOffset="208">10532 6685 8246,'-7'-6'0,"-4"5"0,10-10 0,-5 10 915,1-5-333,3 1 236,-3 3 15,5-3-37,0 5 445,0 0-927,5 0-62,2 0-1,6 0-208,-1 0-24,1 0 0,0 0 111,4 0 0,-2 4 121,6 0 1,-5 1-22,5 0 0,-5-4-62,5 3-1,-6-1 17,2 1 0,-3-3 3,-2 3 0,0-1 27,1 1 1,-5-2 211,0 2-203,-5 3 0,3 0-137,-6 5 0,-2 0 67,-2 1 1,-4 1-1113,-9 2 1,-3 8 565,-9 5 1,0 5-3731,-8-1 4123,2 8 0,-19 4 0,29-21 0,-1 1 0</inkml:trace>
  <inkml:trace contextRef="#ctx0" brushRef="#br2" timeOffset="209">5496 7801 8284,'-6'-12'-204,"3"1"204,-5 2 1279,5-2-320,-8 10-628,10-5 1,-5 13 6,6 6 1,-4 10-84,0 10 0,-4 3-248,4 1 1,0 1 69,4-1 1,0-1-564,0-3 1,0-3-20,0-5 0,5-5-332,3 1 1,3-6-318,2 2 1154,-1-9 0,6 3 0,1-4 0</inkml:trace>
  <inkml:trace contextRef="#ctx0" brushRef="#br2" timeOffset="210">5781 7888 8153,'0'7'0,"1"4"0,3-3 0,-1-1 967,5 1-533,1 1 1,3-3-193,1-1 0,0-4-61,4-1 1,-2-1 90,6-4 0,-2-3-351,2-8 0,2 2 107,-2-3 1,-3 3-114,-2 2 0,-3-2 49,-5-2 1,2 2 7,-6-3 1,0 4 51,-4 0 1,0 1-48,0-1 1,-2 2-56,-2 3 1,2-1 95,-7 4 0,1 1-579,-4 4 1,-5 0 255,1 0 1,-1 2-441,5 2 1,3-1 305,1 5 1,5-4 438,-1 4 0,3 0 0,1 5 0</inkml:trace>
  <inkml:trace contextRef="#ctx0" brushRef="#br2" timeOffset="211">6203 7739 8153,'12'0'0,"-5"0"366,4 0-124,-4 0 0,5-5 129,6 3 0,-4-5-36,3 3 1,-2 1-382,1-5 0,-2 4 115,3-4 0,0 1-225,0-1 1,1-2 166,-2 6 1,0 0-852,4 4 1,-5 0 227,2 0 612,-3 0 0,-2-6 0,1-1 0</inkml:trace>
  <inkml:trace contextRef="#ctx0" brushRef="#br2" timeOffset="212">6476 7578 8153,'-7'0'0,"-4"0"0,9 1 0,-2 3 0,3-2 540,-5 9-238,5-4 1,-10 5-199,9 6 1,-7 1 122,5 6-127,-6 5-308,9-3 0,-5 7-829,6-5 773,0 0-833,0-4 492,0-1 605,0-4 0,0 3 0,0-3 0</inkml:trace>
  <inkml:trace contextRef="#ctx0" brushRef="#br2" timeOffset="213">6761 7479 8314,'0'12'188,"0"0"1,4 5-140,0-1 1,0 11-253,-4-3 0,0 4 97,0-3 1,0 0-657,0-1 0,0 1 762,0 0 0,0-6 0,0-1 0</inkml:trace>
  <inkml:trace contextRef="#ctx0" brushRef="#br2" timeOffset="214">6897 7516 8286,'0'12'-830,"0"1"1,5-1 2204,-1 0 0,4 5-592,-4 0 1,4 3-445,-4-3 1,5 1-148,-5-2 0,4-2-269,-4 2 0,2-2-31,-2-1 0,-3-5-60,3 0 1,-2 0 264,-2 5 1,-2-5-510,-2 0 1,-3 1-515,-5 3 0,0 0 455,-1 1 0,1-6-524,-1-3 995,1 3 0,0-6 0,-1 5 0</inkml:trace>
  <inkml:trace contextRef="#ctx0" brushRef="#br2" timeOffset="215">6947 7565 8286,'8'0'0,"1"0"-519,-1 0 351,4 0 0,2-4-166,3 0 1,-8 0-20,4 4 353,2 0 0,-1 0 0,3 0 0</inkml:trace>
  <inkml:trace contextRef="#ctx0" brushRef="#br2" timeOffset="216">7245 7727 8922,'12'0'-320,"-4"-2"278,1-2 1,-2 1-22,1-5 785,3 5-316,-4-8 0,5 4-288,1 1-1440,-1-5 648,0 9 317,1-9 168,-6 10 189,4-5 0,-10 1 0,5-2 0</inkml:trace>
  <inkml:trace contextRef="#ctx0" brushRef="#br2" timeOffset="217">7356 7516 8507,'0'7'195,"0"4"124,0 1-17,0 7-235,0 6 1,-5 0-1223,3 0 538,-3 5 345,5-4 0,0 1 272,0-7 0,0 1 0,0 4 0</inkml:trace>
  <inkml:trace contextRef="#ctx0" brushRef="#br2" timeOffset="218">7629 7392 8250,'7'0'794,"-1"5"-477,-6 2 0,0 6 578,0-1 1,4 5-393,0-1 1,1 5-252,0-5 0,-4 5-120,3-5 0,2 5 66,-2-4 0,4 3-82,-4-3 1,4 1 105,-3-2 0,0-2-274,-1 3 57,-2-4-99,3 0 1,-5-1-109,0 1 0,0-5-71,0 0 0,-1-4-567,-3 5 1,-1-7 435,-7 2 1,2 2-283,-6-2 1,1 0-94,-2-4 779,3 0 0,-9 0 0,4 0 0</inkml:trace>
  <inkml:trace contextRef="#ctx0" brushRef="#br2" timeOffset="219">7617 7441 8250,'12'0'0,"1"0"0,-1 0 641,1 0-326,-1-5-166,6 4 264,-4-5-226,4 6 1,-6 0-677,0 0 0,1 0 28,-1 0 461,1 11 0,-1-3 0,0 10 0</inkml:trace>
  <inkml:trace contextRef="#ctx0" brushRef="#br2" timeOffset="220">5930 8657 8317,'5'-7'0,"2"-3"-202,6 6 1,4-4-58,4 4 1,-2-6 568,2 2 1,-4 1-878,3-1 0,-3 5 567,4-1 0,-6-3 0,3 0 0</inkml:trace>
  <inkml:trace contextRef="#ctx0" brushRef="#br2" timeOffset="221">6004 8868 8245,'7'-7'149,"4"-4"1,-4 4 574,5-6-300,1 1-1450,5-6 763,1 4 1,6-8 262,0 6 0,-1-12 0,1 2 0</inkml:trace>
  <inkml:trace contextRef="#ctx0" brushRef="#br2" timeOffset="222">6401 8434 8134,'8'-13'353,"1"1"0,-1 5-109,4 3 1,1-2-132,-1 2 1535,1 0-1156,-1 4-474,0 0 1,-5 10 51,-3 2 0,-2 9-669,-2-1 1,-6 4 320,-2 1 0,-4-1-188,-5 1 1,7-4 202,-2 0 1,8-6-63,0 1 0,2-6 213,2-2 0,0-4-110,0 5 1,7-7 427,6 2 0,0-2-148,8-2 1,-4-4 421,3 0 1,-3-6-262,4 2 1,-6 2 927,1 2-456,-2 3-377,-2 1 1,-3 0-104,-1 0 1,-5 9-34,1 4 0,-8 6-502,-5-2 1,-2 5 212,-1-2 0,4 2-674,0-1 1,1 1 419,-2-5 1,2-2-1553,3-7 1003,3 3 914,-5-10 0,12 10 0,1-4 0</inkml:trace>
  <inkml:trace contextRef="#ctx0" brushRef="#br2" timeOffset="223">6798 8545 8119,'8'14'413,"1"3"0,-2-2-54,1 5 1,1-3 99,-4 4 0,4-6-153,0 1 0,2-2-17,1-2 0,0-5-19,1-3 0,3-2-162,1-2 1,1 0 131,-2 0 0,-2-6 30,3-2 0,-4-4 71,0-5 1,-2 2-102,-3-6 0,-2 5 30,-6-5 0,0 5-34,0-5 0,-6 2 11,-2-2 1,-7 3 22,-2 6 0,-5 5-727,1 3 1,-3 5-628,-5 7 0,2 13 1084,-1 16 0,1 6 0,3 6 0</inkml:trace>
  <inkml:trace contextRef="#ctx0" brushRef="#br2" timeOffset="224">20059 17512 8048,'-6'-7'1584,"0"2"-1801,6 5 182,0-6 0,1 5 397,4-3 31,-4 2-350,10-3 0,-4 3-182,5-2 270,1 3-99,-1 1 0,1 0-106,-1 0 1,0 1 187,1 3 0,-5 3-13,0 6 0,-1-1-26,1 1 1,2 3 53,-6 1 1,0 1-657,-4-2-112,0-2 272,0 4-79,0 0 176,0 1 118,-5 0 1,-2 3 46,-5-5 18,-1 5 1,1-8-71,-1 2 1,1-2-208,0-2-11,5 1 1030,-4-6-293,9 4 22,-3-10-236,5 5-61,0-6 0,5 0 371,3 0-229,-2 0 60,5 0 3,-4 0-111,5 0 0,-3 0 117,-1 0 55,0 0-220,5 0 1,-5 4 79,0 0 1,-5 1-468,1-1 152,-3-2 73,-1 9 1,-5-4-719,-3 5 369,-3 1 44,4-1 0,-4 5-860,2-1 760,-2 1 0,4-5-532,3 0 966,3-5 0,6 4 0,2-4 0</inkml:trace>
  <inkml:trace contextRef="#ctx0" brushRef="#br2" timeOffset="225">20506 17723 8048,'0'12'125,"4"1"67,0-1 0,2-4 416,-2 1 144,-3-1 1,10 3-414,-2-3 1,2 2-275,1-6 1,5 0-28,-1-4-108,1 0 212,-5-5 0,5-2-96,-1-6 130,1 1-1,-5 0-314,-5-1 90,4 1 1,-10-1 188,4 1-234,-4 0 0,-7-1 182,-2 1-440,-3 5 222,-1 1 1,-6 6 90,-3 0 0,-2 6-195,-2 2 1,4 3-1256,1 2 875,4-1 130,4 0 1,2-3-878,6-1 1361,0 0 0,10-1 0,0-1 0</inkml:trace>
  <inkml:trace contextRef="#ctx0" brushRef="#br2" timeOffset="226">20940 17673 8187,'7'0'0,"4"0"1046,-3 0-400,3-5-297,2 3 1,-1-4 676,1 1-517,-6 4-8,9-4-1034,-8-1 486,10 5 1,-4-9-341,3 6 0,-4-4-576,4 3 1,0 0 583,-5 1 379,3 2 0,-8-3 0,5 5 0</inkml:trace>
  <inkml:trace contextRef="#ctx0" brushRef="#br2" timeOffset="227">20977 17847 8158,'7'0'2148,"4"0"-1479,-4 0 0,6 0-155,-1 0 0,1-1 19,-1-4-353,6-1 1,1-3-272,6 1 1,0 1-912,0-1 1002,-1-3 0,1 4 0,0-5 0</inkml:trace>
  <inkml:trace contextRef="#ctx0" brushRef="#br2" timeOffset="228">21635 17611 8672,'12'0'375,"1"0"0,1 2 0,1 2-70,1 4 1,2 3-55,-1 2 0,-3-1-144,2 0 0,2 1-247,-1-1 1,-1 5 301,-4-1-844,1 1 505,-1-10 1,-1 4-830,-2-3 514,2-3 159,-5 6 0,1-8-198,-2 6 0,-3-7 17,2 2 514,-2 3 0,3 0 0,-5 6 0</inkml:trace>
  <inkml:trace contextRef="#ctx0" brushRef="#br2" timeOffset="229">21958 17537 8096,'-18'12'236,"-2"6"0,0 2-236,-1 4-356,6 7 147,-3-5 0,1 10 187,1-3 0,3-2 186,5 3 0,5-7-386,-1 2 1,3-7-258,1-1 1,4-6 478,0 1 0,6 4 0,-3-1 0</inkml:trace>
  <inkml:trace contextRef="#ctx0" brushRef="#br2" timeOffset="230">22168 17797 9055,'-5'7'-163,"4"4"0,-6-2-195,2 7 0,0-2 104,-3 2 0,1 0 257,3 0 1,2-1-86,-2 6-44,3-6-661,1 3 302,0-6 485,0-5 0,5 4 0,2-4 0</inkml:trace>
  <inkml:trace contextRef="#ctx0" brushRef="#br2" timeOffset="231">22280 17797 8035,'7'-5'485,"-2"3"116,1-3-256,-5 5-444,10 0 155,-9 0 125,3 0 1,-1 1 307,1 3-592,-1 3-250,1 6 275,-3-1 1,3-4-114,-5 1 1,0-5 100,0 4 0,0-4 116,0 5-91,0-7 346,0 9-242,0-9 81,0 9-42,0-10 1,0 6 22,0-3-13,0-3-98,0 5 25,0-6 1,-4 1-199,0 3 219,-6-2-9,3 3 1,-1 0-12,0-1 1,4 0 4,-5-4 56,7 0-66,-9 0 120,9 5 279,-3-3-80,5 3-174,0-5 1242,0 0-1410,5 0 75,2 0 0,5-4 28,1 0 0,-1-4 81,1 4-412,-1-1 1,2 1-430,2 0 0,0-4 448,4 4 0,-3 0 76,3 4 145,1-6 0,4 5 0,0-5 0</inkml:trace>
  <inkml:trace contextRef="#ctx0" brushRef="#br2" timeOffset="232">22851 17748 8078,'0'-9'608,"0"1"963,0 5-1124,0-2 1,1 5-214,3 0 1,-1 0 117,5 0-614,6-6 242,0 5 0,9-6-41,-2 3 1,1 3-178,-1-3 1,1-2-1154,-6 2 699,6 0 335,-8 4-520,4 0 877,-6 0 0,1 0 0,-1 0 0</inkml:trace>
  <inkml:trace contextRef="#ctx0" brushRef="#br2" timeOffset="233">22987 17587 8408,'0'6'165,"0"0"-159,0-1 0,-4 0 229,0 7 0,0-1-238,4 10 0,0-1-346,0 5 0,-4 0 100,-1 0-720,1 0 612,4-6 1,0 3 356,0-6 0,6 6 0,1-2 0</inkml:trace>
  <inkml:trace contextRef="#ctx0" brushRef="#br2" timeOffset="234">23347 17512 7994,'8'1'-190,"0"4"81,1-4 0,3 10 20,-5-4 1,3 5-28,-6 1 1,4 5 1302,-4 2-803,6 4-157,-3-5-318,0 4 0,2-7-769,-5 4 635,6-5 1,-3 3-187,0-5 230,4-1 1,-6-4 180,4 1 0,2-7 0,-4 4 0</inkml:trace>
  <inkml:trace contextRef="#ctx0" brushRef="#br2" timeOffset="235">23595 17537 7994,'-12'0'0,"-1"5"111,1 4 1,-1 3 184,1 5 0,-5-1-42,1 9 1,-5-3-140,5 7 1,-1-3-43,5-1 1,3 0-542,1 0 0,5-5 468,-1 1 0,3-6 0,1 3 0</inkml:trace>
  <inkml:trace contextRef="#ctx0" brushRef="#br2" timeOffset="236">23682 17673 7994,'0'7'0,"4"4"291,0-2-213,0 2 0,0 1 0,1 0-67,-3 1 0,4 3-106,-2 1 0,0 1-149,-4-2 0,4-2 79,0 3 1,0-4-189,-4 0 1,5-5 352,-1 0 0,5 1 0,-2 3 0</inkml:trace>
  <inkml:trace contextRef="#ctx0" brushRef="#br2" timeOffset="237">23856 17723 7994,'6'0'272,"5"-6"-178,-9 5 0,9-4 25,-3 5 1,-1 0 436,1 0-459,-5 0 1,4 0 7,-3 0 1,-3 1-81,4 3 1,-4 3-155,-1 5 0,-6 1 30,-2-1 0,1 5 66,-1-1-144,5-5 0,-6 0 51,4-2 63,1 2 1,6-5-43,2-1 36,3-4 0,5-1 222,1 0 1,-1 0 453,0 0-260,6 0 1,-4 0 208,3 0-218,-4 0-19,0 0-141,-6 5 0,-2 2-107,-5 6 0,-1-1-149,-3 1 0,-3-1-82,-6 0 0,1 4-308,0-4 0,3 3 87,1-7 8,5-2 1,-6 1-1646,5-3 2018,-1-3 0,5 5 0,0-6 0</inkml:trace>
  <inkml:trace contextRef="#ctx0" brushRef="#br2" timeOffset="238">24327 17686 8044,'12'-4'-557,"1"-1"261,-1 1 0,5 0 683,-1 0 0,1-1 0,-3 2-98,2-1 0,-1-2-259,6 2 1,-5 3 33,5-3 1,-6 2-8,2 2 0,-3 0-1258,-2 0 287,-5 0 914,-2 0 0,-5 6 0,0 1 0</inkml:trace>
  <inkml:trace contextRef="#ctx0" brushRef="#br2" timeOffset="239">24451 17537 8044,'-7'0'726,"2"0"191,5 0 1,0 5-947,0 4-19,0 2 1,-5 5-1,1 2-334,2 1 1,0 6-209,2 4 0,-1 4 590,-3-4 0,2 6 0,-3-4 0</inkml:trace>
  <inkml:trace contextRef="#ctx0" brushRef="#br2" timeOffset="240">25022 17525 8124,'0'-7'-157,"0"1"-351,0 6 269,0 0 0,4 6 408,0 2 1,6 3 553,-2 1 1,1 5-364,0-1-165,2 1-319,-4-5 1,9 1-240,1-1 1,-1 1-162,-3-1 72,-1-5 0,1 2 81,-1-4 371,0-1 0,1-4 0,-1 0 0</inkml:trace>
  <inkml:trace contextRef="#ctx0" brushRef="#br2" timeOffset="241">25257 17463 8124,'-8'0'444,"0"0"1,-2 2-503,-6 7 0,-4 4 210,-4 12 1,-1 5 68,0 4 0,0 0 0,0-1 0,2 6-13,2-6 0,7 3-935,6-12 1,5 3 726,-1-11 0,3 6 0,1-3 0</inkml:trace>
  <inkml:trace contextRef="#ctx0" brushRef="#br2" timeOffset="242">25394 17661 8124,'0'8'127,"0"0"0,0 1 179,0 3 0,0-4-271,0 1 0,0-1-311,0 4 1,0 5-366,0-1 464,0 1 1,0-5 176,0 1 0,0-1 0,0 1 0</inkml:trace>
  <inkml:trace contextRef="#ctx0" brushRef="#br2" timeOffset="243">25530 17636 8104,'7'6'1083,"0"1"-582,-3 5 0,-1 0 595,5 1-692,0 5-187,5 1 1,-5 6-99,0 0 0,-1-5 122,2 1 1,0-5-15,-5 5 0,2-6-251,-2 2-157,-3-3 169,5-2 1,-6 0-283,0 1 1,-6-1-51,-2 1 0,1-5-238,-1 0 0,-2-4 236,-6 5-1182,2-7 936,-4 4 1,4-6 591,-2 0 0,2 0 0,-4 0 0</inkml:trace>
  <inkml:trace contextRef="#ctx0" brushRef="#br2" timeOffset="244">25654 17760 8099,'13'-12'513,"-1"-1"1,6 5-200,3 0 0,1 4-1018,-2-5 1,-2 7 703,-5-2 0,5 2 0,1 2 0</inkml:trace>
  <inkml:trace contextRef="#ctx0" brushRef="#br2" timeOffset="245">20010 18281 7849,'8'0'-33,"0"0"268,1 0 0,3 0-146,0 0 0,1 0 13,-1 0 1,2 4 129,3 0 1,-2 0-74,5-4 0,1 0-57,4 0 1,5 0 21,3 0 1,5 0 29,3 0 0,0 0-59,9 0 0,-2 0-4,10 0 0,-4-4-150,4 0 0,-5 0 0,5 4 0,-1-4-17,1 0 0,1 0 94,-5 4 0,0-4 27,-5-1 0,1 1-27,-1 4 0,1 0-7,0 0 1,-1 2 59,1 2 0,5-3 7,3 3 0,-2 2-75,2-2 0,-3 0-1,7-4 0,-6 1 15,6 4 1,-4-4 27,-1 3 0,3 2 146,-7-2 1,5 1-52,-4-1 1,4-2-31,-4 2 1,1 1-46,-1 0 1,1 3 3,3-4 1,2 1-45,-2 0 0,-3-4-17,-1 3 1,1-3-109,-1-1 0,5 0 76,-1 0 0,0 0 34,4 0 1,-7 0-1,7 0 1,-4-1-10,0-3 0,3 1 61,-3-5 0,2 1-131,2-1 0,-4-2 132,0 6 1,-4-4 2,4 4 0,-2-5 60,2 5 1,-1-4-45,-4 4 1,0-4-7,5 3 1,-5-3-32,5 4 0,-5-4 5,0 4 0,-2-2-109,-1 2 0,0 1 128,-1-5 0,1 5 14,-1-1 1,-3 1-19,-1-1 0,-5 3 90,2-3 0,-4 1 42,0-1 0,-1 2-127,0-2 1,-1 3 257,-3 1 1,1 0-225,-5 0 0,0 0 78,-4 0 0,-4 0-281,-1 0 0,-4 0 58,0 0 1,-6 0 102,-2 0 313,-5 5-58,2-3 410,-5 3-441,0-5-2147,0 0 0,2-5 1188,2-4 673,-3-7 0,10-3 0,-4-6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4:33:46.025"/>
    </inkml:context>
    <inkml:brush xml:id="br0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11984 10666 8052,'-11'-1'0,"1"-2"-380,2-1 245,-1 0 0,-3 4 172,0 0 0,-1-2 407,1-2-380,-1 3 58,1-5 1,-2 6 175,-2 0 0,0 0-130,-4 0 1,3 0-3,-3 0 0,3 4 183,-4 0-238,6 6 0,-4-7 79,2 5 1,2 2-26,-5 6 0,4-1 21,0 6 1,-2 0-10,1 4 0,-1-1-122,2 1 1,3 0 38,1 0 1,0 1-49,3 3 0,4-3 25,1 3 0,-2-1-3,2 1 0,0-2-18,4 6 1,0-4 46,0 4 0,0 0-137,0 5 1,4-5 127,0 0 1,6-2-9,-2 2 0,3-2-12,2-6 0,0 2-122,4-2 0,-2 2 80,6-6 0,-1 3 45,5 0 1,1-3-86,3 0 48,-2-1 1,8 0 32,-2-4-127,3-2 0,2-2 100,-1 1 1,-1-1 3,-3 1 0,3-5 2,-3 0 1,0-4 174,4 5-180,-3-7 12,9 4 0,-6-6 90,1 0-98,4 0-54,-3-6 0,8-1 86,-6-5-686,0 0 809,-3-1-147,-1 1 16,6-6-12,-5 4-129,5-9 1,-6 9 147,0-3-28,1-2-190,-7 5 178,5-9-19,-10 9 0,5-8-4,-7 6 0,0-7 197,-3 3-178,2-4-5,-9 0 3,4-1 188,-6 0-11,0-5-162,-5 3-3,4-8 0,-9 7 52,2-5-35,-3 0 1,-1 0 168,0 0-163,0 0-442,-5-5 629,-2 1-185,-6 6 0,0-4 122,-4 6-108,-2-5 5,0 8-3,-5-5 106,-1 1-99,-1 4 17,-4-5-13,-1 7 75,5 4-68,-10-3-6,10 9 0,-5-8 217,2 6-154,-3-1 0,-5 5 278,-1-1 1,3 5-377,2 0 1,-7 5-7,2-1 0,-2 2 130,3 2-279,0 0 60,0 0 1,0 6-21,-1 2 0,1 2 31,0-2 0,4 3-175,0-3-1456,5 9 1077,-8-3 0,10 4-1837,-3-6 2415,3 6 0,-4 1 0,-2 6 0</inkml:trace>
  <inkml:trace contextRef="#ctx0" brushRef="#br0" timeOffset="1">12840 10716 7710,'0'-9'750,"0"1"-604,5 0 1,2-5 168,5 1 0,5 0 10,-1-1 0,7-3-94,-3-1 1,5-4-48,4 5 0,1-6 0,3 1 1,3-1 66,-3 1 1,4-2-159,5 2 0,-1 2 62,9-2 1,-3 2-4,6-2 1,4 4-232,1 4 1,-2-2 138,2 3 0,-1-4-18,1 8 1,2-3 56,-2-1 1,1 1 0,1 1 25,-2 2 0,-6 4 68,2-5 33,-3 7-139,-2-4 1,1 6 185,0 0-182,-6 0 1,4 0 5,-3 0 1,2 2 8,-1 2 0,-3 1 27,-6 3 0,0 3 11,0-2 0,-4 2 0,-1 1 142,-2 1 1,-1-1-152,-4 0 1,0 1-5,0-1 0,4 5 726,0-1-749,-6 1 1,0-5 46,-2 1 1,-2-1-36,2 0 0,-6 1 42,2-1 1,-3 1-30,-2-1 0,0 0-224,1 1 1,-2-1 127,-3 1 1,2-1 54,-6 0 0,4 1-71,-4-1-303,6 1 1,-7-1 132,5 0 0,-5-3 147,1-1 0,-3-4-821,-1 4 307,0-5 221,0 3 15,0-6-1289,0 0 0,-5 0 0,-2 0 0</inkml:trace>
  <inkml:trace contextRef="#ctx0" brushRef="#br0" timeOffset="2">15259 10306 8088,'-7'-7'328,"1"1"-506,6 1 93,0 4 1284,0-4-824,0 5 1,2 1 22,2 3 0,3 3-56,5 5 1,0 2 114,1 3 1,-1 2-197,1 6 0,-1 1-15,0 3 1,-3-2-29,-1 7 0,0-7 17,5 2 1,-2-3-135,-3-1 0,3 0 0,-4-2 305,0-2-304,4-3 50,-10-6 0,5 1 4,-6-1-34,5-5 94,-3 4 1,3-8 18,-5 5 0,-10-4-681,-2 4 0,-14-3 263,-3 3 1,-11 1-322,-6 8 0,-7-3 127,-5 2-1376,-8-2 1753,2-2 0,28-5 0,-1 0 0,2 0 0,0 0 0,-1-1 0,-1 0 0,0-1 0,-1 0 0</inkml:trace>
  <inkml:trace contextRef="#ctx0" brushRef="#br0" timeOffset="3">14973 10939 8204,'-19'-4'-355,"2"0"0,4-5 553,0 5 0,-1 0-70,-2 4 1,2 0 239,-2 0 1,-2 0-133,1 0 0,-4 6 0,4 2 40,-3 3 1,4 3 230,-5 2-259,6 3 0,-3 10-17,6 0 0,-1 6 35,1-2 0,5 4-233,3 4 1,2-1 125,2 6 0,0-5 85,0 5 0,6-2-51,2 1 0,3-2-376,2-6 1,3-4 104,1 0 0,6-5-26,2 1 0,1-7 193,7-1 0,2-5 177,6 5-344,-2-6 0,13 3 132,-2-6 1,6-1 31,-2-2-445,5-4 569,-8-5 1,10 0-56,-3 0-238,2 0 178,2-5 0,0-7 8,0-4 0,-1-5-236,-3 5-1,0-6 94,-9 1 22,4-2 0,-15 2 88,4 0 1,-4 1 2,0-5 1,-7 4 26,-2 0-57,-3 1 0,-2-1 171,-4 0 1,-2 1 2,-5-5 1,-2 0 283,-3 0 0,-1 1-355,-3-1 1,-2-1 74,2-3-114,-3 2 1,-1-7-1,-1 5 351,-3 1 1,-3 1-272,-6-2 162,1 3-249,-1-5 0,-3 11 13,-1-1 1,-5 2 12,2-2 0,-8-1 27,-1 6 0,-1-2-17,1 1 0,-2 3 7,-2-2 0,-1-2 87,5 1 3,-5 1-133,7 3 1,-7 1 97,5 0 211,-6 5-299,9-4 1,-5 9 113,2-2-46,2 3-35,-8 1 0,3 0-22,-5 0 1,4 5-6,0 4 1,-1 2-24,-3 1-71,6 6 1,-9-3-124,2 6 0,-2-5 67,3 5 0,0 0-287,0 3 1,-5 3 144,1 2 1,1-3-660,7 3 1,-1-3 0,3 0 219,0 3 0,4-3 21,3 3 594,4-3 0,2 5 0,-1 0 0</inkml:trace>
  <inkml:trace contextRef="#ctx0" brushRef="#br0" timeOffset="4">16450 10902 8547,'-21'0'-664,"0"0"0,6 0 1142,-2 0-156,4 0 1,4-2 186,1-2-298,0 3 0,1-6 411,3 3-174,2 2-372,2-3 1,0 3 159,0-2 0,2 2-215,2-7 1,4 0 43,9-8 1,2 2-68,6-6 0,7-3 4,5-5 0,7-5 70,10 6 0,-24 10 0,2 0-270,3-1 0,0 1 0,1-1 1,0-1 239,3-3 1,0 0 0,1 2 0,2 0-1306,7-4 0,1 0 1291,-2 2 0,0-1 15,7-1 0,1 1-22,-6-1 0,0 1-33,8 5 1,0 0-951,-4-3 1,-1 1 976,6 2 1,0 1 0,-3 0 0,-1 0 18,1 1 0,0 1-679,-6 0 0,1 2 671,6 1 0,0 1-13,-9 0 1,0-1-4,7 0 1,1 1 0,-6 2-1,-1 1-63,1 0 0,-1 1 71,-2 1 1,0 1-5,2 2 0,0 1 1,-5-2-1,0 0-46,2 3 0,-1 0 49,-3 0 1,-1 0 0,1 2 0,0 0 8,-3 0 1,0 0-1,3 0 1,-1 0 196,-2 0 0,1 0 1,1 2-1,0 0-19,-1 0 1,-1 0-90,-2 3 0,-1 0 0,1-4 0,0 1 25,1 1 0,-1 2 0,-1-1 1,1 0-89,0 2 0,0 0 0,0-1 1,-1-1 742,31 4 1,-1 0-678,-4 5 1,-4 0 100,-1 4 1,-8-3-73,0 2 0,-3-1 124,-1 2 1,2 2-95,-5 6 1,-1 0 130,-4 0 0,0 0-243,1-1 1,-1 3 99,0 1 1,-4-1 1088,0 2 1,-4-2-1083,4 2 1,-5-3-4,1 3 1,-3 0 712,-1-4 1,-2 3-853,-2-8 0,1 2 502,-6-1 0,5-3-374,-4-6 1,-1 1-223,-3-1 1,-1-5-537,0-3-356,1 3 707,-1-6 1,-4 5-693,1-6 327,-7 0-314,4 0 1,-6-2-267,0-2 0,0-3-1826,0-5 3020,-6 0 0,-6-6 0,-7-2 0</inkml:trace>
  <inkml:trace contextRef="#ctx0" brushRef="#br0" timeOffset="5">20729 10616 8191,'-12'-1'0,"0"-3"1208,5 3-740,1-5 1,8 6-169,2 0 0,3 0 84,5 0 0,2 0-77,2 0 0,4 4 315,4 0 0,1 6-160,0-2 1,0 3 7,0 2 0,2-1-140,-2 0 1,3 1-85,-8-1 0,2-4 231,-1 1 0,-2-2 50,-2 1 0,-3-1-218,2-3 0,-2-3-48,-2 3 0,1-4 90,-1-4 0,-4 2-105,1-7 0,-1-3-441,4-5 0,-1-5 228,-2 2 0,0-5-1682,-5-4 1,2-3 335,-2-5 1,-3 0 1312,4 0 0,-4-6 0,-1-1 0</inkml:trace>
  <inkml:trace contextRef="#ctx0" brushRef="#br0" timeOffset="6">21064 10988 7671,'-24'-6'-367,"3"-4"1076,0 6-348,0 0 1,1 4 134,-1 0-502,0 5 77,2 2 0,-3 7 125,6 2 0,-1 5-34,5 8 0,-1 3 176,1 5-147,-1-5-47,7 9 0,-4-4 47,6 9 1,0 0 143,4-4-1170,5-1 812,8-4 1,2-4 122,5 1 0,7-7 52,6 2 1,2-4 71,3-5 33,4 4 1,3-6-1034,4 2 807,6-2 77,-4-5 0,14-1 138,-3 1-172,-27-9 1,0-1 0,30 2 57,5-5 0,-1 0-363,2 0 1,-35-3 0,1-1 344,-2-2 1,0 0-285,33-7 114,-32 2 1,1-1 0,26-5 118,-30 5 1,0 0 0,31-10 32,-2-7 1,-4-2 241,-1 2-256,-4-5-640,2 8 382,-5-10 233,-6 4 1,-3-1-508,-8 0 226,-3 5 270,-10-7 1,-4 7 449,-7-5 0,-4 4-424,-5-4 0,-3 0 49,-5-4 57,0 5 1,-17-2 6,0 5 106,-5-6-58,-13 9 1,2-8-16,-9 5-140,3 5 1,-13 2 112,2 6-400,-3-1 562,-7-1 1,0 6-293,30 5 0,1 1 0,0 0 1,1 0-8,1 2 1,0 0-1,-2-1 1,1 0 4,1 1 1,-1 0-1,-1-2 1,0 1 16,-2 0 0,-1 1 0,3 1 1,0 1 31,0 0 1,0 0-64,-1-2 0,1 1 1,-32 2 1,32-2 0,0 1 0,0 1 0,-1 1 16,1 0 1,0 0-1,2 2 1,0 2 34,-1-1 0,1 2 0,-29 6 124,-3 1 56,15 1-120,-2 5-9,21 1-21,-3 6-128,17-1 0,-2 5 0,9 0 0,2 0 0</inkml:trace>
  <inkml:trace contextRef="#ctx0" brushRef="#br0" timeOffset="7">21610 11795 8132,'0'-13'349,"0"6"161,0-4-154,0 10 4,0-5 59,0 6-179,0 0 0,2 7-134,2 6 282,3 5 1,1 12 130,0 3-306,0 14 1,1 0-1201,-1 11 822,-5 5 203,2 6 0,-3-33 0,0 1-25,0 2 0,0 0 0,1-2 1,-1 1-299,-2 5 1,0 1-1,-1-2 1,0 0 306,0 1 0,-2 1 0,0-2 0,-1 0-57,-2 1 1,0 0 0,0 0 0,-1 0-64,2 4 0,-2 1-621,-2-3 0,0 0 723,0 3 0,-1 1 0,-4 0 0,-1 0 277,1 3 0,-1 0 0,-3 0 0,0 0-311,0 0 1,-1 0 0,0-1-1,-1 1 150,-2-1 0,-1 1 0,0 5 0,0-1-41,-1-2 1,-1 0-543,-3 5 0,0 0 528,3 1 0,-1-1 0,-4 2 0,-2 1 38,2-2 0,-2-1 1,-1 3-1,-1-1-112,10-21 0,-1 0 0,-1 0 0,1 0 0,-2-1 1,1 0 3,0 2 0,0-1 0,-1-1-139,0 0 0,-2-1 0,1 0 104,1 1 1,1 0 0,-2 0 0,-3-1-1,-2-1 1,0-1-58,1 2 1,-1-1-1,-1 0 49,0-1 0,0-1 0,0 0-287,-1 2 1,0 0-1,0-1 292,2-1 0,0-2 0,-1 0 20,-2 0 1,-1 0 0,0 0 0,0 1 0,0 1 0,-1-2-245,-1 1 1,-2-1 0,1-1 229,-1 1 1,0-1 0,0 0 103,0 1 1,0 0-1,-1-1 1,0-3-1,-1 0 1,0 0-74,0 0 0,1 0 0,-1-1 0,-1 1 1,-1-1-1,0-1 5,1-1 1,0-2 0,0 1 0,-2 1-1,-1 0 1,1-1 1,-1-1 1,0-1-1,0 0 1,0 0 0,0-1-1,0 1-6,2-1 0,0 0 0,-1 0 0,-2-1 0,0 0 0,-1-1-29,1 0 1,0-1 0,0 0-135,-1-2 1,1-1 0,0 1 164,0-1 0,1 0 1,0 0-1,0-3 1,0-1-1,0 0 0,1 0 1,-1 1-1,0-1 1,-3 1-1,0-1 1,-1-1 83,3-1 0,0 0 0,0-1 0,-1 1 0,0 0 0,1-1-81,-1 0 1,1-1-1,0 0 1,-1-1 0,0-1-1,1 0-5,0 0 1,-1-1 0,1 0-1,-2 0 1,0-1 0,1 0-3,-19 0 1,0 0 0,19-2 0,0 0 0,1 0 138,-23-2 1,1 0 82,1 0 0,0 0-126,4 0 0,1 0 1,-1-3-1,0-1 79,-1-2 0,0-1-130,1 2 1,0-2-15,0-4 0,1-1 1,3 0-1,2 0 17,-1-1 0,0-3 0,-2-3 0,1 0 164,1 0 0,0 0 0,0-3 0,0-1-234,4 1 1,1-2 0,2 1 0,1-2 89,2 1 1,1-1-137,-2-5 1,2-1 38,5 3 0,0-2 1,-2-5-1,0-2-39,2 4 0,1 0 34,-1-2 0,1-1 0,4 3 0,1-1 36,0-2 1,1-2 0,4 2-1,0-1-23,0-4 0,0-1-18,-2 1 0,1 0 0,3-2 1,0 0-75,0 2 0,0 0 1,-1-2-1,1 0 116,4 2 1,0-1 0,-4-1-1,0 0-49,4-3 0,0 1 1,0 1-1,0-1-12,0 0 1,1 0 0,-1-2-1,1 0 0,-1-1 0,1 1 0,0-2 1,1 0-13,-2-1 0,0 1 563,1 2 0,1 0-479,3 1 0,0 0 0,-2 0 1,1-1 64,2 0 0,0-1-99,0 2 1,1 0 0,3 0 0,1 0 142,-1 2 0,1 1 1,2 1-1,0 0 34,0-2 0,-1 1-133,-1 1 1,1 0 0,1-4 0,2-1 2,-3 4 0,1 0 0,2 2 0,2 0 170,-1 2 0,1 0 0,0-3 0,1 0-174,-2 1 0,1-1 0,-1-2 0,0 0 14,2 2 1,1 1-1,0 1 1,0 0-1,1 1 1,1 0 0,0-2 0,0 0-137,-1 0 0,2 0 44,1 3 0,1 1 1,-2-2-1,0 0 227,3 3 0,0 1-41,-2-32 0,0-1 19,-1 6 0,1 0 593,4 0 1,0 6-524,0 2-147,0 3 1,0 2 63,0-1 1,4 6-55,1 3 81,-1 2 368,1 2 1,-3 5-645,2 3 213,3 3 1663,-6 7-1698,5 1 0,-6 5 906,0 1-727,0 5 324,0-4-434,0 10-28,0-5 51,0 6-1308,0 0 1110,0-5-38,0-2 0,0-2 9,0 1 262,-6 0-253,5-5 305,-5 1-77,6 5 88,0-4-240,0 10-216,0-5 240,0 6 181,0 0-172,-5 0 0,2 7-27,-5 6 1,-1 4 3,-3 8-393,-6 6 216,4-5 0,-8 10 2,6-3 231,-6-3-96,8 0 1,-6-5-268,4 0 267,2 0 1,0-6-82,6-2 0,1-4 82,-1 0 0,2-5-164,6 0 0,-1-5 57,-3 1-172,3-2 100,-5-2 0,6-2-166,0-2 0,4-4 192,0-9 1,6-6 37,-2-6 1,7-6-167,2 2 1,1-4 124,-2-4 0,-2 6 229,3-2 0,1 4-94,-2 0 1,1 3 375,-5 5 1,5 0-199,-1 0 0,-3 5 289,-5-1 1,-1 6-49,1-2 1,-1 5 189,-3 4 516,-3-3-298,5 9-504,-6-3 131,0 5-214,0 0 9,5 5 1,-2 2 173,5 5 0,-1 1-187,2-1 1,2 1-448,-3-1 0,2 2 169,-2 2 0,7 1-1975,-3 8 1,5 0 2057,0 12 0,7 8 0,8 12 0</inkml:trace>
  <inkml:trace contextRef="#ctx0" brushRef="#br0" timeOffset="8">13634 9748 7243,'8'0'-37,"0"0"0,-4 2 749,4 2 1,1 4-265,3 9 0,-4-2-137,1 5 1,-2 1-360,1 4 1,1 0 67,-4-1 1,3 0-116,-4-3 0,0 1 143,-4-6 1,0 5 176,0-5-221,0 1-366,0-5 964,0-5-363,0-1 1,0-8-403,0-2 0,-4-3 87,0-5 1,-2-6-16,2-3 1,3-2 141,-3-2 0,2-4-64,2 0 1,2 2 51,2 6 1,3-1 66,5 5 0,-4-1 73,1 2 1,-1 2-166,4-2 0,1 2 47,-1 1 0,1 5-7,-1 0 1,0 5-137,1-1 0,-5-2 124,0 2 25,1 0 0,3 4 0,0 0 1,-3 2-1386,-1 2 1,-5-2 213,1 7 0,-1-1 1104,1 4 0,-3 1 0,5-1 0</inkml:trace>
  <inkml:trace contextRef="#ctx0" brushRef="#br0" timeOffset="9">14006 9835 8321,'7'0'257,"-2"0"-197,1 0-161,-5 6 1509,10-5-862,-10 4 0,6 0 246,-3-1-5,-2 5-264,3-2-1945,1 6 1531,-5 5 214,5 1-65,-6 0-1558,0 5 717,5-5 583,-3 11 0,3-4 0,-5 5 0</inkml:trace>
  <inkml:trace contextRef="#ctx0" brushRef="#br0" timeOffset="10">18819 9463 8376,'-6'-12'-281,"4"-1"-666,-7 1 1509,7 5-174,-4-4 69,6 9-397,0-3 1,0 6 208,0 3 0,2 5-79,2 7 0,-2 5-137,7 8 0,-5 3 0,4 5 0,-5 0 109,1 0 0,1-4-103,0 0 0,-1-5 12,-4 1 1,0-8-158,0-5 0,0-2 104,0-2-246,0-5 244,0-1 233,0-6 1,0-2-75,0-2 1,0-4-131,0-9 1,4-2-43,0-6 0,2 0-105,-2 1 1,-3 0 230,3 4 0,3-3-71,1 7 0,-1-5 64,2 5 0,-1-1-74,4 5 1,-4-1-25,1 1 0,-1 4-3,4-1 0,1 3-24,-1-3 0,1 0-66,-1 5 0,0-5-215,1 5 1,-5 0-1073,0 4 582,1 0 53,3 0 1,-4 1 28,1 4 692,-7 1 0,4 7 0,-6-1 0</inkml:trace>
  <inkml:trace contextRef="#ctx0" brushRef="#br0" timeOffset="11">19092 9699 8251,'0'-7'494,"0"1"-389,0 6 0,1 0 178,3 0 0,-1 0-139,5 0 1,1 0-140,3 0 1,0 0 134,1 0 1,-1 0-161,1 0 1,-1 0 134,1 0 0,-5 2 9,0 2 0,-5-2-111,1 7 1,-3-5-164,-1 4 0,0 0 177,0 5 0,-1-1 34,-3 1 1,-3-1 110,-5 0 0,-1 1-66,1-1 0,3-3 194,1-1 1,4-5 34,-4 1-239,5-3 161,-3-1-522,6 0 0,0 1 111,0 4 0,2-4 184,2 3 1,8-3-664,9-1 0,4 0 301,4 0 0,7 0 332,5 0 0,6-5 0,-3-2 0</inkml:trace>
  <inkml:trace contextRef="#ctx0" brushRef="#br0" timeOffset="12">19948 15131 8006,'-7'0'-519,"1"-6"761,6 5-198,0-5 0,2 12-1,2 2 1,-1 9 131,5 3 1,0 4 288,5 1 1,-5 4-279,0 0 1,-4 4-301,5-4 0,-7-2 17,2-6 1,2 1 74,-2-6 0,0 1 203,-4-5-46,0-5-331,0-1 293,6-6 564,-5 0-644,5 0 0,-10-6-180,-1-2 0,-3-4 84,4-5 1,-4-2 127,4-6 1,-1 0 18,5 0 1,0 2-29,0 2 1,0-1-24,0 6 0,0-5-6,0 4 1,6-1 248,2 2 0,-1 2-164,1-2 0,1 2-35,3 1 1,0 1 24,1 0 0,-1-1 7,1 1 1,-1 4-406,1-1 1,-1 5 113,0-4 0,-3 5-708,-1-1 316,0 3-57,5 1 1,-1 0-34,0 0 680,-5 5 0,-1 8 0,-6 6 0</inkml:trace>
  <inkml:trace contextRef="#ctx0" brushRef="#br0" timeOffset="13">20221 15267 7921,'0'-7'711,"0"2"204,0 5-430,0 0 1,5 0-315,4 0 0,2 0 0,1 0 0,0 4-91,1 0 1,-1 6-319,1-2 1,-5-1 96,0 1 1,-5 0-30,1 5 1,-3-1 87,-1 1 1,0-1 97,0 1 1,-1 3-64,-3 1 1,1-2 4,-5-7-13,5 3 98,-2-4 48,5 0-29,0 4 0,1-10 101,3 3 1,3-2 113,5-2 1,2 0-74,3 0 0,-2 0-136,6 0 0,-6 0 112,1 0-48,-2 5 1,-3 2-79,-3 6 0,-5 4-245,-11 4 1,-13 9 60,-16 8 130,-11 10 0,17-20 0,0 0 0,-4 3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4:33:46.039"/>
    </inkml:context>
    <inkml:brush xml:id="br0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5868 14126 8209,'0'-7'0,"0"-4"-422,0 10 242,-6-5-11,5 6 231,-5 0 21,6-5 559,0 4-219,0-5-34,0 6 489,0 0 1,0 6-679,0 2 1,-4 7-18,0 2 0,0 5-48,4-2 0,-1 4 29,-4 0 0,4 1-35,-3 0 0,3 4 33,1 0 1,0 5 4,0 0 0,0 1-41,0 3 1,0-1-142,0 0 201,0 0-147,0-5-277,0 4 357,0-5 17,0 7-117,0-7 135,0 5-42,0-4 10,0 5 1,0-4 19,0 0 0,1-4-171,3 4 0,-3-4 178,4 4-60,-4-5 1,-1 8 71,0-3-96,0-3 1,0 6 6,0-3 0,0 3 56,0 1-145,0-5 0,0 2 126,0-5-33,0 5-454,0-2 430,0 0 0,0 2 606,0-5-507,0 0 1,0-3-54,0 3 180,0-3-200,0 5 17,0-6 0,0-1 20,0 1 0,0 4-50,0 0 1,0 0 5,0-4 1,0 0 95,0-1-313,0 1 227,0 0 0,0 3 269,0-4-284,0 4 0,0-6 37,0 3-181,0 2 148,-6-7-37,5-1 0,-4 0 9,5-2 0,0-3-41,0 2 10,0-2 0,0-2 45,0 1-596,0-6 125,0-2-318,0 1 429,0-5-19,0 4-2567,0-5 2912,0 0 0,-6 0 0,-1 0 0</inkml:trace>
  <inkml:trace contextRef="#ctx0" brushRef="#br0" timeOffset="1">6041 14263 8117,'0'-7'-1263,"6"-3"1051,2 6 0,3-4 65,2 4 1,0-1 91,4 5 1,-3 0 172,2 0 0,2 0-159,-1 0 1,5 0 115,-2 0 1,4 0 224,1 0 1,5 0-45,3 0 1,3-1-39,1-3 0,6 3-50,2-4 1,8 0 9,1 1 0,3 0-290,-3 4 0,5-2 264,-1-2 0,4 3-158,5-3 0,-33 1 0,2 0 34,3 1 0,0 0 1,-1-2-1,0 0-56,1 2 1,1 0-1,-2-1 1,0 0 50,-1 1 1,0 0 0,3 1-1,0 1-177,1-2 1,1-1 0,0 3 0,0-1 220,-1 1 0,0 0 0,2 0 0,-1 0 4,-3 0 0,0 0 0,4 0 0,0 0-31,0 0 0,0 0 0,1-2 1,-1 0 7,3 0 0,-1 0 0,-1-1 0,0 2 30,0 1 0,-1 0-180,3-3 0,1 0-110,-1 3 0,1-1 0,1-4 0,-1 0 189,1 3 1,0 0-1,-1-3 1,1 0 63,1 1 1,1 0-1,0 1 1,-1-1-8,1 0 1,-1 0-1,-1 0 1,-1 1-6,1-1 0,0 0 55,-1-2 0,1 1 1,1 3-1,1 1-47,0-3 1,-1 0-1,-1 2 1,-1 0 0,1-2-1,-1 1 9,2 0 1,-1 0 0,1 0 0,0 1-120,0-1 1,1 2 100,0 0 0,-1 0 0,-1-2 0,-1-1-51,1 2 1,-1 0-1,1 1 1,0-1-1,1-1 1,1-1 56,-1 2 1,1-1-80,0-2 0,-1 0 0,1 4 0,0 0 52,-1-3 0,1-1 1,-1 3-1,1 0 0,0-1 1,-1-1-21,1 1 1,0 1 0,-3-1 0,1 0 38,-1 1 0,1 0 1,-3 1-1,1-1-3,1-2 0,1 0 0,-2 2 0,0 1 99,0-1 0,-1 0-117,4 1 1,-1 1 0,-6 0 0,0 0 3,5 0 0,1 0 0,-3-2 1,-1 0-1,1 0 0,0 0-166,-3 0 0,0 1 0,2 0 1,0 0 178,-2 1 1,-1 0 0,3 0 0,0 0-22,-2 0 0,-1 0 0,1 0 0,0 0-49,-1 0 0,1 0 0,0 0 0,1 0 40,-1 0 0,-1 0 0,-1 0 0,0 0-9,-1 1 1,0-2-1,0 1 1,0-1 90,0-1 0,0 0-48,2 1 0,-1 1 0,1-3 0,0 0 0,-2 3 0,0 0 25,-1 0 0,0 0 1,0 0-1,0 0-32,1 0 0,1 0 0,-2 0 0,1-1 5,2-1 0,0 0 1,-2 1-1,0 0-10,0-1 0,0 0 1,-1 1-1,0-1 2,-1 0 0,0 0 0,3 1 0,-1 1-17,0-2 1,1 0 0,-3 1 0,0 0-4,33 1 1,-35-2-1,1 0-14,1 0 1,0 0-1,0-1 1,0 0-10,1 1 1,-1 0-1,0 2 1,-1-1 33,-1-1 0,0 0-23,2 1 0,-1 0 0,33-3 0,-32 2 1,-1 0-75,-1 1 0,1-1 1,0 2-1,1-1 75,33 1 1,-34-2-1,0 0 3,-1 0 1,0 0-1,1-1 1,1 0 20,-2 1 1,0 0-1,2 1 1,1-1 0,1-2 1,0 0-1,-2 2 1,-1 0 98,4-2 1,-1 0-70,-3 0 1,1-1 0,3 1-1,0 0 1,-3 0 0,0 0 33,0-1 1,1 0-1,-1 2 1,2-1-52,0 0 0,0 0 0,1 2 0,0 0 27,1-2 1,1 0-1,-3 2 1,0 0 22,-3-3 1,-1 1-209,1 3 1,1 0 159,0-2 1,0 0 0,3 2-1,0 1-12,1-2 1,1-1-1,-1 3 1,-1-1 18,0-1 1,-1 0 0,-3 1 0,1-1-8,2 0 1,0 0-1,0 1 1,-1 1-37,4-2 1,-1 0 0,1-2 0,0 1-73,-2-1 1,-1-1 0,1 2 0,1 0 98,1-2 1,-1 1-1,-2 2 1,0 0-29,5-2 0,-1 0 0,-3 0 0,0 1 35,2-1 0,-1 0 0,-2-1 1,0 0 53,3 3 0,-1 0 0,-2-1 1,-1 0-69,2 1 0,-1 0 0,1 2 1,0-1 4,-1-1 1,0 0 0,-1 1-1,-1 0-11,33 1 1,-34 0 0,0 0 24,3 0 1,0 0 0,-1 0 0,0 0-100,2 0 0,-1 0 29,31 0 1,-32 0-1,0 0 1,-2 0-1,0 0-20,-1 0 0,1 0 1,1 0-1,-1 0 43,4 0 0,-1 0 19,31 0-13,-30 1 1,-1-2 0,25-3 33,-28 2 0,-1 0 0,31-2 16,4 4 0,-5 0 24,1 0 1,2 0 131,-2 0 0,0 0-158,-4 0 1,-3 0-19,3 0 1,-6 0-34,6 0 0,-7 0 541,3 0 0,-6 0-572,2 0 1,-3 0 60,-2 0 0,-5 0-26,-2 0 0,-4 0 214,0 0 0,-1 0-211,0 0 0,-1 0 495,-3 0 1,1 0-486,-5 0 1,4 0 333,-4 0 1,0 0-326,-4 0 0,-1 0 109,-4 0 1,4 0-126,-4 0 1,-2 0 2,-1 0 1,1 0 21,-2 0-73,-5 0 57,0 5-22,-4-3 48,6 3 1,-5-3 267,0 2-255,-5-3 1,2 6 7,-5-3 1,2-1 48,2 5 0,-3-4 21,3 5 1,-2-1 76,-2 4 1,0 2-79,0 3 1,0-2-72,0 6 0,0-4-13,0 8 1,-2-3-2,-2 7 0,3-3 4,-3-1 0,-2 6-126,2 2 1,-4-2 117,4 2 1,-6 5-18,2 3 0,1 0-13,-1-4 1,-1 5-25,-3-1 0,0 6 422,-1-2-238,1-2 0,-2 7 0,-1-2 13,-2 4 1,1 2-77,3-4 1,-3-1 0,-1 1 0,-1 4 11,2-1 0,2 0-1,-3-8 1,0 8-330,0-4 0,-1 0 253,2-4 0,2-1-40,-3 2 1,3 2-1,2-3 0,-4-2-10,-1-2 1,0-2-3,5-2 1,-5 4 36,1 1 1,-1-1 60,5-4 0,0 1 8,-1-1 1,1 0-53,-1 0 1,1-5 1,0-3 1,-1-3-61,1-1 46,-1 0 0,5-2 1,1-2 162,2-5 0,1-2-178,4-2 0,-2-1-100,-2-2 131,3 2-182,-5-4 0,6 1-556,0 0 93,0-5-3129,0 2 3736,0-5 0,-11 6 0,-3 1 0</inkml:trace>
  <inkml:trace contextRef="#ctx0" brushRef="#br0" timeOffset="2">5880 16458 8225,'0'-7'-65,"0"-4"1,0 8 282,0-5-117,0 5 1,2-4-99,2 3 1,-2 3 73,7-3 0,-1 2 2,4 2 1,2-1 13,3-3 1,-2 2-4,6-2 1,-1 3 15,5 1 0,4 0-12,0 0 1,5-1 337,-1-4-287,3 4 0,6-5 0,0 6 102,2 0 1,6 0-155,4 0 1,6 2-331,3 2 0,0-1 309,-28 1 1,0 0 0,33 0-242,-31 0 0,0 0 0,-1-1 1,1-1 223,4 2 1,1 0 0,0-1 0,0 1-15,3 0 0,1 0 1,-1 0-1,0-1 78,2-1 0,1 0 0,2-1 0,0 1-282,4 2 1,0 0 0,-1-2 0,0-1 218,1 1 1,-1 0 0,3 1 0,0-1-307,2 1 0,0-1 0,2 0 1,1 0 329,-1-2 0,0 0 0,0 0 0,0 0-35,2 0 0,0 0 0,-1 0 0,1 0 0,4 0 1,0 0 0,-2 0-1,0 0-15,2 0 0,1 0 1,-1-1-1,0 0-97,2-1 1,0 0 0,1 1 0,0-1-23,-22 0 0,0-1 0,0 0 103,22-1 0,0 0 1,-22 0-1,0 0 1,1 0-1,21-2 1,-1 0 48,-21 4 0,0-1 0,0 0-51,22-2 0,0-1 0,-22 4 0,1 1 1,-1-1-1,22-3 0,0 0 10,-22 2 0,0 0 0,-1 1 0,23 0 0,0 0-4,-22-1 0,0 0 1,0 0-628,1 1 0,-1-1 0,1 0 621,21 0 0,0-1 1,-22 2-1,1-1 0,-1 1 10,21 0 1,0 0 0,3 1 0,-1 1-121,0-2 0,1 0 0,-24 1 0,0 1 0,1-1 110,22 1 1,0 0 0,-1 0 0,0-1 0,1-1 1,1 0 0,-2 1-1,1 0-59,0-1 0,0 0 62,-1 1 1,0 1-10,-22 0 1,1 0-1,-1 0 1,22 0-1,-1 0 4,0 0 1,0 0 0,0 0 0,1 0-29,-1 0 1,0 0 0,-2 0 0,0 0-3,1 0 1,-1 0-1,-2 0 1,0 1-35,2 1 1,0 0 0,-4-1 0,0 0 40,2 1 1,0 0-1,-2 1 1,-1-1-14,3 0 0,0 1 0,-1-1 0,-2 1 23,-1-1 0,0 0 0,0-1 0,0 0-30,0 0 0,0 2 0,-1-1 0,1 1 28,2-1 0,0 0 1,-2 1-1,0-2-3,-2 0 1,-1-2 0,-1 1 0,-1 0 12,3 0 0,-1 0 0,-1 0 0,-1 0 0,3 0 1,-1 0 0,0 0 0,0 0 11,-1 0 1,-1 0 0,-2 0 0,0 0 92,-1 0 1,0 0 0,0 0-1,0 0-104,0 0 1,0 0 0,0 0 0,-1 0 6,-1 0 1,-1 0 0,1 0-1,-2 0 55,0 0 0,-1 0 0,2 0 0,0 0-73,-1 0 0,-1 0 1,0 0-1,-1 0 354,-1 0 0,1 0 0,-1 0 0,-1 0-368,2 1 1,-1-2 0,-1 0 0,0-2-79,2 1 0,-1 0 0,-2 0 1,-1 0 92,-1 2 0,0 0 1,-1-2-1,-1 0-17,2 0 1,1 0-1,-4-2 1,1 0-30,0 2 1,0-1 0,-3-1 0,0-1 67,-1 0 0,0 2 0,34-4 70,-34 2 1,0 1 0,33 0-58,-6-4 0,0 1 528,0-1 1,-3-2-487,3 6 1,-6-4 143,6 4 1,-5-2-186,1 2 0,3 1-118,-3-5 1,-2 5 6,2-1 1,-4 1 105,4-1 0,-6 1-122,2-5 0,1 4 126,-1-4 0,1 4 132,-1-5 0,-3 2-79,3-1 1,1-1 159,-2 4 0,1-3-150,-4 4 1,-1-4-17,1 4 1,0-5-34,-1 5 1,1 0 67,0 4 1,-5-4 183,1 0 0,-2 0-428,1 4 0,-3-4 720,-9-1 0,1 0-697,-5 1 1,4 2 346,-4-2 0,-1-1-253,-8 1 1,2-2 209,-5 2 1,1 3 201,-2-4-194,-2 4 0,4 0-241,-6-3-36,1 2-284,-1-3 314,1 5 49,-6 0 0,-1 0-111,-1 0-351,-4 0 1156,4 0-313,-5 0 11,0 0-317,6 0 1,1 0-45,5 0 1,1 0-124,-1 0 1,2-2 75,2-2 1,0 1-547,4-5 0,-3 1 236,3-1 1,0-3 318,0 3 0,9-3 0,-2-2 0</inkml:trace>
  <inkml:trace contextRef="#ctx0" brushRef="#br0" timeOffset="3">5930 14176 7017,'-9'0'61,"1"0"215,5-6 1,-3 5 343,1-3-259,4-3 0,-6 6 12,3-4 164,3 4-139,-5-4-1,6 3 50,0-3-649,0 5 26,0 0 260,0 5 1,4-2-15,0 5 1,6-4-39,-2 5 0,-1-5 146,1 4 1,1-4-97,3 4 1,2-3 120,2 3 0,-2-1-54,3 1 0,-3 3-9,-2-3 1,0 2-138,1-2 1,-1 3 0,1-4 107,-1 0 0,0 3-14,1-6 1,-5 4 48,0-4-104,1 0 95,3 2-12,0-5-246,1 5 195,-1-6-1,1 0-432,-6 0 0,4 0 39,-3 0-805,3-6 1125,1 5 0,-5-10 0,-1 4 0</inkml:trace>
  <inkml:trace contextRef="#ctx0" brushRef="#br0" timeOffset="4">20419 4514 8053,'-12'-5'583,"5"4"-258,1-5-220,6 6 379,0 0-154,-5-5 1005,4 3-1069,-5-3 0,6 3 20,0-2 1,0 1-55,0-5 0,0 4 289,0-4-58,0 5-390,0-8 0,6 5-67,2-2 1,3 1 165,1 3 81,1 3-106,5-5 0,-5 6-263,4 0 0,-3 0-40,-2 0 267,0 0-53,1 0 18,-1 6 157,1 1-95,5 5 0,-5 5 10,4-1-71,-3 1 1,-2 1 19,1 2 1,-1 4-78,0 0 0,1 1 0,-1 0-69,1 0 1,-1-4 75,0-1 1,1-3-183,-1 3 0,1-4 49,-1 0 1,-1-2-70,-3-2 1,3-1 33,-2-2 0,0 2 30,0-3 1,0-1-176,-5 1 1,2-5-161,-2 1-465,-3-3 186,5-1-439,-6 0 741,0 0 0,0-5-573,0-3 0,0-3-215,0-2 1211,0 1 0,0-6 0,0-1 0</inkml:trace>
  <inkml:trace contextRef="#ctx0" brushRef="#br0" timeOffset="5">20928 4366 8053,'-7'-7'820,"1"1"-252,1 6 0,-2 0-365,-5 0 1,-2 6 0,-1 3 238,-2 7 0,-4 3-65,5 6-257,-6 5 1,7 3 120,-6 8-570,0-2-61,2 4 412,1-6 1,2-1-377,-1-3 0,2 1 243,7-5 1,1-4 144,3-4 82,2-6-637,-3 8-1253,5-9 717,0 4 464,5-6 1,2-1 592,6-2 0,-1-4 0,0-5 0</inkml:trace>
  <inkml:trace contextRef="#ctx0" brushRef="#br0" timeOffset="6">21027 4688 8063,'6'12'2315,"-5"-5"-1991,5 4 25,-6-4 0,0 11-260,0-4 1,0 4 104,0-6 1,0-3-146,0-1 0,4-4-1027,0 4 738,0-5 432,1 3 25,-3-6-242,3 0-36,-5 0-2729,6 0 2790,-5 0 0,5 0 0,-6 0 0</inkml:trace>
  <inkml:trace contextRef="#ctx0" brushRef="#br0" timeOffset="7">21089 4539 8063,'-7'0'582,"2"0"-446,5 0 507,0 0-519,5 0-9,-3 0 0,9 2-420,-3 2 1,-1-1 100,1 5 120,0-5 84,5 8 0,-1-5 0,1 7 0</inkml:trace>
  <inkml:trace contextRef="#ctx0" brushRef="#br0" timeOffset="8">21312 4825 8062,'0'-7'1533,"0"1"-650,0 1-325,6 3-162,-5-3-121,5-1 16,-6 5-117,0-5 1,1 2 291,3 0-793,-2 0 298,9 4 0,-8 0 104,5 0 1,-4 0-98,4 0-97,-5 5 79,8 2 121,-10 6 0,10-1 55,-2 1-180,-4-1 0,2 2 117,-3 2 1,-1 4 18,5 4 0,-5-3 22,1 0-44,-3 5-173,-1 0 173,0 4 4,0-5-3,0 0-24,0 0 0,0 0-158,0-1 40,-5 1 1,2-4 123,-5 0-37,5-6 212,-2 3-195,-1-6 0,5-5 176,-10 4 1,9-10-166,-3 10 84,-1-9 0,4 3 322,-7-5 106,7 0-444,-9 0 0,4-1-219,-6-3 0,6-3 204,3-6 0,-1 1 1,1-2-153,1-2 0,1 1-55,2-6 1,0 0-162,0-4 0,0 5-389,0-1 1,5 4 66,-1-3 264,5 5-480,-7-9 0,7 10 270,-4-2 1,3-2-92,-4 1 1,4 1-142,-4 4-293,0-1 1064,-4-5 0,6 4 0,1-3 0</inkml:trace>
  <inkml:trace contextRef="#ctx0" brushRef="#br0" timeOffset="9">21374 4576 10008,'0'-12'1049,"0"0"-668,6-1 1,-3 1-66,5-1 0,-4 5 488,4 0 0,-5 4 1,3-3 520,-1 1-811,2 2-282,5 4 1,1 0-1,-6 0 1,4 6-233,-10 1 0,10 11 0,-4 1 0</inkml:trace>
  <inkml:trace contextRef="#ctx0" brushRef="#br0" timeOffset="10">22144 4490 7977,'1'-11'857,"3"2"1,4-2-555,9 3 1,2-3-95,6-1 1,1 1-13,3 2 0,-3 0 12,3 5 0,2-5 148,-2 5 1,4 0-91,-4 4 0,0 0-220,-5 0 1,1 1-21,0 4 1,-4-4-181,-1 3 1,-5 2-40,2-2 0,-3 1-900,-2-1 920,1-2 1,-6 5-79,-3-3-906,-3-3 1,-8 9-57,-5-6 1212,-1 6 0,-10-9 0,4 4 0</inkml:trace>
  <inkml:trace contextRef="#ctx0" brushRef="#br0" timeOffset="11">22193 4204 8129,'-7'-6'0,"0"-4"0,3 6 1209,3 0-485,-5 4-242,6 0 299,0 0-541,0 5-1,0 2 203,-5 11-122,-2-4 0,-5 13-380,-1-2 0,1 3 288,-1-4 1,1 5-95,0 0 0,-1-4 53,1-4 0,3-2-177,1 2 1,5 1 104,-1-6 0,3 1-87,1-5 0,0 5 80,0-1 0,1 1-18,3-5 0,3-3 195,6-1 1,1-1-94,2 1 0,3 2-269,6-6 0,0 0 134,0-4 1,0 0-1461,-1 0 1,5 0 222,0 0 1180,-5 0 0,-6 0 0,-6 0 0</inkml:trace>
  <inkml:trace contextRef="#ctx0" brushRef="#br0" timeOffset="12">23322 4167 8127,'0'-25'146,"0"1"153,0 4-59,0 2-1,0 6-299,0 0 300,0 5-160,-5-4 60,-2 9 100,-6-3-1,-5 5-186,5 5 1,-11 2 149,3 6 1,-1 0-97,2 4 1,2 1 104,5 2 1,2 0 13,3-4 0,3-2-191,5 3 1,1 1-290,3-2 0,4 1 156,9-5 1,-2-4 89,6 1 0,-2-1 78,2 4 1,2-4-14,-2 1 0,-2-5-130,2 4 0,-6 0 70,2 5 1,-8-5 49,-1 0 0,-5 1 9,1 3 1,-2 0-502,-2 1 0,-2-1 183,-2 1 0,-3-1 134,-5 0 1,4-1-66,-1-2 0,5 0-100,-4-4 388,5-1-133,-2-4 0,5-2-53,0-2 1,1-8 15,3-9 1,4-2-233,9-2 1,-2-4 73,6 0 1,0 0 130,3 4 1,1-2-16,0 2 0,-4-3-44,-1 8 0,0-2 796,0 1 1,2 0-336,-5 9 0,-1-2 132,-3 10 1,-5-4-149,0 4 0,-3 1-85,3 7 1,-4 3 151,4 5 0,-4 6 62,5 3 1,-5 8-94,4 4 1,-5 8-78,1 5 1,1 2-173,0 1 0,3 7-114,-4 1 0,4-1 260,-4-3 0,5-3 10,-5-5 1,4 1-769,-4-9 0,2 2-35,-2-10 0,-3-2 359,3-6 1,-1-3-484,1-6 157,-2-5 556,3 4 0,-5-11 54,0 0 1,-1-3-213,-3-9 0,-2 1 15,-2-10 0,-5-4-268,1-4 0,0-6 59,-5-3 0,3-4 170,2-8 1,-5-5-13,1-3 1,3-1 147,5 1 1,5 3 142,-1 5 1,3 2-85,1 3 0,1 3-77,3 9 0,3 0 3,6 8 1,3-1 709,1 10 1,3-1-287,-3 5 0,4 1 207,-5 2 1,5 4 153,-5 5 1,5 1-361,-4 3 1,2 3-188,-7 6 0,3 4 60,-6 4 1,-4 3-248,-1 0 1,-2 1 83,-2 0 0,-6 0-478,-2 0 0,-4-1-548,-5 1 1,3 0 529,-2 0 0,2-6-1306,2-2 1197,-1 2 0,5-7-716,0 1 467,5-6 767,3-7 0,7-6 0,5-1 0</inkml:trace>
  <inkml:trace contextRef="#ctx0" brushRef="#br0" timeOffset="13">24166 4105 8093,'7'-12'0,"-2"5"0,-5-4 492,0 9-320,0-9 0,-5 10 0,-2-4 280,-6 5-247,1 0 51,-1 0-52,1 0 247,0 5-221,-6 2 0,4 5-1,-4 6 59,6-4-116,-1 9 0,6-5 173,3 3-604,3 3 0,1-9-39,0 5 244,0-5-49,0 3 258,0-11-703,5 4 281,2-9 125,6 3-14,-1-5-369,0 0 214,6 0-1,-4 0 154,10-5 1,-11-2-291,4-6 347,-3 1-100,-2 0 79,0-6 143,1 4 1,-6 0 254,-3 6 1,-1 5-151,1-1 329,-3 3-224,5-5-9,-6 5-161,0-5 474,0 12-206,0-5 1,0 10-143,0-4-78,5 5 168,-3 1-162,9-6-217,-4 4-103,5-10 1,0 5 153,1-6 0,-1 0-305,1 0 1,-1-2-191,0-2 1,5-4 234,-1-9 1,1 2 9,-5-6 0,1 5 97,-1-5 0,-1 5-15,-3-5 1,-1 5 55,-2-5 0,-3 0 261,7-4 0,-7 6 385,2 3 1,-1 2-48,1 1 26,-2 1 0,5 4-190,-3-1 0,-2 7 226,7-2 1,-5 8-153,4 4 1,0 8-48,5 5 0,-5-2 9,0 2 0,-1 0-226,2 4 1,0-5 67,-5 1 0,2-5-455,-2 5 0,-3-6-213,3 2 1,-2-8 341,-2 0 1,0-5 43,0 4-45,0-5-130,0 2-250,0-5 660,0 0 35,0-5 0,0-3-124,0-9 1,0 3-83,0-2 0,1-2 51,3 1 0,2 1 22,2 3 1,3-3 2,-3-1 1,3 1-143,2 3 0,1 0 52,2-4 0,-2 3-421,3-2 0,0-2 170,0 1 0,1-5 221,-2 2 1,-2 0 113,3 0 1,-3 3-161,-2-4 1,-1 10 827,-3-1-371,3 2 1126,-9 3-546,3 2-167,-5 5 74,0 0-566,0 5 1,0 6-77,0 6 1,2 1 132,2-2 1,-2 0-351,7 4 0,-2-5 68,1 2 0,3 1 131,-3-2 1,3 2-145,2-1 1,-5-3-419,0 2 1,-5-2 261,1-2 1,2 1-304,-2-1-141,0 1 192,-4-1 245,-6 0 0,1-3 65,-3-1 0,-3-5 157,2 1 1,2-3-152,-1-1 309,5 0 0,-4 0 304,3 0-224,3 0-139,-5 0-91,6 0 0,2 0-40,2 0 1,3-4 56,5 0 0,1-4 8,-1 4 0,5-5-10,-1 5 0,1-6-279,-5 2 1,5 1 46,-1-1 0,2 0-48,-1-5 0,-4 0-63,4-4 0,-3 3 92,-2-2 1,1-4-43,-1 0 1,-1 0 110,-3 0 1,-2 5-23,-6-2 1,4 3 102,0 2 0,0 4 343,-4-1 0,-4 5-67,0-4 74,-6 5 1,3-2 189,-5 5 1,0 0-233,-1 0 1,5 5 265,0 3 0,-1 5-146,-3 3 1,1 0-104,3 4 0,2 1-52,6 4 0,0 0 324,0-1 0,0 0-120,0-4 0,7 2-54,5-5 1,2 0-86,7-5 0,-5 0-51,5 1 1,0-5 129,4 0 0,-5-5-82,1 1 1,-2-2 138,2-2 1,1 0-178,-6 0 1,1 0-195,-5 0 230,1 0-60,-1 0-2116,-5 0 1015,-1 0-1813,-6 0 1,-2 0 2677,-2 0 0,-8 5 0,-8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Subtour elimination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SG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/>
              <a:t>It excludes subtours, as (1) the arc-constraint for (</a:t>
            </a:r>
            <a:r>
              <a:rPr lang="en-US" dirty="0" err="1"/>
              <a:t>i</a:t>
            </a:r>
            <a:r>
              <a:rPr lang="en-US" dirty="0"/>
              <a:t>, j) forces </a:t>
            </a:r>
            <a:r>
              <a:rPr lang="en-US" dirty="0" err="1"/>
              <a:t>uj</a:t>
            </a:r>
            <a:r>
              <a:rPr lang="en-US" dirty="0"/>
              <a:t> ≥ </a:t>
            </a:r>
            <a:r>
              <a:rPr lang="en-US" dirty="0" err="1"/>
              <a:t>ui</a:t>
            </a:r>
            <a:r>
              <a:rPr lang="en-US" dirty="0"/>
              <a:t> + 1, when </a:t>
            </a:r>
            <a:r>
              <a:rPr lang="en-US" dirty="0" err="1"/>
              <a:t>xij</a:t>
            </a:r>
            <a:r>
              <a:rPr lang="en-US" dirty="0"/>
              <a:t> = 1; (2) if a feasible solution contained more than one subtour, then at least one of these would not contain node 1, and along this subtour the </a:t>
            </a:r>
            <a:r>
              <a:rPr lang="en-US" dirty="0" err="1"/>
              <a:t>ui</a:t>
            </a:r>
            <a:r>
              <a:rPr lang="en-US" dirty="0"/>
              <a:t> values would have to increase to infinity. This argument, with the bounds on the </a:t>
            </a:r>
            <a:r>
              <a:rPr lang="en-US" dirty="0" err="1"/>
              <a:t>ui</a:t>
            </a:r>
            <a:r>
              <a:rPr lang="en-US" dirty="0"/>
              <a:t> variables, also implies that the only feasible value of </a:t>
            </a:r>
            <a:r>
              <a:rPr lang="en-US" dirty="0" err="1"/>
              <a:t>ui</a:t>
            </a:r>
            <a:r>
              <a:rPr lang="en-US" dirty="0"/>
              <a:t> is the position of node </a:t>
            </a:r>
            <a:r>
              <a:rPr lang="en-US" dirty="0" err="1"/>
              <a:t>i</a:t>
            </a:r>
            <a:r>
              <a:rPr lang="en-US" dirty="0"/>
              <a:t> in the tour.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8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457-B41F-495D-B632-58B577D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 3</a:t>
            </a: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Question 1: Consider the following optimization problem,&#10;$$&#10;\begin{array}{rll}&#10; {\max } &amp; 2x_1 + 5x_2 + 2x_3  + 5x_4&#10; \\&#10; \mbox{s.t} &amp; -x_1 -3x_2 + 2x_4 \geq -5 &amp; \mbox{:A}\\&#10; &amp; x_1 + x_2 + x_3 + x_4 \geq 5 &amp; \mbox{:B} \\&#10; &amp; 4x_2 + 2x_3 + x_4 \leq 10 &amp; \mbox{:C}\\&#10; &amp; x_2 \leq 100 &amp; \mbox{:D}\\&#10; %&amp; x_1, x_2, x_3, x_4 \geq 0&#10;\end{array}&#10;$$&#10;Substituting the optimal solution, $x_1=25, x_2=0,x_3=0,x_4=10$ we&#10;have&#10;$$&#10;\begin{array}{ll}&#10; \mbox{Objective}&amp; 2x_1 + 5x_2 + 2x_3  + 5x_4 = 100\\&#10; \mbox{A}&amp;-x_1 -3x_2 + 2x_4 = -5\\&#10; \mbox{B}&amp;x_1 + x_2 + x_3 + x_4 =35\\&#10; \mbox{C}&amp;4x_2 + 2x_3 + x_4 =10\\&#10; \mbox{D}&amp;x_2 = 0&#10;\end{array}&#10;$$&#10;&#10;\end{document}" title="IguanaTex Bitmap Display">
            <a:extLst>
              <a:ext uri="{FF2B5EF4-FFF2-40B4-BE49-F238E27FC236}">
                <a16:creationId xmlns:a16="http://schemas.microsoft.com/office/drawing/2014/main" id="{D7AF9CF4-B5A9-49E8-A31F-382E47B67A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4" y="1313894"/>
            <a:ext cx="8673524" cy="53851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9F4979-F084-7147-A314-09D049D1A11A}"/>
                  </a:ext>
                </a:extLst>
              </p14:cNvPr>
              <p14:cNvContentPartPr/>
              <p14:nvPr/>
            </p14:nvContentPartPr>
            <p14:xfrm>
              <a:off x="397440" y="2058120"/>
              <a:ext cx="11116080" cy="454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9F4979-F084-7147-A314-09D049D1A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080" y="2048760"/>
                <a:ext cx="11134800" cy="45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97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457-B41F-495D-B632-58B577D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0330-1CBA-4DE7-A656-AA4158F1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2" y="2354284"/>
            <a:ext cx="4287339" cy="300612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There must be at least as many shows scheduled that are categorized as public interest as there are shows scheduled that are categorized as containing violence.&#10; \item If Sandy schedules ``Focus on Science – The Fusion Issue&quot;, then she must also schedule either Jake or L.A. Law (or both).&#10; \item Sandy cannot schedule both ``Focus on Science&quot; and ``Urban Action for Education&quot; as both of these shows are considered a bit on the dry side.&#10; \item If Sandy schedules two or more shows in the comedy category, then she must schedule at least one show in the drama category.&#10; \item If Sandy schedules more than three shows in the ``contain violence&quot; category, she will lose an estimated \$4 million in advertising revenues from family-oriented sponsors.&#10; &#10; Construct a binary optimization model of Sandy’s scheduling problem.&#10;\end{enumerate}&#10;&#10;\end{document}" title="IguanaTex Bitmap Display">
            <a:extLst>
              <a:ext uri="{FF2B5EF4-FFF2-40B4-BE49-F238E27FC236}">
                <a16:creationId xmlns:a16="http://schemas.microsoft.com/office/drawing/2014/main" id="{0C4B6AE8-178C-43E7-8FB3-1BE4318B8D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67" y="1189608"/>
            <a:ext cx="6734019" cy="5535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17F81E-F745-4D4D-BE17-55199C529C1A}"/>
                  </a:ext>
                </a:extLst>
              </p14:cNvPr>
              <p14:cNvContentPartPr/>
              <p14:nvPr/>
            </p14:nvContentPartPr>
            <p14:xfrm>
              <a:off x="1112040" y="772560"/>
              <a:ext cx="9172800" cy="497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17F81E-F745-4D4D-BE17-55199C529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2680" y="763200"/>
                <a:ext cx="9191520" cy="49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57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457-B41F-495D-B632-58B577D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0330-1CBA-4DE7-A656-AA4158F1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2" y="2354284"/>
            <a:ext cx="4287339" cy="300612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There must be at least as many shows scheduled that are categorized as public interest as there are shows scheduled that are categorized as containing violence.&#10; \item If Sandy schedules ``Focus on Science – The Fusion Issue&quot;, then she must also schedule either Jake or L.A. Law (or both).&#10; \item Sandy cannot schedule both ``Focus on Science&quot; and ``Urban Action for Education&quot; as both of these shows are considered a bit on the dry side.&#10; \item If Sandy schedules two or more shows in the comedy category, then she must schedule at least one show in the drama category.&#10; \item If Sandy schedules more than three shows in the ``contain violence&quot; category, she will lose an estimated \$4 million in advertising revenues from family-oriented sponsors.&#10; &#10; Construct a binary optimization model of Sandy’s scheduling problem.&#10;\end{enumerate}&#10;&#10;\end{document}" title="IguanaTex Bitmap Display">
            <a:extLst>
              <a:ext uri="{FF2B5EF4-FFF2-40B4-BE49-F238E27FC236}">
                <a16:creationId xmlns:a16="http://schemas.microsoft.com/office/drawing/2014/main" id="{0C4B6AE8-178C-43E7-8FB3-1BE4318B8D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67" y="1189608"/>
            <a:ext cx="6734019" cy="55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457-B41F-495D-B632-58B577D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895F-5BC6-40FB-9188-E92E77BA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32" y="1189608"/>
            <a:ext cx="4973544" cy="2882559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(10 Marks) Maximizing the total flow from Node 1 to Node 8.&#10; \item (8 Marks) Finding the shortest path from Node 1 to Node 8.&#10; \item (7 Marks) Finding the minimum cost flows to satisfy the demands at the sink nodes 5, 7, 8, where the source node is 1 and demands at sink nodes 5, 7, 8 are respectively 10, 15, 5.&#10;\end{enumerate}&#10;&#10;\end{document}" title="IguanaTex Bitmap Display">
            <a:extLst>
              <a:ext uri="{FF2B5EF4-FFF2-40B4-BE49-F238E27FC236}">
                <a16:creationId xmlns:a16="http://schemas.microsoft.com/office/drawing/2014/main" id="{62895C91-39DA-4ACB-B641-48FF4353FE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2" y="4170589"/>
            <a:ext cx="8414476" cy="2322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4E383E-0045-584B-A76F-7E7F8E04A0B4}"/>
                  </a:ext>
                </a:extLst>
              </p14:cNvPr>
              <p14:cNvContentPartPr/>
              <p14:nvPr/>
            </p14:nvContentPartPr>
            <p14:xfrm>
              <a:off x="1956240" y="102600"/>
              <a:ext cx="10160280" cy="650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4E383E-0045-584B-A76F-7E7F8E04A0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880" y="93240"/>
                <a:ext cx="10179000" cy="65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0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8825-DAB0-4C22-BC1E-31AACC9B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Arbitrage Detection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BD6C-383C-4B3B-836C-246B954E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dirty="0"/>
              <a:t> =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 € </a:t>
            </a:r>
            <a:r>
              <a:rPr lang="en-US" i="1" dirty="0"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cs typeface="Times New Roman" panose="02020603050405020304" pitchFamily="18" charset="0"/>
              </a:rPr>
              <a:t>1,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€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dirty="0"/>
              <a:t> =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 $ </a:t>
            </a:r>
            <a:r>
              <a:rPr lang="en-US" i="1" dirty="0"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endParaRPr lang="en-US" dirty="0"/>
          </a:p>
          <a:p>
            <a:r>
              <a:rPr lang="en-US" dirty="0"/>
              <a:t>What happen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1? </a:t>
            </a:r>
            <a:endParaRPr lang="en-US" dirty="0"/>
          </a:p>
          <a:p>
            <a:r>
              <a:rPr lang="en-US" dirty="0"/>
              <a:t>No suppose you can exchange among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currencies, how can you detect whether there exists arbitrage opportunities?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6215B2-F09A-49B1-95A6-78A91E75DBAC}"/>
              </a:ext>
            </a:extLst>
          </p:cNvPr>
          <p:cNvGraphicFramePr>
            <a:graphicFrameLocks noGrp="1"/>
          </p:cNvGraphicFramePr>
          <p:nvPr/>
        </p:nvGraphicFramePr>
        <p:xfrm>
          <a:off x="2739948" y="3857346"/>
          <a:ext cx="6712104" cy="209753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18684">
                  <a:extLst>
                    <a:ext uri="{9D8B030D-6E8A-4147-A177-3AD203B41FA5}">
                      <a16:colId xmlns:a16="http://schemas.microsoft.com/office/drawing/2014/main" val="1570428445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2858212659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3600844630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4001925423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1029767793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504775554"/>
                    </a:ext>
                  </a:extLst>
                </a:gridCol>
              </a:tblGrid>
              <a:tr h="349589"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USD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EUR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GBP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AUD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JPY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407955848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USD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1.0835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98.89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666703485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EUR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1.564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1.6958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154.773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1786823604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GBP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2.014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184.122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3278289103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AUD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0.9223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91.263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90714012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JPY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0.00645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0.01095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847939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A3AA99-A1C5-FD46-81BB-37478F699B04}"/>
                  </a:ext>
                </a:extLst>
              </p14:cNvPr>
              <p14:cNvContentPartPr/>
              <p14:nvPr/>
            </p14:nvContentPartPr>
            <p14:xfrm>
              <a:off x="4131000" y="3384360"/>
              <a:ext cx="4033080" cy="28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A3AA99-A1C5-FD46-81BB-37478F699B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1640" y="3375000"/>
                <a:ext cx="405180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7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738-27D1-4BF1-B24E-2D76B82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Traveling Salesman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AD3F-89BA-491F-A7A4-9F24CC6F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integer programming approach</a:t>
            </a:r>
          </a:p>
          <a:p>
            <a:pPr lvl="1"/>
            <a:r>
              <a:rPr lang="en-SG" dirty="0"/>
              <a:t>How about this model?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654BC-9C6C-48DA-885F-63136D0051DC}"/>
              </a:ext>
            </a:extLst>
          </p:cNvPr>
          <p:cNvSpPr/>
          <p:nvPr/>
        </p:nvSpPr>
        <p:spPr>
          <a:xfrm>
            <a:off x="9010306" y="2989780"/>
            <a:ext cx="2445379" cy="312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2E2D67"/>
                </a:solidFill>
              </a:rPr>
              <a:t>Miller–Tucker–</a:t>
            </a:r>
            <a:r>
              <a:rPr lang="en-SG" dirty="0" err="1">
                <a:solidFill>
                  <a:srgbClr val="2E2D67"/>
                </a:solidFill>
              </a:rPr>
              <a:t>Zemlin</a:t>
            </a:r>
            <a:r>
              <a:rPr lang="en-SG" dirty="0">
                <a:solidFill>
                  <a:srgbClr val="2E2D67"/>
                </a:solidFill>
              </a:rPr>
              <a:t>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rgbClr val="2E2D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E02246"/>
                </a:solidFill>
              </a:rPr>
              <a:t>Number of constraints vs. </a:t>
            </a:r>
            <a:r>
              <a:rPr lang="en-SG" i="1" dirty="0">
                <a:solidFill>
                  <a:srgbClr val="E02246"/>
                </a:solidFill>
              </a:rPr>
              <a:t>N</a:t>
            </a:r>
            <a:r>
              <a:rPr lang="en-SG" dirty="0">
                <a:solidFill>
                  <a:srgbClr val="E02246"/>
                </a:solidFill>
              </a:rPr>
              <a:t>?</a:t>
            </a:r>
          </a:p>
        </p:txBody>
      </p:sp>
      <p:pic>
        <p:nvPicPr>
          <p:cNvPr id="6" name="Picture 5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=1}^N c_{ij}x_{ij} &amp;&amp;  \\&#10;     &amp; \sum_{i=1}^N x_{ij} = 1 &amp;&amp; j=1, \ldots, N; \\&#10;     &amp; \sum_{j=1}^N x_{ij} = 1 &amp;&amp; i=1, \ldots, N; \\&#10;     &amp; u_i-u_j +N x_{ij} \leq N-1 &amp;&amp; 2 \le i \ne j \le N;  \\&#10;     &amp; 1 \le u_i \le N-1  &amp;&amp; 2 \le i \leq N;\\&#10;     &amp; x_{ij} \in \{0,1\}  &amp;&amp; i,j=1, \ldots, N; \\&#10;     &amp; x_{ii} = 0 &amp;&amp; i = 1,\ldots, N;&#10;\end{align*}&#10;&#10;\end{document}" title="IguanaTex Bitmap Display">
            <a:extLst>
              <a:ext uri="{FF2B5EF4-FFF2-40B4-BE49-F238E27FC236}">
                <a16:creationId xmlns:a16="http://schemas.microsoft.com/office/drawing/2014/main" id="{A0620330-89C4-45AF-B004-5863ABEAFA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5" y="2325233"/>
            <a:ext cx="5902779" cy="44005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C6FBC4-59E5-B64D-A450-44020E111C8E}"/>
                  </a:ext>
                </a:extLst>
              </p14:cNvPr>
              <p14:cNvContentPartPr/>
              <p14:nvPr/>
            </p14:nvContentPartPr>
            <p14:xfrm>
              <a:off x="2094480" y="1352880"/>
              <a:ext cx="7056720" cy="458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C6FBC4-59E5-B64D-A450-44020E111C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120" y="1343520"/>
                <a:ext cx="707544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3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0.169"/>
  <p:tag name="ORIGINALWIDTH" val="4268.466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Question 1: Consider the following optimization problem,&#10;$$&#10;\begin{array}{rll}&#10; {\max } &amp; 2x_1 + 5x_2 + 2x_3  + 5x_4&#10; \\&#10; \mbox{s.t} &amp; -x_1 -3x_2 + 2x_4 \geq -5 &amp; \mbox{:A}\\&#10; &amp; x_1 + x_2 + x_3 + x_4 \geq 5 &amp; \mbox{:B} \\&#10; &amp; 4x_2 + 2x_3 + x_4 \leq 10 &amp; \mbox{:C}\\&#10; &amp; x_2 \leq 100 &amp; \mbox{:D}\\&#10; %&amp; x_1, x_2, x_3, x_4 \geq 0&#10;\end{array}&#10;$$&#10;Substituting the optimal solution, $x_1=25, x_2=0,x_3=0,x_4=10$ we&#10;have&#10;$$&#10;\begin{array}{ll}&#10; \mbox{Objective}&amp; 2x_1 + 5x_2 + 2x_3  + 5x_4 = 100\\&#10; \mbox{A}&amp;-x_1 -3x_2 + 2x_4 = -5\\&#10; \mbox{B}&amp;x_1 + x_2 + x_3 + x_4 =35\\&#10; \mbox{C}&amp;4x_2 + 2x_3 + x_4 =10\\&#10; \mbox{D}&amp;x_2 = 0&#10;\end{array}&#10;$$&#10;&#10;\end{document}"/>
  <p:tag name="IGUANATEXSIZE" val="20"/>
  <p:tag name="IGUANATEXCURSOR" val="390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5.324"/>
  <p:tag name="ORIGINALWIDTH" val="4142.482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There must be at least as many shows scheduled that are categorized as public interest as there are shows scheduled that are categorized as containing violence.&#10; \item If Sandy schedules ``Focus on Science – The Fusion Issue&quot;, then she must also schedule either Jake or L.A. Law (or both).&#10; \item Sandy cannot schedule both ``Focus on Science&quot; and ``Urban Action for Education&quot; as both of these shows are considered a bit on the dry side.&#10; \item If Sandy schedules two or more shows in the comedy category, then she must schedule at least one show in the drama category.&#10; \item If Sandy schedules more than three shows in the ``contain violence&quot; category, she will lose an estimated \$4 million in advertising revenues from family-oriented sponsors.&#10; &#10; Construct a binary optimization model of Sandy’s scheduling problem.&#10;\end{enumerate}&#10;&#10;\end{document}"/>
  <p:tag name="IGUANATEXSIZE" val="16"/>
  <p:tag name="IGUANATEXCURSOR" val="4761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5.324"/>
  <p:tag name="ORIGINALWIDTH" val="4142.482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There must be at least as many shows scheduled that are categorized as public interest as there are shows scheduled that are categorized as containing violence.&#10; \item If Sandy schedules ``Focus on Science – The Fusion Issue&quot;, then she must also schedule either Jake or L.A. Law (or both).&#10; \item Sandy cannot schedule both ``Focus on Science&quot; and ``Urban Action for Education&quot; as both of these shows are considered a bit on the dry side.&#10; \item If Sandy schedules two or more shows in the comedy category, then she must schedule at least one show in the drama category.&#10; \item If Sandy schedules more than three shows in the ``contain violence&quot; category, she will lose an estimated \$4 million in advertising revenues from family-oriented sponsors.&#10; &#10; Construct a binary optimization model of Sandy’s scheduling problem.&#10;\end{enumerate}&#10;&#10;\end{document}"/>
  <p:tag name="IGUANATEXSIZE" val="16"/>
  <p:tag name="IGUANATEXCURSOR" val="4761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2.857"/>
  <p:tag name="ORIGINALWIDTH" val="4140.982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\item (10 Marks) Maximizing the total flow from Node 1 to Node 8.&#10; \item (8 Marks) Finding the shortest path from Node 1 to Node 8.&#10; \item (7 Marks) Finding the minimum cost flows to satisfy the demands at the sink nodes 5, 7, 8, where the source node is 1 and demands at sink nodes 5, 7, 8 are respectively 10, 15, 5.&#10;\end{enumerate}&#10;&#10;\end{document}"/>
  <p:tag name="IGUANATEXSIZE" val="20"/>
  <p:tag name="IGUANATEXCURSOR" val="3924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9.216"/>
  <p:tag name="ORIGINALWIDTH" val="3043.87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=1}^N c_{ij}x_{ij} &amp;&amp;  \\&#10;     &amp; \sum_{i=1}^N x_{ij} = 1 &amp;&amp; j=1, \ldots, N; \\&#10;     &amp; \sum_{j=1}^N x_{ij} = 1 &amp;&amp; i=1, \ldots, N; \\&#10;     &amp; u_i-u_j +N x_{ij} \leq N-1 &amp;&amp; 2 \le i \ne j \le N;  \\&#10;     &amp; 1 \le u_i \le N-1  &amp;&amp; 2 \le i \leq N;\\&#10;     &amp; x_{ij} \in \{0,1\}  &amp;&amp; i,j=1, \ldots, N; \\&#10;     &amp; x_{ii} = 0 &amp;&amp; i = 1,\ldots, N;&#10;\end{align*}&#10;&#10;\end{document}"/>
  <p:tag name="IGUANATEXSIZE" val="44"/>
  <p:tag name="IGUANATEXCURSOR" val="415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226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BC2410, Prescriptive Analytics  From Data to Decisions</vt:lpstr>
      <vt:lpstr>Assignment 3</vt:lpstr>
      <vt:lpstr>Assignment 3</vt:lpstr>
      <vt:lpstr>Assignment 3</vt:lpstr>
      <vt:lpstr>Assignment 3</vt:lpstr>
      <vt:lpstr>Arbitrage Detection</vt:lpstr>
      <vt:lpstr>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214</cp:revision>
  <dcterms:created xsi:type="dcterms:W3CDTF">2021-02-26T06:07:53Z</dcterms:created>
  <dcterms:modified xsi:type="dcterms:W3CDTF">2022-03-15T14:34:05Z</dcterms:modified>
</cp:coreProperties>
</file>