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5592" r:id="rId1"/>
  </p:sldMasterIdLst>
  <p:notesMasterIdLst>
    <p:notesMasterId r:id="rId25"/>
  </p:notesMasterIdLst>
  <p:handoutMasterIdLst>
    <p:handoutMasterId r:id="rId26"/>
  </p:handoutMasterIdLst>
  <p:sldIdLst>
    <p:sldId id="256" r:id="rId2"/>
    <p:sldId id="278" r:id="rId3"/>
    <p:sldId id="257" r:id="rId4"/>
    <p:sldId id="258" r:id="rId5"/>
    <p:sldId id="379" r:id="rId6"/>
    <p:sldId id="347" r:id="rId7"/>
    <p:sldId id="260" r:id="rId8"/>
    <p:sldId id="261" r:id="rId9"/>
    <p:sldId id="348" r:id="rId10"/>
    <p:sldId id="262" r:id="rId11"/>
    <p:sldId id="263" r:id="rId12"/>
    <p:sldId id="346" r:id="rId13"/>
    <p:sldId id="460" r:id="rId14"/>
    <p:sldId id="265" r:id="rId15"/>
    <p:sldId id="266" r:id="rId16"/>
    <p:sldId id="458" r:id="rId17"/>
    <p:sldId id="267" r:id="rId18"/>
    <p:sldId id="268" r:id="rId19"/>
    <p:sldId id="350" r:id="rId20"/>
    <p:sldId id="272" r:id="rId21"/>
    <p:sldId id="273" r:id="rId22"/>
    <p:sldId id="274" r:id="rId23"/>
    <p:sldId id="457" r:id="rId24"/>
  </p:sldIdLst>
  <p:sldSz cx="9902825" cy="6858000"/>
  <p:notesSz cx="6724650" cy="9866313"/>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00"/>
    <a:srgbClr val="FF66CC"/>
    <a:srgbClr val="FFFF66"/>
    <a:srgbClr val="3E1B59"/>
    <a:srgbClr val="00FFFF"/>
    <a:srgbClr val="66FF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77154" autoAdjust="0"/>
  </p:normalViewPr>
  <p:slideViewPr>
    <p:cSldViewPr>
      <p:cViewPr varScale="1">
        <p:scale>
          <a:sx n="80" d="100"/>
          <a:sy n="80" d="100"/>
        </p:scale>
        <p:origin x="2280" y="192"/>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5CE7E6-94F0-4CFD-9DE4-50448290579B}"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57420633-29F2-424B-ADE9-A686000FC298}">
      <dgm:prSet/>
      <dgm:spPr/>
      <dgm:t>
        <a:bodyPr/>
        <a:lstStyle/>
        <a:p>
          <a:r>
            <a:rPr lang="en-GB"/>
            <a:t>Know the major factors influencing consumer behavior</a:t>
          </a:r>
          <a:endParaRPr lang="en-US"/>
        </a:p>
      </dgm:t>
    </dgm:pt>
    <dgm:pt modelId="{DCDE7F2C-5C84-4EB6-9F39-45919B90C30A}" type="parTrans" cxnId="{7FA92841-1B4A-49D9-9B2A-2ECA1728C299}">
      <dgm:prSet/>
      <dgm:spPr/>
      <dgm:t>
        <a:bodyPr/>
        <a:lstStyle/>
        <a:p>
          <a:endParaRPr lang="en-US"/>
        </a:p>
      </dgm:t>
    </dgm:pt>
    <dgm:pt modelId="{5E0C5969-A1E6-4D14-A8F7-888ED808D993}" type="sibTrans" cxnId="{7FA92841-1B4A-49D9-9B2A-2ECA1728C299}">
      <dgm:prSet/>
      <dgm:spPr/>
      <dgm:t>
        <a:bodyPr/>
        <a:lstStyle/>
        <a:p>
          <a:endParaRPr lang="en-US"/>
        </a:p>
      </dgm:t>
    </dgm:pt>
    <dgm:pt modelId="{737B2508-9C56-4CDF-A6B4-7DA0D454677C}">
      <dgm:prSet/>
      <dgm:spPr/>
      <dgm:t>
        <a:bodyPr/>
        <a:lstStyle/>
        <a:p>
          <a:r>
            <a:rPr lang="en-GB"/>
            <a:t>Know the stages in the buying behavior process</a:t>
          </a:r>
          <a:endParaRPr lang="en-US"/>
        </a:p>
      </dgm:t>
    </dgm:pt>
    <dgm:pt modelId="{831DE6C8-5CF6-458D-ABC0-1C4FD698C9C0}" type="parTrans" cxnId="{78E55A20-0F9E-44E2-82D5-5EBCA6E48274}">
      <dgm:prSet/>
      <dgm:spPr/>
      <dgm:t>
        <a:bodyPr/>
        <a:lstStyle/>
        <a:p>
          <a:endParaRPr lang="en-US"/>
        </a:p>
      </dgm:t>
    </dgm:pt>
    <dgm:pt modelId="{3BDE75A5-F7CE-4C52-AA96-688B886237D6}" type="sibTrans" cxnId="{78E55A20-0F9E-44E2-82D5-5EBCA6E48274}">
      <dgm:prSet/>
      <dgm:spPr/>
      <dgm:t>
        <a:bodyPr/>
        <a:lstStyle/>
        <a:p>
          <a:endParaRPr lang="en-US"/>
        </a:p>
      </dgm:t>
    </dgm:pt>
    <dgm:pt modelId="{F8CD239B-F0B8-4132-9085-D5536C40795B}" type="pres">
      <dgm:prSet presAssocID="{195CE7E6-94F0-4CFD-9DE4-50448290579B}" presName="root" presStyleCnt="0">
        <dgm:presLayoutVars>
          <dgm:dir/>
          <dgm:resizeHandles val="exact"/>
        </dgm:presLayoutVars>
      </dgm:prSet>
      <dgm:spPr/>
    </dgm:pt>
    <dgm:pt modelId="{2CB5DE3B-60AE-4C9C-94C7-360948F40456}" type="pres">
      <dgm:prSet presAssocID="{57420633-29F2-424B-ADE9-A686000FC298}" presName="compNode" presStyleCnt="0"/>
      <dgm:spPr/>
    </dgm:pt>
    <dgm:pt modelId="{CFF16DA3-F77B-43EE-AF7C-62E116ECB72D}" type="pres">
      <dgm:prSet presAssocID="{57420633-29F2-424B-ADE9-A686000FC298}" presName="bgRect" presStyleLbl="bgShp" presStyleIdx="0" presStyleCnt="2"/>
      <dgm:spPr/>
    </dgm:pt>
    <dgm:pt modelId="{362CB396-DF3B-4ADB-AF05-909633E8E395}" type="pres">
      <dgm:prSet presAssocID="{57420633-29F2-424B-ADE9-A686000FC2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08F163BF-9D75-41F3-A008-A83FBD4F3598}" type="pres">
      <dgm:prSet presAssocID="{57420633-29F2-424B-ADE9-A686000FC298}" presName="spaceRect" presStyleCnt="0"/>
      <dgm:spPr/>
    </dgm:pt>
    <dgm:pt modelId="{39814310-4285-47DF-90F5-BD39CAD052EA}" type="pres">
      <dgm:prSet presAssocID="{57420633-29F2-424B-ADE9-A686000FC298}" presName="parTx" presStyleLbl="revTx" presStyleIdx="0" presStyleCnt="2">
        <dgm:presLayoutVars>
          <dgm:chMax val="0"/>
          <dgm:chPref val="0"/>
        </dgm:presLayoutVars>
      </dgm:prSet>
      <dgm:spPr/>
    </dgm:pt>
    <dgm:pt modelId="{7F9A9747-C0B7-419C-AE84-19646C520198}" type="pres">
      <dgm:prSet presAssocID="{5E0C5969-A1E6-4D14-A8F7-888ED808D993}" presName="sibTrans" presStyleCnt="0"/>
      <dgm:spPr/>
    </dgm:pt>
    <dgm:pt modelId="{2DBE9C34-5EF8-461A-A447-98C739025800}" type="pres">
      <dgm:prSet presAssocID="{737B2508-9C56-4CDF-A6B4-7DA0D454677C}" presName="compNode" presStyleCnt="0"/>
      <dgm:spPr/>
    </dgm:pt>
    <dgm:pt modelId="{D64546CE-1322-4D86-AE74-1E9FBCC31C44}" type="pres">
      <dgm:prSet presAssocID="{737B2508-9C56-4CDF-A6B4-7DA0D454677C}" presName="bgRect" presStyleLbl="bgShp" presStyleIdx="1" presStyleCnt="2"/>
      <dgm:spPr/>
    </dgm:pt>
    <dgm:pt modelId="{F36BF48B-8C33-4D2E-B2F5-4E2ED4D64EE2}" type="pres">
      <dgm:prSet presAssocID="{737B2508-9C56-4CDF-A6B4-7DA0D454677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C97F9B4-9DAF-40B3-B6BC-81DB63384153}" type="pres">
      <dgm:prSet presAssocID="{737B2508-9C56-4CDF-A6B4-7DA0D454677C}" presName="spaceRect" presStyleCnt="0"/>
      <dgm:spPr/>
    </dgm:pt>
    <dgm:pt modelId="{52C3F69D-0D88-43E2-8B72-892E1A67E995}" type="pres">
      <dgm:prSet presAssocID="{737B2508-9C56-4CDF-A6B4-7DA0D454677C}" presName="parTx" presStyleLbl="revTx" presStyleIdx="1" presStyleCnt="2">
        <dgm:presLayoutVars>
          <dgm:chMax val="0"/>
          <dgm:chPref val="0"/>
        </dgm:presLayoutVars>
      </dgm:prSet>
      <dgm:spPr/>
    </dgm:pt>
  </dgm:ptLst>
  <dgm:cxnLst>
    <dgm:cxn modelId="{7861B61E-1B1F-40A8-AD99-E75A3D512871}" type="presOf" srcId="{195CE7E6-94F0-4CFD-9DE4-50448290579B}" destId="{F8CD239B-F0B8-4132-9085-D5536C40795B}" srcOrd="0" destOrd="0" presId="urn:microsoft.com/office/officeart/2018/2/layout/IconVerticalSolidList"/>
    <dgm:cxn modelId="{78E55A20-0F9E-44E2-82D5-5EBCA6E48274}" srcId="{195CE7E6-94F0-4CFD-9DE4-50448290579B}" destId="{737B2508-9C56-4CDF-A6B4-7DA0D454677C}" srcOrd="1" destOrd="0" parTransId="{831DE6C8-5CF6-458D-ABC0-1C4FD698C9C0}" sibTransId="{3BDE75A5-F7CE-4C52-AA96-688B886237D6}"/>
    <dgm:cxn modelId="{7FA92841-1B4A-49D9-9B2A-2ECA1728C299}" srcId="{195CE7E6-94F0-4CFD-9DE4-50448290579B}" destId="{57420633-29F2-424B-ADE9-A686000FC298}" srcOrd="0" destOrd="0" parTransId="{DCDE7F2C-5C84-4EB6-9F39-45919B90C30A}" sibTransId="{5E0C5969-A1E6-4D14-A8F7-888ED808D993}"/>
    <dgm:cxn modelId="{8D09BC63-55EC-42D0-8C6E-14EB4F091952}" type="presOf" srcId="{737B2508-9C56-4CDF-A6B4-7DA0D454677C}" destId="{52C3F69D-0D88-43E2-8B72-892E1A67E995}" srcOrd="0" destOrd="0" presId="urn:microsoft.com/office/officeart/2018/2/layout/IconVerticalSolidList"/>
    <dgm:cxn modelId="{D17F22B0-E4A6-4F84-ACC5-881C84E85932}" type="presOf" srcId="{57420633-29F2-424B-ADE9-A686000FC298}" destId="{39814310-4285-47DF-90F5-BD39CAD052EA}" srcOrd="0" destOrd="0" presId="urn:microsoft.com/office/officeart/2018/2/layout/IconVerticalSolidList"/>
    <dgm:cxn modelId="{566A3AD9-9D8E-43F7-B1D9-F45F143F17DE}" type="presParOf" srcId="{F8CD239B-F0B8-4132-9085-D5536C40795B}" destId="{2CB5DE3B-60AE-4C9C-94C7-360948F40456}" srcOrd="0" destOrd="0" presId="urn:microsoft.com/office/officeart/2018/2/layout/IconVerticalSolidList"/>
    <dgm:cxn modelId="{4E62A00C-FF1F-4DED-844C-44544C4F877B}" type="presParOf" srcId="{2CB5DE3B-60AE-4C9C-94C7-360948F40456}" destId="{CFF16DA3-F77B-43EE-AF7C-62E116ECB72D}" srcOrd="0" destOrd="0" presId="urn:microsoft.com/office/officeart/2018/2/layout/IconVerticalSolidList"/>
    <dgm:cxn modelId="{7C0B8176-6DD5-4A3F-98FF-EC6D73844545}" type="presParOf" srcId="{2CB5DE3B-60AE-4C9C-94C7-360948F40456}" destId="{362CB396-DF3B-4ADB-AF05-909633E8E395}" srcOrd="1" destOrd="0" presId="urn:microsoft.com/office/officeart/2018/2/layout/IconVerticalSolidList"/>
    <dgm:cxn modelId="{21F55F0C-1C1D-4223-92DC-DA4857D74DD8}" type="presParOf" srcId="{2CB5DE3B-60AE-4C9C-94C7-360948F40456}" destId="{08F163BF-9D75-41F3-A008-A83FBD4F3598}" srcOrd="2" destOrd="0" presId="urn:microsoft.com/office/officeart/2018/2/layout/IconVerticalSolidList"/>
    <dgm:cxn modelId="{CA746C98-E5E1-469A-BE4B-64D5916B7043}" type="presParOf" srcId="{2CB5DE3B-60AE-4C9C-94C7-360948F40456}" destId="{39814310-4285-47DF-90F5-BD39CAD052EA}" srcOrd="3" destOrd="0" presId="urn:microsoft.com/office/officeart/2018/2/layout/IconVerticalSolidList"/>
    <dgm:cxn modelId="{D6049852-20F1-44A1-94BF-71405CE14D0D}" type="presParOf" srcId="{F8CD239B-F0B8-4132-9085-D5536C40795B}" destId="{7F9A9747-C0B7-419C-AE84-19646C520198}" srcOrd="1" destOrd="0" presId="urn:microsoft.com/office/officeart/2018/2/layout/IconVerticalSolidList"/>
    <dgm:cxn modelId="{C95CDA25-70B6-408C-9A07-CB6950E8A5D0}" type="presParOf" srcId="{F8CD239B-F0B8-4132-9085-D5536C40795B}" destId="{2DBE9C34-5EF8-461A-A447-98C739025800}" srcOrd="2" destOrd="0" presId="urn:microsoft.com/office/officeart/2018/2/layout/IconVerticalSolidList"/>
    <dgm:cxn modelId="{58CF2F50-479A-4785-A181-F8133EC94112}" type="presParOf" srcId="{2DBE9C34-5EF8-461A-A447-98C739025800}" destId="{D64546CE-1322-4D86-AE74-1E9FBCC31C44}" srcOrd="0" destOrd="0" presId="urn:microsoft.com/office/officeart/2018/2/layout/IconVerticalSolidList"/>
    <dgm:cxn modelId="{7A7F31D1-141A-4400-B45D-F72A053509B4}" type="presParOf" srcId="{2DBE9C34-5EF8-461A-A447-98C739025800}" destId="{F36BF48B-8C33-4D2E-B2F5-4E2ED4D64EE2}" srcOrd="1" destOrd="0" presId="urn:microsoft.com/office/officeart/2018/2/layout/IconVerticalSolidList"/>
    <dgm:cxn modelId="{A6B8C628-C78D-4D17-AB4A-197C008A1202}" type="presParOf" srcId="{2DBE9C34-5EF8-461A-A447-98C739025800}" destId="{2C97F9B4-9DAF-40B3-B6BC-81DB63384153}" srcOrd="2" destOrd="0" presId="urn:microsoft.com/office/officeart/2018/2/layout/IconVerticalSolidList"/>
    <dgm:cxn modelId="{428FD706-2EC2-4BE6-9432-F0F9B71C026A}" type="presParOf" srcId="{2DBE9C34-5EF8-461A-A447-98C739025800}" destId="{52C3F69D-0D88-43E2-8B72-892E1A67E9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CEADF-67EF-4C04-8C51-D6041F3F0563}"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BD9C292-06B1-479B-8D5B-A7BDE5E50190}">
      <dgm:prSet/>
      <dgm:spPr/>
      <dgm:t>
        <a:bodyPr/>
        <a:lstStyle/>
        <a:p>
          <a:pPr>
            <a:defRPr b="1"/>
          </a:pPr>
          <a:r>
            <a:rPr lang="en-GB"/>
            <a:t>Behavior of consumers in marketplace </a:t>
          </a:r>
          <a:endParaRPr lang="en-US"/>
        </a:p>
      </dgm:t>
    </dgm:pt>
    <dgm:pt modelId="{DE5D43EB-5BCA-45C5-9FAC-C16C743B3047}" type="parTrans" cxnId="{6DFCB179-BD47-4FFF-8448-8F62B93A6338}">
      <dgm:prSet/>
      <dgm:spPr/>
      <dgm:t>
        <a:bodyPr/>
        <a:lstStyle/>
        <a:p>
          <a:endParaRPr lang="en-US"/>
        </a:p>
      </dgm:t>
    </dgm:pt>
    <dgm:pt modelId="{C740FE15-6F02-4D8E-BB2E-E60C268FAA9D}" type="sibTrans" cxnId="{6DFCB179-BD47-4FFF-8448-8F62B93A6338}">
      <dgm:prSet/>
      <dgm:spPr/>
      <dgm:t>
        <a:bodyPr/>
        <a:lstStyle/>
        <a:p>
          <a:endParaRPr lang="en-US"/>
        </a:p>
      </dgm:t>
    </dgm:pt>
    <dgm:pt modelId="{712BD392-1DBB-4112-9E8F-FCF127EB8CAE}">
      <dgm:prSet/>
      <dgm:spPr/>
      <dgm:t>
        <a:bodyPr/>
        <a:lstStyle/>
        <a:p>
          <a:r>
            <a:rPr lang="en-GB"/>
            <a:t>purchase</a:t>
          </a:r>
          <a:endParaRPr lang="en-US"/>
        </a:p>
      </dgm:t>
    </dgm:pt>
    <dgm:pt modelId="{5B0F5F55-A5AA-4FA2-9A0B-7885C01E90BB}" type="parTrans" cxnId="{69E029E2-EFBC-426C-9C50-609792040194}">
      <dgm:prSet/>
      <dgm:spPr/>
      <dgm:t>
        <a:bodyPr/>
        <a:lstStyle/>
        <a:p>
          <a:endParaRPr lang="en-US"/>
        </a:p>
      </dgm:t>
    </dgm:pt>
    <dgm:pt modelId="{7C1F0D24-C98E-4C95-B11A-ABC581F888A3}" type="sibTrans" cxnId="{69E029E2-EFBC-426C-9C50-609792040194}">
      <dgm:prSet/>
      <dgm:spPr/>
      <dgm:t>
        <a:bodyPr/>
        <a:lstStyle/>
        <a:p>
          <a:endParaRPr lang="en-US"/>
        </a:p>
      </dgm:t>
    </dgm:pt>
    <dgm:pt modelId="{384704CD-6FE2-4F91-AB4A-9F67E35AB14B}">
      <dgm:prSet/>
      <dgm:spPr/>
      <dgm:t>
        <a:bodyPr/>
        <a:lstStyle/>
        <a:p>
          <a:r>
            <a:rPr lang="en-GB"/>
            <a:t>use</a:t>
          </a:r>
          <a:endParaRPr lang="en-US"/>
        </a:p>
      </dgm:t>
    </dgm:pt>
    <dgm:pt modelId="{A2630F73-BB9A-4C6C-AA6C-358DBEE1BE69}" type="parTrans" cxnId="{0B4EF3F0-4183-417B-8EA2-214906D2ABCD}">
      <dgm:prSet/>
      <dgm:spPr/>
      <dgm:t>
        <a:bodyPr/>
        <a:lstStyle/>
        <a:p>
          <a:endParaRPr lang="en-US"/>
        </a:p>
      </dgm:t>
    </dgm:pt>
    <dgm:pt modelId="{A86F2570-4449-4BD1-A50E-2449EF3DB6E7}" type="sibTrans" cxnId="{0B4EF3F0-4183-417B-8EA2-214906D2ABCD}">
      <dgm:prSet/>
      <dgm:spPr/>
      <dgm:t>
        <a:bodyPr/>
        <a:lstStyle/>
        <a:p>
          <a:endParaRPr lang="en-US"/>
        </a:p>
      </dgm:t>
    </dgm:pt>
    <dgm:pt modelId="{5FDC8D10-AC0B-4C71-B344-E26AED7F46E1}">
      <dgm:prSet/>
      <dgm:spPr/>
      <dgm:t>
        <a:bodyPr/>
        <a:lstStyle/>
        <a:p>
          <a:r>
            <a:rPr lang="en-GB"/>
            <a:t>evaluate</a:t>
          </a:r>
          <a:endParaRPr lang="en-US"/>
        </a:p>
      </dgm:t>
    </dgm:pt>
    <dgm:pt modelId="{15EE4D1D-AA45-4A5A-A19E-604F49D05F65}" type="parTrans" cxnId="{E0294B02-B958-4192-8812-0650435951DD}">
      <dgm:prSet/>
      <dgm:spPr/>
      <dgm:t>
        <a:bodyPr/>
        <a:lstStyle/>
        <a:p>
          <a:endParaRPr lang="en-US"/>
        </a:p>
      </dgm:t>
    </dgm:pt>
    <dgm:pt modelId="{A1A30E54-9EE1-4CF5-8C71-433A67795330}" type="sibTrans" cxnId="{E0294B02-B958-4192-8812-0650435951DD}">
      <dgm:prSet/>
      <dgm:spPr/>
      <dgm:t>
        <a:bodyPr/>
        <a:lstStyle/>
        <a:p>
          <a:endParaRPr lang="en-US"/>
        </a:p>
      </dgm:t>
    </dgm:pt>
    <dgm:pt modelId="{397C49AF-780E-4CDE-A2AB-1E922612F073}">
      <dgm:prSet/>
      <dgm:spPr/>
      <dgm:t>
        <a:bodyPr/>
        <a:lstStyle/>
        <a:p>
          <a:r>
            <a:rPr lang="en-GB"/>
            <a:t>dispose of goods &amp; services</a:t>
          </a:r>
          <a:endParaRPr lang="en-US"/>
        </a:p>
      </dgm:t>
    </dgm:pt>
    <dgm:pt modelId="{141BBDB2-F9E7-4921-A85E-953F2D672E60}" type="parTrans" cxnId="{7855151F-D9DB-47F5-B9BA-AEF50279AA73}">
      <dgm:prSet/>
      <dgm:spPr/>
      <dgm:t>
        <a:bodyPr/>
        <a:lstStyle/>
        <a:p>
          <a:endParaRPr lang="en-US"/>
        </a:p>
      </dgm:t>
    </dgm:pt>
    <dgm:pt modelId="{24612258-421C-4D6D-BF68-7CDE78B4353C}" type="sibTrans" cxnId="{7855151F-D9DB-47F5-B9BA-AEF50279AA73}">
      <dgm:prSet/>
      <dgm:spPr/>
      <dgm:t>
        <a:bodyPr/>
        <a:lstStyle/>
        <a:p>
          <a:endParaRPr lang="en-US"/>
        </a:p>
      </dgm:t>
    </dgm:pt>
    <dgm:pt modelId="{F6CC8BC4-9282-4629-AC8E-66240D7FB9C9}">
      <dgm:prSet/>
      <dgm:spPr/>
      <dgm:t>
        <a:bodyPr/>
        <a:lstStyle/>
        <a:p>
          <a:pPr>
            <a:defRPr b="1"/>
          </a:pPr>
          <a:r>
            <a:rPr lang="en-GB"/>
            <a:t>Post-purchase phenomena</a:t>
          </a:r>
          <a:endParaRPr lang="en-US"/>
        </a:p>
      </dgm:t>
    </dgm:pt>
    <dgm:pt modelId="{AF169075-2FBD-45E5-89E5-6D39E053C9F9}" type="parTrans" cxnId="{6E2363A4-4B70-48AA-BEE9-96DC70965DFF}">
      <dgm:prSet/>
      <dgm:spPr/>
      <dgm:t>
        <a:bodyPr/>
        <a:lstStyle/>
        <a:p>
          <a:endParaRPr lang="en-US"/>
        </a:p>
      </dgm:t>
    </dgm:pt>
    <dgm:pt modelId="{14AF959B-280B-4B41-9073-E8E4493A380F}" type="sibTrans" cxnId="{6E2363A4-4B70-48AA-BEE9-96DC70965DFF}">
      <dgm:prSet/>
      <dgm:spPr/>
      <dgm:t>
        <a:bodyPr/>
        <a:lstStyle/>
        <a:p>
          <a:endParaRPr lang="en-US"/>
        </a:p>
      </dgm:t>
    </dgm:pt>
    <dgm:pt modelId="{9D4A6440-BAA4-4686-BCD8-2A0A778F3EEC}">
      <dgm:prSet/>
      <dgm:spPr/>
      <dgm:t>
        <a:bodyPr/>
        <a:lstStyle/>
        <a:p>
          <a:r>
            <a:rPr lang="en-GB"/>
            <a:t>satisfaction</a:t>
          </a:r>
          <a:endParaRPr lang="en-US"/>
        </a:p>
      </dgm:t>
    </dgm:pt>
    <dgm:pt modelId="{C0E03174-55A0-4846-8975-794D0F79DFDE}" type="parTrans" cxnId="{B4AAD43E-A6FA-4521-A52D-F2696B0557C6}">
      <dgm:prSet/>
      <dgm:spPr/>
      <dgm:t>
        <a:bodyPr/>
        <a:lstStyle/>
        <a:p>
          <a:endParaRPr lang="en-US"/>
        </a:p>
      </dgm:t>
    </dgm:pt>
    <dgm:pt modelId="{BCE44F38-170D-4C77-B593-5B6DCC4DC30D}" type="sibTrans" cxnId="{B4AAD43E-A6FA-4521-A52D-F2696B0557C6}">
      <dgm:prSet/>
      <dgm:spPr/>
      <dgm:t>
        <a:bodyPr/>
        <a:lstStyle/>
        <a:p>
          <a:endParaRPr lang="en-US"/>
        </a:p>
      </dgm:t>
    </dgm:pt>
    <dgm:pt modelId="{54A1E786-EBF0-4AE8-A923-8436549B6F48}">
      <dgm:prSet/>
      <dgm:spPr/>
      <dgm:t>
        <a:bodyPr/>
        <a:lstStyle/>
        <a:p>
          <a:r>
            <a:rPr lang="en-GB"/>
            <a:t>anxiety</a:t>
          </a:r>
          <a:endParaRPr lang="en-US"/>
        </a:p>
      </dgm:t>
    </dgm:pt>
    <dgm:pt modelId="{271D75FA-FBCE-47C7-95F3-0770BA6428D0}" type="parTrans" cxnId="{AE14B2D6-EDED-4293-B09A-E010BA368A20}">
      <dgm:prSet/>
      <dgm:spPr/>
      <dgm:t>
        <a:bodyPr/>
        <a:lstStyle/>
        <a:p>
          <a:endParaRPr lang="en-US"/>
        </a:p>
      </dgm:t>
    </dgm:pt>
    <dgm:pt modelId="{2180F26E-BABF-4758-B918-E1471BC1C064}" type="sibTrans" cxnId="{AE14B2D6-EDED-4293-B09A-E010BA368A20}">
      <dgm:prSet/>
      <dgm:spPr/>
      <dgm:t>
        <a:bodyPr/>
        <a:lstStyle/>
        <a:p>
          <a:endParaRPr lang="en-US"/>
        </a:p>
      </dgm:t>
    </dgm:pt>
    <dgm:pt modelId="{80BE9B94-D7F5-4D2D-8C9F-BFAF76E38E73}">
      <dgm:prSet/>
      <dgm:spPr/>
      <dgm:t>
        <a:bodyPr/>
        <a:lstStyle/>
        <a:p>
          <a:r>
            <a:rPr lang="en-GB"/>
            <a:t>complaint behavior</a:t>
          </a:r>
          <a:endParaRPr lang="en-US"/>
        </a:p>
      </dgm:t>
    </dgm:pt>
    <dgm:pt modelId="{308EEF3E-A854-4542-B165-EAC4089A20FB}" type="parTrans" cxnId="{BF38A90D-6EF3-43CB-BCAB-D19D45DAF472}">
      <dgm:prSet/>
      <dgm:spPr/>
      <dgm:t>
        <a:bodyPr/>
        <a:lstStyle/>
        <a:p>
          <a:endParaRPr lang="en-US"/>
        </a:p>
      </dgm:t>
    </dgm:pt>
    <dgm:pt modelId="{307E2E57-9FF8-4A5A-86E5-68B7A234ACBE}" type="sibTrans" cxnId="{BF38A90D-6EF3-43CB-BCAB-D19D45DAF472}">
      <dgm:prSet/>
      <dgm:spPr/>
      <dgm:t>
        <a:bodyPr/>
        <a:lstStyle/>
        <a:p>
          <a:endParaRPr lang="en-US"/>
        </a:p>
      </dgm:t>
    </dgm:pt>
    <dgm:pt modelId="{41DC9FF4-0DF1-4345-B645-50EBE310C623}" type="pres">
      <dgm:prSet presAssocID="{6C8CEADF-67EF-4C04-8C51-D6041F3F0563}" presName="root" presStyleCnt="0">
        <dgm:presLayoutVars>
          <dgm:dir/>
          <dgm:resizeHandles val="exact"/>
        </dgm:presLayoutVars>
      </dgm:prSet>
      <dgm:spPr/>
    </dgm:pt>
    <dgm:pt modelId="{BA001D65-A535-47C1-8BF4-87D64240E13A}" type="pres">
      <dgm:prSet presAssocID="{7BD9C292-06B1-479B-8D5B-A7BDE5E50190}" presName="compNode" presStyleCnt="0"/>
      <dgm:spPr/>
    </dgm:pt>
    <dgm:pt modelId="{5BDDA02E-B912-446E-9145-2BF754985685}" type="pres">
      <dgm:prSet presAssocID="{7BD9C292-06B1-479B-8D5B-A7BDE5E501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DB00A3C0-43C7-45EB-B66B-1BCFCA5AE1FF}" type="pres">
      <dgm:prSet presAssocID="{7BD9C292-06B1-479B-8D5B-A7BDE5E50190}" presName="iconSpace" presStyleCnt="0"/>
      <dgm:spPr/>
    </dgm:pt>
    <dgm:pt modelId="{4ACD066D-C275-46D8-B569-D2C18460674A}" type="pres">
      <dgm:prSet presAssocID="{7BD9C292-06B1-479B-8D5B-A7BDE5E50190}" presName="parTx" presStyleLbl="revTx" presStyleIdx="0" presStyleCnt="4">
        <dgm:presLayoutVars>
          <dgm:chMax val="0"/>
          <dgm:chPref val="0"/>
        </dgm:presLayoutVars>
      </dgm:prSet>
      <dgm:spPr/>
    </dgm:pt>
    <dgm:pt modelId="{B7C64FE9-E88A-4A0D-9F24-DEDBE22B25D9}" type="pres">
      <dgm:prSet presAssocID="{7BD9C292-06B1-479B-8D5B-A7BDE5E50190}" presName="txSpace" presStyleCnt="0"/>
      <dgm:spPr/>
    </dgm:pt>
    <dgm:pt modelId="{224E44F8-8A83-4996-8B6A-57140A6F3A48}" type="pres">
      <dgm:prSet presAssocID="{7BD9C292-06B1-479B-8D5B-A7BDE5E50190}" presName="desTx" presStyleLbl="revTx" presStyleIdx="1" presStyleCnt="4">
        <dgm:presLayoutVars/>
      </dgm:prSet>
      <dgm:spPr/>
    </dgm:pt>
    <dgm:pt modelId="{35A826E6-08E1-4D0E-B859-2CF244B191B5}" type="pres">
      <dgm:prSet presAssocID="{C740FE15-6F02-4D8E-BB2E-E60C268FAA9D}" presName="sibTrans" presStyleCnt="0"/>
      <dgm:spPr/>
    </dgm:pt>
    <dgm:pt modelId="{76996268-474F-44EC-B401-B2C40275F673}" type="pres">
      <dgm:prSet presAssocID="{F6CC8BC4-9282-4629-AC8E-66240D7FB9C9}" presName="compNode" presStyleCnt="0"/>
      <dgm:spPr/>
    </dgm:pt>
    <dgm:pt modelId="{06C0B19D-92F5-419E-9826-571E34471995}" type="pres">
      <dgm:prSet presAssocID="{F6CC8BC4-9282-4629-AC8E-66240D7FB9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9EC4CBFF-6A85-418B-B436-96C67E83B8B8}" type="pres">
      <dgm:prSet presAssocID="{F6CC8BC4-9282-4629-AC8E-66240D7FB9C9}" presName="iconSpace" presStyleCnt="0"/>
      <dgm:spPr/>
    </dgm:pt>
    <dgm:pt modelId="{CCDBEDFB-CD4F-4D3E-AF49-845C51921F7A}" type="pres">
      <dgm:prSet presAssocID="{F6CC8BC4-9282-4629-AC8E-66240D7FB9C9}" presName="parTx" presStyleLbl="revTx" presStyleIdx="2" presStyleCnt="4">
        <dgm:presLayoutVars>
          <dgm:chMax val="0"/>
          <dgm:chPref val="0"/>
        </dgm:presLayoutVars>
      </dgm:prSet>
      <dgm:spPr/>
    </dgm:pt>
    <dgm:pt modelId="{75F33C36-0A50-4356-84C8-66551F05DDFC}" type="pres">
      <dgm:prSet presAssocID="{F6CC8BC4-9282-4629-AC8E-66240D7FB9C9}" presName="txSpace" presStyleCnt="0"/>
      <dgm:spPr/>
    </dgm:pt>
    <dgm:pt modelId="{AD88E4D5-9E11-4922-AB2D-091358553675}" type="pres">
      <dgm:prSet presAssocID="{F6CC8BC4-9282-4629-AC8E-66240D7FB9C9}" presName="desTx" presStyleLbl="revTx" presStyleIdx="3" presStyleCnt="4">
        <dgm:presLayoutVars/>
      </dgm:prSet>
      <dgm:spPr/>
    </dgm:pt>
  </dgm:ptLst>
  <dgm:cxnLst>
    <dgm:cxn modelId="{E0294B02-B958-4192-8812-0650435951DD}" srcId="{7BD9C292-06B1-479B-8D5B-A7BDE5E50190}" destId="{5FDC8D10-AC0B-4C71-B344-E26AED7F46E1}" srcOrd="2" destOrd="0" parTransId="{15EE4D1D-AA45-4A5A-A19E-604F49D05F65}" sibTransId="{A1A30E54-9EE1-4CF5-8C71-433A67795330}"/>
    <dgm:cxn modelId="{BF38A90D-6EF3-43CB-BCAB-D19D45DAF472}" srcId="{F6CC8BC4-9282-4629-AC8E-66240D7FB9C9}" destId="{80BE9B94-D7F5-4D2D-8C9F-BFAF76E38E73}" srcOrd="2" destOrd="0" parTransId="{308EEF3E-A854-4542-B165-EAC4089A20FB}" sibTransId="{307E2E57-9FF8-4A5A-86E5-68B7A234ACBE}"/>
    <dgm:cxn modelId="{7855151F-D9DB-47F5-B9BA-AEF50279AA73}" srcId="{7BD9C292-06B1-479B-8D5B-A7BDE5E50190}" destId="{397C49AF-780E-4CDE-A2AB-1E922612F073}" srcOrd="3" destOrd="0" parTransId="{141BBDB2-F9E7-4921-A85E-953F2D672E60}" sibTransId="{24612258-421C-4D6D-BF68-7CDE78B4353C}"/>
    <dgm:cxn modelId="{AB7E2126-2466-4EC4-8E4B-6719F977A645}" type="presOf" srcId="{6C8CEADF-67EF-4C04-8C51-D6041F3F0563}" destId="{41DC9FF4-0DF1-4345-B645-50EBE310C623}" srcOrd="0" destOrd="0" presId="urn:microsoft.com/office/officeart/2018/5/layout/CenteredIconLabelDescriptionList"/>
    <dgm:cxn modelId="{5B59CD29-793F-47B7-8B1F-A1CE41D295C9}" type="presOf" srcId="{F6CC8BC4-9282-4629-AC8E-66240D7FB9C9}" destId="{CCDBEDFB-CD4F-4D3E-AF49-845C51921F7A}" srcOrd="0" destOrd="0" presId="urn:microsoft.com/office/officeart/2018/5/layout/CenteredIconLabelDescriptionList"/>
    <dgm:cxn modelId="{B4AAD43E-A6FA-4521-A52D-F2696B0557C6}" srcId="{F6CC8BC4-9282-4629-AC8E-66240D7FB9C9}" destId="{9D4A6440-BAA4-4686-BCD8-2A0A778F3EEC}" srcOrd="0" destOrd="0" parTransId="{C0E03174-55A0-4846-8975-794D0F79DFDE}" sibTransId="{BCE44F38-170D-4C77-B593-5B6DCC4DC30D}"/>
    <dgm:cxn modelId="{0284235E-8155-4AB7-899D-E6C81DEADA9A}" type="presOf" srcId="{80BE9B94-D7F5-4D2D-8C9F-BFAF76E38E73}" destId="{AD88E4D5-9E11-4922-AB2D-091358553675}" srcOrd="0" destOrd="2" presId="urn:microsoft.com/office/officeart/2018/5/layout/CenteredIconLabelDescriptionList"/>
    <dgm:cxn modelId="{202B7D75-C643-4F08-A932-C8991ECC34FD}" type="presOf" srcId="{397C49AF-780E-4CDE-A2AB-1E922612F073}" destId="{224E44F8-8A83-4996-8B6A-57140A6F3A48}" srcOrd="0" destOrd="3" presId="urn:microsoft.com/office/officeart/2018/5/layout/CenteredIconLabelDescriptionList"/>
    <dgm:cxn modelId="{6DFCB179-BD47-4FFF-8448-8F62B93A6338}" srcId="{6C8CEADF-67EF-4C04-8C51-D6041F3F0563}" destId="{7BD9C292-06B1-479B-8D5B-A7BDE5E50190}" srcOrd="0" destOrd="0" parTransId="{DE5D43EB-5BCA-45C5-9FAC-C16C743B3047}" sibTransId="{C740FE15-6F02-4D8E-BB2E-E60C268FAA9D}"/>
    <dgm:cxn modelId="{8EE0A37E-B16F-4853-B173-302B0E692916}" type="presOf" srcId="{384704CD-6FE2-4F91-AB4A-9F67E35AB14B}" destId="{224E44F8-8A83-4996-8B6A-57140A6F3A48}" srcOrd="0" destOrd="1" presId="urn:microsoft.com/office/officeart/2018/5/layout/CenteredIconLabelDescriptionList"/>
    <dgm:cxn modelId="{D74B1DA2-A9E3-49BB-9BD2-4A348117F734}" type="presOf" srcId="{712BD392-1DBB-4112-9E8F-FCF127EB8CAE}" destId="{224E44F8-8A83-4996-8B6A-57140A6F3A48}" srcOrd="0" destOrd="0" presId="urn:microsoft.com/office/officeart/2018/5/layout/CenteredIconLabelDescriptionList"/>
    <dgm:cxn modelId="{6E2363A4-4B70-48AA-BEE9-96DC70965DFF}" srcId="{6C8CEADF-67EF-4C04-8C51-D6041F3F0563}" destId="{F6CC8BC4-9282-4629-AC8E-66240D7FB9C9}" srcOrd="1" destOrd="0" parTransId="{AF169075-2FBD-45E5-89E5-6D39E053C9F9}" sibTransId="{14AF959B-280B-4B41-9073-E8E4493A380F}"/>
    <dgm:cxn modelId="{F04D39D0-3FC9-49CE-9BBE-30B1C6043890}" type="presOf" srcId="{5FDC8D10-AC0B-4C71-B344-E26AED7F46E1}" destId="{224E44F8-8A83-4996-8B6A-57140A6F3A48}" srcOrd="0" destOrd="2" presId="urn:microsoft.com/office/officeart/2018/5/layout/CenteredIconLabelDescriptionList"/>
    <dgm:cxn modelId="{A435A6D6-2F6C-4440-81F1-AAD39B001387}" type="presOf" srcId="{9D4A6440-BAA4-4686-BCD8-2A0A778F3EEC}" destId="{AD88E4D5-9E11-4922-AB2D-091358553675}" srcOrd="0" destOrd="0" presId="urn:microsoft.com/office/officeart/2018/5/layout/CenteredIconLabelDescriptionList"/>
    <dgm:cxn modelId="{AE14B2D6-EDED-4293-B09A-E010BA368A20}" srcId="{F6CC8BC4-9282-4629-AC8E-66240D7FB9C9}" destId="{54A1E786-EBF0-4AE8-A923-8436549B6F48}" srcOrd="1" destOrd="0" parTransId="{271D75FA-FBCE-47C7-95F3-0770BA6428D0}" sibTransId="{2180F26E-BABF-4758-B918-E1471BC1C064}"/>
    <dgm:cxn modelId="{B393DCDB-E9B6-47FA-BD5D-26F0274A5E0C}" type="presOf" srcId="{7BD9C292-06B1-479B-8D5B-A7BDE5E50190}" destId="{4ACD066D-C275-46D8-B569-D2C18460674A}" srcOrd="0" destOrd="0" presId="urn:microsoft.com/office/officeart/2018/5/layout/CenteredIconLabelDescriptionList"/>
    <dgm:cxn modelId="{69E029E2-EFBC-426C-9C50-609792040194}" srcId="{7BD9C292-06B1-479B-8D5B-A7BDE5E50190}" destId="{712BD392-1DBB-4112-9E8F-FCF127EB8CAE}" srcOrd="0" destOrd="0" parTransId="{5B0F5F55-A5AA-4FA2-9A0B-7885C01E90BB}" sibTransId="{7C1F0D24-C98E-4C95-B11A-ABC581F888A3}"/>
    <dgm:cxn modelId="{0B4EF3F0-4183-417B-8EA2-214906D2ABCD}" srcId="{7BD9C292-06B1-479B-8D5B-A7BDE5E50190}" destId="{384704CD-6FE2-4F91-AB4A-9F67E35AB14B}" srcOrd="1" destOrd="0" parTransId="{A2630F73-BB9A-4C6C-AA6C-358DBEE1BE69}" sibTransId="{A86F2570-4449-4BD1-A50E-2449EF3DB6E7}"/>
    <dgm:cxn modelId="{518AEDFF-BA35-4DE1-B9FA-3676132C5CE4}" type="presOf" srcId="{54A1E786-EBF0-4AE8-A923-8436549B6F48}" destId="{AD88E4D5-9E11-4922-AB2D-091358553675}" srcOrd="0" destOrd="1" presId="urn:microsoft.com/office/officeart/2018/5/layout/CenteredIconLabelDescriptionList"/>
    <dgm:cxn modelId="{A7C63F5B-026E-406E-ADDA-1EEA96197483}" type="presParOf" srcId="{41DC9FF4-0DF1-4345-B645-50EBE310C623}" destId="{BA001D65-A535-47C1-8BF4-87D64240E13A}" srcOrd="0" destOrd="0" presId="urn:microsoft.com/office/officeart/2018/5/layout/CenteredIconLabelDescriptionList"/>
    <dgm:cxn modelId="{32E6AE6B-E721-4E23-BF55-C8FD201037FF}" type="presParOf" srcId="{BA001D65-A535-47C1-8BF4-87D64240E13A}" destId="{5BDDA02E-B912-446E-9145-2BF754985685}" srcOrd="0" destOrd="0" presId="urn:microsoft.com/office/officeart/2018/5/layout/CenteredIconLabelDescriptionList"/>
    <dgm:cxn modelId="{EAD6269F-E777-4EC9-AF85-3A62941C7991}" type="presParOf" srcId="{BA001D65-A535-47C1-8BF4-87D64240E13A}" destId="{DB00A3C0-43C7-45EB-B66B-1BCFCA5AE1FF}" srcOrd="1" destOrd="0" presId="urn:microsoft.com/office/officeart/2018/5/layout/CenteredIconLabelDescriptionList"/>
    <dgm:cxn modelId="{38203C8A-69ED-4BF7-983F-7AE8EDE86A76}" type="presParOf" srcId="{BA001D65-A535-47C1-8BF4-87D64240E13A}" destId="{4ACD066D-C275-46D8-B569-D2C18460674A}" srcOrd="2" destOrd="0" presId="urn:microsoft.com/office/officeart/2018/5/layout/CenteredIconLabelDescriptionList"/>
    <dgm:cxn modelId="{A6F1581A-86F0-4E2E-B88B-FDB3F7F2ACC1}" type="presParOf" srcId="{BA001D65-A535-47C1-8BF4-87D64240E13A}" destId="{B7C64FE9-E88A-4A0D-9F24-DEDBE22B25D9}" srcOrd="3" destOrd="0" presId="urn:microsoft.com/office/officeart/2018/5/layout/CenteredIconLabelDescriptionList"/>
    <dgm:cxn modelId="{A0A989E7-7D82-47E0-A921-00D11AB685E6}" type="presParOf" srcId="{BA001D65-A535-47C1-8BF4-87D64240E13A}" destId="{224E44F8-8A83-4996-8B6A-57140A6F3A48}" srcOrd="4" destOrd="0" presId="urn:microsoft.com/office/officeart/2018/5/layout/CenteredIconLabelDescriptionList"/>
    <dgm:cxn modelId="{066DC738-427C-449E-ACD9-938EAC434C98}" type="presParOf" srcId="{41DC9FF4-0DF1-4345-B645-50EBE310C623}" destId="{35A826E6-08E1-4D0E-B859-2CF244B191B5}" srcOrd="1" destOrd="0" presId="urn:microsoft.com/office/officeart/2018/5/layout/CenteredIconLabelDescriptionList"/>
    <dgm:cxn modelId="{582BA7A8-C429-487C-A338-B9BF51BADFFB}" type="presParOf" srcId="{41DC9FF4-0DF1-4345-B645-50EBE310C623}" destId="{76996268-474F-44EC-B401-B2C40275F673}" srcOrd="2" destOrd="0" presId="urn:microsoft.com/office/officeart/2018/5/layout/CenteredIconLabelDescriptionList"/>
    <dgm:cxn modelId="{AD8FE089-EC86-4647-833C-58E79E580978}" type="presParOf" srcId="{76996268-474F-44EC-B401-B2C40275F673}" destId="{06C0B19D-92F5-419E-9826-571E34471995}" srcOrd="0" destOrd="0" presId="urn:microsoft.com/office/officeart/2018/5/layout/CenteredIconLabelDescriptionList"/>
    <dgm:cxn modelId="{56683D1F-006F-4DA6-B3E9-87BDFB11225D}" type="presParOf" srcId="{76996268-474F-44EC-B401-B2C40275F673}" destId="{9EC4CBFF-6A85-418B-B436-96C67E83B8B8}" srcOrd="1" destOrd="0" presId="urn:microsoft.com/office/officeart/2018/5/layout/CenteredIconLabelDescriptionList"/>
    <dgm:cxn modelId="{3EC185C6-4248-4E76-82C5-CD1F04B53AD6}" type="presParOf" srcId="{76996268-474F-44EC-B401-B2C40275F673}" destId="{CCDBEDFB-CD4F-4D3E-AF49-845C51921F7A}" srcOrd="2" destOrd="0" presId="urn:microsoft.com/office/officeart/2018/5/layout/CenteredIconLabelDescriptionList"/>
    <dgm:cxn modelId="{1CA26D7B-0B78-4B41-B25F-DAFC39C56121}" type="presParOf" srcId="{76996268-474F-44EC-B401-B2C40275F673}" destId="{75F33C36-0A50-4356-84C8-66551F05DDFC}" srcOrd="3" destOrd="0" presId="urn:microsoft.com/office/officeart/2018/5/layout/CenteredIconLabelDescriptionList"/>
    <dgm:cxn modelId="{B8EF52A8-859D-49BF-A218-F9F004CBF08C}" type="presParOf" srcId="{76996268-474F-44EC-B401-B2C40275F673}" destId="{AD88E4D5-9E11-4922-AB2D-09135855367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89833-31A5-45C1-8C69-EAC9778606AD}"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FBCE179F-99BC-4E44-8458-9DD3F43E2A36}">
      <dgm:prSet/>
      <dgm:spPr/>
      <dgm:t>
        <a:bodyPr/>
        <a:lstStyle/>
        <a:p>
          <a:r>
            <a:rPr lang="en-GB" b="1"/>
            <a:t>Normative Social Influence</a:t>
          </a:r>
          <a:endParaRPr lang="en-US"/>
        </a:p>
      </dgm:t>
    </dgm:pt>
    <dgm:pt modelId="{0691B445-F981-4D20-B95C-55569067B455}" type="parTrans" cxnId="{6C61D1DA-479A-4D29-A0EA-A2341019474C}">
      <dgm:prSet/>
      <dgm:spPr/>
      <dgm:t>
        <a:bodyPr/>
        <a:lstStyle/>
        <a:p>
          <a:endParaRPr lang="en-US"/>
        </a:p>
      </dgm:t>
    </dgm:pt>
    <dgm:pt modelId="{4D0AABE5-3384-4154-9356-7EBF360175A5}" type="sibTrans" cxnId="{6C61D1DA-479A-4D29-A0EA-A2341019474C}">
      <dgm:prSet/>
      <dgm:spPr/>
      <dgm:t>
        <a:bodyPr/>
        <a:lstStyle/>
        <a:p>
          <a:endParaRPr lang="en-US"/>
        </a:p>
      </dgm:t>
    </dgm:pt>
    <dgm:pt modelId="{78EE5D00-12C8-47C9-81F2-473C23FD3B70}">
      <dgm:prSet/>
      <dgm:spPr/>
      <dgm:t>
        <a:bodyPr/>
        <a:lstStyle/>
        <a:p>
          <a:r>
            <a:rPr lang="en-GB"/>
            <a:t>Influence from others to conform to their expectations (e.g., “face”) </a:t>
          </a:r>
          <a:endParaRPr lang="en-US"/>
        </a:p>
      </dgm:t>
    </dgm:pt>
    <dgm:pt modelId="{4C573F78-85BD-47E9-8B6B-6E4ED1EEFD8A}" type="parTrans" cxnId="{97617A2D-92E7-4521-9AA5-5612A4549EAA}">
      <dgm:prSet/>
      <dgm:spPr/>
      <dgm:t>
        <a:bodyPr/>
        <a:lstStyle/>
        <a:p>
          <a:endParaRPr lang="en-US"/>
        </a:p>
      </dgm:t>
    </dgm:pt>
    <dgm:pt modelId="{594D9DDD-C999-47F2-8766-58D776CE1FC7}" type="sibTrans" cxnId="{97617A2D-92E7-4521-9AA5-5612A4549EAA}">
      <dgm:prSet/>
      <dgm:spPr/>
      <dgm:t>
        <a:bodyPr/>
        <a:lstStyle/>
        <a:p>
          <a:endParaRPr lang="en-US"/>
        </a:p>
      </dgm:t>
    </dgm:pt>
    <dgm:pt modelId="{75F31943-097B-448E-970A-74EA7DB79263}">
      <dgm:prSet/>
      <dgm:spPr/>
      <dgm:t>
        <a:bodyPr/>
        <a:lstStyle/>
        <a:p>
          <a:r>
            <a:rPr lang="en-GB" b="1"/>
            <a:t>Informational Social Influence</a:t>
          </a:r>
          <a:endParaRPr lang="en-US"/>
        </a:p>
      </dgm:t>
    </dgm:pt>
    <dgm:pt modelId="{A8EAC924-BBEC-4C72-9ADA-ABC519B3E342}" type="parTrans" cxnId="{E742D34D-E7B2-469A-A86C-3D27D4DAAD6B}">
      <dgm:prSet/>
      <dgm:spPr/>
      <dgm:t>
        <a:bodyPr/>
        <a:lstStyle/>
        <a:p>
          <a:endParaRPr lang="en-US"/>
        </a:p>
      </dgm:t>
    </dgm:pt>
    <dgm:pt modelId="{CC42AF75-1F7E-458D-A8F0-208451DEA972}" type="sibTrans" cxnId="{E742D34D-E7B2-469A-A86C-3D27D4DAAD6B}">
      <dgm:prSet/>
      <dgm:spPr/>
      <dgm:t>
        <a:bodyPr/>
        <a:lstStyle/>
        <a:p>
          <a:endParaRPr lang="en-US"/>
        </a:p>
      </dgm:t>
    </dgm:pt>
    <dgm:pt modelId="{68502906-2EA2-474D-A573-4F2D7226D222}">
      <dgm:prSet/>
      <dgm:spPr/>
      <dgm:t>
        <a:bodyPr/>
        <a:lstStyle/>
        <a:p>
          <a:r>
            <a:rPr lang="en-GB"/>
            <a:t>Use others as sources of information </a:t>
          </a:r>
          <a:endParaRPr lang="en-US"/>
        </a:p>
      </dgm:t>
    </dgm:pt>
    <dgm:pt modelId="{CA9DD1A7-F276-413F-9430-9CFDAE20BB4B}" type="parTrans" cxnId="{4047DA0A-E381-4E67-97CD-A0EB63E2D641}">
      <dgm:prSet/>
      <dgm:spPr/>
      <dgm:t>
        <a:bodyPr/>
        <a:lstStyle/>
        <a:p>
          <a:endParaRPr lang="en-US"/>
        </a:p>
      </dgm:t>
    </dgm:pt>
    <dgm:pt modelId="{23B02264-262C-4B38-B65B-B8BFAE488295}" type="sibTrans" cxnId="{4047DA0A-E381-4E67-97CD-A0EB63E2D641}">
      <dgm:prSet/>
      <dgm:spPr/>
      <dgm:t>
        <a:bodyPr/>
        <a:lstStyle/>
        <a:p>
          <a:endParaRPr lang="en-US"/>
        </a:p>
      </dgm:t>
    </dgm:pt>
    <dgm:pt modelId="{26231D31-A6BD-4B31-8260-5F586EC02DFC}">
      <dgm:prSet/>
      <dgm:spPr/>
      <dgm:t>
        <a:bodyPr/>
        <a:lstStyle/>
        <a:p>
          <a:r>
            <a:rPr lang="en-GB" b="1"/>
            <a:t>Sources</a:t>
          </a:r>
          <a:endParaRPr lang="en-US"/>
        </a:p>
      </dgm:t>
    </dgm:pt>
    <dgm:pt modelId="{E6B763FC-5D6C-4A17-B5F7-EC17049F6E93}" type="parTrans" cxnId="{B13A5138-223D-493E-AFED-1A36DFCA033E}">
      <dgm:prSet/>
      <dgm:spPr/>
      <dgm:t>
        <a:bodyPr/>
        <a:lstStyle/>
        <a:p>
          <a:endParaRPr lang="en-US"/>
        </a:p>
      </dgm:t>
    </dgm:pt>
    <dgm:pt modelId="{A5A398B9-60BB-4F87-918F-CA8B6DB70BCB}" type="sibTrans" cxnId="{B13A5138-223D-493E-AFED-1A36DFCA033E}">
      <dgm:prSet/>
      <dgm:spPr/>
      <dgm:t>
        <a:bodyPr/>
        <a:lstStyle/>
        <a:p>
          <a:endParaRPr lang="en-US"/>
        </a:p>
      </dgm:t>
    </dgm:pt>
    <dgm:pt modelId="{FC07DB8D-250E-4CE0-94F7-93247F2945D8}">
      <dgm:prSet/>
      <dgm:spPr/>
      <dgm:t>
        <a:bodyPr/>
        <a:lstStyle/>
        <a:p>
          <a:r>
            <a:rPr lang="en-GB"/>
            <a:t>Family </a:t>
          </a:r>
          <a:endParaRPr lang="en-US"/>
        </a:p>
      </dgm:t>
    </dgm:pt>
    <dgm:pt modelId="{373FEBF9-CDAE-4BB3-B2E6-1F5C6B15A370}" type="parTrans" cxnId="{FEF093C2-0472-4769-9364-53ED38842246}">
      <dgm:prSet/>
      <dgm:spPr/>
      <dgm:t>
        <a:bodyPr/>
        <a:lstStyle/>
        <a:p>
          <a:endParaRPr lang="en-US"/>
        </a:p>
      </dgm:t>
    </dgm:pt>
    <dgm:pt modelId="{1EBF73FC-B3DC-436F-AD46-5B047F71D818}" type="sibTrans" cxnId="{FEF093C2-0472-4769-9364-53ED38842246}">
      <dgm:prSet/>
      <dgm:spPr/>
      <dgm:t>
        <a:bodyPr/>
        <a:lstStyle/>
        <a:p>
          <a:endParaRPr lang="en-US"/>
        </a:p>
      </dgm:t>
    </dgm:pt>
    <dgm:pt modelId="{D5BD72C9-C381-4E63-A3E1-6EA2323B30B4}">
      <dgm:prSet/>
      <dgm:spPr/>
      <dgm:t>
        <a:bodyPr/>
        <a:lstStyle/>
        <a:p>
          <a:r>
            <a:rPr lang="en-GB"/>
            <a:t>Reference Groups </a:t>
          </a:r>
          <a:endParaRPr lang="en-US"/>
        </a:p>
      </dgm:t>
    </dgm:pt>
    <dgm:pt modelId="{1E6C5C55-C40F-4A1F-A6C9-758C5D8F190B}" type="parTrans" cxnId="{AE76FAF9-C98C-42D8-B37F-5209A65E1DFF}">
      <dgm:prSet/>
      <dgm:spPr/>
      <dgm:t>
        <a:bodyPr/>
        <a:lstStyle/>
        <a:p>
          <a:endParaRPr lang="en-US"/>
        </a:p>
      </dgm:t>
    </dgm:pt>
    <dgm:pt modelId="{99DD79DA-B6BB-41CA-B9D4-C04F0895B7A4}" type="sibTrans" cxnId="{AE76FAF9-C98C-42D8-B37F-5209A65E1DFF}">
      <dgm:prSet/>
      <dgm:spPr/>
      <dgm:t>
        <a:bodyPr/>
        <a:lstStyle/>
        <a:p>
          <a:endParaRPr lang="en-US"/>
        </a:p>
      </dgm:t>
    </dgm:pt>
    <dgm:pt modelId="{64070A77-B556-D04A-8AD2-73A072305EBA}" type="pres">
      <dgm:prSet presAssocID="{26989833-31A5-45C1-8C69-EAC9778606AD}" presName="linear" presStyleCnt="0">
        <dgm:presLayoutVars>
          <dgm:dir/>
          <dgm:animLvl val="lvl"/>
          <dgm:resizeHandles val="exact"/>
        </dgm:presLayoutVars>
      </dgm:prSet>
      <dgm:spPr/>
    </dgm:pt>
    <dgm:pt modelId="{4007DAD4-1C90-A246-8594-3D3093D00E8F}" type="pres">
      <dgm:prSet presAssocID="{FBCE179F-99BC-4E44-8458-9DD3F43E2A36}" presName="parentLin" presStyleCnt="0"/>
      <dgm:spPr/>
    </dgm:pt>
    <dgm:pt modelId="{5918C677-C37D-144C-8EFB-1EAD4E11B975}" type="pres">
      <dgm:prSet presAssocID="{FBCE179F-99BC-4E44-8458-9DD3F43E2A36}" presName="parentLeftMargin" presStyleLbl="node1" presStyleIdx="0" presStyleCnt="3"/>
      <dgm:spPr/>
    </dgm:pt>
    <dgm:pt modelId="{F37BC793-DEC2-9B40-B11B-7D357A4A9A2A}" type="pres">
      <dgm:prSet presAssocID="{FBCE179F-99BC-4E44-8458-9DD3F43E2A36}" presName="parentText" presStyleLbl="node1" presStyleIdx="0" presStyleCnt="3">
        <dgm:presLayoutVars>
          <dgm:chMax val="0"/>
          <dgm:bulletEnabled val="1"/>
        </dgm:presLayoutVars>
      </dgm:prSet>
      <dgm:spPr/>
    </dgm:pt>
    <dgm:pt modelId="{C0CDD5D1-F899-2B4B-8E64-0E5397645E16}" type="pres">
      <dgm:prSet presAssocID="{FBCE179F-99BC-4E44-8458-9DD3F43E2A36}" presName="negativeSpace" presStyleCnt="0"/>
      <dgm:spPr/>
    </dgm:pt>
    <dgm:pt modelId="{51503B9F-CE40-004B-AC35-457C40E892DE}" type="pres">
      <dgm:prSet presAssocID="{FBCE179F-99BC-4E44-8458-9DD3F43E2A36}" presName="childText" presStyleLbl="conFgAcc1" presStyleIdx="0" presStyleCnt="3">
        <dgm:presLayoutVars>
          <dgm:bulletEnabled val="1"/>
        </dgm:presLayoutVars>
      </dgm:prSet>
      <dgm:spPr/>
    </dgm:pt>
    <dgm:pt modelId="{859FF347-BC47-374B-A913-A7864DC9AA87}" type="pres">
      <dgm:prSet presAssocID="{4D0AABE5-3384-4154-9356-7EBF360175A5}" presName="spaceBetweenRectangles" presStyleCnt="0"/>
      <dgm:spPr/>
    </dgm:pt>
    <dgm:pt modelId="{1980B115-B8D0-BF41-8015-B478C756591B}" type="pres">
      <dgm:prSet presAssocID="{75F31943-097B-448E-970A-74EA7DB79263}" presName="parentLin" presStyleCnt="0"/>
      <dgm:spPr/>
    </dgm:pt>
    <dgm:pt modelId="{208D445F-7E10-2748-9CB1-839BCE67D30F}" type="pres">
      <dgm:prSet presAssocID="{75F31943-097B-448E-970A-74EA7DB79263}" presName="parentLeftMargin" presStyleLbl="node1" presStyleIdx="0" presStyleCnt="3"/>
      <dgm:spPr/>
    </dgm:pt>
    <dgm:pt modelId="{E7011533-2B7B-9E48-9D50-236F6BDB2B82}" type="pres">
      <dgm:prSet presAssocID="{75F31943-097B-448E-970A-74EA7DB79263}" presName="parentText" presStyleLbl="node1" presStyleIdx="1" presStyleCnt="3">
        <dgm:presLayoutVars>
          <dgm:chMax val="0"/>
          <dgm:bulletEnabled val="1"/>
        </dgm:presLayoutVars>
      </dgm:prSet>
      <dgm:spPr/>
    </dgm:pt>
    <dgm:pt modelId="{16A0E591-CA83-C84C-A4CE-137CE282084B}" type="pres">
      <dgm:prSet presAssocID="{75F31943-097B-448E-970A-74EA7DB79263}" presName="negativeSpace" presStyleCnt="0"/>
      <dgm:spPr/>
    </dgm:pt>
    <dgm:pt modelId="{A24AA470-DF0B-4542-9B4C-B2F9DE6B34F3}" type="pres">
      <dgm:prSet presAssocID="{75F31943-097B-448E-970A-74EA7DB79263}" presName="childText" presStyleLbl="conFgAcc1" presStyleIdx="1" presStyleCnt="3">
        <dgm:presLayoutVars>
          <dgm:bulletEnabled val="1"/>
        </dgm:presLayoutVars>
      </dgm:prSet>
      <dgm:spPr/>
    </dgm:pt>
    <dgm:pt modelId="{401A4BC9-22F4-6247-BCAE-C72E9BA6296C}" type="pres">
      <dgm:prSet presAssocID="{CC42AF75-1F7E-458D-A8F0-208451DEA972}" presName="spaceBetweenRectangles" presStyleCnt="0"/>
      <dgm:spPr/>
    </dgm:pt>
    <dgm:pt modelId="{F4EDB781-4ED8-3C4A-92F0-06FB904D3AD9}" type="pres">
      <dgm:prSet presAssocID="{26231D31-A6BD-4B31-8260-5F586EC02DFC}" presName="parentLin" presStyleCnt="0"/>
      <dgm:spPr/>
    </dgm:pt>
    <dgm:pt modelId="{CB3E4277-9C95-6947-9E17-043F39530AEE}" type="pres">
      <dgm:prSet presAssocID="{26231D31-A6BD-4B31-8260-5F586EC02DFC}" presName="parentLeftMargin" presStyleLbl="node1" presStyleIdx="1" presStyleCnt="3"/>
      <dgm:spPr/>
    </dgm:pt>
    <dgm:pt modelId="{0E4F4A06-0157-7E4B-A4BD-AB87C6ED63DF}" type="pres">
      <dgm:prSet presAssocID="{26231D31-A6BD-4B31-8260-5F586EC02DFC}" presName="parentText" presStyleLbl="node1" presStyleIdx="2" presStyleCnt="3">
        <dgm:presLayoutVars>
          <dgm:chMax val="0"/>
          <dgm:bulletEnabled val="1"/>
        </dgm:presLayoutVars>
      </dgm:prSet>
      <dgm:spPr/>
    </dgm:pt>
    <dgm:pt modelId="{11E913C8-9A62-3C49-A31A-B4063AD539D3}" type="pres">
      <dgm:prSet presAssocID="{26231D31-A6BD-4B31-8260-5F586EC02DFC}" presName="negativeSpace" presStyleCnt="0"/>
      <dgm:spPr/>
    </dgm:pt>
    <dgm:pt modelId="{5936E963-0434-EE44-847D-3114008FB899}" type="pres">
      <dgm:prSet presAssocID="{26231D31-A6BD-4B31-8260-5F586EC02DFC}" presName="childText" presStyleLbl="conFgAcc1" presStyleIdx="2" presStyleCnt="3">
        <dgm:presLayoutVars>
          <dgm:bulletEnabled val="1"/>
        </dgm:presLayoutVars>
      </dgm:prSet>
      <dgm:spPr/>
    </dgm:pt>
  </dgm:ptLst>
  <dgm:cxnLst>
    <dgm:cxn modelId="{2474CA08-D5B7-6548-A1C5-4B297153E42B}" type="presOf" srcId="{26989833-31A5-45C1-8C69-EAC9778606AD}" destId="{64070A77-B556-D04A-8AD2-73A072305EBA}" srcOrd="0" destOrd="0" presId="urn:microsoft.com/office/officeart/2005/8/layout/list1"/>
    <dgm:cxn modelId="{4047DA0A-E381-4E67-97CD-A0EB63E2D641}" srcId="{75F31943-097B-448E-970A-74EA7DB79263}" destId="{68502906-2EA2-474D-A573-4F2D7226D222}" srcOrd="0" destOrd="0" parTransId="{CA9DD1A7-F276-413F-9430-9CFDAE20BB4B}" sibTransId="{23B02264-262C-4B38-B65B-B8BFAE488295}"/>
    <dgm:cxn modelId="{2DC3D618-4B1A-064F-9592-BCEAF212D5DF}" type="presOf" srcId="{75F31943-097B-448E-970A-74EA7DB79263}" destId="{208D445F-7E10-2748-9CB1-839BCE67D30F}" srcOrd="0" destOrd="0" presId="urn:microsoft.com/office/officeart/2005/8/layout/list1"/>
    <dgm:cxn modelId="{299EFE29-3EFE-2743-A4A9-1AAFFAD1398E}" type="presOf" srcId="{78EE5D00-12C8-47C9-81F2-473C23FD3B70}" destId="{51503B9F-CE40-004B-AC35-457C40E892DE}" srcOrd="0" destOrd="0" presId="urn:microsoft.com/office/officeart/2005/8/layout/list1"/>
    <dgm:cxn modelId="{97617A2D-92E7-4521-9AA5-5612A4549EAA}" srcId="{FBCE179F-99BC-4E44-8458-9DD3F43E2A36}" destId="{78EE5D00-12C8-47C9-81F2-473C23FD3B70}" srcOrd="0" destOrd="0" parTransId="{4C573F78-85BD-47E9-8B6B-6E4ED1EEFD8A}" sibTransId="{594D9DDD-C999-47F2-8766-58D776CE1FC7}"/>
    <dgm:cxn modelId="{B13A5138-223D-493E-AFED-1A36DFCA033E}" srcId="{26989833-31A5-45C1-8C69-EAC9778606AD}" destId="{26231D31-A6BD-4B31-8260-5F586EC02DFC}" srcOrd="2" destOrd="0" parTransId="{E6B763FC-5D6C-4A17-B5F7-EC17049F6E93}" sibTransId="{A5A398B9-60BB-4F87-918F-CA8B6DB70BCB}"/>
    <dgm:cxn modelId="{4998A447-FCA3-3042-9D6E-3B65B62C841F}" type="presOf" srcId="{26231D31-A6BD-4B31-8260-5F586EC02DFC}" destId="{CB3E4277-9C95-6947-9E17-043F39530AEE}" srcOrd="0" destOrd="0" presId="urn:microsoft.com/office/officeart/2005/8/layout/list1"/>
    <dgm:cxn modelId="{E742D34D-E7B2-469A-A86C-3D27D4DAAD6B}" srcId="{26989833-31A5-45C1-8C69-EAC9778606AD}" destId="{75F31943-097B-448E-970A-74EA7DB79263}" srcOrd="1" destOrd="0" parTransId="{A8EAC924-BBEC-4C72-9ADA-ABC519B3E342}" sibTransId="{CC42AF75-1F7E-458D-A8F0-208451DEA972}"/>
    <dgm:cxn modelId="{73353252-BC8B-7446-A021-B5E8D3904C5E}" type="presOf" srcId="{FC07DB8D-250E-4CE0-94F7-93247F2945D8}" destId="{5936E963-0434-EE44-847D-3114008FB899}" srcOrd="0" destOrd="0" presId="urn:microsoft.com/office/officeart/2005/8/layout/list1"/>
    <dgm:cxn modelId="{145AB266-5547-554D-8DA6-C93E33EF7B6C}" type="presOf" srcId="{75F31943-097B-448E-970A-74EA7DB79263}" destId="{E7011533-2B7B-9E48-9D50-236F6BDB2B82}" srcOrd="1" destOrd="0" presId="urn:microsoft.com/office/officeart/2005/8/layout/list1"/>
    <dgm:cxn modelId="{DFCBBFAD-DBAC-6749-A7FB-E3B36C8B9AF3}" type="presOf" srcId="{D5BD72C9-C381-4E63-A3E1-6EA2323B30B4}" destId="{5936E963-0434-EE44-847D-3114008FB899}" srcOrd="0" destOrd="1" presId="urn:microsoft.com/office/officeart/2005/8/layout/list1"/>
    <dgm:cxn modelId="{28274FAF-282A-F44C-B9DA-FCF60320058C}" type="presOf" srcId="{FBCE179F-99BC-4E44-8458-9DD3F43E2A36}" destId="{F37BC793-DEC2-9B40-B11B-7D357A4A9A2A}" srcOrd="1" destOrd="0" presId="urn:microsoft.com/office/officeart/2005/8/layout/list1"/>
    <dgm:cxn modelId="{FEF093C2-0472-4769-9364-53ED38842246}" srcId="{26231D31-A6BD-4B31-8260-5F586EC02DFC}" destId="{FC07DB8D-250E-4CE0-94F7-93247F2945D8}" srcOrd="0" destOrd="0" parTransId="{373FEBF9-CDAE-4BB3-B2E6-1F5C6B15A370}" sibTransId="{1EBF73FC-B3DC-436F-AD46-5B047F71D818}"/>
    <dgm:cxn modelId="{511AEFC4-C6C7-0845-B9DC-86D0FF1DAADA}" type="presOf" srcId="{68502906-2EA2-474D-A573-4F2D7226D222}" destId="{A24AA470-DF0B-4542-9B4C-B2F9DE6B34F3}" srcOrd="0" destOrd="0" presId="urn:microsoft.com/office/officeart/2005/8/layout/list1"/>
    <dgm:cxn modelId="{8AAA85D1-791F-7746-853C-85E7EC402D97}" type="presOf" srcId="{26231D31-A6BD-4B31-8260-5F586EC02DFC}" destId="{0E4F4A06-0157-7E4B-A4BD-AB87C6ED63DF}" srcOrd="1" destOrd="0" presId="urn:microsoft.com/office/officeart/2005/8/layout/list1"/>
    <dgm:cxn modelId="{6C61D1DA-479A-4D29-A0EA-A2341019474C}" srcId="{26989833-31A5-45C1-8C69-EAC9778606AD}" destId="{FBCE179F-99BC-4E44-8458-9DD3F43E2A36}" srcOrd="0" destOrd="0" parTransId="{0691B445-F981-4D20-B95C-55569067B455}" sibTransId="{4D0AABE5-3384-4154-9356-7EBF360175A5}"/>
    <dgm:cxn modelId="{E18022DF-E57D-2F4B-93E4-3704BBAB3AF3}" type="presOf" srcId="{FBCE179F-99BC-4E44-8458-9DD3F43E2A36}" destId="{5918C677-C37D-144C-8EFB-1EAD4E11B975}" srcOrd="0" destOrd="0" presId="urn:microsoft.com/office/officeart/2005/8/layout/list1"/>
    <dgm:cxn modelId="{AE76FAF9-C98C-42D8-B37F-5209A65E1DFF}" srcId="{26231D31-A6BD-4B31-8260-5F586EC02DFC}" destId="{D5BD72C9-C381-4E63-A3E1-6EA2323B30B4}" srcOrd="1" destOrd="0" parTransId="{1E6C5C55-C40F-4A1F-A6C9-758C5D8F190B}" sibTransId="{99DD79DA-B6BB-41CA-B9D4-C04F0895B7A4}"/>
    <dgm:cxn modelId="{425D7E49-462D-6343-9F42-27E3C00C5586}" type="presParOf" srcId="{64070A77-B556-D04A-8AD2-73A072305EBA}" destId="{4007DAD4-1C90-A246-8594-3D3093D00E8F}" srcOrd="0" destOrd="0" presId="urn:microsoft.com/office/officeart/2005/8/layout/list1"/>
    <dgm:cxn modelId="{F5D3AD5D-8AD2-5749-A324-96F928705B20}" type="presParOf" srcId="{4007DAD4-1C90-A246-8594-3D3093D00E8F}" destId="{5918C677-C37D-144C-8EFB-1EAD4E11B975}" srcOrd="0" destOrd="0" presId="urn:microsoft.com/office/officeart/2005/8/layout/list1"/>
    <dgm:cxn modelId="{A6BFD85A-FA05-4A4F-A704-F25C260BE28A}" type="presParOf" srcId="{4007DAD4-1C90-A246-8594-3D3093D00E8F}" destId="{F37BC793-DEC2-9B40-B11B-7D357A4A9A2A}" srcOrd="1" destOrd="0" presId="urn:microsoft.com/office/officeart/2005/8/layout/list1"/>
    <dgm:cxn modelId="{365BEA33-A806-0E44-B523-CD6D5575CB2E}" type="presParOf" srcId="{64070A77-B556-D04A-8AD2-73A072305EBA}" destId="{C0CDD5D1-F899-2B4B-8E64-0E5397645E16}" srcOrd="1" destOrd="0" presId="urn:microsoft.com/office/officeart/2005/8/layout/list1"/>
    <dgm:cxn modelId="{FF9AFC6E-1503-F34E-B98F-0B7869184150}" type="presParOf" srcId="{64070A77-B556-D04A-8AD2-73A072305EBA}" destId="{51503B9F-CE40-004B-AC35-457C40E892DE}" srcOrd="2" destOrd="0" presId="urn:microsoft.com/office/officeart/2005/8/layout/list1"/>
    <dgm:cxn modelId="{ACEAD4D8-C3BA-B344-BF7B-D14CD992960C}" type="presParOf" srcId="{64070A77-B556-D04A-8AD2-73A072305EBA}" destId="{859FF347-BC47-374B-A913-A7864DC9AA87}" srcOrd="3" destOrd="0" presId="urn:microsoft.com/office/officeart/2005/8/layout/list1"/>
    <dgm:cxn modelId="{DC7C5508-3AAC-EA47-B6F8-5D8CE518ADF5}" type="presParOf" srcId="{64070A77-B556-D04A-8AD2-73A072305EBA}" destId="{1980B115-B8D0-BF41-8015-B478C756591B}" srcOrd="4" destOrd="0" presId="urn:microsoft.com/office/officeart/2005/8/layout/list1"/>
    <dgm:cxn modelId="{918E2F45-BFA7-7D49-9B8D-19B5F10BAF49}" type="presParOf" srcId="{1980B115-B8D0-BF41-8015-B478C756591B}" destId="{208D445F-7E10-2748-9CB1-839BCE67D30F}" srcOrd="0" destOrd="0" presId="urn:microsoft.com/office/officeart/2005/8/layout/list1"/>
    <dgm:cxn modelId="{6494269B-5B1D-1442-860D-9759C548B38E}" type="presParOf" srcId="{1980B115-B8D0-BF41-8015-B478C756591B}" destId="{E7011533-2B7B-9E48-9D50-236F6BDB2B82}" srcOrd="1" destOrd="0" presId="urn:microsoft.com/office/officeart/2005/8/layout/list1"/>
    <dgm:cxn modelId="{E588486B-4298-524C-B531-A9B85D28AF0E}" type="presParOf" srcId="{64070A77-B556-D04A-8AD2-73A072305EBA}" destId="{16A0E591-CA83-C84C-A4CE-137CE282084B}" srcOrd="5" destOrd="0" presId="urn:microsoft.com/office/officeart/2005/8/layout/list1"/>
    <dgm:cxn modelId="{9211388E-DE55-E04C-B6B7-7D5581357D55}" type="presParOf" srcId="{64070A77-B556-D04A-8AD2-73A072305EBA}" destId="{A24AA470-DF0B-4542-9B4C-B2F9DE6B34F3}" srcOrd="6" destOrd="0" presId="urn:microsoft.com/office/officeart/2005/8/layout/list1"/>
    <dgm:cxn modelId="{43792395-C3C0-694C-912D-18939D5812D1}" type="presParOf" srcId="{64070A77-B556-D04A-8AD2-73A072305EBA}" destId="{401A4BC9-22F4-6247-BCAE-C72E9BA6296C}" srcOrd="7" destOrd="0" presId="urn:microsoft.com/office/officeart/2005/8/layout/list1"/>
    <dgm:cxn modelId="{0A6CC405-03CC-A649-A14D-3DDCED8C3762}" type="presParOf" srcId="{64070A77-B556-D04A-8AD2-73A072305EBA}" destId="{F4EDB781-4ED8-3C4A-92F0-06FB904D3AD9}" srcOrd="8" destOrd="0" presId="urn:microsoft.com/office/officeart/2005/8/layout/list1"/>
    <dgm:cxn modelId="{D4D6208C-EAEA-6F4A-8DF7-D18352CB1643}" type="presParOf" srcId="{F4EDB781-4ED8-3C4A-92F0-06FB904D3AD9}" destId="{CB3E4277-9C95-6947-9E17-043F39530AEE}" srcOrd="0" destOrd="0" presId="urn:microsoft.com/office/officeart/2005/8/layout/list1"/>
    <dgm:cxn modelId="{817F0ABD-FAD0-FB44-9ECB-DD464ABD3A24}" type="presParOf" srcId="{F4EDB781-4ED8-3C4A-92F0-06FB904D3AD9}" destId="{0E4F4A06-0157-7E4B-A4BD-AB87C6ED63DF}" srcOrd="1" destOrd="0" presId="urn:microsoft.com/office/officeart/2005/8/layout/list1"/>
    <dgm:cxn modelId="{1EA98BC9-6C01-1948-9ECA-EE6A6557DD1A}" type="presParOf" srcId="{64070A77-B556-D04A-8AD2-73A072305EBA}" destId="{11E913C8-9A62-3C49-A31A-B4063AD539D3}" srcOrd="9" destOrd="0" presId="urn:microsoft.com/office/officeart/2005/8/layout/list1"/>
    <dgm:cxn modelId="{49EF821E-8004-5546-8CE2-5ABD37263A8F}" type="presParOf" srcId="{64070A77-B556-D04A-8AD2-73A072305EBA}" destId="{5936E963-0434-EE44-847D-3114008FB89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16DA3-F77B-43EE-AF7C-62E116ECB72D}">
      <dsp:nvSpPr>
        <dsp:cNvPr id="0" name=""/>
        <dsp:cNvSpPr/>
      </dsp:nvSpPr>
      <dsp:spPr>
        <a:xfrm>
          <a:off x="0" y="783768"/>
          <a:ext cx="5436168" cy="1446957"/>
        </a:xfrm>
        <a:prstGeom prst="roundRect">
          <a:avLst>
            <a:gd name="adj" fmla="val 10000"/>
          </a:avLst>
        </a:prstGeom>
        <a:solidFill>
          <a:schemeClr val="bg1">
            <a:lumMod val="95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362CB396-DF3B-4ADB-AF05-909633E8E395}">
      <dsp:nvSpPr>
        <dsp:cNvPr id="0" name=""/>
        <dsp:cNvSpPr/>
      </dsp:nvSpPr>
      <dsp:spPr>
        <a:xfrm>
          <a:off x="437704" y="1109333"/>
          <a:ext cx="795826" cy="7958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39814310-4285-47DF-90F5-BD39CAD052EA}">
      <dsp:nvSpPr>
        <dsp:cNvPr id="0" name=""/>
        <dsp:cNvSpPr/>
      </dsp:nvSpPr>
      <dsp:spPr>
        <a:xfrm>
          <a:off x="1671235" y="783768"/>
          <a:ext cx="3764932" cy="144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36" tIns="153136" rIns="153136" bIns="153136" numCol="1" spcCol="1270" anchor="ctr" anchorCtr="0">
          <a:noAutofit/>
        </a:bodyPr>
        <a:lstStyle/>
        <a:p>
          <a:pPr marL="0" lvl="0" indent="0" algn="l" defTabSz="1111250">
            <a:lnSpc>
              <a:spcPct val="90000"/>
            </a:lnSpc>
            <a:spcBef>
              <a:spcPct val="0"/>
            </a:spcBef>
            <a:spcAft>
              <a:spcPct val="35000"/>
            </a:spcAft>
            <a:buNone/>
          </a:pPr>
          <a:r>
            <a:rPr lang="en-GB" sz="2500" kern="1200"/>
            <a:t>Know the major factors influencing consumer behavior</a:t>
          </a:r>
          <a:endParaRPr lang="en-US" sz="2500" kern="1200"/>
        </a:p>
      </dsp:txBody>
      <dsp:txXfrm>
        <a:off x="1671235" y="783768"/>
        <a:ext cx="3764932" cy="1446957"/>
      </dsp:txXfrm>
    </dsp:sp>
    <dsp:sp modelId="{D64546CE-1322-4D86-AE74-1E9FBCC31C44}">
      <dsp:nvSpPr>
        <dsp:cNvPr id="0" name=""/>
        <dsp:cNvSpPr/>
      </dsp:nvSpPr>
      <dsp:spPr>
        <a:xfrm>
          <a:off x="0" y="2592464"/>
          <a:ext cx="5436168" cy="1446957"/>
        </a:xfrm>
        <a:prstGeom prst="roundRect">
          <a:avLst>
            <a:gd name="adj" fmla="val 10000"/>
          </a:avLst>
        </a:prstGeom>
        <a:solidFill>
          <a:schemeClr val="bg1">
            <a:lumMod val="95000"/>
            <a:hueOff val="0"/>
            <a:satOff val="0"/>
            <a:lumOff val="0"/>
            <a:alphaOff val="0"/>
          </a:schemeClr>
        </a:solidFill>
        <a:ln>
          <a:noFill/>
        </a:ln>
        <a:effectLst>
          <a:softEdge rad="12700"/>
        </a:effectLst>
      </dsp:spPr>
      <dsp:style>
        <a:lnRef idx="0">
          <a:scrgbClr r="0" g="0" b="0"/>
        </a:lnRef>
        <a:fillRef idx="1">
          <a:scrgbClr r="0" g="0" b="0"/>
        </a:fillRef>
        <a:effectRef idx="2">
          <a:scrgbClr r="0" g="0" b="0"/>
        </a:effectRef>
        <a:fontRef idx="minor"/>
      </dsp:style>
    </dsp:sp>
    <dsp:sp modelId="{F36BF48B-8C33-4D2E-B2F5-4E2ED4D64EE2}">
      <dsp:nvSpPr>
        <dsp:cNvPr id="0" name=""/>
        <dsp:cNvSpPr/>
      </dsp:nvSpPr>
      <dsp:spPr>
        <a:xfrm>
          <a:off x="437704" y="2918029"/>
          <a:ext cx="795826" cy="79582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52C3F69D-0D88-43E2-8B72-892E1A67E995}">
      <dsp:nvSpPr>
        <dsp:cNvPr id="0" name=""/>
        <dsp:cNvSpPr/>
      </dsp:nvSpPr>
      <dsp:spPr>
        <a:xfrm>
          <a:off x="1671235" y="2592464"/>
          <a:ext cx="3764932" cy="144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136" tIns="153136" rIns="153136" bIns="153136" numCol="1" spcCol="1270" anchor="ctr" anchorCtr="0">
          <a:noAutofit/>
        </a:bodyPr>
        <a:lstStyle/>
        <a:p>
          <a:pPr marL="0" lvl="0" indent="0" algn="l" defTabSz="1111250">
            <a:lnSpc>
              <a:spcPct val="90000"/>
            </a:lnSpc>
            <a:spcBef>
              <a:spcPct val="0"/>
            </a:spcBef>
            <a:spcAft>
              <a:spcPct val="35000"/>
            </a:spcAft>
            <a:buNone/>
          </a:pPr>
          <a:r>
            <a:rPr lang="en-GB" sz="2500" kern="1200"/>
            <a:t>Know the stages in the buying behavior process</a:t>
          </a:r>
          <a:endParaRPr lang="en-US" sz="2500" kern="1200"/>
        </a:p>
      </dsp:txBody>
      <dsp:txXfrm>
        <a:off x="1671235" y="2592464"/>
        <a:ext cx="3764932" cy="144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DA02E-B912-446E-9145-2BF754985685}">
      <dsp:nvSpPr>
        <dsp:cNvPr id="0" name=""/>
        <dsp:cNvSpPr/>
      </dsp:nvSpPr>
      <dsp:spPr>
        <a:xfrm>
          <a:off x="1168620" y="526676"/>
          <a:ext cx="1256554" cy="125655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4ACD066D-C275-46D8-B569-D2C18460674A}">
      <dsp:nvSpPr>
        <dsp:cNvPr id="0" name=""/>
        <dsp:cNvSpPr/>
      </dsp:nvSpPr>
      <dsp:spPr>
        <a:xfrm>
          <a:off x="1819" y="1913956"/>
          <a:ext cx="3590156" cy="538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GB" sz="2000" kern="1200"/>
            <a:t>Behavior of consumers in marketplace </a:t>
          </a:r>
          <a:endParaRPr lang="en-US" sz="2000" kern="1200"/>
        </a:p>
      </dsp:txBody>
      <dsp:txXfrm>
        <a:off x="1819" y="1913956"/>
        <a:ext cx="3590156" cy="538523"/>
      </dsp:txXfrm>
    </dsp:sp>
    <dsp:sp modelId="{224E44F8-8A83-4996-8B6A-57140A6F3A48}">
      <dsp:nvSpPr>
        <dsp:cNvPr id="0" name=""/>
        <dsp:cNvSpPr/>
      </dsp:nvSpPr>
      <dsp:spPr>
        <a:xfrm>
          <a:off x="1819" y="2513282"/>
          <a:ext cx="3590156" cy="1053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GB" sz="1500" kern="1200"/>
            <a:t>purchase</a:t>
          </a:r>
          <a:endParaRPr lang="en-US" sz="1500" kern="1200"/>
        </a:p>
        <a:p>
          <a:pPr marL="0" lvl="0" indent="0" algn="ctr" defTabSz="666750">
            <a:lnSpc>
              <a:spcPct val="90000"/>
            </a:lnSpc>
            <a:spcBef>
              <a:spcPct val="0"/>
            </a:spcBef>
            <a:spcAft>
              <a:spcPct val="35000"/>
            </a:spcAft>
            <a:buNone/>
          </a:pPr>
          <a:r>
            <a:rPr lang="en-GB" sz="1500" kern="1200"/>
            <a:t>use</a:t>
          </a:r>
          <a:endParaRPr lang="en-US" sz="1500" kern="1200"/>
        </a:p>
        <a:p>
          <a:pPr marL="0" lvl="0" indent="0" algn="ctr" defTabSz="666750">
            <a:lnSpc>
              <a:spcPct val="90000"/>
            </a:lnSpc>
            <a:spcBef>
              <a:spcPct val="0"/>
            </a:spcBef>
            <a:spcAft>
              <a:spcPct val="35000"/>
            </a:spcAft>
            <a:buNone/>
          </a:pPr>
          <a:r>
            <a:rPr lang="en-GB" sz="1500" kern="1200"/>
            <a:t>evaluate</a:t>
          </a:r>
          <a:endParaRPr lang="en-US" sz="1500" kern="1200"/>
        </a:p>
        <a:p>
          <a:pPr marL="0" lvl="0" indent="0" algn="ctr" defTabSz="666750">
            <a:lnSpc>
              <a:spcPct val="90000"/>
            </a:lnSpc>
            <a:spcBef>
              <a:spcPct val="0"/>
            </a:spcBef>
            <a:spcAft>
              <a:spcPct val="35000"/>
            </a:spcAft>
            <a:buNone/>
          </a:pPr>
          <a:r>
            <a:rPr lang="en-GB" sz="1500" kern="1200"/>
            <a:t>dispose of goods &amp; services</a:t>
          </a:r>
          <a:endParaRPr lang="en-US" sz="1500" kern="1200"/>
        </a:p>
      </dsp:txBody>
      <dsp:txXfrm>
        <a:off x="1819" y="2513282"/>
        <a:ext cx="3590156" cy="1053523"/>
      </dsp:txXfrm>
    </dsp:sp>
    <dsp:sp modelId="{06C0B19D-92F5-419E-9826-571E34471995}">
      <dsp:nvSpPr>
        <dsp:cNvPr id="0" name=""/>
        <dsp:cNvSpPr/>
      </dsp:nvSpPr>
      <dsp:spPr>
        <a:xfrm>
          <a:off x="5387053" y="526676"/>
          <a:ext cx="1256554" cy="125655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CCDBEDFB-CD4F-4D3E-AF49-845C51921F7A}">
      <dsp:nvSpPr>
        <dsp:cNvPr id="0" name=""/>
        <dsp:cNvSpPr/>
      </dsp:nvSpPr>
      <dsp:spPr>
        <a:xfrm>
          <a:off x="4220253" y="1913956"/>
          <a:ext cx="3590156" cy="538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GB" sz="2000" kern="1200"/>
            <a:t>Post-purchase phenomena</a:t>
          </a:r>
          <a:endParaRPr lang="en-US" sz="2000" kern="1200"/>
        </a:p>
      </dsp:txBody>
      <dsp:txXfrm>
        <a:off x="4220253" y="1913956"/>
        <a:ext cx="3590156" cy="538523"/>
      </dsp:txXfrm>
    </dsp:sp>
    <dsp:sp modelId="{AD88E4D5-9E11-4922-AB2D-091358553675}">
      <dsp:nvSpPr>
        <dsp:cNvPr id="0" name=""/>
        <dsp:cNvSpPr/>
      </dsp:nvSpPr>
      <dsp:spPr>
        <a:xfrm>
          <a:off x="4220253" y="2513282"/>
          <a:ext cx="3590156" cy="1053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GB" sz="1500" kern="1200"/>
            <a:t>satisfaction</a:t>
          </a:r>
          <a:endParaRPr lang="en-US" sz="1500" kern="1200"/>
        </a:p>
        <a:p>
          <a:pPr marL="0" lvl="0" indent="0" algn="ctr" defTabSz="666750">
            <a:lnSpc>
              <a:spcPct val="90000"/>
            </a:lnSpc>
            <a:spcBef>
              <a:spcPct val="0"/>
            </a:spcBef>
            <a:spcAft>
              <a:spcPct val="35000"/>
            </a:spcAft>
            <a:buNone/>
          </a:pPr>
          <a:r>
            <a:rPr lang="en-GB" sz="1500" kern="1200"/>
            <a:t>anxiety</a:t>
          </a:r>
          <a:endParaRPr lang="en-US" sz="1500" kern="1200"/>
        </a:p>
        <a:p>
          <a:pPr marL="0" lvl="0" indent="0" algn="ctr" defTabSz="666750">
            <a:lnSpc>
              <a:spcPct val="90000"/>
            </a:lnSpc>
            <a:spcBef>
              <a:spcPct val="0"/>
            </a:spcBef>
            <a:spcAft>
              <a:spcPct val="35000"/>
            </a:spcAft>
            <a:buNone/>
          </a:pPr>
          <a:r>
            <a:rPr lang="en-GB" sz="1500" kern="1200"/>
            <a:t>complaint behavior</a:t>
          </a:r>
          <a:endParaRPr lang="en-US" sz="1500" kern="1200"/>
        </a:p>
      </dsp:txBody>
      <dsp:txXfrm>
        <a:off x="4220253" y="2513282"/>
        <a:ext cx="3590156" cy="1053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03B9F-CE40-004B-AC35-457C40E892DE}">
      <dsp:nvSpPr>
        <dsp:cNvPr id="0" name=""/>
        <dsp:cNvSpPr/>
      </dsp:nvSpPr>
      <dsp:spPr>
        <a:xfrm>
          <a:off x="0" y="314440"/>
          <a:ext cx="6982265" cy="992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1901" tIns="374904" rIns="541901"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Influence from others to conform to their expectations (e.g., “face”) </a:t>
          </a:r>
          <a:endParaRPr lang="en-US" sz="1800" kern="1200"/>
        </a:p>
      </dsp:txBody>
      <dsp:txXfrm>
        <a:off x="0" y="314440"/>
        <a:ext cx="6982265" cy="992250"/>
      </dsp:txXfrm>
    </dsp:sp>
    <dsp:sp modelId="{F37BC793-DEC2-9B40-B11B-7D357A4A9A2A}">
      <dsp:nvSpPr>
        <dsp:cNvPr id="0" name=""/>
        <dsp:cNvSpPr/>
      </dsp:nvSpPr>
      <dsp:spPr>
        <a:xfrm>
          <a:off x="349113" y="48760"/>
          <a:ext cx="4887585"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739" tIns="0" rIns="184739" bIns="0" numCol="1" spcCol="1270" anchor="ctr" anchorCtr="0">
          <a:noAutofit/>
        </a:bodyPr>
        <a:lstStyle/>
        <a:p>
          <a:pPr marL="0" lvl="0" indent="0" algn="l" defTabSz="800100">
            <a:lnSpc>
              <a:spcPct val="90000"/>
            </a:lnSpc>
            <a:spcBef>
              <a:spcPct val="0"/>
            </a:spcBef>
            <a:spcAft>
              <a:spcPct val="35000"/>
            </a:spcAft>
            <a:buNone/>
          </a:pPr>
          <a:r>
            <a:rPr lang="en-GB" sz="1800" b="1" kern="1200"/>
            <a:t>Normative Social Influence</a:t>
          </a:r>
          <a:endParaRPr lang="en-US" sz="1800" kern="1200"/>
        </a:p>
      </dsp:txBody>
      <dsp:txXfrm>
        <a:off x="375052" y="74699"/>
        <a:ext cx="4835707" cy="479482"/>
      </dsp:txXfrm>
    </dsp:sp>
    <dsp:sp modelId="{A24AA470-DF0B-4542-9B4C-B2F9DE6B34F3}">
      <dsp:nvSpPr>
        <dsp:cNvPr id="0" name=""/>
        <dsp:cNvSpPr/>
      </dsp:nvSpPr>
      <dsp:spPr>
        <a:xfrm>
          <a:off x="0" y="1669570"/>
          <a:ext cx="6982265" cy="751275"/>
        </a:xfrm>
        <a:prstGeom prst="rect">
          <a:avLst/>
        </a:prstGeom>
        <a:solidFill>
          <a:schemeClr val="lt1">
            <a:alpha val="90000"/>
            <a:hueOff val="0"/>
            <a:satOff val="0"/>
            <a:lumOff val="0"/>
            <a:alphaOff val="0"/>
          </a:schemeClr>
        </a:solidFill>
        <a:ln w="12700" cap="flat" cmpd="sng" algn="ctr">
          <a:solidFill>
            <a:schemeClr val="accent5">
              <a:hueOff val="-10661560"/>
              <a:satOff val="6060"/>
              <a:lumOff val="-5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1901" tIns="374904" rIns="541901"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Use others as sources of information </a:t>
          </a:r>
          <a:endParaRPr lang="en-US" sz="1800" kern="1200"/>
        </a:p>
      </dsp:txBody>
      <dsp:txXfrm>
        <a:off x="0" y="1669570"/>
        <a:ext cx="6982265" cy="751275"/>
      </dsp:txXfrm>
    </dsp:sp>
    <dsp:sp modelId="{E7011533-2B7B-9E48-9D50-236F6BDB2B82}">
      <dsp:nvSpPr>
        <dsp:cNvPr id="0" name=""/>
        <dsp:cNvSpPr/>
      </dsp:nvSpPr>
      <dsp:spPr>
        <a:xfrm>
          <a:off x="349113" y="1403890"/>
          <a:ext cx="4887585" cy="531360"/>
        </a:xfrm>
        <a:prstGeom prst="roundRect">
          <a:avLst/>
        </a:prstGeom>
        <a:solidFill>
          <a:schemeClr val="accent5">
            <a:hueOff val="-10661560"/>
            <a:satOff val="6060"/>
            <a:lumOff val="-5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739" tIns="0" rIns="184739" bIns="0" numCol="1" spcCol="1270" anchor="ctr" anchorCtr="0">
          <a:noAutofit/>
        </a:bodyPr>
        <a:lstStyle/>
        <a:p>
          <a:pPr marL="0" lvl="0" indent="0" algn="l" defTabSz="800100">
            <a:lnSpc>
              <a:spcPct val="90000"/>
            </a:lnSpc>
            <a:spcBef>
              <a:spcPct val="0"/>
            </a:spcBef>
            <a:spcAft>
              <a:spcPct val="35000"/>
            </a:spcAft>
            <a:buNone/>
          </a:pPr>
          <a:r>
            <a:rPr lang="en-GB" sz="1800" b="1" kern="1200"/>
            <a:t>Informational Social Influence</a:t>
          </a:r>
          <a:endParaRPr lang="en-US" sz="1800" kern="1200"/>
        </a:p>
      </dsp:txBody>
      <dsp:txXfrm>
        <a:off x="375052" y="1429829"/>
        <a:ext cx="4835707" cy="479482"/>
      </dsp:txXfrm>
    </dsp:sp>
    <dsp:sp modelId="{5936E963-0434-EE44-847D-3114008FB899}">
      <dsp:nvSpPr>
        <dsp:cNvPr id="0" name=""/>
        <dsp:cNvSpPr/>
      </dsp:nvSpPr>
      <dsp:spPr>
        <a:xfrm>
          <a:off x="0" y="2783726"/>
          <a:ext cx="6982265" cy="1048950"/>
        </a:xfrm>
        <a:prstGeom prst="rect">
          <a:avLst/>
        </a:prstGeom>
        <a:solidFill>
          <a:schemeClr val="lt1">
            <a:alpha val="90000"/>
            <a:hueOff val="0"/>
            <a:satOff val="0"/>
            <a:lumOff val="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1901" tIns="374904" rIns="541901"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Family </a:t>
          </a:r>
          <a:endParaRPr lang="en-US" sz="1800" kern="1200"/>
        </a:p>
        <a:p>
          <a:pPr marL="171450" lvl="1" indent="-171450" algn="l" defTabSz="800100">
            <a:lnSpc>
              <a:spcPct val="90000"/>
            </a:lnSpc>
            <a:spcBef>
              <a:spcPct val="0"/>
            </a:spcBef>
            <a:spcAft>
              <a:spcPct val="15000"/>
            </a:spcAft>
            <a:buChar char="•"/>
          </a:pPr>
          <a:r>
            <a:rPr lang="en-GB" sz="1800" kern="1200"/>
            <a:t>Reference Groups </a:t>
          </a:r>
          <a:endParaRPr lang="en-US" sz="1800" kern="1200"/>
        </a:p>
      </dsp:txBody>
      <dsp:txXfrm>
        <a:off x="0" y="2783726"/>
        <a:ext cx="6982265" cy="1048950"/>
      </dsp:txXfrm>
    </dsp:sp>
    <dsp:sp modelId="{0E4F4A06-0157-7E4B-A4BD-AB87C6ED63DF}">
      <dsp:nvSpPr>
        <dsp:cNvPr id="0" name=""/>
        <dsp:cNvSpPr/>
      </dsp:nvSpPr>
      <dsp:spPr>
        <a:xfrm>
          <a:off x="349113" y="2518046"/>
          <a:ext cx="4887585" cy="531360"/>
        </a:xfrm>
        <a:prstGeom prst="roundRect">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739" tIns="0" rIns="184739" bIns="0" numCol="1" spcCol="1270" anchor="ctr" anchorCtr="0">
          <a:noAutofit/>
        </a:bodyPr>
        <a:lstStyle/>
        <a:p>
          <a:pPr marL="0" lvl="0" indent="0" algn="l" defTabSz="800100">
            <a:lnSpc>
              <a:spcPct val="90000"/>
            </a:lnSpc>
            <a:spcBef>
              <a:spcPct val="0"/>
            </a:spcBef>
            <a:spcAft>
              <a:spcPct val="35000"/>
            </a:spcAft>
            <a:buNone/>
          </a:pPr>
          <a:r>
            <a:rPr lang="en-GB" sz="1800" b="1" kern="1200"/>
            <a:t>Sources</a:t>
          </a:r>
          <a:endParaRPr lang="en-US" sz="1800" kern="1200"/>
        </a:p>
      </dsp:txBody>
      <dsp:txXfrm>
        <a:off x="375052" y="2543985"/>
        <a:ext cx="4835707" cy="4794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en-GB"/>
          </a:p>
        </p:txBody>
      </p:sp>
      <p:sp>
        <p:nvSpPr>
          <p:cNvPr id="28675" name="Rectangle 3"/>
          <p:cNvSpPr>
            <a:spLocks noGrp="1" noChangeArrowheads="1"/>
          </p:cNvSpPr>
          <p:nvPr>
            <p:ph type="dt" sz="quarter" idx="1"/>
          </p:nvPr>
        </p:nvSpPr>
        <p:spPr bwMode="auto">
          <a:xfrm>
            <a:off x="381000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en-GB"/>
          </a:p>
        </p:txBody>
      </p:sp>
      <p:sp>
        <p:nvSpPr>
          <p:cNvPr id="28676" name="Rectangle 4"/>
          <p:cNvSpPr>
            <a:spLocks noGrp="1" noChangeArrowheads="1"/>
          </p:cNvSpPr>
          <p:nvPr>
            <p:ph type="ftr" sz="quarter" idx="2"/>
          </p:nvPr>
        </p:nvSpPr>
        <p:spPr bwMode="auto">
          <a:xfrm>
            <a:off x="0" y="9372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en-GB"/>
          </a:p>
        </p:txBody>
      </p:sp>
      <p:sp>
        <p:nvSpPr>
          <p:cNvPr id="28677" name="Rectangle 5"/>
          <p:cNvSpPr>
            <a:spLocks noGrp="1" noChangeArrowheads="1"/>
          </p:cNvSpPr>
          <p:nvPr>
            <p:ph type="sldNum" sz="quarter" idx="3"/>
          </p:nvPr>
        </p:nvSpPr>
        <p:spPr bwMode="auto">
          <a:xfrm>
            <a:off x="3810000" y="9372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4E5957-57A8-4A2A-8FE0-D59340308010}" type="slidenum">
              <a:rPr lang="en-GB" altLang="en-US"/>
              <a:pPr>
                <a:defRPr/>
              </a:pPr>
              <a:t>‹#›</a:t>
            </a:fld>
            <a:endParaRPr lang="en-GB" altLang="en-US"/>
          </a:p>
        </p:txBody>
      </p:sp>
    </p:spTree>
    <p:extLst>
      <p:ext uri="{BB962C8B-B14F-4D97-AF65-F5344CB8AC3E}">
        <p14:creationId xmlns:p14="http://schemas.microsoft.com/office/powerpoint/2010/main" val="672677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146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en-US"/>
          </a:p>
        </p:txBody>
      </p:sp>
      <p:sp>
        <p:nvSpPr>
          <p:cNvPr id="156675" name="Rectangle 3"/>
          <p:cNvSpPr>
            <a:spLocks noGrp="1" noChangeArrowheads="1"/>
          </p:cNvSpPr>
          <p:nvPr>
            <p:ph type="dt" idx="1"/>
          </p:nvPr>
        </p:nvSpPr>
        <p:spPr bwMode="auto">
          <a:xfrm>
            <a:off x="3808413" y="0"/>
            <a:ext cx="29146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692150" y="739775"/>
            <a:ext cx="53403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7" name="Rectangle 5"/>
          <p:cNvSpPr>
            <a:spLocks noGrp="1" noChangeArrowheads="1"/>
          </p:cNvSpPr>
          <p:nvPr>
            <p:ph type="body" sz="quarter" idx="3"/>
          </p:nvPr>
        </p:nvSpPr>
        <p:spPr bwMode="auto">
          <a:xfrm>
            <a:off x="673100" y="4686300"/>
            <a:ext cx="5378450"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6678" name="Rectangle 6"/>
          <p:cNvSpPr>
            <a:spLocks noGrp="1" noChangeArrowheads="1"/>
          </p:cNvSpPr>
          <p:nvPr>
            <p:ph type="ftr" sz="quarter" idx="4"/>
          </p:nvPr>
        </p:nvSpPr>
        <p:spPr bwMode="auto">
          <a:xfrm>
            <a:off x="0" y="9371013"/>
            <a:ext cx="291465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en-US"/>
          </a:p>
        </p:txBody>
      </p:sp>
      <p:sp>
        <p:nvSpPr>
          <p:cNvPr id="156679" name="Rectangle 7"/>
          <p:cNvSpPr>
            <a:spLocks noGrp="1" noChangeArrowheads="1"/>
          </p:cNvSpPr>
          <p:nvPr>
            <p:ph type="sldNum" sz="quarter" idx="5"/>
          </p:nvPr>
        </p:nvSpPr>
        <p:spPr bwMode="auto">
          <a:xfrm>
            <a:off x="3808413" y="9371013"/>
            <a:ext cx="291465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E37CE8E-CE12-49A8-81F0-D878E8530D4B}" type="slidenum">
              <a:rPr lang="en-US" altLang="en-US"/>
              <a:pPr>
                <a:defRPr/>
              </a:pPr>
              <a:t>‹#›</a:t>
            </a:fld>
            <a:endParaRPr lang="en-US" altLang="en-US"/>
          </a:p>
        </p:txBody>
      </p:sp>
    </p:spTree>
    <p:extLst>
      <p:ext uri="{BB962C8B-B14F-4D97-AF65-F5344CB8AC3E}">
        <p14:creationId xmlns:p14="http://schemas.microsoft.com/office/powerpoint/2010/main" val="73933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S PGothic" pitchFamily="34" charset="-128"/>
        <a:cs typeface="MS PGothic"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S PGothic" pitchFamily="34" charset="-128"/>
        <a:cs typeface="MS PGothic"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S PGothic" pitchFamily="34" charset="-128"/>
        <a:cs typeface="MS PGothic"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S PGothic" pitchFamily="34" charset="-128"/>
        <a:cs typeface="MS PGothic"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5CE7AC2-DFF6-403F-98F5-3FA6BFD25062}" type="slidenum">
              <a:rPr lang="en-US" altLang="en-US" sz="1200" smtClean="0"/>
              <a:pPr/>
              <a:t>6</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896938" y="4686300"/>
            <a:ext cx="4930775" cy="444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4522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E37CE8E-CE12-49A8-81F0-D878E8530D4B}" type="slidenum">
              <a:rPr lang="en-US" altLang="en-US" smtClean="0"/>
              <a:pPr>
                <a:defRPr/>
              </a:pPr>
              <a:t>11</a:t>
            </a:fld>
            <a:endParaRPr lang="en-US" altLang="en-US"/>
          </a:p>
        </p:txBody>
      </p:sp>
    </p:spTree>
    <p:extLst>
      <p:ext uri="{BB962C8B-B14F-4D97-AF65-F5344CB8AC3E}">
        <p14:creationId xmlns:p14="http://schemas.microsoft.com/office/powerpoint/2010/main" val="83072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2737337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42712" y="1346948"/>
            <a:ext cx="8417401"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742712" y="4282764"/>
            <a:ext cx="8417401"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742712" y="1484779"/>
            <a:ext cx="8417401"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a:grpSpLocks noChangeAspect="1"/>
          </p:cNvGrpSpPr>
          <p:nvPr/>
        </p:nvGrpSpPr>
        <p:grpSpPr>
          <a:xfrm>
            <a:off x="7835166" y="4107023"/>
            <a:ext cx="990283"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854119" y="1432223"/>
            <a:ext cx="8223471"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868973" y="4389120"/>
            <a:ext cx="6409603"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80257" y="6272786"/>
            <a:ext cx="5139566" cy="365125"/>
          </a:xfrm>
        </p:spPr>
        <p:txBody>
          <a:bodyPr/>
          <a:lstStyle/>
          <a:p>
            <a:pPr>
              <a:defRPr/>
            </a:pPr>
            <a:endParaRPr lang="en-US"/>
          </a:p>
        </p:txBody>
      </p:sp>
      <p:sp>
        <p:nvSpPr>
          <p:cNvPr id="6" name="Slide Number Placeholder 5"/>
          <p:cNvSpPr>
            <a:spLocks noGrp="1"/>
          </p:cNvSpPr>
          <p:nvPr>
            <p:ph type="sldNum" sz="quarter" idx="12"/>
          </p:nvPr>
        </p:nvSpPr>
        <p:spPr>
          <a:xfrm>
            <a:off x="7845455" y="4227195"/>
            <a:ext cx="969707" cy="640080"/>
          </a:xfrm>
        </p:spPr>
        <p:txBody>
          <a:bodyPr/>
          <a:lstStyle>
            <a:lvl1pPr>
              <a:defRPr sz="2800" b="1"/>
            </a:lvl1pPr>
          </a:lstStyle>
          <a:p>
            <a:pPr>
              <a:defRPr/>
            </a:pPr>
            <a:fld id="{C6786C07-ABC7-4F7C-9609-E990C515FD4A}" type="slidenum">
              <a:rPr lang="en-US" altLang="en-US" smtClean="0"/>
              <a:pPr>
                <a:defRPr/>
              </a:pPr>
              <a:t>‹#›</a:t>
            </a:fld>
            <a:endParaRPr lang="en-US" altLang="en-US"/>
          </a:p>
        </p:txBody>
      </p:sp>
    </p:spTree>
    <p:extLst>
      <p:ext uri="{BB962C8B-B14F-4D97-AF65-F5344CB8AC3E}">
        <p14:creationId xmlns:p14="http://schemas.microsoft.com/office/powerpoint/2010/main" val="22068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1AF6C3B-3A21-4575-A9E6-4451A793E06B}" type="slidenum">
              <a:rPr lang="en-US" altLang="en-US" smtClean="0"/>
              <a:pPr>
                <a:defRPr/>
              </a:pPr>
              <a:t>‹#›</a:t>
            </a:fld>
            <a:endParaRPr lang="en-US" altLang="en-US"/>
          </a:p>
        </p:txBody>
      </p:sp>
    </p:spTree>
    <p:extLst>
      <p:ext uri="{BB962C8B-B14F-4D97-AF65-F5344CB8AC3E}">
        <p14:creationId xmlns:p14="http://schemas.microsoft.com/office/powerpoint/2010/main" val="314236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710" y="533400"/>
            <a:ext cx="2073404" cy="5638800"/>
          </a:xfrm>
        </p:spPr>
        <p:txBody>
          <a:bodyPr vert="eaVert"/>
          <a:lstStyle>
            <a:lvl1pPr>
              <a:defRPr b="0"/>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66498" y="533400"/>
            <a:ext cx="6096427"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08A23FA-82B0-4E4E-AF37-E876AB7048E9}" type="slidenum">
              <a:rPr lang="en-US" altLang="en-US" smtClean="0"/>
              <a:pPr>
                <a:defRPr/>
              </a:pPr>
              <a:t>‹#›</a:t>
            </a:fld>
            <a:endParaRPr lang="en-US" altLang="en-US"/>
          </a:p>
        </p:txBody>
      </p:sp>
    </p:spTree>
    <p:extLst>
      <p:ext uri="{BB962C8B-B14F-4D97-AF65-F5344CB8AC3E}">
        <p14:creationId xmlns:p14="http://schemas.microsoft.com/office/powerpoint/2010/main" val="208628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85871D4-50CB-4CAE-8B52-4A678DF727CB}" type="slidenum">
              <a:rPr lang="en-US" altLang="en-US" smtClean="0"/>
              <a:pPr>
                <a:defRPr/>
              </a:pPr>
              <a:t>‹#›</a:t>
            </a:fld>
            <a:endParaRPr lang="en-US" altLang="en-US"/>
          </a:p>
        </p:txBody>
      </p:sp>
    </p:spTree>
    <p:extLst>
      <p:ext uri="{BB962C8B-B14F-4D97-AF65-F5344CB8AC3E}">
        <p14:creationId xmlns:p14="http://schemas.microsoft.com/office/powerpoint/2010/main" val="406065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902825"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760227" y="1225296"/>
            <a:ext cx="7538526" cy="3520440"/>
          </a:xfrm>
        </p:spPr>
        <p:txBody>
          <a:bodyPr anchor="ctr">
            <a:normAutofit/>
          </a:bodyPr>
          <a:lstStyle>
            <a:lvl1pPr>
              <a:lnSpc>
                <a:spcPct val="80000"/>
              </a:lnSpc>
              <a:defRPr sz="6400" b="0"/>
            </a:lvl1pPr>
          </a:lstStyle>
          <a:p>
            <a:r>
              <a:rPr lang="en-GB"/>
              <a:t>Click to edit Master title style</a:t>
            </a:r>
            <a:endParaRPr lang="en-US" dirty="0"/>
          </a:p>
        </p:txBody>
      </p:sp>
      <p:sp>
        <p:nvSpPr>
          <p:cNvPr id="3" name="Text Placeholder 2"/>
          <p:cNvSpPr>
            <a:spLocks noGrp="1"/>
          </p:cNvSpPr>
          <p:nvPr>
            <p:ph type="body" idx="1"/>
          </p:nvPr>
        </p:nvSpPr>
        <p:spPr>
          <a:xfrm>
            <a:off x="1759127" y="5020056"/>
            <a:ext cx="7352848"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980117" y="6272786"/>
            <a:ext cx="2147813" cy="365125"/>
          </a:xfrm>
        </p:spPr>
        <p:txBody>
          <a:bodyPr/>
          <a:lstStyle>
            <a:lvl1pPr>
              <a:defRPr>
                <a:solidFill>
                  <a:schemeClr val="accent1">
                    <a:lumMod val="50000"/>
                  </a:schemeClr>
                </a:solidFill>
              </a:defRPr>
            </a:lvl1pPr>
          </a:lstStyle>
          <a:p>
            <a:pPr>
              <a:defRPr/>
            </a:pPr>
            <a:endParaRPr lang="en-US"/>
          </a:p>
        </p:txBody>
      </p:sp>
      <p:sp>
        <p:nvSpPr>
          <p:cNvPr id="5" name="Footer Placeholder 4"/>
          <p:cNvSpPr>
            <a:spLocks noGrp="1"/>
          </p:cNvSpPr>
          <p:nvPr>
            <p:ph type="ftr" sz="quarter" idx="11"/>
          </p:nvPr>
        </p:nvSpPr>
        <p:spPr>
          <a:xfrm>
            <a:off x="1771873" y="6272785"/>
            <a:ext cx="5139566" cy="365125"/>
          </a:xfrm>
        </p:spPr>
        <p:txBody>
          <a:bodyPr/>
          <a:lstStyle>
            <a:lvl1pPr>
              <a:defRPr>
                <a:solidFill>
                  <a:schemeClr val="accent1">
                    <a:lumMod val="50000"/>
                  </a:schemeClr>
                </a:solidFill>
              </a:defRPr>
            </a:lvl1pPr>
          </a:lstStyle>
          <a:p>
            <a:pPr>
              <a:defRPr/>
            </a:pPr>
            <a:endParaRPr lang="en-US"/>
          </a:p>
        </p:txBody>
      </p:sp>
      <p:grpSp>
        <p:nvGrpSpPr>
          <p:cNvPr id="8" name="Group 7"/>
          <p:cNvGrpSpPr>
            <a:grpSpLocks noChangeAspect="1"/>
          </p:cNvGrpSpPr>
          <p:nvPr/>
        </p:nvGrpSpPr>
        <p:grpSpPr>
          <a:xfrm>
            <a:off x="686463" y="2430623"/>
            <a:ext cx="990283"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99013" y="2508607"/>
            <a:ext cx="965183" cy="720332"/>
          </a:xfrm>
        </p:spPr>
        <p:txBody>
          <a:bodyPr/>
          <a:lstStyle>
            <a:lvl1pPr>
              <a:defRPr sz="2800"/>
            </a:lvl1pPr>
          </a:lstStyle>
          <a:p>
            <a:pPr>
              <a:defRPr/>
            </a:pPr>
            <a:fld id="{91C2F52A-398B-465F-9251-EC2C56A234AE}" type="slidenum">
              <a:rPr lang="en-US" altLang="en-US" smtClean="0"/>
              <a:pPr>
                <a:defRPr/>
              </a:pPr>
              <a:t>‹#›</a:t>
            </a:fld>
            <a:endParaRPr lang="en-US" altLang="en-US"/>
          </a:p>
        </p:txBody>
      </p:sp>
    </p:spTree>
    <p:extLst>
      <p:ext uri="{BB962C8B-B14F-4D97-AF65-F5344CB8AC3E}">
        <p14:creationId xmlns:p14="http://schemas.microsoft.com/office/powerpoint/2010/main" val="123357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742712" y="2194560"/>
            <a:ext cx="396113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89906" y="2194560"/>
            <a:ext cx="396113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9FDE83A-6156-49CD-A527-765EB0985AE8}" type="slidenum">
              <a:rPr lang="en-US" altLang="en-US" smtClean="0"/>
              <a:pPr>
                <a:defRPr/>
              </a:pPr>
              <a:t>‹#›</a:t>
            </a:fld>
            <a:endParaRPr lang="en-US" altLang="en-US"/>
          </a:p>
        </p:txBody>
      </p:sp>
    </p:spTree>
    <p:extLst>
      <p:ext uri="{BB962C8B-B14F-4D97-AF65-F5344CB8AC3E}">
        <p14:creationId xmlns:p14="http://schemas.microsoft.com/office/powerpoint/2010/main" val="178371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2712" y="2048256"/>
            <a:ext cx="396113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742712" y="2743200"/>
            <a:ext cx="396113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220852" y="2048256"/>
            <a:ext cx="396113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220852" y="2743200"/>
            <a:ext cx="396113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749B5D1-AAA8-4DFB-8CC7-5E7028C0A08D}" type="slidenum">
              <a:rPr lang="en-US" altLang="en-US" smtClean="0"/>
              <a:pPr>
                <a:defRPr/>
              </a:pPr>
              <a:t>‹#›</a:t>
            </a:fld>
            <a:endParaRPr lang="en-US" alt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69169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p>
            <a:pPr>
              <a:defRPr/>
            </a:pPr>
            <a:fld id="{CBFD310E-BEAB-4406-A00E-EA8B320BE54E}" type="slidenum">
              <a:rPr lang="en-US" altLang="en-US" smtClean="0"/>
              <a:pPr>
                <a:defRPr/>
              </a:pPr>
              <a:t>‹#›</a:t>
            </a:fld>
            <a:endParaRPr lang="en-US" alt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72860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369788D-F435-44A2-955D-B52E27F93024}" type="slidenum">
              <a:rPr lang="en-US" altLang="en-US" smtClean="0"/>
              <a:pPr>
                <a:defRPr/>
              </a:pPr>
              <a:t>‹#›</a:t>
            </a:fld>
            <a:endParaRPr lang="en-US" altLang="en-US"/>
          </a:p>
        </p:txBody>
      </p:sp>
    </p:spTree>
    <p:extLst>
      <p:ext uri="{BB962C8B-B14F-4D97-AF65-F5344CB8AC3E}">
        <p14:creationId xmlns:p14="http://schemas.microsoft.com/office/powerpoint/2010/main" val="198363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744627" y="2"/>
            <a:ext cx="315819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944356" y="685800"/>
            <a:ext cx="2599492" cy="1737360"/>
          </a:xfrm>
        </p:spPr>
        <p:txBody>
          <a:bodyPr anchor="b">
            <a:normAutofit/>
          </a:bodyPr>
          <a:lstStyle>
            <a:lvl1pPr>
              <a:defRPr sz="2800" b="0"/>
            </a:lvl1pPr>
          </a:lstStyle>
          <a:p>
            <a:r>
              <a:rPr lang="en-GB"/>
              <a:t>Click to edit Master title style</a:t>
            </a:r>
            <a:endParaRPr lang="en-US" dirty="0"/>
          </a:p>
        </p:txBody>
      </p:sp>
      <p:sp>
        <p:nvSpPr>
          <p:cNvPr id="3" name="Content Placeholder 2"/>
          <p:cNvSpPr>
            <a:spLocks noGrp="1"/>
          </p:cNvSpPr>
          <p:nvPr>
            <p:ph idx="1"/>
          </p:nvPr>
        </p:nvSpPr>
        <p:spPr>
          <a:xfrm>
            <a:off x="680819" y="685800"/>
            <a:ext cx="5451505"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44356" y="2423160"/>
            <a:ext cx="2599492"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grpSp>
        <p:nvGrpSpPr>
          <p:cNvPr id="12" name="Group 11"/>
          <p:cNvGrpSpPr/>
          <p:nvPr/>
        </p:nvGrpSpPr>
        <p:grpSpPr>
          <a:xfrm>
            <a:off x="9229927" y="6255258"/>
            <a:ext cx="425821"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a:p>
        </p:txBody>
      </p:sp>
      <p:sp>
        <p:nvSpPr>
          <p:cNvPr id="11" name="Slide Number Placeholder 10"/>
          <p:cNvSpPr>
            <a:spLocks noGrp="1"/>
          </p:cNvSpPr>
          <p:nvPr>
            <p:ph type="sldNum" sz="quarter" idx="12"/>
          </p:nvPr>
        </p:nvSpPr>
        <p:spPr/>
        <p:txBody>
          <a:bodyPr/>
          <a:lstStyle/>
          <a:p>
            <a:pPr>
              <a:defRPr/>
            </a:pPr>
            <a:fld id="{3F10B81C-D6D9-42E5-ACE6-9416043447CB}" type="slidenum">
              <a:rPr lang="en-US" altLang="en-US" smtClean="0"/>
              <a:pPr>
                <a:defRPr/>
              </a:pPr>
              <a:t>‹#›</a:t>
            </a:fld>
            <a:endParaRPr lang="en-US" altLang="en-US"/>
          </a:p>
        </p:txBody>
      </p:sp>
    </p:spTree>
    <p:extLst>
      <p:ext uri="{BB962C8B-B14F-4D97-AF65-F5344CB8AC3E}">
        <p14:creationId xmlns:p14="http://schemas.microsoft.com/office/powerpoint/2010/main" val="322158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744627" y="2"/>
            <a:ext cx="315819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944356" y="685800"/>
            <a:ext cx="2599492" cy="1737360"/>
          </a:xfrm>
        </p:spPr>
        <p:txBody>
          <a:bodyPr anchor="b">
            <a:normAutofit/>
          </a:bodyPr>
          <a:lstStyle>
            <a:lvl1pPr>
              <a:defRPr sz="2800" b="0"/>
            </a:lvl1pPr>
          </a:lstStyle>
          <a:p>
            <a:r>
              <a:rPr lang="en-GB"/>
              <a:t>Click to edit Master title style</a:t>
            </a:r>
            <a:endParaRPr lang="en-US" dirty="0"/>
          </a:p>
        </p:txBody>
      </p:sp>
      <p:sp>
        <p:nvSpPr>
          <p:cNvPr id="3" name="Picture Placeholder 2"/>
          <p:cNvSpPr>
            <a:spLocks noGrp="1"/>
          </p:cNvSpPr>
          <p:nvPr>
            <p:ph type="pic" idx="1"/>
          </p:nvPr>
        </p:nvSpPr>
        <p:spPr>
          <a:xfrm>
            <a:off x="1" y="0"/>
            <a:ext cx="6744626"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944356" y="2423160"/>
            <a:ext cx="2599492"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grpSp>
        <p:nvGrpSpPr>
          <p:cNvPr id="12" name="Group 11"/>
          <p:cNvGrpSpPr/>
          <p:nvPr/>
        </p:nvGrpSpPr>
        <p:grpSpPr>
          <a:xfrm>
            <a:off x="9229927" y="6255258"/>
            <a:ext cx="425821"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E4EBDCCB-B1DE-45B9-BE4E-B2E426F389FA}" type="slidenum">
              <a:rPr lang="en-US" altLang="en-US" smtClean="0"/>
              <a:pPr>
                <a:defRPr/>
              </a:pPr>
              <a:t>‹#›</a:t>
            </a:fld>
            <a:endParaRPr lang="en-US" altLang="en-US"/>
          </a:p>
        </p:txBody>
      </p:sp>
    </p:spTree>
    <p:extLst>
      <p:ext uri="{BB962C8B-B14F-4D97-AF65-F5344CB8AC3E}">
        <p14:creationId xmlns:p14="http://schemas.microsoft.com/office/powerpoint/2010/main" val="366062563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9229927" y="6255258"/>
            <a:ext cx="425821"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742712" y="484632"/>
            <a:ext cx="8417401"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742712" y="2121408"/>
            <a:ext cx="8417401"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489651" y="6272786"/>
            <a:ext cx="2658909"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endParaRPr lang="en-US"/>
          </a:p>
        </p:txBody>
      </p:sp>
      <p:sp>
        <p:nvSpPr>
          <p:cNvPr id="5" name="Footer Placeholder 4"/>
          <p:cNvSpPr>
            <a:spLocks noGrp="1"/>
          </p:cNvSpPr>
          <p:nvPr>
            <p:ph type="ftr" sz="quarter" idx="3"/>
          </p:nvPr>
        </p:nvSpPr>
        <p:spPr>
          <a:xfrm>
            <a:off x="742712" y="6272786"/>
            <a:ext cx="513956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en-US"/>
          </a:p>
        </p:txBody>
      </p:sp>
      <p:sp>
        <p:nvSpPr>
          <p:cNvPr id="6" name="Slide Number Placeholder 5"/>
          <p:cNvSpPr>
            <a:spLocks noGrp="1"/>
          </p:cNvSpPr>
          <p:nvPr>
            <p:ph type="sldNum" sz="quarter" idx="4"/>
          </p:nvPr>
        </p:nvSpPr>
        <p:spPr>
          <a:xfrm>
            <a:off x="9187346" y="6272786"/>
            <a:ext cx="519898"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E4EBDCCB-B1DE-45B9-BE4E-B2E426F389FA}" type="slidenum">
              <a:rPr lang="en-US" altLang="en-US" smtClean="0"/>
              <a:pPr>
                <a:defRPr/>
              </a:pPr>
              <a:t>‹#›</a:t>
            </a:fld>
            <a:endParaRPr lang="en-US" altLang="en-US"/>
          </a:p>
        </p:txBody>
      </p:sp>
    </p:spTree>
    <p:extLst>
      <p:ext uri="{BB962C8B-B14F-4D97-AF65-F5344CB8AC3E}">
        <p14:creationId xmlns:p14="http://schemas.microsoft.com/office/powerpoint/2010/main" val="2616622312"/>
      </p:ext>
    </p:extLst>
  </p:cSld>
  <p:clrMap bg1="lt1" tx1="dk1" bg2="lt2" tx2="dk2" accent1="accent1" accent2="accent2" accent3="accent3" accent4="accent4" accent5="accent5" accent6="accent6" hlink="hlink" folHlink="folHlink"/>
  <p:sldLayoutIdLst>
    <p:sldLayoutId id="2147485593" r:id="rId1"/>
    <p:sldLayoutId id="2147485594" r:id="rId2"/>
    <p:sldLayoutId id="2147485595" r:id="rId3"/>
    <p:sldLayoutId id="2147485596" r:id="rId4"/>
    <p:sldLayoutId id="2147485597" r:id="rId5"/>
    <p:sldLayoutId id="2147485598" r:id="rId6"/>
    <p:sldLayoutId id="2147485599" r:id="rId7"/>
    <p:sldLayoutId id="2147485600" r:id="rId8"/>
    <p:sldLayoutId id="2147485601" r:id="rId9"/>
    <p:sldLayoutId id="2147485602" r:id="rId10"/>
    <p:sldLayoutId id="2147485603" r:id="rId11"/>
  </p:sldLayoutIdLst>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3770214" y="4547235"/>
            <a:ext cx="17459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GB" altLang="en-US" dirty="0">
                <a:solidFill>
                  <a:srgbClr val="00B0F0"/>
                </a:solidFill>
                <a:latin typeface="Times New Roman" panose="02020603050405020304" pitchFamily="18" charset="0"/>
              </a:rPr>
              <a:t>Lecture 3</a:t>
            </a:r>
          </a:p>
        </p:txBody>
      </p:sp>
      <p:sp>
        <p:nvSpPr>
          <p:cNvPr id="5" name="Title 4">
            <a:extLst>
              <a:ext uri="{FF2B5EF4-FFF2-40B4-BE49-F238E27FC236}">
                <a16:creationId xmlns:a16="http://schemas.microsoft.com/office/drawing/2014/main" id="{E431FDE2-8172-B744-A460-4A1A4AE66B86}"/>
              </a:ext>
            </a:extLst>
          </p:cNvPr>
          <p:cNvSpPr>
            <a:spLocks noGrp="1"/>
          </p:cNvSpPr>
          <p:nvPr>
            <p:ph type="ctrTitle"/>
          </p:nvPr>
        </p:nvSpPr>
        <p:spPr>
          <a:xfrm>
            <a:off x="989012" y="2163698"/>
            <a:ext cx="7308393" cy="1646302"/>
          </a:xfrm>
        </p:spPr>
        <p:txBody>
          <a:bodyPr/>
          <a:lstStyle/>
          <a:p>
            <a:r>
              <a:rPr lang="en-GB" altLang="en-US" sz="4800" b="1" dirty="0">
                <a:solidFill>
                  <a:srgbClr val="002060"/>
                </a:solidFill>
                <a:latin typeface="Times New Roman" panose="02020603050405020304" pitchFamily="18" charset="0"/>
              </a:rPr>
              <a:t>CONSUMER BEHAVIOR</a:t>
            </a:r>
            <a:br>
              <a:rPr lang="en-GB" altLang="en-US" sz="4800" b="1" dirty="0">
                <a:solidFill>
                  <a:srgbClr val="002060"/>
                </a:solidFill>
                <a:latin typeface="Times New Roman" panose="02020603050405020304" pitchFamily="18" charset="0"/>
              </a:rPr>
            </a:br>
            <a:endParaRPr lang="en-US" sz="4800" dirty="0">
              <a:solidFill>
                <a:srgbClr val="002060"/>
              </a:solidFill>
            </a:endParaRPr>
          </a:p>
        </p:txBody>
      </p:sp>
      <p:sp>
        <p:nvSpPr>
          <p:cNvPr id="2" name="Slide Number Placeholder 1">
            <a:extLst>
              <a:ext uri="{FF2B5EF4-FFF2-40B4-BE49-F238E27FC236}">
                <a16:creationId xmlns:a16="http://schemas.microsoft.com/office/drawing/2014/main" id="{09265B23-EB62-574E-B8E8-DE6EFD24366D}"/>
              </a:ext>
            </a:extLst>
          </p:cNvPr>
          <p:cNvSpPr>
            <a:spLocks noGrp="1"/>
          </p:cNvSpPr>
          <p:nvPr>
            <p:ph type="sldNum" sz="quarter" idx="12"/>
          </p:nvPr>
        </p:nvSpPr>
        <p:spPr/>
        <p:txBody>
          <a:bodyPr/>
          <a:lstStyle/>
          <a:p>
            <a:pPr>
              <a:defRPr/>
            </a:pPr>
            <a:fld id="{C6786C07-ABC7-4F7C-9609-E990C515FD4A}"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22649" y="816638"/>
            <a:ext cx="2735102" cy="5224724"/>
          </a:xfrm>
        </p:spPr>
        <p:txBody>
          <a:bodyPr anchor="ctr">
            <a:normAutofit/>
          </a:bodyPr>
          <a:lstStyle/>
          <a:p>
            <a:pPr eaLnBrk="1" hangingPunct="1"/>
            <a:r>
              <a:rPr lang="en-GB" altLang="en-US" b="1"/>
              <a:t>SOCIAL FACTORS - cont’d</a:t>
            </a:r>
          </a:p>
        </p:txBody>
      </p:sp>
      <p:sp>
        <p:nvSpPr>
          <p:cNvPr id="15363" name="Rectangle 3"/>
          <p:cNvSpPr>
            <a:spLocks noGrp="1" noChangeArrowheads="1"/>
          </p:cNvSpPr>
          <p:nvPr>
            <p:ph idx="1"/>
          </p:nvPr>
        </p:nvSpPr>
        <p:spPr>
          <a:xfrm>
            <a:off x="3780402" y="816638"/>
            <a:ext cx="3752308" cy="5224724"/>
          </a:xfrm>
        </p:spPr>
        <p:txBody>
          <a:bodyPr anchor="ctr">
            <a:normAutofit/>
          </a:bodyPr>
          <a:lstStyle/>
          <a:p>
            <a:pPr eaLnBrk="1" hangingPunct="1"/>
            <a:r>
              <a:rPr lang="en-GB" altLang="en-US" b="1"/>
              <a:t>Word-of-mouth</a:t>
            </a:r>
            <a:endParaRPr lang="en-GB" altLang="en-US"/>
          </a:p>
          <a:p>
            <a:pPr lvl="1" eaLnBrk="1" hangingPunct="1"/>
            <a:r>
              <a:rPr lang="en-GB" altLang="en-US"/>
              <a:t>Primarily informational</a:t>
            </a:r>
          </a:p>
          <a:p>
            <a:pPr lvl="1" eaLnBrk="1" hangingPunct="1"/>
            <a:r>
              <a:rPr lang="en-GB" altLang="en-US"/>
              <a:t>May be positive, neutral, or negative</a:t>
            </a:r>
          </a:p>
          <a:p>
            <a:pPr lvl="1" eaLnBrk="1" hangingPunct="1"/>
            <a:endParaRPr lang="en-GB" altLang="en-US"/>
          </a:p>
          <a:p>
            <a:r>
              <a:rPr lang="en-GB" altLang="en-US" b="1"/>
              <a:t>Opinion Leaders</a:t>
            </a:r>
          </a:p>
          <a:p>
            <a:pPr lvl="1"/>
            <a:r>
              <a:rPr lang="en-GB" altLang="en-US"/>
              <a:t>Knowledgeable &amp; objective about particular area &amp; to whom others consult in that area</a:t>
            </a:r>
          </a:p>
        </p:txBody>
      </p:sp>
      <p:sp>
        <p:nvSpPr>
          <p:cNvPr id="2" name="Slide Number Placeholder 1">
            <a:extLst>
              <a:ext uri="{FF2B5EF4-FFF2-40B4-BE49-F238E27FC236}">
                <a16:creationId xmlns:a16="http://schemas.microsoft.com/office/drawing/2014/main" id="{7EF3C10D-87BD-D147-8DA4-746F2FC056A8}"/>
              </a:ext>
            </a:extLst>
          </p:cNvPr>
          <p:cNvSpPr>
            <a:spLocks noGrp="1"/>
          </p:cNvSpPr>
          <p:nvPr>
            <p:ph type="sldNum" sz="quarter" idx="12"/>
          </p:nvPr>
        </p:nvSpPr>
        <p:spPr>
          <a:xfrm>
            <a:off x="6977676" y="6041362"/>
            <a:ext cx="555035" cy="365125"/>
          </a:xfrm>
        </p:spPr>
        <p:txBody>
          <a:bodyPr>
            <a:normAutofit/>
          </a:bodyPr>
          <a:lstStyle/>
          <a:p>
            <a:pPr>
              <a:spcAft>
                <a:spcPts val="600"/>
              </a:spcAft>
              <a:defRPr/>
            </a:pPr>
            <a:fld id="{785871D4-50CB-4CAE-8B52-4A678DF727CB}" type="slidenum">
              <a:rPr lang="en-US" altLang="en-US" smtClean="0"/>
              <a:pPr>
                <a:spcAft>
                  <a:spcPts val="600"/>
                </a:spcAft>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22649" y="816638"/>
            <a:ext cx="2735102" cy="5224724"/>
          </a:xfrm>
        </p:spPr>
        <p:txBody>
          <a:bodyPr anchor="ctr">
            <a:normAutofit/>
          </a:bodyPr>
          <a:lstStyle/>
          <a:p>
            <a:pPr eaLnBrk="1" hangingPunct="1"/>
            <a:r>
              <a:rPr lang="en-GB" altLang="en-US" b="1"/>
              <a:t>PERSONAL FACTORS</a:t>
            </a:r>
          </a:p>
        </p:txBody>
      </p:sp>
      <p:sp>
        <p:nvSpPr>
          <p:cNvPr id="16387" name="Rectangle 3"/>
          <p:cNvSpPr>
            <a:spLocks noGrp="1" noChangeArrowheads="1"/>
          </p:cNvSpPr>
          <p:nvPr>
            <p:ph idx="1"/>
          </p:nvPr>
        </p:nvSpPr>
        <p:spPr>
          <a:xfrm>
            <a:off x="3780402" y="816638"/>
            <a:ext cx="3752308" cy="5224724"/>
          </a:xfrm>
        </p:spPr>
        <p:txBody>
          <a:bodyPr anchor="ctr">
            <a:normAutofit/>
          </a:bodyPr>
          <a:lstStyle/>
          <a:p>
            <a:pPr eaLnBrk="1" hangingPunct="1">
              <a:buFont typeface="Wingdings" panose="05000000000000000000" pitchFamily="2" charset="2"/>
              <a:buNone/>
            </a:pPr>
            <a:r>
              <a:rPr lang="en-GB" altLang="en-US" b="1" u="sng"/>
              <a:t>1. Demographic</a:t>
            </a:r>
          </a:p>
          <a:p>
            <a:pPr eaLnBrk="1" hangingPunct="1">
              <a:buFont typeface="Wingdings" panose="05000000000000000000" pitchFamily="2" charset="2"/>
              <a:buNone/>
            </a:pPr>
            <a:endParaRPr lang="en-GB" altLang="en-US" b="1" u="sng"/>
          </a:p>
          <a:p>
            <a:pPr eaLnBrk="1" hangingPunct="1"/>
            <a:r>
              <a:rPr lang="en-GB" altLang="en-US"/>
              <a:t>Age &amp; Life Cycle Stage</a:t>
            </a:r>
          </a:p>
          <a:p>
            <a:pPr eaLnBrk="1" hangingPunct="1"/>
            <a:endParaRPr lang="en-GB" altLang="en-US"/>
          </a:p>
          <a:p>
            <a:pPr eaLnBrk="1" hangingPunct="1"/>
            <a:r>
              <a:rPr lang="en-GB" altLang="en-US"/>
              <a:t>Education</a:t>
            </a:r>
          </a:p>
          <a:p>
            <a:pPr eaLnBrk="1" hangingPunct="1"/>
            <a:endParaRPr lang="en-GB" altLang="en-US"/>
          </a:p>
          <a:p>
            <a:pPr eaLnBrk="1" hangingPunct="1"/>
            <a:r>
              <a:rPr lang="en-GB" altLang="en-US"/>
              <a:t>Economic Situation</a:t>
            </a:r>
          </a:p>
        </p:txBody>
      </p:sp>
      <p:sp>
        <p:nvSpPr>
          <p:cNvPr id="2" name="Slide Number Placeholder 1">
            <a:extLst>
              <a:ext uri="{FF2B5EF4-FFF2-40B4-BE49-F238E27FC236}">
                <a16:creationId xmlns:a16="http://schemas.microsoft.com/office/drawing/2014/main" id="{F79B33B7-B291-C947-902E-E32326FDAA6B}"/>
              </a:ext>
            </a:extLst>
          </p:cNvPr>
          <p:cNvSpPr>
            <a:spLocks noGrp="1"/>
          </p:cNvSpPr>
          <p:nvPr>
            <p:ph type="sldNum" sz="quarter" idx="12"/>
          </p:nvPr>
        </p:nvSpPr>
        <p:spPr>
          <a:xfrm>
            <a:off x="6977676" y="6041362"/>
            <a:ext cx="555035" cy="365125"/>
          </a:xfrm>
        </p:spPr>
        <p:txBody>
          <a:bodyPr>
            <a:normAutofit/>
          </a:bodyPr>
          <a:lstStyle/>
          <a:p>
            <a:pPr>
              <a:spcAft>
                <a:spcPts val="600"/>
              </a:spcAft>
              <a:defRPr/>
            </a:pPr>
            <a:fld id="{785871D4-50CB-4CAE-8B52-4A678DF727CB}" type="slidenum">
              <a:rPr lang="en-US" altLang="en-US" smtClean="0"/>
              <a:pPr>
                <a:spcAft>
                  <a:spcPts val="600"/>
                </a:spcAft>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4488" y="422275"/>
            <a:ext cx="9353550" cy="762000"/>
          </a:xfrm>
        </p:spPr>
        <p:txBody>
          <a:bodyPr>
            <a:normAutofit/>
          </a:bodyPr>
          <a:lstStyle/>
          <a:p>
            <a:pPr algn="ctr" eaLnBrk="1" hangingPunct="1"/>
            <a:r>
              <a:rPr lang="en-US" altLang="en-US" b="1" dirty="0">
                <a:solidFill>
                  <a:srgbClr val="0070C0"/>
                </a:solidFill>
              </a:rPr>
              <a:t>Personal Factors – cont’d</a:t>
            </a:r>
          </a:p>
        </p:txBody>
      </p:sp>
      <p:sp>
        <p:nvSpPr>
          <p:cNvPr id="2" name="Slide Number Placeholder 1">
            <a:extLst>
              <a:ext uri="{FF2B5EF4-FFF2-40B4-BE49-F238E27FC236}">
                <a16:creationId xmlns:a16="http://schemas.microsoft.com/office/drawing/2014/main" id="{BB0FA8E5-7C88-C74F-857D-66B8F8DE446F}"/>
              </a:ext>
            </a:extLst>
          </p:cNvPr>
          <p:cNvSpPr>
            <a:spLocks noGrp="1"/>
          </p:cNvSpPr>
          <p:nvPr>
            <p:ph type="sldNum" sz="quarter" idx="12"/>
          </p:nvPr>
        </p:nvSpPr>
        <p:spPr/>
        <p:txBody>
          <a:bodyPr/>
          <a:lstStyle/>
          <a:p>
            <a:pPr>
              <a:defRPr/>
            </a:pPr>
            <a:fld id="{785871D4-50CB-4CAE-8B52-4A678DF727CB}" type="slidenum">
              <a:rPr lang="en-US" altLang="en-US" smtClean="0"/>
              <a:pPr>
                <a:defRPr/>
              </a:pPr>
              <a:t>12</a:t>
            </a:fld>
            <a:endParaRPr lang="en-US" altLang="en-US"/>
          </a:p>
        </p:txBody>
      </p:sp>
      <p:sp>
        <p:nvSpPr>
          <p:cNvPr id="154628" name="AutoShape 4"/>
          <p:cNvSpPr>
            <a:spLocks noChangeArrowheads="1"/>
          </p:cNvSpPr>
          <p:nvPr/>
        </p:nvSpPr>
        <p:spPr bwMode="auto">
          <a:xfrm>
            <a:off x="828675" y="5334000"/>
            <a:ext cx="2436813" cy="962025"/>
          </a:xfrm>
          <a:prstGeom prst="bevel">
            <a:avLst>
              <a:gd name="adj" fmla="val 12500"/>
            </a:avLst>
          </a:prstGeom>
          <a:solidFill>
            <a:srgbClr val="FF0000"/>
          </a:solidFill>
          <a:ln w="12700">
            <a:solidFill>
              <a:srgbClr val="000000"/>
            </a:solidFill>
            <a:miter lim="800000"/>
            <a:headEnd/>
            <a:tailEnd/>
          </a:ln>
          <a:effectLst>
            <a:outerShdw dist="89803" dir="2700000" algn="ctr" rotWithShape="0">
              <a:schemeClr val="bg2">
                <a:alpha val="50000"/>
              </a:schemeClr>
            </a:outerShdw>
          </a:effectLst>
        </p:spPr>
        <p:txBody>
          <a:bodyPr wrap="none" lIns="90488" tIns="44450" rIns="90488" bIns="44450"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lnSpc>
                <a:spcPct val="90000"/>
              </a:lnSpc>
              <a:defRPr/>
            </a:pPr>
            <a:r>
              <a:rPr lang="en-US" altLang="en-US" dirty="0">
                <a:solidFill>
                  <a:schemeClr val="bg1"/>
                </a:solidFill>
                <a:effectLst>
                  <a:outerShdw blurRad="38100" dist="38100" dir="2700000" algn="tl">
                    <a:srgbClr val="000000"/>
                  </a:outerShdw>
                </a:effectLst>
                <a:latin typeface="Tahoma" panose="020B0604030504040204" pitchFamily="34" charset="0"/>
              </a:rPr>
              <a:t>Activities</a:t>
            </a:r>
          </a:p>
        </p:txBody>
      </p:sp>
      <p:sp>
        <p:nvSpPr>
          <p:cNvPr id="28676" name="AutoShape 5"/>
          <p:cNvSpPr>
            <a:spLocks noChangeArrowheads="1"/>
          </p:cNvSpPr>
          <p:nvPr/>
        </p:nvSpPr>
        <p:spPr bwMode="auto">
          <a:xfrm>
            <a:off x="3786188" y="5362575"/>
            <a:ext cx="2471737" cy="962025"/>
          </a:xfrm>
          <a:prstGeom prst="bevel">
            <a:avLst>
              <a:gd name="adj" fmla="val 12500"/>
            </a:avLst>
          </a:prstGeom>
          <a:solidFill>
            <a:srgbClr val="3399FF"/>
          </a:solidFill>
          <a:ln w="12700">
            <a:solidFill>
              <a:srgbClr val="000000"/>
            </a:solidFill>
            <a:miter lim="800000"/>
            <a:headEnd/>
            <a:tailEnd/>
          </a:ln>
          <a:effectLst>
            <a:outerShdw blurRad="63500" dist="89803" dir="2700000" algn="ctr" rotWithShape="0">
              <a:schemeClr val="bg2">
                <a:alpha val="50000"/>
              </a:schemeClr>
            </a:outerShdw>
          </a:effectLst>
        </p:spPr>
        <p:txBody>
          <a:bodyPr wrap="none" lIns="90488" tIns="44450" rIns="90488" bIns="44450" anchor="ctr"/>
          <a:lstStyle/>
          <a:p>
            <a:pPr algn="ctr">
              <a:lnSpc>
                <a:spcPct val="90000"/>
              </a:lnSpc>
              <a:defRPr/>
            </a:pPr>
            <a:r>
              <a:rPr lang="en-US" dirty="0">
                <a:solidFill>
                  <a:schemeClr val="bg2"/>
                </a:solidFill>
                <a:latin typeface="Tahoma" charset="0"/>
                <a:ea typeface="ＭＳ Ｐゴシック" charset="0"/>
              </a:rPr>
              <a:t>Interests</a:t>
            </a:r>
          </a:p>
        </p:txBody>
      </p:sp>
      <p:sp>
        <p:nvSpPr>
          <p:cNvPr id="154630" name="AutoShape 6"/>
          <p:cNvSpPr>
            <a:spLocks noChangeArrowheads="1"/>
          </p:cNvSpPr>
          <p:nvPr/>
        </p:nvSpPr>
        <p:spPr bwMode="auto">
          <a:xfrm>
            <a:off x="506413" y="1524000"/>
            <a:ext cx="8653462" cy="687388"/>
          </a:xfrm>
          <a:prstGeom prst="bevel">
            <a:avLst>
              <a:gd name="adj" fmla="val 12500"/>
            </a:avLst>
          </a:prstGeom>
          <a:solidFill>
            <a:srgbClr val="3399FF"/>
          </a:solidFill>
          <a:ln w="12700">
            <a:solidFill>
              <a:srgbClr val="000000"/>
            </a:solidFill>
            <a:miter lim="800000"/>
            <a:headEnd/>
            <a:tailEnd/>
          </a:ln>
          <a:effectLst>
            <a:outerShdw dist="89803" dir="2700000" algn="ctr" rotWithShape="0">
              <a:schemeClr val="bg2">
                <a:alpha val="50000"/>
              </a:schemeClr>
            </a:outerShdw>
          </a:effectLst>
        </p:spPr>
        <p:txBody>
          <a:bodyPr wrap="none" lIns="90488" tIns="44450" rIns="90488" bIns="44450"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defRPr/>
            </a:pPr>
            <a:r>
              <a:rPr lang="en-US" altLang="en-US" sz="3600" dirty="0">
                <a:solidFill>
                  <a:schemeClr val="bg1"/>
                </a:solidFill>
                <a:effectLst>
                  <a:outerShdw blurRad="38100" dist="38100" dir="2700000" algn="tl">
                    <a:srgbClr val="000000"/>
                  </a:outerShdw>
                </a:effectLst>
                <a:latin typeface="Tahoma" panose="020B0604030504040204" pitchFamily="34" charset="0"/>
              </a:rPr>
              <a:t>Lifestyle</a:t>
            </a:r>
          </a:p>
        </p:txBody>
      </p:sp>
      <p:sp>
        <p:nvSpPr>
          <p:cNvPr id="28678" name="AutoShape 7"/>
          <p:cNvSpPr>
            <a:spLocks noChangeArrowheads="1"/>
          </p:cNvSpPr>
          <p:nvPr/>
        </p:nvSpPr>
        <p:spPr bwMode="auto">
          <a:xfrm>
            <a:off x="6756400" y="5362575"/>
            <a:ext cx="2393950" cy="962025"/>
          </a:xfrm>
          <a:prstGeom prst="bevel">
            <a:avLst>
              <a:gd name="adj" fmla="val 12500"/>
            </a:avLst>
          </a:prstGeom>
          <a:solidFill>
            <a:srgbClr val="FFFF00"/>
          </a:solidFill>
          <a:ln w="12700">
            <a:solidFill>
              <a:srgbClr val="000000"/>
            </a:solidFill>
            <a:miter lim="800000"/>
            <a:headEnd/>
            <a:tailEnd/>
          </a:ln>
          <a:effectLst>
            <a:outerShdw blurRad="63500" dist="89803" dir="2700000" algn="ctr" rotWithShape="0">
              <a:schemeClr val="bg2">
                <a:alpha val="50000"/>
              </a:schemeClr>
            </a:outerShdw>
          </a:effectLst>
        </p:spPr>
        <p:txBody>
          <a:bodyPr wrap="none" lIns="90488" tIns="44450" rIns="90488" bIns="44450" anchor="ctr"/>
          <a:lstStyle/>
          <a:p>
            <a:pPr algn="ctr">
              <a:lnSpc>
                <a:spcPct val="90000"/>
              </a:lnSpc>
              <a:defRPr/>
            </a:pPr>
            <a:endParaRPr lang="en-US" sz="1800" b="1" dirty="0">
              <a:solidFill>
                <a:srgbClr val="FFFFFF"/>
              </a:solidFill>
              <a:latin typeface="Tahoma" charset="0"/>
              <a:ea typeface="ＭＳ Ｐゴシック" charset="0"/>
            </a:endParaRPr>
          </a:p>
          <a:p>
            <a:pPr algn="ctr">
              <a:lnSpc>
                <a:spcPct val="90000"/>
              </a:lnSpc>
              <a:defRPr/>
            </a:pPr>
            <a:r>
              <a:rPr lang="en-US" dirty="0">
                <a:latin typeface="Tahoma" charset="0"/>
                <a:ea typeface="ＭＳ Ｐゴシック" charset="0"/>
              </a:rPr>
              <a:t>Opinions</a:t>
            </a:r>
          </a:p>
          <a:p>
            <a:pPr algn="ctr">
              <a:lnSpc>
                <a:spcPct val="90000"/>
              </a:lnSpc>
              <a:defRPr/>
            </a:pPr>
            <a:endParaRPr lang="en-US" dirty="0">
              <a:latin typeface="Tahoma" charset="0"/>
              <a:ea typeface="ＭＳ Ｐゴシック" charset="0"/>
            </a:endParaRPr>
          </a:p>
        </p:txBody>
      </p:sp>
      <p:sp>
        <p:nvSpPr>
          <p:cNvPr id="17415" name="AutoShape 8"/>
          <p:cNvSpPr>
            <a:spLocks noChangeArrowheads="1"/>
          </p:cNvSpPr>
          <p:nvPr/>
        </p:nvSpPr>
        <p:spPr bwMode="auto">
          <a:xfrm rot="16200000" flipH="1">
            <a:off x="1709738" y="4419600"/>
            <a:ext cx="762000" cy="1066800"/>
          </a:xfrm>
          <a:prstGeom prst="rightArrow">
            <a:avLst>
              <a:gd name="adj1" fmla="val 50000"/>
              <a:gd name="adj2" fmla="val 50005"/>
            </a:avLst>
          </a:prstGeom>
          <a:gradFill rotWithShape="0">
            <a:gsLst>
              <a:gs pos="0">
                <a:srgbClr val="808080"/>
              </a:gs>
              <a:gs pos="100000">
                <a:srgbClr val="4D4D4D"/>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7416" name="AutoShape 9"/>
          <p:cNvSpPr>
            <a:spLocks noChangeArrowheads="1"/>
          </p:cNvSpPr>
          <p:nvPr/>
        </p:nvSpPr>
        <p:spPr bwMode="auto">
          <a:xfrm rot="16200000" flipH="1">
            <a:off x="4680744" y="4420394"/>
            <a:ext cx="762000" cy="1065212"/>
          </a:xfrm>
          <a:prstGeom prst="rightArrow">
            <a:avLst>
              <a:gd name="adj1" fmla="val 50000"/>
              <a:gd name="adj2" fmla="val 50005"/>
            </a:avLst>
          </a:prstGeom>
          <a:gradFill rotWithShape="0">
            <a:gsLst>
              <a:gs pos="0">
                <a:srgbClr val="808080"/>
              </a:gs>
              <a:gs pos="100000">
                <a:srgbClr val="404040"/>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7417" name="AutoShape 10"/>
          <p:cNvSpPr>
            <a:spLocks noChangeArrowheads="1"/>
          </p:cNvSpPr>
          <p:nvPr/>
        </p:nvSpPr>
        <p:spPr bwMode="auto">
          <a:xfrm rot="16200000" flipH="1">
            <a:off x="7485857" y="4420393"/>
            <a:ext cx="762000" cy="1065213"/>
          </a:xfrm>
          <a:prstGeom prst="rightArrow">
            <a:avLst>
              <a:gd name="adj1" fmla="val 50000"/>
              <a:gd name="adj2" fmla="val 50005"/>
            </a:avLst>
          </a:prstGeom>
          <a:gradFill rotWithShape="0">
            <a:gsLst>
              <a:gs pos="0">
                <a:srgbClr val="808080"/>
              </a:gs>
              <a:gs pos="100000">
                <a:srgbClr val="4D4D4D"/>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8682" name="AutoShape 11"/>
          <p:cNvSpPr>
            <a:spLocks noChangeArrowheads="1"/>
          </p:cNvSpPr>
          <p:nvPr/>
        </p:nvSpPr>
        <p:spPr bwMode="auto">
          <a:xfrm>
            <a:off x="506413" y="3122613"/>
            <a:ext cx="8653462" cy="1373187"/>
          </a:xfrm>
          <a:prstGeom prst="bevel">
            <a:avLst>
              <a:gd name="adj" fmla="val 12500"/>
            </a:avLst>
          </a:prstGeom>
          <a:solidFill>
            <a:srgbClr val="00FF00"/>
          </a:solidFill>
          <a:ln w="12700">
            <a:solidFill>
              <a:srgbClr val="000000"/>
            </a:solidFill>
            <a:miter lim="800000"/>
            <a:headEnd/>
            <a:tailEnd/>
          </a:ln>
          <a:effectLst>
            <a:outerShdw blurRad="63500" dist="89803" dir="2700000" algn="ctr" rotWithShape="0">
              <a:schemeClr val="bg2">
                <a:alpha val="50000"/>
              </a:schemeClr>
            </a:outerShdw>
          </a:effectLst>
        </p:spPr>
        <p:txBody>
          <a:bodyPr wrap="none" lIns="90488" tIns="44450" rIns="90488" bIns="44450" anchor="ctr"/>
          <a:lstStyle/>
          <a:p>
            <a:pPr algn="ctr">
              <a:defRPr/>
            </a:pPr>
            <a:r>
              <a:rPr lang="en-US" sz="3200" dirty="0">
                <a:solidFill>
                  <a:schemeClr val="tx2"/>
                </a:solidFill>
                <a:latin typeface="Tahoma" charset="0"/>
                <a:ea typeface="ＭＳ Ｐゴシック" charset="0"/>
              </a:rPr>
              <a:t>Pattern of Living as Expressed</a:t>
            </a:r>
          </a:p>
          <a:p>
            <a:pPr algn="ctr">
              <a:defRPr/>
            </a:pPr>
            <a:r>
              <a:rPr lang="en-US" sz="3200" dirty="0">
                <a:solidFill>
                  <a:schemeClr val="tx2"/>
                </a:solidFill>
                <a:latin typeface="Tahoma" charset="0"/>
                <a:ea typeface="ＭＳ Ｐゴシック" charset="0"/>
              </a:rPr>
              <a:t>in Psychographics</a:t>
            </a:r>
          </a:p>
        </p:txBody>
      </p:sp>
      <p:sp>
        <p:nvSpPr>
          <p:cNvPr id="17419" name="AutoShape 12"/>
          <p:cNvSpPr>
            <a:spLocks noChangeArrowheads="1"/>
          </p:cNvSpPr>
          <p:nvPr/>
        </p:nvSpPr>
        <p:spPr bwMode="auto">
          <a:xfrm rot="16200000" flipH="1">
            <a:off x="4691063" y="2133600"/>
            <a:ext cx="762000" cy="1066800"/>
          </a:xfrm>
          <a:prstGeom prst="rightArrow">
            <a:avLst>
              <a:gd name="adj1" fmla="val 50000"/>
              <a:gd name="adj2" fmla="val 50005"/>
            </a:avLst>
          </a:prstGeom>
          <a:gradFill rotWithShape="0">
            <a:gsLst>
              <a:gs pos="0">
                <a:srgbClr val="808080"/>
              </a:gs>
              <a:gs pos="100000">
                <a:srgbClr val="404040"/>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latin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E4F7-C0E1-0149-A023-516D9590577F}"/>
              </a:ext>
            </a:extLst>
          </p:cNvPr>
          <p:cNvSpPr>
            <a:spLocks noGrp="1"/>
          </p:cNvSpPr>
          <p:nvPr>
            <p:ph type="title"/>
          </p:nvPr>
        </p:nvSpPr>
        <p:spPr/>
        <p:txBody>
          <a:bodyPr anchor="t">
            <a:normAutofit/>
          </a:bodyPr>
          <a:lstStyle/>
          <a:p>
            <a:r>
              <a:rPr lang="en-GB"/>
              <a:t>2. Values and lifestyle targeting</a:t>
            </a:r>
          </a:p>
        </p:txBody>
      </p:sp>
      <p:sp>
        <p:nvSpPr>
          <p:cNvPr id="10" name="Content Placeholder 9">
            <a:extLst>
              <a:ext uri="{FF2B5EF4-FFF2-40B4-BE49-F238E27FC236}">
                <a16:creationId xmlns:a16="http://schemas.microsoft.com/office/drawing/2014/main" id="{0C0F39E8-90A7-4546-A415-019331B8B663}"/>
              </a:ext>
            </a:extLst>
          </p:cNvPr>
          <p:cNvSpPr>
            <a:spLocks noGrp="1"/>
          </p:cNvSpPr>
          <p:nvPr>
            <p:ph idx="1"/>
          </p:nvPr>
        </p:nvSpPr>
        <p:spPr>
          <a:xfrm>
            <a:off x="677650" y="1488613"/>
            <a:ext cx="6874486" cy="3880773"/>
          </a:xfrm>
        </p:spPr>
        <p:txBody>
          <a:bodyPr>
            <a:normAutofit/>
          </a:bodyPr>
          <a:lstStyle/>
          <a:p>
            <a:r>
              <a:rPr lang="en-GB" altLang="en-US" b="1" dirty="0"/>
              <a:t>PERSONAL FACTORS - cont’d</a:t>
            </a:r>
            <a:endParaRPr lang="en-US" dirty="0"/>
          </a:p>
        </p:txBody>
      </p:sp>
      <p:sp>
        <p:nvSpPr>
          <p:cNvPr id="4" name="Slide Number Placeholder 3">
            <a:extLst>
              <a:ext uri="{FF2B5EF4-FFF2-40B4-BE49-F238E27FC236}">
                <a16:creationId xmlns:a16="http://schemas.microsoft.com/office/drawing/2014/main" id="{FED525EB-C842-634F-AD74-F3D79B22E9D1}"/>
              </a:ext>
            </a:extLst>
          </p:cNvPr>
          <p:cNvSpPr>
            <a:spLocks noGrp="1"/>
          </p:cNvSpPr>
          <p:nvPr>
            <p:ph type="sldNum" sz="quarter" idx="12"/>
          </p:nvPr>
        </p:nvSpPr>
        <p:spPr/>
        <p:txBody>
          <a:bodyPr>
            <a:normAutofit/>
          </a:bodyPr>
          <a:lstStyle/>
          <a:p>
            <a:pPr>
              <a:spcAft>
                <a:spcPts val="600"/>
              </a:spcAft>
              <a:defRPr/>
            </a:pPr>
            <a:fld id="{785871D4-50CB-4CAE-8B52-4A678DF727CB}" type="slidenum">
              <a:rPr lang="en-US" altLang="en-US" smtClean="0"/>
              <a:pPr>
                <a:spcAft>
                  <a:spcPts val="600"/>
                </a:spcAft>
                <a:defRPr/>
              </a:pPr>
              <a:t>13</a:t>
            </a:fld>
            <a:endParaRPr lang="en-US" altLang="en-US"/>
          </a:p>
        </p:txBody>
      </p:sp>
      <p:graphicFrame>
        <p:nvGraphicFramePr>
          <p:cNvPr id="8" name="Content Placeholder 4">
            <a:extLst>
              <a:ext uri="{FF2B5EF4-FFF2-40B4-BE49-F238E27FC236}">
                <a16:creationId xmlns:a16="http://schemas.microsoft.com/office/drawing/2014/main" id="{CFA39A24-2C6A-E04B-BD10-412635224652}"/>
              </a:ext>
            </a:extLst>
          </p:cNvPr>
          <p:cNvGraphicFramePr>
            <a:graphicFrameLocks/>
          </p:cNvGraphicFramePr>
          <p:nvPr>
            <p:extLst>
              <p:ext uri="{D42A27DB-BD31-4B8C-83A1-F6EECF244321}">
                <p14:modId xmlns:p14="http://schemas.microsoft.com/office/powerpoint/2010/main" val="375897881"/>
              </p:ext>
            </p:extLst>
          </p:nvPr>
        </p:nvGraphicFramePr>
        <p:xfrm>
          <a:off x="1312861" y="1949450"/>
          <a:ext cx="6256737" cy="4652763"/>
        </p:xfrm>
        <a:graphic>
          <a:graphicData uri="http://schemas.openxmlformats.org/drawingml/2006/table">
            <a:tbl>
              <a:tblPr firstRow="1" bandRow="1">
                <a:tableStyleId>{3B4B98B0-60AC-42C2-AFA5-B58CD77FA1E5}</a:tableStyleId>
              </a:tblPr>
              <a:tblGrid>
                <a:gridCol w="2186507">
                  <a:extLst>
                    <a:ext uri="{9D8B030D-6E8A-4147-A177-3AD203B41FA5}">
                      <a16:colId xmlns:a16="http://schemas.microsoft.com/office/drawing/2014/main" val="1092248218"/>
                    </a:ext>
                  </a:extLst>
                </a:gridCol>
                <a:gridCol w="1989240">
                  <a:extLst>
                    <a:ext uri="{9D8B030D-6E8A-4147-A177-3AD203B41FA5}">
                      <a16:colId xmlns:a16="http://schemas.microsoft.com/office/drawing/2014/main" val="3474021158"/>
                    </a:ext>
                  </a:extLst>
                </a:gridCol>
                <a:gridCol w="2080990">
                  <a:extLst>
                    <a:ext uri="{9D8B030D-6E8A-4147-A177-3AD203B41FA5}">
                      <a16:colId xmlns:a16="http://schemas.microsoft.com/office/drawing/2014/main" val="61841919"/>
                    </a:ext>
                  </a:extLst>
                </a:gridCol>
              </a:tblGrid>
              <a:tr h="300351">
                <a:tc>
                  <a:txBody>
                    <a:bodyPr/>
                    <a:lstStyle/>
                    <a:p>
                      <a:r>
                        <a:rPr lang="en-GB" sz="2200"/>
                        <a:t>Activities</a:t>
                      </a:r>
                    </a:p>
                  </a:txBody>
                  <a:tcPr marL="60115" marR="60115" marT="30057" marB="30057"/>
                </a:tc>
                <a:tc>
                  <a:txBody>
                    <a:bodyPr/>
                    <a:lstStyle/>
                    <a:p>
                      <a:r>
                        <a:rPr lang="en-GB" sz="2200"/>
                        <a:t>Interests</a:t>
                      </a:r>
                    </a:p>
                  </a:txBody>
                  <a:tcPr marL="60115" marR="60115" marT="30057" marB="30057"/>
                </a:tc>
                <a:tc>
                  <a:txBody>
                    <a:bodyPr/>
                    <a:lstStyle/>
                    <a:p>
                      <a:r>
                        <a:rPr lang="en-GB" sz="2200"/>
                        <a:t>Opinions</a:t>
                      </a:r>
                    </a:p>
                  </a:txBody>
                  <a:tcPr marL="60115" marR="60115" marT="30057" marB="30057"/>
                </a:tc>
                <a:extLst>
                  <a:ext uri="{0D108BD9-81ED-4DB2-BD59-A6C34878D82A}">
                    <a16:rowId xmlns:a16="http://schemas.microsoft.com/office/drawing/2014/main" val="2326677109"/>
                  </a:ext>
                </a:extLst>
              </a:tr>
              <a:tr h="501470">
                <a:tc>
                  <a:txBody>
                    <a:bodyPr/>
                    <a:lstStyle/>
                    <a:p>
                      <a:r>
                        <a:rPr lang="en-GB" sz="2200"/>
                        <a:t>Work </a:t>
                      </a:r>
                    </a:p>
                  </a:txBody>
                  <a:tcPr marL="60115" marR="60115" marT="30057" marB="30057"/>
                </a:tc>
                <a:tc>
                  <a:txBody>
                    <a:bodyPr/>
                    <a:lstStyle/>
                    <a:p>
                      <a:r>
                        <a:rPr lang="en-GB" sz="2200"/>
                        <a:t>Job</a:t>
                      </a:r>
                    </a:p>
                  </a:txBody>
                  <a:tcPr marL="60115" marR="60115" marT="30057" marB="30057"/>
                </a:tc>
                <a:tc>
                  <a:txBody>
                    <a:bodyPr/>
                    <a:lstStyle/>
                    <a:p>
                      <a:r>
                        <a:rPr lang="en-GB" sz="2200" dirty="0"/>
                        <a:t>About themselves</a:t>
                      </a:r>
                    </a:p>
                  </a:txBody>
                  <a:tcPr marL="60115" marR="60115" marT="30057" marB="30057"/>
                </a:tc>
                <a:extLst>
                  <a:ext uri="{0D108BD9-81ED-4DB2-BD59-A6C34878D82A}">
                    <a16:rowId xmlns:a16="http://schemas.microsoft.com/office/drawing/2014/main" val="1074555019"/>
                  </a:ext>
                </a:extLst>
              </a:tr>
              <a:tr h="300351">
                <a:tc>
                  <a:txBody>
                    <a:bodyPr/>
                    <a:lstStyle/>
                    <a:p>
                      <a:r>
                        <a:rPr lang="en-GB" sz="2200"/>
                        <a:t>Hobbies   </a:t>
                      </a:r>
                    </a:p>
                  </a:txBody>
                  <a:tcPr marL="60115" marR="60115" marT="30057" marB="30057"/>
                </a:tc>
                <a:tc>
                  <a:txBody>
                    <a:bodyPr/>
                    <a:lstStyle/>
                    <a:p>
                      <a:r>
                        <a:rPr lang="en-GB" sz="2200"/>
                        <a:t>Home </a:t>
                      </a:r>
                    </a:p>
                  </a:txBody>
                  <a:tcPr marL="60115" marR="60115" marT="30057" marB="30057"/>
                </a:tc>
                <a:tc>
                  <a:txBody>
                    <a:bodyPr/>
                    <a:lstStyle/>
                    <a:p>
                      <a:r>
                        <a:rPr lang="en-GB" sz="2200"/>
                        <a:t>Social issues </a:t>
                      </a:r>
                    </a:p>
                  </a:txBody>
                  <a:tcPr marL="60115" marR="60115" marT="30057" marB="30057"/>
                </a:tc>
                <a:extLst>
                  <a:ext uri="{0D108BD9-81ED-4DB2-BD59-A6C34878D82A}">
                    <a16:rowId xmlns:a16="http://schemas.microsoft.com/office/drawing/2014/main" val="2285322412"/>
                  </a:ext>
                </a:extLst>
              </a:tr>
              <a:tr h="300351">
                <a:tc>
                  <a:txBody>
                    <a:bodyPr/>
                    <a:lstStyle/>
                    <a:p>
                      <a:r>
                        <a:rPr lang="en-GB" sz="2200"/>
                        <a:t>Social events </a:t>
                      </a:r>
                    </a:p>
                  </a:txBody>
                  <a:tcPr marL="60115" marR="60115" marT="30057" marB="30057"/>
                </a:tc>
                <a:tc>
                  <a:txBody>
                    <a:bodyPr/>
                    <a:lstStyle/>
                    <a:p>
                      <a:r>
                        <a:rPr lang="en-GB" sz="2200" dirty="0"/>
                        <a:t>Family</a:t>
                      </a:r>
                    </a:p>
                  </a:txBody>
                  <a:tcPr marL="60115" marR="60115" marT="30057" marB="30057"/>
                </a:tc>
                <a:tc>
                  <a:txBody>
                    <a:bodyPr/>
                    <a:lstStyle/>
                    <a:p>
                      <a:r>
                        <a:rPr lang="en-GB" sz="2200"/>
                        <a:t>Politics </a:t>
                      </a:r>
                    </a:p>
                  </a:txBody>
                  <a:tcPr marL="60115" marR="60115" marT="30057" marB="30057"/>
                </a:tc>
                <a:extLst>
                  <a:ext uri="{0D108BD9-81ED-4DB2-BD59-A6C34878D82A}">
                    <a16:rowId xmlns:a16="http://schemas.microsoft.com/office/drawing/2014/main" val="1220695091"/>
                  </a:ext>
                </a:extLst>
              </a:tr>
              <a:tr h="300351">
                <a:tc>
                  <a:txBody>
                    <a:bodyPr/>
                    <a:lstStyle/>
                    <a:p>
                      <a:r>
                        <a:rPr lang="en-GB" sz="2200"/>
                        <a:t>Holiday </a:t>
                      </a:r>
                    </a:p>
                  </a:txBody>
                  <a:tcPr marL="60115" marR="60115" marT="30057" marB="30057"/>
                </a:tc>
                <a:tc>
                  <a:txBody>
                    <a:bodyPr/>
                    <a:lstStyle/>
                    <a:p>
                      <a:r>
                        <a:rPr lang="en-GB" sz="2200"/>
                        <a:t>Community </a:t>
                      </a:r>
                    </a:p>
                  </a:txBody>
                  <a:tcPr marL="60115" marR="60115" marT="30057" marB="30057"/>
                </a:tc>
                <a:tc>
                  <a:txBody>
                    <a:bodyPr/>
                    <a:lstStyle/>
                    <a:p>
                      <a:r>
                        <a:rPr lang="en-GB" sz="2200"/>
                        <a:t>Business </a:t>
                      </a:r>
                    </a:p>
                  </a:txBody>
                  <a:tcPr marL="60115" marR="60115" marT="30057" marB="30057"/>
                </a:tc>
                <a:extLst>
                  <a:ext uri="{0D108BD9-81ED-4DB2-BD59-A6C34878D82A}">
                    <a16:rowId xmlns:a16="http://schemas.microsoft.com/office/drawing/2014/main" val="377613096"/>
                  </a:ext>
                </a:extLst>
              </a:tr>
              <a:tr h="300351">
                <a:tc>
                  <a:txBody>
                    <a:bodyPr/>
                    <a:lstStyle/>
                    <a:p>
                      <a:r>
                        <a:rPr lang="en-GB" sz="2200"/>
                        <a:t>Entertainment </a:t>
                      </a:r>
                    </a:p>
                  </a:txBody>
                  <a:tcPr marL="60115" marR="60115" marT="30057" marB="30057"/>
                </a:tc>
                <a:tc>
                  <a:txBody>
                    <a:bodyPr/>
                    <a:lstStyle/>
                    <a:p>
                      <a:r>
                        <a:rPr lang="en-GB" sz="2200"/>
                        <a:t>Fashion </a:t>
                      </a:r>
                    </a:p>
                  </a:txBody>
                  <a:tcPr marL="60115" marR="60115" marT="30057" marB="30057"/>
                </a:tc>
                <a:tc>
                  <a:txBody>
                    <a:bodyPr/>
                    <a:lstStyle/>
                    <a:p>
                      <a:r>
                        <a:rPr lang="en-GB" sz="2200"/>
                        <a:t>Economics </a:t>
                      </a:r>
                    </a:p>
                  </a:txBody>
                  <a:tcPr marL="60115" marR="60115" marT="30057" marB="30057"/>
                </a:tc>
                <a:extLst>
                  <a:ext uri="{0D108BD9-81ED-4DB2-BD59-A6C34878D82A}">
                    <a16:rowId xmlns:a16="http://schemas.microsoft.com/office/drawing/2014/main" val="1468880661"/>
                  </a:ext>
                </a:extLst>
              </a:tr>
              <a:tr h="300351">
                <a:tc>
                  <a:txBody>
                    <a:bodyPr/>
                    <a:lstStyle/>
                    <a:p>
                      <a:r>
                        <a:rPr lang="en-GB" sz="2200"/>
                        <a:t>Community </a:t>
                      </a:r>
                    </a:p>
                  </a:txBody>
                  <a:tcPr marL="60115" marR="60115" marT="30057" marB="30057"/>
                </a:tc>
                <a:tc>
                  <a:txBody>
                    <a:bodyPr/>
                    <a:lstStyle/>
                    <a:p>
                      <a:r>
                        <a:rPr lang="en-GB" sz="2200"/>
                        <a:t>Food </a:t>
                      </a:r>
                    </a:p>
                  </a:txBody>
                  <a:tcPr marL="60115" marR="60115" marT="30057" marB="30057"/>
                </a:tc>
                <a:tc>
                  <a:txBody>
                    <a:bodyPr/>
                    <a:lstStyle/>
                    <a:p>
                      <a:r>
                        <a:rPr lang="en-GB" sz="2200"/>
                        <a:t>Education </a:t>
                      </a:r>
                    </a:p>
                  </a:txBody>
                  <a:tcPr marL="60115" marR="60115" marT="30057" marB="30057"/>
                </a:tc>
                <a:extLst>
                  <a:ext uri="{0D108BD9-81ED-4DB2-BD59-A6C34878D82A}">
                    <a16:rowId xmlns:a16="http://schemas.microsoft.com/office/drawing/2014/main" val="819793102"/>
                  </a:ext>
                </a:extLst>
              </a:tr>
              <a:tr h="423657">
                <a:tc>
                  <a:txBody>
                    <a:bodyPr/>
                    <a:lstStyle/>
                    <a:p>
                      <a:r>
                        <a:rPr lang="en-GB" sz="2200"/>
                        <a:t>Sports </a:t>
                      </a:r>
                    </a:p>
                  </a:txBody>
                  <a:tcPr marL="60115" marR="60115" marT="30057" marB="30057"/>
                </a:tc>
                <a:tc>
                  <a:txBody>
                    <a:bodyPr/>
                    <a:lstStyle/>
                    <a:p>
                      <a:r>
                        <a:rPr lang="en-GB" sz="2200"/>
                        <a:t>Media </a:t>
                      </a:r>
                    </a:p>
                  </a:txBody>
                  <a:tcPr marL="60115" marR="60115" marT="30057" marB="30057"/>
                </a:tc>
                <a:tc>
                  <a:txBody>
                    <a:bodyPr/>
                    <a:lstStyle/>
                    <a:p>
                      <a:r>
                        <a:rPr lang="en-GB" sz="2200"/>
                        <a:t>Products </a:t>
                      </a:r>
                    </a:p>
                  </a:txBody>
                  <a:tcPr marL="60115" marR="60115" marT="30057" marB="30057"/>
                </a:tc>
                <a:extLst>
                  <a:ext uri="{0D108BD9-81ED-4DB2-BD59-A6C34878D82A}">
                    <a16:rowId xmlns:a16="http://schemas.microsoft.com/office/drawing/2014/main" val="3326638908"/>
                  </a:ext>
                </a:extLst>
              </a:tr>
              <a:tr h="300351">
                <a:tc>
                  <a:txBody>
                    <a:bodyPr/>
                    <a:lstStyle/>
                    <a:p>
                      <a:r>
                        <a:rPr lang="en-GB" sz="2200"/>
                        <a:t>Shopping</a:t>
                      </a:r>
                    </a:p>
                  </a:txBody>
                  <a:tcPr marL="60115" marR="60115" marT="30057" marB="30057"/>
                </a:tc>
                <a:tc>
                  <a:txBody>
                    <a:bodyPr/>
                    <a:lstStyle/>
                    <a:p>
                      <a:r>
                        <a:rPr lang="en-GB" sz="2200"/>
                        <a:t>Recreation </a:t>
                      </a:r>
                    </a:p>
                  </a:txBody>
                  <a:tcPr marL="60115" marR="60115" marT="30057" marB="30057"/>
                </a:tc>
                <a:tc>
                  <a:txBody>
                    <a:bodyPr/>
                    <a:lstStyle/>
                    <a:p>
                      <a:r>
                        <a:rPr lang="en-GB" sz="2200"/>
                        <a:t>Culture </a:t>
                      </a:r>
                    </a:p>
                  </a:txBody>
                  <a:tcPr marL="60115" marR="60115" marT="30057" marB="30057"/>
                </a:tc>
                <a:extLst>
                  <a:ext uri="{0D108BD9-81ED-4DB2-BD59-A6C34878D82A}">
                    <a16:rowId xmlns:a16="http://schemas.microsoft.com/office/drawing/2014/main" val="2735346479"/>
                  </a:ext>
                </a:extLst>
              </a:tr>
              <a:tr h="501470">
                <a:tc>
                  <a:txBody>
                    <a:bodyPr/>
                    <a:lstStyle/>
                    <a:p>
                      <a:r>
                        <a:rPr lang="en-GB" sz="2200"/>
                        <a:t>Club membership</a:t>
                      </a:r>
                    </a:p>
                  </a:txBody>
                  <a:tcPr marL="60115" marR="60115" marT="30057" marB="30057"/>
                </a:tc>
                <a:tc>
                  <a:txBody>
                    <a:bodyPr/>
                    <a:lstStyle/>
                    <a:p>
                      <a:r>
                        <a:rPr lang="en-GB" sz="2200"/>
                        <a:t>Achievement</a:t>
                      </a:r>
                    </a:p>
                  </a:txBody>
                  <a:tcPr marL="60115" marR="60115" marT="30057" marB="30057"/>
                </a:tc>
                <a:tc>
                  <a:txBody>
                    <a:bodyPr/>
                    <a:lstStyle/>
                    <a:p>
                      <a:r>
                        <a:rPr lang="en-GB" sz="2200" dirty="0"/>
                        <a:t>Future </a:t>
                      </a:r>
                    </a:p>
                  </a:txBody>
                  <a:tcPr marL="60115" marR="60115" marT="30057" marB="30057"/>
                </a:tc>
                <a:extLst>
                  <a:ext uri="{0D108BD9-81ED-4DB2-BD59-A6C34878D82A}">
                    <a16:rowId xmlns:a16="http://schemas.microsoft.com/office/drawing/2014/main" val="3032124742"/>
                  </a:ext>
                </a:extLst>
              </a:tr>
            </a:tbl>
          </a:graphicData>
        </a:graphic>
      </p:graphicFrame>
    </p:spTree>
    <p:extLst>
      <p:ext uri="{BB962C8B-B14F-4D97-AF65-F5344CB8AC3E}">
        <p14:creationId xmlns:p14="http://schemas.microsoft.com/office/powerpoint/2010/main" val="352592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5" name="Rectangle 5"/>
          <p:cNvSpPr>
            <a:spLocks noGrp="1" noChangeArrowheads="1"/>
          </p:cNvSpPr>
          <p:nvPr>
            <p:ph type="title"/>
          </p:nvPr>
        </p:nvSpPr>
        <p:spPr>
          <a:xfrm>
            <a:off x="522649" y="816638"/>
            <a:ext cx="2735102" cy="5224724"/>
          </a:xfrm>
        </p:spPr>
        <p:txBody>
          <a:bodyPr anchor="ctr">
            <a:normAutofit/>
          </a:bodyPr>
          <a:lstStyle/>
          <a:p>
            <a:pPr eaLnBrk="1" hangingPunct="1"/>
            <a:r>
              <a:rPr lang="en-GB" altLang="en-US" b="1" dirty="0"/>
              <a:t>PERSONAL FACTORS - cont’d</a:t>
            </a:r>
          </a:p>
        </p:txBody>
      </p:sp>
      <p:sp>
        <p:nvSpPr>
          <p:cNvPr id="18434" name="Rectangle 3"/>
          <p:cNvSpPr>
            <a:spLocks noGrp="1" noChangeArrowheads="1"/>
          </p:cNvSpPr>
          <p:nvPr>
            <p:ph idx="1"/>
          </p:nvPr>
        </p:nvSpPr>
        <p:spPr>
          <a:xfrm>
            <a:off x="3780401" y="816638"/>
            <a:ext cx="4676201" cy="4974562"/>
          </a:xfrm>
        </p:spPr>
        <p:txBody>
          <a:bodyPr anchor="ctr">
            <a:normAutofit/>
          </a:bodyPr>
          <a:lstStyle/>
          <a:p>
            <a:pPr eaLnBrk="1" hangingPunct="1">
              <a:buFont typeface="Wingdings" panose="05000000000000000000" pitchFamily="2" charset="2"/>
              <a:buNone/>
            </a:pPr>
            <a:r>
              <a:rPr lang="en-GB" altLang="en-US" sz="2200" b="1" u="sng" dirty="0"/>
              <a:t>3. Personality &amp; Self Concept</a:t>
            </a:r>
          </a:p>
          <a:p>
            <a:pPr eaLnBrk="1" hangingPunct="1"/>
            <a:endParaRPr lang="en-GB" altLang="en-US" sz="2200" b="1" dirty="0"/>
          </a:p>
          <a:p>
            <a:pPr eaLnBrk="1" hangingPunct="1"/>
            <a:r>
              <a:rPr lang="en-GB" altLang="en-US" sz="2200" b="1" dirty="0"/>
              <a:t>Personality</a:t>
            </a:r>
            <a:r>
              <a:rPr lang="en-GB" altLang="en-US" sz="2200" dirty="0"/>
              <a:t>: Distinguishing psychological characteristics leading to relatively consistent </a:t>
            </a:r>
          </a:p>
          <a:p>
            <a:pPr eaLnBrk="1" hangingPunct="1">
              <a:buFont typeface="Wingdings" panose="05000000000000000000" pitchFamily="2" charset="2"/>
              <a:buNone/>
            </a:pPr>
            <a:r>
              <a:rPr lang="en-GB" altLang="en-US" sz="2200" dirty="0"/>
              <a:t>	&amp; enduring responses to environment </a:t>
            </a:r>
          </a:p>
          <a:p>
            <a:pPr eaLnBrk="1" hangingPunct="1"/>
            <a:endParaRPr lang="en-GB" altLang="en-US" sz="2200" dirty="0"/>
          </a:p>
          <a:p>
            <a:pPr eaLnBrk="1" hangingPunct="1"/>
            <a:r>
              <a:rPr lang="en-GB" altLang="en-US" sz="2200" b="1" dirty="0"/>
              <a:t>Self Concept</a:t>
            </a:r>
            <a:r>
              <a:rPr lang="en-GB" altLang="en-US" sz="2200" dirty="0"/>
              <a:t>: Consumer’s perception of him/herself </a:t>
            </a:r>
          </a:p>
        </p:txBody>
      </p:sp>
      <p:sp>
        <p:nvSpPr>
          <p:cNvPr id="2" name="Slide Number Placeholder 1">
            <a:extLst>
              <a:ext uri="{FF2B5EF4-FFF2-40B4-BE49-F238E27FC236}">
                <a16:creationId xmlns:a16="http://schemas.microsoft.com/office/drawing/2014/main" id="{0487F004-58DE-C74B-94DD-C50A0B4C4008}"/>
              </a:ext>
            </a:extLst>
          </p:cNvPr>
          <p:cNvSpPr>
            <a:spLocks noGrp="1"/>
          </p:cNvSpPr>
          <p:nvPr>
            <p:ph type="sldNum" sz="quarter" idx="12"/>
          </p:nvPr>
        </p:nvSpPr>
        <p:spPr>
          <a:xfrm>
            <a:off x="6977676" y="6041362"/>
            <a:ext cx="555035" cy="365125"/>
          </a:xfrm>
        </p:spPr>
        <p:txBody>
          <a:bodyPr>
            <a:normAutofit/>
          </a:bodyPr>
          <a:lstStyle/>
          <a:p>
            <a:pPr>
              <a:spcAft>
                <a:spcPts val="600"/>
              </a:spcAft>
              <a:defRPr/>
            </a:pPr>
            <a:fld id="{785871D4-50CB-4CAE-8B52-4A678DF727CB}" type="slidenum">
              <a:rPr lang="en-US" altLang="en-US" smtClean="0"/>
              <a:pPr>
                <a:spcAft>
                  <a:spcPts val="600"/>
                </a:spcAft>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2649" y="816638"/>
            <a:ext cx="2735102" cy="5224724"/>
          </a:xfrm>
        </p:spPr>
        <p:txBody>
          <a:bodyPr anchor="ctr">
            <a:normAutofit/>
          </a:bodyPr>
          <a:lstStyle/>
          <a:p>
            <a:pPr eaLnBrk="1" hangingPunct="1"/>
            <a:r>
              <a:rPr lang="en-GB" altLang="en-US" sz="2500" b="1"/>
              <a:t>PSYCHOLOGICAL FACTORS</a:t>
            </a:r>
          </a:p>
        </p:txBody>
      </p:sp>
      <p:sp>
        <p:nvSpPr>
          <p:cNvPr id="19459" name="Rectangle 3"/>
          <p:cNvSpPr>
            <a:spLocks noGrp="1" noChangeArrowheads="1"/>
          </p:cNvSpPr>
          <p:nvPr>
            <p:ph idx="1"/>
          </p:nvPr>
        </p:nvSpPr>
        <p:spPr>
          <a:xfrm>
            <a:off x="3780401" y="816638"/>
            <a:ext cx="5285803" cy="4898362"/>
          </a:xfrm>
        </p:spPr>
        <p:txBody>
          <a:bodyPr anchor="ctr">
            <a:normAutofit/>
          </a:bodyPr>
          <a:lstStyle/>
          <a:p>
            <a:pPr eaLnBrk="1" hangingPunct="1">
              <a:buFont typeface="Wingdings" panose="05000000000000000000" pitchFamily="2" charset="2"/>
              <a:buNone/>
            </a:pPr>
            <a:r>
              <a:rPr lang="en-GB" altLang="en-US" sz="2200" b="1" u="sng" dirty="0"/>
              <a:t>1. Motivation</a:t>
            </a:r>
          </a:p>
          <a:p>
            <a:pPr eaLnBrk="1" hangingPunct="1"/>
            <a:r>
              <a:rPr lang="en-GB" altLang="en-US" sz="2200" dirty="0"/>
              <a:t>Sufficiently strong need directing consumer to </a:t>
            </a:r>
            <a:r>
              <a:rPr lang="en-GB" altLang="en-US" sz="2200" dirty="0" err="1"/>
              <a:t>fulfill</a:t>
            </a:r>
            <a:r>
              <a:rPr lang="en-GB" altLang="en-US" sz="2200" dirty="0"/>
              <a:t> it to reduce inner tension </a:t>
            </a:r>
          </a:p>
          <a:p>
            <a:pPr eaLnBrk="1" hangingPunct="1"/>
            <a:r>
              <a:rPr lang="en-GB" altLang="en-US" sz="2200" b="1" dirty="0"/>
              <a:t>Maslow’s Hierarchy of Needs</a:t>
            </a:r>
            <a:endParaRPr lang="en-GB" altLang="en-US" sz="2200" dirty="0"/>
          </a:p>
          <a:p>
            <a:pPr lvl="1" eaLnBrk="1" hangingPunct="1"/>
            <a:r>
              <a:rPr lang="en-GB" altLang="en-US" sz="2200" dirty="0"/>
              <a:t>Physiological </a:t>
            </a:r>
          </a:p>
          <a:p>
            <a:pPr lvl="1" eaLnBrk="1" hangingPunct="1"/>
            <a:r>
              <a:rPr lang="en-GB" altLang="en-US" sz="2200" dirty="0"/>
              <a:t>Safety        </a:t>
            </a:r>
          </a:p>
          <a:p>
            <a:pPr lvl="1" eaLnBrk="1" hangingPunct="1"/>
            <a:r>
              <a:rPr lang="en-GB" altLang="en-US" sz="2200" dirty="0"/>
              <a:t>Social         </a:t>
            </a:r>
            <a:endParaRPr lang="en-GB" altLang="en-US" sz="2200" dirty="0">
              <a:latin typeface="Times New Roman" panose="02020603050405020304" pitchFamily="18" charset="0"/>
            </a:endParaRPr>
          </a:p>
          <a:p>
            <a:pPr lvl="1" eaLnBrk="1" hangingPunct="1"/>
            <a:r>
              <a:rPr lang="en-GB" altLang="en-US" sz="2200" dirty="0"/>
              <a:t>Esteem</a:t>
            </a:r>
          </a:p>
          <a:p>
            <a:pPr lvl="1" eaLnBrk="1" hangingPunct="1"/>
            <a:r>
              <a:rPr lang="en-GB" altLang="en-US" sz="2200" dirty="0"/>
              <a:t>Self-actualization </a:t>
            </a:r>
          </a:p>
        </p:txBody>
      </p:sp>
      <p:sp>
        <p:nvSpPr>
          <p:cNvPr id="2" name="Slide Number Placeholder 1">
            <a:extLst>
              <a:ext uri="{FF2B5EF4-FFF2-40B4-BE49-F238E27FC236}">
                <a16:creationId xmlns:a16="http://schemas.microsoft.com/office/drawing/2014/main" id="{4FDE4BCE-DDF6-274B-A46A-16133347B637}"/>
              </a:ext>
            </a:extLst>
          </p:cNvPr>
          <p:cNvSpPr>
            <a:spLocks noGrp="1"/>
          </p:cNvSpPr>
          <p:nvPr>
            <p:ph type="sldNum" sz="quarter" idx="12"/>
          </p:nvPr>
        </p:nvSpPr>
        <p:spPr>
          <a:xfrm>
            <a:off x="6977676" y="6041362"/>
            <a:ext cx="555035" cy="365125"/>
          </a:xfrm>
        </p:spPr>
        <p:txBody>
          <a:bodyPr>
            <a:normAutofit/>
          </a:bodyPr>
          <a:lstStyle/>
          <a:p>
            <a:pPr>
              <a:spcAft>
                <a:spcPts val="600"/>
              </a:spcAft>
              <a:defRPr/>
            </a:pPr>
            <a:fld id="{785871D4-50CB-4CAE-8B52-4A678DF727CB}" type="slidenum">
              <a:rPr lang="en-US" altLang="en-US" smtClean="0"/>
              <a:pPr>
                <a:spcAft>
                  <a:spcPts val="600"/>
                </a:spcAft>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BAD5-CEF7-6946-8363-662387F55D78}"/>
              </a:ext>
            </a:extLst>
          </p:cNvPr>
          <p:cNvSpPr>
            <a:spLocks noGrp="1"/>
          </p:cNvSpPr>
          <p:nvPr>
            <p:ph type="title"/>
          </p:nvPr>
        </p:nvSpPr>
        <p:spPr/>
        <p:txBody>
          <a:bodyPr/>
          <a:lstStyle/>
          <a:p>
            <a:r>
              <a:rPr lang="en-US" dirty="0"/>
              <a:t>Maslow’s Hierarchy of Needs</a:t>
            </a:r>
          </a:p>
        </p:txBody>
      </p:sp>
      <p:pic>
        <p:nvPicPr>
          <p:cNvPr id="6" name="Content Placeholder 5" descr="Screen Shot 2015-10-13 at 3.02.06 PM.png">
            <a:extLst>
              <a:ext uri="{FF2B5EF4-FFF2-40B4-BE49-F238E27FC236}">
                <a16:creationId xmlns:a16="http://schemas.microsoft.com/office/drawing/2014/main" id="{A877829D-B8EF-CE4A-B98F-22B7A85B67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912" y="2489200"/>
            <a:ext cx="4953000" cy="3314700"/>
          </a:xfrm>
        </p:spPr>
      </p:pic>
      <p:sp>
        <p:nvSpPr>
          <p:cNvPr id="4" name="Slide Number Placeholder 3">
            <a:extLst>
              <a:ext uri="{FF2B5EF4-FFF2-40B4-BE49-F238E27FC236}">
                <a16:creationId xmlns:a16="http://schemas.microsoft.com/office/drawing/2014/main" id="{F64BC8BA-F1F4-B648-B590-B36C4E201714}"/>
              </a:ext>
            </a:extLst>
          </p:cNvPr>
          <p:cNvSpPr>
            <a:spLocks noGrp="1"/>
          </p:cNvSpPr>
          <p:nvPr>
            <p:ph type="sldNum" sz="quarter" idx="12"/>
          </p:nvPr>
        </p:nvSpPr>
        <p:spPr/>
        <p:txBody>
          <a:bodyPr/>
          <a:lstStyle/>
          <a:p>
            <a:pPr>
              <a:defRPr/>
            </a:pPr>
            <a:fld id="{785871D4-50CB-4CAE-8B52-4A678DF727CB}" type="slidenum">
              <a:rPr lang="en-US" altLang="en-US" smtClean="0"/>
              <a:pPr>
                <a:defRPr/>
              </a:pPr>
              <a:t>16</a:t>
            </a:fld>
            <a:endParaRPr lang="en-US" altLang="en-US"/>
          </a:p>
        </p:txBody>
      </p:sp>
    </p:spTree>
    <p:extLst>
      <p:ext uri="{BB962C8B-B14F-4D97-AF65-F5344CB8AC3E}">
        <p14:creationId xmlns:p14="http://schemas.microsoft.com/office/powerpoint/2010/main" val="10301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2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53" y="464119"/>
            <a:ext cx="830351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53" y="601952"/>
            <a:ext cx="8303518"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53" y="2038655"/>
            <a:ext cx="830351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482" name="Rectangle 2"/>
          <p:cNvSpPr>
            <a:spLocks noGrp="1" noChangeArrowheads="1"/>
          </p:cNvSpPr>
          <p:nvPr>
            <p:ph type="title"/>
          </p:nvPr>
        </p:nvSpPr>
        <p:spPr>
          <a:xfrm>
            <a:off x="868972" y="484632"/>
            <a:ext cx="8169831" cy="1609344"/>
          </a:xfrm>
        </p:spPr>
        <p:txBody>
          <a:bodyPr>
            <a:normAutofit/>
          </a:bodyPr>
          <a:lstStyle/>
          <a:p>
            <a:pPr eaLnBrk="1" hangingPunct="1"/>
            <a:r>
              <a:rPr lang="en-GB" altLang="en-US" b="1"/>
              <a:t>PSYCHOLOGICAL FACTORS - cont’d</a:t>
            </a:r>
          </a:p>
        </p:txBody>
      </p:sp>
      <p:sp>
        <p:nvSpPr>
          <p:cNvPr id="20483" name="Rectangle 3"/>
          <p:cNvSpPr>
            <a:spLocks noGrp="1" noChangeArrowheads="1"/>
          </p:cNvSpPr>
          <p:nvPr>
            <p:ph idx="1"/>
          </p:nvPr>
        </p:nvSpPr>
        <p:spPr>
          <a:xfrm>
            <a:off x="868972" y="2320412"/>
            <a:ext cx="8169831" cy="3851787"/>
          </a:xfrm>
        </p:spPr>
        <p:txBody>
          <a:bodyPr>
            <a:normAutofit/>
          </a:bodyPr>
          <a:lstStyle/>
          <a:p>
            <a:pPr eaLnBrk="1" hangingPunct="1">
              <a:spcBef>
                <a:spcPct val="10000"/>
              </a:spcBef>
              <a:buFont typeface="Wingdings" panose="05000000000000000000" pitchFamily="2" charset="2"/>
              <a:buNone/>
            </a:pPr>
            <a:r>
              <a:rPr lang="en-GB" altLang="en-US" sz="1900" b="1" u="sng" dirty="0"/>
              <a:t>2. Perception</a:t>
            </a:r>
          </a:p>
          <a:p>
            <a:pPr eaLnBrk="1" hangingPunct="1">
              <a:spcBef>
                <a:spcPct val="10000"/>
              </a:spcBef>
            </a:pPr>
            <a:endParaRPr lang="en-GB" altLang="en-US" sz="1900" dirty="0"/>
          </a:p>
          <a:p>
            <a:pPr eaLnBrk="1" hangingPunct="1">
              <a:spcBef>
                <a:spcPct val="10000"/>
              </a:spcBef>
            </a:pPr>
            <a:r>
              <a:rPr lang="en-GB" altLang="en-US" sz="1900" dirty="0"/>
              <a:t>How consumer selects, organizes, &amp; interprets information to create a meaningful picture of the world </a:t>
            </a:r>
          </a:p>
          <a:p>
            <a:pPr eaLnBrk="1" hangingPunct="1">
              <a:spcBef>
                <a:spcPct val="10000"/>
              </a:spcBef>
            </a:pPr>
            <a:endParaRPr lang="en-GB" altLang="en-US" sz="1900" dirty="0"/>
          </a:p>
          <a:p>
            <a:pPr eaLnBrk="1" hangingPunct="1">
              <a:spcBef>
                <a:spcPct val="10000"/>
              </a:spcBef>
            </a:pPr>
            <a:r>
              <a:rPr lang="en-GB" altLang="en-US" sz="1900" dirty="0"/>
              <a:t>Stimulus influences</a:t>
            </a:r>
          </a:p>
          <a:p>
            <a:pPr eaLnBrk="1" hangingPunct="1">
              <a:spcBef>
                <a:spcPct val="10000"/>
              </a:spcBef>
              <a:buFont typeface="Wingdings" panose="05000000000000000000" pitchFamily="2" charset="2"/>
              <a:buNone/>
            </a:pPr>
            <a:r>
              <a:rPr lang="en-GB" altLang="en-US" sz="1900" dirty="0"/>
              <a:t>	* Colour 		* Size </a:t>
            </a:r>
          </a:p>
          <a:p>
            <a:pPr eaLnBrk="1" hangingPunct="1">
              <a:spcBef>
                <a:spcPct val="10000"/>
              </a:spcBef>
              <a:buFont typeface="Wingdings" panose="05000000000000000000" pitchFamily="2" charset="2"/>
              <a:buNone/>
            </a:pPr>
            <a:r>
              <a:rPr lang="en-GB" altLang="en-US" sz="1900" dirty="0"/>
              <a:t>	* Contrast		* Movement</a:t>
            </a:r>
          </a:p>
          <a:p>
            <a:pPr eaLnBrk="1" hangingPunct="1">
              <a:spcBef>
                <a:spcPct val="10000"/>
              </a:spcBef>
              <a:buFont typeface="Wingdings" panose="05000000000000000000" pitchFamily="2" charset="2"/>
              <a:buNone/>
            </a:pPr>
            <a:r>
              <a:rPr lang="en-GB" altLang="en-US" sz="1900" dirty="0"/>
              <a:t>	* Intensity 		* Novelty </a:t>
            </a:r>
          </a:p>
          <a:p>
            <a:pPr eaLnBrk="1" hangingPunct="1">
              <a:spcBef>
                <a:spcPct val="10000"/>
              </a:spcBef>
              <a:buFont typeface="Wingdings" panose="05000000000000000000" pitchFamily="2" charset="2"/>
              <a:buNone/>
            </a:pPr>
            <a:endParaRPr lang="en-GB" altLang="en-US" sz="1900" dirty="0"/>
          </a:p>
          <a:p>
            <a:pPr>
              <a:spcBef>
                <a:spcPct val="10000"/>
              </a:spcBef>
            </a:pPr>
            <a:r>
              <a:rPr lang="en-GB" altLang="en-US" sz="1900" dirty="0"/>
              <a:t>Subjective</a:t>
            </a:r>
          </a:p>
          <a:p>
            <a:pPr>
              <a:spcBef>
                <a:spcPct val="10000"/>
              </a:spcBef>
            </a:pPr>
            <a:endParaRPr lang="en-GB" altLang="en-US" sz="1900" dirty="0"/>
          </a:p>
          <a:p>
            <a:pPr>
              <a:spcBef>
                <a:spcPct val="10000"/>
              </a:spcBef>
            </a:pPr>
            <a:r>
              <a:rPr lang="en-GB" altLang="en-US" sz="1900" dirty="0"/>
              <a:t>Brand/Store Image</a:t>
            </a:r>
            <a:endParaRPr lang="en-SG" altLang="en-US" sz="1900" dirty="0"/>
          </a:p>
          <a:p>
            <a:pPr eaLnBrk="1" hangingPunct="1">
              <a:spcBef>
                <a:spcPct val="10000"/>
              </a:spcBef>
              <a:buFont typeface="Wingdings" panose="05000000000000000000" pitchFamily="2" charset="2"/>
              <a:buNone/>
            </a:pPr>
            <a:endParaRPr lang="en-GB" altLang="en-US" sz="1900" dirty="0"/>
          </a:p>
        </p:txBody>
      </p:sp>
      <p:sp>
        <p:nvSpPr>
          <p:cNvPr id="80" name="Oval 7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60932" y="6229681"/>
            <a:ext cx="371356"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2" name="Oval 8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4644" y="6258874"/>
            <a:ext cx="323931"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Slide Number Placeholder 1">
            <a:extLst>
              <a:ext uri="{FF2B5EF4-FFF2-40B4-BE49-F238E27FC236}">
                <a16:creationId xmlns:a16="http://schemas.microsoft.com/office/drawing/2014/main" id="{7334D905-4A7E-5E42-BB7B-8C0C36107415}"/>
              </a:ext>
            </a:extLst>
          </p:cNvPr>
          <p:cNvSpPr>
            <a:spLocks noGrp="1"/>
          </p:cNvSpPr>
          <p:nvPr>
            <p:ph type="sldNum" sz="quarter" idx="12"/>
          </p:nvPr>
        </p:nvSpPr>
        <p:spPr>
          <a:xfrm>
            <a:off x="9187345" y="6272784"/>
            <a:ext cx="519899" cy="365125"/>
          </a:xfrm>
        </p:spPr>
        <p:txBody>
          <a:bodyPr>
            <a:normAutofit/>
          </a:bodyPr>
          <a:lstStyle/>
          <a:p>
            <a:pPr>
              <a:spcAft>
                <a:spcPts val="600"/>
              </a:spcAft>
              <a:defRPr/>
            </a:pPr>
            <a:fld id="{785871D4-50CB-4CAE-8B52-4A678DF727CB}" type="slidenum">
              <a:rPr lang="en-US" altLang="en-US" smtClean="0"/>
              <a:pPr>
                <a:spcAft>
                  <a:spcPts val="600"/>
                </a:spcAft>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22649" y="816638"/>
            <a:ext cx="2735102" cy="5224724"/>
          </a:xfrm>
        </p:spPr>
        <p:txBody>
          <a:bodyPr anchor="ctr">
            <a:normAutofit/>
          </a:bodyPr>
          <a:lstStyle/>
          <a:p>
            <a:pPr eaLnBrk="1" hangingPunct="1"/>
            <a:r>
              <a:rPr lang="en-GB" altLang="en-US" sz="2500" b="1"/>
              <a:t>PSYCHOLOGICAL FACTORS - cont’d</a:t>
            </a:r>
          </a:p>
        </p:txBody>
      </p:sp>
      <p:sp>
        <p:nvSpPr>
          <p:cNvPr id="22531" name="Rectangle 3"/>
          <p:cNvSpPr>
            <a:spLocks noGrp="1" noChangeArrowheads="1"/>
          </p:cNvSpPr>
          <p:nvPr>
            <p:ph idx="1"/>
          </p:nvPr>
        </p:nvSpPr>
        <p:spPr>
          <a:xfrm>
            <a:off x="3780401" y="816638"/>
            <a:ext cx="4752405" cy="5224724"/>
          </a:xfrm>
        </p:spPr>
        <p:txBody>
          <a:bodyPr anchor="ctr">
            <a:normAutofit/>
          </a:bodyPr>
          <a:lstStyle/>
          <a:p>
            <a:pPr eaLnBrk="1" hangingPunct="1">
              <a:spcBef>
                <a:spcPct val="10000"/>
              </a:spcBef>
              <a:buFont typeface="Wingdings" panose="05000000000000000000" pitchFamily="2" charset="2"/>
              <a:buNone/>
            </a:pPr>
            <a:r>
              <a:rPr lang="en-GB" altLang="en-US" sz="2200" b="1" u="sng" dirty="0"/>
              <a:t>3. Attitude</a:t>
            </a:r>
          </a:p>
          <a:p>
            <a:pPr eaLnBrk="1" hangingPunct="1">
              <a:spcBef>
                <a:spcPct val="10000"/>
              </a:spcBef>
            </a:pPr>
            <a:r>
              <a:rPr lang="en-GB" altLang="en-US" sz="2200" dirty="0"/>
              <a:t>Enduring positive/negative feeling towards an object</a:t>
            </a:r>
          </a:p>
          <a:p>
            <a:pPr eaLnBrk="1" hangingPunct="1">
              <a:spcBef>
                <a:spcPct val="10000"/>
              </a:spcBef>
            </a:pPr>
            <a:endParaRPr lang="en-GB" altLang="en-US" sz="2200" dirty="0"/>
          </a:p>
          <a:p>
            <a:pPr eaLnBrk="1" hangingPunct="1">
              <a:spcBef>
                <a:spcPct val="10000"/>
              </a:spcBef>
            </a:pPr>
            <a:r>
              <a:rPr lang="en-GB" altLang="en-US" sz="2200" dirty="0"/>
              <a:t>Influenced by:</a:t>
            </a:r>
          </a:p>
          <a:p>
            <a:pPr lvl="1" eaLnBrk="1" hangingPunct="1">
              <a:spcBef>
                <a:spcPct val="10000"/>
              </a:spcBef>
            </a:pPr>
            <a:r>
              <a:rPr lang="en-GB" altLang="en-US" sz="2200" dirty="0"/>
              <a:t>Own beliefs</a:t>
            </a:r>
          </a:p>
          <a:p>
            <a:pPr lvl="1" eaLnBrk="1" hangingPunct="1">
              <a:spcBef>
                <a:spcPct val="10000"/>
              </a:spcBef>
            </a:pPr>
            <a:r>
              <a:rPr lang="en-GB" altLang="en-US" sz="2200" dirty="0"/>
              <a:t>Importance of belief</a:t>
            </a:r>
          </a:p>
          <a:p>
            <a:pPr lvl="1" eaLnBrk="1" hangingPunct="1">
              <a:spcBef>
                <a:spcPct val="10000"/>
              </a:spcBef>
            </a:pPr>
            <a:r>
              <a:rPr lang="en-GB" altLang="en-US" sz="2200" dirty="0"/>
              <a:t>Important Others </a:t>
            </a:r>
          </a:p>
        </p:txBody>
      </p:sp>
      <p:sp>
        <p:nvSpPr>
          <p:cNvPr id="2" name="Slide Number Placeholder 1">
            <a:extLst>
              <a:ext uri="{FF2B5EF4-FFF2-40B4-BE49-F238E27FC236}">
                <a16:creationId xmlns:a16="http://schemas.microsoft.com/office/drawing/2014/main" id="{247BE88E-B85B-B948-A184-E897BC2496E5}"/>
              </a:ext>
            </a:extLst>
          </p:cNvPr>
          <p:cNvSpPr>
            <a:spLocks noGrp="1"/>
          </p:cNvSpPr>
          <p:nvPr>
            <p:ph type="sldNum" sz="quarter" idx="12"/>
          </p:nvPr>
        </p:nvSpPr>
        <p:spPr>
          <a:xfrm>
            <a:off x="6977676" y="6041362"/>
            <a:ext cx="555035" cy="365125"/>
          </a:xfrm>
        </p:spPr>
        <p:txBody>
          <a:bodyPr>
            <a:normAutofit/>
          </a:bodyPr>
          <a:lstStyle/>
          <a:p>
            <a:pPr>
              <a:spcAft>
                <a:spcPts val="600"/>
              </a:spcAft>
              <a:defRPr/>
            </a:pPr>
            <a:fld id="{785871D4-50CB-4CAE-8B52-4A678DF727CB}" type="slidenum">
              <a:rPr lang="en-US" altLang="en-US" smtClean="0"/>
              <a:pPr>
                <a:spcAft>
                  <a:spcPts val="600"/>
                </a:spcAft>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587375" y="228600"/>
            <a:ext cx="8912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r>
              <a:rPr lang="en-US" altLang="en-US" sz="3600" b="1" dirty="0">
                <a:solidFill>
                  <a:srgbClr val="0070C0"/>
                </a:solidFill>
              </a:rPr>
              <a:t>Linking Psychological Influences and Buying Decision Process</a:t>
            </a:r>
          </a:p>
        </p:txBody>
      </p:sp>
      <p:pic>
        <p:nvPicPr>
          <p:cNvPr id="23555" name="Picture 7" descr="Image result for buyer decision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1752600"/>
            <a:ext cx="79438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89013" y="4191000"/>
            <a:ext cx="1219200" cy="338138"/>
          </a:xfrm>
          <a:prstGeom prst="rect">
            <a:avLst/>
          </a:prstGeom>
          <a:solidFill>
            <a:schemeClr val="accent1">
              <a:lumMod val="50000"/>
            </a:schemeClr>
          </a:solidFill>
        </p:spPr>
        <p:txBody>
          <a:bodyPr>
            <a:spAutoFit/>
          </a:bodyPr>
          <a:lstStyle/>
          <a:p>
            <a:pPr algn="ctr">
              <a:defRPr/>
            </a:pPr>
            <a:r>
              <a:rPr lang="en-US" sz="1600" b="1" dirty="0">
                <a:solidFill>
                  <a:schemeClr val="bg1"/>
                </a:solidFill>
              </a:rPr>
              <a:t>Motivation</a:t>
            </a:r>
            <a:endParaRPr lang="en-SG" sz="1600" b="1" dirty="0">
              <a:solidFill>
                <a:schemeClr val="bg1"/>
              </a:solidFill>
            </a:endParaRPr>
          </a:p>
        </p:txBody>
      </p:sp>
      <p:sp>
        <p:nvSpPr>
          <p:cNvPr id="3" name="TextBox 2"/>
          <p:cNvSpPr txBox="1"/>
          <p:nvPr/>
        </p:nvSpPr>
        <p:spPr>
          <a:xfrm>
            <a:off x="2589213" y="4191000"/>
            <a:ext cx="1143000" cy="338138"/>
          </a:xfrm>
          <a:prstGeom prst="rect">
            <a:avLst/>
          </a:prstGeom>
          <a:solidFill>
            <a:schemeClr val="accent1">
              <a:lumMod val="50000"/>
            </a:schemeClr>
          </a:solidFill>
        </p:spPr>
        <p:txBody>
          <a:bodyPr>
            <a:spAutoFit/>
          </a:bodyPr>
          <a:lstStyle/>
          <a:p>
            <a:pPr algn="ctr">
              <a:defRPr/>
            </a:pPr>
            <a:r>
              <a:rPr lang="en-US" sz="1600" b="1" dirty="0">
                <a:solidFill>
                  <a:schemeClr val="bg1"/>
                </a:solidFill>
              </a:rPr>
              <a:t>Perception</a:t>
            </a:r>
            <a:endParaRPr lang="en-SG" sz="1600" b="1" dirty="0">
              <a:solidFill>
                <a:schemeClr val="bg1"/>
              </a:solidFill>
            </a:endParaRPr>
          </a:p>
        </p:txBody>
      </p:sp>
      <p:sp>
        <p:nvSpPr>
          <p:cNvPr id="5" name="TextBox 4"/>
          <p:cNvSpPr txBox="1"/>
          <p:nvPr/>
        </p:nvSpPr>
        <p:spPr>
          <a:xfrm>
            <a:off x="4113213" y="4267200"/>
            <a:ext cx="1066800" cy="338138"/>
          </a:xfrm>
          <a:prstGeom prst="rect">
            <a:avLst/>
          </a:prstGeom>
          <a:solidFill>
            <a:schemeClr val="accent1">
              <a:lumMod val="50000"/>
            </a:schemeClr>
          </a:solidFill>
        </p:spPr>
        <p:txBody>
          <a:bodyPr>
            <a:spAutoFit/>
          </a:bodyPr>
          <a:lstStyle/>
          <a:p>
            <a:pPr algn="ctr">
              <a:defRPr/>
            </a:pPr>
            <a:r>
              <a:rPr lang="en-US" sz="1600" b="1" dirty="0">
                <a:solidFill>
                  <a:schemeClr val="bg1"/>
                </a:solidFill>
              </a:rPr>
              <a:t>Attitude</a:t>
            </a:r>
            <a:endParaRPr lang="en-SG" sz="1600" b="1" dirty="0">
              <a:solidFill>
                <a:schemeClr val="bg1"/>
              </a:solidFill>
            </a:endParaRPr>
          </a:p>
        </p:txBody>
      </p:sp>
      <p:sp>
        <p:nvSpPr>
          <p:cNvPr id="4" name="Slide Number Placeholder 3">
            <a:extLst>
              <a:ext uri="{FF2B5EF4-FFF2-40B4-BE49-F238E27FC236}">
                <a16:creationId xmlns:a16="http://schemas.microsoft.com/office/drawing/2014/main" id="{748A0A5C-6528-6B49-B90B-D8BA5FEC9DE4}"/>
              </a:ext>
            </a:extLst>
          </p:cNvPr>
          <p:cNvSpPr>
            <a:spLocks noGrp="1"/>
          </p:cNvSpPr>
          <p:nvPr>
            <p:ph type="sldNum" sz="quarter" idx="12"/>
          </p:nvPr>
        </p:nvSpPr>
        <p:spPr/>
        <p:txBody>
          <a:bodyPr/>
          <a:lstStyle/>
          <a:p>
            <a:pPr>
              <a:defRPr/>
            </a:pPr>
            <a:fld id="{4369788D-F435-44A2-955D-B52E27F93024}" type="slidenum">
              <a:rPr lang="en-US" altLang="en-US" smtClean="0"/>
              <a:pPr>
                <a:defRPr/>
              </a:pPr>
              <a:t>19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29970" y="1382486"/>
            <a:ext cx="2881486" cy="4093028"/>
          </a:xfrm>
        </p:spPr>
        <p:txBody>
          <a:bodyPr anchor="ctr">
            <a:normAutofit/>
          </a:bodyPr>
          <a:lstStyle/>
          <a:p>
            <a:pPr eaLnBrk="1" hangingPunct="1"/>
            <a:r>
              <a:rPr lang="en-GB" altLang="en-US" sz="4000" b="1">
                <a:solidFill>
                  <a:schemeClr val="accent1">
                    <a:lumMod val="75000"/>
                  </a:schemeClr>
                </a:solidFill>
              </a:rPr>
              <a:t>Learning Objectives</a:t>
            </a:r>
          </a:p>
        </p:txBody>
      </p:sp>
      <p:graphicFrame>
        <p:nvGraphicFramePr>
          <p:cNvPr id="6149" name="Rectangle 3">
            <a:extLst>
              <a:ext uri="{FF2B5EF4-FFF2-40B4-BE49-F238E27FC236}">
                <a16:creationId xmlns:a16="http://schemas.microsoft.com/office/drawing/2014/main" id="{1655E95B-5B74-4E2A-9925-220277D871D2}"/>
              </a:ext>
            </a:extLst>
          </p:cNvPr>
          <p:cNvGraphicFramePr>
            <a:graphicFrameLocks noGrp="1"/>
          </p:cNvGraphicFramePr>
          <p:nvPr>
            <p:ph idx="1"/>
            <p:extLst>
              <p:ext uri="{D42A27DB-BD31-4B8C-83A1-F6EECF244321}">
                <p14:modId xmlns:p14="http://schemas.microsoft.com/office/powerpoint/2010/main" val="3420670809"/>
              </p:ext>
            </p:extLst>
          </p:nvPr>
        </p:nvGraphicFramePr>
        <p:xfrm>
          <a:off x="3941427" y="944564"/>
          <a:ext cx="5436168"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ACEBD213-223B-D34E-8768-77E1607B4A2B}"/>
              </a:ext>
            </a:extLst>
          </p:cNvPr>
          <p:cNvSpPr>
            <a:spLocks noGrp="1"/>
          </p:cNvSpPr>
          <p:nvPr>
            <p:ph type="sldNum" sz="quarter" idx="12"/>
          </p:nvPr>
        </p:nvSpPr>
        <p:spPr>
          <a:xfrm>
            <a:off x="8552143" y="6041362"/>
            <a:ext cx="555035" cy="365125"/>
          </a:xfrm>
        </p:spPr>
        <p:txBody>
          <a:bodyPr>
            <a:normAutofit/>
          </a:bodyPr>
          <a:lstStyle/>
          <a:p>
            <a:pPr>
              <a:spcAft>
                <a:spcPts val="600"/>
              </a:spcAft>
              <a:defRPr/>
            </a:pPr>
            <a:fld id="{785871D4-50CB-4CAE-8B52-4A678DF727CB}" type="slidenum">
              <a:rPr lang="en-US" altLang="en-US">
                <a:solidFill>
                  <a:srgbClr val="FFFFFF"/>
                </a:solidFill>
              </a:rPr>
              <a:pPr>
                <a:spcAft>
                  <a:spcPts val="600"/>
                </a:spcAft>
                <a:defRPr/>
              </a:pPr>
              <a:t>2</a:t>
            </a:fld>
            <a:endParaRPr lang="en-US" altLang="en-US">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0188" y="609600"/>
            <a:ext cx="7720224" cy="1320800"/>
          </a:xfrm>
        </p:spPr>
        <p:txBody>
          <a:bodyPr>
            <a:normAutofit/>
          </a:bodyPr>
          <a:lstStyle/>
          <a:p>
            <a:pPr algn="ctr" eaLnBrk="1" hangingPunct="1"/>
            <a:r>
              <a:rPr lang="en-GB" altLang="en-US" sz="4800" b="1" dirty="0">
                <a:solidFill>
                  <a:schemeClr val="accent2">
                    <a:lumMod val="50000"/>
                  </a:schemeClr>
                </a:solidFill>
              </a:rPr>
              <a:t>BUYING DECISION PROCESS</a:t>
            </a:r>
          </a:p>
        </p:txBody>
      </p:sp>
      <p:sp>
        <p:nvSpPr>
          <p:cNvPr id="24579" name="Rectangle 3"/>
          <p:cNvSpPr>
            <a:spLocks noGrp="1" noChangeArrowheads="1"/>
          </p:cNvSpPr>
          <p:nvPr>
            <p:ph idx="1"/>
          </p:nvPr>
        </p:nvSpPr>
        <p:spPr>
          <a:xfrm>
            <a:off x="660186" y="2160590"/>
            <a:ext cx="8329825" cy="3880773"/>
          </a:xfrm>
        </p:spPr>
        <p:txBody>
          <a:bodyPr>
            <a:normAutofit/>
          </a:bodyPr>
          <a:lstStyle/>
          <a:p>
            <a:pPr eaLnBrk="1" hangingPunct="1">
              <a:lnSpc>
                <a:spcPct val="90000"/>
              </a:lnSpc>
              <a:spcBef>
                <a:spcPct val="0"/>
              </a:spcBef>
              <a:buFont typeface="Wingdings" panose="05000000000000000000" pitchFamily="2" charset="2"/>
              <a:buNone/>
            </a:pPr>
            <a:r>
              <a:rPr lang="en-GB" altLang="en-US" sz="2600" b="1" dirty="0">
                <a:solidFill>
                  <a:srgbClr val="0070C0"/>
                </a:solidFill>
              </a:rPr>
              <a:t>1. Need/Problem Recognition</a:t>
            </a:r>
            <a:endParaRPr lang="en-GB" altLang="en-US" sz="2600" dirty="0">
              <a:solidFill>
                <a:srgbClr val="0070C0"/>
              </a:solidFill>
            </a:endParaRPr>
          </a:p>
          <a:p>
            <a:pPr lvl="1" eaLnBrk="1" hangingPunct="1">
              <a:lnSpc>
                <a:spcPct val="90000"/>
              </a:lnSpc>
              <a:spcBef>
                <a:spcPct val="0"/>
              </a:spcBef>
            </a:pPr>
            <a:endParaRPr lang="en-GB" altLang="en-US" sz="2600" dirty="0"/>
          </a:p>
          <a:p>
            <a:pPr lvl="1" eaLnBrk="1" hangingPunct="1">
              <a:lnSpc>
                <a:spcPct val="90000"/>
              </a:lnSpc>
              <a:spcBef>
                <a:spcPct val="0"/>
              </a:spcBef>
            </a:pPr>
            <a:r>
              <a:rPr lang="en-GB" altLang="en-US" sz="2600" dirty="0">
                <a:solidFill>
                  <a:schemeClr val="accent2"/>
                </a:solidFill>
              </a:rPr>
              <a:t>Desired &gt; Existing State </a:t>
            </a:r>
          </a:p>
          <a:p>
            <a:pPr lvl="1" eaLnBrk="1" hangingPunct="1">
              <a:lnSpc>
                <a:spcPct val="90000"/>
              </a:lnSpc>
              <a:spcBef>
                <a:spcPct val="0"/>
              </a:spcBef>
            </a:pPr>
            <a:endParaRPr lang="en-GB" altLang="en-US" sz="2600" dirty="0"/>
          </a:p>
          <a:p>
            <a:pPr lvl="1" eaLnBrk="1" hangingPunct="1">
              <a:lnSpc>
                <a:spcPct val="90000"/>
              </a:lnSpc>
              <a:spcBef>
                <a:spcPct val="0"/>
              </a:spcBef>
            </a:pPr>
            <a:r>
              <a:rPr lang="en-GB" altLang="en-US" sz="2600" dirty="0">
                <a:solidFill>
                  <a:schemeClr val="accent2"/>
                </a:solidFill>
              </a:rPr>
              <a:t>Marketing’s Role:</a:t>
            </a:r>
          </a:p>
          <a:p>
            <a:pPr lvl="2" eaLnBrk="1" hangingPunct="1">
              <a:lnSpc>
                <a:spcPct val="90000"/>
              </a:lnSpc>
              <a:spcBef>
                <a:spcPct val="0"/>
              </a:spcBef>
              <a:buClr>
                <a:srgbClr val="FF3300"/>
              </a:buClr>
              <a:buFontTx/>
              <a:buChar char="–"/>
            </a:pPr>
            <a:r>
              <a:rPr lang="en-GB" altLang="en-US" sz="2600" dirty="0"/>
              <a:t> Identify &amp; solve problems </a:t>
            </a:r>
          </a:p>
          <a:p>
            <a:pPr lvl="2" eaLnBrk="1" hangingPunct="1">
              <a:lnSpc>
                <a:spcPct val="90000"/>
              </a:lnSpc>
              <a:spcBef>
                <a:spcPct val="0"/>
              </a:spcBef>
              <a:buClr>
                <a:srgbClr val="FF3300"/>
              </a:buClr>
              <a:buFontTx/>
              <a:buChar char="–"/>
            </a:pPr>
            <a:r>
              <a:rPr lang="en-GB" altLang="en-US" sz="2600" dirty="0"/>
              <a:t> Trigger recognition </a:t>
            </a:r>
          </a:p>
          <a:p>
            <a:pPr lvl="2" eaLnBrk="1" hangingPunct="1">
              <a:lnSpc>
                <a:spcPct val="90000"/>
              </a:lnSpc>
              <a:spcBef>
                <a:spcPct val="0"/>
              </a:spcBef>
              <a:buClr>
                <a:srgbClr val="FF3300"/>
              </a:buClr>
              <a:buFontTx/>
              <a:buChar char="–"/>
            </a:pPr>
            <a:r>
              <a:rPr lang="en-GB" altLang="en-US" sz="2600" dirty="0"/>
              <a:t> Create problems by altering desired states </a:t>
            </a:r>
          </a:p>
        </p:txBody>
      </p:sp>
      <p:sp>
        <p:nvSpPr>
          <p:cNvPr id="2" name="Slide Number Placeholder 1">
            <a:extLst>
              <a:ext uri="{FF2B5EF4-FFF2-40B4-BE49-F238E27FC236}">
                <a16:creationId xmlns:a16="http://schemas.microsoft.com/office/drawing/2014/main" id="{6F641FDB-790C-CC48-955F-A64B1BA89447}"/>
              </a:ext>
            </a:extLst>
          </p:cNvPr>
          <p:cNvSpPr>
            <a:spLocks noGrp="1"/>
          </p:cNvSpPr>
          <p:nvPr>
            <p:ph type="sldNum" sz="quarter" idx="12"/>
          </p:nvPr>
        </p:nvSpPr>
        <p:spPr/>
        <p:txBody>
          <a:bodyPr/>
          <a:lstStyle/>
          <a:p>
            <a:pPr>
              <a:defRPr/>
            </a:pPr>
            <a:fld id="{785871D4-50CB-4CAE-8B52-4A678DF727CB}" type="slidenum">
              <a:rPr lang="en-US" altLang="en-US" smtClean="0"/>
              <a:pPr>
                <a:defRPr/>
              </a:pPr>
              <a:t>20</a:t>
            </a:fld>
            <a:endParaRPr lang="en-US" altLang="en-US"/>
          </a:p>
        </p:txBody>
      </p:sp>
      <p:sp>
        <p:nvSpPr>
          <p:cNvPr id="86023" name="Text Box 8"/>
          <p:cNvSpPr txBox="1">
            <a:spLocks noChangeArrowheads="1"/>
          </p:cNvSpPr>
          <p:nvPr/>
        </p:nvSpPr>
        <p:spPr bwMode="auto">
          <a:xfrm>
            <a:off x="5875737" y="2686051"/>
            <a:ext cx="2286000" cy="430887"/>
          </a:xfrm>
          <a:prstGeom prst="rect">
            <a:avLst/>
          </a:prstGeom>
          <a:noFill/>
          <a:ln>
            <a:noFill/>
          </a:ln>
          <a:extLst>
            <a:ext uri="{909E8E84-426E-40dd-AFC4-6F175D3DCCD1}"/>
            <a:ext uri="{91240B29-F687-4f45-9708-019B960494DF}"/>
          </a:extLst>
        </p:spPr>
        <p:txBody>
          <a:bodyPr>
            <a:spAutoFit/>
          </a:bodyP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ClrTx/>
              <a:buSzTx/>
              <a:buFontTx/>
              <a:buNone/>
              <a:defRPr/>
            </a:pPr>
            <a:r>
              <a:rPr lang="en-US" altLang="en-US" sz="2200" b="1" dirty="0">
                <a:solidFill>
                  <a:schemeClr val="accent4"/>
                </a:solidFill>
                <a:latin typeface="+mn-lt"/>
              </a:rPr>
              <a:t>MOTIVATION</a:t>
            </a:r>
          </a:p>
        </p:txBody>
      </p:sp>
      <p:sp>
        <p:nvSpPr>
          <p:cNvPr id="24581" name="Oval 9"/>
          <p:cNvSpPr>
            <a:spLocks noChangeArrowheads="1"/>
          </p:cNvSpPr>
          <p:nvPr/>
        </p:nvSpPr>
        <p:spPr bwMode="auto">
          <a:xfrm>
            <a:off x="5723337" y="2438400"/>
            <a:ext cx="2590800" cy="914400"/>
          </a:xfrm>
          <a:prstGeom prst="ellipse">
            <a:avLst/>
          </a:prstGeom>
          <a:noFill/>
          <a:ln w="476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eaLnBrk="1" hangingPunct="1"/>
            <a:r>
              <a:rPr lang="en-GB" altLang="en-US" sz="4800" b="1" dirty="0">
                <a:solidFill>
                  <a:schemeClr val="accent2">
                    <a:lumMod val="50000"/>
                  </a:schemeClr>
                </a:solidFill>
              </a:rPr>
              <a:t>BUYING PROCESS - cont’d</a:t>
            </a:r>
          </a:p>
        </p:txBody>
      </p:sp>
      <p:sp>
        <p:nvSpPr>
          <p:cNvPr id="25603" name="Rectangle 3"/>
          <p:cNvSpPr>
            <a:spLocks noGrp="1" noChangeArrowheads="1"/>
          </p:cNvSpPr>
          <p:nvPr>
            <p:ph idx="1"/>
          </p:nvPr>
        </p:nvSpPr>
        <p:spPr>
          <a:xfrm>
            <a:off x="742712" y="1849464"/>
            <a:ext cx="8634624" cy="3880773"/>
          </a:xfrm>
        </p:spPr>
        <p:txBody>
          <a:bodyPr>
            <a:noAutofit/>
          </a:bodyPr>
          <a:lstStyle/>
          <a:p>
            <a:pPr eaLnBrk="1" hangingPunct="1">
              <a:spcBef>
                <a:spcPct val="0"/>
              </a:spcBef>
              <a:buFont typeface="Wingdings" panose="05000000000000000000" pitchFamily="2" charset="2"/>
              <a:buNone/>
            </a:pPr>
            <a:r>
              <a:rPr lang="en-GB" altLang="en-US" sz="2600" b="1" dirty="0">
                <a:solidFill>
                  <a:srgbClr val="0070C0"/>
                </a:solidFill>
              </a:rPr>
              <a:t>2. Information Search</a:t>
            </a:r>
            <a:endParaRPr lang="en-GB" altLang="en-US" sz="2600" dirty="0">
              <a:solidFill>
                <a:srgbClr val="0070C0"/>
              </a:solidFill>
            </a:endParaRPr>
          </a:p>
          <a:p>
            <a:pPr lvl="1" eaLnBrk="1" hangingPunct="1">
              <a:spcBef>
                <a:spcPct val="0"/>
              </a:spcBef>
            </a:pPr>
            <a:r>
              <a:rPr lang="en-GB" altLang="en-US" sz="2600" dirty="0"/>
              <a:t>Internal if knowledgeable</a:t>
            </a:r>
          </a:p>
          <a:p>
            <a:pPr lvl="1" eaLnBrk="1" hangingPunct="1">
              <a:spcBef>
                <a:spcPct val="0"/>
              </a:spcBef>
            </a:pPr>
            <a:r>
              <a:rPr lang="en-GB" altLang="en-US" sz="2600" dirty="0">
                <a:solidFill>
                  <a:srgbClr val="0070C0"/>
                </a:solidFill>
              </a:rPr>
              <a:t>External sources:</a:t>
            </a:r>
          </a:p>
          <a:p>
            <a:pPr lvl="2" eaLnBrk="1" hangingPunct="1">
              <a:spcBef>
                <a:spcPct val="0"/>
              </a:spcBef>
              <a:buClr>
                <a:srgbClr val="FF3300"/>
              </a:buClr>
              <a:buFontTx/>
              <a:buChar char="–"/>
            </a:pPr>
            <a:r>
              <a:rPr lang="en-GB" altLang="en-US" sz="2600" dirty="0"/>
              <a:t> Personal (e.g., friends, </a:t>
            </a:r>
            <a:r>
              <a:rPr lang="en-GB" altLang="en-US" sz="2600" dirty="0" err="1"/>
              <a:t>neighbors</a:t>
            </a:r>
            <a:r>
              <a:rPr lang="en-GB" altLang="en-US" sz="2600" dirty="0"/>
              <a:t>, family)</a:t>
            </a:r>
          </a:p>
          <a:p>
            <a:pPr lvl="2" eaLnBrk="1" hangingPunct="1">
              <a:spcBef>
                <a:spcPct val="0"/>
              </a:spcBef>
              <a:buClr>
                <a:srgbClr val="FF3300"/>
              </a:buClr>
              <a:buFontTx/>
              <a:buChar char="–"/>
            </a:pPr>
            <a:r>
              <a:rPr lang="en-GB" altLang="en-US" sz="2600" dirty="0"/>
              <a:t> Commercial (e.g., ads)</a:t>
            </a:r>
          </a:p>
          <a:p>
            <a:pPr lvl="2" eaLnBrk="1" hangingPunct="1">
              <a:spcBef>
                <a:spcPct val="0"/>
              </a:spcBef>
              <a:buClr>
                <a:srgbClr val="FF3300"/>
              </a:buClr>
              <a:buFontTx/>
              <a:buChar char="–"/>
            </a:pPr>
            <a:r>
              <a:rPr lang="en-GB" altLang="en-US" sz="2600" dirty="0"/>
              <a:t> Public (e.g., Consumer Reports)</a:t>
            </a:r>
          </a:p>
          <a:p>
            <a:pPr lvl="2" eaLnBrk="1" hangingPunct="1">
              <a:spcBef>
                <a:spcPct val="0"/>
              </a:spcBef>
              <a:buClr>
                <a:srgbClr val="FF3300"/>
              </a:buClr>
              <a:buFontTx/>
              <a:buChar char="–"/>
            </a:pPr>
            <a:r>
              <a:rPr lang="en-GB" altLang="en-US" sz="2600" dirty="0"/>
              <a:t> Experimental (e.g., handling the product)</a:t>
            </a:r>
          </a:p>
          <a:p>
            <a:pPr lvl="2" eaLnBrk="1" hangingPunct="1">
              <a:spcBef>
                <a:spcPct val="0"/>
              </a:spcBef>
              <a:buClr>
                <a:srgbClr val="FF3300"/>
              </a:buClr>
              <a:buFontTx/>
              <a:buChar char="–"/>
            </a:pPr>
            <a:endParaRPr lang="en-GB" altLang="en-US" sz="2600" dirty="0"/>
          </a:p>
          <a:p>
            <a:pPr eaLnBrk="1" hangingPunct="1">
              <a:spcBef>
                <a:spcPct val="0"/>
              </a:spcBef>
              <a:buFont typeface="Wingdings" panose="05000000000000000000" pitchFamily="2" charset="2"/>
              <a:buNone/>
            </a:pPr>
            <a:r>
              <a:rPr lang="en-GB" altLang="en-US" sz="2600" b="1" dirty="0">
                <a:solidFill>
                  <a:srgbClr val="0070C0"/>
                </a:solidFill>
              </a:rPr>
              <a:t>3. Alternative Evaluation</a:t>
            </a:r>
            <a:endParaRPr lang="en-GB" altLang="en-US" sz="2600" dirty="0">
              <a:solidFill>
                <a:srgbClr val="0070C0"/>
              </a:solidFill>
            </a:endParaRPr>
          </a:p>
          <a:p>
            <a:pPr lvl="1" eaLnBrk="1" hangingPunct="1">
              <a:spcBef>
                <a:spcPct val="0"/>
              </a:spcBef>
            </a:pPr>
            <a:r>
              <a:rPr lang="en-GB" altLang="en-US" sz="2600" dirty="0"/>
              <a:t>Beliefs, feelings</a:t>
            </a:r>
          </a:p>
        </p:txBody>
      </p:sp>
      <p:sp>
        <p:nvSpPr>
          <p:cNvPr id="2" name="Slide Number Placeholder 1">
            <a:extLst>
              <a:ext uri="{FF2B5EF4-FFF2-40B4-BE49-F238E27FC236}">
                <a16:creationId xmlns:a16="http://schemas.microsoft.com/office/drawing/2014/main" id="{DCFD512A-FE52-A048-8163-DA3F602EE74C}"/>
              </a:ext>
            </a:extLst>
          </p:cNvPr>
          <p:cNvSpPr>
            <a:spLocks noGrp="1"/>
          </p:cNvSpPr>
          <p:nvPr>
            <p:ph type="sldNum" sz="quarter" idx="12"/>
          </p:nvPr>
        </p:nvSpPr>
        <p:spPr/>
        <p:txBody>
          <a:bodyPr/>
          <a:lstStyle/>
          <a:p>
            <a:pPr>
              <a:defRPr/>
            </a:pPr>
            <a:fld id="{785871D4-50CB-4CAE-8B52-4A678DF727CB}" type="slidenum">
              <a:rPr lang="en-US" altLang="en-US" smtClean="0"/>
              <a:pPr>
                <a:defRPr/>
              </a:pPr>
              <a:t>21</a:t>
            </a:fld>
            <a:endParaRPr lang="en-US" altLang="en-US"/>
          </a:p>
        </p:txBody>
      </p:sp>
      <p:sp>
        <p:nvSpPr>
          <p:cNvPr id="90117" name="Text Box 6"/>
          <p:cNvSpPr txBox="1">
            <a:spLocks noChangeArrowheads="1"/>
          </p:cNvSpPr>
          <p:nvPr/>
        </p:nvSpPr>
        <p:spPr bwMode="auto">
          <a:xfrm>
            <a:off x="5713413" y="1828800"/>
            <a:ext cx="2209800" cy="430887"/>
          </a:xfrm>
          <a:prstGeom prst="rect">
            <a:avLst/>
          </a:prstGeom>
          <a:noFill/>
          <a:ln>
            <a:noFill/>
          </a:ln>
          <a:extLst>
            <a:ext uri="{909E8E84-426E-40dd-AFC4-6F175D3DCCD1}"/>
            <a:ext uri="{91240B29-F687-4f45-9708-019B960494DF}"/>
          </a:extLst>
        </p:spPr>
        <p:txBody>
          <a:bodyPr>
            <a:spAutoFit/>
          </a:bodyP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defRPr/>
            </a:pPr>
            <a:r>
              <a:rPr lang="en-US" altLang="en-US" sz="2200" b="1" dirty="0">
                <a:solidFill>
                  <a:schemeClr val="accent4"/>
                </a:solidFill>
                <a:latin typeface="+mn-lt"/>
              </a:rPr>
              <a:t>PERCEPTION</a:t>
            </a:r>
          </a:p>
        </p:txBody>
      </p:sp>
      <p:sp>
        <p:nvSpPr>
          <p:cNvPr id="25605" name="Oval 7"/>
          <p:cNvSpPr>
            <a:spLocks noChangeArrowheads="1"/>
          </p:cNvSpPr>
          <p:nvPr/>
        </p:nvSpPr>
        <p:spPr bwMode="auto">
          <a:xfrm>
            <a:off x="5561013" y="1676400"/>
            <a:ext cx="2438400" cy="762000"/>
          </a:xfrm>
          <a:prstGeom prst="ellipse">
            <a:avLst/>
          </a:prstGeom>
          <a:noFill/>
          <a:ln w="476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90119" name="Text Box 8"/>
          <p:cNvSpPr txBox="1">
            <a:spLocks noChangeArrowheads="1"/>
          </p:cNvSpPr>
          <p:nvPr/>
        </p:nvSpPr>
        <p:spPr bwMode="auto">
          <a:xfrm>
            <a:off x="5789613" y="5410200"/>
            <a:ext cx="2133600" cy="430887"/>
          </a:xfrm>
          <a:prstGeom prst="rect">
            <a:avLst/>
          </a:prstGeom>
          <a:noFill/>
          <a:ln>
            <a:noFill/>
          </a:ln>
          <a:extLst>
            <a:ext uri="{909E8E84-426E-40dd-AFC4-6F175D3DCCD1}"/>
            <a:ext uri="{91240B29-F687-4f45-9708-019B960494DF}"/>
          </a:extLst>
        </p:spPr>
        <p:txBody>
          <a:bodyPr>
            <a:spAutoFit/>
          </a:bodyP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defRPr/>
            </a:pPr>
            <a:r>
              <a:rPr lang="en-US" altLang="en-US" sz="2200" b="1" dirty="0">
                <a:solidFill>
                  <a:schemeClr val="accent4"/>
                </a:solidFill>
                <a:latin typeface="+mn-lt"/>
              </a:rPr>
              <a:t>ATTITUDE</a:t>
            </a:r>
          </a:p>
        </p:txBody>
      </p:sp>
      <p:sp>
        <p:nvSpPr>
          <p:cNvPr id="25607" name="Oval 9"/>
          <p:cNvSpPr>
            <a:spLocks noChangeArrowheads="1"/>
          </p:cNvSpPr>
          <p:nvPr/>
        </p:nvSpPr>
        <p:spPr bwMode="auto">
          <a:xfrm>
            <a:off x="5561013" y="5334000"/>
            <a:ext cx="2133600" cy="685800"/>
          </a:xfrm>
          <a:prstGeom prst="ellipse">
            <a:avLst/>
          </a:prstGeom>
          <a:noFill/>
          <a:ln w="476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algn="ctr" eaLnBrk="1" hangingPunct="1"/>
            <a:r>
              <a:rPr lang="en-GB" altLang="en-US" sz="4800" b="1" dirty="0">
                <a:solidFill>
                  <a:schemeClr val="accent2">
                    <a:lumMod val="50000"/>
                  </a:schemeClr>
                </a:solidFill>
              </a:rPr>
              <a:t>BUYING PROCESS - cont’d</a:t>
            </a:r>
          </a:p>
        </p:txBody>
      </p:sp>
      <p:sp>
        <p:nvSpPr>
          <p:cNvPr id="26627" name="Rectangle 3"/>
          <p:cNvSpPr>
            <a:spLocks noGrp="1" noChangeArrowheads="1"/>
          </p:cNvSpPr>
          <p:nvPr>
            <p:ph idx="1"/>
          </p:nvPr>
        </p:nvSpPr>
        <p:spPr/>
        <p:txBody>
          <a:bodyPr>
            <a:normAutofit/>
          </a:bodyPr>
          <a:lstStyle/>
          <a:p>
            <a:pPr eaLnBrk="1" hangingPunct="1">
              <a:spcBef>
                <a:spcPct val="0"/>
              </a:spcBef>
              <a:buFont typeface="Wingdings" panose="05000000000000000000" pitchFamily="2" charset="2"/>
              <a:buNone/>
            </a:pPr>
            <a:r>
              <a:rPr lang="en-GB" altLang="en-US" sz="2600" b="1" dirty="0">
                <a:solidFill>
                  <a:srgbClr val="0070C0"/>
                </a:solidFill>
              </a:rPr>
              <a:t>4. Purchase Decision</a:t>
            </a:r>
            <a:endParaRPr lang="en-GB" altLang="en-US" sz="2600" dirty="0">
              <a:solidFill>
                <a:srgbClr val="0070C0"/>
              </a:solidFill>
            </a:endParaRPr>
          </a:p>
          <a:p>
            <a:pPr lvl="1" eaLnBrk="1" hangingPunct="1">
              <a:spcBef>
                <a:spcPct val="0"/>
              </a:spcBef>
            </a:pPr>
            <a:r>
              <a:rPr lang="en-GB" altLang="en-US" sz="2600" dirty="0"/>
              <a:t>Attitudes of Others</a:t>
            </a:r>
          </a:p>
          <a:p>
            <a:pPr lvl="1" eaLnBrk="1" hangingPunct="1">
              <a:spcBef>
                <a:spcPct val="0"/>
              </a:spcBef>
            </a:pPr>
            <a:r>
              <a:rPr lang="en-GB" altLang="en-US" sz="2600" dirty="0"/>
              <a:t>Unexpected situations</a:t>
            </a:r>
          </a:p>
          <a:p>
            <a:pPr lvl="1" eaLnBrk="1" hangingPunct="1">
              <a:spcBef>
                <a:spcPct val="0"/>
              </a:spcBef>
            </a:pPr>
            <a:endParaRPr lang="en-GB" altLang="en-US" sz="2600" dirty="0"/>
          </a:p>
          <a:p>
            <a:pPr eaLnBrk="1" hangingPunct="1">
              <a:spcBef>
                <a:spcPct val="0"/>
              </a:spcBef>
              <a:buFont typeface="Wingdings" panose="05000000000000000000" pitchFamily="2" charset="2"/>
              <a:buNone/>
            </a:pPr>
            <a:r>
              <a:rPr lang="en-GB" altLang="en-US" sz="2600" b="1" dirty="0">
                <a:solidFill>
                  <a:srgbClr val="0070C0"/>
                </a:solidFill>
              </a:rPr>
              <a:t>5. Post-purchase</a:t>
            </a:r>
            <a:endParaRPr lang="en-GB" altLang="en-US" sz="2600" dirty="0">
              <a:solidFill>
                <a:srgbClr val="0070C0"/>
              </a:solidFill>
            </a:endParaRPr>
          </a:p>
          <a:p>
            <a:pPr lvl="1" eaLnBrk="1" hangingPunct="1">
              <a:spcBef>
                <a:spcPct val="0"/>
              </a:spcBef>
            </a:pPr>
            <a:r>
              <a:rPr lang="en-GB" altLang="en-US" sz="2600" dirty="0"/>
              <a:t>Consumption</a:t>
            </a:r>
          </a:p>
          <a:p>
            <a:pPr lvl="1" eaLnBrk="1" hangingPunct="1">
              <a:spcBef>
                <a:spcPct val="0"/>
              </a:spcBef>
            </a:pPr>
            <a:r>
              <a:rPr lang="en-GB" altLang="en-US" sz="2600" dirty="0"/>
              <a:t>Disposition</a:t>
            </a:r>
          </a:p>
          <a:p>
            <a:pPr lvl="1" eaLnBrk="1" hangingPunct="1">
              <a:spcBef>
                <a:spcPct val="0"/>
              </a:spcBef>
            </a:pPr>
            <a:r>
              <a:rPr lang="en-GB" altLang="en-US" sz="2600" dirty="0"/>
              <a:t>Satisfaction </a:t>
            </a:r>
          </a:p>
        </p:txBody>
      </p:sp>
      <p:sp>
        <p:nvSpPr>
          <p:cNvPr id="2" name="Slide Number Placeholder 1">
            <a:extLst>
              <a:ext uri="{FF2B5EF4-FFF2-40B4-BE49-F238E27FC236}">
                <a16:creationId xmlns:a16="http://schemas.microsoft.com/office/drawing/2014/main" id="{C8518185-70DE-F14B-A881-8A3A6A84F1BC}"/>
              </a:ext>
            </a:extLst>
          </p:cNvPr>
          <p:cNvSpPr>
            <a:spLocks noGrp="1"/>
          </p:cNvSpPr>
          <p:nvPr>
            <p:ph type="sldNum" sz="quarter" idx="12"/>
          </p:nvPr>
        </p:nvSpPr>
        <p:spPr/>
        <p:txBody>
          <a:bodyPr/>
          <a:lstStyle/>
          <a:p>
            <a:pPr>
              <a:defRPr/>
            </a:pPr>
            <a:fld id="{785871D4-50CB-4CAE-8B52-4A678DF727CB}"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88" y="609600"/>
            <a:ext cx="7872624" cy="1320800"/>
          </a:xfrm>
        </p:spPr>
        <p:txBody>
          <a:bodyPr>
            <a:normAutofit/>
          </a:bodyPr>
          <a:lstStyle/>
          <a:p>
            <a:pPr algn="ctr"/>
            <a:r>
              <a:rPr lang="en-US" sz="4800" b="1" dirty="0">
                <a:solidFill>
                  <a:schemeClr val="accent2">
                    <a:lumMod val="50000"/>
                  </a:schemeClr>
                </a:solidFill>
              </a:rPr>
              <a:t>BUYING DECISION BEHAVIOR</a:t>
            </a:r>
            <a:endParaRPr lang="en-IN" sz="4800" b="1" dirty="0">
              <a:solidFill>
                <a:schemeClr val="accent2">
                  <a:lumMod val="50000"/>
                </a:schemeClr>
              </a:solidFill>
            </a:endParaRPr>
          </a:p>
        </p:txBody>
      </p:sp>
      <p:sp>
        <p:nvSpPr>
          <p:cNvPr id="5" name="Content Placeholder 4">
            <a:extLst>
              <a:ext uri="{FF2B5EF4-FFF2-40B4-BE49-F238E27FC236}">
                <a16:creationId xmlns:a16="http://schemas.microsoft.com/office/drawing/2014/main" id="{813F66D3-6C8A-964A-A49D-B059C7E7AE56}"/>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193AEFD5-ADA3-C64A-BD0B-0175B87B4E05}"/>
              </a:ext>
            </a:extLst>
          </p:cNvPr>
          <p:cNvSpPr>
            <a:spLocks noGrp="1"/>
          </p:cNvSpPr>
          <p:nvPr>
            <p:ph type="sldNum" sz="quarter" idx="12"/>
          </p:nvPr>
        </p:nvSpPr>
        <p:spPr/>
        <p:txBody>
          <a:bodyPr/>
          <a:lstStyle/>
          <a:p>
            <a:pPr>
              <a:defRPr/>
            </a:pPr>
            <a:fld id="{785871D4-50CB-4CAE-8B52-4A678DF727CB}" type="slidenum">
              <a:rPr lang="en-US" altLang="en-US" smtClean="0"/>
              <a:pPr>
                <a:defRPr/>
              </a:pPr>
              <a:t>23</a:t>
            </a:fld>
            <a:endParaRPr lang="en-US" altLang="en-US"/>
          </a:p>
        </p:txBody>
      </p:sp>
      <p:pic>
        <p:nvPicPr>
          <p:cNvPr id="4" name="Picture 3" descr="A four-box matrix classifies buying behavior based on involvement (high to low) and differences between brands (few to significant). Complex buying behavior is exhibited when involvement is high and differences between brands are significant; variety-seeking buying behavior is exhibited when involvement is low and differences between brands are significant; dissonance-reducing buying behavior is exhibited when involvement is high and differences between brands are few; and habitual buying behavior is exhibited when involvement is low and differences between brands are few."/>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992" y="1981200"/>
            <a:ext cx="9056766" cy="3810000"/>
          </a:xfrm>
          <a:prstGeom prst="rect">
            <a:avLst/>
          </a:prstGeom>
        </p:spPr>
      </p:pic>
    </p:spTree>
    <p:extLst>
      <p:ext uri="{BB962C8B-B14F-4D97-AF65-F5344CB8AC3E}">
        <p14:creationId xmlns:p14="http://schemas.microsoft.com/office/powerpoint/2010/main" val="330970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475" y="0"/>
            <a:ext cx="990035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70" name="Rectangle 2"/>
          <p:cNvSpPr>
            <a:spLocks noGrp="1" noChangeArrowheads="1"/>
          </p:cNvSpPr>
          <p:nvPr>
            <p:ph type="title"/>
          </p:nvPr>
        </p:nvSpPr>
        <p:spPr>
          <a:xfrm>
            <a:off x="4824397" y="978010"/>
            <a:ext cx="4214406" cy="1831344"/>
          </a:xfrm>
        </p:spPr>
        <p:txBody>
          <a:bodyPr>
            <a:normAutofit/>
          </a:bodyPr>
          <a:lstStyle/>
          <a:p>
            <a:pPr eaLnBrk="1" hangingPunct="1"/>
            <a:r>
              <a:rPr lang="en-GB" altLang="en-US" sz="4300" b="1"/>
              <a:t>ORGANIZATION</a:t>
            </a:r>
          </a:p>
        </p:txBody>
      </p:sp>
      <p:sp>
        <p:nvSpPr>
          <p:cNvPr id="75" name="Freeform: Shape 74">
            <a:extLst>
              <a:ext uri="{FF2B5EF4-FFF2-40B4-BE49-F238E27FC236}">
                <a16:creationId xmlns:a16="http://schemas.microsoft.com/office/drawing/2014/main" id="{271EEDE1-4FF3-4A74-BD95-6852CD023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9" y="1673352"/>
            <a:ext cx="2844586" cy="3502152"/>
          </a:xfrm>
          <a:custGeom>
            <a:avLst/>
            <a:gdLst>
              <a:gd name="connsiteX0" fmla="*/ 1751076 w 3502152"/>
              <a:gd name="connsiteY0" fmla="*/ 228600 h 3502152"/>
              <a:gd name="connsiteX1" fmla="*/ 228600 w 3502152"/>
              <a:gd name="connsiteY1" fmla="*/ 1751076 h 3502152"/>
              <a:gd name="connsiteX2" fmla="*/ 1751076 w 3502152"/>
              <a:gd name="connsiteY2" fmla="*/ 3273552 h 3502152"/>
              <a:gd name="connsiteX3" fmla="*/ 3273552 w 3502152"/>
              <a:gd name="connsiteY3" fmla="*/ 1751076 h 3502152"/>
              <a:gd name="connsiteX4" fmla="*/ 1751076 w 3502152"/>
              <a:gd name="connsiteY4" fmla="*/ 228600 h 3502152"/>
              <a:gd name="connsiteX5" fmla="*/ 1751076 w 3502152"/>
              <a:gd name="connsiteY5" fmla="*/ 0 h 3502152"/>
              <a:gd name="connsiteX6" fmla="*/ 3502152 w 3502152"/>
              <a:gd name="connsiteY6" fmla="*/ 1751076 h 3502152"/>
              <a:gd name="connsiteX7" fmla="*/ 1751076 w 3502152"/>
              <a:gd name="connsiteY7" fmla="*/ 3502152 h 3502152"/>
              <a:gd name="connsiteX8" fmla="*/ 0 w 3502152"/>
              <a:gd name="connsiteY8" fmla="*/ 1751076 h 3502152"/>
              <a:gd name="connsiteX9" fmla="*/ 1751076 w 3502152"/>
              <a:gd name="connsiteY9" fmla="*/ 0 h 35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2152" h="3502152">
                <a:moveTo>
                  <a:pt x="1751076" y="228600"/>
                </a:moveTo>
                <a:cubicBezTo>
                  <a:pt x="910236" y="228600"/>
                  <a:pt x="228600" y="910236"/>
                  <a:pt x="228600" y="1751076"/>
                </a:cubicBezTo>
                <a:cubicBezTo>
                  <a:pt x="228600" y="2591916"/>
                  <a:pt x="910236" y="3273552"/>
                  <a:pt x="1751076" y="3273552"/>
                </a:cubicBezTo>
                <a:cubicBezTo>
                  <a:pt x="2591916" y="3273552"/>
                  <a:pt x="3273552" y="2591916"/>
                  <a:pt x="3273552" y="1751076"/>
                </a:cubicBezTo>
                <a:cubicBezTo>
                  <a:pt x="3273552" y="910236"/>
                  <a:pt x="2591916" y="228600"/>
                  <a:pt x="1751076" y="228600"/>
                </a:cubicBezTo>
                <a:close/>
                <a:moveTo>
                  <a:pt x="1751076" y="0"/>
                </a:moveTo>
                <a:cubicBezTo>
                  <a:pt x="2718169" y="0"/>
                  <a:pt x="3502152" y="783983"/>
                  <a:pt x="3502152" y="1751076"/>
                </a:cubicBezTo>
                <a:cubicBezTo>
                  <a:pt x="3502152" y="2718169"/>
                  <a:pt x="2718169" y="3502152"/>
                  <a:pt x="1751076" y="3502152"/>
                </a:cubicBezTo>
                <a:cubicBezTo>
                  <a:pt x="783983" y="3502152"/>
                  <a:pt x="0" y="2718169"/>
                  <a:pt x="0" y="1751076"/>
                </a:cubicBezTo>
                <a:cubicBezTo>
                  <a:pt x="0" y="783983"/>
                  <a:pt x="783983" y="0"/>
                  <a:pt x="175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 name="Graphic 70" descr="Head with Gears">
            <a:extLst>
              <a:ext uri="{FF2B5EF4-FFF2-40B4-BE49-F238E27FC236}">
                <a16:creationId xmlns:a16="http://schemas.microsoft.com/office/drawing/2014/main" id="{44751EE6-51F2-4531-BDBE-804F92980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0060" y="2681716"/>
            <a:ext cx="1485424" cy="1485424"/>
          </a:xfrm>
          <a:prstGeom prst="rect">
            <a:avLst/>
          </a:prstGeom>
        </p:spPr>
      </p:pic>
      <p:sp>
        <p:nvSpPr>
          <p:cNvPr id="77" name="Rectangle 76">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01312" y="3396234"/>
            <a:ext cx="3657600" cy="6553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171" name="Rectangle 3"/>
          <p:cNvSpPr>
            <a:spLocks noGrp="1" noChangeArrowheads="1"/>
          </p:cNvSpPr>
          <p:nvPr>
            <p:ph idx="1"/>
          </p:nvPr>
        </p:nvSpPr>
        <p:spPr>
          <a:xfrm>
            <a:off x="4824397" y="3029446"/>
            <a:ext cx="4214406" cy="3142753"/>
          </a:xfrm>
        </p:spPr>
        <p:txBody>
          <a:bodyPr>
            <a:normAutofit/>
          </a:bodyPr>
          <a:lstStyle/>
          <a:p>
            <a:pPr eaLnBrk="1" hangingPunct="1">
              <a:buFont typeface="Wingdings" panose="05000000000000000000" pitchFamily="2" charset="2"/>
              <a:buNone/>
            </a:pPr>
            <a:r>
              <a:rPr lang="en-GB" altLang="en-US" dirty="0"/>
              <a:t>1. Introduction</a:t>
            </a:r>
          </a:p>
          <a:p>
            <a:pPr eaLnBrk="1" hangingPunct="1">
              <a:buFont typeface="Wingdings" panose="05000000000000000000" pitchFamily="2" charset="2"/>
              <a:buNone/>
            </a:pPr>
            <a:r>
              <a:rPr lang="en-GB" altLang="en-US" dirty="0"/>
              <a:t>2. Cultural Factors</a:t>
            </a:r>
          </a:p>
          <a:p>
            <a:pPr eaLnBrk="1" hangingPunct="1">
              <a:buFont typeface="Wingdings" panose="05000000000000000000" pitchFamily="2" charset="2"/>
              <a:buNone/>
            </a:pPr>
            <a:r>
              <a:rPr lang="en-GB" altLang="en-US" dirty="0"/>
              <a:t>3. Social Factors</a:t>
            </a:r>
          </a:p>
          <a:p>
            <a:pPr eaLnBrk="1" hangingPunct="1">
              <a:buFont typeface="Wingdings" panose="05000000000000000000" pitchFamily="2" charset="2"/>
              <a:buNone/>
            </a:pPr>
            <a:r>
              <a:rPr lang="en-GB" altLang="en-US" dirty="0"/>
              <a:t>4. Personal Factors</a:t>
            </a:r>
          </a:p>
          <a:p>
            <a:pPr eaLnBrk="1" hangingPunct="1">
              <a:buFont typeface="Wingdings" panose="05000000000000000000" pitchFamily="2" charset="2"/>
              <a:buNone/>
            </a:pPr>
            <a:r>
              <a:rPr lang="en-GB" altLang="en-US" dirty="0"/>
              <a:t>5. Psychological Factors</a:t>
            </a:r>
          </a:p>
          <a:p>
            <a:pPr eaLnBrk="1" hangingPunct="1">
              <a:buFont typeface="Wingdings" panose="05000000000000000000" pitchFamily="2" charset="2"/>
              <a:buNone/>
            </a:pPr>
            <a:r>
              <a:rPr lang="en-GB" altLang="en-US" dirty="0"/>
              <a:t>6. Buying Decision Process</a:t>
            </a:r>
          </a:p>
        </p:txBody>
      </p:sp>
      <p:grpSp>
        <p:nvGrpSpPr>
          <p:cNvPr id="79" name="Group 78">
            <a:extLst>
              <a:ext uri="{FF2B5EF4-FFF2-40B4-BE49-F238E27FC236}">
                <a16:creationId xmlns:a16="http://schemas.microsoft.com/office/drawing/2014/main" id="{7381F52A-25D7-415C-8E15-66BFB3F7B3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0932" y="6229681"/>
            <a:ext cx="371356" cy="457200"/>
            <a:chOff x="11361456" y="6195813"/>
            <a:chExt cx="548640" cy="548640"/>
          </a:xfrm>
        </p:grpSpPr>
        <p:sp>
          <p:nvSpPr>
            <p:cNvPr id="80" name="Oval 79">
              <a:extLst>
                <a:ext uri="{FF2B5EF4-FFF2-40B4-BE49-F238E27FC236}">
                  <a16:creationId xmlns:a16="http://schemas.microsoft.com/office/drawing/2014/main" id="{F31CC467-05B2-44CA-A28C-2018F5094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81" name="Oval 80">
              <a:extLst>
                <a:ext uri="{FF2B5EF4-FFF2-40B4-BE49-F238E27FC236}">
                  <a16:creationId xmlns:a16="http://schemas.microsoft.com/office/drawing/2014/main" id="{DF3A2CCB-9C68-497B-AFC1-78E993152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Slide Number Placeholder 1">
            <a:extLst>
              <a:ext uri="{FF2B5EF4-FFF2-40B4-BE49-F238E27FC236}">
                <a16:creationId xmlns:a16="http://schemas.microsoft.com/office/drawing/2014/main" id="{DA8B21C6-6981-0248-96C4-AE536636EACA}"/>
              </a:ext>
            </a:extLst>
          </p:cNvPr>
          <p:cNvSpPr>
            <a:spLocks noGrp="1"/>
          </p:cNvSpPr>
          <p:nvPr>
            <p:ph type="sldNum" sz="quarter" idx="12"/>
          </p:nvPr>
        </p:nvSpPr>
        <p:spPr>
          <a:xfrm>
            <a:off x="9187345" y="6272784"/>
            <a:ext cx="519899" cy="365125"/>
          </a:xfrm>
        </p:spPr>
        <p:txBody>
          <a:bodyPr>
            <a:normAutofit/>
          </a:bodyPr>
          <a:lstStyle/>
          <a:p>
            <a:pPr>
              <a:spcAft>
                <a:spcPts val="600"/>
              </a:spcAft>
              <a:defRPr/>
            </a:pPr>
            <a:fld id="{785871D4-50CB-4CAE-8B52-4A678DF727CB}" type="slidenum">
              <a:rPr lang="en-US" altLang="en-US"/>
              <a:pPr>
                <a:spcAft>
                  <a:spcPts val="600"/>
                </a:spcAft>
                <a:defRPr/>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45297" y="609600"/>
            <a:ext cx="8282809" cy="1099457"/>
          </a:xfrm>
        </p:spPr>
        <p:txBody>
          <a:bodyPr>
            <a:normAutofit/>
          </a:bodyPr>
          <a:lstStyle/>
          <a:p>
            <a:pPr eaLnBrk="1" hangingPunct="1"/>
            <a:r>
              <a:rPr lang="en-GB" altLang="en-US" b="1"/>
              <a:t>1. INTRODUCTION</a:t>
            </a:r>
          </a:p>
        </p:txBody>
      </p:sp>
      <p:graphicFrame>
        <p:nvGraphicFramePr>
          <p:cNvPr id="8197" name="Rectangle 3">
            <a:extLst>
              <a:ext uri="{FF2B5EF4-FFF2-40B4-BE49-F238E27FC236}">
                <a16:creationId xmlns:a16="http://schemas.microsoft.com/office/drawing/2014/main" id="{3E104FEF-F41C-485E-9908-30E53B5223AA}"/>
              </a:ext>
            </a:extLst>
          </p:cNvPr>
          <p:cNvGraphicFramePr>
            <a:graphicFrameLocks noGrp="1"/>
          </p:cNvGraphicFramePr>
          <p:nvPr>
            <p:ph idx="1"/>
            <p:extLst>
              <p:ext uri="{D42A27DB-BD31-4B8C-83A1-F6EECF244321}">
                <p14:modId xmlns:p14="http://schemas.microsoft.com/office/powerpoint/2010/main" val="1773924629"/>
              </p:ext>
            </p:extLst>
          </p:nvPr>
        </p:nvGraphicFramePr>
        <p:xfrm>
          <a:off x="1045297" y="1948543"/>
          <a:ext cx="7812229"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7AA48C61-9BB7-E749-B913-71B26BB7D270}"/>
              </a:ext>
            </a:extLst>
          </p:cNvPr>
          <p:cNvSpPr>
            <a:spLocks noGrp="1"/>
          </p:cNvSpPr>
          <p:nvPr>
            <p:ph type="sldNum" sz="quarter" idx="12"/>
          </p:nvPr>
        </p:nvSpPr>
        <p:spPr>
          <a:xfrm>
            <a:off x="8036730" y="6182876"/>
            <a:ext cx="555035" cy="365125"/>
          </a:xfrm>
        </p:spPr>
        <p:txBody>
          <a:bodyPr>
            <a:normAutofit/>
          </a:bodyPr>
          <a:lstStyle/>
          <a:p>
            <a:pPr>
              <a:spcAft>
                <a:spcPts val="600"/>
              </a:spcAft>
              <a:defRPr/>
            </a:pPr>
            <a:fld id="{785871D4-50CB-4CAE-8B52-4A678DF727CB}" type="slidenum">
              <a:rPr lang="en-US" altLang="en-US" smtClean="0"/>
              <a:pPr>
                <a:spcAft>
                  <a:spcPts val="600"/>
                </a:spcAft>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8318" y="1828800"/>
            <a:ext cx="4726894" cy="2057400"/>
          </a:xfrm>
        </p:spPr>
        <p:txBody>
          <a:bodyPr/>
          <a:lstStyle/>
          <a:p>
            <a:pPr algn="ctr"/>
            <a:r>
              <a:rPr lang="en-US" altLang="en-US" b="1" dirty="0">
                <a:solidFill>
                  <a:srgbClr val="0070C0"/>
                </a:solidFill>
              </a:rPr>
              <a:t>Model of </a:t>
            </a:r>
            <a:br>
              <a:rPr lang="en-US" altLang="en-US" b="1" dirty="0">
                <a:solidFill>
                  <a:srgbClr val="0070C0"/>
                </a:solidFill>
              </a:rPr>
            </a:br>
            <a:r>
              <a:rPr lang="en-US" altLang="en-US" b="1" dirty="0">
                <a:solidFill>
                  <a:srgbClr val="0070C0"/>
                </a:solidFill>
              </a:rPr>
              <a:t>Consumer Behavior</a:t>
            </a:r>
          </a:p>
        </p:txBody>
      </p:sp>
      <p:sp>
        <p:nvSpPr>
          <p:cNvPr id="2" name="Slide Number Placeholder 1">
            <a:extLst>
              <a:ext uri="{FF2B5EF4-FFF2-40B4-BE49-F238E27FC236}">
                <a16:creationId xmlns:a16="http://schemas.microsoft.com/office/drawing/2014/main" id="{2610F7C0-8B56-6048-9EBD-DFE7E8BB45C8}"/>
              </a:ext>
            </a:extLst>
          </p:cNvPr>
          <p:cNvSpPr>
            <a:spLocks noGrp="1"/>
          </p:cNvSpPr>
          <p:nvPr>
            <p:ph type="sldNum" sz="quarter" idx="12"/>
          </p:nvPr>
        </p:nvSpPr>
        <p:spPr/>
        <p:txBody>
          <a:bodyPr/>
          <a:lstStyle/>
          <a:p>
            <a:pPr>
              <a:defRPr/>
            </a:pPr>
            <a:fld id="{785871D4-50CB-4CAE-8B52-4A678DF727CB}" type="slidenum">
              <a:rPr lang="en-US" altLang="en-US" smtClean="0"/>
              <a:pPr>
                <a:defRPr/>
              </a:pPr>
              <a:t>5</a:t>
            </a:fld>
            <a:endParaRPr lang="en-US" altLang="en-US"/>
          </a:p>
        </p:txBody>
      </p:sp>
      <p:pic>
        <p:nvPicPr>
          <p:cNvPr id="10243" name="Picture 4" descr="Fig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763" y="0"/>
            <a:ext cx="4919662" cy="6858000"/>
          </a:xfrm>
          <a:prstGeom prst="rect">
            <a:avLst/>
          </a:prstGeom>
          <a:ln>
            <a:noFill/>
          </a:ln>
          <a:effectLst>
            <a:softEdge rad="112500"/>
          </a:effectLst>
          <a:extLst>
            <a:ext uri="{909E8E84-426E-40dd-AFC4-6F175D3DCCD1}"/>
            <a:ext uri="{91240B29-F687-4f45-9708-019B960494DF}"/>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457200"/>
            <a:ext cx="8912225" cy="641350"/>
          </a:xfrm>
        </p:spPr>
        <p:txBody>
          <a:bodyPr>
            <a:normAutofit/>
          </a:bodyPr>
          <a:lstStyle/>
          <a:p>
            <a:pPr eaLnBrk="1" hangingPunct="1"/>
            <a:r>
              <a:rPr lang="en-US" altLang="en-US" sz="3600" b="1" dirty="0">
                <a:solidFill>
                  <a:schemeClr val="accent2">
                    <a:lumMod val="50000"/>
                  </a:schemeClr>
                </a:solidFill>
              </a:rPr>
              <a:t>Factors Influencing Consumer Behavior</a:t>
            </a:r>
          </a:p>
        </p:txBody>
      </p:sp>
      <p:sp>
        <p:nvSpPr>
          <p:cNvPr id="2" name="Slide Number Placeholder 1">
            <a:extLst>
              <a:ext uri="{FF2B5EF4-FFF2-40B4-BE49-F238E27FC236}">
                <a16:creationId xmlns:a16="http://schemas.microsoft.com/office/drawing/2014/main" id="{613A72CB-971F-BD46-9F85-9F3E16653473}"/>
              </a:ext>
            </a:extLst>
          </p:cNvPr>
          <p:cNvSpPr>
            <a:spLocks noGrp="1"/>
          </p:cNvSpPr>
          <p:nvPr>
            <p:ph type="sldNum" sz="quarter" idx="12"/>
          </p:nvPr>
        </p:nvSpPr>
        <p:spPr/>
        <p:txBody>
          <a:bodyPr/>
          <a:lstStyle/>
          <a:p>
            <a:pPr>
              <a:defRPr/>
            </a:pPr>
            <a:fld id="{785871D4-50CB-4CAE-8B52-4A678DF727CB}" type="slidenum">
              <a:rPr lang="en-US" altLang="en-US" smtClean="0"/>
              <a:pPr>
                <a:defRPr/>
              </a:pPr>
              <a:t>6</a:t>
            </a:fld>
            <a:endParaRPr lang="en-US" altLang="en-US"/>
          </a:p>
        </p:txBody>
      </p:sp>
      <p:pic>
        <p:nvPicPr>
          <p:cNvPr id="10243" name="Picture 4"/>
          <p:cNvPicPr>
            <a:picLocks noChangeAspect="1" noChangeArrowheads="1"/>
          </p:cNvPicPr>
          <p:nvPr/>
        </p:nvPicPr>
        <p:blipFill>
          <a:blip r:embed="rId3"/>
          <a:srcRect/>
          <a:stretch>
            <a:fillRect/>
          </a:stretch>
        </p:blipFill>
        <p:spPr bwMode="auto">
          <a:xfrm>
            <a:off x="522741" y="1098550"/>
            <a:ext cx="8382000" cy="4276725"/>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50157" y="609600"/>
            <a:ext cx="6982554" cy="1320800"/>
          </a:xfrm>
        </p:spPr>
        <p:txBody>
          <a:bodyPr anchor="t">
            <a:normAutofit/>
          </a:bodyPr>
          <a:lstStyle/>
          <a:p>
            <a:pPr eaLnBrk="1" hangingPunct="1"/>
            <a:r>
              <a:rPr lang="en-GB" altLang="en-US" b="1"/>
              <a:t>CULTURAL FACTORS</a:t>
            </a:r>
          </a:p>
        </p:txBody>
      </p:sp>
      <p:sp>
        <p:nvSpPr>
          <p:cNvPr id="12291" name="Rectangle 3"/>
          <p:cNvSpPr>
            <a:spLocks noGrp="1" noChangeArrowheads="1"/>
          </p:cNvSpPr>
          <p:nvPr>
            <p:ph idx="1"/>
          </p:nvPr>
        </p:nvSpPr>
        <p:spPr>
          <a:xfrm>
            <a:off x="3947746" y="2160589"/>
            <a:ext cx="3582526" cy="3768573"/>
          </a:xfrm>
        </p:spPr>
        <p:txBody>
          <a:bodyPr>
            <a:normAutofit/>
          </a:bodyPr>
          <a:lstStyle/>
          <a:p>
            <a:pPr eaLnBrk="1" hangingPunct="1"/>
            <a:r>
              <a:rPr lang="en-GB" altLang="en-US"/>
              <a:t>Set of learned beliefs, values, attitudes, habits, &amp; behavior shared by members of a society &amp; transmitted from generation to generation </a:t>
            </a:r>
          </a:p>
          <a:p>
            <a:pPr eaLnBrk="1" hangingPunct="1"/>
            <a:endParaRPr lang="en-GB" altLang="en-US"/>
          </a:p>
          <a:p>
            <a:pPr eaLnBrk="1" hangingPunct="1"/>
            <a:r>
              <a:rPr lang="en-GB" altLang="en-US"/>
              <a:t>Subculture </a:t>
            </a:r>
          </a:p>
          <a:p>
            <a:pPr eaLnBrk="1" hangingPunct="1"/>
            <a:endParaRPr lang="en-GB" altLang="en-US"/>
          </a:p>
        </p:txBody>
      </p:sp>
      <p:sp>
        <p:nvSpPr>
          <p:cNvPr id="2" name="Slide Number Placeholder 1">
            <a:extLst>
              <a:ext uri="{FF2B5EF4-FFF2-40B4-BE49-F238E27FC236}">
                <a16:creationId xmlns:a16="http://schemas.microsoft.com/office/drawing/2014/main" id="{AB86FCDE-5D5E-F641-9387-3824B09175E6}"/>
              </a:ext>
            </a:extLst>
          </p:cNvPr>
          <p:cNvSpPr>
            <a:spLocks noGrp="1"/>
          </p:cNvSpPr>
          <p:nvPr>
            <p:ph type="sldNum" sz="quarter" idx="12"/>
          </p:nvPr>
        </p:nvSpPr>
        <p:spPr>
          <a:xfrm>
            <a:off x="6977676" y="6041362"/>
            <a:ext cx="555035" cy="365125"/>
          </a:xfrm>
        </p:spPr>
        <p:txBody>
          <a:bodyPr>
            <a:normAutofit/>
          </a:bodyPr>
          <a:lstStyle/>
          <a:p>
            <a:pPr>
              <a:spcAft>
                <a:spcPts val="600"/>
              </a:spcAft>
              <a:defRPr/>
            </a:pPr>
            <a:fld id="{785871D4-50CB-4CAE-8B52-4A678DF727CB}" type="slidenum">
              <a:rPr lang="en-US" altLang="en-US"/>
              <a:pPr>
                <a:spcAft>
                  <a:spcPts val="600"/>
                </a:spcAft>
                <a:defRPr/>
              </a:pPr>
              <a:t>7</a:t>
            </a:fld>
            <a:endParaRPr lang="en-US" altLang="en-US"/>
          </a:p>
        </p:txBody>
      </p:sp>
      <p:pic>
        <p:nvPicPr>
          <p:cNvPr id="71" name="Graphic 70" descr="Group">
            <a:extLst>
              <a:ext uri="{FF2B5EF4-FFF2-40B4-BE49-F238E27FC236}">
                <a16:creationId xmlns:a16="http://schemas.microsoft.com/office/drawing/2014/main" id="{8C115117-2B86-44DC-97D4-85E9B5B508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640" y="2159331"/>
            <a:ext cx="3130762" cy="31307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50157" y="609600"/>
            <a:ext cx="6982554" cy="1320800"/>
          </a:xfrm>
        </p:spPr>
        <p:txBody>
          <a:bodyPr>
            <a:normAutofit/>
          </a:bodyPr>
          <a:lstStyle/>
          <a:p>
            <a:pPr eaLnBrk="1" hangingPunct="1"/>
            <a:r>
              <a:rPr lang="en-GB" altLang="en-US" b="1"/>
              <a:t>SOCIAL FACTORS</a:t>
            </a:r>
          </a:p>
        </p:txBody>
      </p:sp>
      <p:graphicFrame>
        <p:nvGraphicFramePr>
          <p:cNvPr id="13318" name="Rectangle 3">
            <a:extLst>
              <a:ext uri="{FF2B5EF4-FFF2-40B4-BE49-F238E27FC236}">
                <a16:creationId xmlns:a16="http://schemas.microsoft.com/office/drawing/2014/main" id="{20410512-CCE0-4F64-90E1-2782D1844939}"/>
              </a:ext>
            </a:extLst>
          </p:cNvPr>
          <p:cNvGraphicFramePr>
            <a:graphicFrameLocks noGrp="1"/>
          </p:cNvGraphicFramePr>
          <p:nvPr>
            <p:ph idx="1"/>
            <p:extLst>
              <p:ext uri="{D42A27DB-BD31-4B8C-83A1-F6EECF244321}">
                <p14:modId xmlns:p14="http://schemas.microsoft.com/office/powerpoint/2010/main" val="4059292625"/>
              </p:ext>
            </p:extLst>
          </p:nvPr>
        </p:nvGraphicFramePr>
        <p:xfrm>
          <a:off x="550587" y="2160588"/>
          <a:ext cx="6982265"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573D4CDD-6958-FA49-9DB9-806F2CFFEE79}"/>
              </a:ext>
            </a:extLst>
          </p:cNvPr>
          <p:cNvSpPr>
            <a:spLocks noGrp="1"/>
          </p:cNvSpPr>
          <p:nvPr>
            <p:ph type="sldNum" sz="quarter" idx="12"/>
          </p:nvPr>
        </p:nvSpPr>
        <p:spPr>
          <a:xfrm>
            <a:off x="6977676" y="6041362"/>
            <a:ext cx="555035" cy="365125"/>
          </a:xfrm>
        </p:spPr>
        <p:txBody>
          <a:bodyPr>
            <a:normAutofit/>
          </a:bodyPr>
          <a:lstStyle/>
          <a:p>
            <a:pPr>
              <a:spcAft>
                <a:spcPts val="600"/>
              </a:spcAft>
              <a:defRPr/>
            </a:pPr>
            <a:fld id="{785871D4-50CB-4CAE-8B52-4A678DF727CB}" type="slidenum">
              <a:rPr lang="en-US" altLang="en-US" smtClean="0"/>
              <a:pPr>
                <a:spcAft>
                  <a:spcPts val="600"/>
                </a:spcAft>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4" name="Rectangle 4"/>
          <p:cNvSpPr>
            <a:spLocks noChangeArrowheads="1"/>
          </p:cNvSpPr>
          <p:nvPr/>
        </p:nvSpPr>
        <p:spPr bwMode="auto">
          <a:xfrm>
            <a:off x="5332413" y="1447800"/>
            <a:ext cx="4264025" cy="1065213"/>
          </a:xfrm>
          <a:prstGeom prst="rect">
            <a:avLst/>
          </a:prstGeom>
          <a:solidFill>
            <a:srgbClr val="FFCC99"/>
          </a:solidFill>
          <a:ln w="12700">
            <a:miter lim="800000"/>
            <a:headEnd/>
            <a:tailEnd/>
          </a:ln>
          <a:effectLst/>
          <a:scene3d>
            <a:camera prst="legacyPerspectiveBottom"/>
            <a:lightRig rig="legacyFlat3" dir="t"/>
          </a:scene3d>
          <a:sp3d extrusionH="887400" prstMaterial="legacyMatte">
            <a:bevelT w="13500" h="13500" prst="angle"/>
            <a:bevelB w="13500" h="13500" prst="angle"/>
            <a:extrusionClr>
              <a:srgbClr val="FFCC99"/>
            </a:extrusionClr>
          </a:sp3d>
        </p:spPr>
        <p:txBody>
          <a:bodyPr wrap="none" lIns="81204" tIns="39889" rIns="81204" bIns="39889" anchor="ctr">
            <a:flatTx/>
          </a:bodyPr>
          <a:lstStyle>
            <a:lvl1pPr defTabSz="820738">
              <a:defRPr sz="2400">
                <a:solidFill>
                  <a:schemeClr val="tx1"/>
                </a:solidFill>
                <a:latin typeface="Times New Roman" panose="02020603050405020304" pitchFamily="18" charset="0"/>
                <a:ea typeface="MS PGothic" panose="020B0600070205080204" pitchFamily="34" charset="-128"/>
              </a:defRPr>
            </a:lvl1pPr>
            <a:lvl2pPr marL="742950" indent="-285750" defTabSz="820738">
              <a:defRPr sz="2400">
                <a:solidFill>
                  <a:schemeClr val="tx1"/>
                </a:solidFill>
                <a:latin typeface="Times New Roman" panose="02020603050405020304" pitchFamily="18" charset="0"/>
                <a:ea typeface="MS PGothic" panose="020B0600070205080204" pitchFamily="34" charset="-128"/>
              </a:defRPr>
            </a:lvl2pPr>
            <a:lvl3pPr marL="1143000" indent="-228600" defTabSz="820738">
              <a:defRPr sz="2400">
                <a:solidFill>
                  <a:schemeClr val="tx1"/>
                </a:solidFill>
                <a:latin typeface="Times New Roman" panose="02020603050405020304" pitchFamily="18" charset="0"/>
                <a:ea typeface="MS PGothic" panose="020B0600070205080204" pitchFamily="34" charset="-128"/>
              </a:defRPr>
            </a:lvl3pPr>
            <a:lvl4pPr marL="1600200" indent="-228600" defTabSz="820738">
              <a:defRPr sz="2400">
                <a:solidFill>
                  <a:schemeClr val="tx1"/>
                </a:solidFill>
                <a:latin typeface="Times New Roman" panose="02020603050405020304" pitchFamily="18" charset="0"/>
                <a:ea typeface="MS PGothic" panose="020B0600070205080204" pitchFamily="34" charset="-128"/>
              </a:defRPr>
            </a:lvl4pPr>
            <a:lvl5pPr marL="2057400" indent="-228600" defTabSz="820738">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lnSpc>
                <a:spcPct val="90000"/>
              </a:lnSpc>
              <a:buFontTx/>
              <a:buChar char=" "/>
              <a:defRPr/>
            </a:pPr>
            <a:r>
              <a:rPr lang="en-US" altLang="en-US" sz="2000">
                <a:solidFill>
                  <a:srgbClr val="FFFFFF"/>
                </a:solidFill>
                <a:effectLst>
                  <a:outerShdw blurRad="38100" dist="38100" dir="2700000" algn="tl">
                    <a:srgbClr val="000000"/>
                  </a:outerShdw>
                </a:effectLst>
                <a:latin typeface="Tahoma" panose="020B0604030504040204" pitchFamily="34" charset="0"/>
              </a:rPr>
              <a:t>Membership</a:t>
            </a:r>
          </a:p>
          <a:p>
            <a:pPr algn="ctr">
              <a:lnSpc>
                <a:spcPct val="90000"/>
              </a:lnSpc>
              <a:buFontTx/>
              <a:buChar char=" "/>
              <a:defRPr/>
            </a:pPr>
            <a:r>
              <a:rPr lang="en-US" altLang="en-US" sz="2000">
                <a:solidFill>
                  <a:srgbClr val="FFFFFF"/>
                </a:solidFill>
                <a:effectLst>
                  <a:outerShdw blurRad="38100" dist="38100" dir="2700000" algn="tl">
                    <a:srgbClr val="000000"/>
                  </a:outerShdw>
                </a:effectLst>
                <a:latin typeface="Tahoma" panose="020B0604030504040204" pitchFamily="34" charset="0"/>
              </a:rPr>
              <a:t> Reference (opinion leaders)</a:t>
            </a:r>
          </a:p>
          <a:p>
            <a:pPr algn="ctr">
              <a:lnSpc>
                <a:spcPct val="90000"/>
              </a:lnSpc>
              <a:buFontTx/>
              <a:buChar char=" "/>
              <a:defRPr/>
            </a:pPr>
            <a:r>
              <a:rPr lang="en-US" altLang="en-US" sz="2000">
                <a:solidFill>
                  <a:srgbClr val="FFFFFF"/>
                </a:solidFill>
                <a:effectLst>
                  <a:outerShdw blurRad="38100" dist="38100" dir="2700000" algn="tl">
                    <a:srgbClr val="000000"/>
                  </a:outerShdw>
                </a:effectLst>
                <a:latin typeface="Tahoma" panose="020B0604030504040204" pitchFamily="34" charset="0"/>
              </a:rPr>
              <a:t> Aspirational</a:t>
            </a:r>
          </a:p>
        </p:txBody>
      </p:sp>
      <p:sp>
        <p:nvSpPr>
          <p:cNvPr id="158725" name="Rectangle 5"/>
          <p:cNvSpPr>
            <a:spLocks noChangeArrowheads="1"/>
          </p:cNvSpPr>
          <p:nvPr/>
        </p:nvSpPr>
        <p:spPr bwMode="auto">
          <a:xfrm>
            <a:off x="412750" y="1447800"/>
            <a:ext cx="2309813" cy="1065213"/>
          </a:xfrm>
          <a:prstGeom prst="rect">
            <a:avLst/>
          </a:prstGeom>
          <a:solidFill>
            <a:srgbClr val="FFCC99"/>
          </a:solidFill>
          <a:ln w="12700">
            <a:miter lim="800000"/>
            <a:headEnd/>
            <a:tailEnd/>
          </a:ln>
          <a:effectLst/>
          <a:scene3d>
            <a:camera prst="legacyPerspectiveBottom"/>
            <a:lightRig rig="legacyFlat3" dir="t"/>
          </a:scene3d>
          <a:sp3d extrusionH="887400" prstMaterial="legacyMatte">
            <a:bevelT w="13500" h="13500" prst="angle"/>
            <a:bevelB w="13500" h="13500" prst="angle"/>
            <a:extrusionClr>
              <a:srgbClr val="FFCC99"/>
            </a:extrusionClr>
          </a:sp3d>
        </p:spPr>
        <p:txBody>
          <a:bodyPr wrap="none" lIns="81204" tIns="39889" rIns="81204" bIns="39889" anchor="ctr">
            <a:flatTx/>
          </a:bodyPr>
          <a:lstStyle>
            <a:lvl1pPr defTabSz="820738">
              <a:defRPr sz="2400">
                <a:solidFill>
                  <a:schemeClr val="tx1"/>
                </a:solidFill>
                <a:latin typeface="Times New Roman" panose="02020603050405020304" pitchFamily="18" charset="0"/>
                <a:ea typeface="MS PGothic" panose="020B0600070205080204" pitchFamily="34" charset="-128"/>
              </a:defRPr>
            </a:lvl1pPr>
            <a:lvl2pPr marL="742950" indent="-285750" defTabSz="820738">
              <a:defRPr sz="2400">
                <a:solidFill>
                  <a:schemeClr val="tx1"/>
                </a:solidFill>
                <a:latin typeface="Times New Roman" panose="02020603050405020304" pitchFamily="18" charset="0"/>
                <a:ea typeface="MS PGothic" panose="020B0600070205080204" pitchFamily="34" charset="-128"/>
              </a:defRPr>
            </a:lvl2pPr>
            <a:lvl3pPr marL="1143000" indent="-228600" defTabSz="820738">
              <a:defRPr sz="2400">
                <a:solidFill>
                  <a:schemeClr val="tx1"/>
                </a:solidFill>
                <a:latin typeface="Times New Roman" panose="02020603050405020304" pitchFamily="18" charset="0"/>
                <a:ea typeface="MS PGothic" panose="020B0600070205080204" pitchFamily="34" charset="-128"/>
              </a:defRPr>
            </a:lvl3pPr>
            <a:lvl4pPr marL="1600200" indent="-228600" defTabSz="820738">
              <a:defRPr sz="2400">
                <a:solidFill>
                  <a:schemeClr val="tx1"/>
                </a:solidFill>
                <a:latin typeface="Times New Roman" panose="02020603050405020304" pitchFamily="18" charset="0"/>
                <a:ea typeface="MS PGothic" panose="020B0600070205080204" pitchFamily="34" charset="-128"/>
              </a:defRPr>
            </a:lvl4pPr>
            <a:lvl5pPr marL="2057400" indent="-228600" defTabSz="820738">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lnSpc>
                <a:spcPct val="90000"/>
              </a:lnSpc>
              <a:buFontTx/>
              <a:buChar char=" "/>
              <a:defRPr/>
            </a:pPr>
            <a:r>
              <a:rPr lang="en-US" altLang="en-US">
                <a:solidFill>
                  <a:srgbClr val="FFFFFF"/>
                </a:solidFill>
                <a:effectLst>
                  <a:outerShdw blurRad="38100" dist="38100" dir="2700000" algn="tl">
                    <a:srgbClr val="000000"/>
                  </a:outerShdw>
                </a:effectLst>
                <a:latin typeface="Tahoma" panose="020B0604030504040204" pitchFamily="34" charset="0"/>
              </a:rPr>
              <a:t>Groups</a:t>
            </a:r>
          </a:p>
        </p:txBody>
      </p:sp>
      <p:sp>
        <p:nvSpPr>
          <p:cNvPr id="158726" name="AutoShape 6"/>
          <p:cNvSpPr>
            <a:spLocks noChangeArrowheads="1"/>
          </p:cNvSpPr>
          <p:nvPr/>
        </p:nvSpPr>
        <p:spPr bwMode="auto">
          <a:xfrm>
            <a:off x="3052763" y="1600200"/>
            <a:ext cx="1898650" cy="838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SG"/>
          </a:p>
        </p:txBody>
      </p:sp>
      <p:sp>
        <p:nvSpPr>
          <p:cNvPr id="158727" name="Rectangle 7"/>
          <p:cNvSpPr>
            <a:spLocks noChangeArrowheads="1"/>
          </p:cNvSpPr>
          <p:nvPr/>
        </p:nvSpPr>
        <p:spPr bwMode="auto">
          <a:xfrm>
            <a:off x="412750" y="3201988"/>
            <a:ext cx="2309813" cy="1065212"/>
          </a:xfrm>
          <a:prstGeom prst="rect">
            <a:avLst/>
          </a:prstGeom>
          <a:solidFill>
            <a:srgbClr val="00FF00"/>
          </a:solidFill>
          <a:ln w="12700">
            <a:miter lim="800000"/>
            <a:headEnd/>
            <a:tailEnd/>
          </a:ln>
          <a:effectLst/>
          <a:scene3d>
            <a:camera prst="legacyPerspectiveBottom"/>
            <a:lightRig rig="legacyFlat3" dir="t"/>
          </a:scene3d>
          <a:sp3d extrusionH="887400" prstMaterial="legacyMatte">
            <a:bevelT w="13500" h="13500" prst="angle"/>
            <a:bevelB w="13500" h="13500" prst="angle"/>
            <a:extrusionClr>
              <a:srgbClr val="00FF00"/>
            </a:extrusionClr>
          </a:sp3d>
        </p:spPr>
        <p:txBody>
          <a:bodyPr wrap="none" lIns="81204" tIns="39889" rIns="81204" bIns="39889" anchor="ctr">
            <a:flatTx/>
          </a:bodyPr>
          <a:lstStyle>
            <a:lvl1pPr defTabSz="820738">
              <a:defRPr sz="2400">
                <a:solidFill>
                  <a:schemeClr val="tx1"/>
                </a:solidFill>
                <a:latin typeface="Times New Roman" panose="02020603050405020304" pitchFamily="18" charset="0"/>
                <a:ea typeface="MS PGothic" panose="020B0600070205080204" pitchFamily="34" charset="-128"/>
              </a:defRPr>
            </a:lvl1pPr>
            <a:lvl2pPr marL="742950" indent="-285750" defTabSz="820738">
              <a:defRPr sz="2400">
                <a:solidFill>
                  <a:schemeClr val="tx1"/>
                </a:solidFill>
                <a:latin typeface="Times New Roman" panose="02020603050405020304" pitchFamily="18" charset="0"/>
                <a:ea typeface="MS PGothic" panose="020B0600070205080204" pitchFamily="34" charset="-128"/>
              </a:defRPr>
            </a:lvl2pPr>
            <a:lvl3pPr marL="1143000" indent="-228600" defTabSz="820738">
              <a:defRPr sz="2400">
                <a:solidFill>
                  <a:schemeClr val="tx1"/>
                </a:solidFill>
                <a:latin typeface="Times New Roman" panose="02020603050405020304" pitchFamily="18" charset="0"/>
                <a:ea typeface="MS PGothic" panose="020B0600070205080204" pitchFamily="34" charset="-128"/>
              </a:defRPr>
            </a:lvl3pPr>
            <a:lvl4pPr marL="1600200" indent="-228600" defTabSz="820738">
              <a:defRPr sz="2400">
                <a:solidFill>
                  <a:schemeClr val="tx1"/>
                </a:solidFill>
                <a:latin typeface="Times New Roman" panose="02020603050405020304" pitchFamily="18" charset="0"/>
                <a:ea typeface="MS PGothic" panose="020B0600070205080204" pitchFamily="34" charset="-128"/>
              </a:defRPr>
            </a:lvl4pPr>
            <a:lvl5pPr marL="2057400" indent="-228600" defTabSz="820738">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lnSpc>
                <a:spcPct val="90000"/>
              </a:lnSpc>
              <a:buFontTx/>
              <a:buChar char=" "/>
              <a:defRPr/>
            </a:pPr>
            <a:r>
              <a:rPr lang="en-US" altLang="en-US" dirty="0">
                <a:solidFill>
                  <a:srgbClr val="FFFFFF"/>
                </a:solidFill>
                <a:effectLst>
                  <a:outerShdw blurRad="38100" dist="38100" dir="2700000" algn="tl">
                    <a:srgbClr val="000000"/>
                  </a:outerShdw>
                </a:effectLst>
                <a:latin typeface="Tahoma" panose="020B0604030504040204" pitchFamily="34" charset="0"/>
              </a:rPr>
              <a:t>Family</a:t>
            </a:r>
          </a:p>
        </p:txBody>
      </p:sp>
      <p:sp>
        <p:nvSpPr>
          <p:cNvPr id="158728" name="Rectangle 8"/>
          <p:cNvSpPr>
            <a:spLocks noChangeArrowheads="1"/>
          </p:cNvSpPr>
          <p:nvPr/>
        </p:nvSpPr>
        <p:spPr bwMode="auto">
          <a:xfrm>
            <a:off x="412750" y="5030788"/>
            <a:ext cx="2309813" cy="1065212"/>
          </a:xfrm>
          <a:prstGeom prst="rect">
            <a:avLst/>
          </a:prstGeom>
          <a:solidFill>
            <a:srgbClr val="3366FF"/>
          </a:solidFill>
          <a:ln w="12700">
            <a:miter lim="800000"/>
            <a:headEnd/>
            <a:tailEnd/>
          </a:ln>
          <a:effectLst/>
          <a:scene3d>
            <a:camera prst="legacyPerspectiveBottom"/>
            <a:lightRig rig="legacyFlat3" dir="t"/>
          </a:scene3d>
          <a:sp3d extrusionH="887400" prstMaterial="legacyMatte">
            <a:bevelT w="13500" h="13500" prst="angle"/>
            <a:bevelB w="13500" h="13500" prst="angle"/>
            <a:extrusionClr>
              <a:srgbClr val="3366FF"/>
            </a:extrusionClr>
          </a:sp3d>
        </p:spPr>
        <p:txBody>
          <a:bodyPr wrap="none" lIns="81204" tIns="39889" rIns="81204" bIns="39889" anchor="ctr">
            <a:flatTx/>
          </a:bodyPr>
          <a:lstStyle>
            <a:lvl1pPr defTabSz="820738">
              <a:defRPr sz="2400">
                <a:solidFill>
                  <a:schemeClr val="tx1"/>
                </a:solidFill>
                <a:latin typeface="Times New Roman" panose="02020603050405020304" pitchFamily="18" charset="0"/>
                <a:ea typeface="MS PGothic" panose="020B0600070205080204" pitchFamily="34" charset="-128"/>
              </a:defRPr>
            </a:lvl1pPr>
            <a:lvl2pPr marL="742950" indent="-285750" defTabSz="820738">
              <a:defRPr sz="2400">
                <a:solidFill>
                  <a:schemeClr val="tx1"/>
                </a:solidFill>
                <a:latin typeface="Times New Roman" panose="02020603050405020304" pitchFamily="18" charset="0"/>
                <a:ea typeface="MS PGothic" panose="020B0600070205080204" pitchFamily="34" charset="-128"/>
              </a:defRPr>
            </a:lvl2pPr>
            <a:lvl3pPr marL="1143000" indent="-228600" defTabSz="820738">
              <a:defRPr sz="2400">
                <a:solidFill>
                  <a:schemeClr val="tx1"/>
                </a:solidFill>
                <a:latin typeface="Times New Roman" panose="02020603050405020304" pitchFamily="18" charset="0"/>
                <a:ea typeface="MS PGothic" panose="020B0600070205080204" pitchFamily="34" charset="-128"/>
              </a:defRPr>
            </a:lvl3pPr>
            <a:lvl4pPr marL="1600200" indent="-228600" defTabSz="820738">
              <a:defRPr sz="2400">
                <a:solidFill>
                  <a:schemeClr val="tx1"/>
                </a:solidFill>
                <a:latin typeface="Times New Roman" panose="02020603050405020304" pitchFamily="18" charset="0"/>
                <a:ea typeface="MS PGothic" panose="020B0600070205080204" pitchFamily="34" charset="-128"/>
              </a:defRPr>
            </a:lvl4pPr>
            <a:lvl5pPr marL="2057400" indent="-228600" defTabSz="820738">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lnSpc>
                <a:spcPct val="90000"/>
              </a:lnSpc>
              <a:buFontTx/>
              <a:buChar char=" "/>
              <a:defRPr/>
            </a:pPr>
            <a:r>
              <a:rPr lang="en-US" altLang="en-US">
                <a:solidFill>
                  <a:srgbClr val="FFFFFF"/>
                </a:solidFill>
                <a:effectLst>
                  <a:outerShdw blurRad="38100" dist="38100" dir="2700000" algn="tl">
                    <a:srgbClr val="000000"/>
                  </a:outerShdw>
                </a:effectLst>
                <a:latin typeface="Tahoma" panose="020B0604030504040204" pitchFamily="34" charset="0"/>
              </a:rPr>
              <a:t>Roles &amp;</a:t>
            </a:r>
          </a:p>
          <a:p>
            <a:pPr algn="ctr">
              <a:lnSpc>
                <a:spcPct val="90000"/>
              </a:lnSpc>
              <a:buFontTx/>
              <a:buChar char=" "/>
              <a:defRPr/>
            </a:pPr>
            <a:r>
              <a:rPr lang="en-US" altLang="en-US">
                <a:solidFill>
                  <a:srgbClr val="FFFFFF"/>
                </a:solidFill>
                <a:effectLst>
                  <a:outerShdw blurRad="38100" dist="38100" dir="2700000" algn="tl">
                    <a:srgbClr val="000000"/>
                  </a:outerShdw>
                </a:effectLst>
                <a:latin typeface="Tahoma" panose="020B0604030504040204" pitchFamily="34" charset="0"/>
              </a:rPr>
              <a:t>Status</a:t>
            </a:r>
          </a:p>
        </p:txBody>
      </p:sp>
      <p:sp>
        <p:nvSpPr>
          <p:cNvPr id="158729" name="AutoShape 9"/>
          <p:cNvSpPr>
            <a:spLocks noChangeArrowheads="1"/>
          </p:cNvSpPr>
          <p:nvPr/>
        </p:nvSpPr>
        <p:spPr bwMode="auto">
          <a:xfrm>
            <a:off x="3052763" y="3276600"/>
            <a:ext cx="1898650" cy="838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SG"/>
          </a:p>
        </p:txBody>
      </p:sp>
      <p:sp>
        <p:nvSpPr>
          <p:cNvPr id="158730" name="AutoShape 10"/>
          <p:cNvSpPr>
            <a:spLocks noChangeArrowheads="1"/>
          </p:cNvSpPr>
          <p:nvPr/>
        </p:nvSpPr>
        <p:spPr bwMode="auto">
          <a:xfrm>
            <a:off x="3052763" y="5105400"/>
            <a:ext cx="1898650" cy="838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en-SG"/>
          </a:p>
        </p:txBody>
      </p:sp>
      <p:sp>
        <p:nvSpPr>
          <p:cNvPr id="158731" name="Rectangle 11"/>
          <p:cNvSpPr>
            <a:spLocks noChangeArrowheads="1"/>
          </p:cNvSpPr>
          <p:nvPr/>
        </p:nvSpPr>
        <p:spPr bwMode="auto">
          <a:xfrm>
            <a:off x="5364163" y="3125788"/>
            <a:ext cx="4264025" cy="1065212"/>
          </a:xfrm>
          <a:prstGeom prst="rect">
            <a:avLst/>
          </a:prstGeom>
          <a:solidFill>
            <a:srgbClr val="00FF00"/>
          </a:solidFill>
          <a:ln w="12700">
            <a:miter lim="800000"/>
            <a:headEnd/>
            <a:tailEnd/>
          </a:ln>
          <a:effectLst/>
          <a:scene3d>
            <a:camera prst="legacyPerspectiveBottom"/>
            <a:lightRig rig="legacyFlat3" dir="t"/>
          </a:scene3d>
          <a:sp3d extrusionH="887400" prstMaterial="legacyMatte">
            <a:bevelT w="13500" h="13500" prst="angle"/>
            <a:bevelB w="13500" h="13500" prst="angle"/>
            <a:extrusionClr>
              <a:srgbClr val="00FF00"/>
            </a:extrusionClr>
          </a:sp3d>
        </p:spPr>
        <p:txBody>
          <a:bodyPr wrap="none" lIns="81204" tIns="39889" rIns="81204" bIns="39889" anchor="ctr">
            <a:flatTx/>
          </a:bodyPr>
          <a:lstStyle>
            <a:lvl1pPr defTabSz="820738">
              <a:defRPr sz="2400">
                <a:solidFill>
                  <a:schemeClr val="tx1"/>
                </a:solidFill>
                <a:latin typeface="Times New Roman" panose="02020603050405020304" pitchFamily="18" charset="0"/>
                <a:ea typeface="MS PGothic" panose="020B0600070205080204" pitchFamily="34" charset="-128"/>
              </a:defRPr>
            </a:lvl1pPr>
            <a:lvl2pPr marL="742950" indent="-285750" defTabSz="820738">
              <a:defRPr sz="2400">
                <a:solidFill>
                  <a:schemeClr val="tx1"/>
                </a:solidFill>
                <a:latin typeface="Times New Roman" panose="02020603050405020304" pitchFamily="18" charset="0"/>
                <a:ea typeface="MS PGothic" panose="020B0600070205080204" pitchFamily="34" charset="-128"/>
              </a:defRPr>
            </a:lvl2pPr>
            <a:lvl3pPr marL="1143000" indent="-228600" defTabSz="820738">
              <a:defRPr sz="2400">
                <a:solidFill>
                  <a:schemeClr val="tx1"/>
                </a:solidFill>
                <a:latin typeface="Times New Roman" panose="02020603050405020304" pitchFamily="18" charset="0"/>
                <a:ea typeface="MS PGothic" panose="020B0600070205080204" pitchFamily="34" charset="-128"/>
              </a:defRPr>
            </a:lvl3pPr>
            <a:lvl4pPr marL="1600200" indent="-228600" defTabSz="820738">
              <a:defRPr sz="2400">
                <a:solidFill>
                  <a:schemeClr val="tx1"/>
                </a:solidFill>
                <a:latin typeface="Times New Roman" panose="02020603050405020304" pitchFamily="18" charset="0"/>
                <a:ea typeface="MS PGothic" panose="020B0600070205080204" pitchFamily="34" charset="-128"/>
              </a:defRPr>
            </a:lvl4pPr>
            <a:lvl5pPr marL="2057400" indent="-228600" defTabSz="820738">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lnSpc>
                <a:spcPct val="90000"/>
              </a:lnSpc>
              <a:buFontTx/>
              <a:buChar char=" "/>
              <a:defRPr/>
            </a:pPr>
            <a:r>
              <a:rPr lang="en-US" altLang="en-US" sz="2000">
                <a:solidFill>
                  <a:srgbClr val="FFFFFF"/>
                </a:solidFill>
                <a:effectLst>
                  <a:outerShdw blurRad="38100" dist="38100" dir="2700000" algn="tl">
                    <a:srgbClr val="000000"/>
                  </a:outerShdw>
                </a:effectLst>
                <a:latin typeface="Tahoma" panose="020B0604030504040204" pitchFamily="34" charset="0"/>
              </a:rPr>
              <a:t>Most important consumer</a:t>
            </a:r>
          </a:p>
          <a:p>
            <a:pPr algn="ctr">
              <a:lnSpc>
                <a:spcPct val="90000"/>
              </a:lnSpc>
              <a:buFontTx/>
              <a:buChar char=" "/>
              <a:defRPr/>
            </a:pPr>
            <a:r>
              <a:rPr lang="en-US" altLang="en-US" sz="2000">
                <a:solidFill>
                  <a:srgbClr val="FFFFFF"/>
                </a:solidFill>
                <a:effectLst>
                  <a:outerShdw blurRad="38100" dist="38100" dir="2700000" algn="tl">
                    <a:srgbClr val="000000"/>
                  </a:outerShdw>
                </a:effectLst>
                <a:latin typeface="Tahoma" panose="020B0604030504040204" pitchFamily="34" charset="0"/>
              </a:rPr>
              <a:t>buying organization</a:t>
            </a:r>
          </a:p>
        </p:txBody>
      </p:sp>
      <p:sp>
        <p:nvSpPr>
          <p:cNvPr id="158732" name="Rectangle 12"/>
          <p:cNvSpPr>
            <a:spLocks noChangeArrowheads="1"/>
          </p:cNvSpPr>
          <p:nvPr/>
        </p:nvSpPr>
        <p:spPr bwMode="auto">
          <a:xfrm>
            <a:off x="5364163" y="4953000"/>
            <a:ext cx="4264025" cy="1065213"/>
          </a:xfrm>
          <a:prstGeom prst="rect">
            <a:avLst/>
          </a:prstGeom>
          <a:solidFill>
            <a:srgbClr val="3366FF"/>
          </a:solidFill>
          <a:ln w="12700">
            <a:miter lim="800000"/>
            <a:headEnd/>
            <a:tailEnd/>
          </a:ln>
          <a:effectLst/>
          <a:scene3d>
            <a:camera prst="legacyPerspectiveBottom"/>
            <a:lightRig rig="legacyFlat3" dir="t"/>
          </a:scene3d>
          <a:sp3d extrusionH="887400" prstMaterial="legacyMatte">
            <a:bevelT w="13500" h="13500" prst="angle"/>
            <a:bevelB w="13500" h="13500" prst="angle"/>
            <a:extrusionClr>
              <a:srgbClr val="3366FF"/>
            </a:extrusionClr>
          </a:sp3d>
        </p:spPr>
        <p:txBody>
          <a:bodyPr wrap="none" lIns="81204" tIns="39889" rIns="81204" bIns="39889" anchor="ctr">
            <a:flatTx/>
          </a:bodyPr>
          <a:lstStyle>
            <a:lvl1pPr defTabSz="820738">
              <a:defRPr sz="2400">
                <a:solidFill>
                  <a:schemeClr val="tx1"/>
                </a:solidFill>
                <a:latin typeface="Times New Roman" panose="02020603050405020304" pitchFamily="18" charset="0"/>
                <a:ea typeface="MS PGothic" panose="020B0600070205080204" pitchFamily="34" charset="-128"/>
              </a:defRPr>
            </a:lvl1pPr>
            <a:lvl2pPr marL="742950" indent="-285750" defTabSz="820738">
              <a:defRPr sz="2400">
                <a:solidFill>
                  <a:schemeClr val="tx1"/>
                </a:solidFill>
                <a:latin typeface="Times New Roman" panose="02020603050405020304" pitchFamily="18" charset="0"/>
                <a:ea typeface="MS PGothic" panose="020B0600070205080204" pitchFamily="34" charset="-128"/>
              </a:defRPr>
            </a:lvl2pPr>
            <a:lvl3pPr marL="1143000" indent="-228600" defTabSz="820738">
              <a:defRPr sz="2400">
                <a:solidFill>
                  <a:schemeClr val="tx1"/>
                </a:solidFill>
                <a:latin typeface="Times New Roman" panose="02020603050405020304" pitchFamily="18" charset="0"/>
                <a:ea typeface="MS PGothic" panose="020B0600070205080204" pitchFamily="34" charset="-128"/>
              </a:defRPr>
            </a:lvl3pPr>
            <a:lvl4pPr marL="1600200" indent="-228600" defTabSz="820738">
              <a:defRPr sz="2400">
                <a:solidFill>
                  <a:schemeClr val="tx1"/>
                </a:solidFill>
                <a:latin typeface="Times New Roman" panose="02020603050405020304" pitchFamily="18" charset="0"/>
                <a:ea typeface="MS PGothic" panose="020B0600070205080204" pitchFamily="34" charset="-128"/>
              </a:defRPr>
            </a:lvl4pPr>
            <a:lvl5pPr marL="2057400" indent="-228600" defTabSz="820738">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lnSpc>
                <a:spcPct val="90000"/>
              </a:lnSpc>
              <a:buFontTx/>
              <a:buChar char=" "/>
              <a:defRPr/>
            </a:pPr>
            <a:r>
              <a:rPr lang="en-US" altLang="en-US" sz="2000">
                <a:solidFill>
                  <a:srgbClr val="FFFFFF"/>
                </a:solidFill>
                <a:effectLst>
                  <a:outerShdw blurRad="38100" dist="38100" dir="2700000" algn="tl">
                    <a:srgbClr val="000000"/>
                  </a:outerShdw>
                </a:effectLst>
                <a:latin typeface="Tahoma" panose="020B0604030504040204" pitchFamily="34" charset="0"/>
              </a:rPr>
              <a:t>Role = Expected activities</a:t>
            </a:r>
          </a:p>
          <a:p>
            <a:pPr algn="ctr">
              <a:lnSpc>
                <a:spcPct val="90000"/>
              </a:lnSpc>
              <a:buFontTx/>
              <a:buChar char=" "/>
              <a:defRPr/>
            </a:pPr>
            <a:r>
              <a:rPr lang="en-US" altLang="en-US" sz="2000">
                <a:solidFill>
                  <a:srgbClr val="FFFFFF"/>
                </a:solidFill>
                <a:effectLst>
                  <a:outerShdw blurRad="38100" dist="38100" dir="2700000" algn="tl">
                    <a:srgbClr val="000000"/>
                  </a:outerShdw>
                </a:effectLst>
                <a:latin typeface="Tahoma" panose="020B0604030504040204" pitchFamily="34" charset="0"/>
              </a:rPr>
              <a:t>Status = Esteem given to role</a:t>
            </a:r>
          </a:p>
          <a:p>
            <a:pPr algn="ctr">
              <a:lnSpc>
                <a:spcPct val="90000"/>
              </a:lnSpc>
              <a:buFontTx/>
              <a:buChar char=" "/>
              <a:defRPr/>
            </a:pPr>
            <a:r>
              <a:rPr lang="en-US" altLang="en-US" sz="2000">
                <a:solidFill>
                  <a:srgbClr val="FFFFFF"/>
                </a:solidFill>
                <a:effectLst>
                  <a:outerShdw blurRad="38100" dist="38100" dir="2700000" algn="tl">
                    <a:srgbClr val="000000"/>
                  </a:outerShdw>
                </a:effectLst>
                <a:latin typeface="Tahoma" panose="020B0604030504040204" pitchFamily="34" charset="0"/>
              </a:rPr>
              <a:t> by society</a:t>
            </a:r>
          </a:p>
        </p:txBody>
      </p:sp>
      <p:sp>
        <p:nvSpPr>
          <p:cNvPr id="2" name="Slide Number Placeholder 1">
            <a:extLst>
              <a:ext uri="{FF2B5EF4-FFF2-40B4-BE49-F238E27FC236}">
                <a16:creationId xmlns:a16="http://schemas.microsoft.com/office/drawing/2014/main" id="{FC1DD1DB-FA57-3E45-AF9B-E9AE33527BE0}"/>
              </a:ext>
            </a:extLst>
          </p:cNvPr>
          <p:cNvSpPr>
            <a:spLocks noGrp="1"/>
          </p:cNvSpPr>
          <p:nvPr>
            <p:ph type="sldNum" sz="quarter" idx="12"/>
          </p:nvPr>
        </p:nvSpPr>
        <p:spPr/>
        <p:txBody>
          <a:bodyPr/>
          <a:lstStyle/>
          <a:p>
            <a:pPr>
              <a:defRPr/>
            </a:pPr>
            <a:fld id="{CBFD310E-BEAB-4406-A00E-EA8B320BE54E}" type="slidenum">
              <a:rPr lang="en-US" altLang="en-US" smtClean="0"/>
              <a:pPr>
                <a:defRPr/>
              </a:pPr>
              <a:t>9</a:t>
            </a:fld>
            <a:endParaRPr lang="en-US" altLang="en-US"/>
          </a:p>
        </p:txBody>
      </p:sp>
      <p:sp>
        <p:nvSpPr>
          <p:cNvPr id="14347" name="Rectangle 14"/>
          <p:cNvSpPr>
            <a:spLocks noGrp="1" noChangeArrowheads="1"/>
          </p:cNvSpPr>
          <p:nvPr>
            <p:ph type="title"/>
          </p:nvPr>
        </p:nvSpPr>
        <p:spPr>
          <a:xfrm>
            <a:off x="303213" y="319088"/>
            <a:ext cx="9353550" cy="823912"/>
          </a:xfrm>
        </p:spPr>
        <p:txBody>
          <a:bodyPr>
            <a:normAutofit/>
          </a:bodyPr>
          <a:lstStyle/>
          <a:p>
            <a:pPr algn="ctr" eaLnBrk="1" hangingPunct="1"/>
            <a:r>
              <a:rPr lang="en-US" altLang="en-US" sz="4800" b="1" dirty="0">
                <a:solidFill>
                  <a:schemeClr val="accent2">
                    <a:lumMod val="50000"/>
                  </a:schemeClr>
                </a:solidFill>
              </a:rPr>
              <a:t>SOCIAL FACTORS - 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872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587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8727"/>
                                        </p:tgtEl>
                                        <p:attrNameLst>
                                          <p:attrName>style.visibility</p:attrName>
                                        </p:attrNameLst>
                                      </p:cBhvr>
                                      <p:to>
                                        <p:strVal val="visible"/>
                                      </p:to>
                                    </p:set>
                                  </p:childTnLst>
                                </p:cTn>
                              </p:par>
                              <p:par>
                                <p:cTn id="17" presetID="2" presetClass="entr" presetSubtype="8" fill="hold" grpId="0" nodeType="withEffect">
                                  <p:stCondLst>
                                    <p:cond delay="0"/>
                                  </p:stCondLst>
                                  <p:childTnLst>
                                    <p:set>
                                      <p:cBhvr>
                                        <p:cTn id="18" dur="1" fill="hold">
                                          <p:stCondLst>
                                            <p:cond delay="0"/>
                                          </p:stCondLst>
                                        </p:cTn>
                                        <p:tgtEl>
                                          <p:spTgt spid="158729"/>
                                        </p:tgtEl>
                                        <p:attrNameLst>
                                          <p:attrName>style.visibility</p:attrName>
                                        </p:attrNameLst>
                                      </p:cBhvr>
                                      <p:to>
                                        <p:strVal val="visible"/>
                                      </p:to>
                                    </p:set>
                                    <p:anim calcmode="lin" valueType="num">
                                      <p:cBhvr additive="base">
                                        <p:cTn id="19" dur="500" fill="hold"/>
                                        <p:tgtEl>
                                          <p:spTgt spid="158729"/>
                                        </p:tgtEl>
                                        <p:attrNameLst>
                                          <p:attrName>ppt_x</p:attrName>
                                        </p:attrNameLst>
                                      </p:cBhvr>
                                      <p:tavLst>
                                        <p:tav tm="0">
                                          <p:val>
                                            <p:strVal val="0-#ppt_w/2"/>
                                          </p:val>
                                        </p:tav>
                                        <p:tav tm="100000">
                                          <p:val>
                                            <p:strVal val="#ppt_x"/>
                                          </p:val>
                                        </p:tav>
                                      </p:tavLst>
                                    </p:anim>
                                    <p:anim calcmode="lin" valueType="num">
                                      <p:cBhvr additive="base">
                                        <p:cTn id="20" dur="500" fill="hold"/>
                                        <p:tgtEl>
                                          <p:spTgt spid="15872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5873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8728"/>
                                        </p:tgtEl>
                                        <p:attrNameLst>
                                          <p:attrName>style.visibility</p:attrName>
                                        </p:attrNameLst>
                                      </p:cBhvr>
                                      <p:to>
                                        <p:strVal val="visible"/>
                                      </p:to>
                                    </p:set>
                                  </p:childTnLst>
                                </p:cTn>
                              </p:par>
                              <p:par>
                                <p:cTn id="28" presetID="2" presetClass="entr" presetSubtype="8" fill="hold" grpId="0" nodeType="withEffect">
                                  <p:stCondLst>
                                    <p:cond delay="0"/>
                                  </p:stCondLst>
                                  <p:childTnLst>
                                    <p:set>
                                      <p:cBhvr>
                                        <p:cTn id="29" dur="1" fill="hold">
                                          <p:stCondLst>
                                            <p:cond delay="0"/>
                                          </p:stCondLst>
                                        </p:cTn>
                                        <p:tgtEl>
                                          <p:spTgt spid="158730"/>
                                        </p:tgtEl>
                                        <p:attrNameLst>
                                          <p:attrName>style.visibility</p:attrName>
                                        </p:attrNameLst>
                                      </p:cBhvr>
                                      <p:to>
                                        <p:strVal val="visible"/>
                                      </p:to>
                                    </p:set>
                                    <p:anim calcmode="lin" valueType="num">
                                      <p:cBhvr additive="base">
                                        <p:cTn id="30" dur="500" fill="hold"/>
                                        <p:tgtEl>
                                          <p:spTgt spid="158730"/>
                                        </p:tgtEl>
                                        <p:attrNameLst>
                                          <p:attrName>ppt_x</p:attrName>
                                        </p:attrNameLst>
                                      </p:cBhvr>
                                      <p:tavLst>
                                        <p:tav tm="0">
                                          <p:val>
                                            <p:strVal val="0-#ppt_w/2"/>
                                          </p:val>
                                        </p:tav>
                                        <p:tav tm="100000">
                                          <p:val>
                                            <p:strVal val="#ppt_x"/>
                                          </p:val>
                                        </p:tav>
                                      </p:tavLst>
                                    </p:anim>
                                    <p:anim calcmode="lin" valueType="num">
                                      <p:cBhvr additive="base">
                                        <p:cTn id="31" dur="500" fill="hold"/>
                                        <p:tgtEl>
                                          <p:spTgt spid="158730"/>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58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autoUpdateAnimBg="0"/>
      <p:bldP spid="158725" grpId="0" animBg="1" autoUpdateAnimBg="0"/>
      <p:bldP spid="158726" grpId="0" animBg="1"/>
      <p:bldP spid="158727" grpId="0" animBg="1" autoUpdateAnimBg="0"/>
      <p:bldP spid="158728" grpId="0" animBg="1" autoUpdateAnimBg="0"/>
      <p:bldP spid="158729" grpId="0" animBg="1"/>
      <p:bldP spid="158730" grpId="0" animBg="1"/>
      <p:bldP spid="158731" grpId="0" animBg="1" autoUpdateAnimBg="0"/>
      <p:bldP spid="158732"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10004&quot;&gt;&lt;property id=&quot;20148&quot; value=&quot;5&quot;/&gt;&lt;property id=&quot;20300&quot; value=&quot;Slide 2 - &amp;quot;Learning Objectives&amp;quot;&quot;/&gt;&lt;property id=&quot;20307&quot; value=&quot;278&quot;/&gt;&lt;/object&gt;&lt;object type=&quot;3&quot; unique_id=&quot;10005&quot;&gt;&lt;property id=&quot;20148&quot; value=&quot;5&quot;/&gt;&lt;property id=&quot;20300&quot; value=&quot;Slide 3 - &amp;quot;ORGANIZATION&amp;quot;&quot;/&gt;&lt;property id=&quot;20307&quot; value=&quot;257&quot;/&gt;&lt;/object&gt;&lt;object type=&quot;3&quot; unique_id=&quot;10006&quot;&gt;&lt;property id=&quot;20148&quot; value=&quot;5&quot;/&gt;&lt;property id=&quot;20300&quot; value=&quot;Slide 4 - &amp;quot;1. INTRODUCTION&amp;quot;&quot;/&gt;&lt;property id=&quot;20307&quot; value=&quot;258&quot;/&gt;&lt;/object&gt;&lt;object type=&quot;3&quot; unique_id=&quot;10009&quot;&gt;&lt;property id=&quot;20148&quot; value=&quot;5&quot;/&gt;&lt;property id=&quot;20300&quot; value=&quot;Slide 5 - &amp;quot;Model of Consumer Behavior&amp;quot;&quot;/&gt;&lt;property id=&quot;20307&quot; value=&quot;379&quot;/&gt;&lt;/object&gt;&lt;object type=&quot;3&quot; unique_id=&quot;10010&quot;&gt;&lt;property id=&quot;20148&quot; value=&quot;5&quot;/&gt;&lt;property id=&quot;20300&quot; value=&quot;Slide 6 - &amp;quot;Factors Influencing Consumer Behavior&amp;quot;&quot;/&gt;&lt;property id=&quot;20307&quot; value=&quot;347&quot;/&gt;&lt;/object&gt;&lt;object type=&quot;3&quot; unique_id=&quot;10011&quot;&gt;&lt;property id=&quot;20148&quot; value=&quot;5&quot;/&gt;&lt;property id=&quot;20300&quot; value=&quot;Slide 7 - &amp;quot;CULTURAL FACTORS&amp;quot;&quot;/&gt;&lt;property id=&quot;20307&quot; value=&quot;260&quot;/&gt;&lt;/object&gt;&lt;object type=&quot;3&quot; unique_id=&quot;10013&quot;&gt;&lt;property id=&quot;20148&quot; value=&quot;5&quot;/&gt;&lt;property id=&quot;20300&quot; value=&quot;Slide 8 - &amp;quot;SOCIAL FACTORS&amp;quot;&quot;/&gt;&lt;property id=&quot;20307&quot; value=&quot;261&quot;/&gt;&lt;/object&gt;&lt;object type=&quot;3&quot; unique_id=&quot;10018&quot;&gt;&lt;property id=&quot;20148&quot; value=&quot;5&quot;/&gt;&lt;property id=&quot;20300&quot; value=&quot;Slide 9 - &amp;quot;SOCIAL FACTORS - cont’d&amp;quot;&quot;/&gt;&lt;property id=&quot;20307&quot; value=&quot;348&quot;/&gt;&lt;/object&gt;&lt;object type=&quot;3&quot; unique_id=&quot;10020&quot;&gt;&lt;property id=&quot;20148&quot; value=&quot;5&quot;/&gt;&lt;property id=&quot;20300&quot; value=&quot;Slide 10 - &amp;quot;SOCIAL FACTORS - cont’d&amp;quot;&quot;/&gt;&lt;property id=&quot;20307&quot; value=&quot;262&quot;/&gt;&lt;/object&gt;&lt;object type=&quot;3&quot; unique_id=&quot;10022&quot;&gt;&lt;property id=&quot;20148&quot; value=&quot;5&quot;/&gt;&lt;property id=&quot;20300&quot; value=&quot;Slide 11 - &amp;quot;PERSONAL FACTORS&amp;quot;&quot;/&gt;&lt;property id=&quot;20307&quot; value=&quot;263&quot;/&gt;&lt;/object&gt;&lt;object type=&quot;3&quot; unique_id=&quot;10028&quot;&gt;&lt;property id=&quot;20148&quot; value=&quot;5&quot;/&gt;&lt;property id=&quot;20300&quot; value=&quot;Slide 12 - &amp;quot;Personal Factors – cont’d&amp;quot;&quot;/&gt;&lt;property id=&quot;20307&quot; value=&quot;346&quot;/&gt;&lt;/object&gt;&lt;object type=&quot;3&quot; unique_id=&quot;10043&quot;&gt;&lt;property id=&quot;20148&quot; value=&quot;5&quot;/&gt;&lt;property id=&quot;20300&quot; value=&quot;Slide 13 - &amp;quot;PERSONAL FACTORS - cont’d&amp;quot;&quot;/&gt;&lt;property id=&quot;20307&quot; value=&quot;265&quot;/&gt;&lt;/object&gt;&lt;object type=&quot;3&quot; unique_id=&quot;10052&quot;&gt;&lt;property id=&quot;20148&quot; value=&quot;5&quot;/&gt;&lt;property id=&quot;20300&quot; value=&quot;Slide 14 - &amp;quot;PSYCHOLOGICAL  FACTORS&amp;quot;&quot;/&gt;&lt;property id=&quot;20307&quot; value=&quot;266&quot;/&gt;&lt;/object&gt;&lt;object type=&quot;3&quot; unique_id=&quot;10059&quot;&gt;&lt;property id=&quot;20148&quot; value=&quot;5&quot;/&gt;&lt;property id=&quot;20300&quot; value=&quot;Slide 15 - &amp;quot;PSYCHOLOGICAL  FACTORS - cont’d&amp;quot;&quot;/&gt;&lt;property id=&quot;20307&quot; value=&quot;267&quot;/&gt;&lt;/object&gt;&lt;object type=&quot;3&quot; unique_id=&quot;10078&quot;&gt;&lt;property id=&quot;20148&quot; value=&quot;5&quot;/&gt;&lt;property id=&quot;20300&quot; value=&quot;Slide 17 - &amp;quot;PSYCHOLOGICAL  FACTORS - cont’d&amp;quot;&quot;/&gt;&lt;property id=&quot;20307&quot; value=&quot;268&quot;/&gt;&lt;/object&gt;&lt;object type=&quot;3&quot; unique_id=&quot;10083&quot;&gt;&lt;property id=&quot;20148&quot; value=&quot;5&quot;/&gt;&lt;property id=&quot;20300&quot; value=&quot;Slide 18&quot;/&gt;&lt;property id=&quot;20307&quot; value=&quot;350&quot;/&gt;&lt;/object&gt;&lt;object type=&quot;3&quot; unique_id=&quot;10084&quot;&gt;&lt;property id=&quot;20148&quot; value=&quot;5&quot;/&gt;&lt;property id=&quot;20300&quot; value=&quot;Slide 19 - &amp;quot;BUYING DECISION PROCESS&amp;quot;&quot;/&gt;&lt;property id=&quot;20307&quot; value=&quot;272&quot;/&gt;&lt;/object&gt;&lt;object type=&quot;3&quot; unique_id=&quot;10088&quot;&gt;&lt;property id=&quot;20148&quot; value=&quot;5&quot;/&gt;&lt;property id=&quot;20300&quot; value=&quot;Slide 20 - &amp;quot;BUYING PROCESS - cont’d&amp;quot;&quot;/&gt;&lt;property id=&quot;20307&quot; value=&quot;273&quot;/&gt;&lt;/object&gt;&lt;object type=&quot;3&quot; unique_id=&quot;10090&quot;&gt;&lt;property id=&quot;20148&quot; value=&quot;5&quot;/&gt;&lt;property id=&quot;20300&quot; value=&quot;Slide 21 - &amp;quot;BUYING PROCESS - cont’d&amp;quot;&quot;/&gt;&lt;property id=&quot;20307&quot; value=&quot;274&quot;/&gt;&lt;/object&gt;&lt;object type=&quot;3&quot; unique_id=&quot;10093&quot;&gt;&lt;property id=&quot;20148&quot; value=&quot;5&quot;/&gt;&lt;property id=&quot;20300&quot; value=&quot;Slide 23 - &amp;quot;MCQ Revision&amp;quot;&quot;/&gt;&lt;property id=&quot;20307&quot; value=&quot;419&quot;/&gt;&lt;/object&gt;&lt;object type=&quot;3&quot; unique_id=&quot;10094&quot;&gt;&lt;property id=&quot;20148&quot; value=&quot;5&quot;/&gt;&lt;property id=&quot;20300&quot; value=&quot;Slide 24&quot;/&gt;&lt;property id=&quot;20307&quot; value=&quot;420&quot;/&gt;&lt;/object&gt;&lt;object type=&quot;3&quot; unique_id=&quot;10095&quot;&gt;&lt;property id=&quot;20148&quot; value=&quot;5&quot;/&gt;&lt;property id=&quot;20300&quot; value=&quot;Slide 25&quot;/&gt;&lt;property id=&quot;20307&quot; value=&quot;421&quot;/&gt;&lt;/object&gt;&lt;object type=&quot;3&quot; unique_id=&quot;10096&quot;&gt;&lt;property id=&quot;20148&quot; value=&quot;5&quot;/&gt;&lt;property id=&quot;20300&quot; value=&quot;Slide 26&quot;/&gt;&lt;property id=&quot;20307&quot; value=&quot;423&quot;/&gt;&lt;/object&gt;&lt;object type=&quot;3&quot; unique_id=&quot;10097&quot;&gt;&lt;property id=&quot;20148&quot; value=&quot;5&quot;/&gt;&lt;property id=&quot;20300&quot; value=&quot;Slide 27&quot;/&gt;&lt;property id=&quot;20307&quot; value=&quot;422&quot;/&gt;&lt;/object&gt;&lt;object type=&quot;3&quot; unique_id=&quot;13769&quot;&gt;&lt;property id=&quot;20148&quot; value=&quot;5&quot;/&gt;&lt;property id=&quot;20300&quot; value=&quot;Slide 16&quot;/&gt;&lt;property id=&quot;20307&quot; value=&quot;456&quot;/&gt;&lt;/object&gt;&lt;object type=&quot;3&quot; unique_id=&quot;13771&quot;&gt;&lt;property id=&quot;20148&quot; value=&quot;5&quot;/&gt;&lt;property id=&quot;20300&quot; value=&quot;Slide 22 - &amp;quot;BUYING DECISION BEHAVIOR&amp;quot;&quot;/&gt;&lt;property id=&quot;20307&quot; value=&quot;457&quot;/&gt;&lt;/object&gt;&lt;/object&gt;&lt;object type=&quot;8&quot; unique_id=&quot;10194&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576</Words>
  <Application>Microsoft Macintosh PowerPoint</Application>
  <PresentationFormat>Custom</PresentationFormat>
  <Paragraphs>205</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Rockwell</vt:lpstr>
      <vt:lpstr>Rockwell Condensed</vt:lpstr>
      <vt:lpstr>Rockwell Extra Bold</vt:lpstr>
      <vt:lpstr>Tahoma</vt:lpstr>
      <vt:lpstr>Times New Roman</vt:lpstr>
      <vt:lpstr>Wingdings</vt:lpstr>
      <vt:lpstr>Wood Type</vt:lpstr>
      <vt:lpstr>CONSUMER BEHAVIOR </vt:lpstr>
      <vt:lpstr>Learning Objectives</vt:lpstr>
      <vt:lpstr>ORGANIZATION</vt:lpstr>
      <vt:lpstr>1. INTRODUCTION</vt:lpstr>
      <vt:lpstr>Model of  Consumer Behavior</vt:lpstr>
      <vt:lpstr>Factors Influencing Consumer Behavior</vt:lpstr>
      <vt:lpstr>CULTURAL FACTORS</vt:lpstr>
      <vt:lpstr>SOCIAL FACTORS</vt:lpstr>
      <vt:lpstr>SOCIAL FACTORS - cont’d</vt:lpstr>
      <vt:lpstr>SOCIAL FACTORS - cont’d</vt:lpstr>
      <vt:lpstr>PERSONAL FACTORS</vt:lpstr>
      <vt:lpstr>Personal Factors – cont’d</vt:lpstr>
      <vt:lpstr>2. Values and lifestyle targeting</vt:lpstr>
      <vt:lpstr>PERSONAL FACTORS - cont’d</vt:lpstr>
      <vt:lpstr>PSYCHOLOGICAL FACTORS</vt:lpstr>
      <vt:lpstr>Maslow’s Hierarchy of Needs</vt:lpstr>
      <vt:lpstr>PSYCHOLOGICAL FACTORS - cont’d</vt:lpstr>
      <vt:lpstr>PSYCHOLOGICAL FACTORS - cont’d</vt:lpstr>
      <vt:lpstr>PowerPoint Presentation</vt:lpstr>
      <vt:lpstr>BUYING DECISION PROCESS</vt:lpstr>
      <vt:lpstr>BUYING PROCESS - cont’d</vt:lpstr>
      <vt:lpstr>BUYING PROCESS - cont’d</vt:lpstr>
      <vt:lpstr>BUYING DECISION BEHAVIOR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Regina Yeo</dc:creator>
  <cp:lastModifiedBy/>
  <cp:revision>1</cp:revision>
  <dcterms:created xsi:type="dcterms:W3CDTF">2020-07-22T11:23:41Z</dcterms:created>
  <dcterms:modified xsi:type="dcterms:W3CDTF">2021-01-22T13:21:49Z</dcterms:modified>
</cp:coreProperties>
</file>