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693" r:id="rId3"/>
    <p:sldId id="699" r:id="rId4"/>
    <p:sldId id="691" r:id="rId5"/>
    <p:sldId id="688" r:id="rId6"/>
    <p:sldId id="692" r:id="rId7"/>
    <p:sldId id="7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D67"/>
    <a:srgbClr val="E02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01"/>
    <p:restoredTop sz="72125" autoAdjust="0"/>
  </p:normalViewPr>
  <p:slideViewPr>
    <p:cSldViewPr snapToGrid="0" showGuides="1">
      <p:cViewPr varScale="1">
        <p:scale>
          <a:sx n="72" d="100"/>
          <a:sy n="72" d="100"/>
        </p:scale>
        <p:origin x="528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14:04:21.249"/>
    </inkml:context>
    <inkml:brush xml:id="br0">
      <inkml:brushProperty name="height" value="0.053" units="cm"/>
      <inkml:brushProperty name="color" value="#FF0000"/>
    </inkml:brush>
  </inkml:definitions>
  <inkml:trace contextRef="#ctx0" brushRef="#br0">30592 7938 8642,'12'4'118,"0"0"0,1 0 0,-1 0 0,1 0 1,-1 0 67,0 2 1,1-3 0,-1 3-70,1 0 1,-1 4-11,1-2 1,-1-1-23,0 1-15,1 0 1,-2 5 91,-3-1-141,3 1 45,-4-7 0,1 5 21,0-2 1,-3 2 58,3 1-123,-5 1 40,2 4 1,-1-3 59,0 3-184,1-3 128,-5-2 1,0 2 39,0 2-107,-6-2 51,5 4 0,-10-6 23,2 1 1,-2 3-13,-1 1 0,-5 1-219,1-2 212,-6-2-61,3 4 1,-8-1 1,-2-1 0,2 2 54,-6-1-4,0-4-19,1 5 1,-4-4 13,3 3 155,-3-4-89,-1 5 0,1-4-64,3 3 1,-3-4 71,3 4 1,-4-3 64,-4-2 1,2 2-92,-2 2 0,-3-2-6,-2 3 0,2-4 21,-2 0 0,1 3 6,-5 1 0,6-5 28,3-3-891,-3-1 816,5 4 1,-4 1 23,6-1-28,6 0 1,-8-1 58,6-2-218,-6 2-345,8-4 513,-1 0-232,-4 4 197,10-5 0,-9 6 21,6-4-167,0 3 134,5-4 1,-5 5-7,0 0 0,-4-3 337,4-1 1,-6 0-348,2 5 0,1-5-29,-1 0-83,6 1 166,-9-3 0,11 4 70,0-6 508,1 0-620,4 2 0,1-5 11,2 3 0,5-1 13,4 1 1,-3-2 129,2 2-9,4-3-182,-1-1 71,6 0-6205,0 0 5563,6 0-365,6 0 371,8-5 585,4-2 0,7-11 0,0-1 0</inkml:trace>
  <inkml:trace contextRef="#ctx0" brushRef="#br0" timeOffset="1">29041 8843 7905,'0'-8'-4,"0"-1"84,0 7 0,-6-9 245,5 9 1,-4-3-637,5 5 172,0-6 260,0 5 193,-6-5 110,5 6-180,-5 0-139,6 0 1,-1 0 88,-3 0 6,2 6 32,-9-5-80,4 10 1,-1-5 30,0 2 0,1 3-4,-1-3 1,-3-1-13,2 1 0,-2 1 11,-1 3 0,0-1-90,-1-3 29,1 3 0,-1-4 124,1 6-114,5-1 0,-4-4 126,3 1-295,2-1 51,-5 4 1,6-3 103,-4-1 0,2-4-10,3 4 1,3-4 67,-3 5-136,-3-7 129,6 9-126,-5-9 65,6 3 30,0-5 483,0 0-498,0 6 87,0-5 16,0 5-60,0-6 68,0 0 81,6 0-193,-5 5-11,4-3-160,-5 3 154,6-5-3,-5 0 13,5 0-208,-6 0 8,0 0 111,0 6-56,5-5 61,-3 5 19,3-6 15,-5 5-42,0-4 98,0 5-45,0-6 1,2 4 45,2 0 8,-3 0 15,5-4-95,-6 0 232,0 0 1,5 0-379,3 0 1,5 0-226,3 0 1,15 0-2439,10 0 1339,11 6 1153,16-5 0,-33 2 0,0 0 0,5-3 1,0 0-1</inkml:trace>
  <inkml:trace contextRef="#ctx0" brushRef="#br0" timeOffset="2">28706 9165 7910,'7'0'-2034,"-2"0"2985,-5 0 136,0 0-754,6 0-322,-5 6 22,10-5 1,-8 6 202,5-3-109,1-2 1,3 9 39,0-3 0,1-1-52,-1 1-127,1 0 0,0 5 233,4-1-240,-3 1 96,9-1 1,-8 0-75,6 1 90,-6-6 1,7 4 69,-5-3-205,5 3 1,-3 1 108,6 1 1,-2-1-1,-1 1 14,-1-1 0,-4 0 36,3 1-7,-4-6-52,1 4 0,-3-4 188,3 5-173,-3 0 3,3 1-43,-4-6 1,-5 4 104,0-3-76,1 3 0,-1 0 27,0-3 0,-5 3 13,1-2 0,2 2 4,-2 1 0,0 0 38,-4 1-284,0-1 200,0 1 0,-4-1-48,0 0 36,-1 1 1,1-1-34,0 1 1,-4-5 52,4 0 1,-4 0-8,3 5-20,-4-1 0,6 1 40,-5-1-171,-1 0 124,-3-5 1,4 4 31,0-2-187,-1 2 149,-3 1 1,-1 0-41,1 1 33,5-1 0,-4-1-1,3-2 1,-3 2 6,-2-3-51,1-3 0,0 6-3,-1-2 1,1 0 35,-1 0 1,1 0-3,0-5 0,-1 5-24,1-5 0,-1 5-2,1 0 0,0-4 8,-1-1 11,1 3 0,-1-5 1,1 7-1,0-5 0,-1 2 0,1-2 1,3-3-1,1 4 0,0 0 23,-5-1 1,2 2 3,3-2 1,-3-1-28,3 5 1,-3-5 1,-2 1 5,1 3 1,0-2-42,-1 3 1,5-1-91,0-3 1,4-2 51,-5 2 0,5 1-88,-4 0 87,5-1 27,-8 1 1,6-2-163,-4 5 15,-2-5 0,6 4 21,-3-3 71,2-3-223,0 5-25,5-6-123,-4 0-424,5 0-821,0 0 956,0-6 761,0 0 0,5-7 0,2 1 0</inkml:trace>
  <inkml:trace contextRef="#ctx0" brushRef="#br0" timeOffset="3">28780 9984 7910,'0'-8'-54,"0"-1"380,0 7-145,0-4-110,0 1 310,0 3-112,-5-3-52,-2 5 1,-5 0-252,5 5 91,-4-3 0,4 7 239,-6-5-356,7 6 1,-5-3 85,2 5 116,-2 1 0,-1-1-99,-1 0 0,5 1-72,0-1 28,0 1 1,-3-1 140,2 1 70,-2-7-156,4 5 0,-1-4 164,0 6-144,5-1 0,-4-4 71,3 1-19,3-1 0,-6 0 101,3 0-68,2-5 8,-3 8 89,5-9-140,0 3 82,0-5 29,0 0-58,0 6 125,0-5 95,0 5-260,0-6 0,1 0 5,3 0 1,-1 4 73,5 0 0,1 0 3,3-4 0,0 0 7,1 0-282,5 0 0,-3 0 83,6 0-1101,-1 0 763,5 0 0,0 0-2619,0 0 1433,5 0 1505,-4 0 0,10 5 0,-4 2 0</inkml:trace>
  <inkml:trace contextRef="#ctx0" brushRef="#br0" timeOffset="4">28570 10306 7948,'-7'-1'-259,"3"-3"1,2 1 279,2-5 1,0 4 371,0-5-128,6 7-132,1-9 0,1 8 243,0-5-266,0 5-42,5-3 0,-1 6 157,1 0-145,-7 0 47,11 0 1,-7 2 23,10 2-47,1-3 1,4 10 110,0-2-86,5 2-27,-4 1 1,10 0-5,-3 1 1,7 1-1,1 2 0,1-1-151,-5 6 137,6-6 1,-5 7 87,4-5-1114,2 5 876,-6-3 131,5 6 1,-2-5-77,1 1 0,1-2 118,-2 2 204,-3 3-256,5-5 1,-1 1 11,-1 1 0,0-4 9,-4 3 0,5 1 20,-1 4 1,2 0-37,-2-1 1,-2 1-49,2 0-318,-2 5 376,-8-3 1,5 3 13,-3-5 1,-1-1-15,1 1 0,-5 0-8,1 0 0,-3 0 25,-1 0-16,0-1 493,-6 1-485,4 0-46,-9 0 18,9 0 0,-9-1 54,3 1-36,2 5 21,-5-3-20,4 3 134,-6-5-128,1 0 109,-7-1-107,6 1 247,-6 0-240,1 0 6,4 0-4,-9-1 47,3 1-43,1 0 33,-5 0-77,5 0 51,-6-1-2,0 1 0,0 0 446,0-6-426,0 5-20,0-5-206,0 0 331,0 5-138,0-10 59,0 9-215,0-4 139,0 1 0,5 3-32,-3-9 47,3 9-30,-5-4 19,0 6-33,0-5 15,0 3-10,0-4 8,0 1-17,0 3 19,0-4 0,0 2-176,0 0-43,0-6 205,-5 3-13,3 0-79,-3-5 0,0 7 88,1-4-35,-5-2 21,7 4-14,-9 0 9,10-4 2,-10 4-7,10-1-6,-11-3 1,7 4-30,-3-5 35,-3-1-3,4 6-56,-6-4 55,1 4 0,0-6 6,-1 0 6,1 1-13,-1-1 1,1 1-5,0-1 122,-1 0-115,-5 1-1,4-1 13,-3 1-11,4-1-1,1 0 1,-1-3-28,1-1 30,-1 0 8,1-1-64,0 4 54,-1-4 1,1 4 4,-1-3 1,1 3-6,0-2 1,3-3-28,1 3 1,0-2 0,-5 1 0,2 3-189,3-3 202,-3-2-9,10 5-130,-10-10 0,8 9 114,-5-6-8,5 0 72,-3 2 253,1-5-255,4 4-5,-11 1 1,10-5 62,-7 3 0,7-1-48,-2 1 86,-3-2-85,5 3-235,-9-5 11,10 0 211,-5 0-47,6 0-2380,0 0 1,0-5 1471,0-4 473,6-2 170,-5 5 0,10-5 40,-2 2 0,-4 2 16,-1-1 0,2 4-225,-2-4 318,6-1 1,-8-3 209,7 0 0,-7 3-83,2 1 1,-2 4 330,-2-4 440,0-1-397,5-3-256,-3 5 0,3 0 321,-5 3 0,0 1 171,0-5-277,0 5 1,0-4 167,0 3 105,0 3-262,0-5 45,0 6 291,0 0-554,0 6 1,-4 1-42,0 5 1,-4 1 15,4-1 1,-5 0-141,5 1 132,-6-1-19,9-5 0,-4 4 15,5-3 1,-5-1 39,1 2-70,-5-1 1,6 3 55,-5-3-36,5 3-23,-8-4-8,9 5 55,-3-5 16,-1 4-13,5-9-25,-4 3 4,5 1-40,0-5 40,0 5-20,0-6 1482,0 0-1446,0 5-53,5-3 0,2 3 41,5-5 1,-2 0-21,2 0 0,-2 0-44,7 0-876,2 0 1,6 0 855,8 0 0,8 6 0,3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14:04:21.254"/>
    </inkml:context>
    <inkml:brush xml:id="br0">
      <inkml:brushProperty name="height" value="0.053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769 806 7941,'0'-7'1120,"0"2"0,0 6-745,0 3 0,0 5 0,0 6-73,0 1 1,0 5 52,0-5-188,0 6 1,0-6-94,0 4 0,0-5-431,0 2 219,0-3 167,6-2 1,-5 1-715,5-1 1,-2 0 179,0 1 352,0-1 1,-4 1 43,0-1 1,1 0 108,3 1 0,-2-1 0,3 1 0</inkml:trace>
  <inkml:trace contextRef="#ctx0" brushRef="#br0" timeOffset="1">992 1104 7901,'7'0'1529,"-1"0"-2401,-6 0 534,0 0 280,5 0 58,-3 0 0,9 0 0,-4 0 0</inkml:trace>
  <inkml:trace contextRef="#ctx0" brushRef="#br0" timeOffset="2">1687 670 6012,'-7'0'2447,"2"0"-1899,5 0 2211,0 0-2284,5 0-168,2 0 0,6 0-112,-1 0-139,6 0 166,1 0 1,6 0-261,0 0 55,5 0 150,-4 0 0,9 0-530,-6 0 0,0-4 1,-5-2-892,1-1 0,-1 4 279,-4-1 586,-2 3-1188,-5 1 1577,-1 0 0,1 0 0,-1 0 0</inkml:trace>
  <inkml:trace contextRef="#ctx0" brushRef="#br0" timeOffset="3">1923 670 7961,'-13'7'1430,"1"-3"-1161,5-3-46,2-1 9,5 0 0,-2 7 727,-2 5-498,3 1-978,-5 10 594,6-3 104,0 10 0,0-5-228,0-1 60,0 1 1,0-5 158,0 4 0,0-4-926,0-4 1,4 2-1523,0-1 1246,1-1 1030,0-3 0,2-1 0,5 0 0</inkml:trace>
  <inkml:trace contextRef="#ctx0" brushRef="#br0" timeOffset="4">2196 856 8699,'7'7'2276,"-2"4"-2066,-5-4-21,0 5 0,0 0-233,6-5 1,-4 3-203,7-6 0,-5 0-347,4-4 469,0 0 0,1 0 0,-1 0-223,2 0 1,1 0 175,1 0 1,-1-5-1,-1-4-14,-2-2 0,-4 3 80,4 0-158,-5 0 383,8 1 1,-8-3 92,5 6 1,-4 0 18,5 4 1,-5 1-1,3 3 142,-2 5 1,5-3-136,-2 3 1,-1-1 145,1 4-286,-5 1 135,8-1-196,-10-5 126,10 4 1,-4-10 168,6 4-77,-1-4-129,0-1 1,1 0-258,-1 0 1,1-1 14,-1-4 0,-1 3 305,-3-7-68,3 1-11,-9-4-32,9-1 0,-10 1 125,3 0-127,-2 5-134,-2-4 0,-2 5 147,-2-2-731,3-3 320,-10 4-373,9 0-593,-3 2 240,5-1 1,1 5 272,3-3 0,3 2 774,6 2 0,-1 0 0,1 0 0,-1 0 0</inkml:trace>
  <inkml:trace contextRef="#ctx0" brushRef="#br0" timeOffset="5">2729 843 7954,'13'6'236,"-7"-5"671,6 10-541,-6-4 1,3 4-34,-1-3-111,-5 3 488,8-4-189,-10 0-56,10-1-132,-4-1-204,5-3 93,1 3-28,-1-5 0,1 0-131,-1 0 159,0 0-217,1 0 191,-6 0 81,4-5-55,-10 3-61,5-9 0,-2 9 62,0-7 1,0 1 191,-4-4-237,0-1-192,-5 1 1,2 5 178,-5 3 51,-1-3-1063,-3 5 0,-1-3 513,1 5 0,-4 1-236,-1 3 0,0-1 1,5 5-2366,0 2 2935,5 1 0,-4 2 0,4-1 0</inkml:trace>
  <inkml:trace contextRef="#ctx0" brushRef="#br0" timeOffset="6">3536 955 7795,'-6'-7'1831,"5"-4"-1231,-5 10-249,6-10 262,0 9 1,0-9-301,0 3-159,0 2 1,0-5-52,0 3 0,4-3 232,0-1-515,6-1 199,-9 1 207,10 0 1,-4-1 305,6 1-1070,-6 5 249,-2 1 238,-5 6-215,0 0 173,6 0 0,-5 2 142,3 2 1,2 4 0,-1 9-24,2 3 0,-3 5 112,5 4 1,-5-1-209,4 5 8,-5-6 0,6 8 128,-5-6-466,6 5 0,-9-8 0,5 3 54,0-3 0,-4-1-19,7 0 95,-7-6 14,4 5 1,-5-10-47,3 2 0,-2-6 137,2-2-66,-3-5 28,-1 2-15,0-5 649,0 0-530,0-5 0,0-4 54,0-7 1,-4-3 224,0-6-39,-6 0-29,9-5 1,-9-2-92,6-5 1,0 4 703,4 0-340,-6 0-398,5 1 262,-4 2 154,5 5 1,0 0-1,0 2 92,0 2 0,0-1-11,0 5-114,0 1-70,5 3-94,-4 1-52,11 0 1,-6 3 373,7 1-348,-1 5 1,-2-2-277,2 5 99,-8 0 50,13 0 0,-10 5 66,5 4-184,1 2 59,-6 1 1,-2 0 184,-5 1-89,0-1 1,0 5 2,0-1 0,-4 1-17,0-5 0,-6 1-1046,2-1 0,-3 0-2381,-2 1 2960,1-1 120,0 1-234,-1-7 292,6 0 1,2-7-1478,5-4 1690,0-1 0,5-12 0,2-2 0</inkml:trace>
  <inkml:trace contextRef="#ctx0" brushRef="#br0" timeOffset="7">3957 806 7795,'13'8'0,"-1"1"0,1-1 929,-1 4-361,0-5-278,1 4 0,-1-8 161,1 5-245,-1-5 211,0 8 103,1-10-394,-1 5-52,1-6 132,-1 0 0,0 0-116,-5 0 116,4 0-39,-9 0 1,7-1 9,-5-4 1,1 3 114,-5-7-52,0 7-232,0-9 18,-6 4-100,5-6 1,-10 5 158,2 0 88,-2 5-1080,-1-8 489,0 10 203,5-10 95,-4 9-123,4-3-2963,0 5 3206,1 0 0,12-6 0,1-1 0</inkml:trace>
  <inkml:trace contextRef="#ctx0" brushRef="#br0" timeOffset="8">4354 769 7795,'9'1'1222,"-1"3"-534,0 3-240,5 0 381,-7 4-312,5-4-155,-9 0 322,3 4-266,1-4-105,-5 0 0,6 4-43,-3-3 1,-2 3 167,2 2-1081,-3-7 373,5 5-2126,-5-9 1264,5 3 599,-6-5-230,0 0 0,-6-5 0,-1-2 0</inkml:trace>
  <inkml:trace contextRef="#ctx0" brushRef="#br0" timeOffset="9">4342 620 7795,'-6'-14'0,"5"-2"1626,-5 14-1015,6-3 1,0 4 700,0-4-551,0 4-382,0-4-122,6 5-1538,1 0 970,5 0 1,5 4-283,-1 0 1,2 5-1642,-1 0 2234,-3 2 0,4 1 0,-6 1 0</inkml:trace>
  <inkml:trace contextRef="#ctx0" brushRef="#br0" timeOffset="10">4714 744 7795,'6'7'2624,"-5"4"-1992,10-4-88,-10 5 0,6-1 36,-3-2-84,-2-4 169,3 1-281,-5 1 103,0-1-1374,0 5 692,0-9-722,0 3 401,0-5 329,6 0 1,1-7 12,5-5 1,-1 0-9,-3-5 0,3 3 510,-2 2 1,2 0-172,1-1 1,-4 2 447,1 3-297,-1 2-184,4 6 0,-3 0 68,-1 0 1,0 2-22,5 2-76,-1 3 1,0 5 50,1 1 1,-5-1 135,0 0-105,1 1 0,3-1-2457,0 1 1078,1-1 774,-6-5 1,4-2-305,-3-5 1,3 0 237,1 0 0,1 0 173,-1 0 0,2-5 216,3-3 0,-6-9-39,5-4 0,-9 2 1,4 0 335,-4 1 1,1 0-181,-4 1 1,0 2 1991,-4-5-1016,0 4-727,0-1 0,0 8 2322,0 1-1233,0 5-274,0-2-854,0 5-247,0 5 231,6 2 0,-5 6-26,5 4 1,-5-1 128,3 4-990,-2 1 558,3 4 1,-5-2 150,0-2 178,6 2-1019,-5-9 278,5 9-1694,-6-9 949,0-1 534,0-2 142,0-4 200,0 5 404,0-5 0,0 4 0,0-4 0</inkml:trace>
  <inkml:trace contextRef="#ctx0" brushRef="#br0" timeOffset="11">5037 744 7795,'-13'0'0,"6"0"0,-4-5 0,10 3 3908,-5-3-1851,6 5-925,0 0-463,6 0-201,1 0-52,11-6-210,1 5 0,11-10-1671,2 9 1,5-3 529,0 5 935,1 0 0,-1 0 0,0 0 0</inkml:trace>
  <inkml:trace contextRef="#ctx0" brushRef="#br0" timeOffset="12">6165 744 7837,'-8'-12'-254,"0"-1"237,0 6 0,-5-4 217,1 3 10,-1 3 53,-4-1-87,3 6 0,-10 0 0,4 0 609,-4 0-419,-1 0 52,6 0-208,-4 6 1,9 1-1,-4 5-156,6 0 0,3 5 315,1-1-293,5 1 0,-2-5-85,5 1-682,0-1 842,5 1-40,2-1 0,6-5 0,-1-3-223,0-3 26,6-1 22,2 0 1,0-1-74,1-3 1,0-4-8,3-9 1,-3-2 0,-2-6-313,-1 0 337,4 0 0,-8-1 53,3-3 0,-5-1-21,-4-3 1,2-3-1,-6 4-63,-1 1 1,-2 0 383,-1 6-128,0 1 1205,0 4-614,0 2-193,-5 12 253,3-5-304,-3 9-207,-1-3 1,4 6-38,-7 3 0,5 9 99,-4 7 0,5 5-76,-1 4 0,-1 7-185,0 5 1,1 2-1,4-5 204,0 0 0,2 0-58,2-9 1,-1 0-339,5-4 1,0-2-2096,4-2 1347,1-3-2452,5-6 3130,-4-5 58,3 4 1,0-9-272,0 2 217,5-3 1,-9-1 210,11 0 0,-10-11 0,4-3 0</inkml:trace>
  <inkml:trace contextRef="#ctx0" brushRef="#br0" timeOffset="13">6364 633 10988,'0'12'1300,"0"-5"-949,0 4 1,0-4 75,0 5-216,0 1-54,5-7 1,1 5-758,2-2 327,3 2 241,-9-4 1,9 4 31,-4-10 0,5 10 0,0-4 0</inkml:trace>
  <inkml:trace contextRef="#ctx0" brushRef="#br0" timeOffset="14">6414 496 7901,'-7'-5'0,"1"3"0,6-3 901,0 5-701,0 0 1,6 5-1378,2 3 513,-3 3 320,12 2 1,-9 3 343,9 1 0,2 0 0,0-5 0</inkml:trace>
  <inkml:trace contextRef="#ctx0" brushRef="#br0" timeOffset="15">6811 595 7762,'-13'-7'1061,"1"2"0,-1 5-18,1 0-592,-6 0-26,4 0 0,-4 0-209,0 0-139,5 0 28,-5 5 1,9 1-47,1 2 0,5 3 100,-1-3 1,3 4-244,1 0 0,5-4 112,4 0 1,3 1-76,5 3 0,2-4-179,6 1 1,-2-5 267,-2 4 0,1-1 0,-6 3-20,0-2 1,-3-4-26,0 4 0,-5-1-159,0 1 1,-5 3-106,1-2 0,-2-2-129,-2 1 1,-6-1-971,-2 1 666,-3 3 240,4-10 111,-4 10-1125,9-9 723,-9 3 751,10-5 0,-4-5 0,5-2 0</inkml:trace>
  <inkml:trace contextRef="#ctx0" brushRef="#br0" timeOffset="16">7083 446 7901,'7'0'456,"-1"0"1085,-6 0-911,-6 0-329,5 6 1,-9 2 73,6 9-157,-5 2 930,2 6-466,-6 0-233,6 0-301,-4 5 0,10-4-292,-3 3 176,2-3 0,2 2-372,0-4 1,0 3-773,0-11 1,2 1 1199,2-5-638,3 1 1,5-2 442,1-3-96,5-3 1,-5-5-301,4 0 153,2 0 25,-5-5-539,4-2 472,-6-5 1,1-2 391,-1-3 0,1-2 0,-1-6 0</inkml:trace>
  <inkml:trace contextRef="#ctx0" brushRef="#br0" timeOffset="17">6972 521 7901,'-18'0'3124,"4"5"-2592,-4-3-315,11 3 0,-4-5-1,10 0 1,-5 0 135,6 0 104,0 0 0,10 0-374,2 0 1,9 0-1489,0 0 709,2 0 407,8 0 205,-5 0-1075,10 0 760,-5 0 1,1 0 399,-3 0 0,-3 0 0,-1 0 0</inkml:trace>
  <inkml:trace contextRef="#ctx0" brushRef="#br0" timeOffset="18">7356 620 8568,'0'7'1049,"0"0"106,0-3-538,6-3-306,-5 10 0,5-8-33,-6 5-155,5-5 90,-3 8-224,3-4 105,-5 0 132,0 4 1,0-8 120,0 5-27,0-5 133,0 2 0,0-5-2538,0 0 1949,0-5 1,0-2 26,0-5 45,6-1 82,-5-5 4,5 4 0,-2-8 293,0 6-267,6-1-11,-9 5 29,10 0 334,-4-1-143,0 1-18,4-1-163,-10 6-7,10 2-17,-9-1 15,9 5 371,-10-5-224,10 6-95,-4 0-1082,0 0 428,-2 0 251,1 0 293,1 6 0,1 1-7107,0 5 7098,-5 1 0,8-1 0,-4 1 0</inkml:trace>
  <inkml:trace contextRef="#ctx0" brushRef="#br0" timeOffset="19">7741 732 13293,'-6'12'0,"0"1"0</inkml:trace>
  <inkml:trace contextRef="#ctx0" brushRef="#br0" timeOffset="20">7679 459 7886,'-1'-7'880,"-4"3"-332,4 2 647,-4-3-752,5 4 253,0-5-212,0 6-1233,0 0 0,0 7-1045,0 5 1794,5 1 0,2 16 0,5-3 0</inkml:trace>
  <inkml:trace contextRef="#ctx0" brushRef="#br0" timeOffset="21">7741 707 8871,'-7'-7'1800,"2"2"-1588,5 5 221,0 0 0,-5 9-247,1 4 0,0 2 1,4-1-272,0 2 1,0-2 86,0 2 0,2-2 47,2-1 0,-3-5-242,3 0-809,3-5 0,0 6-341,5-4 1,1-1 1342,-1-4 0,6-6 0,1-1 0</inkml:trace>
  <inkml:trace contextRef="#ctx0" brushRef="#br0" timeOffset="22">8001 806 11252,'0'-7'0,"-5"2"-1356,4 5 514,-5 0 842,6 0 0,6 0 0,0 0 0</inkml:trace>
  <inkml:trace contextRef="#ctx0" brushRef="#br0" timeOffset="23">2866 1798 7798,'0'-7'568,"0"2"394,0 5 846,0 0-1308,5 5-242,-3 2-103,3 6 0,-5-1-8,0 1-74,0 4 1,4 1 287,0 3-155,0 2-80,-4-9-249,0 4 0,2-1 1,1-1 185,1-1 1,0-1-146,-4-1 51,0-1 28,0-5 148,0 4-193,0-10-367,0 5 463,0-6 811,0 0-799,0-6-210,0-1 90,0-11 1,0 3-46,0-5 1,0 0 62,0 0 75,0-4-8,0 10 6,0-9-40,0 9 41,0-4 86,0 6-111,0 5 166,0-4 1,0 8 40,0-5-197,0 5 194,0-2 0,0 3 132,0-2-68,0 3-26,0-5-32,0 6-428,0 0 362,0 6 0,0 1-57,0 5 1,0 1 293,0-1-291,5 0-15,-3 6 1,3-4 108,-5 3 0,0-4-28,0 0-35,0-1 23,0 1 1,0-1-106,0 0-142,0-5 320,0 4-569,0-9 177,0 9-960,0-10-999,0 5 1499,0-6-1093,0 0 0,0 5 0,0 2 0</inkml:trace>
  <inkml:trace contextRef="#ctx0" brushRef="#br0" timeOffset="24">4230 1749 7816,'0'-9'134,"0"1"326,0 5-52,0-2-95,0-1 648,0 5-428,0-4-242,0 5 0,0-2 128,0-2-211,0 3-336,0-5 325,0 6 1,0 1 352,0 4-342,0-4 1,0 10-1,0 1-140,0 2 192,0 10-51,0-5-1,0 6-153,0 0 72,0-1 0,0 1-88,0 0 0,0 0 68,0 0 0,0-5-71,0 1 117,0-6-16,0 3 0,0-6 86,0 1-70,0-1-138,0 1-260,0-7-159,0 6-209,0-11 636,0 4-3,0-5 78,0 0-229,0-5 1,0 1-1,-1-7-445,-3-3 549,2-1-37,-3-3 32,5 4-797,-6-9 745,5 3 0,-5 1 1,6-3 104,0 5-133,-5-5 14,4 9 0,-5-7 363,6 4-143,0 2-92,0-4 0,-4 4 305,0-2-136,0 2 465,4-4-629,0 6-11,0 5 56,0-4-27,0 4 1,1-1 72,3-1 42,-2 1-217,9 1-4,-5-4 113,1 10 1,4-9 131,-2 6-119,2 0-16,1-2 0,-4 5 3,1-3 0,-1 3 153,4 1-120,-5 0-43,4 0 1,-5 1 0,3 2 233,0 1-67,-1 5-135,-1-7 0,0 9 453,-3-3-311,-3 3 1,5 2 59,-6-1 0,0-4-44,0 0 1,0-3-73,0 3 1,0-4 39,0 4 1,-6-4-8,-2 5 1,-2-5-221,2 4 1,-7-5-44,2 1 1,-2 1-212,3 0 1,-1 0-1241,1-1 776,0-2 218,-1 3-3325,1-5 2162,-1 0 1682,7 0 0,0 0 0,6 0 0</inkml:trace>
  <inkml:trace contextRef="#ctx0" brushRef="#br0" timeOffset="25">2928 2704 8231,'0'-7'830,"-6"1"-547,5 6 191,-5 0-303,6 0 44,0 0-134,0 6 0,-1 1 3,-3 5 0,2 1-44,-2-1 1,3 0 55,1 1-46,0-1 0,0 1 43,0-1-179,0 0 1,0 1 85,0-1 62,5-5-172,-3 4 187,9-4 3,-4 0-106,5-2 0,0-5 33,1 0 0,-1 0 1,1 0 1,3-1 8,1-3-29,-1-3 21,-3 0 1,-1-4 195,1 3 0,-5-3-163,0-2-19,-5 1 162,2 0 0,-5-1-78,0 1 1,0-1 323,0 1 0,-1 0-137,-3-1 1,-3 1 124,-5-1 0,-1 2-45,1 3-262,-1 3 1,1 0-167,0 1-2022,-1 0 2095,1 4 0,-1 0 164,1 0-765,5 0 0,-3 1 131,6 4 250,0 2 201,4 5 0,0 0 0,0 1 0</inkml:trace>
  <inkml:trace contextRef="#ctx0" brushRef="#br0" timeOffset="26">4131 2518 9997,'0'12'630,"0"5"-384,0-1 0,0 5-17,0-5 0,0 5-62,0-4-135,0 5 15,0-9 30,0 5 1,0-5 36,0-1 0,0 1-316,0-1 225,0 0-539,0 1 327,0-6-728,0-2 330,0 1 191,0-5-149,6 5 211,-5-6-72,4 0-310,-5 0 0,5-2 716,-1-2 0,5-8 0,-2-8 0</inkml:trace>
  <inkml:trace contextRef="#ctx0" brushRef="#br0" timeOffset="27">4243 2604 7889,'7'0'0,"-2"0"0,-5 0 423,0 0-144,6 0 9,-5 0 1,4 0 702,1 0-415,1 0-180,0 0-1,4 0-282,-4 0 0,6-1 264,4-3-161,-3 3-651,4-5 393,0 1 1,-5 3-1480,4-2 1093,-3 3 1,-2-3 24,1-1 0,-1 1 403,0 4 0,1 0 0,-1 0 0</inkml:trace>
  <inkml:trace contextRef="#ctx0" brushRef="#br0" timeOffset="28">4726 2493 7883,'-5'-7'799,"4"-4"-275,-5 10-309,6-5 0,0 5 926,0-3-317,0 2-829,0-3 1,0 6 141,0 3 0,1-1 78,4 5 0,-4 2-134,3 6-28,-3-2 1,4 10 295,-1-4-343,0-2 20,-4 6 1,1-5 194,3 6-422,-2 0 145,3-1-200,-5 1 171,0-6-11,0 5 178,0-10-311,0 9 0,4-8 82,1 6 1,-1-9-51,-4 5-11,0-12 124,0 12-371,0-16 49,0 10 186,0-9 9,0 3 100,0-5 0,0-5-116,0-4 0,-4-2 115,-1-1 0,0-2-21,1-2 0,2-4 10,-2-4 1,-1 3 156,1 0 1,-1 2-94,5-2 0,-4-1-72,0 6 1,0-5-16,4 4 0,0 0 1035,0 0-430,0 3-123,0-4 0,0 6-119,0-1 1,0 1 187,0 0 0,0 3-109,0 1 0,1 1 51,4-1 1,-3-3-96,7 3 1,-5 1-70,4-1 1,-4 5 236,4-1-377,1-3-100,3 5 42,0-3 188,-5 5-61,4 0 1,-8 0-17,5 0 66,-5 0-81,8 5 1,-9-2 156,2 5 1,1 1 22,-1 3-139,1 0 0,-5 1 42,0-1 0,0 1 21,0-1 1,-2-4-509,-2 1 0,-3-1 201,-5 4 0,-1-1-1207,1-2 1,-1 0 209,1-5 1119,0 0 0,-6-4 0,-2 0 0</inkml:trace>
  <inkml:trace contextRef="#ctx0" brushRef="#br0" timeOffset="29">2072 3758 8077,'0'-7'1271,"0"2"-201,0 5 1338,0 0-1985,0 5 59,0 7-248,5 2 0,-3 10-58,3 0 0,-1 4 18,0 5 0,2-4-143,-2 4 184,-3-5-852,5 2 425,-1-5 214,-3 0-1383,3-1 957,-5-4 0,0 2 105,0-6 165,0 1-14,0-5 0,0 1-41,0-1-2208,0-5 1082,0 4 1315,0-10 0,-5 10 0,-2-4 0</inkml:trace>
  <inkml:trace contextRef="#ctx0" brushRef="#br0" timeOffset="30">2034 3882 8397,'0'-8'801,"0"-1"0,0 1-567,0-4 1,2 2-142,2-2 0,2 5 123,2-10 1,4 6 114,1-5 1,-1 2-98,5 2 0,-2 0 30,1 4 0,-2-3-32,3 3 1,-4 2-124,0 2 1,3-1 54,1 1 23,-1-1 1,-3 1-328,-1 0 154,1 0-173,-1 4 219,0 6 2,1 0 0,-1 7-4,1-1 0,-5 1-20,0-1 1,-4 1 170,5-1 0,-7 0-82,2 1 0,2 0-163,-2 4 1,0-3 133,-4 2 0,0-2-188,0-1 0,0 0 100,0 4 1,-4-3 51,0 2 1,-4-2-364,4-2 1,-5 1-391,5-1-211,-5 1 592,2-1 0,-2-4-19,1 0 1,4-5 86,-4 1 1,4-2-156,-5-2 0,5 0 98,-4 0 1,1-2 45,-1-2 1,-2-3-177,6-5 1,-4 0 113,4-1 1,-5 1 249,5-1 0,-4 1-59,4 0 1,-5-1 256,5 1 1,-1-1-161,1 1 1,2 4 1027,-2-1-605,-3 1-177,6-4 477,-5 5 887,6 1-469,0 6-387,0 0 1,2 6-428,2 2 1,-3 5-67,3 3 0,2-1 15,-2 6 0,0-5-349,-4 5 0,4-6 140,0 2 1,1 1-434,-5-2 0,0 1-503,0-5 1,4 1 505,0-1 1,0 0-766,-4 1 0,0-5 488,0 0 0,0 2 667,0 6 0,-6-2 0,0 4 0</inkml:trace>
  <inkml:trace contextRef="#ctx0" brushRef="#br0" timeOffset="31">1935 4304 7981,'-7'0'1231,"2"0"-992,5 0 613,0 0 558,5 0-536,8-6-353,1 5-148,9-5 0,2 6-148,1 0 643,4 0-470,-5 0 0,4 0 181,0 0-65,0 0-144,1 0-1,-4 0-88,5-5-283,-6 3 0,-1-3 227,1 5-553,-5 0 303,3 0 0,-9 0-357,2 0 308,-2 0-1901,-2 0 948,1 0-2119,-6 0 1737,-2 0 1409,-5 0 0,-5 5 0,-2 2 0</inkml:trace>
  <inkml:trace contextRef="#ctx0" brushRef="#br0" timeOffset="32">2729 3721 8066,'7'-6'635,"-3"-2"1,-2 1-21,-2-1 1,0 4 205,0-5-325,-6 1 0,5-4-123,-3-1 0,-2 5-140,2 0 1,-2 4 28,2-5 0,2 7-279,-7-3 0,5 0 100,-4 1 0,4 0-27,-5 4 0,5 0-221,-4 0 235,5-6-74,-8 5 68,10-5 7,-10 6 100,9 0-177,-3 0 134,5 0 414,0 0-424,0 6 0,0 1-33,0 5 0,0 0-7,0 1 1,0-1-145,0 1 1,0 3 161,0 1 1,0 1-247,0-2 0,0-1 130,0 6 1,0-2-135,0 2 0,0 2-26,0-2 1,0-2 157,0 2 0,4-4 1,0 3 0,0 0-28,-4 0 0,0-2-5,0-5 1,0 3-7,0 1 0,0-5 365,0-4 0,0 1-93,0 3 1,2-4 184,2 1-159,-3-1-73,5 4 6,-6 1 0,1-2-74,3-3 0,-2-1 62,2-3 0,-1-3-48,1 3 0,-3-1 217,3 1 1,3-2-139,1 2 1,-1-3 103,2-1 69,-1 0 1,4 4 377,1 0-843,-1 1 178,0-5-2002,1 0 1074,-6 0-1524,4 0 1,-10 1 2375,3 3 0,-8-3 0,-3 5 0</inkml:trace>
  <inkml:trace contextRef="#ctx0" brushRef="#br0" timeOffset="33">3064 3708 7965,'0'-7'562,"0"2"-170,0 5 140,0-6 823,0 5-469,0-5-135,0 6-277,0 0 17,6 0 0,-1 6-93,3 2 0,3 3-161,-2 2 0,0 3 96,0 1 0,2 5-96,-3-2 1,2 3-1,-2-3 0,3 2-14,-3-5 0,3 5-203,2-1 1,-5-4 86,0 0 0,-4-3-314,5-2 0,-3 1 92,3-1-427,2 0 0,-9-1-1299,7-2 943,-6-4-300,2 1 290,-5-5-880,0 5 712,0-6 1076,0 0 0,-5-6 0,-2-1 0</inkml:trace>
  <inkml:trace contextRef="#ctx0" brushRef="#br0" timeOffset="34">3300 3733 7965,'5'-7'-1174,"-3"2"1006,3-1 1496,-5 5-496,0-5-332,0 6 1183,0 0-1214,-5 0-274,-2 0 0,-6 6 140,1 2-164,0 9 0,-2-2 164,-3 5-56,4 1-182,-5 9 126,0-3 1,4-3-12,-4 0 1,6-5 268,-1 6-258,1 0-56,-1-6 1,5 3 55,0-5 0,4-1 84,-5-3 0,7-5-953,-2 0 413,2-5-1635,2 8 1138,0-10 466,0 5-1530,0-6-759,0 0 1757,11-6 796,-3-1 0,10-11 0,-5-1 0</inkml:trace>
  <inkml:trace contextRef="#ctx0" brushRef="#br0" timeOffset="35">3536 3808 9071,'12'0'0,"-4"-2"1072,0-2 0,-3 3-424,3-4 1,0 4-18,5 1 1,-1 0-335,0 0 0,-3 0-54,-1 0 0,0 0-304,5 0 0,-1 0 107,0 0 1,-3 0-81,-1 0 0,0 0 87,5 0 1,-5 0-1870,0 0 271,-5 0 1,4 0 14,-3 0-48,-3 0 1578,5 0 0,-12 6 0,-1 1 0</inkml:trace>
  <inkml:trace contextRef="#ctx0" brushRef="#br0" timeOffset="36">3585 3956 7932,'-7'0'1254,"2"0"-544,5 0 4782,0 0-5123,5 0-116,2 0 0,7 0 104,2 0-777,-2 0 319,4 0 161,0 0 0,-4 0-2135,9 0 1120,-9 0 504,10-5 320,-11 3 131,11-3 0,-10 5 0,3 0 0</inkml:trace>
  <inkml:trace contextRef="#ctx0" brushRef="#br0" timeOffset="37">4168 3634 13429,'6'12'642,"-5"1"-433,3-1 0,-2 2 34,-2 2 0,4 0-225,0 4 1,0 0 78,-4 0 1,0 2-178,0-5 0,0 3 41,0-3 0,0 4-98,0-5-6,0 1 1,1-5-366,4 1-78,-4-7 134,4 5 416,-5-9-138,0 3-62,0-5-8,0 0 334,0-5 1,0-2-142,0-5 1,0-1-152,0 1 0,2-1 86,2 1 0,-3 0 35,3-1 0,3 1 128,2-1 1,-2 1-88,1 0 0,-4-1 134,4 1 0,0 3-114,5 1 1,-2 4 250,-3-4 0,3 4-36,-3-5 1,3 7-115,2-3 1,-5 3-11,0-2 1,-3 2 61,3-2 15,-5 3-71,8 1 1,-9 1-275,7 3 140,-7-2-149,4 9 232,-6-4-23,0-1 10,0 5 1,-6-4-680,5 0 304,-10 4 149,4-9-1,0 9 156,-4-10 0,4 6-92,-5-3 52,5-3 246,-4 5 1,4-6-258,0 0 23,-4 0 655,10 0-316,-10 0-120,9 0 357,-3 0-72,-1 0-111,5 0 8,-5 0 453,6 0 1788,0 0-2433,0 5 48,6-3 0,-1 5 432,4-3-446,2-3 107,-4 10 1,5-9 215,0 2 0,1 1-113,-1-1 0,1 2 307,-1-2-309,1-3-203,-7 5 0,5-5 161,-2 3-867,2-2 495,1 3 0,-4-3 88,1 2 176,-1-3 1,-1 5-41,4-6 1,-8 1-7519,5 3 7343,-5-2 0,2 3 0,-5-5 0</inkml:trace>
  <inkml:trace contextRef="#ctx0" brushRef="#br0" timeOffset="38">4664 3547 12294,'13'0'163,"-5"0"-151,0 0 1,1 0 63,3 0 1,0-4-156,1 0 1,-1 0 11,1 4 1,-5-2 116,0-2 1,0 3-84,5-3 1,-5 2 35,0 2 1,-3-4 14,3 0 60,-5 0 270,2 4-237,-5 0 308,0 0-343,6 0 1,-5 5 8,3 4 0,-2 2 321,-2 1 0,1 6-114,3 3 1,-3 2 3,4 2 1,-4 0-75,-1-1 1,1 1-46,3 0 0,-2 1 29,2 3 0,-1-4 103,1 0 1,-3 0-225,3-5 0,-2-2 105,-2-1 0,4-3-92,0-2 133,0 0-181,-4-5 164,0 4-105,0-9 1,-1 3-21,-3-5 1,-5 0 2,-7 0 0,2 0-1072,-3 0 1,0 0-821,0 0 0,0 0-336,5 0 1,1-5 535,3-4 1600,2-2 0,1-12 0,-2-3 0</inkml:trace>
  <inkml:trace contextRef="#ctx0" brushRef="#br0" timeOffset="39">5235 3646 13438,'12'-5'847,"1"3"-282,-1-2-398,1 3 0,3-3-1037,1 0 1088,-1-1 0,-3 5 16,-1 0 0,1 0-14,-1 0 1,-4 0-1810,0 0 1,1 0-191,3 0-527,-5 0 2306,4 0 0,-10 6 0,5 1 0</inkml:trace>
  <inkml:trace contextRef="#ctx0" brushRef="#br0" timeOffset="40">5272 3845 10396,'9'0'1716,"-1"0"1,0 0-1141,5 0 0,-1-2-905,0-2 1,5 3 274,-1-3 1,6 2 53,-1 2 0,3-5 0,0-2 0</inkml:trace>
  <inkml:trace contextRef="#ctx0" brushRef="#br0" timeOffset="41">6041 3547 7935,'0'-7'-550,"0"-4"550,0 10 545,0-5-188,0 6 0,0-5-186,0 3 808,0-3-182,0 5-357,0 0-192,0 5 0,5 2 119,-1 6 0,0 5-213,-4 2 0,0 5 94,0 4 0,0 3-230,0 5 1,0 0 134,0 0 1,0-1-180,0-3 1,0 3 28,0-3 0,0-3 141,0-1 1,0-7-87,0-1 0,0-6-417,0 2 1,0-3-348,0-2 513,0 0 0,0-3-96,0-1 99,0-5 274,0 2-153,0-5 0,0-1-66,0-3 0,0-3 53,0-6 0,-4 0 28,0-4 0,-1-4-200,5-8 0,-1 2 87,-3-6 0,3 4 199,-4-4 0,4 5-81,1-1 0,0 3 165,0 1 0,0 2-126,0 2 0,0 3 315,0 6 1,1-2-121,4-2 1,-4 2 205,3-3 1,-1 8-35,1 0 1,1 1-139,4-4 0,2 1-26,-3 2 0,3 0-27,1 5 1,1-5 13,-1 5 1,-3 0-15,-1 4 1,0 0-5,4 0 1,1 0 4,-1 0 1,-3 1 113,-1 4 0,-1-3-11,1 7 1,-1-5-3,-3 4 0,-3 0 6,4 5-75,-4-1 1,-2 0-159,-4 1 1,3-1 84,-7 1 1,1-5-564,-4 0 0,-1 0 250,1 5 1,-1-5-751,1 0 1,0-5-3930,-1 1 4266,1-2 600,-1-2 0,1 0 0,0 0 0</inkml:trace>
  <inkml:trace contextRef="#ctx0" brushRef="#br0" timeOffset="42">6389 3212 7986,'0'-7'452,"0"2"-3,0 5 518,0 0-184,0-6-316,0 5-541,0-5 244,0 6 1,4 2 195,0 2 0,2 3-99,-2 5 1,-3 6 27,3 3 1,2 2-57,-2 2 1,0 4-133,-4 0 0,0 1-155,0-1 0,0-4 82,0 0 0,0 0-184,0-5 0,0 0 68,0 0-21,0-5 61,0 3 12,0-5-147,0-6 47,0-2 88,0-5 31,0 0 0,0-5-145,0-4 0,0-2 92,0-1 0,0-2-65,0-2 1,0 0 101,0-4 0,1 0-80,3 0 1,-1 0 39,6 4 0,-5 4 80,4-1 0,-4 1 42,4 3 1,-1 3-78,1-3 1,4 5 207,-4-4-204,3 5 0,1-2 153,1 5 0,-5 0-63,0 0 0,-4 0 10,5 0-30,-7 0 0,5 0-366,-3 0-122,-2 0 429,3 5 0,-6 1-11,-3 2 0,1 2-70,-5-6-312,-1 5 277,-3-2 0,4 0 181,-1-3 0,5-2-131,-4-2 0,4 0 339,-4 0 27,5 0-235,-8 0 319,10 0-69,-11 0 158,11 0-185,-4 0-51,5 0 1840,0 0-1742,5 5 0,-2-3-127,5 2 0,-4 1 47,5-1 0,-5 2 63,4-2 0,-1-1-108,1 5 1,3-4 5,-3 4 0,-1-3 28,2 3 1,-1-4-217,4 4 0,-3-4 236,-1 5 145,0-7-236,4 9 0,-3-9-1805,-1 2-2930,-5-3 2704,2 5 1865,1-5 0,-5 5 0,5-6 0</inkml:trace>
  <inkml:trace contextRef="#ctx0" brushRef="#br0" timeOffset="43">6947 3435 7985,'0'-6'0,"0"-5"379,0 9-133,0-3 1,0 3 90,0-2 358,-6 3-263,5-5-1,-10 6-205,10 6-1,-5 1-43,1 5 1,-2 2 183,-6 2-141,6 4 0,-4 4 95,10 1-95,-4 0 57,5 0-230,0 0 1,0-5-179,0 1 119,0-6 232,0 9-70,0-11 49,5 5-244,2-5-930,5-1-600,1 1 718,-1-1-125,1-5 629,-1-2 1,2-5-2,2 0 1,-1 0-287,6 0-137,-6 0 772,9 0 0,-5-11 0,6-2 0</inkml:trace>
  <inkml:trace contextRef="#ctx0" brushRef="#br0" timeOffset="44">7257 3559 7985,'0'-6'1666,"0"0"-468,0 1-288,0 3-154,0-3-401,0 5-130,0 5 0,0 2-359,0 5 1,0 1 108,0-1 306,0 1-1509,0 5 907,0-5 1,0 5 194,0-5-705,0-1 334,0 0-697,6 1 1,-4-2 1193,7-3 0,-1 3 0,4-4 0</inkml:trace>
  <inkml:trace contextRef="#ctx0" brushRef="#br0" timeOffset="45">7443 3646 10546,'13'0'-257,"-5"-1"266,0-3 0,0 2 279,5-2 0,-5 2-451,0-3 1,1 4 205,3-3-881,0 2 1,1-2 493,-1 0 0,-3 0-226,-1 4 1,0 0 569,4 0 0,1-5 0,-1-2 0</inkml:trace>
  <inkml:trace contextRef="#ctx0" brushRef="#br0" timeOffset="46">7791 3535 7937,'-7'-6'2665,"1"5"-1542,6-5-309,0 6-405,0 0 1,0 7-176,0 6 1,0 0 43,0 8 1,0 0-147,0 3 1,4 0-224,0-3 1,1 2 148,-5-2 0,1 1-115,3-2 1,-3 2 39,4-5 0,-4 4-681,-1-5 525,5 1 1,-3-5-888,2 1 404,-3-7-744,-1 5 173,6-9 429,-5 3 394,5-5 0,-6-1 113,0-3 0,-4-3-42,0-5 1,-2-1 167,2 1 0,2-6 129,-2-3 0,-1-2 93,1-2 1,-2 4-70,2 1 1,3-1 11,-3-4 0,-2 6 0,2 2 0,0-2 0,2 5 0,-2-2 0,3 6 3712,-3 2-2654,2-1 1,4 1-655,2 0 0,1 4-184,4-4 1,3 5-1,0-1 1,1-2 16,3 2 1,-2 0-18,-1 4 0,-1 0 110,0 0 1,1 0 137,-1 0 83,1 5-317,-1 2 0,-5 6-22,-3-1 0,2-4 8,-2 1 0,0-5-205,-4 4 1,0-4-643,0 4 0,-6-1 403,-2 2 1,1 0-1088,-1-5 1,0 5 631,-5-5 0,1 4-491,-1-4 0,2 2-126,3-2 104,-3-3 1192,4 5 0,-5-12 0,-1-1 0</inkml:trace>
  <inkml:trace contextRef="#ctx0" brushRef="#br0" timeOffset="47">7964 3423 7937,'7'0'585,"4"0"-182,-4 0-147,5-5 1,1 3 763,-1-2-656,1 3 0,-1 1 204,0 0 55,1 5-307,-1 2 1,1 1 114,-1 1 139,-5-1 1,4 8 84,-3 1 77,-2-1-201,5 2-55,-4-4-654,0 10 0,-2-11 192,-5 4 1,0 1-943,0-2 0,0 5 619,0-4 1,-5-1-561,-4-4 1,-2 5 21,-1 0 847,0-1 0,-12-3 0,-2-1 0</inkml:trace>
  <inkml:trace contextRef="#ctx0" brushRef="#br0" timeOffset="48">8299 3175 9801,'2'14'602,"2"2"0,-3-1-316,3 6 0,2 0-256,-2 4 1,0 2-430,-4-2 1,0 3 333,0-8 1,0 2-624,0-1 1,1-3 397,4-6 0,-4 1-751,3-1 444,-3-5 597,5 4 0,1-10 0,5 5 0</inkml:trace>
  <inkml:trace contextRef="#ctx0" brushRef="#br0" timeOffset="49">8473 3311 7492,'7'0'0,"4"0"0,-10 0 586,10 0 1,-4 0 1929,5 0-1760,1 0-264,5 0 0,-4 0-265,9 0-227,-4 0 0,6-5 0,0-2 0</inkml:trace>
  <inkml:trace contextRef="#ctx0" brushRef="#br0" timeOffset="50">8895 3150 7947,'0'-7'1497,"0"2"-1074,0 5 0,0 1-139,0 3 0,0 3-101,0 6 0,0 0 52,0 4 0,0-2-406,0 6 1,0-5 209,0 5 0,0-6 135,0 2 0,0-2 14,0 1 1,1-2-189,3 3 0,3-4 0,5 0 0</inkml:trace>
  <inkml:trace contextRef="#ctx0" brushRef="#br0" timeOffset="51">8895 3113 8007,'-4'-8'-238,"-1"-1"308,1 7 0,4-5 764,0 3-89,0 2-163,0-3-127,0 5 124,0 0-466,0 5 1,0 2 86,0 6 1,0 5-37,0 2 1,0 4-47,0 0 1,0 1-167,0 0 0,0-4 28,0-1 1,0 0-10,0 0 1,0-2-71,0-5 0,0-1 128,0 0 0,2-3-119,2-1 93,-3-5-123,5 8 139,-6-10-36,0 5 11,0-6 236,0 0-194,0-6-12,0-1 0,0-5 7,0-1 0,0 1-338,0 0 0,0-1 102,0 1 1,1 1 33,3 3 0,-1-3 44,5 2 1,-4 0 32,5 0 1,-3-2 136,3 3 0,2 1-90,-3-1 0,-1 5 85,1-1 0,-1 1-51,1-1 1,3 3-17,-2-3 1,-2 2 31,1 2 0,-4 0 296,4 0 0,-4 2 147,5 2-407,-7-3 1,5 6 17,-3-3 1,-2-1 72,2 5-100,-3-5 1,-2 8 11,-3-3 0,1-1 37,-5 1-244,0 1 0,-5-1 120,1 0 1,3-5-155,1 1 199,5-3 118,-8-1 1,9 0-58,-7 0 335,7 0-110,-4 0 257,6 0-95,-5 0-248,3 0 70,-3 0 47,5 0-324,0 0 0,5 5 445,3-1 0,-1 1-129,2-1 0,-1 2-4,4 2 1,1 2-82,-1-6 1,1 1 102,-1 0-331,0-4 1,1 9 94,-1-6 0,-4 0-767,1-4 0,-7 1 97,3 3-1499,1-2 0,-4 5 2078,2-3 0,-3 3 0,-1 5 0</inkml:trace>
  <inkml:trace contextRef="#ctx0" brushRef="#br0" timeOffset="52">9503 3485 7889,'0'-7'0,"0"2"445,0-1 0,0 5-230,0-5 55,0 6 252,0 0-307,0 6 55,5 1-1,-4 5-53,10 6-1,-9 1-238,3 6-1,-5 5 199,0-3 0,0 7 176,0-5-190,0-6 1,0 1-79,0-4-108,6-2 430,-5 0-1398,5-5 513,-6-1 276,0-5-29,0 4 158,0-10-153,0 5 55,0-6 225,0 0-137,0-6 1,0 0 69,0-7-211,0 1 203,0-1 1,0 1 35,0 0 0,0-5-11,0 0 0,4 1-61,0 3 252,6 1-235,-3 5 266,-1-4-4,5 4-231,-4 0 24,6 2 259,-1-1-233,1 5 1,-1-6-89,0 3 151,-5 3 19,4-5-2,-9 6-648,3 0 355,-5 6 0,-1-1-23,-3 3 0,-3 3 2,-6-2 0,5-4 113,0-1 1,4 2 299,-5-2-228,7 0-135,-9-4 87,9 0 1,-5 0 1229,3 0-367,3 0-60,-5 0-702,6 0 163,0 0-29,0 6 0,4 0 0,1 7 1,4-5-13,0 0 1,-3-1-61,3 2 0,-1 2-563,4-3 1,1-3 216,-1 0 1,1-3-670,-1 2 1,0-2-284,1 2 0,1-3 164,2-1 1029,-2 0 0,9-5 0,-3-2 0</inkml:trace>
  <inkml:trace contextRef="#ctx0" brushRef="#br0" timeOffset="53">9999 3559 7889,'0'-6'0,"0"0"-1044,0 1 1830,-6 3 0,5-5 455,-3 3 0,1 3-995,-1-3 1,1 2-32,-5 2 1,4 0 13,-5 0 0,2 2-61,-1 2 1,-3 1 46,3 4 1,1 2-123,-1-3 0,1 4 90,-1 5 1,2-3-155,6 2 0,0-2 81,0-2 0,0 2 46,0 3 1,0-4-530,0 4 1,6-7 218,2-2 0,3-1-215,1 1 1,1 2 176,-1-6 1,1 0 92,-1-4 1,0 0-5,1 0 0,-1 0-1172,1 0 0,-1-1 268,0-4 1,-3 3 1006,-1-7 0,-5 1 0,2-4 0</inkml:trace>
  <inkml:trace contextRef="#ctx0" brushRef="#br0" timeOffset="54">9937 3659 7889,'-9'0'1580,"1"0"-520,5 0-755,-2 0 1,5-2-50,0-2 0,5 3-217,4-3 0,-1 2-917,4 2 1,-1 0 519,10 0 1,-4 0-693,3 0 1,-5-4 1049,2 0 0,2-6 0,1 3 0</inkml:trace>
  <inkml:trace contextRef="#ctx0" brushRef="#br0" timeOffset="55">10396 3473 7889,'-2'-9'586,"-2"1"0,1 4-547,-5-4 0,0 4 56,-5-5 0,1 7 1023,0-3 0,-5 4-377,1 1 1,-1 0-331,5 0 1,3 0-394,1 0 0,1 1 229,-1 4-32,-3 1 1,10 7-1,-4-1 1,4-3-346,1-1 0,1 0 128,4 4 1,1-1-225,7-2 0,-1 0 106,1-4 1,0 3 41,4-4 0,-3 1-393,2 0 0,-2-4 200,-2 3 0,-3 2-19,-1-2 1,-4 4-136,4-4 278,-5 6 1,1-3-152,-8 5 1,-3-4-255,-5 1 0,-1-2 408,1 1 0,0 3-24,-1-3 0,5-2 113,0-2-257,-1 3 1073,-3-6-390,0 4 855,5-5-580,1 0-48,6 0-171,0 6 0,2-3-171,2 5 0,-1-4 56,5 4-67,0 1 1,4 3-178,1 1 0,-5-5 63,0 0 0,-3-1 39,3 1 0,-4 3-27,4-3 0,-5-1-1862,1 2 1016,-3-1 0,4 0 368,-1 0 0,1-5-1148,-1 1 966,-2 3 1,9-5-192,-3 2 1,-1-3 262,1-1 0,1-5-230,3-4 675,0 4 0,1-12 0,-1 4 0</inkml:trace>
  <inkml:trace contextRef="#ctx0" brushRef="#br0" timeOffset="56">10532 3659 7889,'0'-7'0,"0"1"1122,0 6 2005,0 0-2635,0 6-362,0 1 85,0 5 1,0-5-553,6 4 276,-5-10 139,10 5-111,-4-1 1,1-3-263,1 2 344,-1-3-353,-1-1 215,4 0-22,-10 0 1,10-1-267,-3-3 166,-2 2 137,5-9 1,-8 4-27,5-5 0,-5 0-54,1-1 296,-3 1 0,-1 4-109,0-1-68,0 1 1,-5-3 20,-4 3 0,-2-2-43,-1 6 1,0 0-618,-1 4 0,1 0 305,-1 0 0,1 0-586,0 0 0,5 5 955,3 4 0,-3 2 0,0 1 0</inkml:trace>
  <inkml:trace contextRef="#ctx0" brushRef="#br0" timeOffset="57">10830 3708 8588,'8'4'994,"0"1"0,-5 0-539,1-1 0,-2-1-111,-2 5 0,0-4-298,0 5 0,0-1 128,0 4 1,-2 1-1032,-2-1 0,1-4 501,-5 1 0,5-1-1581,-1 4 1937,3-5 0,-5 4 0,-1-4 0</inkml:trace>
  <inkml:trace contextRef="#ctx0" brushRef="#br0" timeOffset="58">11041 3559 11547,'0'13'470,"0"-1"0,4 1-903,0-1 1,0 2 328,-4 2 0,0-2-2230,0 3 2334,0-4 0,6 0 0,1-1 0</inkml:trace>
  <inkml:trace contextRef="#ctx0" brushRef="#br0" timeOffset="59">11177 3386 8768,'7'-2'42,"-3"-2"0,-1 3-159,1-3 1,-1-2 1088,5 2 1,-4-1-346,5 1 0,-1 2-255,4-2 0,1 3-174,-1 1 1,-4 0 23,1 0 1,-1 5-68,4 3 0,-3-1 95,-1 2 1,-4 0-233,4 8 1,-5-3 142,1 2 0,-2-1-301,-2 2 0,0-3-199,0 2 0,0-1 224,0 2 0,0-3-23,0 2 1,0-6 80,0-2 0,0 0-149,0 5 0,0-5-62,0 0 71,0-5 34,0 8 1,1-10 83,3 4 1,-1-4 131,5-1 0,-4 0-82,4 0 0,-3 0 42,3 0 0,-4-1-112,4-4 272,-5 4-211,8-10 702,-10 10-266,5-5 349,-6 6 34,0 0-667,0 6 1,-4-2 43,0 8 0,-5-2 19,5 6 1,-1 4 15,1 0 1,2 0 521,-2 0 1,3 1-195,1 4 0,-4-5-14,-1 1 1,1-4-71,4 3 65,0-5-335,-5 3 0,3-5 81,-2-1 1,2 1-26,-3-1 0,3-1-646,-7-3 1,5-1 296,-4-3 91,0-2-3894,-5 3 1849,-5-5 2080,-1 0 0,-17 0 0,-2 0 0</inkml:trace>
  <inkml:trace contextRef="#ctx0" brushRef="#br0" timeOffset="60">1700 5147 8146,'6'-6'256,"1"5"-124,-3-3 0,3 3 416,6 1-20,-1 0-3,1 0 0,-1-6-284,6 5 0,1-5-306,6 1 1,-4 2 128,-1-5 154,1 5 1,4-8-1,-6 9 1,5-9 54,-11 10-2785,5-10 1222,-5 10 644,-1-5-275,-5 6 414,-2 0 507,-5 0 0,0 6 0,0 1 0</inkml:trace>
  <inkml:trace contextRef="#ctx0" brushRef="#br0" timeOffset="61">1774 5172 8146,'-7'0'720,"2"0"-238,5 0 61,0 0-191,-6 5 1,5 4-112,-3 7 0,1 3-211,-1 6 0,2 0-169,-2 0 0,-1 0 160,0-1 0,1 1-30,4 0 1,0 0-11,0 0 0,0-5 2,0 1 0,0-6 89,0 2 0,0-4-57,0 0 1,6-1 19,2 1 0,-1-1 118,1 0 0,1-1-48,3-2 0,0 0-39,1-4 1,1 0 13,2-1 1,-1-2 1,6 2 0,-5-3-341,5-1 1,-4-1 119,3-3 0,-4 1-517,0-5 0,1 3-142,-5-3-41,3 5 0,-9-8-287,2 3 1126,-3 3 0,-10-12 0,-2 3 0</inkml:trace>
  <inkml:trace contextRef="#ctx0" brushRef="#br0" timeOffset="62">1786 5445 8133,'-12'0'-322,"5"-6"577,2 5 0,5-6-87,0 3 0,1 2 208,3-2 1,4 1-75,9-1 1,-2 2-284,6-7 0,-1 5 80,5-4 1,-1 4 51,-4-5 0,4 3-664,-4-3 1,-2 2 44,-1 3-1176,-3 3 868,-2-5 776,-5 6 0,-2 0 0,-5 0 0</inkml:trace>
  <inkml:trace contextRef="#ctx0" brushRef="#br0" timeOffset="63">1861 5271 8133,'-7'-7'864,"1"2"-779,6 5 1,0 5 185,0 3 1,0 9-32,0 4 0,0 3-601,0 5 0,0-1 272,0 5 1,0-4-238,0 4 1,0-5 164,0 0 161,6-7 0,1 3 0,5-5 0</inkml:trace>
  <inkml:trace contextRef="#ctx0" brushRef="#br0" timeOffset="64">2394 5172 8138,'0'-13'44,"2"1"-44,2 0 280,-3-1 0,5 1 1199,-6-1-502,0 1-774,0 0 36,0-1-93,-6 1 218,-1 5-140,-5-4 0,4 9-375,-1-2 1,5 3-115,-4 1 0,4 0-178,-5 0 211,7 0 216,-9 0 0,8 0-12,-5 0 3,5 5 1,-7 2 22,6 6 0,-4 3 0,4 1 0,-2 5 3,2-1 0,3 2 10,-3 2 1,-2 0-14,2-1 0,-4 1 4,4 0 0,-2 0-2,2 0 0,2 4 1,-2-1 1,3-3 105,1-4 0,0-2-99,0 2 0,0-2 186,0-2 0,0-8-8,0 4-143,0-4 0,1 2 16,3-2 0,2-2 19,2-3 0,3-3-449,-2 3 0,2-2 177,1-2 0,5 0-374,-1 0 1,1-2 216,-5-2 0,2 1-413,2-5 0,-2 0 229,3-5 0,-4 1 535,0 0 0,5-12 0,1-2 0</inkml:trace>
  <inkml:trace contextRef="#ctx0" brushRef="#br0" timeOffset="65">2593 5147 8110,'-4'-8'-1,"-1"-1"1,1 5 525,4-4 1,0 5-289,0-2 312,0 5 19,0 0-316,0 5 1,4 4-214,1 7 1,4-1 126,0 6 1,2 0-57,1 3 0,0 1 91,1 0 1,-1-2-543,1-2 1,-2 1 201,-3-5 1,3 1-467,-3-2 1,3-6-258,2 2 1,-5-2 425,0 2 0,-4-4-152,5 1-72,-7-6 660,4 2 0,-6-5 0,0 0 0</inkml:trace>
  <inkml:trace contextRef="#ctx0" brushRef="#br0" timeOffset="66">2754 5197 8105,'0'-13'867,"0"6"-570,0-4 246,0 10 41,0-5-309,0 6 1,-1 0-9,-4 0 0,0 6-208,-3 2 0,-7 9 119,2 3 0,-2 4-462,3 1 0,-1-1 245,1 1 1,-1-1-849,1-4 0,1 2 96,3-5 1,2-1-776,6-3 1566,0-6 0,-5 4 0,-2-4 0</inkml:trace>
  <inkml:trace contextRef="#ctx0" brushRef="#br0" timeOffset="67">2791 5122 8019,'6'-7'189,"-5"2"1,5-1-190,-1 5 0,-3-10 0,9 9 0,-5-9 0,7 10 163,-1-4 0,1 0 543,-1 1-326,-5 0-274,4 4-215,-4 0 1,1 0 146,0 0-60,1 0 86,3 0-143,0 0 0,-3 0-42,-1 0 119,-5 0 1,4 0 216,-3 0-199,-3 0 464,5 0-144,-6 6-120,0 1 1,0 5 15,0 0 0,0 1 72,0-1 0,0 1 3,0-1 1,1 5-83,3-1 0,-2 5 83,2-5 0,-3 6-68,-1-1 0,0 2 87,0 2 1,4-4-114,0 0 1,1-5 196,-5 5 0,0-2-32,0 2 0,0-3-91,0-6 0,0 0-240,0 1 0,0-5 100,0 0 1,-2-3-932,-2 3 0,-3-4 500,-5 4 0,-6-5-726,-3 1 0,0 2 99,-3-2 910,-4 0 0,-15 1 0,-1 2 0</inkml:trace>
  <inkml:trace contextRef="#ctx0" brushRef="#br0" timeOffset="68">3424 5221 7940,'0'-7'1669,"0"2"-1252,0 5 108,0 0-260,5 0-44,2 0-1,0 0-181,4 0 1,-4-4 147,6 0 0,-1 0-285,0 4 0,1 0 111,-1 0 0,1 0 145,-1 0 0,0 0-74,1 0 0,-1 0-1365,1 0 1,-1 0 166,0 0 1114,-5 0 0,4 0 0,-4 0 0</inkml:trace>
  <inkml:trace contextRef="#ctx0" brushRef="#br0" timeOffset="69">3424 5358 10704,'12'0'860,"1"0"-1021,5 0 0,1 0-1735,6 0 1359,0 0 1,-1-2 536,1-2 0,0 3 0,0-5 0</inkml:trace>
  <inkml:trace contextRef="#ctx0" brushRef="#br0" timeOffset="70">4205 5085 6841,'-5'-7'1014,"4"0"74,-4 3-538,4 3-100,1-5-94,0 12 1,-1 5-166,-3 5 0,2 6 33,-2-1 1,3 7-171,1 0 0,0 6 100,0-6 1,0 6-163,0-6 0,0 1 35,0-4 1,0 0-29,0 0 1,0-5 57,0 1 0,4-6-242,0 2 1,0-3-226,-4-2 1,0-4 12,0 1-126,0-7 255,0 4 56,0-6 68,0 0 0,0-6-103,0-2 1,0-4 51,0-5 1,0-2-8,0-6 1,-4 0 190,0 0 0,-2-5-90,2-3 0,3 1 250,-3-1 0,1 6-89,-1-2 1,2 3 60,-2 1 1,3 5-50,1 4 1,0 2 383,0 2 0,0-1-150,0 1 0,5 4 165,4-1 1,2 5 35,1-4 0,0 5 281,1-1-558,-1-3 0,1 6-19,-1-3 1,0 2 29,1 2 1,-5 4-18,0 1 1,-3 3 228,3-4-228,-5 6 0,2-3 114,-5 5 0,0-4-235,0 0 1,-1 1 116,-3 3 0,-7 1-192,-6-1 0,-5 0 109,1 1 1,-1-1-637,2 1 1,-3-2 308,7-3 1,-1-1 98,5-3 56,0-3-3901,5 5 2167,1-6 1768,12-6 0,6-6 0,7-7 0</inkml:trace>
  <inkml:trace contextRef="#ctx0" brushRef="#br0" timeOffset="71">5260 4973 7917,'0'-7'807,"0"-4"-241,0 10-395,0-4-95,0 5 0,0 1 61,0 3-20,0 3 1,4 11 117,0 3-78,6 2 39,-9 7-124,10-4 1,-8 9 67,5-6-366,1 0 204,-3-10 21,5-1-88,-4 0 172,6-4 10,-6 4-32,4-12 145,-10 0-96,10-6-31,-10 0 192,10 0 0,-5-3 3,2-5-167,3 0 75,-4-10-51,0 0 76,4-1 1,-8-6-62,5 0 1,-1 0-13,1 0 1,2-4 27,-6 0 1,2 1-148,-2 3 1,-3 1 74,3 4 0,-2 2 171,-2 5-134,5 1 1,-4 4-1289,4-1 572,-4 7 281,-1-4-1660,5 17 0,1-3 1968,2 9 0,9 2 0,-3 1 0</inkml:trace>
  <inkml:trace contextRef="#ctx0" brushRef="#br0" timeOffset="72">5756 5147 7917,'0'-12'415,"-5"-1"1,2 1-34,-5-1 1,3 6-151,-3 3 0,1 2 300,-1-3 0,-3 4-112,3-3 0,1 7-270,-1 1 0,-1 10 68,-3-2 1,4 5-165,-1-1 0,7-1 71,-3 6 0,4-6-324,1 2-582,0 2 1,0-5 963,0 2-319,6-8 0,0-2-21,7-6 1,-1 0-79,1 0 0,-2-1 9,-3-4 1,3-1-99,-3-7 137,3 1 1,-2-1-225,-1 1 737,-5 5 1,2 0 663,-5 3-714,0 3 1,1-5-131,4 6 0,-4 2 115,3 2 1,-3-2 90,-1 7-613,6-1 236,1 4 1,5-1-462,1-2 1,-5-4 16,0-5 0,-4 0-30,5 0-42,-1 0 1,3-1 182,-3-3 0,2-3-66,-6-6 0,6 1 98,-2 0 0,-3-1 162,0 1 0,0-2 164,-1-3 0,2 5 266,-2 0 1,-3-1 57,3 5 0,-2 1-180,-2-1 1088,5 5-895,-3-2 0,5 5 361,-3 0 1,-3 5-250,3 3 1,2 3-75,-2 2 1,0 3-158,-4 1 1,4 1-183,0-2 0,2-2-336,-2 3 325,-3-4 0,6 0 139,-3-1 1,-2-4 38,2 1-113,-3-7-353,-1 4-615,0-6 386,0 0 606,0-6 0,0 0 136,0-7 1,0 1-100,0-1 1,0 1 160,0 0 0,0-1 212,0 1-208,6-1 1,-1 1-102,3 0 1,2 3 34,-6 1 1,2 5 145,-2-1-455,3-3-1418,5 6 913,1-5-2438,-1 6 1620,0 0 1382,1 0 0,-1 6 0,1 1 0</inkml:trace>
  <inkml:trace contextRef="#ctx0" brushRef="#br0" timeOffset="73">6414 4911 7958,'6'-7'0,"0"-4"784,-6 5-306,0-1 0,0-4 112,0 2 0,0 2-201,0-1 0,-1 0 42,-4-4-181,4-1 1,-9 1-216,6-1 274,-5 6-256,2-4 1,-4 9 150,2-7-254,-2 7 1,9-4-69,-7 6 86,7 0 0,-5 0-206,3 0 235,2 0 0,-3 1-130,5 4 154,0 2 1,0 9-10,0 1 1,0 0-22,0 0 1,0 2 66,0 6 1,4-4-25,0-1 1,0 3-21,-4 5 0,0-1 27,0 2 0,0-3-16,0-1 0,0-1 67,0 1 0,0-4-64,0 0 0,0-6 93,0 1 0,0-2-83,0-2 1,0-3 88,0-1-292,6-5 163,1 8-453,5-10 0,0 5 201,1-6 1,-1-5-542,1 1 0,-1-5 338,0 0 0,1-2 106,-1-1 0,1-5-39,-1 1 390,0-6 0,1 3 0,-1-6 0</inkml:trace>
  <inkml:trace contextRef="#ctx0" brushRef="#br0" timeOffset="74">6575 4874 12301,'7'13'558,"2"-1"-322,-4 0 1,4 2-1,-1 3 0,-1 1-77,2 2 0,-1 0-523,4-4 1,-1-2-365,-2 2 0,2-2 477,-3-1 1,3-1 187,1 0 1,-3-3-237,-1-1 7,0-5 0,5 2-224,-1-5 516,-5 0 0,4 6 0,-4 1 0</inkml:trace>
  <inkml:trace contextRef="#ctx0" brushRef="#br0" timeOffset="75">6835 4862 7958,'-8'0'1325,"0"0"-1042,5 0-116,-8 0 0,6 1 244,-4 3 0,-6 3 470,3 6 0,-5 3-699,1 1 1,2 5-568,-3-2 428,3 4-412,-3 1 0,7-6-1277,-2-3 1269,7-2 216,-6-1-1510,10-1 758,-5 0 913,6-5 0,0 4 0,0-4 0</inkml:trace>
  <inkml:trace contextRef="#ctx0" brushRef="#br0" timeOffset="76">6860 4800 7914,'6'-7'-354,"2"3"925,3 2 562,1-3-422,1 3-738,-1-3 0,-4 5 32,1 0-21,-7 0 0,8-1 211,-6-4-1,0 4-59,-4-4 1,2 5 159,2 0-260,-3 0 37,5 5 1,-2-2 20,0 5 0,0 0 2,-4 5 1,4-1 173,0 1 0,5 0-105,-5 4 0,0 2-58,-4 6 0,4 0-10,0 0 1,0-1 608,-4 1 0,0-4-27,0-1 1,0 0-284,0 0 0,0 0-220,0-4 0,-1-3 289,-3-1-28,3 0 27,-10-5-915,4 0 1,-6-1 312,1-6 1,4 0-1318,-1 0 0,1-2 681,-4-2 1,1 2-839,2-7 0,0 1 1613,5-4 0,-1-6 0,5-2 0</inkml:trace>
  <inkml:trace contextRef="#ctx0" brushRef="#br0" timeOffset="77">7257 4911 7914,'13'0'1913,"-1"0"-1449,0 0-132,1 0 1,-1 0 86,1 0-49,-1-5-131,0 3 1,1-7 87,-1 5-431,6 0 134,-4-2-1,4 5 189,0-5-1713,-4 6 688,3-5 611,-4 3 196,-1-3 0,-5 10 0,-1 2 0</inkml:trace>
  <inkml:trace contextRef="#ctx0" brushRef="#br0" timeOffset="78">7332 5048 7914,'-7'0'1043,"-4"0"-920,9 5 1,-3-3-205,5 3 64,5-5-55,-3 0 966,9 0-406,-4 0-266,10 0 1,1-1-789,3-3 0,3 1 247,-4-5 1,8 5 318,1-1 0,5-9 0,-2 0 0</inkml:trace>
  <inkml:trace contextRef="#ctx0" brushRef="#br0" timeOffset="79">7964 4787 9666,'-7'-5'2085,"2"3"-1345,5-3-329,0 5 1,0 5-137,0 4 0,0 7-22,0 5 0,1 2-28,3 2 0,-2 4-27,2 0 1,-3 1 54,-1-1 0,2-5-206,2 5 0,-3-6-149,3 6 0,-2-7-323,-2-1 1,4-5-421,0 5 1,1-6 461,0 2 0,-4-4-461,3 0 0,-1-5 337,1 0 0,-3-4-227,3 5 153,-2-7 191,3 4 1,-3-12 55,2-2 1,-3-4 26,-1-5 1,0-2 188,0-6 0,0 0 118,0 1 0,0-3 112,0-2 0,0 7-141,0-2 0,-4 6 267,0-3 1,-2 6-138,2-2 1,3 4 576,-3 0 1,2 5-167,2 0 0,0-1 21,0-3 0,0 4 362,0-1-282,0 1-374,0-4 0,6 5 211,2 3-12,3-3 1,2 5-80,-1-2 0,0 3 61,1 1 0,-1 0-44,1 0 0,-2 1 43,-3 3 0,3 2 175,-3 2-248,-2 3 1,1-4-124,-3 6 1,-3-5 0,3 0 1,-4-1-241,-4 1 1,-3 3 101,-5-2 0,-2 2-780,-2 1 0,-2-1-146,-3-3 0,-1 3-510,5-2 0,-1-3 830,2 3 0,6-7-425,-2 3-1936,8-4 1636,-2-1 1245,6-6 0,11-6 0,3-7 0</inkml:trace>
  <inkml:trace contextRef="#ctx0" brushRef="#br0" timeOffset="80">8473 4700 7982,'7'-5'680,"-2"4"-340,-5-10-170,0 9 1507,0-9-726,0 10-363,0-5 129,0 1-217,-5 3 1,-2-3-65,-6 5-539,7 5 148,-5 2 1,4 6 126,-6-1 0,5 5-183,0-1 1,5 6-113,-1-1 118,2-3-63,2 5 1,0-5-385,0 3 0,6-3 219,2-6-720,3 1 1,3-1 421,3 0 1,0-1-351,4-2 0,3-4 881,-4-5 0,9 0 0,3 0 0</inkml:trace>
  <inkml:trace contextRef="#ctx0" brushRef="#br0" timeOffset="81">8808 4750 7927,'0'-8'588,"0"0"22,0-1 207,0 2 198,0 2-571,0 5 147,0 0 0,4 1-523,0 3 1,4 3 54,-4 6 1,2-1-234,-2 1-982,-2-1 0,4 0 1238,-1 1 0,-4 0-607,3 4 0,-3-7 158,-1 2 0,2-4-1494,2 1 1797,-3 2 0,10-10 0,-4 5 0</inkml:trace>
  <inkml:trace contextRef="#ctx0" brushRef="#br0" timeOffset="82">8944 4763 9307,'13'0'1601,"-1"0"-1442,0 0 0,0-2 88,-4-2 0,3 3-456,-3-4 0,7 3 214,2-2 0,-1 2-883,-3-2 1,-1 3 530,1 1 1,-1 0-1210,0 0 1556,6 0 0,-4-6 0,4-1 0</inkml:trace>
  <inkml:trace contextRef="#ctx0" brushRef="#br0" timeOffset="83">9329 4651 11214,'0'-7'2485,"0"1"-2091,0 18 1,4-4 25,0 8 1,0 4-121,-4 0 1,0 4-83,0 1 0,0-1-1,0 1 1,0 4-21,0 0 1,0-1 20,0-8 0,0 4-866,0-4 0,0-2 69,0-1 0,0-3-284,0-2 1,0 0 191,0 1 8,0-6-1314,0-2 905,0-5 721,0 0 0,-4-5 133,0-4 0,-4-3 0,4-5 1,-5 2-28,5-5 0,-4-2 27,4-7 0,-2 2-108,2-2 0,3 3 326,-3 2 0,2 3 1131,2 0 1,0 6-598,0-2 0,0 4-40,0 0 1,0 1-127,0-1 1,0 1 259,0 0 1,4 3 320,0 1-531,6 0 1,-3 0-81,5-1 0,1 7-93,-1-3 0,-3 4 398,-1 1-425,0 0 0,4 0 15,1 0 0,-6 6 203,-3 2-191,3 3 0,-6 1-117,3 1 1,-2-1-204,-2 0 1,0 1 214,0-1 0,-2 1 62,-2-1 0,1-4-1394,-5 1 0,4-7-9,-4 3-1335,5 1 1115,-8-4-473,10 3 1113,-5-5 0,6-5 781,0-3 0,0-3 0,0-2 0</inkml:trace>
  <inkml:trace contextRef="#ctx0" brushRef="#br0" timeOffset="84">9465 4527 7912,'6'-7'660,"-3"1"-378,5 6 1,0-4-1,5 0 1,-5 0 180,0 4 400,0 0 0,5 0-329,-1 0 0,-1 1 459,-3 4 0,3 1-55,-2 7 1,-2-1-438,1 1 1,-5 3-214,1 1 0,1 1-57,-1-2 1,1-1 97,-5 6 0,0 0-61,0 3 0,-3 3-4598,-5 2 4330,-1 2 0,-20 12 0,3 1 0</inkml:trace>
  <inkml:trace contextRef="#ctx0" brushRef="#br0" timeOffset="85">2121 6424 7770,'0'-6'2058,"0"0"-1555,0 6 437,0 0-482,6 0 57,-5 6-290,5 0 1,-6 12-268,0 2-1,0 4 269,0 7 56,0-5-1516,0 10 704,0-10 295,0 4-312,0-5 1,0-4 546,0-1 0,5 1 0,2 4 0</inkml:trace>
  <inkml:trace contextRef="#ctx0" brushRef="#br0" timeOffset="86">2630 6536 10801,'12'0'349,"1"0"-160,-1 0 0,1 0-372,-1 0 1,5-5 141,-1-4 0,1 2 138,-5-1 0,0 0 50,1-5 1,-2 5-1446,-3 0 958,3 0 1,-9-5 125,2 1 1,-4 1 92,-4 3 1,-3-2 203,-6 6 1,1-2 190,-1 2 0,-3 3-144,-1-3 0,-1 4 101,2 4 0,2 1-41,-2 3 1,3 5 145,5-1 0,-2 1-71,6 3 1,0 2-147,4-1 1,0 3-188,0-3 1,1 4 85,3-5 1,3 1 136,6-5 1,1-5-51,2-3 1,-1-3-871,6-1 1,-2 0 359,2 0 0,2-1-304,-2-3 0,-2-3 270,2-5 1,-6-1 15,2 1 1,-4-5 251,0 1 0,-1-1 201,1 5 0,-5 1 162,0 3-233,-5-3 1544,2 4-752,-5 0 630,0 1-979,0 6 0,5 2 209,-1 2 1,1 1-197,-1 4 1,-1 2-197,5-3 0,-3 3-285,3 1 0,-4-4 129,4 1 156,1-1 0,3-1 274,0-3-898,1-3 1,-1-1 233,1 0 1,-2-1 219,-3-3 0,1 1 2,-4-5 0,3 0 2,-4-5 1,4 1-187,-4-1 1,2 5 15,-2 0-1041,-3 0 512,5-5-1712,-6 1 1039,5 5 417,-3-4 13,9 10 889,-4-5 0,0 6 0,-2 0 0</inkml:trace>
  <inkml:trace contextRef="#ctx0" brushRef="#br0" timeOffset="87">3201 6424 7923,'6'13'-1338,"4"-5"1003,-6 0 0,2-4 202,-2 5 133,-3-6 1180,10 8 1,-8-6-505,5 3 1,-4-2 577,5-6-834,-1 0 0,4 0-201,1 0 0,-5 0-270,0 0 0,1-2 114,3-2 0,0-3 156,1-5 0,-2 0 13,-3-1 1,3 1-867,-3-1 0,-1 1 312,2 0 1,-7 3 22,3 1 1,-4 4 78,-1-4 1,0 4-188,0-5 1013,-6 7 1,-1-4-290,-5 6 0,0 1-21,-1 4 0,1 1-109,-1 7 0,5 3 272,0 1 0,1 4-164,-1-5 1,-2 5-81,6-5 0,0 5-444,4-5 1,1 1 180,3-5 1,-1-1 139,5-2 0,1 0 46,3-4 0,0-1-929,1-4 0,-1 0 354,1 0 1,0-6-191,4-2 0,-3 0 180,2-5 1,-1 6-1,2-9 1,-3 5 411,2-6 0,-2 3-34,-1 2 1,-1 1 142,0 3 0,-3-2-90,-1 6 0,-4-2 1393,4 2-694,-5 3 163,8-5 1,-10 8-319,4 2 1,-4-1 350,-1 5-588,0 0 0,0 5-73,0-1 1,0-4-1431,0 1 832,0-7-947,0 9 618,5-9 39,-3 3 367,3-5 0,0-5 283,-1-4 0,5-2 80,0-1 1,-3 0-135,3-1 1,-7 5-7,3 0 1,0 4 79,-1-5 1,2 7 1092,-2-3-428,-3 4-206,10 1 1,-8 6-187,5 2 0,-5 3-99,1 1 0,2 2-821,-2 3 522,6-4 0,-4 5-375,7-5 1,-1-6 276,1-3 1,0-3-193,4-1 0,-3 0 139,2 0 1,2-5-44,-1-4 0,5-2 78,-2-1 1,0-5 11,0 1 1,-4-6 186,0 1 1,2-2-77,-1-2 0,-2 0 285,-7 0 0,2 5-28,-6-1 694,0 6 0,-4-3-15,0 5-341,0 6-186,0 2 823,0 5 0,-1 0-707,-4 0 0,4 7-188,-3 5 0,3 2-226,1 7 1,0-2 94,0 2 1,0 5-557,0-5 0,0 3 286,0-7 0,4 1-306,0-2 1,0-2-135,-4 3-27,5-4-636,-3 0 0,3-5-76,-5 0 619,0-5 1,-1 3 29,-3-6 712,-3-6 0,-5-1 0,-1-5 0</inkml:trace>
  <inkml:trace contextRef="#ctx0" brushRef="#br0" timeOffset="88">3908 6350 7923,'-13'0'1110,"1"0"0,4 0-617,-1 0 260,7 0-77,-4 0-230,17 0 1,-3 4-132,9 0 0,-2 5-97,2-5 1,2 0 27,6-4 1,-5 0-28,1 0 0,0 0-558,4 0 0,-5 0 306,1 0 0,-6 0-1161,2 0 1,-4 0-385,0 0 0,3 0 214,1 0 1364,-1 0 0,-3 0 0,-1 0 0</inkml:trace>
  <inkml:trace contextRef="#ctx0" brushRef="#br0" timeOffset="89">4379 6499 7077,'0'7'-73,"0"-2"0,0-5 1</inkml:trace>
  <inkml:trace contextRef="#ctx0" brushRef="#br0" timeOffset="90">1067 7826 7879,'0'-7'1296,"1"1"-1051,3 6 0,2 2 33,2 2 1,5-1-63,-1 5 1,0 2-72,5 6 0,-3-1-167,-2 6 0,-1-2 86,-3 2 0,2 2-191,-6-2 0,0 3 58,-4 0 0,-1-3-255,-3 0 0,-3-2 174,-5 2 0,-1-2-225,1-3 1,-5-2 131,1 3 1,-5-3 75,4-2 1,-3-1 233,3-3 0,1-2-122,3-6 0,1 0 234,-1 0 1,1-2-77,0-2 0,1 1-135,2-5 0,0 0 56,5-4 1,-1 3 558,5 1 1,0 4-179,0-4 1,2 5-21,2-1 0,3-2 62,5 2 1,2 0-94,3 4 0,-2 0-66,5 0 0,1 0-72,4 0 1,0 0-277,-1 0 0,-3 4 134,0 0 0,-5 0-460,5-4 0,-6 4 262,2 1 1,-3 3-2446,-2-4 2569,0 6 0,1-3 0,-1 5 0</inkml:trace>
  <inkml:trace contextRef="#ctx0" brushRef="#br0" timeOffset="91">1563 8210 14090,'12'6'0,"1"1"0</inkml:trace>
  <inkml:trace contextRef="#ctx0" brushRef="#br0" timeOffset="92">5682 6561 7970,'0'-8'-448,"0"-1"1663,0 7-356,0-4 61,0 6-74,0 0-623,0 6 1,0 0-1,0 7 1,1 1 27,3 2 1,-1-2-168,5 2 0,-4-2 139,5-1 1,-1-5 27,4 0 1,-2-5-593,2 1 1,-2-3-328,7-1 0,0-1 91,0-3 1,1-4 564,-2-9 0,-2 3-71,3-2 0,-3-2 22,-2 1 0,0 1 183,1 3-171,-6 7 1,0-4 249,-3 6-185,-3 0 1,6 5 223,-3 3 0,-1-1 2,5 5 1,-4 5-85,5 3 1,-1 1 72,4-5 0,1 0-67,-1 1 0,0-2 43,1-3 1,-1 2-73,1-6 0,-1 0 36,0-4 1,1-1 94,-1-3 1,1-3-13,-1-6 1,-1 1-27,-3-1 1,2 1-64,-6 0 0,4-1 65,-3 1 1,-1-1-34,-4 1 0,4 0-201,0-1 0,0 5 149,-4 0-822,0-1 530,0-3 1,-1 1-964,-3 3-2209,2 2 1580,-3 1 1739,5 3 0,0-9 0,0 4 0</inkml:trace>
  <inkml:trace contextRef="#ctx0" brushRef="#br0" timeOffset="93">6476 6164 8750,'5'12'1939,"-4"2"-1166,4 3 0,-4 2-325,-1 6 0,4 4-287,0 0 1,0 1 40,-4-1 0,0-3-435,0 3 1,0-3 245,0-1 0,0-4 185,0-1 0,0-4 31,0 0 1,2-2-2243,2-2 478,-3-5 1140,10-1 1,-8-6 375,5 0 0,-4-2-110,5-2 0,-5-4 134,4-9 1,0 4-113,5-4 1,-5 5 376,0 3 0,-3 0-111,3 5 1,-4-5 60,4 5 1,-4 0-98,5 4 0,-1 6 53,4 2 1,-3 3-206,-1 1 0,0-1 49,4-2 0,1 2 42,-1-3 1,1-1-7,-1 1 0,2-5-493,2 1 0,-2-3 179,3-1 0,-2-4-66,1 0 1,-2-6 201,3 2 1,-8-3 213,0-1 1,-5-1 26,4 1 1,-5-1-163,1 1 1328,-3 0-592,-1-1 492,-5 6-757,-2 2 1,-5 6-122,-1 3 0,1 3-454,-1 6 1,5-1 597,0 0-435,5 1 1,-2-1 48,5 1 0,0-5-834,0 0 620,0-5 0,1 7-217,3-6 1,3 0 116,5-4 0,1-2 26,-1-2 1,-1 2 169,-3-7 0,3 7-75,-2-3 0,-2 0 189,1 1 0,-4 0-137,4 4 297,-5 0 1,7 1-80,-6 3 1,0-1 40,-4 5 0,4 0-37,0 5 0,2-5-267,-2 0 0,-1-5-4,5 1 1,0-2 128,5-2 1,-1 0 35,0 0 1,2-2-18,3-2 0,-2-3-505,6-5 1,-2-5 166,2 1 1,2-6 141,-2 1 0,-3 2 52,-2-2 0,-2 0 103,-2-3 0,-1-1 426,-2 0 0,-4 4-224,-5 1 0,0 3 638,0-4 1,0 6-397,0-1 1,0 6 395,0 2 0,-1 5 316,-3-1-629,2-3-280,-3 6 1,1-3 28,-1 8 1,1 4-449,4 8 0,-4 4 210,0 5 0,0-1-452,4 1 1,0 0 274,0 0 1,4-5-478,0 1 1,6-4 293,-2 3 0,-1-4 65,1 0 1,-1-6 117,1-2 0,3-4-910,-2 4 0,-2-5 31,1 1 0,-4-2-62,4-2 311,-5 0 1,3-6 324,-6-2 0,0-3 462,0-2 0,0-4 0,0-3 0</inkml:trace>
  <inkml:trace contextRef="#ctx0" brushRef="#br0" timeOffset="94">7183 6338 8031,'-24'-2'882,"4"-2"0,2 3-312,5-3 1,5 2 1036,0 2-584,5 0 323,-3 0-920,6 0 0,7 0-419,6 0 1,5 0 47,6 0 1,3 0-1037,2 0 0,-2 0 695,6 0 0,-2 0 271,6 0 15,8-5 0,12-2 0,5-6 0</inkml:trace>
  <inkml:trace contextRef="#ctx0" brushRef="#br0" timeOffset="95">8051 6238 8009,'0'-12'3923,"0"5"-3464,0 2-393,0 5 2,0 0-3,0 11-413,0-3 0,0 11 255,0-2 98,0 2 253,0 0-52,0 5-2115,0-11 949,0 5 476,6-5-161,0-1-63,7 1 239,-1-7 169,6 0 1,0-6 191,3 0 129,2 0-305,-3-6 229,4 0 0,0-7 92,-4 1 0,3-6-205,-7-3 255,1-2-56,-5-2 809,0 0-419,-5 0-242,4 1-46,-9-1 1111,9 0-546,-10 0-307,5 0-61,-6 6 458,0-4 0,-2 9 120,-2-3-426,3 4 6,-10 0 1,9 1-262,-9 5 58,10-4 116,-10 9-173,10-3-722,-11 5 527,11 0 0,-10 11 27,3 5-58,2 7 156,-5 7 1,10 2-131,-3 5 127,2 0-7,2-5-527,0 3 631,0-3-136,0 5-103,6 1 0,-3-5-88,5 0 164,0-6-535,5 4 257,-1-1 18,-5-4 262,4 4-560,-10-5 0,9 0 225,-6 0 1,2-4 77,-2-1 1,-3-3 68,3 3 0,-2-4-1089,-2 0 1,-2-2 342,-2-2 1,1-3 349,-5-1 1,4-5-849,-4 1 684,-1-3 657,-3-1 0,0-11 0,-1-3 0</inkml:trace>
  <inkml:trace contextRef="#ctx0" brushRef="#br0" timeOffset="96">8163 6338 8009,'-4'-9'0,"-1"1"0,1 4 0,4-4 0,0 4 987,0-5 1,2 7-385,2-3 0,4 4-255,9 1 0,1 0-62,2 0 0,4 0-507,-4 0 1,4 0-1906,1 0 0,-5 0 2182,1 0 0,-6 1-56,2 4 0,2-4 0,0 4 0</inkml:trace>
  <inkml:trace contextRef="#ctx0" brushRef="#br0" timeOffset="97">8039 6114 8050,'-20'-5'1856,"2"-2"-610,12 0-1573,0 2 0,12 5 327,2 0 0,3 0 0,1 0 0</inkml:trace>
  <inkml:trace contextRef="#ctx0" brushRef="#br0" timeOffset="98">8944 6276 7949,'0'-7'1128,"0"1"-231,0 6 882,0 0-1336,0 6-451,0 1 0,4 5-7,1 0-64,4-5 0,-3 0-536,2-3 775,3-2-103,-4 3 1,1-6-92,0-3 0,1 1 59,3-5 0,1-1-115,-1-3 0,0 0 39,1-1 0,-6 1 308,-3-1-225,3 6-121,-6-4-67,10 10 168,-10-4 0,10 10 183,-2 3 0,-2 3-116,1 2 1,-1-1 89,1 1 1,3-5-88,-3 0 143,3 0 0,2-1 103,-1-3 0,1-2 68,-1-2 1,-4-2-95,1-2 0,-1-3-96,4-5 1,-1 0-222,-2-1 0,0-1 129,-5-2 1,5 6-329,-5-2 186,0 2 1,-4 2-1094,0 0-444,0 5 873,5-3 91,-3 6 105,9 0-194,-4 6 0,5-1 247,0 4 1,-3 0 430,-1-5 0,-4 2-93,4-2 866,1-3 208,3 5-585,0-6 976,1 0-535,-1 0-431,1 0 0,-2-6-110,-3-2 0,2 1-230,-6-1 0,4 4 146,-4-4-119,0-1 0,-2-3 257,2 0-541,-3-1 216,5 1 80,-12-1 0,3 6 109,-5 3 0,4 2 64,-4-3-22,5 4 32,-8-4-252,10 10 0,-9 2 16,6 5 1,0 1-240,4-1-216,0 1 1,0-1 187,0 0 0,0 1-650,0-1 0,4-4 421,0 1 0,6-5 140,-2 4 1,3-5 9,1 1 1,6-3-968,3-1 0,9-1 74,7-3 1199,1-3 0,15-5 0,-2-1 0</inkml:trace>
  <inkml:trace contextRef="#ctx0" brushRef="#br0" timeOffset="99">10247 5842 7949,'-8'-12'708,"-1"4"0,5-1-602,-4 4 0,4-3 90,-5 4 1,7-1 1663,-2 0-792,2 4-762,2-5 1,0 12 66,0 2 0,0 9-106,0 3 1,0 8-33,0 1 1,-1 5-1,-3 0 0,2 0-323,-2-1 1,3-3 136,1-5 1,0 0-431,0 0 1,0-5 202,0 1 0,1-6 122,3 2 1,-2-8-986,2 0 428,-3-7 1,1 4 309,2-6 1,-2 0 92,7 0 1,-5-3 215,4-5 1,0 0-131,5-9 1,-2 3 165,-3 2 1,3 1-28,-3 3 0,-1-2 48,2 6 0,-5 0 63,4 4-156,0 0 1,3 5 258,-2 4 1,2 2-88,-3 1 0,-1 0-394,1 1 1,0-1 102,5 1 0,-1-5-139,1 0 1,0-5 72,4 1 1,-3-3-57,2-1 0,-1 0 64,2 0 0,-7-5 75,2-3 1,-2-3 221,2-2 1,-5 1-90,-3-1 1,-3 0-125,-1-4 0,0 3 35,0-2 0,-1 6 1256,-3 2 1,1 4-556,-5-5 1,0 7-300,-5-2 0,5 2 139,0 2 0,-1 6 6,-3 2 1,0 3-342,-1 1 0,6 1 12,3-1 0,-1 1-581,0-1 417,1 0 0,6-1-221,2-2 0,-1 0 138,5-5 0,0 1-67,5-5 1,-1 0-178,0 0 1,1-5 91,-1 1 0,1-5-20,-1 0 280,0-2 60,1-1-168,-1 0-75,-5 5 8,-1 1 445,-6 6 0,1 4 74,3 0-303,-3 6-437,5-3 332,0 5 0,-4-5-124,7-3 1,-5-2 90,4-2 1,-4 0 25,4 0 1,-1-6-3,2-2 1,0 1 80,-5-1 0,5 0-114,-5-5 0,4-3 235,-4-1 1,0 1 428,-4 3 0,2 2 14,2 3-449,-3-3 1,5 8 110,-6-5 531,0 5-441,0-2 0,4 6-265,0 3 1,0 3 94,-4 5 0,4 1-85,0-1-169,6 1 1,-7-1 73,5 0 0,-4-1-86,4-2 1,-3 0 85,3-5 1,-4 1-244,4-5 188,-5 0-152,8 0 193,-4 0 0,4-6 62,-3-2 1,-2-3-69,-6-2 0,0 5 12,0 0 0,4 0 281,0-5 0,0 5-71,-4 0 1,0 3 181,0-3-245,6 5 0,-5-3-36,3 1 1,-1 4 97,1-3-23,-3 3-54,10 6 1,-5 2-17,2 5 0,2 1-161,-6-1 1,2 1 90,-2-1 1,-2 0-397,7 1 271,-1-1 1,4-1-1,1-3 1,-1-1 60,1-3 0,-5-2 10,0 2 1,0-3 72,5-1 0,-1-1-74,1-3 0,-1 1 115,0-5 1,1 0-98,-1-5 0,-1-3 27,-2-1 1,0 1 17,-5 3 0,5-1-141,-5-2 1,0 2 66,-4-2 1,0 6 49,0 2 125,0-1 1,-6 2-90,-2 3 1,1 3 199,-1 1 1,0 0-71,-5 0 0,1 0 337,-1 0 1,2 5-168,3 4 1,-2 2 39,6 1 0,0 5-350,4-1 1,0 2 103,0-1 1,6-4-590,2 4 1,4-2 307,5 2 0,-2-8-1793,6 4 1,-1-4 230,5 4 1726,0-1 0,11 1 0,2-1 0</inkml:trace>
  <inkml:trace contextRef="#ctx0" brushRef="#br0" timeOffset="100">6203 7193 7958,'0'-7'1828,"0"2"-1612,0 5 0,0 1 13,0 3 1,1 3-225,3 6 1,-2 5-128,2 2 0,1 0 200,-1 0 0,0 0-244,-4 0 1,2-2 89,2-5 1,-3-1-195,4 0 111,-4-5 184,-1-1 0,1-6-182,3 0 194,-2 0 0,9-7-23,-3-5 1,2-6-40,-2-7 1,3 0 193,-3 0 0,3 2-50,2 2 1,-1 3 90,1 6 0,-2-1-50,-3 1 1,3 5 39,-3 3 1,3 3-95,2 1 1,-5 2 49,0 7 1,-1-1-247,1 8 0,3 2 88,-2-1 1,-3 4-619,3-5 0,-5 1 333,4-5 1,0 0 149,5 1 0,-1-2-38,1-3 175,-1-2 0,6-1 0,1 2 0</inkml:trace>
  <inkml:trace contextRef="#ctx0" brushRef="#br0" timeOffset="101">7021 7280 8004,'14'0'1018,"3"0"-734,-10 6-57,5-5-57,0 5 0,1-6 171,-1 0-370,6 0 313,-4 0-57,4 0 0,-6-6 387,1 5-194,-1-10 1,1 4-138,-1-6-694,0 1 319,-5 0-1451,4-1 1679,-9 1 53,9-1-134,-10 1 1,5 0-264,-6-1 4,0 1 261,0-1 1,0 1-209,-6 0-1,-1-1 29,-5 1 1,-1 5 6,1 3 47,0 2-53,-1 2 416,1 0 1,-1 0 51,1 0-304,-1 6 44,7 1-85,-5 11 702,9-5-284,-9 11-168,10-5 97,-5 6-367,6-6 47,0 5 1,4-9 223,1 6-589,4-6 228,-2 3 28,11-12 172,-4 5-593,9-9 252,-9 3-200,9-5 194,-3 0-1,5-5 16,-1-2 1,1-7-543,0-2 507,-6 2-116,5-10-18,-5 11 252,6-11 0,-2 5-220,-2-6 604,-3 6-224,-6 1-51,1 0-170,-1 4 13,0 2 0,-5 1 1624,4 9-718,-9-9-401,3 10-86,-5-4 520,0 5-445,0 0 1,4 1 123,1 3 26,4 3 0,-6 5-26,5 1 1,-4-1-319,5 1 0,-5 3 110,4 1 0,-1-1-110,1-3 0,3-5 82,-3 0 1,2-4-228,-2 4 0,3-5 14,-2 1 0,2-2 114,1-2 1,1-2-54,-1-2 1,-4 1 63,0-5 0,1 0-3,3-4 0,-1-2 8,-3-3 0,2 3 37,-6-2 0,0 1-237,-4-2 0,5 3 134,-1-2 1,0 2-376,-4 2 0,0 3-1,0 1-1492,0 5 893,0-2-853,0 5 1214,0 0 0,0 5-20,0 4 0,4 2 176,0 1 0,2-4 246,-2 1 1,-2-1 380,7 4-271,-7 1 0,5-1 75,-2 1 0,-3-7 0,7-1 0,-7 1 0,9 1 0,-8 2-21,5-1 0,-4-5 829,5 1 1,-5-3 1111,4-1 0,-4 0-438,5 0-1076,-1 0 0,4-1-304,1-3 0,-1-2 74,0-2 0,1-3-409,-1 3 0,-3-2 258,-1 2 1,-1-3-450,1 2 0,2 2-295,-6-1 393,0 0 196,-4-4 25,0-1 1,0 5 237,0 0 0,-6 5-121,-2-1 1,1 2-32,-1 2 1,4 0 135,-4 0 1,1 2 356,-2 2 1,0-1-163,5 5 0,-2 0-207,2 5 1,3-1-105,-4 0 1,4 1 111,1-1 1,1 1-287,4-1 0,0 0 83,3 1 0,3-2-226,-2-3 1,2-1 109,1-3 1,0-3-203,1 4 0,3-4 9,1-1 0,0-4 61,-5 0 1,4-6 80,1 2 0,4-3 46,-5-2 1,2 2 226,-1 3 1,-4-3-64,4 3 0,-3-3-320,-2-2 465,1 6 1979,-1-4-1659,-5 10 0,0-4 3,-3 5 1,-3 1 182,3 3 1,-2-1-160,-2 5 1,0 0-322,0 5 0,0-1-7,0 1 0,0-5-448,0 0 337,0 0 0,0 1-364,0-1 146,0-5-577,0 2 593,0-5 0,1 0 111,3 0 0,-1-5 141,5-4-129,1-2 0,3-1-60,0 0 133,1-1 0,-1 6 177,1 3 0,-5-1-104,0 0 0,-4 3-10,5 6 0,-3-1-46,3 5 1,0 0-3,-4 5 1,3-1-260,-4 0 1,4 1-69,-4-1 161,6-5 0,-3 3 55,5-6 0,1 0 38,-1-4 0,1-4-109,-1 0 1,0-6-127,1 2 0,-1-3 247,1-2 1,-1-3-87,0-1 0,1-3 232,-1 3 0,-1-5-58,-3 1 1,3-2-99,-2-2 0,-2 4 67,1 1 0,-5 5 662,1-2 0,1 3 64,-1 2 706,1 5-1205,-5 1-63,0 6 0,0 3 160,0 6 1,0 0-62,0 12 0,0 0-193,0 3 1,4 1 80,0 0 0,0 0-372,-4 0 1,4-5 132,0 1 1,5-6-524,-5 2 0,4-4 311,-4 0 0,4-5 147,-4 0 1,2-5-2750,-2 1 1228,-2 3 758,3-6 905,-5 5 0,0-12 0,0 0 0</inkml:trace>
  <inkml:trace contextRef="#ctx0" brushRef="#br0" timeOffset="102">8696 6983 6934,'-8'0'-1069,"0"0"3520,5 0-720,-3 0-778,6 0 512,0 0 1,6 0-1679,2 0 164,3 0 276,2 0 0,4 5-29,3-4 1,0 6-1354,1-3-650,0-2 0,-1 3 1805,1-5 0,0 6 0,4 1 0</inkml:trace>
  <inkml:trace contextRef="#ctx0" brushRef="#br0" timeOffset="103">9254 6908 8637,'-5'-7'1534,"-2"2"-1364,0 5 1,-5 0 133,-1 0 0,1 0 402,-5 0-325,4 0 199,0 0-119,1 5-1,-1-3-379,1 9 89,5-4 1,-3 1 169,6 0-354,0 0 142,4-1 19,0 4 0,0-4-167,0 6 1,2-5 124,2 0 0,3-1-2,5 1 1,2 2-105,2-6 63,-2 6 1,5-8 183,-2 7 1,-3-2-140,2 1 0,-2 1 4,-2-4 0,-3 4 18,-1 0 0,-5-3 53,1 3 1,-3-5-40,-1 4 1,-1 0 37,-3 5 1,-5-5-77,-7 0 0,1 1-1012,-6 3 0,0-1-1006,-3-3 1,-1 2 990,0-6 0,6 4 922,2-4 0,-2 1 0,0-5 0</inkml:trace>
  <inkml:trace contextRef="#ctx0" brushRef="#br0" timeOffset="104">9639 6970 7480,'0'-12'-1407,"0"-1"1125,0 6 924,0-4-336,5 5 0,-2-7-62,6 1 1,-5-1-59,4 1 0,0 1 276,5 3 1,-2-3 975,-3 2-877,3 4-252,-4-1 1,5 2 37,1 0-358,-6 0 198,4 4 1,-5 0-49,7 0 0,-5 1-218,0 3 97,1 3-16,-2 6 1,-1 0-198,-1 4 1,-4-3 178,3 2-1241,-3 4 585,-1-7-630,0 5 864,0 0 0,0-4-113,0 3-357,-5-4 454,4 0 454,-10-1 0,4 1 0,-6-1 0</inkml:trace>
  <inkml:trace contextRef="#ctx0" brushRef="#br0" timeOffset="105">9763 7181 8043,'0'8'-484,"0"0"1903,0-5-464,0 3-1158,0-1 1,0 2 202,0 6 0,0-1 0,0 0 0</inkml:trace>
  <inkml:trace contextRef="#ctx0" brushRef="#br0" timeOffset="106">2543 7826 7960,'-8'1'857,"0"3"1,5 3-277,-1 6 1,2 6-41,2 6 1,-4 1-405,0 7 1,0-4 54,4 4 0,0-4-291,0 4 0,0-5 120,0 1 0,5-5-790,4-3 1,-2 1-1683,1-5 1218,0-1 1233,5-3 0,-1-1 0,0 0 0</inkml:trace>
  <inkml:trace contextRef="#ctx0" brushRef="#br0" timeOffset="107">2568 7838 7960,'5'-12'435,"-3"4"-174,2-1 869,-3 7-709,5-4 1,1 6 164,5 0 0,1 0-421,-1 0 1,0 1 56,1 4 1,-2-1-169,-3 8 0,3-2 121,-3 6 1,-2 4-571,-2 0 0,-3 0 277,-1 0 0,-1 1-384,-3 4 1,-3 0 209,-5-1 1,3-3-103,1 0 1,1-6-91,-1 1 172,-3-2 244,9-7-290,-3-1 606,5-6 1,5 0-153,4 0 0,2-6-109,1-2 1,5 1 20,-1-1 0,5 5 815,-5-1 1,5 2-286,-4 2 0,-1 0 135,-3 0-379,-1 0 1,-1 6-83,-3 2 0,-2 3-228,-6 2 1,0-1 88,0 0 0,-6 2-379,-2 3 0,-3-4 183,-1 4 1,-1-3-585,1-2 1,4-4-62,-1 1 0,5-2-4,-4 1-1079,5-3 1851,-2-5 0,5 0 0,0 0 0</inkml:trace>
  <inkml:trace contextRef="#ctx0" brushRef="#br0" timeOffset="108">3002 8086 7960,'13'6'1000,"-5"-3"-100,0 5 69,0 0-589,5 5 0,-2-1 93,-3 0-1048,-2-5 511,-1 4-1906,-4-4 1195,5 0 775,-6-1 0,0-1 0,0 2 0</inkml:trace>
  <inkml:trace contextRef="#ctx0" brushRef="#br0" timeOffset="109">3052 7962 7960,'0'-7'0,"0"2"418,0-1-1,5 5-194,2-5 0,6 6-318,-1-5 130,0 4-967,1-5 0,-2 7 932,-3 4 0,9 2 0,-4 5 0</inkml:trace>
  <inkml:trace contextRef="#ctx0" brushRef="#br0" timeOffset="110">3287 8086 7960,'7'6'0,"3"-3"0,-6 5 0,4-4 1103,-3 4 0,0-1-459,-1 1 0,-2 3 274,2-2 0,-3-2-596,-1 1 0,0 0-100,0 5 1,0-5-277,0 0 167,0-5-846,0 2 645,0-5-816,0 0 1,0-5 374,0-3 0,4-3 381,0-2 1,6 1-23,-2-1 0,2 1 263,-2 0 0,3-1-24,-3 1 1094,3 5-551,2-4 381,-1 9-677,1 2 1,-2 7-326,-3 6 0,-1-1 144,-3 1 1,-3-1-357,4 0 0,0-3-823,-1-1 0,2-1 555,-2 1 0,-1-2-590,5-6 0,0 0-18,5 0 1097,-7 0 0,11 0 0,-3 0 0</inkml:trace>
  <inkml:trace contextRef="#ctx0" brushRef="#br0" timeOffset="111">3672 8086 8713,'4'9'870,"0"-1"1,0-4-46,-4 4-297,6 1 0,-3 2 15,5-3 0,-4 1-150,4-4 1,-4-1-298,5-4 0,-5 0 79,4 0 1,0 0-120,5 0 0,-1-2 201,1-2-35,-1-3 1,0-5 13,1 0 1,-6 3-841,-3 1 288,3 0 12,-6-5-224,5 1 376,-12 0 0,-1 5-558,-5 3 0,4 2-63,-1 2-413,1 0 335,-4 0-1160,5 0 2011,1 0 0,1 6 0,-2 1 0</inkml:trace>
  <inkml:trace contextRef="#ctx0" brushRef="#br0" timeOffset="112">3982 8024 7960,'13'7'-310,"-7"0"258,-1-3 0,1 2 52,3 2 0,-4 3 1531,-1-3 1,2-1 156,-2 1-993,0 1 1,0 3-257,0 1 0,1-5-559,-5 0-1049,0-5 976,0 8 444,0-10 80,0 5-1278,0-6 1,1-2 344,3-2 1,-1-3 169,5-5 0,-1 0 88,1-1 1,2 1-166,-6-1 909,6 1 0,-5 4 1435,3-1-518,4 7-966,-6-4 1,5 12 50,-2 2 0,-4 3-70,-5 1 1,4 1-1056,0-1 657,1 1 0,-1-1-1031,0 0 583,0-5 401,2-1 0,-4-6-392,7 0 0,-5 0 186,4 0 0,-4-6 190,4-2 0,-1-3-77,2-1 0,2 3 259,-3 1 1,3 0-51,1-5 0,-3 5 436,-1 0 0,-4 5 99,4-1 1,-4 3-302,5 1 1,-5 1 453,4 3 0,-4-1-263,4 5 0,-3 0-389,3 5 185,-5-1-1733,8 1 1237,-4-1 0,1-1 199,0-3 0,-4-2-606,4-6 0,1 0-823,3 0 0,-4 0 1502,1 0 0,4-11 0,7-3 0</inkml:trace>
  <inkml:trace contextRef="#ctx0" brushRef="#br0" timeOffset="113">4664 8049 8795,'7'7'1269,"0"4"378,-3-3-1096,-2-2-164,3 5 286,-5-4 1,4 1 250,1 0-654,-1 1 1,-3 3 230,3 0-1550,-2-5-1545,3 4 1671,-5-9-1534,0 3 1113,0-5 1344,0 0 0,-5-5 0,-2-2 0</inkml:trace>
  <inkml:trace contextRef="#ctx0" brushRef="#br0" timeOffset="114">4677 7987 12427,'12'7'-1865,"-5"4"1683,4-4 159,-4 5-2282,5 1 2305,-5-1 0,10 6 0,-3 1 0</inkml:trace>
  <inkml:trace contextRef="#ctx0" brushRef="#br0" timeOffset="115">5074 8111 10218,'-8'-7'2545,"-1"3"-1568,1 3-378,-4 1 134,5 0-347,-4 0 1,4 5-190,-6 4 26,1 2-1,0 1 1,5 0-665,-4-5 305,9 4 179,-3-4 35,5 0 0,0 0 396,0-3-111,0-3-2306,5 5 1336,-3-6 1,9 0-283,-3 0 558,3 0 0,1 0-59,1 0 1,-5 0-240,0 0 53,1 0 250,3 0 865,0 0 1015,-5 5-1182,4 2-211,-9 6 316,3-6-192,-5 4 1,6-10-304,-5 10 92,10-10 146,-9 5-660,9-6 381,-5 0 0,8-6-489,3-2 1,-3-3 260,2-1 0,-2-5-11,-2 1 125,1-6 0,-1 4-195,0-3 1,-3-5-592,-1 5 1000,-5-5-283,2 1-35,-5-1 55,0-4 841,0 5-498,0 6 1,0-3-7,0 5 1246,0 0-455,-5 5-437,3 0 968,-9-1-855,10 6 0,-6 2 453,3 5-108,3 0-91,-10 0-488,4 5 0,-2 8 326,1 7 0,4 4-250,-4 1 0,5 4-216,-1 0 0,2 4 127,2-4-112,6 0 1,-5-5 0,10 1 55,-4 0-111,11-6 0,-3-1 167,6-5-1155,0-1 1,5-5 820,3-3 0,3-3 0,5-1 0</inkml:trace>
  <inkml:trace contextRef="#ctx0" brushRef="#br0" timeOffset="116">6116 8173 7952,'7'0'-326,"-2"-5"445,1 3 0,-3-3-17,5 5 120,-5-6-20,2 5 0,-1-6 347,0 3-310,0 2 38,-4-9-55,0 10 0,0-10-124,0 4 1,0-1 373,0 0-237,-5-1 1,-2-2-14,-5 3 0,3-2 110,1 6 1,0 0-97,-5 4 0,1 0-142,0 0 0,3 0 101,1 0 1,0 6-187,-5 2 1,5 3-107,0 1 0,5 1 133,-1-1 0,3 5-81,1-1 0,0-3 106,0-5-346,5 0 0,2 3 114,5-3 1,1-2-243,-1-6 0,2 0 158,3 0 1,0-1-107,4-4 1,1-1 63,-5-7 0,3 1 64,-3-1 1,-1-3 163,-3-1 1,-1-5-119,1 2 0,-2-4-18,-3-1 0,2 3 95,-6-3 0,0 3 370,-4-7 1,0 5 316,0 3 1,0 3-42,0 6-188,-6-1 1,4 5-129,-7 0 1,5 5 331,-4-1 0,5 8-152,-1 4 0,-1 5 178,0 3 1,1 3-184,4 6 1,0 0-351,0 0 0,0 0 98,0 0 1,6-2 78,2-2 0,3 1-1095,2-6 1,-1 1 502,0-5 0,1-1-607,-1-3 1,1 2 416,-1-6 1,0 0 139,1-4 0,-1 0 18,1 0 1,-1 0 127,0 0 1,1-4-616,-1 0 1,1-6 525,-1 2 0,0-3 363,1-1 0,-5 1 0,0 2 399,-5-2 0,4 9-322,-3-7 2215,-2 7-1667,3-4 1,-5 12-244,0 2 0,0 3 528,0 1 1,0 1-392,0-1 0,0-4-808,0 1 1,1-5 217,4 4-1478,-4-5 1008,4 8 431,-5-10 0,0 3-446,0-8 0,5-3-1908,-1-5 2464,0 0 0,1-6 0,2-2 0</inkml:trace>
  <inkml:trace contextRef="#ctx0" brushRef="#br0" timeOffset="117">6587 7875 7952,'7'0'1345,"-1"2"-1253,-6 2 0,1 2 157,3 2 1,-1 3-771,5-3 1,-1 3 306,1 2 1,3-1 213,-2 0 0,7 1 0,3-1 0</inkml:trace>
  <inkml:trace contextRef="#ctx0" brushRef="#br0" timeOffset="118">6935 7962 9232,'-9'-7'872,"1"3"-594,5-3-56,-8 6 881,10-10-461,-10 10-128,9-5-153,-9 6-139,10-5 190,-4 3-141,5-3 6,-6 5-208,5 0 97,-5 0 1,5 1 22,-3 3 0,2-1 27,-2 5 1,-1 2 116,0 6-709,1-2 327,4 4 1,0-4-78,0 2 1,2-2-163,2 3 1,3-3 109,5-2-48,1-5 6,-1 4 153,0-10 50,6 5 0,-3-6 7,6 0 1,-4 0-8,3 0-57,-10 0 26,7 0 105,-11 0-91,7 0-1,-6 0 54,-2 0-15,-5 0-269,0 0 117,0 5 1,-7-2-166,-5 5 0,0 1 113,-5 3 0,5-4-1121,3 0 503,-2-5-249,4 3 1,1-8 76,1-2 990,4-3 0,7-11 0,0-1 0</inkml:trace>
  <inkml:trace contextRef="#ctx0" brushRef="#br0" timeOffset="119">7257 7751 7952,'7'0'3631,"0"6"-3265,-3 2 1,-3 5 7,4 3 0,-4 3-138,-1 6 0,0 0-217,0 0 0,0 0 149,0 0 0,0-1-555,0 1 0,1-4 297,3-1 1,-1-4-285,5 0 1,-3-3-603,3-5 1,-4-1 496,4-3 1,-4-3-317,5 3 1,-5-2 1,4-2 355,-5 0 438,2 0 0,1-6 0,1-1 0</inkml:trace>
  <inkml:trace contextRef="#ctx0" brushRef="#br0" timeOffset="120">7195 7950 7952,'-7'7'0,"-4"-2"0,10-5 1634,-5 0-706,6 6-353,0-5-176,0 5 753,6-6-409,-5 0-74,10 5 0,-3-3-196,9 2 0,-2-3-655,6-1 1,-5 0 182,5 0 1,0-4-314,4 0 1,-1-6 303,1 2 1,0-3-1728,0-1 1,-5 3 1734,1 1 0,-6 0 0,3-5 0</inkml:trace>
  <inkml:trace contextRef="#ctx0" brushRef="#br0" timeOffset="121">7505 7851 7952,'7'0'675,"0"0"223,-3 0 0,-1 4-255,5 0-143,-5 0-152,8 2 0,-8-1 181,5 3 0,-4 8-84,4-4 407,1 3-489,3 3 1,-4 0-55,1 3 0,-7 1-264,3-6 0,0 5 191,-1-5 0,0 1 124,-4-5-750,0 1 306,0-1 187,0-5-1439,0 4 659,0-10 430,0 5 0,0-7 66,0-4 1,0-3-30,0-8 1,0 0 177,0-4 0,0-1 125,0-4 1,2 5-41,2-1 1,-3 4 118,3-3 0,3 5 119,1-2 0,-1 3-95,2 2 1,-2 4-293,1-1 0,3 7 120,-3-3 1,-1 0-532,1 1 0,1 0 243,3 4 1,-4 0 107,0 0-993,1 5 0,3 2 1149,1 5 0,-1 1 0,0-1 0</inkml:trace>
  <inkml:trace contextRef="#ctx0" brushRef="#br0" timeOffset="122">7915 7975 7952,'0'8'3982,"0"0"-3115,0 1 1,1 2-323,3-3 0,-2 3 62,2-3 0,-3-1 139,-1 1-335,0 1-2233,0 3 1246,0 0-2439,0-5 1579,0 4 13,0-9 0,0 2 1423,0-8 0,0-3 0,0-6 0</inkml:trace>
  <inkml:trace contextRef="#ctx0" brushRef="#br0" timeOffset="123">7939 7838 7952,'0'-8'1015,"0"0"1462,0 5-2330,0-3-68,0 6-352,0 0-713,6 6 986,-5 1 0,10 11 0,-4 1 0</inkml:trace>
  <inkml:trace contextRef="#ctx0" brushRef="#br0" timeOffset="124">8274 8099 7961,'-7'-6'5398,"2"5"-7062,5-5 1664,0 6 0,0 6 0,0 1 0</inkml:trace>
  <inkml:trace contextRef="#ctx0" brushRef="#br0" timeOffset="125">4478 6834 8059,'-7'0'-2035,"-4"0"2035,10 0 0,-4 0 175,5 0 40,-6 0 1,5-2 450,-3-2-308,2 3 213,2-5-170,0 6 1321,0 0 0,0 6-1298,0 2 0,0 9-76,0 3 0,0 5-163,0 4 0,-1 3 47,-3 5 1,2 0-111,-2 0 1,3-1 101,1-3 1,0 2-105,0-6 0,0 0 15,0-5 1,0 0-141,0-4 0,0-2-81,0-5 1,0-1 172,0 1-1144,5-1 771,-3 0 0,3-3 176,-5-1 0,2-5-129,2 1-1663,-3-3 1,6-1 174,-3 0 1727,3-5 0,5-8 0,1-6 0</inkml:trace>
  <inkml:trace contextRef="#ctx0" brushRef="#br0" timeOffset="126">4652 6821 8049,'-7'0'2025,"2"0"-1282,5 0 42,0 0-510,0 6 1,-2 2 31,-2 9 1,3 6-48,-3 6 1,2 5-146,2-1 1,0 3 56,0 2 0,0-1 88,0 0 1,0 0-153,0 0 0,2-4 71,2 1 1,-3-7-244,3 2 0,-2-3 54,-2-1 1,0-4 253,0-1-330,5-5 1,-3 3-585,2-5 1,-3-5-309,-1 0-520,0-5-380,0 3 738,0-6 1140,0 0 0,0 5 0,0 2 0</inkml:trace>
  <inkml:trace contextRef="#ctx0" brushRef="#br0" timeOffset="127">4230 7367 8149,'-5'-12'1623,"3"-1"-860,-3 1-492,5-1 1,0 5 959,0 0-238,0 5-450,0-2-60,0 5-242,0 0 1,7 5-97,5 3 1,1 5 54,3 3 0,2 4 56,-1 4 1,3 1-1,-3 0 1,5 1-674,-2 3 1,0-4 61,0 0 1,0 0 444,0-5 1,2 2-32,-5-1 0,4 1 12,-5-5 0,1-1 147,-5-4 1,5-1 20,-1-2 421,1 2-376,-5-10 1,1 5 360,-1-6 1,-4-2-175,1-2 1,-5-7-150,4-5 0,-4-8 83,4-1 0,-3-1-104,3-7 1,-4 0-722,4-4 0,-4-5 323,5 1 0,-7-6 286,2 2 0,2-3 19,-2-2 0,4-2-4526,-3 2 1,3-2 4317,-4 6 0,4 1 0,-4 1 0,-1 5 0,-2 3 0,-1 3 0</inkml:trace>
  <inkml:trace contextRef="#ctx0" brushRef="#br0" timeOffset="128">4379 6846 8237,'7'-7'-1884,"-1"-4"1570,-6 4 314,0 0 15,5-4 1,-4 9 74,4-7 1,-4 5 6,-1-4-48,0 5 0,0-4 865,0 3 273,0 3-411,0-5 117,0 6 722,0 0 0,0 7-1233,0 6 1,4 4-323,0 8 1,0 1 136,-4 3 0,4-1-236,1 5 1,-1-5 103,-4 1 0,0-3-85,0-1 1,4-2 83,0-2 0,0-3 175,-4-6-54,0 0-1948,0-5 1336,0-1 1,2-6 350,2 0 1,-3-3 62,3-5 0,2-2-105,-2-11 0,1-3 229,-1-5 1,-2-4-44,2 4 0,-3-4 343,-1 4 0,0 0-147,0 4 1,0 6 576,0 2 1,0 3 1743,0 2-2035,0 5-596,0 1 1,-1 9 133,-3 6 1,1 10-351,-5 14 0,5 4 232,-1 4 1,3-1 238,1 6 1,5-6-210,3 1 0,9-2 0,2-2 0</inkml:trace>
  <inkml:trace contextRef="#ctx0" brushRef="#br0" timeOffset="129">5570 6437 7447,'-8'-4'141,"-1"0"669,7-6-347,-9 3-348,9 0 323,-3 2 40,-1-1-21,5 5-341,-10-5 0,8 6-122,-5 0 1,5 6 130,-1 2 0,-2 9 105,2 3 0,-1 9-96,1 4 0,2 3 85,-2 1 0,3 2-35,1 2 0,0-5 43,0 5 1,0-1-66,0 6 0,4-4 122,0-4 1,4 0 24,-4 4 1,6 0-102,-2 4 0,-1 2-5,2-2 0,-5-2 6,4 1 1,-1-5-56,1 1 1,2-3 80,-6-5 0,4 1-208,-4-5 0,2-1 100,-2-8 0,-3-2-143,3-5 50,-2-1 171,-2-5-5,0-2-2127,0-5 802,0 0 0,0-6 546,0-7 1,0-5-739,0-7 1,0-5 128,0-3 1188,0-3 0,0-12 0,0-3 0</inkml:trace>
  <inkml:trace contextRef="#ctx0" brushRef="#br0" timeOffset="130">5446 6536 8108,'12'-12'-1893,"-3"3"1674,-1 1 1,-4 0 218,4-5 0,1 1 312,3 0 1,0 3 489,1 1 0,1 0-96,2-5-432,3 1 0,6 0-101,0-1 1,0 5 52,0 0 0,5-1-109,3-3 0,3 0 124,1-1 1,-2 5-45,2 0 1,-3 4-37,8-5 0,0 7 19,0-3 1,0 0-7,0 1 0,-4-2-6,4 2 0,0 3-187,0-3 1,5-2 51,-2 2 1,3-4-197,2 4 0,4-2 251,0 2 0,-1 1 5,-3-5 1,0 5-40,-1-1 1,1-2 56,-1 2 1,4 0-25,-4 4 1,7-4 5,-11 0 1,6-2-37,-6 2 0,4 3 39,0-3 1,1-2-54,0 2 0,-1-6 56,1 2 1,1-1-68,3 0 0,-8-2 52,4 3 0,-3 1-39,3-1 1,-2 4 90,-3-5 1,2 5-40,-5-4 1,3 4-117,-4-4 1,1 3 89,-5-3 1,4 4 16,1-4 1,0 4-5,0-5 0,-2 7 5,5-2 1,-3-2 40,3 2 1,-4-6 141,5 2 1,-1 1-173,5-1 1,-2 4-117,-2-5 1,1 5-19,-6-4 0,4 4 74,-3-4 1,0 3 22,0-3 0,-2 4-6,5-4 1,1 1-131,3-1 0,-3-2 70,-1 6 1,-1-4 28,2 3 0,1 0-6,-6 1 1,5 1 21,-5-5 1,0 5-7,-3-1 1,3 1-8,0-1 1,1 3 221,-5-4 1,3 0-65,-3 1 0,7-2 19,-7 2 0,3 3-172,-2-3 0,-1-2-9,0 2 0,0-1 34,0 0 1,1 4 34,-1-3 0,-4 2 152,0 2 1,-1-4-184,1 0 0,1 0-129,-5 4 0,2-4 52,-3 0 1,-1 0-23,2 4 1,-3 0 35,-1 0 1,-1 0 0,1 0 0,0 0 24,0 0 0,0 0-11,-1 0 0,1 0-186,0 0 1,-1 0 105,-4 0 1,2-4 78,-5-1 1,3 1-37,-3 4 0,5 0 172,-1 0 0,-2 0-71,2 0 0,-6-4-39,1 0 0,2 0-32,-1 4 1,-1 0 16,-3 0 0,-1 0 72,1 0 1,-1 0-54,0 0 0,-3 0 44,-1 0-7,0 0 231,5 0-224,-1 0-39,0 0 1,1 0-4,-1 0 0,-3 0-40,-1 0 0,-4 0-127,4 0 1,-4 0 76,5 0-8,-1 0 1,0 0 60,0 0 0,-5 1 195,1 3-155,3-2 0,-4 3 2,5-5 0,-5 2 91,1 2 305,-2-3-174,3 5-198,-4-1 0,5-2 39,-6 5 0,0-4-23,0 5 1,0-5 46,0 4 0,0 0 19,0 5 1,0-1 2,0 1 0,0 3 12,0 1 1,0 3-58,0-3 1,0 1 165,0-2 1,0 2-94,0 3 1,0 2-189,0-2 0,0 2 91,0 2 0,0 0-93,0 0 0,0 1-16,0 3 1,0-3-104,0 3 0,0-1 73,0 1 0,0-3-72,0 3 1,0 1-49,0-1 0,-1 1 45,-4-1 1,4-3-32,-3 3 1,-2-1 108,2 1 1,-1-3 41,1 3 1,-2-3-21,-2-1 1,1 0 13,3-1 0,-2 1-52,-2 0 1,-2 0-4,6 0 0,-5-1 86,0 1 1,2-4-47,-1 0 0,4-1 25,-4 5 1,4-4-11,-5-1 0,2 1 69,-1 4 0,-1 0-133,4 0 1,0-2-97,1-2 1,2 1 129,-2-6 1,3 5 95,1-5 0,0 2 40,0-1 0,0-3-73,0 2 1,0-2 237,0-2 0,0 1-88,0-1 1,-2 2 206,-2 3 1,3-4-142,-3 4 1,2-3-114,2-2 0,0 0 221,0 1-654,0-1 0,0 1-729,0-1 585,0-5 239,0 4 81,0-10 1,0 6 130,0-3 0,-5 3 0,-2 6 0</inkml:trace>
  <inkml:trace contextRef="#ctx0" brushRef="#br0" timeOffset="131">5607 7652 7996,'-7'0'442,"-4"-5"38,10 3-193,-5-3 328,6 5 551,0 0-887,6 0 1,1 0 163,5 0 0,2 0-149,3 0 0,2 0-38,6 0 0,-1 0-16,1 0 1,0 0-86,0 0 1,1-2 84,3-2 1,3 3-1,5-3 0,4-2-343,1 2 0,3-1 132,-4 1 1,6 2 15,-1-2 1,2 1-88,2-1 1,1 3 121,2-3 0,3 2 29,1 2 0,3 0 176,-6 0 0,3 0-160,-3 0 0,4-1 29,-4-3 0,5 2-70,-1-2 1,-2 1 80,2-1 1,-1 3-143,1-3 0,-2 1 91,-2-1 1,-3 3 0,3-4 82,-3 4 1,-2 1-95,1 0 1,0-4 47,-1 0 27,1 0-41,0 4-113,-6 0-628,4 0 585,-10 0 1,9-2 188,-5-2-35,10 3 247,-6-10 1,14 8 160,-2-5-403,-3 5-268,0-8 0,-1 8 52,0-5 208,0 5 272,-10-2-227,4-1 1,-5 5 375,2-3-392,-2 2 0,-2 2 77,1 0-107,-1 0 1,-4 2 180,0 2-460,1-3 145,-1 5 1,1-2 164,4 0-5,-4 0 0,5 2 1,-2-5 0,2 4-527,1 1 222,-4-5 0,7 5-188,-5-6 361,-7 5 0,1-3 42,-3 2 0,-1 1 341,1-1 1,-5 1-413,1-5 1,1 4 40,-1 0 1,1 0 228,-1-4 0,-3 0-48,3 0 0,3 0-227,1 0 1,-1 0 0,-1 0-70,0 0 0,2 0 129,-4 0 1,1 0 8,-1 0-47,-3-5 0,3 3 6,-8-2 1,5 3-43,-5 1 1,5-5 210,-5 1 1,-2 0 0,2 4 94,1 0-250,1 0 1,2 0 11,0 0 16,-1 0 1,1-1 40,0-3 111,0 2 1,0-3-79,0 5 1,-1-2 70,1-2 1,-4 3-78,0-3 0,-5-2 124,5 2 0,-5 0 0,4 4-14,-3 0 0,1 0 10,-1 0 74,-3 0 125,9-5-383,-4 3 1,6-3-67,0 5 0,0-2 0,0-2 0,0 3 0,-1-3 0,1-2 0,0 2 0,-4-2 0,-1 2 0,0 3 0,2-5 0,-2 1 0,-3 4 0,4-4 0,-6 0 0,1 1 0,2 0 0,-1 4 0,-1-5 0,-3 1 0,-5-1 0,0 1 0,-4 2 0,5-2-347,-7 3 0,5 1-1453,-3 0-1869,-2 0 1360,3 0 1125,-5 0 1184,-11 0 0,-8 0 0,-13 0 0</inkml:trace>
  <inkml:trace contextRef="#ctx0" brushRef="#br0" timeOffset="132">2072 9637 10600,'0'12'337,"0"2"-16,0 2-108,0-2-248,0 4 1,0 0 193,0 3 0,-4-2-95,-1 2 85,1-1-20,4 5 1,0-4-146,0-1-4,0 1 43,0-2 1,-1 3-90,-3-5-66,2-1-23,-3-3-16,5-1 211,0 6 17,0-10-222,0 9 195,0-10 0,0 1-134,0 0 123,0-5-30,0 3-161,5-6 159,-3 0-3,3 0-15,1 5 19,-5-3-2,5 3 1,-5-5-6,3 0 12,-2 0-1,9 0-13,-4 0 6,5 0 169,0 0-162,1 6 10,-1-5-8,1 5 154,4-6 1,3 0-88,5 0 1,-1 0 143,1 0-177,0 0 36,5 0-29,-3 0 45,8 0-472,-3 0 592,5 0-148,0 0 4,1 0 1,4 0-89,4 0 88,-3 0-12,10 0 0,-6 0-209,11 0 211,-5 0-26,7 0 1,-3-5-164,5 1-1203,0 0 1365,0 4 6,0 0-19,5-5 14,-3 3-630,-28-1 1,1 1 627,32 2-3,0 0-7,-33-3 0,1 0 64,0 2 1,0 1-61,1-3 1,0 0 4,2 3 0,0 0-4,0 0 1,0 0 0,-2 1 0,0-2 2,1-1 1,2-1 8,-1 2 0,0 0-7,0-1 1,1-1-2,2 0 1,1 0 0,-1 3-1,1-1-97,-1-1 1,0 0 94,1-1 1,-1-1-5,3 1 0,1-1-721,-3 1 0,0-1 706,5-2 0,0 1 11,-5 4 0,0 1-3,5-5 0,0-1 0,-2 3 0,-1 0 17,4-1 0,0 0-16,-1-2 1,1 1 1,-3 4 1,0 1-2,2-6 1,0 1 2,-3 4 0,1 0-4,3-4 1,-1-1 1,1 5 0,0 1-529,-1-3 0,1 0 530,0 0 1,-1 1 2,1 1 1,-1 0-12,-2-1 0,0-1 0,2 1 0,0 0 12,-1 0 1,-1 0-6,2-1 0,0 1-13,1 3 1,-1-2 11,1-1 1,0-1-3,-1 3 1,1-1 0,0-4 0,0 0 51,2 3 0,0 0-50,1-3 0,0 0-1,-3 4 0,1 1 0,2-3 0,0-1 2,-2 2 1,1 0 0,-1-1-1,0 0 3,5-1 0,0 0 4,-7-2 0,0 1 49,5 4 0,0 1-47,-3-6 0,-1 1-141,3 3 0,0 2 133,0-2 1,-1-1-1,-2 0 0,-1 0-1,-2 3 1,0-1 9,2-5 0,0 1-13,-2 4 1,0 0-2,2-1 1,1-1 0,-1 3-1,0 0-183,-2 0 1,1 0 180,-2 0 0,0 0-1,0-3 0,0 0 0,1 3 0,-1-1 31,2-1 0,-1 0-33,-4 1 0,1 0 1,1 1 0,1 0 1,-3 0-1,1-1 93,3-1 0,1 0 0,0 1 0,0 1-90,-2-2 0,-1-1 5,1 0 1,-1 0-5,1 2 1,0 0-1,1-2 1,-1-1 3,1 2 1,1 0-2,1 2 0,0-1-4,-5-2 0,0 0 0,1 1 0,0 0-23,-2 0 0,0 0 24,-1 0 1,0 0 121,2 2 0,-1 0-124,0 0 0,0 0 126,-5 0 0,0 0-137,2 0 1,0 0 10,-3-3 0,0 0 1,33 2 87,-35-1 1,1 0-1,32 0-93,3 2 0,-35 0 1,-1 0 5,32 0 351,-1 0-295,-4 0-46,0 0 345,-6 0-325,5 0 247,-4-5-261,5 4 9,-6-5 0,2 6 479,-8 0-482,2 0 9,-8 0-72,0-5 64,4 3 1,-9-3 881,2 5-868,-2 0 5,-2 0-3,-5 0 12,4 0 1,-5-6 875,1 5-884,-2-5-52,-5 6 56,0 0 5,0 0 8,0-5 629,-6 3-649,-1-3 742,0-1-844,-4 5 644,4-5-547,-12 6 130,5 0 1,-5-1-134,2-3-9,-2 3-12,-6-5 22,0 6-5542,0 0 5507,0-5 0,0-2 0,0-6 0</inkml:trace>
  <inkml:trace contextRef="#ctx0" brushRef="#br0" timeOffset="133">12641 9723 7908,'0'7'-1902,"0"-1"2060,0-6 553,0 0-128,0-6 96,6 5-351,-5-10-183,10 10 0,-8-5-29,5 6 0,-4-1 31,4-3 0,-3 2-36,3-2 0,0 3 88,5 1 1,-5-5-134,0 1 0,0 0 69,5 4 1,-1-4-1,1 0 0,-1-2 122,0 2-156,-5 3 1,4-5 44,-2 6 1,2 0-2,1 0 0,-4-4 10,1 0 1,-5 0 197,4 4-81,-5 0-183,2 0 0,-3 0 202,2 0 33,-3 0-408,5 0 222,-6 0-2920,0 0 2543,0-5 1,0 2 238,0-6 0,0 1 0,0-4 0</inkml:trace>
  <inkml:trace contextRef="#ctx0" brushRef="#br0" timeOffset="134">12914 9289 7916,'0'-7'1067,"0"2"-975,0 5 347,0 0 1,0 5-236,0 4 1,0 3 111,0 5 0,4-2-53,0 6 0,0 1 60,-4 6 1,0-1-112,0 2 0,0-3 37,0-1 0,5-5-220,-1 1 0,0-2 125,-4 2 1,0-3-77,0-6 1,1 1 167,3-1 73,-2 0-21,3 1-646,-5-1 181,0-5 107,0-1 0,0-5-88,0 3 475,0-2-249,0 3 10,0-5 2266,0 0-2860,0-5 233,0 3-1238,0-3 943,0 5 568,0 0 0,-5 0 0,-2 0 0</inkml:trace>
  <inkml:trace contextRef="#ctx0" brushRef="#br0" timeOffset="135">3647 9823 6280,'2'-7'486,"2"3"120,-3-3-302,5 5 18,-6-3-6,0 5 1042,0 0-982,0 5-169,5 2 1,-4 6-24,4-1 0,-4 5 15,-1-1 1,0 1-41,0-5 0,0 0 18,0 1 1,0-1 8,0 1-40,0-1 0,0 0-95,0 1 0,0-5 171,0 0-383,0-5 57,0 8 196,0-9 291,0 3-247,0-5-1552,0 0 1177,0 6 1,0-4 238,0 7 0,-6-7 0,0 4 0</inkml:trace>
  <inkml:trace contextRef="#ctx0" brushRef="#br0" timeOffset="136">2642 9091 8036,'7'0'734,"-1"0"-531,-6 0 1688,0 0-1563,0 5-21,0-3-175,0 3-58,0 1 40,0-5-89,0 10 336,0-9 16,0 9-255,0-4 0,0 1 41,0 0 1,0 0 11,0 5 0,0-1-45,0 1 1,0-1 52,0 0 0,0 1-133,0-1 0,0 1 9,0-1 1,0-4 223,0 0-272,0 1 152,0 3-239,5 1 255,-3-7-253,3 0 128,-5-6-1848,0 0 1794,6 0 0,-5-6 0,5 0 0</inkml:trace>
  <inkml:trace contextRef="#ctx0" brushRef="#br0" timeOffset="137">2630 9748 7436,'7'0'856,"-2"0"-133,-5 0-366,0 0 0,-1 6-138,-3 2 39,2 3-206,-3 1 20,5 1 1,0-1-90,0 1 1,0-1 61,0 0 1,4 1-110,0-1 1,2-3 8,-2-1-62,-3-5 146,10 8-72,-4-10 59,6 4 0,-1-9-17,0 0 0,1-5-24,-1 0 1,-4-2 45,1-1 1,-2-1 112,1 1 0,-1 0-73,-3-1 1,-3 1 10,3-1-41,-2 1 1,-2 0 715,0-1-35,-6 1-393,-1-1 1,-5 5-173,0 0 36,-1 5 1,1-2-567,-1 5 0,5 0 235,0 0 1,4 0-483,-5 0 1,7 5 629,-2 3 0,-3 3 0,0 2 0</inkml:trace>
  <inkml:trace contextRef="#ctx0" brushRef="#br0" timeOffset="138">3151 9165 6343,'0'-12'153,"0"4"-4,0-1 477,0 7-154,0-9 80,0 9-260,0-9 11,0 10-134,0-5 180,0 6-9,0 0-183,0 6 1,1 2 121,3 9 1,-2-4-126,2 4 0,-3 2 61,-1 2 0,0 2-162,0 2 1,5-1 81,-1-4 0,0 4-108,-4-4 0,0 0 230,0 0-434,0-5 118,5 9 1,-3-14-410,2 2 195,-3-8-206,-1 2 185,0-6 140,0 0 56,0-6 0,0 3-27,0-5 1,-1-2-220,-3-6 1,1-2 74,-5-3 0,5-1 266,-1 6 0,-2-5 250,2 4 0,0-3-330,4 3 0,-1-3 205,-4 3 1,4 5-121,-3 3 1,3 1 512,1-4-319,0-1 1,0 1 81,0 0 0,0 3-114,0 1 1,0 4-34,0-4 0,0 3-52,0-3 1,1 5 46,3-1 0,-1 3-138,5 1 0,-4-4 205,5 0-169,-1 0 1,4 4 64,1 0 0,-1-5-79,0 1 0,-3 0 123,-1 4-127,0 0 56,5 0 1,-2 1-7,-3 4 1,2-3 334,-6 7-268,0-7 290,-4 9-137,0-4-86,0 6 39,0-1-47,-6 1 0,-1-5-199,-5 0 1,4-4 81,-1 4 1,1-3-239,-4 3 0,-1-1 73,1 1 0,0 2-416,-1-6 151,1 5-152,-1-7 1,2 5-162,3-3-714,3-3 1392,5-1 0,5-12 0,2-7 0</inkml:trace>
  <inkml:trace contextRef="#ctx0" brushRef="#br0" timeOffset="139">3114 9661 9688,'0'13'375,"0"-1"1,1 5-472,3-1 1,-2 5-652,2-4 0,-1 3 834,1-3 0,-3-1-550,3-3 307,-2-1 1,-1-1-1022,3-3 1177,-3 3 0,5-9 0,-6 3 0</inkml:trace>
  <inkml:trace contextRef="#ctx0" brushRef="#br0" timeOffset="140">3213 9748 7971,'7'0'1118,"-2"0"-884,-5 0 364,0 0 0,6 0-361,2 0 1,3 0-250,2 0 0,-1 0-79,0 0 1,1-1-811,-1-3 0,5 2 507,-1-2 0,2 3 394,-1 1 0,-3-6 0,3-1 0</inkml:trace>
  <inkml:trace contextRef="#ctx0" brushRef="#br0" timeOffset="141">3498 9649 9825,'0'12'488,"0"1"-432,0-1 0,0 2-80,0 3 0,0 2 176,0 6 1,0-1-338,0 1 0,0-4 107,0 0 1,0-2-52,0 2 1,4-2-81,1-3-940,-1-2 807,1 4 0,-2-7-997,5-3 713,-5-2 626,3-6 0,-1 0 0,2 0 0</inkml:trace>
  <inkml:trace contextRef="#ctx0" brushRef="#br0" timeOffset="142">3486 9674 6571,'0'-7'1994,"0"1"-1247,0 1-231,0 4-27,0-5-410,5 6 1,2 0 263,6 0-179,-1 0 1,1 0 269,-1 0-270,0 0 1,1 4 21,-1 0 1,-4 2-471,1-2 107,-7 3 328,9 5-149,-9 1 102,3-1-490,-10 0 1,-2 1 189,-5-1 0,-2-2 196,-3 2 0,-2-2 0,-6 8 0</inkml:trace>
  <inkml:trace contextRef="#ctx0" brushRef="#br0" timeOffset="143">2407 10703 7732,'7'7'784,"-1"-1"-279,-1-6-167,-4 5 0,10-3-393,-4 3 101,5-5 1,1 0 167,-1 0-242,0 0 1,1-5 8,-1-4 0,1-2 1,-2 3-197,-3 0 195,3-1 1,-10-3-127,4 0 1,0 3-70,-1 1 198,0 0 1,-5 0-73,-3-1-42,2 7 1,-9-4 90,3 6 0,1 0 0,-1 0 1,1 1 55,-1 4-51,-3 1 0,5 7 157,-2-1 0,2 1-86,6-1 1,0 0 71,0 1 0,0-1-97,0 1 0,0-1 15,0 0 1,5-3-15,-1-1 1,5-1 2,0 1 0,2 2-98,1-6 1,-4 0 66,1-4 1,-1 0-191,4 0 1,1 0 116,-1 0 1,1 0-79,-1 0 1,-4-5 61,0-4 0,1 2-16,3-1 1,-1 0 50,-3-5 1,3 1 17,-2 0 1,-2-1 120,1 1 0,-5-1-104,1 1 1,1 4 547,-1-1-201,1 7 16,-5-9-164,0 9 229,0-3-167,0 5-947,0 0 1,-6 0 0,-1 0 0</inkml:trace>
  <inkml:trace contextRef="#ctx0" brushRef="#br0" timeOffset="144">2680 10629 6596,'6'0'96,"0"0"741,-6 0 935,0 0-1565,5 0 0,1 5 0,2 4 0,2 2-12,-6 1 0,6 0-236,-2 1 1,-1-2-22,1-3 1,-4 3-6,5-3 1,-5-2-66,4-2 0,-4 2 161,4-2 32,1 0 1,2-6-21,-3-2 1,3-3-126,-3-5 0,-1 0 97,1-1 1,-3 1-48,3-1 0,-5 1 9,1 0 1,-2-1-80,3 1 0,-4-1 50,3 1 51,-3 5-12,-1-4-1,0 10-32,0-10 111,0 9 3,0-3-19,0 5 1,2 4 118,2 0 0,-1 6-149,5-2 0,-1-1 15,1 1 143,3-5-142,-4 8 0,1-10-13,1 3 0,-1 2 21,4-2-43,1 0 1,-1-4-105,1 0 0,-2-1 70,-3-3 0,1 1-161,-4-5 1,0 5 114,-1-1-20,-2-3 24,3 0 1,-5-5 28,0-1 216,0 6-149,-5-4 1,2 10 133,-5-3 0,3 2-126,-3 2 1,4 0 21,-4 0 0,4 2 235,-5 2-253,7 3-4,-9 5 39,9 1-16,-3-1 4,5 6-15,0-4-82,0 4 78,0-6 0,1 0 48,3 1-314,3-1 118,6-5 0,-1 0 51,0-3 1,1-2-138,-1 2 1,1-4 71,-1-4 0,4 1-85,1-6-11,-6 7 67,0-9 1,-4 4 115,5-6 1,-3 5 9,-1 0 0,-5 4 31,1-5 0,-1 7 424,1-2-124,-3-3 223,5 5-252,-6-3-86,0 5 373,0 0-327,0 5-404,0 2 219,0 6 0,0-5-576,0 0 183,0-5 23,0 2 134,0-5 254,0 0 0,4-1-85,0-3 0,1-3-92,0-5 230,-4 5 0,9-4-74,-6 2-39,5 4 0,-6-2 40,5 3 1,-4 3 525,5-4-325,-6 4 0,8 7-16,-3 2 0,-3-1-249,-1 1-17,3 0 202,-5 5-716,9-1 276,-10-5 362,10 4-86,-4-10 1,5 5-369,1-6 1,-2-2 107,-3-2 0,3-3 29,-3-5 1,3 0 170,2-1 1,-1 1-54,1-1 1,-5-3 197,0-1 1,-1-1-119,1 2 0,-1 2 133,-3-2-34,-2 2 1,3 1-130,-5 1 728,0 5-226,0 2 553,0-1-470,0 5-212,0-5-60,0 6-20,0 0 1,0 10-34,0 2 1,0 5-194,0-1-15,0-2 1,0 10 248,0-4-655,0-2 248,0 0 71,6-6-838,-5 1 430,10-1 322,-9 1 1,5-2-133,-3-3 156,-3 3 102,10-10-1279,-10 5 575,5-1 149,-6-3 224,0 3-351,5-5 257,-3 0 482,3 0 0,-5-5 0,0-2 0</inkml:trace>
  <inkml:trace contextRef="#ctx0" brushRef="#br0" timeOffset="145">3436 10567 7992,'-12'0'921,"5"0"-695,1 0 0,6 0 515,0 0-969,6 0 236,1 0 1,7 4-131,2 0 0,-2 0-792,3-4 746,2 0-230,-5 0 0,4 4 398,-6 0 0,0 1 0,1-5 0</inkml:trace>
  <inkml:trace contextRef="#ctx0" brushRef="#br0" timeOffset="146">3697 10530 7992,'7'-6'0,"-2"5"442,-5-5 750,0 1-173,0 3-451,0-3 1,0 12-398,0 5-123,0 0 1,0 12-1251,0-3 842,0-4 1,0 7 359,0-3 0,6 2 0,1 2 0</inkml:trace>
  <inkml:trace contextRef="#ctx0" brushRef="#br0" timeOffset="147">5558 9810 6315,'6'0'1297,"0"0"-497,-6 0-256,0-5-337,0 3 1,0-2-201,0 8 0,0 3-111,0 6 176,0-1 0,0 6-1388,0 3 1316,0 2 0,0 2 0,0 0 0</inkml:trace>
  <inkml:trace contextRef="#ctx0" brushRef="#br0" timeOffset="148">4416 10567 9745,'6'7'397,"1"-2"-486,5-5 0,1 0-139,-1 0 176,0 0-75,1 0 59,-1-5 0,1-2 169,-1-6-327,0 1 156,1 0 0,-6 3 66,-3 1-138,3 0 67,-6-5 1,5 5 71,-6 0-14,0 5 13,0-8-39,-6 10-1,-1-10 29,-5 9 45,-1-3 20,1 5-57,0 5 0,1-2 190,2 5 3,-2 1-183,4 3 16,0 6 0,1-3 22,1 6-28,4-6 177,-4 8-281,5-9 124,5 4-147,-4-6 141,10 1 0,-5-5 26,2 0-302,9-5-7,-9 3 269,10-6-27,0 0-234,-4-6 104,9 5 1,-8-12 40,6 1 53,-11 0-23,12-6 1,-15 5-94,5 1-129,0-6 264,-5 4 1,2-2 269,-1 7-317,-5-2 1,2 10 577,-5-10-140,0 9-226,0-3 52,0 5 59,0 0-112,6 0-15,-5 0 1,9 5 191,-6 4-106,0 2 0,0-3-169,0 0 1,2-1 74,-2 1 0,-1 2-223,5-6 149,-5 0 1,3-4-93,-1 0 165,-4 0-16,10 0 0,-5-1-70,2-3 1,1 1-17,-4-5 1,3 0 62,-4-5-32,6 1 0,-8 1-126,7 2 171,-7-2-470,4 10 269,-6-4 1,1 5 93,3 0 1,-1 0 6,5 0 0,-3 0-114,3 0 154,0 0 0,5 4-61,-1 0 0,-4 1 131,0-1 1,1-2-125,3 2 0,-4-3 93,1-1 0,-1 0-55,4 0 1,-1-1 2,-2-3 0,2 2 21,-3-2-282,-3-3 120,7 1 108,-11-7-32,4 1 6,-5-1 41,-5 1-55,-2 5 3,-5 2 48,-1 5 1,2 1 156,3 3 0,1 2 28,3 2 1,2 3-119,-2-3 0,3 3-38,1 2 0,0-1 23,0 0 0,1 1-148,3-1 1,-1-4 80,6 1-141,-1-7 0,4 4 103,1-6 0,-1 0-147,0 0 0,1-1-61,-1-4 0,1 3 134,-1-7 1,-1 5 29,-3-4 1,2 4-167,-6-4 473,6 5-135,-9-8-239,10 9 306,-9-3 843,3 5-283,-5 0-468,0 5 0,0-2-131,0 6 1,0-5-67,0 4 0,0-4-668,0 4 370,0-5-318,0 3 196,0-6 256,0 0 30,6-6 0,0-1 161,7-5 0,-5 5-117,0 3 424,-5-3-92,8 5-234,-4-3 0,1 5 103,1 0 0,-5 4 588,4 0-500,-5 6 1,4-5-307,-3 4-474,-3 2 306,10-4 67,-4-1 1,6 0 39,-1-6 1,-4-6 74,0-2 1,1 1-76,3-1 0,-4 0-123,1-5 0,-5-3 136,4-1 1,-5 1 166,1 3 0,1-3-82,0-1 0,-1 1-29,-4 3 1,0 5 1571,0 0-739,0 5-312,0-8-294,0 10 1,1-3 34,3 8 0,-2 3 23,2 5 0,-3 6 96,-1 3 0,4-2-467,0 2 1,2-2 103,-2 1 0,-3 3 179,4-7 0,0 1-75,-1-5 1,2-1-1712,-2-3 1238,-3 3 1,6-5-1288,-3 2 835,-2-2 877,3-6 0,-5 0 0,0 0 0</inkml:trace>
  <inkml:trace contextRef="#ctx0" brushRef="#br0" timeOffset="149">5372 10418 8047,'0'-7'1713,"0"2"-958,0 5-524,5 0 0,-2 0-296,5 0 1,0 0-1216,5 0 868,-1 0 13,6 0 0,-4 0 243,2 0 1,-6 0-1097,-2 0 1252,-5 0 0,8 5 0,-4 2 0</inkml:trace>
  <inkml:trace contextRef="#ctx0" brushRef="#br0" timeOffset="150">5558 10443 8047,'12'0'-191,"-4"0"275,1 0 1,-5 4 806,4 0-188,-5 0 319,2-4-149,1 6-596,-5 1 1,5 5-89,-6 0 1,-2-3 56,-2-1 0,1 0-95,-5 5 236,5-1-428,-8 0 0,10-3 94,-3-1-215,2-5-573,2 2 0,2-5 394,2 0 0,4 0-1852,9 0 2193,-3 0 0,14-5 0,-1-2 0</inkml:trace>
  <inkml:trace contextRef="#ctx0" brushRef="#br0" timeOffset="151">11438 9661 7993,'0'7'604,"0"-1"-376,5-1-451,-3 2 164,3 6 0,-1-1 319,0 0-65,1 1 1,-5-1-12,0 1 1,4-5-408,0 0 188,0-5-20,-4 2 41,0-5-6,0 0 0,0-5-37,0-3 0,-1-3 92,-4-2 0,4 4-101,-3-4 0,3 8 73,1-8 1,0 4 411,0-4-98,0 6 184,0-4-266,0 10-42,0-5-56,0 6 0,0 6 30,0 2 1,0 3-378,0 2 1,0-1 115,0 0 1,4 1-1708,0-1 1797,5 6 0,-2-4 0,6 4 0</inkml:trace>
  <inkml:trace contextRef="#ctx0" brushRef="#br0" timeOffset="152">11723 10257 10162,'12'0'275,"1"0"1,-1 0 71,1 0-713,5-6 224,-5 5-446,5-10 460,-5 4 1,-5-1-47,0-1 0,-5 5-250,1-4 240,-2 5 1,-2-8 95,0 3 0,0 1 83,0-1 0,-6 4-90,-2-5 0,-3 7 4,-2-3 0,1 4 120,0 1 1,-1 1 441,1 4 1,3-3-252,1 7 1,1-1-102,-1 4 0,2 5 71,6-1 1,0 2-50,0-1 1,0-3-168,0 2 0,2-2 73,2-2 1,3-1-190,5-2 1,1-2 48,-1-3 0,5-3-90,-1 3 1,5-2 29,-5-2 0,5-6 69,-4-2 0,-1 1-195,-3-1 1,3-1 56,1-3 0,-1 0 162,-3-1 1,-5 1-60,0-1 0,-4 2 397,5 3-192,-7-3-248,4 4 813,-6 0-184,0 2 1,1 5-104,3 0 1,-2 1-94,2 3 0,-1 3-198,1 6 0,-3-5 83,3 0 0,2 0-197,-2 5 84,6-6 1,-8 0 15,7-3 1,-5-3 29,4 3 1,-4-2 90,4-2-101,1-6 0,2-1-8,-3-5 0,2 3-100,-6 1 103,5 0 1,-6-4 5,5-1 1,-5 5-20,1 0-628,-2-1 410,-2 2 0,0 1-812,0 1-224,0 4 832,5-4 1,-2 5 247,5 0 0,-4 4-97,5 0 1,-5 1 136,4-1 62,0 3 1,3 2 250,-2-1 1,2-4 132,-3 4 0,-1-5-170,1 1 1,-4-2 28,4-2 0,1 0-113,3 0 0,-4 0 107,1 0-82,-1 0 1,4-5-670,1 1 314,-6-5 0,0 2 19,-3-6 1,-3 5 49,3 0 123,-2 5 1,-4-7-33,-2 6 1,1-4-28,-5 4 1,0 0-42,-5 4 291,1 0 1,4 0-74,-1 0 1,3 1 167,-3 3 1,0 3 6,4 6 0,0-1-25,1 0 0,2 2-248,-2 3 76,3-4 1,2 5 87,3-5-320,3-6 105,0 4 0,8-6 203,-2 3-690,2-2 375,-3-6 1,5 0-55,-1 0-383,1 0 372,1-6 0,-4 4-206,2-7 227,-2 1 0,-2-3 298,1 3 1,-5-3-254,0 3 0,-4 1 347,5-2-132,-6 7 924,2-9-392,-5 9 67,0-3-439,0 5 0,0 5 331,0 4-349,0 2 122,0 1-761,0 0 243,0-5-252,0-1 299,0-6 0,1 0-22,4 0 0,0-6 153,3-2 0,3-3-18,-2-1 0,-2 3 190,1 1-155,0 0 1,3-1 235,-3 1 0,-1 5 105,-3-1-87,-2 3 0,7 6-53,-4 4 1,-1 2-120,-4 1-29,5 1 1,-2-1-104,5 0 0,-5-3-397,1-1 309,3-5 1,0 2-339,5-5 291,1 0 0,-1-1-102,1-3 0,-2-3 45,-3-6 0,1 1 149,-4 0 0,3-1 4,-4 1 0,4-1 10,-4 1 0,1 0-60,-5-1 1,0 1-129,0-1 2083,0 1-924,0 0-403,0 5-148,0 1 28,0 6 1,0 6-121,0 2 0,0 3 84,0 1 1,1 1-95,3-1 0,-3 1-26,4-1 1,0 0-851,-1 1 0,4-1 383,-3 1 0,3-5 195,-4 0 0,4-4 61,-4 4 1,2-5-1210,-2 1 1,-1-2-614,5-2 232,-5 0 825,2 0 768,-5 0 0,0-6 0,0-1 0</inkml:trace>
  <inkml:trace contextRef="#ctx0" brushRef="#br0" timeOffset="153">12716 10133 8101,'-13'0'534,"6"0"-678,2 0 752,5 0 1918,0 0-2774,5 0 231,8 0 1,0 0 145,4 0-1528,2 0 599,-5 0 0,8 0-1101,-5 0 1901,-1 0 0,2 5 0,1 2 0</inkml:trace>
  <inkml:trace contextRef="#ctx0" brushRef="#br0" timeOffset="154">13100 10158 10236,'0'8'824,"0"0"0,0-4-332,0 4-46,0 1-615,0 3 181,0 1-432,0-1 275,0-5 369,0-2-1180,0-5 468,0 0 0,1-5 382,4-3 1,-3-3 152,7-2 0,-5 1-84,4-1 1,-1 5-52,1 0 1,-1 1 1121,-3-1 295,-2 2-507,9 1 0,-9 3-367,7-2 1,-2 4-412,1 4 1,1 4 153,-4 9 1,3-2-3732,-4 6 3533,6 0 0,-9 3 0,5 1 0</inkml:trace>
  <inkml:trace contextRef="#ctx0" brushRef="#br0" timeOffset="155">11735 8533 7615,'7'0'699,"-1"0"-100,-6 0-347,0 0 0,0 5-28,0 4 0,0 2 75,0 1 1,0 0-233,0 1 1,0-1 45,0 1 0,0 0 111,0 4 0,1-3-1294,3 2 1070,-2 4 0,9-1 0,-4 6 0</inkml:trace>
  <inkml:trace contextRef="#ctx0" brushRef="#br0" timeOffset="156">11760 9401 7853,'0'7'1012,"0"4"-943,0-4 0,0 1 239,0 0-235,0-5 0,0 4 189,0-3-167,6-3 0,1 5 66,5-6 1,1-4-36,-1 0 0,-4-5 18,0 5 0,1-5-110,3 0 1,-4 3 65,1-3 1,-7 1 19,3-4 0,-4-1 15,-1 1 0,4-1 94,0 1-137,0 0 1,-5-1 37,-3 1 1,1 3-133,-5 1 0,0 5-816,-5-1 1,-5 3 461,-2 1 1,0 5 355,0 4 0,-7 7 0,-4 4 0</inkml:trace>
  <inkml:trace contextRef="#ctx0" brushRef="#br0" timeOffset="157">12381 8446 6321,'0'-7'1396,"0"2"-1122,0 5 530,0 0 1,0 5-548,0 3 1,0 3-144,0 2 0,0 5-256,0 2 108,0 4 80,0 1 0,0-1 64,0 1 1,0-1 31,0-4 0,0 4-174,0-4 0,4-2-456,0-1 411,0-3-32,-4-2-203,0 0 197,0-5 1,4 0-162,0-3-56,0-2 126,-4 3 104,0-5-259,0 0 346,0-5 0,-1-2 382,-3-6-194,2 1-194,-3-6 0,1 0 11,0-2 0,0-4 75,4 3 21,-6-2-58,5-2-30,-5 6 202,6-4-2,0 9-184,0-10 172,0 11-86,0-5 1,0 5-31,0 1 313,0-1-209,0 1 1,2 4-44,2-1 0,-2 5 81,7-4-125,-7 5 186,9-2-97,-9 5 0,9 0-15,-3 0 0,-1 0-11,1 0 1,1 5-2,3 4 0,-4 2 3,1 1 1,-7-4-88,2 1 0,-2-1 199,-2 4-133,0 1 0,0-1-7,0 0 0,-6-3-244,-2-1 1,-7 0-466,-2 5 1,-3-1-1575,3 0 2159,-5-5 0,3 10 0,-6-3 0</inkml:trace>
  <inkml:trace contextRef="#ctx0" brushRef="#br0" timeOffset="158">12232 9165 8057,'7'0'1271,"-2"0"-1198,-5 0 591,0 0-386,0 6 0,4 1-341,0 5 1,1 1 146,-5-1 0,0 2-538,0 2 0,4-2 289,0 3 1,1-5 266,-1-4 0,-1 3 117,5-2-219,-5-4 0,8 6 0,-4-4 0</inkml:trace>
  <inkml:trace contextRef="#ctx0" brushRef="#br0" timeOffset="159">12356 9277 8057,'8'-7'-2134,"0"3"3044,-5-3 0,7 4 339,-6-5-1127,5 5 0,-2-6 60,6 4 1,-5 0 78,0 1 0,1 2-252,3-2 0,0 3-9,1 1 0,5-6 0,1 0 0</inkml:trace>
  <inkml:trace contextRef="#ctx0" brushRef="#br0" timeOffset="160">12616 9141 8170,'0'-7'1452,"0"1"-1205,0 6 371,0 0-208,0 6 0,0 5-264,0 5 0,0 5-203,0-5 0,0 6-107,0-1 0,0-2 202,0 2 1,0-4-127,0 3 0,0-5-29,0 2-329,0 2 1,2-5-445,2 3 326,-3-4 1,6-2-343,-3-2-87,-2-4 993,9-5 0,-10 0 0,4 0 0</inkml:trace>
  <inkml:trace contextRef="#ctx0" brushRef="#br0" timeOffset="161">12604 9178 8029,'0'-13'351,"0"5"-107,0 0 0,0 4-237,0-5 1,0 5 79,0-4 1,0 4 365,0-4 1,1 5-83,3-1 0,3 2-142,6 2 1,-5 0 71,0 0 1,0 0 186,5 0-254,-1 0 1,-1 6 9,-2 2 0,0 3 0,-5 2 0,1-5-15,-5 0 1,0 0-148,0 5 1,-2-1-83,-2 1 0,-8 4 0,-8 3 0</inkml:trace>
  <inkml:trace contextRef="#ctx0" brushRef="#br0" timeOffset="162">2208 11869 8075,'7'0'-259,"-1"0"1329,-6 0 567,0 0-1126,0 6 1,0 6 89,0 9-351,5 2 1,-4 7-12,4 3 1,-4 3 9,-1 1 0,4 1-15,0-1 0,2-5 15,-2-3 0,-3 1-275,3-1 0,2 0 1,-1-4-11,2-1 0,-3-3-242,5 0 0,-7-6-469,3 1 538,2-2 1,-6-1-2003,3-1 1013,3 0-1078,-6 1 2276,10-6 0,-15-2 0,3-5 0</inkml:trace>
  <inkml:trace contextRef="#ctx0" brushRef="#br0" timeOffset="163">2221 12080 8075,'6'-13'93,"1"1"129,-3 0 1,-1-1 25,6 1 1,-1 4-136,4-1 0,1 1 175,-1-4 0,0-1-40,1 1 1,1 4 0,2-1 0,-2 2-15,2-1 0,2-1-29,-1 4 0,-1-3-17,-3 4 0,3 0-85,1 4-81,-1 0 1,-3 0 59,-1 0 0,1 1-42,-1 3 0,-1 3 64,-3 6 0,3-1 24,-2 0 1,-4 5-36,-1 0 0,2 3 63,-2-3 1,0 5-89,-4-2 0,0 4-107,0 1 0,-4-5-365,0 1 265,-6 0 0,7-1 130,-5 1 0,1-6 43,-1 2 1,-2-3 18,6-2-889,-5-5 537,2 4 1,-2-10-1,1 3 0,4-2 113,-4-2 0,4 0-2,-5 0-35,1 0 47,-4-6 1,1-5 37,2-5 1,-2-5 29,3 4 1,1-5-28,-1 2 0,5-5 156,-1-4 1,-1 4-88,0 0 0,1 2 312,4 6 0,0 1-34,0 3-207,0 1 1231,0 5-482,0 2 413,0 5-712,0 0 1,0 5 36,0 3 0,4 9-130,1 4 1,3 2-417,-4 2 1,0 1 97,-4 3 0,1-3-537,4 3 0,-4-3-103,3-1 0,-1 0 390,1 0 0,-3-2-716,3-2 0,-2 1 376,-2-6 0,1 1-476,3-5 1,-2 1 77,2-1 944,-3 1 0,-1-1 0,0 0 0</inkml:trace>
  <inkml:trace contextRef="#ctx0" brushRef="#br0" timeOffset="164">2307 12514 8075,'-6'0'2490,"0"0"-1706,6 0 1796,0 0-1457,0-6-743,6 5 0,0-4 242,7 5 0,1-5 639,2 1-868,-2 0 1,5 4-30,-2 0 1,1 0-116,2 0 0,5 0 148,0 0 0,0-1 171,4-3 1,-3 2-152,-1-2 1,0-1 306,-1 0-490,-4 1 0,3 4-212,-4 0 0,1 0-103,-2 0 0,-10 0 206,0 0-984,0 0 540,-1 0-847,-1 0 561,-6 0-1718,0 0 0,-7 0 2323,-5 0 0,-17 6 0,-10 1 0</inkml:trace>
  <inkml:trace contextRef="#ctx0" brushRef="#br0" timeOffset="165">943 4663 8002,'-13'7'287,"1"-1"235,0-6-5,-1 0-283,1 0 240,5 0-182,1 0-195,6 0 70,0 0 0,0-6 0,2-3 207,2-7-141,-3-3 0,10-6-1,2 0-591,0-5 547,11 4 0,-5-8 84,6 5-69,5-6-64,-3 9 0,3-6-50,-5 3 62,5 3 1,-2-4-15,5 5 1,0 0 125,4 0-85,-5 1-136,3-1 1,-8 4 0,2 2-403,-3 1 465,-1 1 37,-6 10 18,-1-4 12,-6 10 127,1-10 0,-1 10-133,0-3 16,-5 2-2736,-1 2 1427,-6 0 613,5 0-1123,-3 0 756,3 0-533,-5 0 1414,0 0 0,-5 0 0,-2 0 0</inkml:trace>
  <inkml:trace contextRef="#ctx0" brushRef="#br0" timeOffset="166">1315 3969 8045,'0'-7'315,"0"-4"1,4 8-295,0-5-7,6 5 1385,-3-8-879,5 10 1,2-5 242,3 6-136,2 0-198,6-5 57,5 3-267,-4-3 0,6 5 127,-3 0-115,-3 5 1,4-3-298,-5 9 1,-6-3 91,-2 8-1013,-3-2 1183,-7 10-17,-2-5 1,-5 6-672,0 0 246,0-1 135,-5 7 1,-6-4-2334,-6 6 2444,-5 0 0,3-1 0,-6-2 0</inkml:trace>
  <inkml:trace contextRef="#ctx0" brushRef="#br0" timeOffset="167">285 5023 7197,'-13'-12'391,"-4"5"-5,10-4 0,-1 8 127,0-5 240,5 5-41,-8-3-213,4 6-262,0 0-1,-4 6 1,10 1-60,-5 11 1,6 1-55,0 6 1,4 0 136,0-1-103,6 7 1,-3-5 0,5 4 167,1 0 1,-1-5-1605,1 0 601,-1 0 392,-5-6-65,4 0 0,-4-1-740,5-5-906,-5-1 1700,4 1-50,-10-1-126,10-5 252,-9-2-100,3-5 321,-5 0 0,0 0 0,0-5 0,0-7 0,0-8 0</inkml:trace>
  <inkml:trace contextRef="#ctx0" brushRef="#br0" timeOffset="168">236 5035 8100,'-7'-19'0,"-4"-4"0,9 9 1241,-3-4-991,5 6-14,0-1-59,0 6 1,5-4 664,4 3-392,-4 2 0,6-5-139,-4 10-75,6-4 1,-1 5-199,0 5 0,1 2 121,-1 5 1,-1 2 0,-1 3-152,-2 3 0,-5 2-120,1-1 1,-3 2-284,-1-2 373,0-3-188,0 5 1,-4-7 64,0 4 1,-6-5-473,2 2 0,1-3-670,-1-2 754,5 1 147,-8-7-151,10 0 195,-5-1-101,6-3 221,0 3 222,0-10 0,6-2 0,1-5 0</inkml:trace>
  <inkml:trace contextRef="#ctx0" brushRef="#br0" timeOffset="169">484 5060 8100,'0'-7'-238,"0"-4"237,-6 10 0,5-5 238,-5 1-237,1 3-43,4-3 660,-5-1-324,6 5-51,-6-10 154,5 10-185,-4-5-2,5 6 1,0-1 394,0-3-389,0 2 122,0-3-9,0 5 366,0 0 1,0 5-505,0 4 1,4 6 0,0 3 54,-1 1 0,-1-3-141,3 5 1,-4-6 90,3 2 0,2-3-475,-2-2 1,0-4 207,-4 1 0,1-5-437,3 4 287,-2-5-755,3 2 927,-5-5 19,0 0-52,6 0 40,-5 0-77,5-5 49,-6-2-36,0-6 42,0 1 0,0-5-16,0 1 18,0-6 0,0 7 108,0-6 0,0 2-109,0-2 0,0-1-29,0 5 160,0 1-115,0 4 6,0-1 445,0 6-166,0 2-216,0 5 15,0-6 813,0 5-605,0-5 0,5 10 0,2 2 49,0 1 1,4 1-293,-3 5 1,2-1 152,-2 0 1,3 1-699,-3-1 282,3-5 150,-4 4-362,4-10-253,-4 10-451,6-9 1099,-6 3 0,-1-5-81,-1 0 4,-4 0 14,4 0-1,-5 0-45,0 0 308,0-5-182,0-2 1,0-5 151,0-1 1,0-1-81,0-2 1,-4 2-1,0-4-118,1 0 666,2 4 1,0-3 90,-3 4-224,2 6-365,-3-4 21,5 10-133,0-5 139,0 6 6,5 6 0,2 1-318,5 5 0,-3 5 102,-1-1 0,-4 2-160,4-1 1,-3-4-159,3 4 0,-4-5 1,4-2-823,2-2 925,-5-5 83,6 3 1,-8-6-383,5 0-544,1 0 712,3 0 469,-5-6 0,-1-1 0,-6-5 0,0-1 0,5-5 0,2-1 0</inkml:trace>
  <inkml:trace contextRef="#ctx0" brushRef="#br0" timeOffset="170">806 4738 8100,'-5'-25'-218,"-3"0"228,-3 0 59,4 0 39,-4 6 1,5 1 142,-2 6 1,-3-1 473,3 1-304,2 0 1,-5 5 293,4-4 109,0 9-37,-4-3-550,10 5 58,-10 0-58,9 0 129,-3 0-189,5 11 1,0-1 73,0 10 1,0 1-1,0 4 1,5-1-110,4 1-117,2 6 141,1 0 0,5 2-55,-1 0 116,6-5-438,-2 2 0,0-1 0,1 0 403,1-1 0,-3-2-402,2-1 127,0 0-306,-2-1 527,-1 1-1158,-6 0 512,1-6 178,-1-1 153,0 0-972,1-4 472,-6-2-696,-2-1 610,-5-4 552,0 6-26,0-7-59,0 5 118,0-9 1,-5 5-597,-4-3 0,-2-3 774,-1 3 0,-2-4 0,-2-4 0,2-3 0,-4-5 0</inkml:trace>
  <inkml:trace contextRef="#ctx0" brushRef="#br0" timeOffset="171">633 4862 6672,'-7'-6'-857,"1"5"857,6-5 0,0 1 0,0-2 2757,6-5-1792,1-1 0,12-1 255,6-2-649,5 2-812,7-9 478,6 3-2946,1 1 2489,6 1 0,-6 0 0,-1-1 0</inkml:trace>
  <inkml:trace contextRef="#ctx0" brushRef="#br0" timeOffset="172">3201 11919 7884,'6'-6'-896,"0"3"1610,-6-5-265,0 0 1,0 0-52,0-1-186,0 1 0,0 0 466,0 0-463,-6 5 0,5-8-252,-10 4 198,10 0 1,-10-4 33,2 3 0,3 1-74,-3-2 0,1 3-81,-4-3 256,-1 4-273,1-1 0,-1 5 183,1-3-241,0 2 0,-1 4 96,1 2 1,3-1-124,1 5 0,4-1 86,-4 1 0,5 3 37,-1-3 0,-2-1 26,2 2 1,0-1-5,4 4 1,0 1-7,0-1 1,0 6-18,0 3 0,0 2 63,0 2 1,0 5-45,0 3 1,1 3 12,4 1 1,-3-1-2,7-3 1,-5 2-4,4-6 1,-1 4-23,1-4 0,3-2 15,-2-6 0,-3-2 111,3-2 0,-1-5-69,4 0 1,-3 1-28,-1-5 1,-4-2 112,4-2-336,1 3 0,3-6-174,0 3 0,-3-2-204,-1-2 1,0-6-83,5-2 0,3-3-550,1-2 1,3-3 354,-3-1 782,5-5 0,-8-3 0,4-6 0</inkml:trace>
  <inkml:trace contextRef="#ctx0" brushRef="#br0" timeOffset="173">3511 11832 9611,'-7'-7'2241,"1"1"-1879,6 6 1,2 2 152,2 2 1,3 4-114,5 9 1,2 2-319,2 6 0,0 1 148,4 3 1,-3-3-1,4 3 1,-5-3-165,5-1 1,-5 0-176,5 0 1,-6-6-1147,2-2 0,-2-4 607,1 0 1,-2-2-500,3-3 1,-4 2 474,0-6 0,-5 0-685,0-4 1355,-5 0 0,8-6 0,-4 0 0</inkml:trace>
  <inkml:trace contextRef="#ctx0" brushRef="#br0" timeOffset="174">3796 11832 7922,'7'0'1170,"-7"5"1,-7 4-498,-5 7 1,-1 3-268,1 6 1,-5 0 13,1 0 1,-5 1-180,5 3 0,-5-3-202,4 3 1,1 0 179,3-4 0,1 2 27,0-6 0,1-3-2401,2-1 0,4-4 282,5 0 1873,0-1 0,0 1 0,0-1 0</inkml:trace>
  <inkml:trace contextRef="#ctx0" brushRef="#br0" timeOffset="175">4156 11943 11961,'12'0'557,"1"0"0,0 0-457,4 0 0,-3 0 68,2 0 1,-2 0-140,-2 0 1,1 0 101,-1 0 0,1 0-441,-1 0 0,0 0-1224,1 0 1,-1 0 1525,1 0 0,-1 0-561,1 0 0,-5 0 132,0 0 0,-4 0 437,4 0 0,-5 0 0,3 0 0</inkml:trace>
  <inkml:trace contextRef="#ctx0" brushRef="#br0" timeOffset="176">4218 12092 7895,'-7'0'3036,"1"0"-1680,6 0 25,0 0 1,6 4-1250,2 1 0,3-1-207,2-4 1,5 0-588,2 0 545,4 0 1,2-4-3094,3-1 3210,3-4 0,5 2 0,0-6 0</inkml:trace>
  <inkml:trace contextRef="#ctx0" brushRef="#br0" timeOffset="177">4801 11745 7918,'7'0'1165,"-2"-5"-784,-5 3-163,0-3 0,0 6 14,0 3 0,4 3 283,1 5 0,-1 6-127,-4 3 0,4 7-284,0 1 0,0 4 34,-4-4 0,1 1-73,4-1 0,-4-4-126,3-1 0,-2 0 97,-2-8 1,4 5-89,0-4 3,0-1 75,-4-4-4,0-5 0,1-1-943,3-6 346,-2 0 466,3 0 0,-5-1 30,0-4 1,0-2-5,0-5 0,0-4 22,0-1 0,0-1-2,0 2 0,0 2 103,0-3 1,2 3-85,2 2 1,-1 0 198,5-1 1,-4 5 97,4 0-25,1-1 0,3-2-1,0 3 1,1 1-116,-1 3 1,1 3 78,-1-3 0,-4 2-78,1 2 1,-1 0-128,4 0 1,-4 0 80,1 0 1,-2 2-206,1 2 0,-1-1-4,-3 5 180,-3-5 0,5 8-148,-6-3 1,-2-1-198,-2 1 0,2 0-42,-7 5 0,1-5 109,-4 0 0,-1-4 234,1 5 0,-1-5-66,1 4 1,4-5 155,-1 1 0,1-3 21,-4-1 0,3 0 38,1 0 1,4 0 356,-4 0 1,4 0 75,-5 0 550,7 0-352,-4 0-517,6 0 239,0 0-317,6 0 0,-4 4 175,7 1 0,-1 3-344,4-4 1,1 4-11,-1-4 116,6 0-822,-4 2 0,8-5 421,-6 4 1,5 0 188,-4-1 0,5 0 71,-2-4 0,2 0 25,-1 0 0,3 0 0,-5 0 0</inkml:trace>
  <inkml:trace contextRef="#ctx0" brushRef="#br0" timeOffset="178">5223 11683 11925,'12'0'293,"0"0"-60,1 0-247,-6 0 1,4 0 258,-3 0-310,3 0 82,2 0-148,-1 0 83,0 0-12,-5 0-48,4 0 95,-9 0 232,3 0-168,-5 0 315,0 0 0,0 6-298,0 2 0,0-1 468,0 1-275,0 0 1,0 5-16,0-1 1,0 0-95,0 1 1,0 3 38,0 1 0,0 1-16,0-2 1,4 0-22,0 4 0,1 1-7,-5 4 1,1-1 286,3 1 1,-3 0-95,4 0 0,-4-2-146,-1-2 1,0 1 313,0-5-345,0 5 1,4-9 182,0 4-161,0-3 1,-4-2 61,0 1 1,0-5-29,0 0 1,0-4 220,0 4-311,0-5-254,0 3 1,-1-2-185,-3 0 0,-4 1-2630,-9 0 1974,3-4 1,-11 10 126,1-3 838,-7-2 0,-17 5 0,-3-4 0</inkml:trace>
  <inkml:trace contextRef="#ctx0" brushRef="#br0" timeOffset="179">5967 11881 11463,'14'-1'212,"2"-3"0,2 1-520,3-5 0,2 1 205,-2-1 1,-3-3-532,-2 2 0,2 4 307,-1 1 0,-5 2 14,-3 2 313,-7 0 0,9 0 0,-4 0 0</inkml:trace>
  <inkml:trace contextRef="#ctx0" brushRef="#br0" timeOffset="180">5979 12142 7990,'7'0'0,"0"0"-216,-3 0 1,7-4 15,6 0 0,1-6 242,-2 2 1,4-2-81,4 2 0,1-2-113,0 6 151,-6 0 0,5-2 0,-5-1 0</inkml:trace>
  <inkml:trace contextRef="#ctx0" brushRef="#br0" timeOffset="181">6811 11435 6547,'0'-12'41,"0"-1"0,0 5 626,0 0-287,0 5 54,0-8-402,0 4 458,0 0 5,0-4 185,0 4-62,0 0-157,0 2-92,0-1 92,0 5-440,0-5 0,-5 8-23,1 2 0,-4 3-29,4 5 1,-6 1 80,2-1 0,1 0 22,-1 1 0,4 3 90,-5 1 1,7 3-61,-3-3 1,0 4 82,1-5 1,-4 6-80,3-1 1,-3-2 25,4 2 0,-4 0 28,4 3 1,-2-3-215,2 0 0,1-1-13,-5 5 0,4 0 162,-4 0 0,5 0-69,-1-1 1,1 0 40,-1-3 0,2 2 51,-2-2 0,3 2-67,1 2 1,0-4-2,0-1 0,0-1 53,0 2 1,0 3-116,0-4 0,0 0 49,0 0 0,0 1-92,0 4 1,1-5-10,3 1 1,-2-2 95,2 2 1,-1 1-76,1-5 0,-3 3 42,3-3 1,2 3 150,-2-3 0,4 4-35,-4-5 0,2 1 85,-2-5 0,-1 5-86,5-1 1,-5 1 6,1-5 1,3 2-77,1 2 0,-2-2 53,-2 3 1,3-5 23,1-4 1,-1 3-23,1-2 1,-4 2 296,4 1-303,1 1 0,3-1 2,1 0 0,-5-1 64,0-2 1,0 0-36,5-5-259,-1 6 0,1-4 88,-1 2 1,0-3-289,1-5 1,-1 2 152,1 2 0,-5-3-956,0 3 511,0-2-563,5-2-448,-1 0-441,1 0 2078,-6 0 0,4 0 0,-5 0 0</inkml:trace>
  <inkml:trace contextRef="#ctx0" brushRef="#br0" timeOffset="182">7108 11261 10962,'0'13'450,"0"3"-345,0 1 1,0 5 147,0-1 1,0-2-215,0 1 1,0 0-30,0 0-1,0 2-36,0-5 0,0 0-8,0-5 0,0 0 167,0 1-294,0-6 16,0 4-126,0-10 162,0 5 257,0-6 0,0-2-96,0-2 1,2 1-250,2-5 1,-3-4 27,3-5 0,-2-4 157,-2 5 0,4-5-82,0 5 0,4-1 64,-4 5 0,0-1 135,-4 1 0,5 0-147,-1-1 0,1 5 197,-1 0 0,-1 1-50,5-2 1,-3 0-33,3 5 0,-4-5 235,4 5-253,-5-5 0,7 6 145,-6-5-130,5 5 1,-6-3 114,5 6 0,-5-1 61,1-3-42,3 2 0,-4-3 64,5 5-22,-5 0 0,4 4 36,-3 0 1,-3 2 115,4-2 40,1-3-88,-4 10-115,3-4 0,-3 6-28,2-1 0,-3 0 16,3 1 0,-2-1-91,-2 1 1,0-1-102,0 0 1,0 5 136,0-1 1,0 1-10,0-5 0,0 1-1938,0-1 0,4-4 894,0 1 1,2-2 885,-2 1 0,3 3 0,5-4 0</inkml:trace>
  <inkml:trace contextRef="#ctx0" brushRef="#br0" timeOffset="183">7307 12266 7912,'0'-7'276,"0"2"-58,0 5 362,0 0 1,0 5-328,0 3 1,0 7-73,0 2 0,0 5-75,0-1 1,0 2 26,0 2 1,0-3 40,0 3 0,1-3-192,3 7 0,-2-3 69,2-1 0,-1-5-135,1 1 0,-3-2 45,3 2 0,2 1-95,-2-5 1,0-1 65,-4-3 0,4-5 103,0 0-470,0-5 127,-4 2 209,0-5 217,0 0 1,0-5 12,0-3 1,5-8-130,-1 0 1,0-2 29,-4 1 0,1 4-27,3-4 1,-2-1 28,2 2 0,1-1-2,-1 5 0,5-1 37,-5 1 1,6 4-60,-2-1 0,-1 3-2,1-3 1,-4 0 37,4 4-8,1 1 0,3 4 96,0 0 1,-3 0 38,-1 0 0,-4 6-12,4 2-60,-5 3-250,8 2 262,-9-1-13,3 0-51,-5 1 0,-1-2-139,-3-3 0,1-1 13,-5-3 1,1-1-124,-2 5 1,-2-5 28,3 1 1,-3 2 106,-1-2 76,-1 0 0,5-4-62,0 0 1,4 0-50,-5 0 19,7 0 0,-5 0 918,2 0-170,4 0 241,-4 0-188,5 0-243,0 0-360,5 0 57,2 0 118,0 0-125,4 0 0,-4 4 187,5 0 25,1 6-142,-1-9 1,3 10-93,-2-3 1,2-2 27,-7-2 0,3 2 41,1-2 1,1 4-98,-1-4 73,1 0 1,-1-4-274,0 0-595,-5 0-707,4 0-3692,-9 0 5076,3 0 0,-5 6 0,0 1 0</inkml:trace>
  <inkml:trace contextRef="#ctx0" brushRef="#br0" timeOffset="184">7654 11336 9815,'7'0'779,"-1"0"0,-5 1-237,3 3-383,-3-2 0,6 7 79,-3-5 0,-1 5-172,5-5 0,-5 5-111,1 0 0,2 2 156,-2 1 1,4 1-76,-4-1 0,6 0 55,-2 1 1,-1-1 25,1 1 1,-3 0-21,3 4 1,-4-3-74,4 2 0,-5 2 72,1-1 1,2 3-138,-2-3 0,4 4 13,-4-5 1,5 5 102,-5-5 1,4 5-6,-4-5 0,4 5-15,-4-4 0,5 1-174,-5-2 0,4-1 88,-4 6 0,5-6-26,-5 2 1,4 1 62,-4-2 1,4 5 127,-4-5 1,1 2 34,-5-1 1,1-2-87,3 6 0,-2-6-42,2 1 1,-3 2 14,-1-1 0,0 5-19,0-2 1,0 0 35,0 0 1,0-3-84,0 4 0,0-6 141,0 1 1,0-1-3,0 2 0,-1-3-80,-3 2 0,2-2-6,-2-1 0,3-1 261,1 0 0,-5 1-66,1-1 1,0 1-81,4-1 0,-4 0 130,0 1-248,0-1 0,2 1 101,-2-1 1,3 0-7,-3 1 1,1-5-103,-1 0 0,3-4 93,-4 5 0,4-5 96,1 4-22,0-5 32,0 2-8,0-5-265,0 0 53,0 6 61,0-5-686,0 5 304,0-6-587,0 0 0,11-6 0,3-1 0</inkml:trace>
  <inkml:trace contextRef="#ctx0" brushRef="#br0" timeOffset="185">8398 11733 8049,'-6'0'-677,"0"0"1844,6 0-518,0 0 0,-1 5-418,-3 3 1,2 3-1,-2 2 1,3 1-66,1 2 1,-2 3 58,-2 6 0,3 0-211,-3 0 0,2 4 144,2 0 0,0 1-150,0-1 0,0-1 78,0 5 0,0-6-117,0 2 0,0-3-31,0-1 0,0 0 144,0 0 0,2-5-134,2 1 0,-3-6 66,3 2-75,-2-3 1,2-2 57,0 0 0,0-3-334,-4-1 197,0-5 1,1 2-38,4-5 270,-4 0-181,4 0-21,-5 0 0,0-5 72,0-4 1,-4-3-190,0-5 1,-1 0 76,1-4 1,2-3 52,-2 4 0,1-4 37,-1 0 0,1-1-34,-5 0 0,5 1 154,-1 4 1,1-4-108,-1 4 0,3 2 201,-3 1 1,2-1-51,2 2 0,0-1 114,0 5 0,0-1 176,0 1-207,0 0 0,0-1-5,0 1 11,0-1-87,6 1 0,-3 1-2,5 3 0,-4 2-95,4 6 0,-4 0 74,5 0 1,-5 0-73,4 0 0,-4 0 80,5 0-59,-1 0 1,4 0-34,1 0 1,-5 0 54,0 0 0,0 0 16,5 0 1,-5 0 23,0 0 9,1 6-58,3-5 0,-1 6 52,-3-3 28,-2-2 118,-1 3-15,-3 1 0,3-4-97,-5 7 0,0-5 134,0 4 1,0-4 77,0 4-110,0 1 1,-5 3-92,-3 0 0,1-3-3,-2-1 0,1-1 37,-4 1 0,-1 3 0,1-3 0,-1-1-619,1 2 1,0-5 242,-1 4 0,1-5-2090,-1 1 1193,7-3 677,-5-1 419,9 0 0,2-11 0,7-3 0</inkml:trace>
  <inkml:trace contextRef="#ctx0" brushRef="#br0" timeOffset="186">8709 11385 7963,'0'-8'-712,"0"0"1329,0 5-80,0-8-77,0 10-135,0-5 1,0 6-191,0 0 119,0 6 0,4 2 171,0 8-489,0-2 1,-3 6 62,3-4 1,-2 3 40,2 6 0,2-4-1,-2 0 1,0 3-73,-4 5 0,1 0-12,3-4 8,-2 0 1,3 0 61,-5-1 0,0 0-18,0-3 0,0-2-23,0-3-36,0-2 71,0 4 37,0-6-43,0-5 147,0-1-145,0-6 422,0 0 0,-4-6-575,0-2 0,-2-3 67,2-1 1,3-1-114,-3 1 1,-2-1-70,2 1 238,0 0 1,4-1-32,0 1-20,0-1 0,0 1-25,0 0 1,0-1 23,0 1 1,1 4 257,3-1 0,2 1-62,2-4 1,3 3-25,-2 1 0,-3 4-84,3-4 1,-1 4 7,4-5 1,1 6 7,-1-1 1,1 3-10,-1 1 0,-4-4-93,1 0 111,-1 0-94,4 4 0,-3 4 72,-1 0-66,-5 5 39,2-2-10,-5 6 3,0-1 1,0-4 6,0 1 0,-1-5-110,-3 4 0,1-5 92,-5 1-23,-1 3 0,-3-4 23,-1 5 0,1-5-7,0 1 1,3-3-44,1-1 229,0 0 187,-5 0-293,1 0 0,4 0 358,-1 0-100,7 0-177,-4 0 96,6 0 398,0 0-561,6 0 1,-4 0 204,7 0 1,-1 2-127,4 2 1,1-3 68,-1 3 1,-4 2-93,1-2 0,-1 1 193,4 0 0,1-3-122,-1 7 1,1-7-27,-1 2 0,-4 2-180,1-2 0,-1 2 101,4-2 0,-3-3 59,-1 3 0,-4-1 106,4 1-136,-5-2 1,4 3-53,-3-5-1153,-3 0 1,5 1-11,-6 4 542,0-4 556,0 4 0,0-5 0,0 0 0</inkml:trace>
  <inkml:trace contextRef="#ctx0" brushRef="#br0" timeOffset="187">9428 11757 7958,'-7'0'577,"-4"0"-369,4 0 1,-4 2 27,3 2 1,-3-1-29,3 5 1,1 0 27,-1 5 1,5 0-1,-1 4 1,-2-3-151,2 2 1,0 2 51,4-1 1,0 3-94,0-3 0,1 4 77,3-5 1,-1 5-265,5-5 0,1 1 81,3-5 0,2 1 148,2-1 1,2-4 42,3 1-130,2-1 0,2-1 0,7-2 0</inkml:trace>
  <inkml:trace contextRef="#ctx0" brushRef="#br0" timeOffset="188">9775 11869 9997,'5'8'248,"-1"1"0,0-1-207,-4 4 1,4 2 203,0 3 0,0-4-28,-4 4 1,4-3-834,1-2 0,3-4-81,-4 1 1,6-3 696,-2 3 0,3 2 0,1-4 0</inkml:trace>
  <inkml:trace contextRef="#ctx0" brushRef="#br0" timeOffset="189">10024 11943 7990,'6'-5'0,"5"4"780,-2-4 1,-2 3-243,1-2 1,0 2-326,5-2 0,-1-1-445,0 0 0,1 1 234,-1 4 0,2 0-810,3 0 1,2-1 493,6-3 0,-5 2-211,1-2 1,-2 3 524,2 1 0,2 0 0,-3 0 0</inkml:trace>
  <inkml:trace contextRef="#ctx0" brushRef="#br0" timeOffset="190">10557 11782 8496,'-1'-7'1692,"-4"3"-401,4 3-531,-4 1-567,5 0 1,0 5-85,0 4 1,0 2 130,0 1 0,4 6-1,0 3 1,0-2-246,-4 2 1,4-1 106,0 5 0,2 0-265,-2 0 1,-3-1 93,3 1 1,-1 0-274,1 0 1,-2-4 122,2-1 1,1-5-33,-1 2 1,1-3 146,-5-2 0,4-4-1,0 1 0,0-5-296,-4 4 1,1-5-222,4 1 135,-4-3 163,4-1 77,-5 0 98,0-5 0,0-2-128,0-5 0,0-2-343,0-3 237,0-2-72,-5-6 237,4 0 116,-5 0 1,2 1 73,0-1-40,0 0 97,-2 0 0,5 2 545,-3 2-530,-3 3 32,5 0 847,-9 5-641,10-5 0,-5 9 432,6 1-481,-5 0 1,3 0 564,-2-1 215,3 1-456,1-4-316,5-1 0,2 5-92,6 0 0,-1 5 77,1-1 1,-1 2 14,0 2 0,1 0-49,-1 0 0,1 5-122,-1-1 1,0 5 251,1 0-177,-1 2 1,-1 1-88,-2 0 1,-4 1 78,-5-1 1,0-3-257,0-1 120,0 0 1,-4 4-124,0 1 0,-6-2 57,2-3 1,-3 3-682,-2-3 1,1-1-658,0 2-367,-1-7-265,1 9 1470,-1-9 0,7 2 566,1-8 0,4-9 0,1-6 0</inkml:trace>
  <inkml:trace contextRef="#ctx0" brushRef="#br0" timeOffset="191">10830 11671 7990,'8'0'-13,"0"0"0,1 0 240,3 0 0,1 0 621,-1 0 1,0 0-325,1 0 0,1 0-133,2 0 1,-2 5 114,2 3 1,-2 3-113,-1 2 1,-1-1-142,0 1 1,-3 3 67,-1 1 0,-1 3 189,1-3 0,-2 1-193,-6-2 0,0-2-92,0 3 1,0 1-1061,0-2 1,-6 2 553,-2-1 0,-3-4-1638,-2 4 0,0-3 1919,-4-2 0,-2 6 0,-6 1 0</inkml:trace>
  <inkml:trace contextRef="#ctx0" brushRef="#br0" timeOffset="192">11152 11361 8307,'6'-7'463,"-5"1"-46,5 6-204,-6 0 1,1 2-23,3 2 1,-2 4 26,2 8 0,1 0-1,0 4 1,-1-3-328,-4 3 1,4-3 82,0 4 1,0-6-87,-4 1 1,1-2 34,4-1-134,-4-7 107,4 5-179,-5-9 401,0 3-128,0-5 1,0-5-58,0-3 0,2-3 49,2-2 1,-3-1 28,3-2 0,-2 1 33,-2-6 0,4 6 6,0-2 1,0-1-43,-4 2 0,4-1 70,1 5 0,4 0 100,-1-1 1,-1 2-94,2 3 0,-5-2 152,4 6 1,-4-1 141,4 0-152,1 4 1,3-3-185,1 8 1,-5-1 16,0 5 0,-4 0-61,4 5 0,-5 3 111,1 1 1,2-1-474,-2-3 0,0-1 182,-4 1 0,0-1-533,0 0 1,2-1-61,2-2-911,-3 2 839,5-4 847,-1-1 0,-4 5 0,5-4 0</inkml:trace>
  <inkml:trace contextRef="#ctx0" brushRef="#br0" timeOffset="193">11549 11410 7974,'7'0'392,"4"0"0,-8-1-293,5-3 95,1 2 0,3-7-153,0 4 1,1-3-137,-1 4 0,1-1-299,-1 0 0,-4 4 52,1-3 0,-1 1-675,4-1 1017,-5 3 0,4-10 0,-4 4 0</inkml:trace>
  <inkml:trace contextRef="#ctx0" brushRef="#br0" timeOffset="194">11785 11175 7974,'7'-6'1793,"-1"5"-1516,-6-5 1,0 7 106,0 4 0,4-3-132,0 7 0,4 0-28,-4 8 0,2-2-133,-2 6 0,-3-3 161,3 6 0,-1-6-312,1 7 0,-2-4-15,2-1 0,-3 2-102,-1-5 1,0 4 199,0-5 1,2 1-389,2-5-91,-3 1 256,5-1-228,-6-5 62,0-2 522,0-5-300,0 0 75,0-5 0,0 1 8,0-9 0,4 4 7,0-8 1,0-1 75,-4 2 1,4-2-62,0 1 0,2 5 157,-2-1 0,-3 1-93,3 4 0,-1 1 164,1-1 1,-1 3 150,5-3-160,1 5 1,2-3 20,-3 1-2,3 4-236,-4-4 0,1 5 200,0 0 16,-5 5 0,3 2-439,-6 5 1,0 1 92,0-1 0,-5 1 161,1-1 0,-5-4-195,0 0 0,3-3-44,-3 3 1,2-4 215,-1 4-107,-3-5 694,10 3-233,-10-6-348,9 0 355,-3 0 893,5 0 186,0 0-1251,0 5 1,5-4 227,4 4 0,2 0-71,1-1 1,0 2-137,1-2 0,-1-3 139,1 3 1,-5 2-104,0-2 0,0 2 151,5-2-154,-1-3 0,-1 6 56,-2-3 15,2-3-336,-5 5-601,1-6 439,-1 0-2046,-6 0 1985,0 0 1,-6 0-1,-1 0 1</inkml:trace>
  <inkml:trace contextRef="#ctx0" brushRef="#br1" timeOffset="195">2977 13457 8020,'0'-13'-186,"0"1"175,0-1 309,0 1 130,0 5 1,0 0 180,0 3-373,0 3 1,0-3-364,0 8 120,6 3 1,-5 6 101,3 4 0,-1 4 63,1 7 0,-2 0-227,2 5 1,-2-1 74,3 1 0,-4-1-84,3-4 0,-2-5 42,-2 1 1,4-3 93,0 0 1,0 1 15,-4-6 0,0-3-14,0-5-194,0 0-158,0-1-332,0-1 223,0-6 505,0 0 1,0-6-75,0-2 1,0-5-175,0-3 1,1-3 81,3-6 0,-1 1 92,5 4 0,-3-2-23,3 5 0,0 1-5,5 3 1,-5 1 102,0-1 1,0 5-138,5 0 38,-1 5 1,1-2 3,-1 5 0,-4 0 28,1 0 1,-5 5-23,4 3 0,-5 3-64,1 2 0,-3-1 48,-1 1 1,0-1-35,0 0 21,-5 1 77,-2-1 169,-6 1-225,1-7 389,0 0-182,5-6 38,1 0-213,1 0 365,3 0-210,-3 0 1,5-1 214,0-4-89,0 4-205,0-4-64,0 5 142,0 0-101,5 0 1,2 0 16,6 0 0,-1 1-23,0 3 1,2-3 126,3 4-342,-4-4 1,5 3-10,-5 0 0,3 2-131,1-2 1,4-3-1086,-5 3 1,8-2 1352,0-2 0,1 5 0,5 2 0</inkml:trace>
  <inkml:trace contextRef="#ctx0" brushRef="#br1" timeOffset="196">3635 13519 10456,'12'0'396,"1"0"1,3 0-639,1 0 1,1 0 15,-2 0 0,-1 0-295,6 0 0,-6 0-338,2 0 1,-4 0-14,0 0 872,-1 0 0,-5 5 0,-1 2 0</inkml:trace>
  <inkml:trace contextRef="#ctx0" brushRef="#br1" timeOffset="197">3684 13692 9376,'13'-4'239,"-1"0"0,2-6-88,3 2 0,0-2-1227,4 2 0,3-2 1076,-4 6 0,4-5 0,0 2 0</inkml:trace>
  <inkml:trace contextRef="#ctx0" brushRef="#br1" timeOffset="198">4255 13345 8008,'0'-8'0,"0"-1"0,0 5 1029,0-4-581,0 5 1,-5-6-133,-4 4-89,-2 1 1,-1 6-113,-1 2 1,5-1 97,0 5 0,4 0-273,-5 5 0,7-1 56,-2 0 0,2 1 54,2-1 1,0 1-100,0-1 0,6 0 79,2 1 0,-1-5-126,1 0 1,0-1 87,5 1 0,-5 2 37,0-6 0,1 4-15,3-3 1,-4 3 4,1-4 1,-5 4 38,4-4-53,-5 6-459,2-3 0,-5 5 110,0 1 1,-1-2-43,-3-3 0,-3 3 126,-6-3 1,1-1 441,0 2 1,-1-7 25,1 2-22,-1-2 69,1-2 301,5 0-376,2 0-23,5 0-136,0 0 1,1 4 44,3 0 1,3 2 7,5-2 1,1-2-17,-1 7 1,1-5 149,-1 4 0,-4 0-93,1 5 0,-3-1-44,3 1 1,0-1-256,-4 0 1,0-3-14,-1-1 304,-2 0-651,9 5 0,-10-5 263,3 0 1,2-4-502,-2 5 516,5-7 0,-2 4-1141,6-6 1407,-1 0 0,6-6 0,1-1 0</inkml:trace>
  <inkml:trace contextRef="#ctx0" brushRef="#br1" timeOffset="199">4578 13494 8011,'0'12'314,"0"-4"-270,0 1 1,0-1 414,0 4 0,1 1-160,3-1 0,-3 1 29,4-1-253,2-5 1,-1 3 100,7-6 0,-1 0-118,1-4 45,-1 0 0,0-6 247,1-2-315,-1-3 0,-1-1-208,-2-1 0,0-3 124,-5-1 1,0 1 92,-4 3 1,0 1-35,0-1 0,-1 2 31,-3 3 1,-3-3-37,-5 3 1,-1 2 35,1 2 1,-1 3-280,1 1 1,0 0-393,-1 0 226,1 0 1,1 1 62,3 3 0,2-1-112,6 5 1,0-4-756,0 5 1208,0-7 0,6 9 0,0-4 0</inkml:trace>
  <inkml:trace contextRef="#ctx0" brushRef="#br1" timeOffset="200">4975 13643 8010,'0'-7'988,"5"1"-504,-4 6-374,5 0 394,-6 0 0,0 2-48,0 2 1,-6 0-463,-2 8 0,1-2-1039,-1 6 0,0-2 372,-5-1 673,1 5 0,0-5 0,-1 5 0</inkml:trace>
  <inkml:trace contextRef="#ctx0" brushRef="#br1" timeOffset="201">5334 13357 8851,'0'-7'2070,"0"2"-1842,0 5 0,0 1-103,0 3 0,4 5-69,1 7 1,-1 2 59,-4 3 0,1 2-448,3-2 1,-2 1 207,2-1 1,-3 1-820,-1-6 1,0 5 155,0-5 787,6 1 0,-5 1 0,5 1 0</inkml:trace>
  <inkml:trace contextRef="#ctx0" brushRef="#br1" timeOffset="202">5607 13581 7990,'7'0'-1959,"-1"0"3254,-1 0-288,-3 0-127,3 0-640,-5 0 0,0 1 440,0 3-383,0 3 1,-5 5 182,-4 1-962,4-1 353,-6 1-329,4-1 1,-6 5 457,1-1 0,0 1 0,-1-5 0</inkml:trace>
  <inkml:trace contextRef="#ctx0" brushRef="#br1" timeOffset="203">5917 13407 8051,'7'-6'811,"-1"5"-550,-1-10 0,1 8 343,2-5-401,3 5 0,-8-2-1,5 5 0,0 0 0,5 0 0,-5 0-25,0 0 0,1 0-154,3 0 1,-1 1-272,-3 3 214,3 3 0,-8 1 70,5 1 1,-5-1-134,1 4-46,-2 1 0,-2-1 13,0 1 1,-2-1-41,-2 0 0,-1 1 28,-4-1 0,-2-4 93,3 1 0,-2-1 72,2 4 0,-2-3 107,6-1 1,-4-4-191,4 4 32,0-5 1,4 4 255,0-3-208,0-3-42,0 5 48,0-6 0,5 4-220,4 0 1,2 0 64,1-4 1,5-1-199,-1-3 0,1 2-661,-5-2 1,5 3 987,-1 1 0,6-6 0,-3 0 0</inkml:trace>
  <inkml:trace contextRef="#ctx0" brushRef="#br1" timeOffset="204">6364 13581 8478,'7'0'1947,"-2"1"-1608,-5 3 1,0-1 337,0 5-628,0 0 0,-5 6 1,-2 1-708,0 2 0,-8 5 658,2-1 0,-7 2 0,1 2 0</inkml:trace>
  <inkml:trace contextRef="#ctx0" brushRef="#br1" timeOffset="205">6860 13506 8053,'7'0'-661,"-1"0"597,-6 0-320,0 0 0,5 0-75,3 0 459,-2 0 0,5 0 0,-4 0 0</inkml:trace>
  <inkml:trace contextRef="#ctx0" brushRef="#br1" timeOffset="206">7232 13469 6072,'9'0'0,"-1"0"0,-4 4 0,4 0 0,1 0 0,3-4 0</inkml:trace>
  <inkml:trace contextRef="#ctx0" brushRef="#br1" timeOffset="207">7480 13407 8112,'7'1'1345,"-3"3"-1276,-2-2 217,-2 3 184,0-5-1939,0 0 675,5 0 0,-2 0 197,5 0 597,1 0 0,3-5 0,0-2 0</inkml:trace>
  <inkml:trace contextRef="#ctx0" brushRef="#br1" timeOffset="208">7791 13556 7982,'-9'0'1548,"1"0"-996,0 0-905,1 5 1,-3 2 330,6 6 0,-4 4-233,4 4 1,0 1 254,4-1 0,0 2 0,0-3 0</inkml:trace>
  <inkml:trace contextRef="#ctx0" brushRef="#br1" timeOffset="209">8039 13407 8122,'0'-12'250,"0"3"-12,0 1 1,0 4 701,0-4-634,0-1 0,0 1 1186,0 0-447,0 5-164,0-2-303,0 5-326,0 0 0,0 5-13,0 3 0,4 3-6,0 2 0,1 3 6,0 1 0,-4-1-238,3-3 0,-3 3 116,-1 1 0,0-1-169,0-3 0,0-1 68,0 1 0,0-5-77,0 0 1,0-4-140,0 4 155,0-5-206,0 3 276,0-6-85,0 0 58,0-6 0,0-1-240,0-5 1,0 0 72,0-1 1,5-3 57,-1-1 430,0 1-57,1-2 0,-2 4-4,5-3 0,-1 4-163,2 0 0,2 2 234,-3 3-239,3-3 0,1 5 105,1-2 0,-5 3-79,0 5 0,-4 0 122,5 0 1,-5 1-38,4 3 1,-5-1 141,1 5 0,1 0 27,0 5 1,-1-1-135,-4 1 0,1-1-192,3 0 1,-2-3 129,2-1 0,-3 0-198,-1 5 136,0-1 1,2 0-743,2 1 0,-3-5-1065,3 0-1120,-2 1-1295,-2 3 2153,0-5 1957,0-2 0,5-10 0,2-2 0</inkml:trace>
  <inkml:trace contextRef="#ctx0" brushRef="#br1" timeOffset="210">8436 13159 7987,'0'-8'-1797,"0"-1"2637,0 7-67,0-4-125,5 1 0,-3 2 209,2-5-211,-3 5-195,5-8 95,0 9-68,7-3-30,-1 5-95,1 0-176,-1 5 0,-5 2 11,-3 6 1,-1 0-63,1 4 0,-3-3-182,4 2 0,-5 2 51,-5-1 1,4 1 4,-3-2 1,-2-2 101,2 3-134,0-4 0,4 0 2,0-1 0,0-4-252,0 1-7,0-7 208,0 9-494,0-9 365,6 9 0,-4-10-322,7 3 174,-1-2 324,4-8-165,1 5 144,-6-10 906,4 9-417,-10-3-311,5 5 26,-6 0 370,0 0 1,-5 5-173,1 4 1,-4-1-112,4 4 0,-4-2 19,3 7 1,1 0 79,4 0 0,-4 4-1,0-5 0,0 5-82,4-5 1,0 5 123,0-4 1,0-1-100,0-3 1,0-1 92,0 0 0,0 1-89,0-1 1,0-4 43,0 1 1,0-5 237,0 4-197,0-5 0,-4 4-374,0-3 1,-6-3 106,2 3 1,1-2-1082,-1-2 0,-1 0 580,-3 0 0,-1 0 315,1 0 0,4 0 87,0 0 0,-1-6 0,-3-1 0</inkml:trace>
  <inkml:trace contextRef="#ctx0" brushRef="#br1" timeOffset="211">2493 14709 8220,'-6'0'1688,"0"0"-1288,6 0 0,1 0-74,4 0 1,6 0-147,5 0 0,6-1 37,-1-3 1,6 2-321,2-2 0,0-1-137,-4 1 1,0-1-225,0 5 1,-2 0-504,-2 0 1,-3 0-24,-6 0 990,1 0 0,-1 6 0,0 1 0</inkml:trace>
  <inkml:trace contextRef="#ctx0" brushRef="#br1" timeOffset="212">2605 14784 7907,'-8'0'876,"0"0"-467,5 5 1,-3-2-305,6 5 1,-1 0 228,-3 5 1,2 1-52,-2 2 1,3 1-238,1 7 1,-4-1 127,0 5 0,-2-1 57,2-3 0,3 5-167,-4 0 1,4-1-499,1-7 1,0 1 296,0-6 1,0 1-20,0-5 230,0 0 1,4 1 0,2-2-58,1-3 230,1-2-103,4-1 0,-3-3-36,-1 2-183,0-3 135,10-1 1,-3 0 35,6 0 1,-5 0-361,5 0 1,0-1-531,4-3 1,-5 1 519,1-5 1,-6 3 105,2-3 0,-4 5-809,0-1-618,-6-3 1595,-2 6 0,-5-10 0,0 4 0</inkml:trace>
  <inkml:trace contextRef="#ctx0" brushRef="#br1" timeOffset="213">2556 15007 8157,'-7'0'890,"12"0"1,3 0-907,9 0 0,2 0 98,2 0 1,2 0-205,2 0 0,1-2 114,3-2 1,-7 3-544,3-3 1,-8 1 292,-1-1 0,-2 3-534,-2-4 792,-5 4 0,-1-4 0,-6-2 0</inkml:trace>
  <inkml:trace contextRef="#ctx0" brushRef="#br1" timeOffset="214">2655 14821 7907,'0'-7'722,"5"1"0,-3 12-491,2 2 0,-3 9 103,-1 3 0,0 9-231,0 4 0,0 3-207,0 1 1,0 1-229,0-1 0,0-1-1223,0-3 1555,0-3 0,11-5 0,3 0 0</inkml:trace>
  <inkml:trace contextRef="#ctx0" brushRef="#br1" timeOffset="215">3201 14796 8326,'0'-12'243,"0"-1"-243,0 1 0,0 5 0,-6-3 233,-2 6 0,1-4-112,-1 4 0,-1-5 348,-3 5 1,0-4-45,-1 4 0,5-4-169,0 4 0,3-2-24,-3 2 1,4 1 227,-4-5-18,5 5 61,-2-2-494,5 5 82,-6 0 1,5 9-171,-3 4 1,-2 3-15,2 1 0,0 2 36,4 6 0,-4 0 87,-1-1 0,1 1 24,4 0 0,0 0-133,0 0 0,0-1 92,0 1 0,0 0-24,0 0 0,0 0 39,0-1 1,4-4-86,1-4 0,0 2-15,-1-1 1,-1-5-150,5-4 1,-4-1 90,5 2 0,-5-4-97,4-5 0,0 0-331,5 0 0,-1 0 206,1 0 0,-1-5-367,0-4 1,1-6 227,-1-1 1,1-2-176,-1 1 0,-1-2 666,-3-6 0,3 0 0,-4 0 0</inkml:trace>
  <inkml:trace contextRef="#ctx0" brushRef="#br1" timeOffset="216">3312 14759 7920,'7'-6'0,"-1"5"0,-5-5 0,3 6 1580,-2 0 0,4 6-737,-1 2 1,-3 5-377,7 3 0,-5-1-114,4 6 0,-4 0-345,4 3 1,1-3-222,3 0 0,-4-6-228,1 1 0,-1 2 49,4-1 1,1-2-525,-1-7 0,1 2-119,-1-6 1,-4 0-171,0-4 246,1 0 959,-2 0 0,4 0 0,-4 0 0</inkml:trace>
  <inkml:trace contextRef="#ctx0" brushRef="#br1" timeOffset="217">3536 14759 7920,'-13'0'2716,"1"0"-2585,-1 5-94,-5 8 0,3 3 178,-5 9-51,4-3 0,-7 8-524,2-5 0,3 0 275,2 0 0,2-2-357,2-2 1,3 1 190,1-5-1259,5-1 1510,-2-4 0,10-5 0,2-1 0</inkml:trace>
  <inkml:trace contextRef="#ctx0" brushRef="#br1" timeOffset="218">3660 14684 9463,'6'-5'408,"6"3"-427,-6-3 108,7 5-200,-1 0 66,-5 0-76,4 0 262,-9 0-153,3 0 69,-5 0 52,0 0 21,6 0 317,-5 0-263,4 0 424,-5 0-354,0 5 0,0 2 88,0 6-161,0 5 0,0-3 160,0 6 132,0-1-214,0 5 1,5 0 641,-1 0-545,0 5 1,-4 0 231,0 3 1,0 2-197,0-6 0,4 4-170,0-4 1,0-2-1,-4-6 1,2 1 126,2-5 1,-3-1-81,3-4 1,-2-3-202,-2-1 0,-2-5-436,-2 1 1,-3-3-845,-5-1 1,-6 0 0,-3 0 1211,-2 0 0,-8-5 0,0-2 0</inkml:trace>
  <inkml:trace contextRef="#ctx0" brushRef="#br1" timeOffset="219">4081 14858 8608,'13'-1'535,"-1"-4"1,1 4-316,-1-3 1,2 1-237,2-1 1,-2 3 109,3-3 0,-4 1-438,0-1 1,-1 2 106,1-2 321,-1 3-197,0 1 113,-5 5 0,-1 2 0,-6 6 0</inkml:trace>
  <inkml:trace contextRef="#ctx0" brushRef="#br1" timeOffset="220">4143 15044 7837,'-6'0'1218,"0"0"-504,6 0 1814,0 0-2317,6 0-27,6 0 0,7-4-184,6 0 0,5-6 0,2 3 0</inkml:trace>
  <inkml:trace contextRef="#ctx0" brushRef="#br1" timeOffset="221">4565 14883 11201,'8'4'1160,"1"0"-979,-7 6 0,4-3 33,-6 5 1,4 0-266,0 1 1,0-1-265,-4 1 0,0-1 258,0 0 1,0-3-425,0-1 314,0-5 1,0 4 222,0-3 6,0-3 157,0 5-275,0-6 1,0-6 29,0-2 1,0-5 16,0-3 0,0 2 34,0-2 0,5 2 164,-1 1 0,5 1-106,0 0 0,-3 1 98,3 2 1,-5 0-8,4 5 0,-4-1 361,5 5-50,-1 0-196,4 0-273,1 6 1,-2 1 174,-3 5-429,3 1 0,-10-1 144,3 0 1,2 1 128,-2-1 1,0 1-914,-4-1-136,0 0 0,4 1-187,1-1 0,0 1 147,-1-1 1054,3-5 0,5 4 0,1-4 0</inkml:trace>
  <inkml:trace contextRef="#ctx0" brushRef="#br1" timeOffset="222">5148 14771 7915,'-7'-7'1851,"2"2"-1390,5 5 407,0 0 1,0 5-442,0 4 0,0 7-153,0 5 0,0 1-36,0-2 0,0 5-1,0 0 1,0-3-220,0 7 0,1-5-24,3 4 1,-1 0 192,5 1 0,-5-3-472,1 3 1,-1-3 170,1-1 1,-2-4-284,2-1 1,-2-4 172,3 0 1,-4-6-393,3-2 108,-3-5 182,5 2 251,-5-5 1,5-1 83,-6-3 1,0-4-140,0-9 1,4-6 26,0-6 0,0-2 7,-4 2 1,0-1 29,0-3 0,-4-1 235,0 5 0,0 0-95,4 4 1,-2 0-122,-2 0 1,3 6 616,-3 2 1,2 4-274,2 0 1,0 1-105,0-1 1,0 1-30,0 0 1,0 3 506,0 1 1,6 4-230,2-4 0,3 1-107,2-2 1,0 4-99,4 5 1,-2-4 154,6 0 0,-6 1 65,2 7 0,-2 3-108,1 5 0,-6 1-148,2-1 0,-6 5 10,2-1 1,-5 1-71,1-5 0,-4 5-171,-4-1 0,0 2-201,-9-1 0,4-3 245,-8 2 0,-2-2-1624,-2-2 0,-1 1-3551,1-1 5161,-2 0 0,4-5 0,-6-1 0</inkml:trace>
  <inkml:trace contextRef="#ctx0" brushRef="#br1" timeOffset="223">6488 14560 7998,'-1'-12'414,"-4"0"0,4 3 344,-3 1 141,3 5-149,1-2-409,0 5 0,0 2-115,0 7 1,0 6 8,0 14 1,1 3 4,3 5 1,-1 0-228,5 0 0,-1-1 0,3-3-15,-2-4 0,0-4 172,5-5-269,-1 4 0,-4-12 93,1 1 0,-1-2 93,4-7 1,1 0-3,-1-4 1,0 0-226,1 0 0,3-7 5,1-5 0,-1-6 0,-3-7-78,-1 0-6,1 0 100,-1 1 0,1-5 73,-1 0-170,-5 5 0,2 2 35,-4 6 1,-1-1-63,-4 5 1,0 3-82,0 1-993,0 5 868,0-2 1,0 6 448,0 3 0,5 3 0,2 6 0</inkml:trace>
  <inkml:trace contextRef="#ctx0" brushRef="#br1" timeOffset="224">7071 14846 7998,'0'-13'0,"-5"2"805,-4 3 1,2 1-178,-1 3 1,-4 3-55,-5-4 0,1 4-264,3 1 0,2 1-70,3 4 1,-3-3-15,3 7 1,1-3 13,-2 3 1,7 2-290,-2-3 75,2 3 209,2 1-958,0 1 571,0-6 0,2 2-638,2-5 552,3 1 1,5-5-278,0 0 278,1 0 0,-1 0 106,1 0 0,-5-5-16,0 1 1,-4 0 206,5 4-15,-7-5 0,5 3 368,-3-2-403,3 8 1,4 3 101,-2 6 0,0-1 136,-5 0 1,5 1-133,-5-1 1,5-1-314,0-2 1,2-4 29,1-5 1,2 0-221,2 0 0,-2-5 56,3-4 0,1-2-105,-2-1 1,1-5-52,-5 1 230,1-6 1,-5 8 157,0-3 0,-5-1-78,1 2 0,1-1 352,0 5 1,-1 4-172,-4-1 1,0 5 1106,0-4-633,0 5-319,0-2 1,4 6 207,0 3 0,0 5 417,-4 7 1,2-2-364,2 2 0,-3 0-218,3 0 0,-1-2-338,1 2 0,-3-2 167,4-1 1,-4-5 351,-1 0-91,5 0-1441,-3-1 642,3-1 498,-5-6 0,0-2 48,0-2 1,0-3-73,0-5 416,-5 0 0,3-1-135,-2 1 0,3 4-148,1-1 1,0 1-1,1-3 368,3 3 71,-2-3 0,5 8-395,-3-5 0,3 5-782,5-1-990,1 2 1,3 2 301,1 0 1325,-1 0 0,-9 6 0,-1 1 0</inkml:trace>
  <inkml:trace contextRef="#ctx0" brushRef="#br1" timeOffset="225">7828 14610 7926,'0'-12'238,"0"-1"1,0 5 248,0 0 0,0 3 5,0-3 1,0 4 74,0-4-465,-6 0 1,4-1 104,-7 1 1,5 5-306,-4-1 1,4-1 109,-5 0 1,5 1-97,-4 4 0,0 0 29,-5 0 0,2-1 46,3-3 1,-3 2 66,3-2-16,-3 3 175,-2 1 0,5 0 13,0 0 146,5 0-184,-2 0-157,5 0 30,0 0 1,0 7-4,0 5 1,0 2 34,0 7 0,0-1-28,0 5 1,0 0-269,0 0 1,0 5 80,0 3 1,0-3 122,0-1 0,0 2-2,0-2 1,0 0 154,0-5 0,1-4-27,3-4 1,-1-2 59,5-2-207,0 1 1,5-2 63,-1-3 0,-4-2-473,1-6 0,-1 0 213,4 0 0,1-6 160,-1-2 0,1-3-225,-1-2 0,0-3-1350,1-1 1,-1-5 1626,1 2 0,5-9 0,1-3 0</inkml:trace>
  <inkml:trace contextRef="#ctx0" brushRef="#br1" timeOffset="226">7939 14536 7926,'2'-7'0,"2"3"698,-3-3-239,5 5 310,-6-3 225,0 5-565,0 0 199,0 5-310,5 2 0,-2 7-92,5 2 1,-3 4-186,3 5 1,0-1-397,4 1 341,-5 0 1,4-2 131,-2-2 0,-2 1 101,1-5 0,0 1-1452,4-2 1,0-2 558,-4 2 1,3-6-1485,-3-2 913,3-5 1245,2 3 0,-1-6 0,0 0 0</inkml:trace>
  <inkml:trace contextRef="#ctx0" brushRef="#br1" timeOffset="227">8175 14573 7926,'0'-7'106,"-5"1"0,-4 8 578,-7 2 1,1 8-206,-6 9 0,4 0-492,-3 3 1,0-2 35,0 7 1,2-4-648,5-4 1,2-2 73,3-2 413,-3-4 187,10 5-50,-5-11 0,12 4 0,1-4 0</inkml:trace>
  <inkml:trace contextRef="#ctx0" brushRef="#br1" timeOffset="228">8250 14511 7926,'8'-2'-635,"0"-2"708,0 3 1,5-9 129,-1 6 1,-4-4 385,1 4 1,-5-2-223,4 2 1,-4 3 90,5-3-174,-7-3 0,5 5 182,-3-2-70,-2 3-286,3 1 151,-5 0-47,6 5 1,-5 6 0,3 6 0,-2 1 125,-2-2 0,4 2-99,0 3 1,1 6 95,0-2 0,-4 3 1,3-3 71,-3-1 1,4 1-114,-1 0 0,0-4-94,-4-1 0,1-3 175,3 4-251,-2-6 1,3 3-198,-5-6-416,0-5 0,-1-2 325,-3-5 1,1 5-335,-5-1 0,-1 0 254,-3-4 0,0 0 57,-1 0 1,5-2-75,0-2 1,5-3-3535,-1-5 3793,2 0 0,2-6 0,0-2 0</inkml:trace>
  <inkml:trace contextRef="#ctx0" brushRef="#br1" timeOffset="229">8684 14598 7981,'7'-6'0,"4"5"0,-3-3 0,3 2 278,1 2 1,-3 0 146,-1 0 0,0-1-89,5-3 1,-5 2-980,0-2-1362,0 3 944,5 1 1061,-6 0 0,-2-6 0,-5-1 0</inkml:trace>
  <inkml:trace contextRef="#ctx0" brushRef="#br1" timeOffset="230">8721 14722 7981,'1'6'1425,"3"-1"-1178,3 1 1,6-4-23,-1 2 0,2-3-1,3-1 1,2-1 169,6-3-394,-1 2 0,7-9 0,0 5 0</inkml:trace>
  <inkml:trace contextRef="#ctx0" brushRef="#br1" timeOffset="231">9192 14486 8003,'0'8'648,"0"0"1,0 1-521,0 3 1,0 5-1,0-1 1,0 5 416,0-5 0,0 5-236,0-4 1,0 3-431,0-3 0,0-5 69,0-3 1,0-5 259,0 4-471,0-5 71,0 2 259,0-5 0,2-1-66,2-3-104,-3-3 0,10-10 77,-2 1 0,-1-6 40,4 1 1,-2 2-9,6-2 0,-2 2 1,-1-2 1,3 0 695,1 9-466,-1-3 0,-3 9-187,-1-2 0,-4 3 24,1 5 0,-5 5 368,4 3 1,-4 3-141,4 2 1,-5 1-112,1 2 0,-2-1-405,-2 6 0,0-6 169,0 2 0,0-4-778,0 0 1,0-5 25,0 0-293,0-5 0,0 4 448,0-3 0,1-3-109,3 4 751,-2-4 0,14-7 0,-2 0 0</inkml:trace>
  <inkml:trace contextRef="#ctx0" brushRef="#br1" timeOffset="232">9602 14412 8259,'7'0'2177,"4"0"-1791,-10 5 57,5-4 257,-6 10-353,5 2 1,-4 2-4,4 6 1,-4-1-31,-1 5 0,4 1-87,0 3 0,2-1-33,-2 5 0,-3-4-237,3 4 73,3-6 0,-5 5-407,2-3 0,-1-4 310,1 0 1,-3-2-1105,3-6 872,3 5 0,-6-8-148,4 2-122,-4-8-1234,5 3 1221,-5-9 0,3-1 91,-8-5 0,1-7 113,-5-1 0,4-6 137,-5-7 1,3-1 134,-3-3 0,0-3 106,5-5 0,-5 0 0,5-1 0,0 7 0,4 2 0,0-2 610,0 2 1,1 5-109,3 3 0,2 6 215,2-2 1,2 4 137,-6 0 0,6 2-278,-2 3 0,4-3-104,5 3 0,-3 2-187,2 2 0,-2 3-32,-2 1 1,1 0 50,-1 0 1,1 5 117,-1 3 1,-5 3-246,-3 2 0,-3-1-144,-1 1 0,-1 3-112,-3 1 1,-7-1 172,-6-3 1,-3 3-909,3 1 0,-5-1 404,1-3 0,4-5-1983,0 0 984,3-5-507,2 2 979,5-5 936,7-5 0,12-8 0,8-6 0</inkml:trace>
  <inkml:trace contextRef="#ctx0" brushRef="#br1" timeOffset="233">10048 14337 7998,'7'-7'1293,"4"2"1,-11 6-629,0 3 0,-4 3-228,-4 6 0,-3 0-211,3 4 1,-2-2-54,2 6 1,-2-5-127,6 5 1,0-6-429,4 2 1,1-4 315,3 0 0,-1 2 139,5-3 0,1 3-20,3-6 0,2-4-980,2-1 0,-2-1 1,3 1 1,1-2 924,-2 2 0,6-8 0,-3-3 0</inkml:trace>
  <inkml:trace contextRef="#ctx0" brushRef="#br1" timeOffset="234">10321 14436 7998,'0'-7'3533,"0"2"-2444,0 5-662,0 0 1,0 5-154,0 4 1,-1 2-21,-3 1 1,2 1-106,-2-1 0,3 4-2210,1 1 1141,0 0 1,0-5-1560,0 0 2479,5-5 0,2 4 0,6-4 0</inkml:trace>
  <inkml:trace contextRef="#ctx0" brushRef="#br1" timeOffset="235">10470 14498 7998,'8'0'866,"1"0"0,-5 0-809,4 0 1,-4 0-58,4 0 0,1 0 263,3 0 1,1-1-457,-1-3 1,5 2-581,-1-2 1,6-1 498,-1 1 0,-3 0 274,-2 4 0,4-6 0,-1-1 0</inkml:trace>
  <inkml:trace contextRef="#ctx0" brushRef="#br1" timeOffset="236">10892 14461 7673,'0'-12'1172,"0"-1"1,0 5-488,0 0 0,-1 0 47,-4-5 1,3 5 205,-7 0-572,1-1 0,-4 1-140,-1 0 1,1 5-70,-1-1 0,1 3 23,0 1 1,-1 0-15,1 0 1,1 1-201,3 3 117,-3 3 1,9 5-311,-2 1 0,3-5 0,1 0-27,0 2 0,1-3-134,3 1 1,3-5-198,5 1 317,6 3 88,-4-6 0,4 5-613,-6-6 499,1 0 0,-1 0 127,1 0 1,-2 1-301,-3 3 610,3-2 0,-10 9-122,4-3 1,-4 3-186,-1 1 1,0 2 285,0 3 1,-6 1 654,-2 2 1,1 4-342,-1-4 0,1 0 39,-1 0 1,1 0-121,3 0 1,2 2-106,-2-5 0,3-1-221,1-3 1,0-1 111,0 1 1,0-5 83,0 0-38,5-5-235,2 8 0,2-10 11,-1 3 0,-4-2-358,4-2-209,-5-6 0,7 4 309,-6-7 0,4 1-654,-4-4 0,0-1-180,-4 1 295,6-1 0,-3 1 834,5 0 0,0-6 0,5-2 0</inkml:trace>
  <inkml:trace contextRef="#ctx0" brushRef="#br1" timeOffset="237">10817 14374 7667,'0'-7'170,"0"1"1096,0 1-314,0 4 236,0-4-51,0 5-486,0-6-229,0 5-86,0-5-525,0 6 283,0 0 1,0 6 292,0 2 1,0 4-107,0 5 1,0 2-39,0 6 1,0 0 10,0 0 1,0 1-5,0 3 0,0-2-43,0 6 0,0-1 18,0 1 1,0 3-301,0-3 0,2-3 135,2-1 1,-3-3-170,4-1 1,-3-6 92,2-2 1,-2-3-483,2-2-473,3 1 458,-6-6 2,5-2 306,-6-5-84,0 0 109,0-5 1,0-7-139,0-4 1,-4-6 118,-1 1 1,1-2 31,4-2 0,-4-1 67,0-3 0,0 1-53,4-5 0,0 4 205,0-4 0,0 6-117,0-2 0,0 4 148,0 4 1,0-1-62,0 6 1,0-5 428,0 4 0,0 1-52,0 4 0,0-1 94,0 1 0,0 3 69,0 1-229,0 0 1,1-3-80,3 3 0,2 1 22,2 3 1,3 2-299,-3-2 1,8 3 99,0 1 0,1 0-32,-5 0 0,1 0 4,-1 0 1,0 5-29,1 3 0,-2 4 34,-3 0 0,-1 2 48,-3 2 1,-3-1-62,4 6 0,-4-4 53,-1 3 1,-1-5-207,-4 2 0,3-3 65,-7-2 0,5-4 134,-4 1-233,0-1 0,-5 0-1001,1 0 0,-2-5 240,-2 1 1,2-2 449,-3-2 1,8 0-535,0 0 1,2-2-154,-1-2 212,-3-3 0,10-5 360,-3 0 0,2-5 570,2 0 0,0-5 0,0 3 0</inkml:trace>
  <inkml:trace contextRef="#ctx0" brushRef="#br1" timeOffset="238">10842 14374 8547,'0'-7'1483,"0"2"0,0 4-418,0-4 330,0 4-739,0-4-288,0 5 0,0 1 184,0 3 0,0 3-268,0 5 0,0 6-61,0 3 1,-4 2 10,0 2-406,0 5 0,4-3-915,0 2 1,0 1 683,0-1 0,0 4 289,0-4 0,1 0 114,3-4 0,3-1 0,6 1 0</inkml:trace>
  <inkml:trace contextRef="#ctx0" brushRef="#br1" timeOffset="239">11115 14300 7981,'7'-6'-1782,"-1"5"2032,-6-4 480,5-1-491,-3 5 1,9-5 1724,-10 1-1224,4 3 1,1-3 31,2 5 537,-2 5-801,5 2 0,-6 6 869,4-1-944,2 6 1,-9 1-50,7 6 0,-7 1-146,2 3 1,-2-3-647,-2 3 1,-2 3 308,-2 1 1,-8-1-4438,-9 1 4536,-2-6 0,-7 15 0,-2-4 0</inkml:trace>
  <inkml:trace contextRef="#ctx0" brushRef="#br1" timeOffset="240">2518 16284 7985,'0'-12'1368,"0"5"-837,0 1-302,0 6-32,0 11 0,0-1 54,0 11 1,0 4-1,0 4 1,0 4-285,0-4 1,0 5 85,0-1 1,0-3 171,0-1 0,0 2 28,0-2 1,2-5-1215,2-3 0,-3-2 153,3 2 1,2 1-165,-2-5 0,4-5 972,-4-4 0,6 1 0,-3 3 0</inkml:trace>
  <inkml:trace contextRef="#ctx0" brushRef="#br1" timeOffset="241">2493 16433 7985,'0'-25'0,"5"6"0,-1 2 0,1 0 186,-1 0 1,3 0-93,6 5 0,3-2 263,1-2 1,5 2-64,-1-3 1,2 2-59,2-1 0,0 3-126,-1 1 0,-3 1 6,0 7 0,-6 0-36,1 4 1,-2 1 156,-1 3-80,-1 3-67,0 5 42,-5 1 1,3 3-26,-6 1 0,4 4-104,-3-5 0,-1 5 41,-4-5-39,5 1 0,-3-5 91,2 1 0,-2-1 99,3 0-313,-4 1 0,4-1 50,-5 1 0,-5-1-24,-3 1 1,1-1 63,-1 0 0,-2 1-152,-7-1 1,4 1 104,-4-1 1,5-4-336,3 0 105,-7-5 58,8 3-12,-10-6 1,7-2 48,2-2 1,0-3-18,5-5 1,-2-5 79,2 1 0,2-6 128,-2 1 1,3-2-20,1-2 1,0 1 94,0 4 0,0 2 291,0 5 830,0 1 332,0 0-1092,0 5 0,0 3 243,0 8 1,0 3-206,0 5 0,1 7-284,3 6 0,-2 4 23,2 4 1,-3 3-88,-1-3 1,2-1-425,2 1 1,-3-1 220,3 1 193,-2-3-1106,-2-5 0,4 0 536,0-1 1,0 0-604,-4-4 0,0-2 446,0-5 0,4-1-731,0 1 1360,1-1 0,-16 0 0,-3 1 0</inkml:trace>
  <inkml:trace contextRef="#ctx0" brushRef="#br1" timeOffset="242">2506 16867 7985,'-7'0'2003,"0"-1"-882,3-3-219,3 2-535,-5-3-43,6 5 1,1 0 141,4 0 1,1 0-44,7 0 302,-1 0-369,6-6 0,2 5-128,4-3-168,1 2 0,0-2-295,0 0 0,0 0-479,-1 4 0,1-4-1051,0 0 0,0 0 916,0 4 1,4 0 848,0 0 0,-1 0 0,-3 0 0</inkml:trace>
  <inkml:trace contextRef="#ctx0" brushRef="#br1" timeOffset="243">3337 16284 7971,'0'-19'443,"0"1"-296,0 6 462,0-1-219,0 1 1,0-1-219,0 1 594,0 0-299,-5 5-1,3-4-242,-9 4 244,10 0-286,-10-4 0,8 5 55,-5-2 1,4-1 229,-5 4 17,7-4-93,-9 2-31,9 0-24,-9-4-157,10 10 0,-6-5-55,3 6 212,2-5-406,-3 3 169,-1-3-36,5 5-50,-5 0 15,6 0-235,0 0 263,0 5 0,0 6 139,0 6 1,0 5-135,0-2 1,2 5-29,2 4 1,-3-1-2,3 5 1,-2-3-6,-2 7 0,0-2 73,0 6-205,0-2 73,0-2 0,0 0-80,0 0-41,5-5 185,-3-2-51,3-5 121,-5-6 1,4 3-101,0-5 0,2 0 214,-2-5 1,-2 0-197,3-5 174,1 4 0,-5-4-154,10 0-133,-10-1 1,6-2 101,-3 0 44,-2 0-552,3-4 367,1 0 1,-3 0 135,5 0 1,0-1-5,4-4 0,2-1-3807,3-7 3807,-3-5 0,9-1 0,-4-6 0</inkml:trace>
  <inkml:trace contextRef="#ctx0" brushRef="#br1" timeOffset="244">3784 16247 7906,'0'-8'560,"0"0"23,0 5 134,0-3-487,0 6 1,1 0-75,3 0 0,-1 0 75,5 0 0,-4 6 168,5 2 0,0 4-126,8 5 0,-3 2-165,2 6 1,-2 0-89,-2 0 1,1-1-193,-1 1 0,1-1 232,-1-4 1,0 2 97,1-5 1,-1 0-1443,1-5 1,-2 0 591,-3 1 1,3-2-998,-3-3 1171,3 3 1,2-10 517,-1 4 0,0-4 0,1-1 0</inkml:trace>
  <inkml:trace contextRef="#ctx0" brushRef="#br1" timeOffset="245">4131 16247 7906,'-6'-12'1104,"4"5"190,-7 3-853,7 2 0,-9 2 106,2 0 1,-6 7-155,-1 6 1,-6 0-33,1 8 0,2 0-257,-2 3 1,0 1-266,-3 0 1,0 0-971,3 0 0,-2 0 691,2-1 0,3-3-2008,2 0 2448,2-6 0,-4 8 0,-1-3 0</inkml:trace>
  <inkml:trace contextRef="#ctx0" brushRef="#br1" timeOffset="246">4689 16259 7839,'0'-6'2085,"0"0"-1680,0 1-189,0 3 1,-1-3 399,-3 5-405,2 0-98,-3 0 0,-1 0-24,-2 0 0,-3 0 24,-1 0 0,-1 5-180,1 3 0,-1-1 271,1 2-404,0-1 175,-6 4 0,5-3-5,1-1 0,-1-4 83,5 4 1,1-5 202,-1 1-258,5-3 194,-2-1 288,5 0-146,0 0-421,0 6 142,0-5 1,5 6 34,4-3-158,-4-2 42,6 3 0,-3-1-97,9 1 0,-2-1-211,6-4 1,-5 1 51,5 3-878,0-2 735,-2 3 1,3-5-201,-5 0 0,0 0-957,0 0 1582,-9 6 0,9 0 0,-10 7 0</inkml:trace>
  <inkml:trace contextRef="#ctx0" brushRef="#br1" timeOffset="247">4565 16545 7839,'-7'0'560,"2"0"724,5 0 97,0 0-1330,5 0 0,4 0-424,7 0 202,-2 0 256,9 0-1551,-9 0 972,10 0 0,-5 0 48,6 0 446,-6 0 0,4 0 0,-3 0 0</inkml:trace>
  <inkml:trace contextRef="#ctx0" brushRef="#br1" timeOffset="248">5123 16148 7833,'-6'-13'168,"0"1"0,5 5 320,-3 3 0,2 1 325,-2-1 222,3 3-855,1-5-41,0 6 307,0 0-236,0 6 0,4 2 11,0 9 1,1 3 1,0 9 0,-4-1-119,3 5 1,-3-2 102,-1 3 0,0 1-289,0-2 1,0-2-127,0-2 1,0-4-68,0-5 0,2 2-145,2-5 154,-3-1-411,5-3 123,-6-6 258,0 4 74,0-10 75,0 5 1,0-8 152,0-2 1,0 1-143,0-5 40,0 0 1,0-6 69,0-3 0,1-1-63,3-2 0,3-2 199,6 5 0,-5-1-111,0 2 0,0 2 263,5-3 0,-1 4 60,1 0-339,-6 6 224,4-4-86,-5 10 0,3-6-77,-1 3 58,-5 3-206,8-5 130,-4 6 0,0 1-163,-3 4 1,1-3 101,-1 7 0,1-1-98,-5 4 1,-5-3 62,1-1 1,-5-1-32,0 1 96,-2 3 0,-1-5 37,-1 2 2,7-3 1,-5-3 142,2 2 1,2-3-187,-1 3 295,5-2-39,-8-2-84,10 0 1,-6 0 354,3 0-259,3 0-34,-5 0-127,6 0 1,0 1 37,0 3-27,0-2 1,1 4 47,4-1 0,-3-4-11,7 3 1,-5 2-152,4-2 0,0 0 99,5-4 0,0 1 21,4 3 0,-3-2-152,2 2 1,2-3-1488,-1-1 0,1 0 260,-2 0 1264,-2 0 0,9 0 0,-3 0 0</inkml:trace>
  <inkml:trace contextRef="#ctx0" brushRef="#br1" timeOffset="249">5520 16036 7922,'0'-7'-153,"0"2"21,0 5 952,0 0-312,0-6-284,6 5 0,-3-5 42,5 6 0,0 0-73,5 0-86,-1-5-4,-5 4 1,4-5 173,-3 6-130,3-5 0,2 3-158,-1-2-8,-5 3 0,0 1 135,-3 0 35,-3-6-126,5 5 1,-5-5-214,3 6 92,-2 0 212,3 0-45,-5 0-43,0 0 297,6 0 34,-5 0-194,5 0 0,-6 2 168,0 2 0,0-2 103,0 7-113,5-1-128,-3 4 225,3 1-181,-5 5 0,4 1 135,0 6 1,0 0 112,-4-1 1,2 3-218,2 2 0,-3 1-38,3 3 1,-2 3 610,-2-3-138,0-3-359,5 6 1,-3-10 340,2 3-377,-3-3 1,-1-5 89,0 0-236,6-6 0,-5 3 164,3-6-490,-2 1 162,-2-1 1,0-4 218,0 0-1393,0-5 861,-6 3 1,3-2-141,-5 0 1,-2 0-411,-6-4 1,-3 0-3198,-6 0 4060,0 0 0,-5 0 0,-2 0 0</inkml:trace>
  <inkml:trace contextRef="#ctx0" brushRef="#br1" timeOffset="250">6277 16160 9294,'7'0'1764,"4"0"-1394,-4 0-132,5 0 1,5 0 82,-1 0-301,1-5 70,1 3 1,-3-3 47,6 5 1,-6 0-114,1 0-1,2 0 276,-1 0-1622,-1 0 676,-9 0-1568,4 0 1604,-4 0 0,0 1-574,-3 3 1184,-2 3 0,-2 6 0,0-1 0</inkml:trace>
  <inkml:trace contextRef="#ctx0" brushRef="#br1" timeOffset="251">6302 16446 12668,'12'0'507,"1"0"0,5 0-293,2 0 0,4 0-207,1 0 1,5 0-241,3 0 1,7 0 232,1 0 0,12-6 0,-2-1 0</inkml:trace>
  <inkml:trace contextRef="#ctx0" brushRef="#br1" timeOffset="252">7344 15962 9282,'5'-7'292,"2"1"24,6 6 0,1 0-81,2 0 0,-1 0-190,6 0 0,4 0 184,4 0-105,0 0 0,0 0 38,0 0 1,4 0-444,-4 0-96,0 0 1,-5 0 145,1 0-1040,0 0 840,-6 0 1,-1 0-880,-5 0 654,-1 0 656,-5 0 0,-2-5 0,-5-2 0</inkml:trace>
  <inkml:trace contextRef="#ctx0" brushRef="#br1" timeOffset="253">7344 16049 7962,'-7'0'1211,"2"0"0,5-2-952,0-2-36,0 3 111,0-5 190,0 6 0,5 0 138,3 0-439,3 0 256,7 0-1,-4 0-199,10 0-451,-11 0 197,11 0 0,-10 0-297,3 6 1,0 1 290,0 5-58,-1 0 1,-4 1-94,1-1 4,-1 6 168,-5-4 0,3 5-56,-6-2 1,0-3-193,-4 2 0,0-1-236,0 2 104,0-3 167,0 3 101,-5 1 6,-2-4-182,-6 4 179,-5 0-4,5-4 7,-5 4-265,0-6 142,4 0 1,-8 0 155,5-4 0,1 3-20,3-3 0,1-1-31,0 1 161,-1-5 0,1 4 385,-1-3-247,6-3 0,-4 5 120,5-6-187,-1 0 1,0 0 326,3 0 369,2 0-249,-3 0-135,5 0-239,0 0-85,5 5 18,8-3-217,0 3 153,5-5 0,-1 4 45,-1 1 1,9 0 3,-4-1 1,5-2-47,-5 2 0,8-3 1,4-1 1,1 1 17,-1 4-2,3-4 27,-4 5 1,5-6-273,0 0 86,-5 0 1,3 0 341,-7 0-226,1 0 0,-4-5 40,0 1 650,-6 0-469,-1-1 1,-1 2 173,-1-5 127,-5 5-285,0-8 0,-5 4 211,2-5-300,3 5-5,-9-4 0,7 2-579,-5-7 240,0 2 176,-4-4-2994,-5 0 2022,-2 4 1,-5-5 73,-1 3-2926,-5 2 1776,5-4 2001,-11 11 0,-1 1 0,-6 6 0</inkml:trace>
  <inkml:trace contextRef="#ctx0" brushRef="#br1" timeOffset="254">7814 16867 11512,'1'0'-7,"12"-5"-114,5 3 0,-5-5-619,4 3-230,-3 3 0,-6-5 297,0 6 673,-5 6 0,-3 1 0,-7 5 0</inkml:trace>
  <inkml:trace contextRef="#ctx0" brushRef="#br1" timeOffset="255">7814 17022 11293,'8'-2'-177,"9"-6"-133,-2 5 318,2-1 1,-4-2 153,4 2 1,-3 0-832,-2 4 669,-5 0 0,4-5 0,-4-2 0</inkml:trace>
  <inkml:trace contextRef="#ctx0" brushRef="#br1" timeOffset="256">8101 16904 7861,'0'-6'90,"0"0"1,0 5 420,0-4 538,0 4-250,0-4 102,0 5 655,0 0-1703,-6 5 172,5-4 0,-6 11-156,3-4 130,2 3 27,-3 1 1,5 1-135,0-1 0,0 0 25,0 1-45,0-1 71,0-5 0,1 4 64,3-3 1,-1-2-13,5-2 41,1 3-39,3-6 0,1 5-101,-1-6 258,-5 0-143,4 0 0,-6-2 145,4-2 0,2 2-57,-3-7 1,-1 1-40,1-4 1,-1-2 48,1-3 1,-1 4 153,-3-4 1,-2-1-143,2 2 303,-3-1-215,-1 5 0,0-1 514,0 1-454,0-1 1,-5 5 120,-4 0-1812,-2 5 767,-1-2 141,-6 5 1,-1 0-1048,-6 0 1561,0 5 0,-11 2 0,-2 5 0</inkml:trace>
  <inkml:trace contextRef="#ctx0" brushRef="#br1" timeOffset="257">7356 17115 7801,'-7'0'2640,"2"0"-2076,5 0 483,0 0-881,0-5 0,5-4-248,4-7 0,2 2-31,1-2 0,-4-2-70,1 1 0,-2 1 53,1 3 1,-3 5 125,-5 0 1,2 5 130,2-1-184,-3 2 356,5 2-159,-6 0-61,0 0 0,-4 6 10,0 2 0,-1 3-3,5 2 1,-1 3-15,-3 1 1,3 1 3,-4-2 0,4-2-300,1 2 1,4-2 84,0-1 0,2-5-279,-2 0 0,-1-1 162,5 1 1,-4-2-424,4-6 0,-4 4 100,5 0 0,-1 0-41,4-4 0,-3-4-139,-1 0 759,-5-6 0,8 3 0,-4-5 0</inkml:trace>
  <inkml:trace contextRef="#ctx0" brushRef="#br1" timeOffset="258">7394 16818 7801,'0'-13'2128,"-6"6"-2567,5 2 439,-5 5 1,12 0-1,2 0 0,3 11 0,1 3 0</inkml:trace>
  <inkml:trace contextRef="#ctx0" brushRef="#br1" timeOffset="259">7567 15367 7823,'0'-13'41,"-1"2"32,-3 3 83,2-3 1,-3 8 52,5-5 0,-2 5 261,-2-1 289,3 2-137,-5-3-555,6 4 1,0 1 124,0 8 1,5 4 147,-1 5 1,0 3-231,-4 9-69,0 3 1,0 5 110,0 1 0,0-3-104,0-2 0,0 2 214,0-6-575,0 5 265,0-13 0,0 7-25,0-12 0,0 1-312,0-5 58,0 0 123,0 1-131,0-6 157,0-2-96,0-5 119,0 0 39,0-5 0,0-2 31,0-6 0,1-3 42,3-1 1,-1-3 21,5 3 1,-3-4 120,3 5 1,0-5-50,4 5 1,-3-1-47,-1 5 0,0-1 151,5 1 0,-1 1-38,1 3 1,-2 1 51,-3 3-71,3 2 51,-4-3-103,0 5-129,4 5 1,-10 2 22,3 6 1,-2-5 76,-2 0 0,-2-1-243,-2 1 217,3 3-210,-10-4 181,4 6 120,-6-7-40,1 0 1,4-2 48,-1 0 321,7 0-270,-9-4 1,8 0 470,-5 0-133,5 0 52,-3 0-130,6 0 242,0 0 157,6 6-501,-5-5 0,12 9 177,-1-6-286,0 6 1,6-8 25,-5 7 1,3-2-6,1 1 0,5 3-356,-1-3 0,-2 5 143,2 3 0,-1 3 0,5 6 0</inkml:trace>
  <inkml:trace contextRef="#ctx0" brushRef="#br1" timeOffset="260">8659 15788 7976,'0'-8'451,"0"0"-288,-6 5 0,4-4 75,-7 3 1,5 2-22,-4-2 0,4 3 21,-4 1 0,3 1 0,-3 3 1,4 3-15,-4 6 0,4 5-2,-5 2 1,7 5 15,-3 4 0,0 3 110,1 5 1,0 4-106,4 1 1,0 5 5,0-2 0,0 2-115,0-2-67,5 4 1,-2-11 128,5 4 1,1-5-145,3-4 0,-2 1 149,2-5 0,-2-1-10,6-8 1,-1 2 32,2-5-2005,-3 0 1217,9-5 1,-8-1-1330,6-3 1298,-6 3 0,7-8-216,-5 5 0,-1-5 68,-3 1 743,-1-2 0,0-2 0</inkml:trace>
  <inkml:trace contextRef="#ctx0" brushRef="#br1" timeOffset="261">9565 15788 7930,'5'-7'422,"-4"2"-154,5-1-104,-6 5 1,1-5 982,3 6-710,-2 0 0,9 0 197,-3 0 0,3 2-194,2 2 0,3 8 81,1 9 1,1 7-124,-2 0 1,-2 7-135,2-2 0,-6 6-208,-2-2 0,-4 7 104,5-7 1,-6 3-360,1-3 209,-3 0-55,-1-5-114,0 4-490,0-4 1,-5 1 391,-4 0 0,-2-6-817,-1 2 437,-6-2 40,4-3-1440,-9 1 909,9-6 399,-4-1 729,6-11 0,11-6 0</inkml:trace>
  <inkml:trace contextRef="#ctx0" brushRef="#br1" timeOffset="262">10073 15887 7858,'0'-6'0,"0"0"0,0 6 0,2 0 874,2 0 0,-3 1-314,3 4 1,-2 1-241,-2 7 0,0 5 102,0 2 0,0 9-58,0 4 1,4-1-227,0 1-69,0 0 0,-3 4 249,3 1-379,-2-1 0,3-4-27,-5 0 0,0-1-82,0 1 1,5-4 50,-1-9 1,0 2 44,-4-5 0,4 0-398,0-5 299,0 0 1,-2-1-188,2-2 155,-3-4-87,5-5 73,-6 0 111,0 0 1,0-5-244,0-4 125,0-2 0,-5-2-20,1-4 1,-4 2 31,4-6 140,0-5 0,0 0-91,0-3 0,-1-1 203,5 1 0,-4-2-63,0 2 0,0 3 301,4-3 0,0 7-100,0 2 1,-4 4 18,0 0 1,0 1 187,4-2 0,0 3 69,0-2-286,0 2 271,0 2-226,0-1 0,0 1-94,0-1 52,0 1-48,0 0 0,0 3 3,0 1 1,4 4-12,0-4 1,1 5 29,-1-1-24,-2 2-145,3-3 113,-5 4 0,2-5 50,2 6-140,-3 0 210,5 0-20,-1 0-77,2 0-15,6 0-26,-1 0 87,0 0-76,1 0-19,-1 0 0,-4 0 31,1 0 0,-1 1-4,4 4 1,-3-3 391,-1 7-202,0-7-89,-1 9 0,-1-8 32,-6 5-114,5 1 0,-3 3 235,2 0-171,-3 1 1,-5-1 0,0 1-57,-6-1 1,7-4-103,-5 1 1,0-3 76,-5 3 1,1 2-765,0-3 0,-5 2 383,1-2 0,-7 3-487,3-3 1,1 2 365,-2-2 0,6-1 412,-2-3 0,3-2 0,2 3 0</inkml:trace>
  <inkml:trace contextRef="#ctx0" brushRef="#br1" timeOffset="263">8944 15714 7950,'0'-13'-225,"0"5"216,0 0 759,0 5-44,6-2 115,-5-1-634,5 5 173,-6-5-242,5 6 1,-2 0 55,5 0 1,-5 6 49,1 2 0,2-1 0,-2 1 0,0 5-273,-4 3 1,1 5-35,3-5 1,-2 5-14,2-5 0,-3 5 68,-1-4 0,0-1-199,0-3-126,0-1 273,0 0-86,0-5 117,0-1 353,0-6-248,0 0-11,0-6 1,0-1-44,0-5 1,0-2 10,0-2 1,0 2 93,0-3 0,0 4-79,0 0 0,2-3 57,2-1 1,-3 1-10,3 3 34,3 1 0,-4-1-53,5 1 33,-5 0 389,8-1-186,-4 1 1,1 5-201,0 3 1,-3 2 0,3 2 117,2 0 218,-5 6-227,6 1 1,-8 5 70,5 1 34,0-1-97,-1 0 1,3 2-374,-6 3 117,6-4 0,-9 7 145,3-4 0,-2-1 71,-2 6 0,0-4-2373,0 3 1,0 1 2202,0 4 0,-6 0 0,-1-1 0</inkml:trace>
  <inkml:trace contextRef="#ctx0" brushRef="#br1" timeOffset="264">9205 16520 9303,'-7'1'436,"3"3"1,1 5-204,-1 7 0,2-1-126,-2 6 0,3-6-21,1 2 1,0 1-209,0-2 0,1-1 0,2-5-276,1-2 315,6 1 1,-3-3-67,5-1 0,1-4 188,-1-1-915,0 0 573,1-6 0,2 0-201,-3-7 1,4 1-652,-8-1 1155,-3 1 0,6-6 0,-4-1 0</inkml:trace>
  <inkml:trace contextRef="#ctx0" brushRef="#br1" timeOffset="265">9205 16334 6898,'0'-8'945,"0"-1"196,0 7-2126,0-4 985,0 6 0,11 11 0,3 3 0</inkml:trace>
  <inkml:trace contextRef="#ctx0" brushRef="#br1" timeOffset="266">10408 15528 7989,'0'-7'-1231,"0"1"2083,0 1-620,0 3 1,0-4 199,0 1-25,0 4-356,0-4 191,0 5-284,6 0 105,-5 0 1,5 1-198,-6 3 204,5-3-182,-4 10 115,5-9 42,-6 9 290,0-10-253,5 5 408,-3-6-96,3 0 209,-5 0 20,0 0 1,-1-4-391,-3-1 64,2 1-204,-3 4 184,5 0-248,0 0 0,-4 7-15,0 6 1,-2 0 162,2 8 1,3-6-81,-4 2 1,4 1-215,1-2 0,0 1 66,0-5 0,0-4 61,0 1 0,0-5-5,0 4-26,0-5-10,0 8 0,0-8-49,0 5 43,6-5 0,-4 6-118,7-5-272,-7 1 392,9-5 1,-8 0-23,5 0-653,1 0 437,-2 0 1,4-2-150,-3-2-926,-3-3 825,6-5 1,-5 4-110,2-1 0,-2 1 632,-6-4 0,5-6 0,2-2 0</inkml:trace>
  <inkml:trace contextRef="#ctx0" brushRef="#br1" timeOffset="267">10470 15342 7989,'0'-9'-292,"0"1"1575,-5 5-359,3-2-269,-3 5-204,5 0-850,0 0-1361,5 5 1760,-3 2 0,14 6 0,-2-1 0</inkml:trace>
  <inkml:trace contextRef="#ctx0" brushRef="#br1" timeOffset="268">10892 15863 8146,'0'-7'-1201,"-6"-4"1,4 8 1200,-7-5 1798,7 5-1131,-9-3 1,5 5-161,-2-3 1,-3 3-21,3-4 1,1 5-317,-2 5 1,2-3-1,-1 7 1,1 0 99,3 8 0,3-4-30,-3 4 1,2 2-216,2 2-420,0-3 0,0 4-14,0-6 1,2 5 294,2-4 0,-1 1-545,5-2 0,-4-2 303,4 2 1,0-6-426,5-2 1,-1-1 11,1 2 768,-1 2 0,6-10 0,1 4 0</inkml:trace>
  <inkml:trace contextRef="#ctx0" brushRef="#br1" timeOffset="269">11115 15925 10442,'-7'5'278,"2"6"-131,5 6 1,-2 1-56,-2-2 0,3-2-137,-3 2 57,2 4 1,2-6 224,0 2-709,0 3 1,0-5 240,0 3 148,6-4 0,-5 0 86,3-1 1,2-3-155,-2-1 151,6-5 0,-3 8 0,5-5 0</inkml:trace>
  <inkml:trace contextRef="#ctx0" brushRef="#br1" timeOffset="270">11401 16049 8145,'0'7'267,"0"-2"527,0-5-622,5 0 1,2 0-1,5 0-357,1 0 1,-1 0-75,1 0 1,-1 0-408,0 0 0,5-1 396,-1-3 270,1 2 0,-5-9 0,1 4 0</inkml:trace>
  <inkml:trace contextRef="#ctx0" brushRef="#br1" timeOffset="271">11636 15912 9781,'4'13'485,"1"-1"0,0 5-425,-1-1 1,-2 10 63,2-1 0,-2 4 131,3 0 1,-4-1-87,3 5 1,-3-4-457,-1 4 1,2-6-1,1 2-485,1-3 600,0-6 0,-4 2-124,0-6 1,1-1-120,3-6 221,-2 2 0,3-9-25,-5 7 337,0-7-237,0 4 133,0-17 1,-4 5-111,0-10 3,-6 5 298,9-7-259,-5 0 163,1-1 0,2-6-89,-5 0 0,5-1 93,-1-3 1,-1 3-61,0-3 1,1 3-45,4 1 1,0 1 83,0 4 1,0-2 413,0 5 1,0 1-189,0 3 1,2 1-12,2-1 1,-1 7-57,5 1-115,-5-1 0,8 4 151,-3-2 66,-3 3-220,6 1 1,-4 0 138,6 0-210,-1 0-13,-5 0 1,4 5 199,-3 3-154,3 3 28,-4 2 0,3 1 32,-6 2 1,0-2-90,-4 2 0,0 2-180,0-1 18,0-1 1,0-3-230,0-1 1,-5 1 213,-4-1 0,-2-4 142,-1 1 1,-1-3-1696,1 3-927,0-4 822,-1 1 815,1-5 953,-1 5 0,1-17 0,0-3 0</inkml:trace>
  <inkml:trace contextRef="#ctx0" brushRef="#br1" timeOffset="272">11909 15850 8099,'13'0'0,"-1"0"0,5 0 715,-1 0-338,1 0 1,-5 7 170,0 5 133,-5 1-337,4 10 1,-5-8-92,2 6 1,2-2 12,-6 2 0,4 1-467,-4-5 0,0 3 218,-4-3 1,0 4 308,0-5-149,0 1 1,0-5-810,0 0-1641,-5 6 1002,-2-9 1271,-5 7 0,-1-9 0,1 5 0</inkml:trace>
  <inkml:trace contextRef="#ctx0" brushRef="#br1" timeOffset="273">12108 15590 7811,'0'-7'1006,"0"1"-825,0 6 219,0 0-305,5 0 0,-2 6 75,5 2 0,-5 3-139,1 2 0,-1-1 36,1 0 1,-3 1-170,3-1 0,-2 1-229,-2-1 149,0-5 135,0 4-74,0-10-24,0 5 126,0-1-86,0-3-19,0 3 369,0-10-128,0 3 1,0-9-294,0 3 91,5-3 0,-2-1 88,5-1 1,-3 1 9,3-1 0,-4 1 184,4 0 0,-4 1-74,5 2 0,-5 0 17,4 4 1,-4-3-8,4 4 325,-5 0-127,8 4-178,-4 0-274,6 0 1,-5 4 145,0 0 1,-5 6 60,1-2 1,1-1-21,0 1 0,-1 1-797,-4 3 1,0-4 329,0 0 0,0 1-1019,0 3 1420,0 1 0,0-1 0,0 0 0</inkml:trace>
  <inkml:trace contextRef="#ctx0" brushRef="#br1" timeOffset="274">12542 15577 8469,'8'0'238,"0"0"-238,-5 0 0,4-1 0,-3-3 0,3 1-332,5-5 1,-3 5 331,-1-1 0,0-3 0,5 0 0</inkml:trace>
  <inkml:trace contextRef="#ctx0" brushRef="#br1" timeOffset="275">12753 15528 11840,'0'12'493,"0"1"-551,0 4 1,0-3 136,0 3 0,0 1-228,0-2 1,1 1 97,3-5 1,-1-1-76,5-3 0,-4 2-93,5-6 1,-5 5-351,4-5 312,0 0 1,5-4-113,-1 0 0,-4 0-700,1 0 722,-7 0 1,8-6 2,-6-2 0,0 1 18,-4-1 326,0 0 0,0-10 0,0-2 0</inkml:trace>
  <inkml:trace contextRef="#ctx0" brushRef="#br1" timeOffset="276">12802 15379 8107,'0'-7'3021,"0"0"-2416,0 3-427,0 3 0,0-4-1318,0 10 1140,0 7 0,0 7 0,0 6 0</inkml:trace>
  <inkml:trace contextRef="#ctx0" brushRef="#br1" timeOffset="277">1489 18132 8329,'-13'0'-6,"5"0"4,0 0 1,4 0 989,-5 0-133,7 0-13,-9-5-497,9-2 0,-8-7-296,6-2 1,0-4 139,4-5 0,4-1-132,0-3 1,8 0 59,0-8 1,2-3 141,6-9-1215,1 4 997,-2-3 87,5 10 1,-5-9 56,6 5-175,0 1 97,0 4 0,-1 1-531,1 3 256,0-3 114,5 4 0,-2-3 231,5 2-321,-6-3 215,4 10 1,-2-5-142,0 6 16,0 1 0,-5 3-147,1 0 1,-5 8 64,-4 0 1,-2 2-1126,-2 7 819,1 0 1,-5 4 599,0 0 0,-5 1-377,1 3 1,-2-1 495,-2 5-277,0 1 0,0 3 0,0 0 0</inkml:trace>
  <inkml:trace contextRef="#ctx0" brushRef="#br1" timeOffset="278">1873 17090 8320,'-12'0'534,"5"-5"0,1 2 616,6-5-699,0 0 1,0-1-97,0 1 1,11 0-98,6-5 1,5 1 129,3 0 410,0-1-426,5 1 0,-4 4 238,3-1-416,3 7 0,-7-4-505,-1 6 266,1 0 0,-11 3-1,3 5 1,-5 2-64,-4 10 0,-2 5-403,-6 4 1,-2 10-745,-2-2 0,-4 12 1256,-9 1 0,-7 8 0,-8-2 0</inkml:trace>
  <inkml:trace contextRef="#ctx0" brushRef="#br1" timeOffset="279">1588 18405 8130,'0'-8'-13,"0"0"81,0 5 1,-1-7 110,-4 6 1,3 0 60,-7 4 0,5 0-33,-4 0 1,0 0 47,-5 0 0,1 1-16,-1 3 1,5 3 14,0 6 1,1-1-213,-1 0 0,1 5 0,4 1 53,-1 1 0,0-2-403,4 3-147,5-4 0,-2 3 197,5-3 0,2-3 0,5 1-429,2-5 1,1-2 277,-2 1 409,3-2 0,6-1 0,0 2 0</inkml:trace>
  <inkml:trace contextRef="#ctx0" brushRef="#br1" timeOffset="280">2034 18492 8130,'0'-13'259,"0"1"1,-1 1-266,-3 3 246,-3-3-75,-5 9 0,-1-7 89,1 5 1,-1-1 104,1 5-59,0 0-121,5 0 1,-4 0 240,2 0-315,-2 6 74,-1-5 1,1 12-250,3-1 86,-3 1 55,9 4-399,-3 1 262,5-4 0,0 8 70,0-5 0,0-1-94,0-3 0,5-1 97,4 1-24,2-7 1,5 0-430,1-6-91,-1 0 338,-3 0 0,3-7-239,1-5 232,-1-1 0,-1-6 55,-2 2 63,2-2 0,-8-6 21,5 0 1,-3-1 194,-1-3-230,-5 3-4,2-10-233,-5 5 270,0-7 0,0 3 111,0 2 0,-1 2 233,-3 6 0,2 2-206,-2 2-36,-3 3 1272,0 6-361,0 5 30,-4 2-889,10 5 82,-10 5 1,5 3 72,-2 9 1,1 4 69,3 8 0,3 4-317,-3 8-603,2-8 476,2 14 1,0-14-337,0 8 294,6-8 84,-5 3 1,12-14-1322,-1 3 940,0-3 1,6-3-735,-5-2 768,5-3 1,-3-7 33,5-3 0,1-3 163,4-1 1,0-5 241,0-4 0,-2-3 0,-2-5 0,2 2 0,-2-5 0,1-1 0,-1-4 0,1 0 0,-6 0 0,5 1 0,-5-1 550,-5 0-401,0 0 1,-8 0 1,5 1 1,-5 0-55,1 4 1,-2-2 638,-2 5-81,0 0-353,0 5 1,-4 0 508,-1-1-332,-4 1-198,7 5 1,-9 0 45,3 3 0,1 3 32,-1-4 8,5 4-187,-8 1 0,10 6 59,-3 2 1,-2 4 14,2 5 1,0 2 146,4 6-278,0 5 57,0 2 0,0 5-261,0 0 143,0 0-609,0 1-51,5-1 461,-3 6 0,7-5 55,-4 4-990,4-4 717,-7-6 1,4 2 104,-1-5 1,-3 0 111,7-4 1,-5-2-695,4-2-37,-5 2 257,8-9 186,-10 4 488,10-5-687,-9-1-40,3-5 77,-5-2 588,0-5 0,0 0 0,-5-5 0,-2-2 0</inkml:trace>
  <inkml:trace contextRef="#ctx0" brushRef="#br1" timeOffset="281">2233 18467 8130,'-6'-12'0,"5"3"0,-3 1 407,3 0 1,1 0 613,0-1 0,5 7-831,3-3 1,5 3 57,3-2-47,4 2-291,10-3 0,-4 5-65,10 0-1378,-4 0 779,-1 0 754,5 0 0,-4 0 0,5 0 0</inkml:trace>
  <inkml:trace contextRef="#ctx0" brushRef="#br1" timeOffset="282">2903 18504 8089,'-8'0'1610,"-1"0"1,7 7-1611,-3 6 0,-1 5 0,-1 6 0</inkml:trace>
  <inkml:trace contextRef="#ctx0" brushRef="#br1" timeOffset="283">15668 161 5874,'-7'-1'-134,"3"-3"134,3 2 1133,1-3-470,0 5 1245,0 0-1739,0 5 0,0 2-522,0 6 227,0 5-96,0 1 0,4 2-242,0-1 1,0 1 309,-4 4 1,0 4-242,0 0 144,0-1 1,0-3 7,0 0 154,-6 0 89,5 0 0,-10 5 0,4 2 0</inkml:trace>
  <inkml:trace contextRef="#ctx0" brushRef="#br1" timeOffset="284">15668 967 7880,'0'13'659,"0"-5"-344,0 0 1,0 1-308,0 3 0,0 0 77,0 1 129,-6 5-628,5-5 297,-4 11-1046,5-10 583,0 9 291,0-9 145,0 15-208,0-8 0,4 5 352,0-6 0,0 7 0,-4 4 0</inkml:trace>
  <inkml:trace contextRef="#ctx0" brushRef="#br1" timeOffset="285">15618 1922 7740,'0'25'-420,"0"0"606,0-6 0,0 3-62,0-5 0,0 1-195,0-2 1,4-2 68,1 3 1,3 1 37,-4-2 1,2 6 18,-2-1-9,-3-3-1048,5 5 1002,-6-4 0,0 12 0,0 0 0</inkml:trace>
  <inkml:trace contextRef="#ctx0" brushRef="#br1" timeOffset="286">15718 2939 7880,'0'32'0,"0"-3"0,0 3 0,5-6 0,-4 10-427,5-10 0,-6 8 131,0-5 173,0 6 123,6-4 0,-5 7 0,4-1 0</inkml:trace>
  <inkml:trace contextRef="#ctx0" brushRef="#br1" timeOffset="287">15767 4142 7869,'0'25'-701,"0"0"519,0 0 1,4-2-206,0-2 0,2 2 335,-2-2 1,-2 2 51,2 2 0,-3 0 0,-1 0 0,6 5 0,0 2 0</inkml:trace>
  <inkml:trace contextRef="#ctx0" brushRef="#br1" timeOffset="288">15829 5345 7781,'0'18'0,"0"-3"78,0 6 0,4-4-711,1 3 1,3 2 271,-4 7 0,0-1 361,-4 5 0,0 6 0,0 5 0</inkml:trace>
  <inkml:trace contextRef="#ctx0" brushRef="#br1" timeOffset="289">15680 6586 7781,'-5'37'0,"2"0"-50,-5 0 0,5 0 107,-1 1 1,1-1 17,-1 0 0,1 2-290,-5 2 0,4-2 79,-4 2 1,5 2 49,-1-2 1,-2 0 75,2-3 1,0-1-473,4 0 283,0 0 1,0-4 12,0 0 186,0 0 0,0 5 0,0-1 0</inkml:trace>
  <inkml:trace contextRef="#ctx0" brushRef="#br1" timeOffset="290">15581 8186 7749,'0'33'-28,"0"0"0,6-6-20,2 2 1,-1 2-8,1-3 1,-4 3-53,4-2 62,1-3 8,-2 4 37,-2 1 0,1 0 0,1 6 0</inkml:trace>
  <inkml:trace contextRef="#ctx0" brushRef="#br1" timeOffset="291">15383 9711 7783,'-7'25'1070,"3"0"1,8-5-1802,4 1 0,7 0 193,2 3 1,-1 1-505,-3 0 1042,-6 5 0,4 8 0,-4 6 0</inkml:trace>
  <inkml:trace contextRef="#ctx0" brushRef="#br1" timeOffset="292">15420 11113 7784,'8'24'-278,"0"1"1,-5 0 75,1 0 1,2 1 76,-2 3 1,0 3-63,-4 5 187,0 5 0,0 3 0,0 4 0</inkml:trace>
  <inkml:trace contextRef="#ctx0" brushRef="#br1" timeOffset="293">15445 12278 7784,'12'25'288,"1"0"1,-1 0-27,0 0 1,-3 3-45,-1 1 0,-5 6-351,1-2 1,1 4-129,-1 4 0,1-1-353,-5 6 1,-5-5 613,1 5 0,-5-6 0,2 2 0</inkml:trace>
  <inkml:trace contextRef="#ctx0" brushRef="#br1" timeOffset="294">15457 13630 7784,'8'42'889,"1"-1"-522,-1 0 1,0-4 196,0 1-2289,1-1 1694,-2 6 1,2-2-64,-5 8 0,1-2-322,-5 7 400,0-3-1079,0-1 544,0-1 273,0 1-642,0 0 920,0-1 0,0-3 0,0-4 0,0 0 0,0-2 0,0 1 0</inkml:trace>
  <inkml:trace contextRef="#ctx0" brushRef="#br1" timeOffset="295">15556 15478 7784,'7'37'880,"0"1"89,-3-1 0,0 0-1062,9 0 1,-4-4-648,8 0 1,-2 2 24,2 6 478,-9-8 0,14 14 1,-8-8-1</inkml:trace>
  <inkml:trace contextRef="#ctx0" brushRef="#br1" timeOffset="296">15668 16656 7754,'-6'32'2772,"0"-2"-1882,-1-5 1,1-4-454,6 0 1,6-6-249,2 1 1,3 3-1028,1 2 1,1 3-2780,-1 0 3617,-5 7 0,4 0 0,-4 7 0</inkml:trace>
  <inkml:trace contextRef="#ctx0" brushRef="#br1" timeOffset="297">15581 17661 7754,'-7'25'3182,"2"0"-2467,5-1-1438,0-4 585,5 3 0,-2-8 166,5 6 1,1 0 198,3 3 1,-4 1-741,0 0 1,-5 0 512,1 0 0,3-1 0,0 1 0</inkml:trace>
  <inkml:trace contextRef="#ctx0" brushRef="#br1" timeOffset="298">15668 18343 7754,'0'23'142,"0"-2"0,0 3 0,0-4-436,0 4 246,0-5 1,0 4 0,0-2 174,0 3 1,0 0-326,0 1 0,0-4 198,0-1 0,0 1 0,0 4 0</inkml:trace>
  <inkml:trace contextRef="#ctx0" brushRef="#br1" timeOffset="299">16809 434 7820,'0'-7'69,"-5"2"51,3-1 193,-3 5 264,5-5-236,0 1 0,0 3-80,0-3 479,0 5 867,0 0-1229,0-6 0,0 4-147,0-7 1,5 5-64,4-4 1,2 5-56,1-1 1,0-1-360,1 0 228,-1 1 0,1 4 134,-1 0 1,1 0-667,-1 0 225,0 6 249,-5 1 0,-1 1-40,-6 0 1,0 2-218,0 6 0,0-2 146,0 3 1,-4-4 0,-2 0-65,-1-1 1,3-1 245,-4-2-80,5 2 0,-7-9-87,6 7 44,0-7 0,4 5-115,0-3 259,0-2 1,0 5 231,0-3 1,6-3-136,2 3 1,3-1 220,1 1 1,1-2-138,-1 2 0,1 1 0,-1-1 175,0-1 0,1 0-197,-1 1 1,-4-1 209,1 5-44,-7-5 66,9 8-144,-9-4-77,3 5-25,-5-5 0,0 4 165,0-3-363,-5 3 1,-2 2 161,-5-1 1,-1-1-173,1-3 0,-1 3 85,1-2 0,0-4 1,-1-1 110,1-2 0,-1-2-886,1 0 0,0 0 386,-1 0 1,5 0-1367,0 0 790,5 0-2569,-8 0 3155,9-6 1,-3 3 340,5-5 0,0 0 0,0-4 0</inkml:trace>
  <inkml:trace contextRef="#ctx0" brushRef="#br1" timeOffset="300">17243 670 11603,'7'0'2173,"-1"0"-979,-1 0-491,-3 0-1034,3 0 246,-5 0 109,0 0 0,-11 5 1,-3 2-1</inkml:trace>
  <inkml:trace contextRef="#ctx0" brushRef="#br1" timeOffset="301">17864 372 7506,'-2'-7'1063,"-2"3"-750,3-3-52,-5 6 407,6-5-230,0 6 178,0 0-285,0 6 1,2 2-284,2 9 1,-3 2 55,3 6 1,-1-1 0,0 1 182,1 0 0,0 0 26,-4 0-105,0 0-1397,6-1 595,-5-4-315,10 3 1,-10-9 118,4 2 460,-4-7-342,-1 2 1,4-9-129,0 7 800,0-7 0,-4-2 0,0-6 0</inkml:trace>
  <inkml:trace contextRef="#ctx0" brushRef="#br1" timeOffset="302">17827 360 7820,'0'-13'0,"0"1"896,0-1-370,0 7-311,5-5 0,-2 8 300,5-5 0,2 5 142,6-1-279,-2-3-169,9 5-1,-3-3-156,-1 5 1,4 1 138,-2 3 0,-2 3 0,1 6 62,-2-1-209,-7 0-387,0 6 320,-10-4 61,5 4 0,-6-1-420,0-1 283,0 1 0,-6-1-619,-2 1 496,-3-1 0,-6-3 88,1-1 0,-2-1 1,3-1-16,-2-2 1,1-4-1239,3 4 237,1-5-4,-1 3 823,6-6 0,2-6 331,5-2 0,5-3 0,2-2 0</inkml:trace>
  <inkml:trace contextRef="#ctx0" brushRef="#br1" timeOffset="303">18099 496 7820,'13'12'29,"-1"1"101,1-1 1,-1 1 0,0-1 81,1 1 1,-2-1 250,-3 0 0,3-3-91,-3-1 0,-1-1-216,2 1 53,-1-2-237,4-1 0,1-4 238,-1 4 1,-2-4-298,2-1 0,-4-1 332,5-4-85,-1-1 1,-5-7-122,6 1-92,-7-1 132,0 6-206,-6-4 107,0 5 0,0-7-101,0 1 188,-6-1-33,0 6 1,-8-2-165,-3 5 1,2-1 78,-6 5 0,5 0 0,-3 0 67,1 0 0,2 2-861,8 2 0,-1-1 394,4 5 0,1-4-1016,4 4 1467,0-5 0,0 8 0,0-4 0</inkml:trace>
  <inkml:trace contextRef="#ctx0" brushRef="#br1" timeOffset="304">18484 533 7820,'7'2'0,"-3"2"0,3-3 0,-6 6 1641,3-3-665,3 3-409,-5 0-179,3 4 430,1-4-305,-5 0-915,5 4 358,-6-4 86,5 5 0,-3-4-1314,2 1 665,-3-7-516,-1 9 420,0-9 421,0 3 282,0-5 0,6 6 0,0 1 0</inkml:trace>
  <inkml:trace contextRef="#ctx0" brushRef="#br1" timeOffset="305">18509 397 7816,'0'-7'2812,"0"1"-2204,0 6-3378,0 0 1793,5 0 977,2 6 0,6 1 0,-1 5 0</inkml:trace>
  <inkml:trace contextRef="#ctx0" brushRef="#br1" timeOffset="306">18980 459 7783,'-7'-7'1580,"-4"-4"-1287,4 10 1,-1-6-27,0 3-197,0 2 109,-5-3 1,-3 5 24,-1 0 1,1 5-222,3 3 0,-2-1 108,3 2 62,-4-1 1,11 0-405,-3 0 146,2 1 97,6 3 0,0-4 313,0 1-504,6-1 0,2 3 258,8-3 1,0-1 39,4-3 1,0-2-72,0 2 0,0 1 213,-4-1 0,-2 1-92,2-5 0,-2 4-169,-1 0-74,-6 0 1,2-3-137,-5 3 391,0-2-88,-4 9 1,-4-8-446,0 5 1,-5-4-1534,0 4 1273,-2-5 1,-1 3-888,-1-6 1519,1 0 0,5 0 0,2 0 0</inkml:trace>
  <inkml:trace contextRef="#ctx0" brushRef="#br1" timeOffset="307">19129 409 9716,'7'0'1138,"-2"0"-941,-5 6-50,-5-5 1,4 10 0,-4-3-46,4 3-68,1 2 0,0-1 24,0 1 1,6-5-46,2 0 0,3-1 115,1 1 0,1-1-24,-1-3 8,1-2 0,-1 3-94,0 1-9,1-5 1,-1 9 76,1-6 0,-7 1 43,-1 0-59,1-4 0,-4 6-144,2-3 1,-3-1 64,-1 5 74,0-5-280,-5 8 138,-2-10 0,-5 10-760,-1-3 421,1-2 195,-6 0-2274,4-1 2268,-4-4 1,6 5-517,-1-6 303,6 0 1,2 0 439,-1-6 0,5-6 0,-5-7 0</inkml:trace>
  <inkml:trace contextRef="#ctx0" brushRef="#br1" timeOffset="308">19328 446 7788,'12'9'952,"0"-1"-322,1 0-237,-1-1-1,-5 4 346,4-4-266,-4 5-202,0-5 0,4 4-15,-3-2 0,2-2-262,-2 1 56,3-5 39,-4 2 0,5-5-91,1 0 1,-5 0 46,0 0 161,1 0-336,3 0 1,-4-1-4,1-3 108,-7 2 0,4-9 28,-1 10 0,-3-10-15,2 3 0,-4 1-45,-4-2 88,-3 1-38,0-4 0,-8 3 39,2 1-70,-2 5 55,-3-2-503,5 5 0,-7 0-118,4 0-52,2 0 300,-4 0 140,11 0-912,2 0 1129,5 0 0,5 0 0,2 0 0</inkml:trace>
  <inkml:trace contextRef="#ctx0" brushRef="#br1" timeOffset="309">19650 434 7788,'7'6'1735,"4"-5"-1209,-3 3 1,-1 2 614,1-2-324,-5 5-417,8-2 0,-9 6-200,2-1 0,-3-4-285,-1 1 0,0-5-809,0 4 802,0 0 1,0 1 404,0-1-260,0-5-151,0 2-22,0-5-2134,0 0 1910,0-5 702,6-2 1,1-6-484,5 1 0,-4-1 1037,0 1 0,1 4-919,3 0 0,1 3 925,-1-3-578,0 5 0,1-2 261,-1 5 3750,1 0-4093,-1 5-104,0 2 0,-3 6 58,-1-1-33,0 0-42,-1 1 0,3 3 0,-6 1-416,-1-2 139,4-1-1080,-6-7-1556,10 4-2378,-4-4 5154,5 0 0,1 4 0,-1-4 0</inkml:trace>
  <inkml:trace contextRef="#ctx0" brushRef="#br1" timeOffset="310">21040 484 7879,'0'-13'-527,"0"1"1,4-1 671,0 1 71,0 0 407,-4-1-258,-6 1-147,0-1 1,-3 2 276,1 3-326,0-3-21,-5 10 0,0-5 328,-4 6-83,3 0-244,-4 0 0,2 0 381,-1 0-153,-5 6-216,8 1 0,-4 5-64,6 0 0,0 6-191,-1 3 1,1 2 302,-1 2 1,7 0-195,1 0 0,4 0 107,1 0 0,0-5-352,0 1 1,1-7 134,4-2 0,1-1-213,7-7 0,1 4-767,2-3 987,-2-1 46,9-10 1,-3 2-229,4-8 1,-3 2 20,0-7 72,-1-2-138,0 0 187,-2-6 1,-6 0-24,1 0 1,-1-1 92,0-3 0,-5-2 92,-3-7 0,2 1-122,-2 0 1,0-4 390,-4-1 0,0 1-94,0 4-138,0 5 261,-5 7 0,3 3-128,-2 6 0,-1 3 900,0 5-519,1 5-79,4-2 1,-1 5 109,-3 0-338,2 0 1,-4 7-1,1 5 416,-3 7-479,-3 10-68,4 3-641,-4 11 668,10 1 1,-9 0-271,6-3 90,0-2 1,4-2-1166,0 0 817,0-5 295,5-2 19,-3-10 0,9 2 14,-3-6 0,3 1-1016,2-5 0,0-1 377,4-3 0,-3 2-1136,2-6 553,3 0 1342,-5-4 1,10-5 0,-5-2 0</inkml:trace>
  <inkml:trace contextRef="#ctx0" brushRef="#br1" timeOffset="311">21250 422 7879,'0'-7'1900,"0"1"-1335,0 1-131,0 3-274,0-3 1,0 6 161,0 3-107,-5 3-41,4 6 0,-5-1 285,6 0 1,0 5 139,0 0-949,0-1 282,0 2 195,0-4-1373,0 4 944,6-6 1,-5-4 242,3 1-2547,-3-1 1433,5-1 1173,1 4 0,0-10 0,-2 5 0</inkml:trace>
  <inkml:trace contextRef="#ctx0" brushRef="#br1" timeOffset="312">21275 310 7879,'0'-7'3080,"0"2"-2812,6 5-720,-5 0 251,5 0 213,-6 0 0,1 1 70,3 3-32,3-2-1174,0 9 739,4-5 1,-4 7-142,5-1 526,1 6 0,-1-4 0,0 4 0</inkml:trace>
  <inkml:trace contextRef="#ctx0" brushRef="#br1" timeOffset="313">21672 409 7879,'-8'-4'1332,"0"0"-559,-1 0-279,-3-2 65,0 5-243,-6-5 1,2 6-60,-4 0 1,-1 2 334,-4 2-243,6 3-94,1 0 1,2 4-42,-1-3 1,5 2-102,3-2 102,7 3-28,-4-4 1,6 5-672,0 1 296,0-1 153,11 0 1,-1 0-265,10-4 207,1 3 9,4-10-115,5 5 118,-9-1 1,6-3-32,-10 2 122,5-3-100,-14-1-323,9 6 191,-10-5-20,0 5 207,-2-1-539,-5-4 249,-5 10 96,-8-4 0,-1 0-654,-9 4 0,8-5-2293,-6 2 3175,6-2 0,-3-6 0,6 5 0,-1 2 0</inkml:trace>
  <inkml:trace contextRef="#ctx0" brushRef="#br1" timeOffset="314">21933 273 7879,'-4'-8'810,"-1"-1"-325,-4 7-135,7-9 0,-3 9-28,-1-3 1006,5 5-637,-10 0-239,10 0 1,-10 0-239,9 5 1,-9 2 53,4 11-53,0 1-155,-4 6 24,10 0 0,-5 4 144,6 0 0,0-4 120,0-5-978,0 1 0,2-2 244,2-2 377,3-4 0,1 0-65,0-1 0,1-3 51,3-1-1704,6-5 1110,-4 2 1,4-5-77,-6 0-865,1 0 397,4 0 1161,-3 0 0,4-5 0,-5-2 0</inkml:trace>
  <inkml:trace contextRef="#ctx0" brushRef="#br1" timeOffset="315">21821 422 9231,'-12'0'782,"5"-6"-283,1 5 36,1-5 602,3 6-577,-3 0 21,5 0-444,0 0 0,1-4 64,3 0 1,5-2-724,7 2 315,3 3 210,6-5 0,0 2 185,0 0 1,0-1-1888,0 1 0,-5 2 836,1-2 1,-6 3 862,2 1 0,-4 0 0,0 0 0</inkml:trace>
  <inkml:trace contextRef="#ctx0" brushRef="#br1" timeOffset="316">22156 397 8439,'7'0'2520,"4"5"-2046,-4 2-153,0 6 0,2-1 107,-5 0-214,6 1-314,-8-1 0,3 1 76,-5-1 238,0 0-943,0 1 503,0-1 7,0 1-101,0-1 171,0-5 0,-1-1 436,-3-6-220,2 0 0,-3-2 152,5-2 1,-5-3-75,1-5 0,0-1-102,4 1 0,0-5 166,0 1 0,0-5 106,0 5 0,2-5-240,2 4 39,-3 1 0,10 9 0,-8-4-466,5 3 193,0 2-1173,5-5 679,-1 10-51,1-5 0,-5 6-49,0 0 753,-5 6 0,2 1 0,-5 5 0</inkml:trace>
  <inkml:trace contextRef="#ctx0" brushRef="#br1" timeOffset="317">22429 496 9006,'0'8'1559,"0"1"-994,0-7-126,0 9-236,0-4 12,0 0-1,0 4-263,0-4 1,0 1 118,0 1 199,0-7-1711,0 9 645,0-9 586,0 9-1492,0-10 587,0 5 1116,0-6 0,5 0 0,2 0 0</inkml:trace>
  <inkml:trace contextRef="#ctx0" brushRef="#br1" timeOffset="318">22466 298 7915,'0'-7'4450,"0"1"-3750,0 6-986,0 0-1603,6 6 1889,-5 1 0,5 5 0,-6 0 0</inkml:trace>
  <inkml:trace contextRef="#ctx0" brushRef="#br1" timeOffset="319">13261 14895 8066,'13'13'-1104,"-5"-1"849,0 0 435,1-5-161,3 4 0,0-4-3,1 0 1,3 3 2,1-6 0,4 0 9,-5-4 187,6 0-92,-3 0 0,2 0 115,0 0-115,-1 0 1,5 0 23,0 0-83,-6-5 1,5 3 43,-4-2-98,-2 3 1,6 1 74,-3 0 1,1-5-42,-2 1 0,4-5 73,-4 0-39,4-2-235,1-1 208,-1-6 0,1-1 61,0-6-77,0 0 1,0-4 176,-1 0-145,1-5-28,0 8 0,3-9 38,-4 6-33,4-5 0,-9 4-36,6-4 0,-4 3-11,-1 2 1,0-3 87,0-5-287,4 5 237,-10-4 1,8 5-142,-6-6 126,6-1-632,-8 1 719,4 0 0,-1-4-82,-1-1 3,1-5 1,-1 5 5,1-4 1,1-1 1,-2 6 127,-2-6-137,4 9 1,-7-9 27,-3 5 0,3-3 13,-3 4 1,2-5-12,-2 5-17,-2-1 0,-2 1 6,0 0 1,0-2 4,-4 2 0,4-2-91,1-3-51,-1-2 0,-4 0 120,0-6 0,0 0-12,0 5 0,0-5 11,0 0 0,0 2 4,0 7 0,0-4 208,0 4-20,0-3-87,-6-2 0,5 0-50,-3 1 1,-2 3-70,2 1 1,0 1-4,4-2 0,0-2 117,0 3-225,-6-9 141,5 3 1,-4-8-11,5 5 0,0-5 0,0 1 0,0 1 18,0-1-266,0 0 0,4-4 209,0 0 0,4-2-1,-4 2 1,4-6-84,-3 10 109,-1-5 0,0 6 19,0-5 1,0 4-7,-4 1 1,0-1-23,0-4 0,0 4-5,0 0 1,0 0 301,0-4-285,0 0 0,0-1-38,0-4-332,6 4 381,-5-4 0,5 5 0,-6-5 206,0 1-197,0 6-1,5-1 0,-4 4 2,4-5 0,-4 0-11,-1 0-130,0 0 126,0 0 1,0 3 45,0-3-40,0 3-1202,0-9 1075,0 6 117,0 0 0,1-4-113,3 0 1,-2-1 154,2 0 1,-1 3-51,-1 29 0,0-1 0,1-30 1,1 31 0,0 0 1,0-30 50,4-1 163,1-3-208,-3 11 0,-1 23 1,0 0-103,-1-27 123,6-3-681,-3 3 491,0 0 77,4 0 0,-9 0 267,7 0 1,-2 0-178,1 0 1,3-4-86,-3 0 0,-4 30 1,-1 0-82,1 1 1,0 0 0,3-34 136,-3 34 1,1 0-1,4-34-10,-7 34 1,0-1 0,2 0 0,1-1 92,-3 2 0,0 0 0,2-32 1,0-1 42,0 6 1,0 0-122,-4 0 1,0 0 12,0 0 0,0 0 16,0 0 1,0 4 183,0 0-87,-5 0 0,3 1-59,-2-1 0,-1 0-3,1-4 1,-1-2-88,5-2 15,-5 3 57,4-5-107,-5 1 0,6 2 118,0-5-31,-5 5 0,3-3 4,-2 6 1,-2 6 183,2 2 1,-5 3-117,0 2 0,3-2-98,-3-3 0,5 6 0,-4-6 1,4 6-48,-5-6 71,7 3 0,-8-3 36,6 0-33,0 1 0,4 2-52,0-3 0,0 2-16,0-6 1,0 5 38,0 0 0,0 2-6,0 1 0,0 0 6,0 1 1,0-1-1,0 1 6,0-1 221,0 6-479,0-4 246,0 4-123,0-6 0,1 4 3,3 1 100,-2 0-175,9-5 0,-6 0-45,3 1 180,4-1 99,-6 0-115,7 1 8,-6-1 1,4 1 146,-3-1 0,2 2-77,-2 2-80,3 4 33,-4-1 1,5 4 358,1-2-74,-1 2-246,0 2 1,2-1-143,3-4 0,-3 4 798,2-4 0,3 4-762,2 1 0,-2-2 83,2-2 0,0 2 42,4-2 0,-5 6-24,1 2 0,-2 0-3,2-4 1,1 5 246,-6 3 1,2-1-212,-1 1 0,-3 0 451,2 4 1,-1-1-467,2-3 1,-3 3 106,2-3 1,2 1-102,-1-1 1,1 2-50,-2-6 1,-1 4 41,6-4 0,-4 4-1,3-4 1,-3 5 84,3-1 1,-3 3-87,4 1 1,-2 1 87,2-1 0,2 1-77,-2 4 1,-2-4-5,2 4 1,-1-4 12,5-1 1,-1 2-20,-4 2 30,4-2-13,1-2 1,-1-1-29,1-3 1,0 3 145,-4 1 0,2 0-76,2 0 0,0 0 71,0 1 1,-5 0-94,1 4 1,-2-2 47,2 5 4,2 0-34,-9 5-19,9 0-104,-9-1 0,4 1 5,-5-1 0,0 1 100,4 0 0,-3-1-2,2 1 0,4-1-28,0 1 1,0 0-52,0-1 0,-1-2 52,2 3 0,3-6-6,-4 9 0,-2-4 2,-1 4 0,2-2 0,-5 0-262,2 3 258,-7 3-66,2 5 40,-10 0 16,5 0-41,-6 0-1429,0 0 1380,-6 0 1,3 0-902,-5 0 1,0 0 366,-5 0 0,5-2-35,0-2 1,0 3-167,-5-3 838,1 2 0,-1-3 0,1-2 0</inkml:trace>
  <inkml:trace contextRef="#ctx0" brushRef="#br1" timeOffset="320">16226 918 7990,'-7'0'-180,"2"0"388,5 0 51,0 0 42,5 0-108,-3 0-1,9 0-48,-4 0 1,5 0 192,0 0-145,1 0 3,-1 0 0,5-2 202,-1-2-207,1 3-14,1-10 1,-3 9 14,6-2-337,-6 3 19,3-5 306,-6 5 53,1-4-52,-1 5-83,0 0 1,1 0 77,-1 0-229,1 0 0,-1 0 142,0 0-39,1 0 11,-1 0 40,1 0-25,-7 0 1,1 0 67,-2 0-97,-4 0 46,4 5 0,-5 7 25,-5 8-552,-8 5 1,-10 9 238,-6 3 0,-5 9-2553,1-1 2504,-3 9 0,-7-9 0,-1 4 1</inkml:trace>
  <inkml:trace contextRef="#ctx0" brushRef="#br1" timeOffset="321">15023 3944 8981,'0'18'671,"0"1"-536,0 6 58,0 0 1,0 1-211,0 3 1,0-2 86,0 7 1,0-8-129,0-1 1,0-2 69,0-7 0,0 2 61,0-1 1,0-7 59,0 2 0,0-7-661,0 4-300,0-6 425,0 2-391,0-5 524,0 0 0,-4-1 155,0-3 0,0-3-32,4-6 1,0 1-259,0-1 0,0 1 405,0 0 0,4-1-198,0 1 1,1 4 251,-1-1 0,-1 2 109,5-1-393,-5 3 1147,3 5-362,-6-6-386,0 5 0,1-5 160,3 6-129,-2 0 1,5 0 476,-3 0 1,3 0-307,5 0 0,0 0-283,1 0 1,3-1-392,1-3 1,5-3 216,-1-6 0,-2 5-191,2 0 1,-6 0 150,1-5 0,-2 2-461,-2 3 0,-3-3-198,-1 3 367,-5-3 0,2-2 474,-5 1 1,0 3-488,0 1 431,0 0 0,0-4 0,-1 3 1246,-3 1-589,2 5 850,-3-8-521,-1 10-185,5-5-725,-5 6 1,6 2 159,0 2 0,0 8-119,0 9 1,0 2 117,0 2 0,0-1-444,0-4 1,0 4 136,0-4 0,0-2-285,0-1 0,0-3 215,0-2 0,2-1-232,2-3 0,-1-1 56,5-3 1,-4-2 95,4 2 0,1-3-199,3-1 0,0-5 56,1-4 0,-1-2 94,1-1 1,-5 1 56,0 3 1,-4-2 470,5 6-250,-7-6 931,4 9-581,-6-5-82,0 6 0,0 2 467,0 2 1,0-1 124,0 5-110,5 0-294,-3 5-401,9-1 0,-8-4 194,5 1-221,0-7 1,5 4 98,-1-6 0,-4 0 12,0 0 1,-3-4-595,3 0 1,-4-5 16,4 5 255,-5-6 0,3 4 171,-6-7 0,0 5-25,0 0 0,0 4 0,0-5 1,-2 5 392,-2-4-336,3 5-13,-10-8-457,9 10 171,-3-5-325,5 6 165,0 0 394,5-5 1,2 3-96,6-2 1,-1-1 287,0 1 202,1-1 1,-1 5-234,1 0 1,-5 0 180,0 0 0,-4 0 99,4 0-23,-5 6-225,8 1 0,-9 1-124,2 0 1,-1-1 112,1 1 1,-3-1-297,3-3-72,-2-2 1,2 5-5,0-3 15,0-3 117,-4 5 70,0-6 1,1 0-68,3 0 280,-2 0-247,9 0 245,-4 0-147,5 0 0,1 0-28,-1 0 11,0 0 0,-1 1 40,-2 3 401,2-2-129,-4 3 81,5-5 0,-4 0-147,1 0 0,-5-1 265,4-3 1,-4-3-86,4-6 1,-5 1-13,1 0 0,-1-1-186,1 1 1,-2-1-2,2 1 0,-3 0-169,-1-1 0,-1 5 94,-3 0 1,2 3-892,-2-3 635,-3 5 1,4-6-1366,-5 5 1,4 0-18,-4 4 956,5 0 508,-3 5 0,1 2 0,-2 5 0</inkml:trace>
  <inkml:trace contextRef="#ctx0" brushRef="#br1" timeOffset="322">16090 4105 7945,'0'-7'-1899,"0"-4"1628,0 10 1332,5-5-283,-3 6-256,3 0-324,-5 0 0,2 6 162,2 2 0,-3 3-533,3 2 1,-1-1 143,1 0 0,-3 1-469,4-1 1,-4 1 146,-1-1-433,5-5 558,-3 4 1,5-10-101,-3 3 326,-3-2 0,10-4-31,-2-2 1,-3-3 296,3-5 1,-2-5-170,1 1 1,3-2 224,-3 1 1,-1 8-145,1-4 0,-5 8 232,1-3-88,3 5-260,0-3 1,1 8 72,1 2 1,-7 3-191,2 5 1,2 1 122,-2-1 0,0-4-553,-4 1-73,0-1 0,4 0 525,1 0-35,-1-5-11,-4 3 1,0-8 265,0-2 0,4 1-106,0-5 1,1 0 472,0-5-359,-4-5 0,9 5 9,-6-4 1,4 8-85,-4 0 0,2 6 143,-2-1 44,-3 3-168,10 1 0,-5 1-764,2 3 0,2 3 327,-6 6 1,4 3-465,-4 1 0,6-1 460,-2-3 0,3-1 302,2 1 0,-1-7 0,0-1 0,1 0 0,-1-1 0,1-1 0,-1-7 0,5-2 0,-1-2 0,1-3 0,-5 3 0,-1-3 0,-3-2 0,2 1 0,-6 0 0,0-1 33,-4 1 0,0 4 124,0-1 1,0 5 1479,0-4-761,0 5-377,-5-2 0,-2 5-81,-6 0 1,5 5-39,0 3 0,0 3-116,-5 2 1,2 3-355,3 1 0,1-1 130,3-3 0,2-5 402,-2 0-1934,3 1 1151,1-3 0,0 1-20,0-2 0,5-4 94,4 3 0,-2-4 94,1-4 0,0 1-47,5-5 0,-2 4 251,-3-5-54,3 1 1,-8 1 400,5 3 8,-5-3-183,2 6 47,1-5-188,-5 12 0,9-3-32,-6 5 1,4-4 83,-4 4-1694,6-5-25,-3 8 1605,5-10 0,1 5 0,-1-6 0,-4-1 0,1-4 0,-1-1 0,4-7 0,-1 1 0,-2-1 0,2 1 0,-3 0 0,-3 3 0,-1 1-87,3 0 1,-4 1 789,5 3 1,-5 1 62,1-1 56,-2 2-483,-2-3 1,0 6 162,0 3-238,0 3 0,1 4-329,3-2 0,-2 2 147,2-3-1000,-3-3 533,-1 6 192,0-9-663,0 3 320,0-5 506,0 0 0,0-5-214,0-3 182,6-3 1,-1-2 480,3 1 0,-2 4 117,-6-1-234,5 6-72,-3-2-51,9 5 541,-10 0-434,10 5 1,-9 2-121,2 6 0,1-1 195,-1 1-1764,1-1 1,-4-1-80,3-3 737,-3 3 436,10-9 1,-8 3 308,5-5 0,-3 0 0,3 0 0,0-5 0,5-4 0,2-3 0,-3-5 0,3 4 0,-6-4 0,0 3 0,-1 2 0,2 4 0,-6-1 0,0 7 0,-4-4 0,0 6 654,0 0-395,6 0 0,-5 6 637,3 2-570,-2 3 0,-2 1-345,0 1 0,0-5-147,0 0 1,1-4 161,3 5-318,-2-7 0,3 5-3,-5-3-161,6-2 284,-5 3 0,9-6 16,-6-3 1,4 1 59,-4-5 1,2 0 125,-2-5 0,-3 5 164,3 0 0,-1 1-21,1-2 1345,-2-2-722,3 10 658,-5-10-486,0 10-785,0-5 0,0 8 68,0 2 0,2 4 306,2 8 1,-3 0 205,3 4 0,-2 1-284,-2 4 1,0 0 201,0-1 1,0 1-252,0 0 0,0-2-240,0-2 0,0 1 89,0-5 0,-5-1-28,1-3 0,-5-5 0,0 0 0,-3-4-1011,-5 5 0,2-7-2101,-5 2 1,-2 2 505,-7-2 2385,-3 0 0,-11-9 0,-1-2 0</inkml:trace>
  <inkml:trace contextRef="#ctx0" brushRef="#br1" timeOffset="323">15159 5209 11606,'7'-6'803,"4"4"-535,-2-7 1,2 5-185,1-4 1,-1 4-366,-3-4 333,3-1 29,-4-3-518,0 0 347,-1-1 109,-6 1-36,0-1-404,0 1 211,0 0-1,0-1 65,0 1 94,-6-1 1,-1 2-40,-5 3 1,-1-2 332,1 6-105,0 0 363,-1 4-234,1 0 1,5 0-231,-4 0 0,5 6 109,-2 2-106,-3 8 195,10 4-265,-5 5 132,6-6-12,0 4 57,0-3-323,6-1 1,1 4-277,5-9 232,0 4 104,1-6 0,1-1-297,2-2 1,2-4 140,3-5 1,2 0-262,-2 0 1,1-5 162,-1-4 0,1-6 85,-6-1 0,1-2 58,-5 1 0,0 3 228,1-2 1,-5 2 934,0 2-819,-5-6 0,4 4 1446,-3-2-821,-2 7 249,3 4-255,-5 5-600,0 0 1,0 5 104,0 4 0,4 2 187,0 1 0,5 2-341,-5 2 1,4-2 138,-4 3-98,6-4 127,-3 0-145,5-6 1,1-2 176,-1-5-138,0 0 1,1-1-27,-1-3 1,-1 1-182,-3-5-6,3-1 1,-5-3-354,2 0-183,3 5 438,-9-4 1,5 9-166,-3-2 60,-3 3 208,10 1 1,-4 0-71,5 0 0,1 4 186,-1 0 1,1 2-123,-1-2 1,0-3-92,1 3-190,-1 3 293,6-6 1,-4 5-77,2-6 1,-6-4 54,-2 0 0,-1-6-19,2 2 1,-4 1 37,-5-1 1,4-1 188,0-3 0,0 0-23,-4-1 1,-1 2 384,-3 3-331,-3-3 1,-5 5-38,-1-2 31,1 3 1,-1 5-78,1 0 0,0 1-60,-1 3 1,5 3 67,0 5 1,5 1 25,-1-1 1,2 5-40,2-1 0,0 1-12,0-5 1,0 5-211,0-1 1,6 1 126,2-5 1,3-4-320,2 1 1,-1-5 154,0 4 1,1-5 120,-1 1 0,1-3-11,-1-1 1,2 0-531,2 0 1,-2-1-18,3-3 1,-2-3 165,1-5 0,-2-1 362,3 1 0,1-5-6,-2 1 0,-1-5 417,-6 4 0,0 1-249,-5 4 1,5 3 1828,-5 1-1425,0 5 0,-4-4 720,0 3-451,0 3-509,0-5 0,0 12-223,0 2 0,0 3 74,0 2 0,-1-1-391,-4 0 0,4-3 253,-3-1 1,3-4-23,1 4-303,0-5-346,0 8 0,1-10 370,3 4 0,-1-5 151,5-5 0,-4 3 84,4-7 0,-1 1-220,2-4 424,2-1 1,-6 1-42,3 0 25,3 5-96,-4 1 0,2 6 280,-1 0 0,-4 6-96,4 2 1,-1 3-210,1 1 0,4 1-364,-4-1 0,-1 1 200,1-1 0,0-4 148,5 1 0,-1-7 1,0 2 0,1-2-396,-1-2 1,5-6 63,-1-2 1,1-4-24,-5-5 1,1 2 88,-1-6 0,-4 2 389,1-2 1,-7-2 449,3 2 0,0-2-319,-1-2 0,0 4 211,-4 1 1,0 4-184,0 0 1,-1 3 1791,-3 5-756,2-3-365,-3 10-609,5-5 0,0 8-167,0 2 0,0 4 106,0 9 0,1 2 0,3 6 0,-2 0-367,2-1 1,-1 1 158,1 0 1,-3-4 10,3-1 1,2-5-659,-2 2-1218,0-3 1,-2-3 1024,2-3 0,-3-1-1399,3-3 1401,-2-3 0,-2 4 830,0-10 0,-6-1 0,-1-7 0</inkml:trace>
  <inkml:trace contextRef="#ctx0" brushRef="#br1" timeOffset="324">16338 4961 7894,'-7'0'2688,"1"0"-2671,6 0 1,0 1 198,0 3 0,2 2-11,2 2 1,3 3-891,5-2 0,1-3-40,-1 3 0,2-2 463,2 1 0,-2-3-342,3-5 0,1 4 245,-2 1 1,6-3 204,-1-6 1,4 0 153,4-8 0,-3 2 0,10-13 0,-5 3 0</inkml:trace>
  <inkml:trace contextRef="#ctx0" brushRef="#br1" timeOffset="325">16772 4899 7894,'7'-7'1168,"-2"2"-979,-10 5 0,2 1 135,-5 3-108,0-3-54,-5 10 0,5-4 376,0 6 0,4-4 474,-5 4 1,5-4-288,-4 8-296,5-3 54,-2-2-267,5 1 199,0 4 0,0-3-253,0 4 0,4-5 875,0-1-492,6 0-291,-4 1 0,11-5 1,0 0-1,-2 1 276,-2-3 0,0 4-395,-1-6 81,1 0 0,-6 2-928,4-5 518,-10 5 178,4-6-2261,-5 0 1193,0 0 517,0 5 332,-5-3-4028,-7 9 4263,-13 1 0,-12 2 0,-8 4 0</inkml:trace>
  <inkml:trace contextRef="#ctx0" brushRef="#br1" timeOffset="326">15172 6090 7917,'-2'-9'0,"-2"1"0,3 4 0,-3-4 590,2 5 0,1-4 1878,-3 3-950,2 2-324,-3-3-542,5 5-172,0 0-98,5 5-539,2 2 188,0 0-1,4 4 134,-4-9 0,6 5 81,-1-3 1,-4-3 82,1 3-858,-1-8 199,4 3 40,1-10 1,-5 4 82,0-6 114,0 1-198,5 0 192,-6-1-267,4 1 195,-10 5 128,10 1 0,-4 12 1,5 2 1,-3 7 421,-1 2 1,-1 3-108,1-3 0,3 1 359,-3-2-375,3-2 1,2 3-151,-1-9 0,1 2 41,-1-6 0,-4 0 41,1-4 0,-1-6 49,4-2 1,1-3-175,-1-1 0,-4-1-161,1 1 1,-7-2-219,3-2 1,-4 2 89,-1-3-912,0 4 524,0 0 59,-6 1 0,5 3-213,-3 1 32,3 5 422,1-2 1,1 5 313,3 0 0,3 5 0,5 2 0</inkml:trace>
  <inkml:trace contextRef="#ctx0" brushRef="#br1" timeOffset="327">15705 6015 7917,'6'7'3686,"-5"4"-3301,10-10 0,-10 6 181,4-3-348,-4-2 1,-1 5-1,0-3 0,0-1 27,0 5 1,0-4-208,0 4 0,0-4-38,0 5 0,-6-7 0,0 4 0</inkml:trace>
  <inkml:trace contextRef="#ctx0" brushRef="#br1" timeOffset="328">15693 5854 7917,'0'-7'561,"0"2"0,1 5-617,3 0 1,-1 5-1303,5 3 1358,-5 3 0,14 7 0,-4 2 0</inkml:trace>
  <inkml:trace contextRef="#ctx0" brushRef="#br1" timeOffset="329">15879 6077 6587,'7'8'-400,"-3"1"1,-1-7 3773,1 3-1591,-3-4-1238,5-1 0,-5 0 1,3-1 307,4-4-864,-2-1 1,4-7 124,-6 1 1,4-1 130,-4 1 1,4 0-28,-3-1 1,0-1-546,-1-2 1,-2 2-402,2-2 596,-3-4 0,-1 6 413,0-2-316,0 2 6,0 7-23,-5-4 412,3 10 0,-5 1-113,3 8 1,3 4-115,-3 5 1,2 1-521,2 3 0,0 2 221,0-2 0,0-2-389,0 2 1,0-6 247,0 1 0,4-2-88,1-1 0,3-5 80,-4 0 1,6-5-22,-2 1 1,3-3-26,1-1 0,1-1-380,-1-3 0,1-3 118,-1-5 0,-1-1 623,-3 1 0,3-5 0,-2 1 0,0-6 0,-1 1 0,2-2 0,-6-2 0,0 1 0,-4 4 0,0 0 501,0 4 0,0 6-195,0-2 1,0 6 2544,0-2 81,0 5-1613,0-2-789,0 5 0,-1 5-127,-3 3 1,2 8 38,-2 0 0,3 8-76,1 0 1,0 1-492,0 4 0,0-3-133,0-1 1,1 0-261,3 0 1,2-2 529,2-2 0,3-2-33,-2-2 1,3-8-2333,5 4 0,2-5 2353,6 0 0,-1 3 0,1-4 0</inkml:trace>
  <inkml:trace contextRef="#ctx0" brushRef="#br1" timeOffset="330">15110 6648 7944,'0'-7'832,"0"-4"-250,0 9-13,0-3 24,0 5 170,0 0 1,0 7-342,0 5 0,0 7-290,0 10 1,0 2 101,0 2 1,0 1-419,0-5 1,0 4-5,0-4 0,0-1-120,0-8 1,0-2 247,0-5 0,1-1-13,3 1-1198,-2-7 412,9 0 809,-4-6 0,5-7-120,0-5 0,1-2 273,-1-7 1,1 5-48,-1-5 1,-4 6 437,1-2 0,-5 5 81,4 4-270,-5 2 193,8 6 0,-9 3-122,7 5 1,-6 2-348,1 10 0,-2-3 105,3 4 1,-3-5-557,7 5 0,-1-6-15,4 2 1,1-4-236,-1 0 0,2-6 182,2-3 0,2-3 185,3-1 0,2-1-188,-2-3 0,3-3 94,0-6 0,-3 1 254,0 0 0,-6-1-104,1 1 0,-3-1 330,-5 1 1,-2 0-122,-6-1 0,0 1-209,0-1 1,-2 5 1311,-2 0 1,-3 5-538,-5-1 0,-1 2 420,1 2 0,-2 2-401,-2 2 1,2 3 47,-3 5 1,4 1-157,0-1 0,6 1-404,3-1 1,3 0 182,1 1-81,0-1-355,0 1 1,1-2 217,3-3 0,3-3-444,6-5 0,3 0 241,1 0 1,1-5-207,-2-3 1,-2-3 128,2-2 1,-2 5 69,-1 0 1,-5 1 144,0-2 321,-5-2 493,2 10-591,-5-4 0,2 5 324,2 0 1,-3 1-220,3 3 1,-2 3-124,-2 5 1,1 1 37,3-1 1,-1 1-382,5-1 208,1 0 1,3-1-480,0-2 1,1-4-170,-1-5 1,1 0 331,-1 0 1,5-1-171,-1-3 1,1-2 91,-5-2 1,0-7 161,1 2 0,2-2-73,-3 3 1,4-2 61,-8-3 0,-1 4 148,1-4 0,-5-1 180,1 2 1,-3-1 537,-1 5 1,0-5-413,0 1 1,0-1 555,0 5 0,-1 3-369,-3 1 1,2 4 617,-2-4-120,-3 5-104,6-3-533,-5 6 1,5 3-122,-3 5 0,3 6-39,-4 11 1,3 0 118,-2 0 0,2 5-57,-2 3 0,3 0 57,1 4 0,0-6-340,0 6 1,0-4 118,0 0 1,0-1-443,0-3 1,0-7 247,0 3 0,4-9-741,0 1-32,0-4 390,2-6 499,-5 4 0,4-11-82,-5 0 1,0-7-194,0-9 1,0-3 31,0-6 1,0-1-6,0-3 1,0-3 119,0-5 1,0 0 39,0-1 1,0 1 175,0 0 1,0 1-83,0 3 1,0 7 617,0 5 0,2 6-327,2-2 1,-1 4 371,5 0 0,0 6-237,5 3 0,-5-1 220,0 1 1,0-1-201,5 5 1,-1 2-159,1 2 0,-2-1-160,-3 5 1,-2 2 109,-6 6 0,4-2-221,0 3 1,-1-4 57,-8 0 1,-1-1-437,-7 0 0,1-3 259,-1-1 1,5-1-646,0 1 0,-1 2-80,-3-6-225,5 0-457,-4-4 1112,10 0 0,-3-1-9,8-3 1,-1-3 148,5-6 1,0 1 93,4-1 0,5 1 0,0 0 1,-1-1 234,-3 1 0,-1 5-10,0 3 550,1-3 469,-1 6 1,1-5-534,-1 6 0,-4 1 526,0 4 1,-3 3-413,3 8 1,-4 0-191,4 4 0,-4 1-165,5 4 0,-7 1 188,3 3 0,1-3-253,3 3 0,-2-4-266,1-5 1,-4 4-402,4-3 0,-4-4 392,5 0 0,-7-3-495,3-2 0,-3-1-44,3-3 101,-4-2 104,4-6-5,-5 0 0,-4-6 2,0-2 0,-4-7 184,4-2 1,-6-5 155,2 2 0,1-8-91,-1-1 0,1 0 405,-2 5 1,4-5-173,5 0 1,0 1 255,0 7 0,0-1-202,0 6 1,0-1 651,0 5 1,1-1-321,3 1 1,-1 4 265,6 0 1,-5 5 484,4-1-775,0-3 1,5 5-169,-1-2 1,-4 8-14,1 5 0,-7 7 43,2 5 1,-2 1-30,-2-1 0,0 2-240,0-2 0,-2 1-155,-2-2 0,-1 0-235,-3-4 0,-2-6-1300,6 2 1169,-6-2 1,7-3-499,-5-3 322,5 3 0,-4-6-79,3 3 1,3-4-1257,-3-4 2037,2-3 0,-3-11 0,-2-1 0</inkml:trace>
  <inkml:trace contextRef="#ctx0" brushRef="#br1" timeOffset="331">16325 6933 8605,'13'0'177,"-1"0"0,1 0 289,-1 0 1,0-1-260,1-4 1,-1 0-301,1-3 1,-1-3-281,1 2 1,-5 2-33,0-1-48,-5 0 362,8-5 1,-11 1-125,0 0 1,-4 3 21,-5 1 0,-6 4 249,3-4 1,-3 5 444,2-1 0,1 2-297,0 2 1,-1 0 569,1 0 1,3 0-701,1 0 1,4 6 65,-4 2 1,5 3 83,-1 2 0,2 3 73,2 1 1,6-1 89,2-3 1,3-1-121,2 1 0,0-5-86,4 0 1,-2-5-569,6 1 0,-6-3-584,2-1 1,0-4 298,0 0 1,0-6 44,-5 2 0,0-3 258,1-1 1,-5 3 225,0 1 1,-4 0-208,5-5 1303,-7 1-663,4 0-262,-6 5 2156,0 1-1559,0 6 1,0 2-88,0 2 1,0 3-148,0 5 1,0 0-952,0 1 469,0-1-1133,0 1 587,0-1 322,0-5 1,6-1 61,2-6 1,-1-2-49,1-2 0,0-3 405,5-5 1,-1 3-109,0 1 1,1 0 737,-1-5 0,1 2-371,-1 3 1,0-1-121,1 4 0,-1 1 535,1 4 1,-1 0-148,0 0 1,1 7-1460,-1 6 1,-3 0 587,-1 8 0,-1 0 240,1 4 0,3 5 0,-4 2 0</inkml:trace>
  <inkml:trace contextRef="#ctx0" brushRef="#br1" timeOffset="332">15234 8111 7370,'-7'0'0,"0"0"485,3 0 1,3-1 183,-4-3-278,-2-3 1,5-6-237,-7 1 0,7 0 44,-2-1 0,-2 1-71,2-1 38,-6 1 28,3-6 0,-4 4 3,3-2 1,-3 6 137,3 2-318,-3 5 98,4-3 1,-4 6 101,3 0-172,2 0 145,-5 0-45,10 0-155,-10 6-4,9-5 154,-9 16-212,10-9 183,-10 10 1,9-4 76,-2 2-511,3-2 225,1 4 0,1-3-47,3-2 0,-1 2-466,5-7 424,1-2 1,3-1-178,1-5 155,-1 0 1,2 0-459,2 0 357,-2-5 40,4-2 1,-1-10-142,-1 1 245,1-6-90,-5 2 176,6-4-79,-10-7 0,9 4-81,-9-6 1,-2-1 26,-2-3 1,-3 4-5,-1 0 1,0 10-57,0-2 1,0 8 1721,0 1 195,0 2 220,-5 7-1406,-2-4 0,0 11-111,3 0 1,-2 6-98,2 6 1,-2 7-10,2 6 0,3 5-18,-3 8 0,2-2-402,2-3 0,0 1 85,0-5 1,5 4-68,-1-4 0,4-6-368,-4-6 1,6-3 279,-2-2 0,3-1 75,1-3 1,1-2 50,-1-6 0,1 0-501,-1 0 1,0-1 145,1-4 1,-1-1 131,1-7 0,-1 1 517,0-1 0,-5 1-167,-2 0 1,0 3 1151,-1 1-701,0 5 480,-4-2-379,0 5-276,0 0 1,4 5 19,1 3 1,-1-1 31,-4 2 1,4-5-315,0 4 0,1-5-688,0 1 94,2-3 1,5-1 140,0 0 230,1 0-107,-1 0 1,-4-5 68,1-3 1,-7-3 46,3-2-29,1 1 0,-4-1 414,2 1 0,-3 4 328,-1-1 471,0 7-470,0-4-334,0 6 1,0 1-46,0 4 1,0 2 77,0 5 0,0 4 50,0 1 0,4 0-41,1-5 0,0-1-833,-1-3 0,-1 2-494,5-6 377,1 0 0,3-4-6,0 0 1,1-1 270,-1-3 1,-1-3 77,-3-6 1,4 1 129,-4 0 0,-1-1 233,1 1 0,-4-5-82,4 1 0,-5-1 826,1 5 251,-2-1 840,-2 1-1212,0 5-43,0 1 298,0 6 1,0 2-303,0 2 0,4 3-314,0 5 0,1 1-119,0-1 0,-4 1 1,3-1-342,-3 0 101,-1 1 1,5-5-458,-1 0 296,0-5 126,-4 3 599,0-6-236,0 0 1,0-6-151,0-2 1,0-3-126,0-2 0,4 1 98,0 0 0,2-1 76,-2 1 1,-2 1-451,7 2 1,-5-2-777,4 3-107,0 3 1,5-5 510,-1 6 1,1-2 709,-1 2 0,0 3 0,1-5 0</inkml:trace>
  <inkml:trace contextRef="#ctx0" brushRef="#br1" timeOffset="333">15991 7851 7962,'0'8'692,"0"0"1,1-4 703,3 5-957,-3-1 1,5 0 221,-6 0 419,0-5-429,0 8-647,5-9 1,-3 4 313,2-1-1612,-3-4 940,-1 4 0,0-3-1965,0 2 1223,0-3-155,0 5 761,0-6 1,0-6-212,0-2 701,0 3 0,0-12 0,0 3 0</inkml:trace>
  <inkml:trace contextRef="#ctx0" brushRef="#br1" timeOffset="334">16003 7739 7962,'0'-7'0,"1"2"-676,3 5 396,-2 0 198,3 0-92,-5 0 1,2 4 83,2 0 1,-1 4 134,5-4-45,-5 6 0,8-3 0,-4 5 0</inkml:trace>
  <inkml:trace contextRef="#ctx0" brushRef="#br1" timeOffset="335">16115 7826 7962,'8'0'0,"0"0"0,-4 0 0,5 0 0,-5 4 0,4 0 0,-5 6 1020,1-2 0,1 4-362,-1 5 0,1-3-283,-5 2 0,0 2-139,0-1 1,0-1 0,0-3 0,0-1-612,0 1 1,-5-5 250,1 0 474,0-5-209,4 2-1501,0-5 0,6-1 465,2-3 0,0-3 410,5-5 1,-6-2 293,9-3 1,-9 3-11,5-2 0,-2-2 388,2 1 1,1 2-184,-1 7 1,-3-2-125,-1 6 517,0 0 81,4 4 0,-1 1 230,-2 4 1,0 1-271,-4 7 0,-1 1-336,-4 2 1,4-2 176,0 3-263,0 2 1,0-5-201,0 2 0,6-6 103,-2-2 0,-1-5-218,1 1 1,1 1-18,3 0 145,1-1 54,-1-4 1,4-2-113,1-2 0,1 1 50,-2-5 328,-2 0-272,4-4 34,-5-1 19,-1 1 0,-1-1 1,-1 1-127,-2 0 77,-5-1 289,2 1-94,-5 5 1,0-4 827,0 9-602,-5-3 0,-2 5 264,-6 0 0,1 0-219,0 0 0,-1 0 487,1 0-554,-1 5 0,1 2-194,0 6 1,5-5 108,3 0 0,2 1-73,2 3 1,0 0 206,0 1-235,0-1 1,0 5 246,0-1 0,4 1-125,0-5 0,5 2 270,-5 2 0,4 0-87,-4 4 1,0-3-164,-4 3 1,0-4 11,0 0 1,-4 2 113,0-1 0,-6-1-363,2-3 0,-4-5 0,-3 0-206,-2 2-1581,-5-5 0,3 5 975,-6-6 1,-5 2 812,-4-2 0,-7 3 0,-3 5 0</inkml:trace>
  <inkml:trace contextRef="#ctx0" brushRef="#br1" timeOffset="336">15259 8830 7911,'-7'-12'-190,"-4"5"93,4-4 0,-1 8 83,-1-5 1,1 5-1,-4-1 0,-1 3-8,1 1 1476,5 0-621,-4 0 167,4 0-343,-5 0-302,5 5 0,-3 4-185,6 7 1,0-1 46,4 6 1,0-6-277,0 2 0,0-4 94,0 0 1,1-5-283,3 0 1,-1-5 204,5 1 0,1-2-378,3-2-114,0 0 0,1-2 254,-1-2 1,-1-3 77,-3-5 1,2-1 66,-6 1 1,5 0 464,-5-1 1,0 5-62,-4 0-338,5 5-23,-3-8 175,3 10 295,1-5 1,-1 12 498,4 2 0,2 4-2216,-3 5 0,4-3 186,5 2 1153,-3 3 0,3-5 0,-4 4 0</inkml:trace>
  <inkml:trace contextRef="#ctx0" brushRef="#br1" timeOffset="337">15817 8830 7935,'-8'-12'474,"-1"0"0,5-1-102,-4 1 1,4 4-126,-5-1 1,3 5-28,-3-4 1,-2 5-1,3-1 0,-3 3 81,-1 1 0,3 0-81,1 0 0,1 1 0,-1 3 0,-2-1-21,6 5 0,0 0-226,4 5 1,0 3 35,0 1 1,1-1-66,3-3 0,3-1 16,6 1 1,3-5 87,1 0 1,1-1 26,-2 1 1,-2-1-37,3-3 0,-1-1-423,-3 5 0,2-5-77,-7 1 92,-2 3 1,3-4-104,-5 5 232,0-5 1,-5 7-58,-3-6 0,1 1 85,-5-1 1,4-2-26,-4 2-117,5-3-32,-8-1 250,9-5 0,-2-2 222,8-6 0,-1 1-106,5 0 1,1-1-43,3 1 1,0-1 171,1 1 1,-1 0-122,1-1 1,-5 2 208,0 3 0,-1-3-72,1 3 1,3-2 133,-2 2 1,0 1 134,0 3-308,2 2 0,-9-3 43,7 5 0,-5 0 393,4 0 0,-5 1-94,1 3 1,1 1-109,0 7 1,3-1-221,-4 10 1,2-1 99,-2 5 0,-3 1 14,3 3 1,-2-3-69,-2 3 0,0 2-399,0-2 1,0 4-29,0-4 0,0-2-253,0-6 1,0 2 304,0-2 1,0-3 105,0-2 0,1-3-331,3-5 195,-3 3 0,5-10 68,-6 5 206,0-6-118,0 0-143,0-6 350,0 0-224,0-12 42,0-2 136,0-4-40,0-1 0,0-1 138,0-3-208,-6-3 1,5-5-31,-3 0 1,3-1-35,1 1 127,0 0-35,0 0 1,0 6-22,0 7 0,0 0 319,0 8 526,5-1 1,-2 6 108,5 3-643,0-3 0,5 9 933,-1-2-770,1 3 1,-1 2-22,0 3 0,-3 3-189,-1 6 0,-5 3 111,1 1-505,-3-1 252,-1 2-55,0-4 142,0 9 1,-1-9 164,-3 3-1240,-3-4-717,-6 5 893,1-4 263,0 4 226,5-11-59,1-2-743,6-5-515,-5 0 1033,3 0 248,-3 0 1,6-1-6,3-3 0,-1-3-654,5-5 525,1-1 1,7 1 99,1-1 1,-1 7 532,-3 1 0,-1 4 576,0 1-752,1 0 0,-1 0 1446,1 0-992,-1 6 0,-1-4 26,-3 7 354,3-7-73,-4 4-484,6-6 0,-1 0-317,0 0 0,-1-1 296,-2-4-78,2 4 0,-4-10-1171,0-1 725,4-2 0,-10-4 94,3 5-312,-2 1 237,-2 0 27,0-1 88,0 1 1,0-1-99,0 1 0,-6 5 75,-2 3 0,-3 3-60,-2 1 0,1 0 40,-1 0 1,1 5 594,0 3 0,1 3 1792,2 2-1716,-2-1 0,10 5-107,-3-1 1,2 1-168,2-5 1,0 1-603,0-1 0,6 0 247,2 1 0,5-6 83,3-3 0,2-3 23,3-1 1,2 0-2170,-2 0 935,2 0-70,2-5 529,0 3 216,0-9 55,-6 4 556,4 1-142,-9-5-1,4 4-101,0 0 1,-8-3-290,2 6 1221,-8-6 162,2 9 0,-6-6 1334,0 3-905,0 3-770,0-5 0,-2 6-193,-2 0 1,2 1-262,-7 4 1,5 1 99,-4 7 0,5-1 28,-1 1 0,3-5-28,1 0 0,0 0-509,0 5 0,0-5 206,0 0 0,5-5-595,3 1 403,3-2-655,2-2 461,-1 0 169,1 0 9,-1 0-540,6 0 314,-4 0 267,4-6 1,-5 1-254,4-4 161,-9-2 35,9 4 68,-10-5 381,5 0 884,-5 5 1216,-2 1-1196,-5 6 502,0 0-2527,0 6 556,0-5 450,0 10-2279,6-9 726,-5 3-64,5 1 0,-5-5 1590,3 3 0,-2-3 0,3-1 0</inkml:trace>
  <inkml:trace contextRef="#ctx0" brushRef="#br1" timeOffset="338">16822 8694 7935,'-9'0'4971,"1"0"-4531,5 0-831,-2 0 400,5 0-513,0 0 0,1 4-1542,3 0 2046,3 0 0,6 2 0,-1 1 0</inkml:trace>
  <inkml:trace contextRef="#ctx0" brushRef="#br1" timeOffset="339">17033 8620 8001,'-7'-6'3770,"-4"5"-2870,9-5-438,-3 6 1,1 6-144,-1 2 0,1 10 66,4 7 0,0 1-106,0 7 1,0-1-25,0 1 0,0 3-28,0-3 0,4 1-598,1-1 1,0-3-867,-1-5 1,-2 0 706,2 0 1,1-4-551,-1-1 1,1-9 447,-5 2 1,4-8-1166,0 3 1385,0-5 1,-4 1 411,0-8 0,-6-3 0,0-5 0</inkml:trace>
  <inkml:trace contextRef="#ctx0" brushRef="#br1" timeOffset="340">16971 8892 8001,'-6'-12'0,"5"0"0,-5-1 1669,6 1-1048,0 5 0,0 0 79,0 3-204,0 3-281,6-5 0,1 2-284,5 0 0,0 0 291,1 4-815,5 0 0,-5-2 337,4-2-148,-3 3 0,-2-5-168,1 6-1339,-1-5 1297,0 3 0,-3-3-27,-1 5 783,-5 0 0,4 1 96,-3 3 1,-3-1 186,3 5 0,-2-3-191,-2 3 731,0 0 1,0 4-371,0 1 1,4-5-577,0 0 0,0-3 115,-4 3 0,1-5-2316,4 1 2182,-4-3 0,4 5 0,-5 0 0</inkml:trace>
  <inkml:trace contextRef="#ctx0" brushRef="#br1" timeOffset="341">17194 8669 11106,'7'2'-562,"-3"2"-184,3 3 1,-2 5 458,4 0 1,2 1-576,-3-1 1,1-3 93,0-1 768,2-5 0,-4 8 0,5-5 0</inkml:trace>
  <inkml:trace contextRef="#ctx0" brushRef="#br1" timeOffset="342">17368 8756 8001,'5'-7'1609,"-4"2"-730,5-1 0,-7 5-334,-4-3 1,3 4 672,-7 4 0,5 3-566,-4 5 0,4 2-169,-4 2 1,3 0-117,-3 4 1,5-3-1004,-1 3 0,3-4 90,1 0 1,4-2-801,0-2 1346,11 1 0,-1-1 0,11 0 0</inkml:trace>
  <inkml:trace contextRef="#ctx0" brushRef="#br1" timeOffset="343">15048 9959 9798,'0'-12'1150,"0"-1"1,0 1 0,0-2-681,0-2-525,5-4 0,2-9-222,6 0 1,-5-1 161,0 1 0,0 2-142,5-7 0,-6 7 157,-3-2 1,-1 3 55,1 1 0,-3 6 368,3 2-459,-2 3 1051,-2 8-436,0-6-216,0 11-60,0-4 0,-5 6 128,1 3 1,-4 7 234,4 6-258,-6 10 0,9-6-243,-3 8 0,2 1 101,2-1 1,0 4 82,0-4 0,2-4-32,2-4 1,-1-5-2965,5 5 2074,0-6 1,5 3-1080,-1-6 1,0-5 186,1-3 1564,-1-2 0,1-2 0,-1 0 0</inkml:trace>
  <inkml:trace contextRef="#ctx0" brushRef="#br1" timeOffset="344">15035 9748 8021,'-12'0'0,"0"0"2475,5 0-1623,1 0 1,6 2-341,0 2 0,6-1 0,2 3-194,3 0-267,7 4 0,1-9-1117,6 3 759,0-3 0,1-1 215,3 0 1,-4-1-1624,0-3 846,-1 3-398,-4-10 1,0 9 1266,1-2 0,0-8 0,3-2 0</inkml:trace>
  <inkml:trace contextRef="#ctx0" brushRef="#br1" timeOffset="345">15470 9736 8021,'0'12'2502,"1"2"-1862,3 3 391,-3-4-627,5 5 0,-6-1 218,0-1-211,0 1 143,0-10-182,5 4-646,-3-4 241,3 0-1644,-5-2 894,0-5-961,6 0 1,-3-1 385,5-3 1358,-5-3 0,2-6 0,-5 1 0</inkml:trace>
  <inkml:trace contextRef="#ctx0" brushRef="#br1" timeOffset="346">15420 9624 8021,'0'-12'1572,"0"-1"-998,0 7-399,0 0 0,1 6-771,3 0 0,3 1 278,6 4 1,-2 1 255,-3 7 0,3-5-1267,-3 0 1329,3 1 0,2 9 0,-1 1 0</inkml:trace>
  <inkml:trace contextRef="#ctx0" brushRef="#br1" timeOffset="347">15643 9723 8021,'7'6'998,"4"1"0,-5 5 257,2 1 1,-1-1-575,-3 0 0,-3 1 83,3-1 1,2 1-363,-2-1 0,0-4-131,-4 1 186,0-1-1081,6-1-625,-5 4 989,5-10-282,-6 5 0,1-12 0,3-3 4,4-7 1,3 1 96,2-5 1,-2 4 176,-3 0 86,3 2 125,-4 2 599,5-1-36,-5 6 0,0 2-296,-3 5 1,-2 1 135,2 3 0,-3 3 223,-1 6-490,0-1-112,0 0 1,4-3-557,1-1 118,-1-5 80,1 2 0,1-6-36,2-3 0,3 1 132,-3-5 1,-1-1 136,1-3 1,-3 0-70,3-1 1,-1 5 429,1 0 1,-1 5 529,-3-1 721,-3 2-1229,10 2 1,-8 2 625,5 2 0,-3-1-386,3 5 0,-5 0-232,1 5 1,1-1-420,-1 0 1,1 1 212,-5-1 0,4 1-1571,0-1 0,5-1 240,0-3 1300,-4 3 0,12-9 0,-3 3 0</inkml:trace>
  <inkml:trace contextRef="#ctx0" brushRef="#br1" timeOffset="348">16201 9798 7929,'-6'0'993,"0"0"0,7 0-822,4 0 0,-3 1-71,7 3 0,-5-2-98,4 2 1,0-4 88,5-4 0,-1 2-282,0-2 1,-1-3 87,-2-1 1,0 1-116,-4-1 1,3 4 55,-4-4 0,0-1 112,-4-3 1,0 4 239,0-1 1,-1 2-30,-3-1 421,-3-3 1,-6 10-276,1-3 1,4 2 1285,-1 2-1104,1 0 1,-4 10 93,-1 2 1,6 8-211,3-4 1,3 6-279,1-1 0,1-2-709,3 2 1,5-6 465,7 1 0,10-3-1779,12-5 1,2-2 1926,9-6 0,-2-6 0,8-1 0</inkml:trace>
  <inkml:trace contextRef="#ctx0" brushRef="#br1" timeOffset="349">15221 10455 9674,'0'15'1092,"0"6"0,0 1-689,0 11 0,0-1-265,0 1-95,0 3 1,2-6 299,2 3-132,-3-3-53,5 1 0,-2-9 158,0 3-1125,0-9 609,-4 2 0,2-6-490,2 1 401,-3-6 18,5-2 174,-6-5-72,0 0-101,0-5 1,-5-2 33,1-6 1,-1 0 99,1-4 0,2-2 36,-2-6 1,1-1-31,-1-3 1,3 1-11,-3-5 432,2 0-214,2 2 0,2-4 516,2 6 0,-1 2-316,5 6 1,0-1 449,5 5-387,-1 1-131,0 9 0,-3 0 289,-1 3-132,-5 2-163,8-3 1,-8 6 228,5 3-218,-5 3-132,2 11 0,-5 0-65,0 3 1,-5 1-434,-4-6 331,4 7 1,-6-10-116,2 4 0,3-5-565,-3-4 495,7 4-1688,-4-6 922,6 1 103,0-1-61,0-6 0,1-2 433,4-2 1,-3 0 559,7-8 0,-1 2 0,4-6 0,6-4 0,1 1 0</inkml:trace>
  <inkml:trace contextRef="#ctx0" brushRef="#br1" timeOffset="350">15383 10517 7885,'12'-5'404,"0"3"0,1-3-44,-1 5 1,-1 1 421,-2 3 0,2 3-297,-3 6 1,3-1-98,1 0 0,-1-3-270,-2-1 1,2-1 122,-3 1-80,3 3 0,1-10 68,1 4 0,-1-4-427,1-1 0,-1-1-566,0-4 1,-1-1 398,-2-7 0,0 1-109,-5-1 1,2 1-60,-2 0 7,-3-1 612,-1 1 39,-1-1-246,-10 1 0,4 4 488,-5-1 1,-1 7-206,1-2 0,0 2 430,-1 2 0,1 2-284,-1 2 0,1 3 350,0 5 0,3 0-209,1 1 1,5 3-56,-1 1 0,3-1-302,1-3 0,1-1 11,3 1 1,-1-2-247,5-3 0,1 2 202,3-6 0,4 0-627,1-4 1,4 0 331,-5 0 1,6 0 83,-1 0 1,-2-4-315,2 0 1,0-6-572,3 2 1,-3 1 613,0-2 0,-6 3 1,3-4-161,0 2 1046,-4 5-509,3-8 1,-6 8-306,-2-5-80,2 5-42,-10-2 997,10 5 0,-8 0 1653,5 0 0,-5 5-549,1 3-1244,-3 3 0,1 2-845,2-1 500,-3 1 131,5-1 1,-6-4 259,0 1-2799,0-7 829,0 4 379,0-6 800,0 0 0,4-2 143,0-2 0,4-3 133,-3-5 0,3 0-96,-4-1 1,4 1 218,-4-1 0,2 2-138,-2 3 1346,-3-3-398,5 4-57,-1 0-597,-3 2 45,9 5-426,-4 0 217,5 0 1,1 4-1089,-1 0 1,0 0 86,1-4 971,5 0 0,-5 0 0,5 0 0</inkml:trace>
  <inkml:trace contextRef="#ctx0" brushRef="#br1" timeOffset="351">16251 10443 7885,'0'-7'4047,"0"1"-2865,0 6-364,0 0-96,0 6-450,0 1 1,0 5 158,0 1-262,0-1-1647,0 0 677,0 1-185,6-1-2063,-5-5 1635,4 4 1414,-5-10 0,0 5 0,0-6 0</inkml:trace>
  <inkml:trace contextRef="#ctx0" brushRef="#br1" timeOffset="352">16226 10294 7885,'0'-7'2238,"0"2"-210,0-1-1997,0 5 0,2-3-80,2 8 0,-2-2-1075,7 7 1,-5-2 91,4 1 1032,0 3 0,5-4 0,-1 5 0</inkml:trace>
  <inkml:trace contextRef="#ctx0" brushRef="#br1" timeOffset="353">16437 10505 7879,'2'8'1855,"2"0"124,-3 1-400,10-3-677,-10 6-526,10-6 187,-9 1 201,9-1-556,-4-6 0,4-6-195,-3-2 0,2 1-378,-6-1 338,5 0 0,-7-5-348,2 1 0,-3-1 207,-1 1 1,0 0-37,0-1 1,0 1 72,0-1 0,-4 5-152,0 0-87,-6 5 0,8-2-3040,-7 5 3410,7 0 0,-4 5 0,6 2 0</inkml:trace>
  <inkml:trace contextRef="#ctx0" brushRef="#br1" timeOffset="354">16846 10505 7879,'6'-13'769,"-5"1"-436,4 0 0,-4-1-119,-1 1 1,-6-1 26,-2 1 0,-3 4-27,-1-1 1,-1 5-1,1-4 1,-2 5 484,-2-1 1,-2 3-25,-3 1 0,-1 4-276,5 0 0,-3 7-233,3 1 1,1 1 10,3 3 0,2-2-189,3-1 1,2-1 116,6 0 1,0-3-296,0-1 0,2-4 84,2 4 0,3-5-22,5 1 0,2-2-419,3-2 0,2-2 260,6-2 0,-5 1-391,1-5 1,-2-2 276,2-6 0,1 2 65,-5-2 1,-1-2 8,-4 1 0,-3-5 155,-1 1 1,-4-2 136,4-2 0,-5 2 120,1 2 0,-2-1 821,-2 5 0,0 1-507,0 4 0,-2 1-248,-2 2 0,1 4 81,-5 5 1,4-4 1225,-4-1 0,4 3-461,-5 6 0,2 4-112,-1 9 1,-3-1-626,3 9 1,2-3-311,2 7 1,3 3-1699,1 1 0,0-2 1105,0 3 1,0-1 642,0 4 0,5-6 0,2 0 0</inkml:trace>
  <inkml:trace contextRef="#ctx0" brushRef="#br1" timeOffset="355">15991 11075 8040,'0'-12'196,"0"-1"1,0 5-85,0 0 1,0 4 428,0-4 1,0 3-150,0-3 1,5 4-69,3-4 1,-1 4-90,1-5 1,1 5 93,3-4 108,1 5-151,-1-2 52,0 5-123,1 0 0,-5 0-113,0 0 0,-5 1 277,1 3-383,3 3 0,-6 5 114,4 1 1,-3-5-302,2 0 1,-2 1-207,2 3 198,-3 0 0,-1 1-727,0-1 1,0 1-16,0-1-1258,0 1 2199,0-1 0,0 6 0,0 1 0</inkml:trace>
  <inkml:trace contextRef="#ctx0" brushRef="#br1" timeOffset="356">16214 11435 7959,'-6'-12'3296,"-1"5"-4359,1 1 0,-6 6-987,4 0 2050,3 0 0,-12 6 0,3 1 0</inkml:trace>
  <inkml:trace contextRef="#ctx0" brushRef="#br1" timeOffset="357">19489 2431 7934,'0'-7'20,"0"1"147,0 6 975,0 0-1032,0 6 0,0-3 113,0 5-91,0 0-6,0 5 23,0-1-209,0 0 160,0-5 1,0 4-67,0-2 0,0 2 75,0 1 0,4 0-36,0 1 1,0-1 40,-4 1 0,0-1-120,0 0 1,0 1 151,0-1-66,0 1-54,0-1-44,6 1 96,-5-1-25,5-5-63,-6-2 82,0-5 697,0 0-718,5 0-3,-3 0 3,9 0-30,-10 0 1,10 0 56,-3 0-39,3 0 33,2 0-33,5 0 4,-5 0 3,11-5-52,-5 3 1,6-3 1,0 5 1,1 0 45,3 0 1,-2-1 22,7-4-30,-1 4-18,4-4 0,-1 5-173,-3 0-1,8 0 168,-13-6-653,19 5 765,-9-5-118,6 1-918,10 3 914,-9-3 6,11-1 0,-1 5 0,-4-5-1,9 1-91,-9 3 103,5-3-4,-7-1 0,5 5 17,0-3-2,-1 2-302,3 2 267,-5 0 2,9 0-20,-9 0 9,4 0 1,-1 0-23,0 0-1,0 0 131,6-5-1322,-2 4 1218,10-5-655,-32 6 1,1 0 662,-2-3 1,0 1 8,5 1 0,0 0 280,0-4 0,0-1-245,-2 5 1,0 1-323,2-3 1,0 0 299,-3 3 1,0 0 21,0-2 1,1-1-19,-1 2 0,0 0 23,0-1 0,0-1-20,0 3 0,1 0 36,2 0 0,0 0-32,-2-3 0,0 0 53,2 3 0,0-1-11,-3-2 1,0 0-125,0 3 1,0 0 81,1 0 0,-1 0-8,0 0 0,0 0 6,0 0 1,1 0-32,2 0 0,0 0 49,30 0-39,-28-2 1,0-1 11,-4 2 1,0 1-82,2-3 0,1 0 81,-1 3 1,0 0 12,-3-3 0,1 1-15,-1 1 1,0 0-9,3-1 0,0-1 5,1 0 1,-1 0-46,1 2 1,0 1 39,-4-3 0,0 0-1,0 3 0,-1 0 8,33-5 27,-29 4 0,0 0-33,-2-1 1,0-1 0,2 3 0,0 0 11,29 0-17,-33-3 0,1 0 14,32 2 92,-32-2 1,0 0-64,0 0 0,0 1-26,1 1 0,-1 1-2,0-3 0,0 0 43,32-2-42,-32 4 0,-1 0 33,33-4-32,-32 2 1,1 0-138,-1 3 1,0-1-1,0-5 1,0 1 126,1 4 1,-1 0 10,32-4-130,-33 2 0,1 0-108,32 2 198,0-5 0,-33 6 1,1-1-1,-2-1 0,0 0 4,2 1 1,-1 1-45,33-6-62,-32 6 0,-1 0 340,33-5-246,0 3 86,-33-1 1,1 1 120,32 2-183,-32-3 1,0 0-7,1 2 0,-1 1 97,0-3 1,0 0-91,1 0 1,-1 1 30,32 0-28,-33-3 1,1-1 13,0 3 0,0-1 1,1 0-1,0 0 3,1 0 1,0 0-57,-3 3 0,-1-1 48,1-3 1,1-1 6,32 5-10,-32-5 1,0 1 48,32 3-52,-32-3 0,-1-1 11,27 5-16,-26-5 1,0 1 223,26 4-217,4-5 5,-4 6 43,-1 0-41,0-5-1,5 3 1,-3-5 13,2 3-12,3 3 0,-2-5 18,3 6 119,-33-2 0,-1-1-129,33 1 1,-30-1-1,0-1 64,-2 2 0,0 0 0,0 2 0,-1-1-25,30-3 86,-2 2 1,3-2-78,-5 0-10,0 0 491,0 4-485,0 0 11,-5-5 204,-2 3-186,0-3-17,-4 5 6,4 0 0,-5 0 589,-1 0-579,1 0-44,0 0 0,-5 0 57,1 0-10,-6 0-109,2 0 94,-10 0-22,4 0 1,-6 0 432,3 0-415,-2 0-11,-1-6 1,-4 5-73,3-3 81,-3 2 13,-1 2 0,4-1 1278,0-3-1296,0 2-64,-4-3 73,5-1-19,-4 5 0,9-9 1021,-6 6-1004,0 0-24,1-2 0,-2 5-228,5-3 229,-6-3 286,9 6 1,-8-5-387,5 6 80,-6-5-11,4 3 0,-3-5 30,1 3 1,6 3-35,-2-3-184,-3 2-197,6-3 360,-4 4-124,0-5 0,-1 6 29,-2 0 82,-3 0 8,10 0 0,-10-4-24,3 0-18,-2 0-19,3 4 42,-4 0-15,4 0 0,-3 0 188,2 0-176,-3 0 0,4 0 1,-1 0 125,0 0-108,0 0 78,-4 0-79,-1 0 9,1 0 0,-1 0 22,-4 0-11,4 0-8,-10 0 0,8 0 80,-6 0 295,1 0-372,1 0 1,-5 0 211,11 0-205,-5 0 166,0 0 0,5 0-141,-10 0 1,9 0 16,-4 0-19,1 0 38,-2-6-32,0 5 92,-5-5-80,5 6 0,-4 0 45,3 0-105,-4 0 66,5 0-12,0 0 1,-4-4 24,3 0-18,2 0 83,-5-2 0,5 5-82,-3-3 1,-2 2 66,3 2-66,-3-5 1,-2 3-143,0-2 139,1 3 0,-1 1 40,1 0-190,-7 0 135,6-6 1,-6 5 52,7-3 10,-1 3-52,1 1-16,-1 0 12,0 0-28,6 0 33,-4 0 281,4 0-281,0 0-5,-4 0 0,5 0 96,-2 0-63,-4 0 34,5 0-130,-5 0 120,-1 0 19,1 0-255,-7 0 153,5 0 19,-9 0 4,3 0 1,-3 0 9,2 0-15,-3 0 208,5 0 380,-6 0 3736,0 0-4053,0-6-1154,0 5 636,0-10 1,0 4-505,0-6 520,0 1 1,0-5-2584,0 1 1832,0-12 1,-2 6-165,-2-11-4507,-8 0 5371,-13-10 1,-18-6-1,18 21 1,-1-1-1</inkml:trace>
  <inkml:trace contextRef="#ctx0" brushRef="#br1" timeOffset="358">19489 3311 8031,'-7'-6'1045,"1"0"-202,1 6-588,4 0-26,-10 0 1,9 6 9,-2 2 0,3 3-10,1 1 1,0 2-207,0 3 1,0-4 110,0 4 1,1 1-268,3-2 0,-1 1-89,5-5 0,0-1 149,5-2 0,-5-3 19,0-1 0,2-4 54,7 3 0,-4-3 29,4-1 0,1-1-27,-2-3 0,1-3 148,-5-5 1,1-2 147,-1-3 1,-5 4-91,-3-4 0,-2-1 198,-2 2 0,0-5-80,0 4 1,-6 1 1,-2 3 0,-5 1-63,-3 0 0,1 5-248,-6 3 0,2-2 97,-2 2 0,-1 1-1554,5 7 0,2 5 1440,7 7 0,-3-2 0,4 4 0</inkml:trace>
  <inkml:trace contextRef="#ctx0" brushRef="#br1" timeOffset="359">31981 2480 8449,'7'0'1238,"4"0"-779,-3 0 1,3 0-151,2 0 1,3 0-76,1 0 1,5 0-84,-2 0 1,0 0-77,0 0 0,1-1-180,4-3 0,0 3 118,0-4 1,-5 4 192,1 1 0,-2-4-781,2 0-1073,-3 0 600,-6 4-466,-5 0 914,-1 0-167,-6 0 767,-6 0 0,-1 0 0,-5 0 0</inkml:trace>
  <inkml:trace contextRef="#ctx0" brushRef="#br1" timeOffset="360">32229 2493 9738,'0'-7'2239,"0"1"-1907,0 6 1,0 0 165,0 6-277,0 1-72,0 5 17,-5 6 0,2 3-145,-5 8 1,1-2-236,-2 6 0,0 1 299,5 3 0,0 0 164,4 0-249,0 0 0,11 6 0,2 1 0</inkml:trace>
  <inkml:trace contextRef="#ctx0" brushRef="#br1" timeOffset="361">21561 2580 6868,'0'-7'901,"0"1"-779,0 6 1,-2 0 209,-2 0-118,3-5-16,-5 3-80,6-9 1,0 9-86,0-7 0,0 5 193,0-4-178,0 0-89,0-5 165,0 1-195,0-1 187,0 1-22,0 0-188,0-1 1,0-1 116,0-2 13,0 2 38,0-9-53,0 3 43,0 1-85,0-10-180,-5 9 226,3-11 16,-3 6-31,5 1 126,-6-1-112,5 0 3,-5-5-5,6 4 261,0-5-241,0 6 279,0 1 13,0 4-273,-5-3 31,3 4 20,-3-6 0,5 4-11,0 0 0,-4 2-118,0-2 1,0-2 134,4 2 1,-2-2-102,-2-2 0,3-1 76,-4-3 1,4 3-341,1-3 99,0-3 64,0 6 1,-1-4 101,-3 5-139,2 0 786,-3 6-315,5 1-46,0 5-73,0 1 1,-2 1 82,-2 3-113,3 2-88,-5 1-291,6 3-1259,0-3 721,0 5-2068,0 0 2784,6 5 0,1 2 0,5 6 0</inkml:trace>
  <inkml:trace contextRef="#ctx0" brushRef="#br1" timeOffset="362">23508 2480 6840,'0'-6'596,"6"-5"-264,-5 4-152,5-6 0,-6 1 426,0-1-410,0 7-160,0-5 1,0 8 199,0-5-78,0-1-115,0 2 0,0-4 202,0 3-94,0-3-183,0-1 1,0-1 134,0 1 1,0-1-137,0 1-81,0 0 10,0-6 195,0 4-45,5-9 0,-4 5-68,4-3 0,-4-3 77,-1 4 0,0-4-58,0 0 68,0-1-35,0 0 0,0 2-41,0 2 0,0-1 78,0 5 0,0-3 64,0 3-89,0 1 24,0-2 1,0 4-21,0-3 0,-1-1 16,-4 2-18,4-1 13,-4-1-9,5 5 0,0-5 0,0 1 68,0 1-62,0-1 53,0 5-51,-6-1-4,5 1 228,-5 0-234,6-1 0,0 5 138,0 0 19,0-1-116,0-3 81,0-1-294,-5 1 216,3 5-36,-3-4 1,5 8-18,0-5 26,0 5 19,0-2-14,0-1-31,0 5-5,0-5 16,0 6-3910,0 0 3862,0 6 0,-6 1 0,-1 5 0</inkml:trace>
  <inkml:trace contextRef="#ctx0" brushRef="#br1" timeOffset="363">25890 2406 7188,'0'-7'-12,"0"2"650,0-1-455,0-1 1,0-5 298,0-1-339,0 7 107,0-5-273,0 4 163,0-6-253,0 1 245,0-1 32,0 1-32,6 0-278,-5-1-1,4 1 225,-5-1 1,0 0-165,0-4-98,0 3 256,0-9-68,0 9-100,0-9 113,0 3 26,0-4-114,0-7 79,0 5 1,0-8-87,0 5 84,0-6 6,0 4-9,0-7-534,0 1 535,0 0 1,0 0-1,0 0 137,0 5-137,0-4 0,0 10 0,0-3 0,-4-1 58,0 1 0,0 0 97,4 4-31,-6 0-89,5 0 16,-10-5-17,10 4 5,-5-5 31,1 1 0,3 4 70,-2-3-98,-3 3 13,6 1-17,-5-5 0,2 8 260,0-3 0,0 3-134,4-3 1,-1 4-101,-4 1 1,4 3 0,-3-4 1,3 6 174,1-1 1,-5 2-84,1 2 0,0-1-114,4 1 0,0-1 55,0 1 0,-4 0 155,0-1-143,0 1 0,4-5-336,0 1 0,0-1-49,0 5 1,0-1-29,0 1 1,0-5-1453,0 1 1277,5-1 0,2 10 474,6 3 0,-1 3 0,0 1 0</inkml:trace>
  <inkml:trace contextRef="#ctx0" brushRef="#br1" timeOffset="364">28036 2232 8034,'0'-8'-882,"0"0"0,0 4 1264,0-5 1,0 5-149,0-4-93,0 0 0,0 0 154,0-1-151,0 1 0,0-4 14,0-1 0,0 1-23,0-1 0,0 1 93,0 0-241,0-1 59,0 1 0,-4-1-16,0 1-91,0 0 149,4-1 0,0-1 32,0-2 0,0 1-82,0-6 1,0 4-131,0-3 0,0 5 173,0-2 0,0-1-16,0 2 1,-4-1-7,-1 5 0,1 3 11,4 1 1,0 0-27,0-4 1,-4-1 11,0 1 36,0-1-47,4 6 1,0-4 0,-1 5 83,-4-1-36,4-4-73,-4 4 1,0-2-180,1 1 72,0 5 1,4-3-482,0 1 444,0 4 77,0-4 47,0 5 0,0 0 0,0 0 0</inkml:trace>
  <inkml:trace contextRef="#ctx0" brushRef="#br1" timeOffset="365">30492 2158 7977,'0'-8'-84,"0"-1"0,0 5 340,0-4-485,0 0 199,0-5 0,0 1 158,0 0 170,0-1-189,0 1 1,2-1 108,2 1-109,-3-6 0,5 4-6,-6-2 0,0 2 32,0 2 1,0-1-37,0 1 0,0-1 47,0 1 0,0 0-126,0-1 1,0 1 178,0-1-81,0-5-168,0 5-44,0-5 146,0 5 1,0 0 12,0-4 0,0 3-32,0-2 1,0-2 74,0 1-18,0 1 0,0 3 31,0 1 0,0 0-18,0-1 167,0 1-151,0-1-18,0 1 1,0-1 3,0 1 1,-4 4 54,0 0-202,-1 5 36,0-8 0,2 8 78,-5-5 1,5 4-165,-1-5 187,-3 7-29,6-4-734,-5 1 668,6 3 0,0-3 0,0 5 0</inkml:trace>
  <inkml:trace contextRef="#ctx0" brushRef="#br2" timeOffset="366">20630 2530 6506,'0'-7'271,"0"2"-155,0 5 1358,0 0-1265,0-6-83,0 5 46,0-5-39,0 6 430,0 0-485,0 6-17,0 1 0,0 1 76,0 0-86,0 0 53,0 5-41,0-1-91,0-5 1,0 4 109,0-3 1,0-1-134,0 2 1,0-5 102,0 4-168,0-5 128,0 2-5,0-5-65,0 0 1,0-5 56,0-3 1,0-4 90,0 0 1,0 0-72,0-1 1,0 5 130,0 0 1,0-1-125,0-3 0,0 4 571,0 0 152,0 5-255,0-3-1144,0 6 90,0 0 1,0 10 559,0 2 0,6 9 0,1-2 0</inkml:trace>
  <inkml:trace contextRef="#ctx0" brushRef="#br2" timeOffset="367">21895 2505 7435,'0'-7'629,"0"2"-320,0-1 26,0 5 85,0-5-63,0 6-177,0 0-57,6 6 1,-5-3-159,4 5 61,-4 0 0,-1 5 30,0-1 0,4-4-13,0 1 1,0-5-452,-4 4 174,0-5 54,0 2 3,0-5 490,0 0-301,0-5 1,0-2-9,0-6 0,0 1 126,0 0 1,0-1 74,0 1 1,0-1-113,0 1 605,0 0-164,0-1 91,0 6-205,0 2-213,0 5 0,0 1 30,0 3 0,0 3-506,0 6 0,0 5 146,0 2 123,0-2 0,-5 6 0,-2-5 0</inkml:trace>
  <inkml:trace contextRef="#ctx0" brushRef="#br2" timeOffset="368">23148 2456 6574,'0'-7'474,"0"1"393,0 6 531,0 0-1099,0 6-295,0 1 1,0 5-54,0 0 0,0-3 115,0-1 1,0-4-187,0 4 173,0-5-91,0 3 152,6-6 234,-5 0-235,5 0-29,-6 0 1,0-2-31,0-2 1,0 1-3,0-5 0,0 0 22,0-5 0,0 5 106,0 0-165,0 0 119,0 1-169,0-4-175,0 9 1,0-2-337,0 8 0,0 3-1440,0 6 1986,0 5 0,5 1 0,2 6 0</inkml:trace>
  <inkml:trace contextRef="#ctx0" brushRef="#br2" timeOffset="369">24141 2406 8031,'0'-7'617,"0"2"208,0 5 316,0 0-937,0 5 1,0-2-305,0 5 0,0-4 50,0 5-141,0-1 113,0 4 0,0-3-165,0-1 161,0-5 100,0 2-129,0-5 467,0 0-321,0-5 1,0-2 17,0-6 136,0 1 1,0-1-86,0 1 0,0 4 23,0 0 401,0 5 1,0-4 139,0 3-773,0 2 209,0-3 1,0 6-932,0 3 1,0 7 826,0 6 0,5 10 0,2 0 0</inkml:trace>
  <inkml:trace contextRef="#ctx0" brushRef="#br2" timeOffset="370">25481 2319 6848,'0'-7'2213,"0"2"-1477,0-1-640,0 5 79,0-5 0,-2 8-113,-2 2 1,3 3 23,-3 5 0,2 2-89,2 3 1,0-4-116,0 4 1,0-3 94,0-2 0,0 0-72,0 1 1,4-5 23,1 0 0,-1-3-95,-4 3 1,1-5 54,3 1-47,-2-3 223,3-1 271,-5 0-186,0-5 1,0-4-95,0-7 1,0 2 93,0-3 1,0 4-66,0 0 0,0 1-232,0-1 309,0 7-162,0 0 0,6 1 0,0-2 0</inkml:trace>
  <inkml:trace contextRef="#ctx0" brushRef="#br2" timeOffset="371">26634 2257 7496,'7'0'-46,"-1"0"75,-6 0 1,0-1 291,0-3 223,0 2 6,0-3-120,0 5 485,0 0-982,0 5 0,1 1 91,3 2 0,-2 3 296,2-3-17,-3 3-566,-1 2 50,0-1 22,0-5 24,0 4 253,0-9-6,0 3 96,0-5 1,0-1-142,0-3 0,0 1-34,0-5 0,4-1 41,0-3 0,1-1 434,-5 1-254,0 0 1,0-1 344,0 1-721,0 5 140,0 1-600,0 6 1,-2 3 613,-2 5 0,-3 6 0,-5 11 0</inkml:trace>
  <inkml:trace contextRef="#ctx0" brushRef="#br2" timeOffset="372">27800 2183 5883,'0'-7'2451,"0"1"-1983,0 6 842,0 0-1320,0 6 1,0 1 17,0 5 0,0 1-65,0-1 0,0-4-1040,0 1 645,0-1 452,0 4 0,6 1 0,1-1 0</inkml:trace>
  <inkml:trace contextRef="#ctx0" brushRef="#br2" timeOffset="373">28830 2158 8012,'7'0'371,"-2"0"64,-5 0-219,0 0-80,6 0 0,-5 1-148,4 4 157,-4-4-201,-1 10 0,1-8 96,3 5-162,-2-5 78,3 2 53,-5-5 540,0 0-536,0-5 1,0-2 30,0-6 1,0 5 17,0 0 0,0 4 191,0-5 278,0 7 76,0-9-274,0 9-535,0-3 302,0 5-207,0 0 0,0 5 128,0 4 0,0-3-69,0 3 0,0-5 17,0 4-328,0-5 78,0 8 211,0-10 250,0 5-231,0-6-183,0 0 0,0-6 0,0-1 1</inkml:trace>
  <inkml:trace contextRef="#ctx0" brushRef="#br2" timeOffset="374">30157 2071 7987,'0'-7'1309,"0"2"-957,0 5-822,0 0 304,0 5 78,0 2 106,0 6-44,0-1 1,0-4 59,0 1-131,0-7 135,0 4 360,0-6-148,0 0 1,0-6-194,0-2 0,0-3 16,0-1 1,0 3 210,0 1 1,0 0 61,0-5-91,0 6 55,0-4-304,0 10 176,0-4-1311,0 5 773,0 5 1,0 3-1132,0 9 1487,0 2 0,6 6 0,1 0 0</inkml:trace>
  <inkml:trace contextRef="#ctx0" brushRef="#br2" timeOffset="375">31249 2022 8012,'0'-9'0,"0"1"-65,0 5 0,0-4-89,0 3 369,0 3 103,0-10 30,0 9-187,0-3 1,0 4 216,0-4-417,0 4 348,0-4-1,0 5-468,0 0 326,-5 5-86,3-4-41,-3 10-134,5-4 0,0 6 168,0-1-182,0-5 23,0 4 108,0-10 0,0 6 0,0-3-192,0-2 47,0 3 133,0-5 518,0 0-503,0-5 1,0 2-147,0-5 142,0 5 1,0-8 34,0 3-158,0-3 149,0 4 153,0-4-159,0 4 186,0 0 163,0-4-83,0 10 102,0-5-228,0 6-218,0 0 126,0 6 1,0-4 50,0 7 1,0-1-120,0 4-1203,0 1 1182,0 5 0,5-5 0,2 5 0</inkml:trace>
  <inkml:trace contextRef="#ctx0" brushRef="#br1" timeOffset="376">19129 4390 7841,'0'-6'1825,"0"-5"-1120,0 9-335,0-3-251,0 5 0,0 5 228,0 3 1,0 9-123,0 4 0,0 6 13,0 2 1,0 4 0,0-4 0,1 4-229,4-4 1,-4 4 55,3-4 0,2 4-92,-2-4 0,0 1-203,-4-1 1,4-2 155,0 2 0,0-7-174,-4-2 0,0-3 112,0 3 0,0-4-107,0 0 1,0-2-78,0-2 1,2-5-706,2-3 403,-3 3 169,5-5-469,-6 3 0,0-6 99,0-3 822,0-9 0,5-6 0,2-6 0</inkml:trace>
  <inkml:trace contextRef="#ctx0" brushRef="#br1" timeOffset="377">19104 4490 7982,'0'-13'0,"0"1"0,0-1 174,0 1 0,0 4-38,0 0 424,0-1 0,6-3-167,2-1 0,9 5-135,3 0 1,0 4-157,0-5 0,2 5 100,7-4 1,-3 5-164,3-1 1,-4 3 102,-4 1 0,2 0-182,-2 0 1,-3 5-209,-2 4 1,2 2 350,-1 1 1,-2 2-28,-7 2 0,2 0-19,-6 4 0,4-1-125,-3 2 1,-1 3 62,-4-4 0,0 0-60,0 0 1,0-3 83,0 3 1,-2-4-145,-2 0 1,1-1 132,-5 2 1,0-8-120,-5 4 1,1-4-86,0 4 0,-1-5 47,1 0 1,4-5-36,-1 1 0,1-2 103,-4-2 1,3 0-102,1 0 1,0-2 71,-5-2 1,2-3-9,3-5 0,-3-2-19,3-2 1,1 0 144,-1-4 0,1 0 134,-2 0 0,3-4-157,1 4 0,4 2 295,-3 1 1,1 3 75,-1 2 559,3 0-330,-5-1 28,6 6-177,0 2-248,0 5 0,0 5 132,0 4 1,2 6-88,2 1 1,-3 6-230,3-1 0,-1 4 127,1 4 0,-3-3 51,4 3 0,-4-3-19,-1-1 1,0-2-633,0-2 1,1 2-507,3-2 1,-2-3 528,2-1 0,-3 0-607,-1 0 0,0 0 420,0-5 0,2 0 633,2 1 0,-3-1 0,5 1 0</inkml:trace>
  <inkml:trace contextRef="#ctx0" brushRef="#br1" timeOffset="378">19005 5060 9127,'7'0'1574,"9"0"0,-6 4-849,11 0-265,-1 6-1,5-9-374,0 5-55,5-6 187,-3 5-112,8-3 1,-7 3-123,5-5 288,0 0-54,4 0-2177,1 0 1311,-1 0 347,-5 0 218,3 0-3032,-8-5 3116,8 3 0,-8-9 0,3 5 0</inkml:trace>
  <inkml:trace contextRef="#ctx0" brushRef="#br1" timeOffset="379">19948 4440 7953,'0'-7'0,"-2"-4"175,-2 3 0,3 1 691,-3-1-404,2 5-15,-3-8 0,4 4-314,-10-5 1,5 3 188,-2 1-100,-3 5 0,4-8-251,-6 10 1,5-9 146,0 6 1,1-1 117,-1 1 0,-3 2-14,2-2 0,3 1-655,-3-1 276,1 3 0,0-5 75,-1 6 153,7 0 1,-8-1 51,6-3 7,0 2-3,4-3-83,0 5-504,0 0 477,0 5 0,0 2 55,0 6 0,4 3-72,0 1 0,2 5 88,-2-2 0,-3 5-94,3 4 1,-1-1 145,1 5 1,-3-4-61,4 4 0,-4-6-7,-1 2 0,1 2-103,3-2 1,-2-1 82,2-3 0,-3-1-47,-1-4 1,5 4 38,-1-4 0,1 0-91,-1 0 0,-2-4 66,2 0 1,-3 2 121,-1-1 0,2-1-18,2-3 86,-3-1-115,5 0 275,-6 1-144,0-6-54,0-2 238,0-5 316,0 0 0,5 0-778,3 0 1,3 0-939,2 0 0,5 0 158,2 0 832,4 0 0,12-11 0,2-3 0</inkml:trace>
  <inkml:trace contextRef="#ctx0" brushRef="#br1" timeOffset="380">20332 4428 8282,'0'-13'674,"-5"6"-283,4-4 946,-5 10-476,6-5-379,0 6-249,0 0 1,0 6 148,0 2 1,6 5-145,2 3 0,3 3-5,1 6 1,1 0-204,-1 0 0,2 0 119,2-1 0,-2-3-210,3 0 0,-2-1 55,1 5 0,-2-4 121,3 0 1,-4-6-11,0 1 0,-1 2-1464,1-1 1,-1-1 221,1-3 0,-5-5 579,0 0 1,-4-4-415,4 5 0,-3-7 972,3 3 0,0-4 0,5-1 0</inkml:trace>
  <inkml:trace contextRef="#ctx0" brushRef="#br1" timeOffset="381">20618 4440 7812,'0'-12'1330,"-2"5"-392,-2 3 35,3-3-615,-5 5 1,2-2 166,0 8 1,-6 5-136,2 7 1,-4 3-266,-5 6 0,-1 6 95,-2 2 1,-5 1-399,0-1 1,0 2-650,-4-6 1,7-1 571,1-3 1,6-1-826,-1-4 1,2 2 456,2-5 0,3 0 31,1-5 592,5-5 0,-2 4 0,5-4 0</inkml:trace>
  <inkml:trace contextRef="#ctx0" brushRef="#br1" timeOffset="382">20791 4552 7830,'7'0'646,"0"-2"-568,-3-2 0,3 3-277,6-3 57,-1-3 0,2 5 1154,2-2 1,-2 3-1634,3 1 0,-4-4 619,0 0 0,1-1-482,2 5 0,-6 0 32,2 0 452,-2 0 0,2 6 0,1 1 0</inkml:trace>
  <inkml:trace contextRef="#ctx0" brushRef="#br1" timeOffset="383">20767 4713 7830,'0'7'1595,"0"-2"-1900,0-5 342,0 0 262,5 0-142,2 0 5,11 0-1240,1 0 492,6 0 247,0-5 339,5-2 0,2-6 0,5 1 0</inkml:trace>
  <inkml:trace contextRef="#ctx0" brushRef="#br1" timeOffset="384">21387 4378 7888,'0'-7'3153,"0"2"-2603,0 5 731,0-6-371,0 5-394,0-5-301,0 6 1,4 6-159,0 2 0,2 3 96,-2 1 1,-3 6-102,3 3 1,2-2 135,-2 2 0,0 0-226,-4 3 1,1-3-372,4 0 0,-4-1 246,3 5 1,-3-4-35,-1 0 1,0-5 96,0 5 1,0-6-221,0 2 1,0-8-167,0-1-41,0 1 266,0 3 229,0-5-255,0-1-4,0-6 869,0 0 1,2-6-518,2-2 0,-3-3-36,4-2 0,-3 1-258,2-1 0,-2-3 44,2-1 0,1 1 162,0 3 0,3 0 15,-4-4 0,4 3-61,-4-2 0,6 2 198,-2 2 1,-1 3-73,1 1 1,-1 0 223,2-5 1,0 5 58,-5 0-43,6 5 1,-4-4 233,2 3-260,3 3-298,-4-5 1,1 6 124,0 0 1,-4 2-159,5 2 1,-7-1 26,3 5 107,-4-5 1,-1 8-54,0-3 0,0-1-249,0 1 0,-1-4 12,-4 4 1,0 1 91,-3 3 1,-3-4-137,2 1 1,-2-3 59,-1 3 0,0 0 10,-1-4 1,5 3-23,0-4 280,-1 6-68,-3-9 1,4 4 57,-1-5 1,5 0 627,-4 0-299,5 0 115,-2 0 1,1-1 134,-1-3 166,1 3-168,4-5-79,0 6 338,0 0-764,6 0 1,-3 0 41,5 0 0,-4 4-42,4 0 1,-4 0 2,5-4 0,-5 5 234,4-1 0,-4 4-54,4-4 1,-1 2 227,2-2-215,2-3 1,-4 9-108,5-6 1,-4 1-25,0 0 49,1-4 0,3 9-26,1-6 0,-2 1-13,-3-1 0,3-2-913,-3 2 568,3-3 0,0 1-1949,-3 2-3773,4-3 5866,-6 5 0,1-1 0,-1 2 0</inkml:trace>
  <inkml:trace contextRef="#ctx0" brushRef="#br1" timeOffset="385">21970 4254 10222,'8'-7'6,"0"3"1,1 1 2,3-1 0,1 3 93,-1-3 0,0 2-156,1 2 1,-5-1 42,0-3 1,1 2-53,3-2 1,-4 3 71,1 1 1,-5 0-157,4 0 25,-5 0 103,8 0 15,-10 0-27,5 0 222,-6 0-49,0 0 1,4 1 316,0 3 0,0-1-126,-4 5 0,0 1-144,0 3 0,0 2 94,0 2 1,0-1-75,0 6 1,4 0-37,0 4 0,0-3 5,-4 2 0,0-6-58,0 7 1,5-3 66,-1 3 1,0 0-28,-4 0 1,4-5-9,0 1 0,0-6 25,-4 2 1,4-2 376,0 1-348,1-2 1,-5 4 48,0-6 0,0-3 118,0-1 19,0-5-170,0 2 1,0-3-164,0 2 0,-2-3-641,-2 3 0,-3-2 378,-5-2 1,-6 0-1609,-3 0 1,-2 0 232,-2 0 1579,0 0 0,0 0 0,1 0 0</inkml:trace>
  <inkml:trace contextRef="#ctx0" brushRef="#br1" timeOffset="386">22801 4390 11623,'12'-5'291,"-5"4"0,9-5-417,-4 6 116,3 0 178,3 0-330,-4-5 95,4 3 0,0-3-229,-5 5 0,9-5-874,-5 1-439,0 0 453,-5 4 1156,0 0 0,1 0 0,-1 0 0</inkml:trace>
  <inkml:trace contextRef="#ctx0" brushRef="#br1" timeOffset="387">22789 4576 8373,'0'-6'312,"0"0"1250,0 6 2306,0 0-3730,5 0 111,-3 0-214,9 0 0,-9 0 69,7 0 182,-7 0-41,9 0-115,-4 0 1,2 0-23,-1 0 0,-4 0 10,4 0 0,-4 0 159,5 0-158,-1 0 1,4 0-109,1 0 0,-1 0 29,1 0 1,-1 0 61,0 0 0,2 0-127,3 0 1,-4 0 63,4 0 0,1-4-237,-2 0 0,1 0 76,-5 4 1,1 0-1207,-1 0 1,1 0 99,-1 0 1228,0 5 0,1 2 0,-1 5 0</inkml:trace>
  <inkml:trace contextRef="#ctx0" brushRef="#br1" timeOffset="388">23806 3944 9156,'0'18'448,"0"3"-345,0 7 0,0 4 644,0 5 1,0 1-279,0-1 1,0 0-386,0 0 0,0-5 96,0-3 1,4 0-325,0-4 1,0 2 155,-4-6 1,4-3 128,1-2 1,3-2-48,-4-2 0,2-3-2070,-2-1 0,-2-5 1976,7 1 0,-1 3 0,4 0 0</inkml:trace>
  <inkml:trace contextRef="#ctx0" brushRef="#br1" timeOffset="389">24128 4242 7823,'7'5'536,"4"-4"1,-8 12 80,5-1-385,-5 1 1,7 5 54,-6-6 1,0 0 332,-4 1-411,6-1 0,-5 1 52,4-6-405,-5 4 174,0-10-1193,0 4 506,0-5 85,0 0 0,0 0 1</inkml:trace>
  <inkml:trace contextRef="#ctx0" brushRef="#br1" timeOffset="390">24178 4018 7814,'0'-7'1135,"0"2"463,0 5-1079,0 0 1,4 1-1012,0 3 0,6 2 275,-2 2 1,3 3-357,2-2 1,-5 2 572,0 1 0,6 6 0,5 1 0</inkml:trace>
  <inkml:trace contextRef="#ctx0" brushRef="#br1" timeOffset="391">24488 4217 9105,'0'8'968,"0"0"1,2 1-534,2 3 1,-3-4 303,3 1 0,-2-5-540,-2 4 0,0-4-16,0 4 1,0-4-154,0 5 0,1-6 201,3 1-1078,-2-3 563,3-1 279,-5 0 0,1 0-264,4 0 1,-3 0-627,7 0 0,-1-5 519,4-4 0,-3-2 181,-1-1 1,0-1 209,4 1 1,-1 4-247,-2-1 1030,2 7-587,-4-4 0,5 6 289,0 0 0,-3 4-202,-1 0 1,-5 6-20,1-2 0,1 3-90,0 2 0,-1-1-137,-4 1 0,4-5-582,0 0 406,0-5-550,-4 8 327,0-10 40,0 5 122,0-6 1,1 0 65,4 0 0,-3-6 85,7-2 1,-2-3-58,1-1 1,3-1 211,-3 1 0,2-1-64,-2 1 0,3 4 407,-3-1 1,3 7-195,2-2 0,-1-2 421,1 2 1,-1 0-308,0 4 1,1 0 94,-1 0 0,1 1 9,-1 3 0,0-2-215,1 2 0,-2 3-308,-3 1 1,3-1 124,-3 1 0,-1-4-707,2 5 1,-7-1 190,2 4 356,3 1 0,-7 3 102,0 1-33,-5-1 0,-13 2 0,-1 1 0</inkml:trace>
  <inkml:trace contextRef="#ctx0" brushRef="#br1" timeOffset="392">23918 4862 7848,'0'-7'924,"0"1"-530,0 6 1,1-4 470,3 0-68,-3 0-341,5 4 0,-2 1 662,0 3-713,6 3-158,-9 6 1,5 3 52,-6 1-381,5 5 110,-3-8 1,3 8 81,-5-6 0,0 1-136,0-5 290,0 1-54,0-1-737,0-5 410,0-2 0,2-1-402,2 1-259,-3-1 402,5-4 81,-6 0 77,0 0-36,0-6 0,5-5 71,3-5 91,3-6-14,-4 2 1,4 1 49,-2 3 0,2-2 146,1 1 1,-4 1 48,1 3 0,-1 5 224,4 0 1,-3 5-112,-1-1 391,0 2-273,-1 2 198,4 0-328,-4 0 0,0 6 62,-3 2 1,1 3 223,0 2-427,4-1 1,-7 0-253,2 1 1,-3-1-162,-1 1 0,0-5-1089,0 0 1085,0 0 100,0-1 0,0 4-16,0-9-2548,0 9 1311,0-10 629,0 10 315,0-10 526,0 5 0,-5-1 0,-2 2 0</inkml:trace>
  <inkml:trace contextRef="#ctx0" brushRef="#br1" timeOffset="393">24265 4899 7848,'8'0'911,"0"0"1,-3 0-517,3 0 0,0 0-139,5 0 1,3 0 591,1 0 1,1-4-323,-2 0 1,-1-5-257,6 5 1,-5-1-703,5 1 0,-6 2 328,2-2 1,-3 3 394,-2 1-66,0 0 0,1 0-3840,-1 0 1649,-5 0 1966,-1 0 0,-6 0 0</inkml:trace>
  <inkml:trace contextRef="#ctx0" brushRef="#br1" timeOffset="394">24451 4738 8366,'7'-6'736,"-2"5"-27,-5-5-279,0 6 468,0 0-528,6 0-105,1 0-54,5 0-53,1 0 1,5 0 583,2 0-277,4 0 1,-4 0-43,1 0 1,-4 0-166,3 0 1,-3 6-166,3 2 0,-9-1 88,2 1 0,-3 1-240,2 3 0,-5 0 121,-3 1 1,-3-1-404,-1 1 1,0 0 167,0 4 1,-5-3-589,-3 2 0,-3-2-158,-2-2 1,-3 1 419,-1-1 1,-1-4-828,2 1 0,2-2 1326,-3 1 0,3 3 0,2-4 0</inkml:trace>
  <inkml:trace contextRef="#ctx0" brushRef="#br1" timeOffset="395">24922 4911 7820,'-6'-1'-43,"1"-3"1,0 1 404,1-5 1,0 4-44,4-5 1,-2 2 89,-2-1 0,3-3 279,-3 3-451,2-3 0,2-1 102,0-1-291,0 1 27,0-1 1,2 1 48,2 0 0,3 0 93,5 4 0,-4-3 33,1 3 1,-1-2-52,4 2 0,1-2 103,-1 6 0,0-4-132,1 4 1,-5 0 147,0 4 1,1 0 206,3 0-463,0 0 0,1 1-59,-1 3 1,-1 3 135,-2 5 0,2 1 42,-3-1 0,2 1-35,-2-1 0,3-4-182,-3 1 1,-1-2-70,1 1 1,1 1-332,3-4 0,-4 3 183,0-4 1,1 1-297,3 0 266,1-4 0,-1 5-90,0-6-28,1 0 44,-1 0 44,1 0 0,-2-2 85,-3-2 0,-1 1-34,-3-5 1,-3 0 76,3-5 1,-2 5 114,-2 0 0,0 0-20,0-5 1,0 1-253,0-1 571,0 1 1,-2 1-126,-2 3-54,3 2 1117,-5 1-277,1 3-392,-2-3 0,-5 5-124,-1 0 1,5 5-120,0 3 1,-1-1 18,-3 2 0,4-1-66,-1 4 1,1 1-90,-4-1 0,-1-4 115,1 1 1,0-1 115,-1 4 1,1-1-96,-1-2 1,1 0 99,-1-5 0,1 6-107,0-2 1,-1-2 26,1-2 1,-2 1-42,-2 0 1,2 3-7,-3-4 1,3 0-21,2-4 1,0 0-157,-1 0 1,1 4-434,-1 0 1,5 1-134,0-5 0,4 0-1508,-5 0 591,7 0 345,-4 0 1,8-2 1085,2-2 0,3-8 0,5-8 0</inkml:trace>
  <inkml:trace contextRef="#ctx0" brushRef="#br1" timeOffset="396">26051 3572 7864,'0'-13'224,"0"1"0,-1 4-142,-3 0 0,1 5-1,-5-1 1,4 2 541,-5 2 1,1 0-158,-4 0 0,-1 6-55,1 2 1,-1 6-66,1 6 1,-5 3-121,1 10 0,-1 5 59,5 8 0,0 3-72,-1 5 0,5-2-69,0 6 1,5-1 81,-1 1 0,2-3-138,2-6 1,6 0 137,2-4 0,3-2-118,2-6 1,0-4 302,4 0-260,-3-5 1,9 1 21,-2-9 0,-2 4-37,2-4 0,-1-2 2,5-1 1,-4-3 20,0-2 0,-6 0 365,1 1-591,-2-6 191,-1-2 0,-1-1-365,0 1 61,-5-1-263,4-4 253,-9 0-1775,3 0 1039,-5 0 926,0-6 0,-5-6 0,-2-8 0</inkml:trace>
  <inkml:trace contextRef="#ctx0" brushRef="#br1" timeOffset="397">26312 3448 7922,'0'-7'608,"0"0"-133,0 3-29,0 3 0,1-4-82,3 10 1,-1-3 125,5 7 1,-4 3-126,5 5 0,-5 3-323,4-3 0,-5 3 26,1-3 0,-3 4-148,-1-5 1,0 1 2,0-5 130,0 0 0,0-3 181,0-1-657,0-5 192,0 2 46,0-5 89,0 0 0,0-5-113,0-3 1,5-5 147,-1-3 1,5-4 40,0-5 0,2 1 78,1-1-79,-5 0 1,4 2 317,-3 2 0,2-1 76,-2 5 48,3 6 1,-8 2-155,5 5 1,-4-1 60,5 5 29,-1 6 1,4 2 396,1 9 0,-2-3-553,-3 2 1,2 2 30,-6-1 1,4 5-1194,-4-2 0,0 0 597,-4 0 0,4 1-3353,1 4 3717,-1 5 0,-10-4 0,-1 4 0</inkml:trace>
  <inkml:trace contextRef="#ctx0" brushRef="#br1" timeOffset="398">26485 4266 9390,'2'-6'1785,"2"1"-1370,-3 4 1,6 5-185,-3 0 0,-2 10 90,2-2 0,1 9 79,0 0 1,-1 2-268,-4 2 0,0 0-161,0 0 0,0-2 7,0-2 1,0 1 183,0-6 1,0 5-508,0-4 0,0-1 201,0-4 0,0-3-325,0-1 0,0-4 8,0 4-212,0-5 192,0 3 351,0-6 1,0-2-218,0-2 0,1-7 107,3-5 0,-1-6 180,5 1 0,0-3-78,5 0 1,-5 3 199,0 0 0,1 6-60,3-1 1,1 2-127,-1 1 0,-2 5 261,2 0 1,-7 4 376,8-5 0,-3 7-127,2-2 1,0 2-119,1 2 1,-5 0-85,0 0-54,1 0 0,-3 2-173,-1 2 0,-4-2 146,-1 7-4,0-1 1,-1 4-170,-4 1 1,0-5-239,-3 0 1,-3-3 162,2 3 0,0-4 84,0 4 0,-2-5 226,3 1 1,1-3 25,-1-1-207,0 0 0,-1 0 335,1 0 942,5 0-565,-2 0 54,5 0-12,0 0-334,0 6 1,1-3-14,3 5 0,3-4-251,6 4 1,-5-3 74,0 3 1,2-5-80,6 1 0,-2 1-118,3-1 0,-3 0-263,-2-4 1,0 0-1270,1 0 1057,-1 0 0,1 0 244,-1 0 1,-4 0-127,1 0 33,-7 0 304,4 0 0,-1 0 0,2 0 0</inkml:trace>
  <inkml:trace contextRef="#ctx0" brushRef="#br1" timeOffset="399">26833 3398 7884,'-7'0'1075,"1"0"-115,6 0 1241,0 0-1240,6 6-212,-5-5-507,10 10 0,-8-8 57,5 5 1,-4-5 126,5 1 0,-5 3-88,4 1 0,-4-1 92,5 1-142,-1 1 1,3 7-47,-3 1 0,2-1-49,-6-3 1,4-1 21,-4 0 0,5 5-78,-5 0 1,4 0 26,-4 0 1,6-2-112,-2 6 1,-1-5 66,1 5 0,-1-4 49,1 3 0,2 1-93,-6 4 1,4 0 89,-3-1 0,3 5-30,-4 0 0,0 2-45,-4-3 0,0 4-43,0 5 1,0-4 23,0 1 1,0-6-122,0 6 0,-4-7 374,0 2-253,0-3 1,2-1 65,-2 0 74,3 0 0,-6-5-51,3 1 1,2-5 11,-2 5 1,-1-4-8,1 3 0,-5-3 113,5 4 0,-1-6-112,1 1 0,2-2 43,-2-2 0,-1 1-114,0-1-60,1 1 1,3-5 114,-3 0 1,2-4 8,-2 5 0,1-5 46,-1 4-106,3-5 92,-5 2 18,6 1-148,0-5 18,0 5 1,-1-6 86,-3 0-239,3 0 170,-5 0-377,6 0-1373,0 0 0,6-6 0,0-1 0</inkml:trace>
  <inkml:trace contextRef="#ctx0" brushRef="#br1" timeOffset="400">27478 3857 12138,'0'13'570,"0"0"-157,0 4 0,0 4-119,0 7 0,0 0-77,0 5 0,0-5-2,0 1 0,0 1-129,0-1 0,0-4 95,0-5 0,0 0 34,0 0 0,0-2-447,0-5 1,1-1 156,3 0-641,-2 1 359,3-1-238,-5-5 198,0-1 97,0-6 106,0 0-140,0-6 0,-4-1-78,0-5 1,0-6 116,4-3 1,-1-6 137,-4-2 1,4-2-54,-3 2 1,2 7 279,2-2 0,0 3-92,0 0 0,-1-1-169,-3 6 0,3-5 142,-4 4 0,4 5 724,1 4 0,0 0-30,0-5 0,-4 5-39,0 0-292,0-1 1,4-3-80,0 0 0,4 3-155,0 1 0,6 1 94,-2-1 1,3-2-14,1 6 1,-3 0-12,-1 4 0,0-4-12,5 0 1,-1 0 131,0 4 0,1 0-122,-1 0 1,-4 0 375,1 0-155,-1 5-184,4 2 1,-1 5 52,-2 1 0,-4-1 198,-5 1 0,0-1-79,0 0 1,0 1 159,0-1-336,0 1 1,-5-1 33,-4 0 0,0 1-249,0-1 1,-2-1 125,3-3 1,-3 2-142,-1-6 0,-5 4 51,1-3 1,-1-1 110,5-4 1,-1 0-1292,1 0 0,-1 0-1575,1 0 0,4-2 2753,0-2 0,5-8 0,-3-7 0</inkml:trace>
  <inkml:trace contextRef="#ctx0" brushRef="#br1" timeOffset="401">27788 3435 7822,'0'-6'878,"0"-5"-421,0 9 349,0-3-97,0-1-238,0 5-132,0-5-233,0 6 0,0 6 156,0 2 0,4 9-47,0 3 0,0 4-86,-4 0 1,2 1 47,2 0 1,-3 0-2,3 0 0,-2-2-150,-2-2 0,0 2-274,0-2 1,0-3 115,0-2 1,0-2 54,0-1 0,0-5-46,0 0 92,0-5 5,0 2 41,0-5 415,0 0-396,0-5 1,0-2-326,0-5 1,0-1 99,0 1 1,0-1 59,0 1 1,4-1 79,0 1 0,4 0-31,-3-1 1,4 1-5,-1-1 1,-1 2 216,2 3 1,-1-3-85,4 3 0,1 1-36,-1-1 0,-1 4-18,-3-5 0,3 7-8,-2-3 110,2 4-98,1 1 136,1 0 0,-5 0-112,0 0 1,-5 6 53,2 0 1,-5 3 17,0-1 0,0-4-171,0 4 1,-4-3 71,0 3 0,-6-1-269,2 1 0,-4 3 89,-5-3 1,3-1 146,-2 1 0,2-5-65,2 1 0,3 2-378,1-2 497,0 0 1,0-4 399,-1 0 464,7 0-436,-4 0 556,6 0 1341,0 0-2160,6 0 0,-4 0 7,7 0 1,-1 0 121,4 0-179,1 0 0,-1 4 34,0 0 1,1 5 1,-1-5 1,-3 4-35,-1-4 0,0 4-458,5-3 1,-1 0-203,0-1 1,1-2-549,-1 2 0,1 1-2734,-1-1 3810,6 6 0,-4-9 0,4 5 0</inkml:trace>
  <inkml:trace contextRef="#ctx0" brushRef="#br1" timeOffset="402">28371 3733 7884,'0'-8'1350,"0"0"-409,0 5-25,0-3-571,0 6 0,-4 2-134,0 2 1,-6 3 3,2 5 0,-3 6 143,-2 3 0,1 2-227,0 2 0,1 0-160,2 0 1,4-5 121,5 1 0,0-5-81,0 5 1,0-6-560,0 2 1,5-3 318,4-2 1,2 0-790,1 1 1,5-6 464,-1-3 1,6 1 79,-1-1 472,2 1 0,2-5 0,0 0 0</inkml:trace>
  <inkml:trace contextRef="#ctx0" brushRef="#br1" timeOffset="403">28718 3857 7884,'0'-12'1834,"0"5"-656,0 1 607,0 6-1009,0 0 0,0 6-548,0 2 1,0 3-227,0 2 1,0-1 0,0 0 72,0 1 1,0-1-86,0 1 1,0 3 35,0 1-1920,6-1 1276,-5-3 1,10-1 617,-2 0 0,-4 1 0,1-1 0</inkml:trace>
  <inkml:trace contextRef="#ctx0" brushRef="#br1" timeOffset="404">29004 3956 7884,'0'-7'1168,"0"1"-1129,0 1 0,1 4 24,3-3 0,-1 1 641,5-1 1,1 3-657,3-3 0,2-2-703,2 2 0,-1-2-111,6 2 0,-4 3 766,3-3 0,-4 2 0,1 2 0</inkml:trace>
  <inkml:trace contextRef="#ctx0" brushRef="#br1" timeOffset="405">29364 3832 8507,'0'-7'3143,"0"2"-2660,0 5 1,0 1-155,0 3 1,4 3 39,0 6 1,0 1-155,-4 2 0,1 3 108,3 6-149,-2 0-138,3 0 35,-5 0 0,0-1-333,0 1 1,4-1 261,1-4 1,-1 4-669,-4-4 1,0-2 375,0-1 0,4-3 1,0-2-275,-1 0 1,2-3 90,-1-1-497,1-5 533,-5 2 1,1-5-291,3 0 465,-3 0 1,5-1-90,-6-3 1,0-3 75,0-6 1,0 0 103,0-4 0,0 2 11,0-6 1,0 1 161,0-5 0,-1 0 0,-4 0 0,4-4 0,-3 0 0,-3 4 0,-1 5 0,2 3 629,2-3 0,-1 4 421,0 0 1,-3 2-522,4 2 1,0 3-199,4 1 0,0 4 24,0-4 1,1 4 270,3-5 1,3 5-238,6-4 0,3 5 11,1-1 0,-1 3-73,-3 1 1,3 0-60,1 0 1,-1 5 0,-3 3 66,-1 4 1,-1-4 14,-3 0-145,4 0-44,-11 5 0,4-1 162,-5 1-330,0-7 65,0 5 0,0-4 196,0 6-947,-5-6 546,-2 4 1,-10-6 18,1 3-1838,-1 3 1082,5-9 0,0 7-1089,-1-4 1146,1-1 0,3-4-1046,1 0 1873,5 0 0,-2-11 0,5-3 0</inkml:trace>
  <inkml:trace contextRef="#ctx0" brushRef="#br1" timeOffset="406">29674 3708 7884,'8'-1'502,"0"-3"0,0 2 346,5-2 0,-1 3-297,1 1 0,-1 1 823,0 3 1,2 3-654,3 6 1,-3-1 275,2 1 1,-3-1-469,-5 0 1,1 5-155,-4-1 1,3 2-135,-4-1 1,0-3-402,-4 2 1,-3 2-1809,-5-1 1,0 3 658,-9-3 1309,-2 5 0,0-3 0,-6 6 0</inkml:trace>
  <inkml:trace contextRef="#ctx0" brushRef="#br1" timeOffset="407">29934 3423 7884,'0'-7'1263,"0"0"-348,0 3-211,0 3 263,0-5-550,6 6 0,-1 2-96,3 2 0,3 3 10,-2 5 0,-4 5-103,-1-1 0,2 5-256,-2-5 1,0 5 110,-4-4 0,0 3-293,0-3 1,0-1 198,0-3 1,0-5-746,0 0 97,0-5 229,0 2 190,0-5 34,0 0 1,4-9 105,0-4 0,6-3 102,-2-1 1,-1-2-35,2-6 1,-1 5 17,4-1 98,-5 6 1,4-3 377,-3 5-234,-2 1-225,5 5 686,-10-4-199,10 10 202,-9-5 160,9 6-520,-4 0 1,1 6-61,0 2 0,-4 3 111,5 1-391,-7 1 0,5-5 236,-3 0-1513,-2 1 933,3 3 0,-3 0-2359,2 1 1818,-3-6 0,6 4-69,-3-3 962,-2-2 0,9 5 0,-5-5 0</inkml:trace>
  <inkml:trace contextRef="#ctx0" brushRef="#br1" timeOffset="408">30393 3522 8172,'6'-7'648,"1"-4"0,5 9-537,0-7 1,1 5 22,-1-4 1,1 5 14,-1-1-1701,0 3 720,1-5 832,-6 5 0,9-5 0,-2 6 0</inkml:trace>
  <inkml:trace contextRef="#ctx0" brushRef="#br1" timeOffset="409">30629 3212 9451,'-7'-7'2269,"1"2"-1427,6 10-485,0 2 0,5 6 112,-1-1 1,0 6-142,-4 3 1,0 1 0,0-2 1,1 4-50,3-4 0,-2 4-65,2 1 0,-3-5 108,-1 1-419,0-6-184,0 9 1,4-11 227,1 4-23,-1-3 1,-4-2-72,0 0 1,0-3 37,0-1-492,0-5-563,0 2 823,0-5 38,0 0 1,0-5 184,0-4 1,0-2 12,0-1 0,1-4 10,3-1 1,-1-1-75,5 2 251,-5 2 0,7-4-122,-6 5 0,1 5-53,-1 0 1,-1 5 153,5-1 0,-3-1 410,3 0 1,-4 1 92,4 4 78,1 0-432,3 0-85,0 0 0,-1 2-199,-2 2 1,-2-3 27,-3 3 76,-3 3-231,5-5 69,-6 9 41,0-5 0,-2 3-2,-2-1 1,1-5-138,-5 1 1,0 1-249,-5 0 250,1 4 57,0-7-55,-1 3 331,1-5-42,-1 0 1,5 0 328,0 0-183,5 0 1,-4 0 356,3 0 69,3 0-129,-5 0-50,6 0 2425,0 0-2509,6 6 1,-5-4-141,3 7 0,3-7-16,1 2 1,-1 2 13,1-2 1,1 4-135,3-3 0,1 3-3150,-1-4 2131,0 6 0,6-8 922,3 7 0,8 4 0,3 7 0</inkml:trace>
  <inkml:trace contextRef="#ctx0" brushRef="#br1" timeOffset="410">19551 6251 7909,'0'-7'578,"0"-4"-68,0 9-146,0-3 0,0-1-147,0 5 937,0-4-332,0 5-194,0 0-383,0 5 0,0 2 204,0 5 0,0 6-38,0 3 0,0 1-117,0-1 0,0 2-272,0-2 0,1-3 78,3-2 1,-1-2-183,5-2 1,1-1 103,3-2 0,0-4 148,1-5 0,1 0-31,2 0 0,-1-5-533,6-4 1,0-6 142,4-1 1,-6-5 4,-3 5 0,-2-5 219,-1 4 1,-1 1-48,0 3 213,-5 1 0,0 1-64,-3 3 701,-2 2-281,3 6-299,-5 0 227,0 0-294,6 0 0,-4 2-113,7 2 1,-1-3 101,4 3 1,5-2-2,-1-2 1,7 0-31,-3 0 1,0-5-27,0 1 1,-5-5-1,2 0 0,-3 3-113,-2-3 1,-1 5 92,-3-4 0,-1 4-85,-3-5 1,-2 5-19,2-4 0,-3 4 99,-1-4 0,-4-1-722,0-3 0,-6 4 319,2-1 1,1 3-946,-1-3 1,1-2-174,-1 3-915,-3 2 2399,9-5 0,-3-1 0,5-7 0</inkml:trace>
  <inkml:trace contextRef="#ctx0" brushRef="#br1" timeOffset="411">20233 5804 7985,'11'2'1416,"-3"2"0,2 3-150,-6 5 0,5 2-581,-5 2 1,0 4-312,-4 5 0,4 1 2,0 3 1,0-3-138,-4 3 0,4 1-477,0-1 1,2-4 245,-2-5 0,-1-4-545,5 0 0,-5-2 412,1-2 1,-1-1-41,1-2-327,-3-4-1332,5-5 1596,-6 0 1,0-1-17,0-3 0,1 1 558,3-5 0,-2-1-200,2-3 1,-1 4 944,1-1-545,-3 7-286,5-4 1,-5 6 114,3 0 1,-2 2 122,2 2 0,-2-2-51,3 7 1,-4-5-157,3 4 1,2-4-1305,-2 5 0,1-3 185,-1 3-126,3 2 1,7-10 476,3 3 0,-2-2 155,5-2 0,-4 0-39,0 0 1,2 0-373,-1 0 1,3-6 251,-3-2 1,-1-3 400,-3-2 1,-1 1 471,1 0 1,-2-1-326,-3 1 1,1-1 408,-4 1-275,-1 0 1831,-4-1-356,-6 6-781,-1 2 1,-5 5-440,0 0 0,1 5 109,2 4 1,0 3-377,4 4 1,-3-2 41,4 3 1,0-3-151,4-2 0,0 0 113,0 1 0,1-2 316,3-3-239,3 3 1,6-10-1421,-1 4 0,1-4 564,-1-1 1,0-1-57,1-4 0,-1-1 216,1-7 1,-5 5 76,0 0 0,-4-1 100,5-3 0,-7 4-170,2-1 1526,3 7-221,-5-9 256,3 9-918,-5 2 1,0 7 272,0 6 0,0-1-333,0 0 0,2-3 81,2-1 0,-3 0-684,3 5 1,3-7 277,1-1 1,-1 0 225,2-1 1,-1 0-100,4-4 1,1-1-187,-1-3 0,0-3-1805,1-5 1369,-1-1 150,-5-5 553,4 4-25,-9-3-242,9-1 41,-10-2 416,4-4-158,-5-1 0,0 0-101,0 0 565,6 6-245,-5-5-168,5 11 94,-6-5-241,0 5 129,0 6-118,0-4 1211,0 10 1078,0-4-1117,0 5 506,0 0-1227,0 11-1,-6-3-188,5 15 0,-5 2 57,6 1-114,0 5 1,2-5-112,2 3-302,-3-9 50,10 9 0,-4-11-555,6 3 649,-1-3 7,-5-6-1311,4 1 642,-4-1 361,5-5 84,1 4-1203,-1-10 594,-5 5 352,4-6 174,-4 0-56,0 0 232,-2 0 0,1 0-526,-5-6-777,5-1 1528,-6-5 0,0-6 0,0-1 0</inkml:trace>
  <inkml:trace contextRef="#ctx0" brushRef="#br1" timeOffset="412">20829 5990 7985,'-20'0'884,"4"-1"119,8-3 655,-4 2-251,11-3-948,-4 5 0,7 0-193,7 0 1,0 0-42,12 0 0,1 0-361,7 0 1,-3 0 165,3 0 1,1 4-1187,-1 0 0,0 4 712,-4-3 0,0 0 444,0-1 0,5 3 0,2 6 0</inkml:trace>
  <inkml:trace contextRef="#ctx0" brushRef="#br1" timeOffset="413">21647 6090 12650,'0'8'855,"0"0"0,5 0-978,-1 5 103,0-1 48,1 1 165,-3-7-1663,9 5 1018,-10-4 0,6 4-425,-3-2 1,-3 2-784,4-3 441,-4-3 266,-1 1 953,0-6 0,0 0 0,0 0 0</inkml:trace>
  <inkml:trace contextRef="#ctx0" brushRef="#br1" timeOffset="414">21660 5904 7926,'-7'-7'3502,"1"1"-2839,6 6 240,0 0-1417,0 6 317,6-5 180,-5 10 49,10-4 0,-4 5 211,6 1-2762,5-1 1227,-5 1 601,11-1 691,-10 0 0,9 1 0,-4-1 0</inkml:trace>
  <inkml:trace contextRef="#ctx0" brushRef="#br1" timeOffset="415">22094 5978 7926,'-8'-1'2271,"-1"-4"-1675,1 4 1,-4-9-189,-1 6 0,1 0-175,0 4 0,-1-4 819,1 0-235,-1 0-791,1 4 124,0 5 288,5 2-205,1 6 0,12-1-487,2 0 0,7 1 103,2-1 0,3-4 13,-3 1 1,3-1 98,-3 4 1,4-1 136,-5-2 1,1 2 65,-5-3 1,-5 3-115,-3 1 0,2-3-29,-2-1 53,0 0 1,-10 3-539,-2-3 0,-4 2-206,-5-6 1,2 0-494,-6-4 1,6 0 703,-1 0 1,2-1 458,2-3 0,-1-9 0,1-6 0</inkml:trace>
  <inkml:trace contextRef="#ctx0" brushRef="#br1" timeOffset="416">22702 6003 7867,'0'-13'2673,"0"1"-2227,0 0 0,0 3 439,0 1 27,5 5-587,-3-2 1,7 10 72,-4 4 1,3 2-70,-4 1 1,4 6-117,-4 3 1,5 6 12,-5 2 1,1 1 116,-1-1 0,-1-1-136,5 5 0,-5-4-210,1 4 0,-1-6-24,1 2 1,-2-2-219,2-3 0,-3-3-655,-1 0 1,0-6 478,0 1 1,0-2-1547,0-1 794,0-6 439,0-2 469,0-5 0,0-1-118,0-3 1,-1-5-527,-3-7 339,2 2 277,-3-10 0,1 1-116,-1-6 315,-4-5 1,6 6-227,-5-5 107,5 0 213,-3-4 0,2 5 0,0 3 0,-5 3 900,7 1-625,-3 0 192,5 6 0,-4-3 1194,-1 5-1216,1 1 878,4 4-570,0-1-399,0 1 0,4-1 151,1 1 1,4 4 86,-1-1-378,-2 7 127,5-4 0,-4 6 8,5 0 0,1 0 125,-1 0 1,0 1-105,1 4 1,-1 3 137,1 8 1,-2-2-135,-3 3 1,-2 1-162,-6-2 1,0 1 67,0-5 1,0 1-69,0-1 1,-2 0-572,-2 1 1,1-2 311,-5-3 1,0 3-1113,-5-3 1,1-1-937,-1 1-652,1-5 1673,0 8 517,5-9-2173,1 3 2729,12-5 0,1-5 0,5-2 0</inkml:trace>
  <inkml:trace contextRef="#ctx0" brushRef="#br1" timeOffset="417">23223 5941 7867,'0'-13'955,"0"1"0,0 0-759,0-1 1,1 1 206,3-1 1,-1 1 877,5 0-622,1-1 1,3 2-261,0 3 0,-3 2 581,-1 6-596,0 0 0,5 0-171,-1 0 1,-4 0-1,1 0 0,-5 6 308,4 2 1,-5 4-231,1 5 0,1-3-305,0 2 1,-1 2-596,-4-1 0,0-1 429,0-3 1,4-1-1997,0 1 1446,0 4 1,-4-6-24,0 6 1,-1-10-146,-3 5 0,1-1-1429,-5 6 2327,-1-3 0,-3 4 0,0-6 0</inkml:trace>
  <inkml:trace contextRef="#ctx0" brushRef="#br1" timeOffset="418">23310 6226 8487,'0'12'5044,"0"-5"-7022,0-1 874,0-6 1104,5 0 0,2 5 0,6 2 0</inkml:trace>
  <inkml:trace contextRef="#ctx0" brushRef="#br1" timeOffset="419">19898 7305 7882,'0'-7'1001,"0"2"-819,0 5 625,0 0 1,7 0-586,6 0 1,0 0-225,8 0 1,-4 0 65,3 0 0,-1 0-265,2 0 0,1-5-527,-5 1 1,3 0 428,-3 4 1,0 0 60,-5 0 44,0 0 194,-5 0 0,-1 6 0,-6 1 0</inkml:trace>
  <inkml:trace contextRef="#ctx0" brushRef="#br1" timeOffset="420">19911 7317 7882,'-7'0'461,"1"0"-382,6 6 0,0-3 80,0 5 710,0 0-274,0 10-217,0-4 1,0 9-302,0-9 0,0 10 97,0-5 1,-4 6-76,0-1 0,0 1-166,4 0 1,0-2 334,0-2-100,0 3 1,0-7 108,0 4-86,0 3-223,0-11 0,0 9-251,0-5 140,0-1 185,0-3-128,0-1-24,0 1 181,0-6-69,0 4 0,1-6-13,3 3 53,3 3-35,6-9 178,-1 3-156,0 1-108,6-5 102,-4 5 0,10-6 24,-4 0-271,4 0 119,-5 0 0,4-6-106,-2-2 1,3 1-713,0-1 663,-4-1 81,3 3 0,-8-4-62,6 6-1140,-6-6 198,3 9 1183,-11-10 0,-2 9 0,-5-3 0</inkml:trace>
  <inkml:trace contextRef="#ctx0" brushRef="#br1" timeOffset="421">19948 7590 7882,'0'-7'-254,"1"-2"423,3 5 0,3-2 572,6 2 0,3 3-403,1-4 1,5 0-210,-2 1 1,0-2-345,0 2 0,0 1 168,0-5 0,2 5-366,-5-1 0,-2 1 244,-7-1 1,3 3-1232,-2-3 1400,-4 2 0,1 2 0,-6 0 0</inkml:trace>
  <inkml:trace contextRef="#ctx0" brushRef="#br1" timeOffset="422">20047 7417 9088,'0'13'50,"0"4"1,1-2 294,4 6 1,-4 1-104,3 7 0,-3-2-438,-1 6 0,0-1 179,0 1 0,0 2-688,0-6 1,2-1 173,2-3 531,-3-5 0,10 3 0,-4-4 0</inkml:trace>
  <inkml:trace contextRef="#ctx0" brushRef="#br1" timeOffset="423">20655 7293 7850,'-6'-7'0,"5"0"150,-3 3-209,-3 2 0,0-7 613,-5 5 0,-1-1-198,1 5 1,0-4-220,-1 0 0,1 0-141,-1 4 1,5 0 142,0 0 68,-1 0-27,-3 0 115,0-6-87,-1 5-55,6-4-84,2 5 0,5 1-97,0 3 1,0-1 93,0 5 1,0 0 37,0 5 1,0 3-37,0 1 1,0 4 1,0-5 1,0 6 14,0-1 1,4 2-16,0 2 1,0 0 0,-4 0 1,0 1 29,0 3 1,0-6-140,0 6 0,2-7 53,2 3 0,-3-2-3,3-6 0,-1 1-117,1-2 1,-1-3 86,5-1 1,-4-1-224,5-7 1,-5 2-85,4-2 99,0-3 1,5 5 32,-1-6 0,1-6-690,-1-2 0,0 0 127,1-5 0,-1 2 756,1-9 0,-1-1 0,0-4 0</inkml:trace>
  <inkml:trace contextRef="#ctx0" brushRef="#br1" timeOffset="424">20729 7280 8443,'0'-12'1675,"6"5"-1282,-5 1 0,6 6-64,-3 0 1,-1 6-153,5 2 0,-4 3 47,5 2 1,-5 3-498,4 1 0,0-1-282,5-3 0,-5-1 198,0 0-610,1 1 1,3-2 447,0-3 0,1-2 519,-1-6 0,1 0 0,-1 0 0</inkml:trace>
  <inkml:trace contextRef="#ctx0" brushRef="#br1" timeOffset="425">21040 7305 7850,'0'-7'301,"0"2"-301,-6-1 0,3 5 0,-5-3 300,5 2 17,-8 2 123,4 0 0,-5 6-336,-1 2 1,0 3 71,-4 1 0,3 1 0,-2-1 1,2 1-11,2-1 0,1 0-1647,2 1 1,-2-2 189,3-3 1291,3 3 0,-6-4 0,4 5 0</inkml:trace>
  <inkml:trace contextRef="#ctx0" brushRef="#br1" timeOffset="426">20841 7392 10475,'7'5'717,"-3"4"1,-1 6-246,1 1 1,-3 2-134,3-1 1,-2-2-99,-2 6 0,1-2-16,3 2 0,-2 1 185,2-6-198,-3 6-1,-1-8-72,0 4 0,2-3 79,2-3 1,-3 4 98,3-8-353,-2 3-1,-2-4 249,0-2 124,0-5-62,0 6-3427,0-5 1568,0 5 480,0-6 477,0 0 628,0-6 0,5-1 0,2-5 0</inkml:trace>
  <inkml:trace contextRef="#ctx0" brushRef="#br1" timeOffset="427">21188 7268 7874,'0'-7'280,"0"1"656,0 6 1248,0 0-2014,6 0 0,-1-1 44,4-3 0,2 2 107,-3-2-968,3 3 339,1 1 174,1 0 0,-1 0-30,1 0 0,-5 0-12,0 0 18,-5 0 92,8 0 35,-10 0 413,10 0-320,-9 0 0,3 1-61,-5 3 0,0-1 15,0 6 0,0-1 495,0 4 0,0-4-86,0 1 1,0 3 18,0 5 0,0 1 111,0-2 1,2-1-148,2 6 1,-3 0 111,3 3 0,-2 1-143,-2 0 0,0-4-137,0-1 1,0-3-27,0 4 1,0-5 425,0 5 1,4-6-96,0 1 1,0-6 486,-4-2-858,0 1 1,-1 3 65,-3 0 1,-3-3-1421,-6-1 1,1-4 766,-1 4 0,-4-3-2337,-4 3 2750,-3-5 0,-6 8 0,-2-5 0</inkml:trace>
  <inkml:trace contextRef="#ctx0" brushRef="#br1" timeOffset="428">21809 7330 7719,'-7'0'-6,"1"0"495,6 0 770,0 0 0,6 0-1082,2 0 0,3 1-72,1 3 1,1-2 61,-1 2 1,5-3-125,-1-1 0,1 0 110,-5 0 0,5 0-6,-1 0 1,5 0 29,-4 0 1,-1-4-1260,-3 0 0,-5 0-181,0 4 0,-4 0 77,4 0 1186,-5 0 0,-3 11 0,-7 3 0</inkml:trace>
  <inkml:trace contextRef="#ctx0" brushRef="#br1" timeOffset="429">21796 7541 11181,'13'0'669,"-1"0"0,6 0-443,3 0 1,2 0-1055,2 0 0,0 0 586,0 0 0,5-5 242,3 1 0,3-5 0,1 2 0</inkml:trace>
  <inkml:trace contextRef="#ctx0" brushRef="#br1" timeOffset="430">22541 7317 7884,'0'-7'1943,"0"2"-1089,0 5-583,0 0 0,0 5-149,0 4 1,0 2 166,0 1 0,0 2-192,0 3 1,0-2 86,0 5 1,0-5 30,0 2 0,0-3 27,0-2 0,0 1-1003,0-1 411,0 0 388,0 1-409,0-6 123,0-2 345,0-5-90,0 0-169,0-5 1,0 1 100,0-9 1,1 4-16,3-8 1,-1-1 72,5 2 0,-4-1-25,5 5 1,-5-1 160,4 1 1,-4 1-99,4 3 0,-4-4 86,5 4 1,-1 1-75,4-1 1,-3 4-20,-1-4 0,0 4 46,5-5 1,-5 6 253,0-1 58,0 3-244,5 1 0,-1 0 139,1 0 1,-5 1-120,0 3 1,-5-1 189,1 6 0,2-1-74,-2 4 1,0-4 63,-4 1 0,4-1-16,0 4 0,0-3-124,-4-1 1,0 0-149,0 5 74,0-1 1,0 0-673,0 1 1,0-5 150,0 0-1589,0-5 0,2 7 263,2-6 1719,-3 0 0,10-9 0,-4-2 0</inkml:trace>
  <inkml:trace contextRef="#ctx0" brushRef="#br1" timeOffset="431">23124 7231 7870,'0'-7'1494,"0"1"-1000,0 6 0,0 2-211,0 2 0,0 4-56,0 8 0,0 4 90,0 5 0,0-1-169,0 1 1,0 0 78,0 0 0,0 4-215,0 0 0,0 0 91,0-5 1,0 0-184,0-3 1,0 1 43,0-6 0,0 1-78,0-5 0,0 0-8,0 1-135,0-1-227,0-5 309,0-1 330,0-6-232,0 0-87,0-6 0,0-2 76,0-9 0,0 2 33,0-5 0,-2-1 7,-2-4 0,3 0-40,-3 0 1,2-1 33,2-3 1,0 4 120,0 1 1,0-1 171,0 4 1,0 2-115,0-2 1,0 6-109,0-1 0,0 2 81,0 1 349,6 1 0,-4 1-133,7 3 0,-5-2-17,4 6 0,0 0-31,5 4 1,-1-4-91,1-1 1,-1 1 128,0 4 1,1 4-115,-1 1 0,-3 4 69,-1 0 0,-1 2-75,1 1 1,-3 5 21,-5-1 0,0 2 8,0-2 0,0-2 6,0 3 0,0-3 256,0-2 1,-5 0-284,-3 1 1,1-2-705,-1-3 0,-1 2 387,-3-6 0,-1 1-767,1 0 679,0-4 1,-1 4-1276,1-5 1,4 0-1489,-1 0 2974,7 0 0,-4-11 0,6-2 0</inkml:trace>
  <inkml:trace contextRef="#ctx0" brushRef="#br1" timeOffset="432">23880 7317 8138,'0'-7'1743,"0"2"-1078,0 5-422,0 0 0,6 0-27,2 0 0,3 0 13,2 0 1,3 0-65,1 0 1,-1 0 50,-3 0 0,3 0-205,1 0 0,-1 0-426,-3 0 1,-1 0 272,0 0 1,-3 0-1268,-1 0 758,0 0-322,5 0 231,-1 0-691,-5 0 1433,-2 0 0,-5 0 0,0 5 0,0 2 0</inkml:trace>
  <inkml:trace contextRef="#ctx0" brushRef="#br1" timeOffset="433">23905 7454 8534,'0'7'1100,"0"-2"-974,0-5 285,0 0 531,6 0-554,1 0 1,5 0-673,0 0 226,1 0 1,5 0-338,2 0 0,4 0 268,1 0 0,1-4-1706,3 0 1833,-3 0 0,10 4 0,-5 0 0</inkml:trace>
  <inkml:trace contextRef="#ctx0" brushRef="#br1" timeOffset="434">25034 7193 8891,'-1'-7'1602,"-3"3"-1121,2 3 0,-9 1-158,3 0 1,1 5-96,-1 4 1,-1 2-1,-3 1 1,0 1-170,-1-1 0,1 0 117,-1 1 1,1-1-516,0 1 0,-1-1 208,1 0 1,-1-3-555,1-1 0,4-1-364,-1 1 0,3-1 525,-3-3 1,-2-3-1121,3 4 1644,-3-4 0,-7 5 0,-1 0 0</inkml:trace>
  <inkml:trace contextRef="#ctx0" brushRef="#br1" timeOffset="435">24749 7119 7673,'0'-12'240,"0"5"1,4 0 66,0 3 1,2 1 784,-2-5-427,-3 5-266,10-8-184,-4 4 0,0 0-60,4-4 33,-4 10 1,1-6 241,0 3-212,1 2 1,3-7 232,0 4-236,1 1 0,-1 4-118,1 0 0,-5 0 114,0 0 1,-4 0-104,5 0 84,-1 0 104,4 0-40,1 0-110,-1 6 1,-1-3-17,-3 5 1,2-4 4,-6 4 1,4-4 67,-3 5 1,0-5-46,-1 4 0,-1-4 1,5 4 1,-5-3-25,1 3 1,2-4 175,-2 4-303,5 1 0,-6 3 176,5 0-170,-5-5 1,7 4 54,-6-2 1,1-4-21,0-1 43,-4 3 1,6-1 35,-3 2 115,-3 3 30,5-4-226,-1 5 1,-2-1 41,5-3 0,-5 3-107,1-2 0,-1-2 60,1 1 0,-1-4-157,5 4 132,-5 1 0,7 3-24,-6 0 0,1-3 43,-1-1 6,-2 0-25,9 5 0,-8-2 2,5-3 1,-4 2 12,4-6-13,-5 5 1,7-6 29,-6 5-18,5-5 1,-6 7-44,5-6 1,-3 4 7,3-4 1,-4 2-4,4-2 0,-1-1-1,1 5 2,3-5 1,-4 4-58,6-3 1,-5-3 64,0 3 1,-4-2-77,5-2 1,-2 1 54,1 3-266,3-2 0,-4 3 79,5-5 0,-4 0-1586,1 0 758,-1 0 1034,4 0 0,1-5 0,-1-2 0</inkml:trace>
  <inkml:trace contextRef="#ctx0" brushRef="#br1" timeOffset="436">25481 6536 7988,'0'-12'169,"0"5"1,0 0 506,0 3-92,0 2-359,0-3 1,-2 5-1,-2 0 1,-3 7-273,-5 5 1,-5 2 75,1 7 0,-1-5-87,5 5 0,-1-1-69,1 5 1,0-4-116,-1 0 0,2-6 178,3 1 1,-2 2 61,6-1 0,-1-1-1939,0-3 1941,4-1 0,-4 0 0,5 1 0</inkml:trace>
  <inkml:trace contextRef="#ctx0" brushRef="#br1" timeOffset="437">25270 6499 7988,'0'-8'1089,"0"-1"-913,0 7 280,0 7 1,-2 9-65,-2 11 1,1 5-191,-5 3 1,4 1 22,-4 0 0,5 0-211,-1-5 0,3-2 67,1-6 1,1-2-258,3-2 0,3-7 86,5 2 1,6-8-139,3 0 1,-2-2-626,2-2 1,4-6 401,4-2 1,0-3 450,-5-2 0,7-4 0,0-3 0</inkml:trace>
  <inkml:trace contextRef="#ctx0" brushRef="#br1" timeOffset="438">26076 6313 7679,'7'-13'101,"0"2"-45,-3 3 1,-1-3 139,5 3 0,-5-7 36,1-2 1,-3 1 261,-1 3-57,0 1 0,0-1-91,0 1 1,0 4 23,0-1 1,0 5 98,0-4-29,0 5-465,-5-2 1,-1 6 108,-2 3 1,-2 5 48,6 7 0,-4 5 64,4 8 1,0-2-48,4 6 0,0-1-56,0 1 1,0 3-378,0-3 0,0-1-60,0 1 0,0-6-199,0 2 0,0 2 365,0-2 0,1-1 87,3-3 0,-2-4-1178,2 0 0,-3-2 1,-1 2 1267,0-4 0,0-4 0,0-1 0</inkml:trace>
  <inkml:trace contextRef="#ctx0" brushRef="#br1" timeOffset="439">25964 6412 8060,'0'-12'29,"0"-1"0,0 1 632,0-1 1,0 5 304,0 0-203,0 5-516,0-8 1,7 10-230,6-3 1,-1 2 77,5 2 0,2 0-544,2 0 0,1 0 282,-2 0 0,4 0 237,-4 0 1,0 0-798,0 0 0,-4 0-1112,0 0 1838,-2 0 0,-2 0 0,1 0 0</inkml:trace>
  <inkml:trace contextRef="#ctx0" brushRef="#br1" timeOffset="440">26361 6276 8060,'0'6'0,"2"1"0,2-2 0,-3-4 248,5 10 1,-6-4 440,0 5 1,4 1 10,0-1-399,0 0 1,-4 1-447,0-1 1,0 1 195,0-1 1,0 0-411,0 1 1,0-5 228,0 0 13,0-5 1,0 4-105,0-3-139,0-2 260,0 3 0,0-10 240,0-4 1,0-2-207,0-1 1,4-2 35,0-3 1,5 2 74,-5-5 0,6 3 80,-2-4 0,-1 6 314,1-1 1,-1-2-143,1 1 1,3 5-539,-3 4 1,-1 1-181,2-2 0,-1 0-322,4 5 1,-3 0-77,-1 4 1,-4 0 462,4 0 0,-4 1 356,5 3 0,-7 3 0,4 5 0</inkml:trace>
  <inkml:trace contextRef="#ctx0" brushRef="#br1" timeOffset="441">26585 6288 7440,'0'8'-187,"0"1"1,1-5 186,3 4 1009,-2 0 1,3 5-373,-5-1 0,0-4 269,0 1-322,6-1-317,1 4-77,5-5 0,0 3-144,1-6 0,-5 0 17,0-4 0,-1-1 114,1-4 0,3 3-185,-2-7 1,-2 5 29,1-4-39,-5 0 0,4-5 214,-3 1-173,-3 0 0,5-1 38,-6 1 1,-5 4-8,1-1 0,-4 5 48,4-4 0,-6 5-1041,2-1-354,-3 3 0,3 1 533,-1 0-1074,7 0 1833,-4 0 0,6 5 0,0 2 0</inkml:trace>
  <inkml:trace contextRef="#ctx0" brushRef="#br1" timeOffset="442">26907 6238 8196,'7'2'304,"-3"2"1,-2-1-154,-2 5 1,0-4 609,0 4 1,0-4-220,0 5 1,0-1 34,0 4-344,0 1 0,0-1-180,0 1 130,0-1-479,0 0 1,0-3 232,0-1-927,0-5 3,0 2 725,0-5 0,1 0 116,3 0 1,-1-1-2,5-3 0,0-5-159,5-7 209,-6 2 1,4-4 245,-3 6-100,-2-1 1,3 5 619,-5 0-382,6 5-249,-9-8 1,6 10-5,-3-3 0,-2 8 390,2 4 1,-3 3-76,-1 1 0,2 1 28,2-1 1,-3 1-152,3-1-560,-2 0-401,-2 1 455,5-1-51,-3-5 152,3-1 277,-5-6 0,4-2-196,0-2 0,5-3 174,-5-5 1,5-1 43,0 1 0,-2 0 464,1-1-379,0 1-107,5-1 0,-1 2 165,0 3-54,-5 3 3,4 5 1679,-4 0-1199,0 0 1,3 5 129,-6 3-709,0 3 61,-4 2 1,1 3-606,3 1 1,-2 1-1865,2-2 2295,-3-2 0,10 10 0,3-5 0</inkml:trace>
  <inkml:trace contextRef="#ctx0" brushRef="#br1" timeOffset="443">27949 6325 7073,'2'-8'359,"2"0"1,-3 4-218,3-5 0,2 1 121,-2-4 0,4 3 170,-4 1-150,1 0 1,-5-5-75,0 1 1,0 4-4,0-1 1,0 5 2,0-4 0,-2 5 10,-2-1 1,-3 3-292,-5 1 0,-1 0 67,1 0 0,-1 5 144,1 4 0,0-3-16,-1 3 0,5-1-277,0 4 1,1 5 15,-1-1 0,2 1 75,6-5 1,0 1 4,0-1 123,0 1-395,0-1 272,0 0 0,6-5-43,2-3 1,3-2 64,1-2 1,1-6-135,-1-2 0,2-7 70,2-2 1,-2-1 26,3 2 1,-8-3-8,0-6 1,-2 0-7,1 0 1,1 0 103,-4 1 0,0-1-80,-1 0 1,-2 0-4,2 0 1,-3 5 75,-1-1 0,0 6 1038,0-2-526,0 4-232,0 0 602,0 1-238,0 5-366,0 1 85,0 6-526,0 0 108,0 6 1,0 1 70,0 5-22,0-5 54,0-1-7,0-1-19,0-4 89,0 10-92,0-9 0,2 3 83,2-5-26,-3 6 1,5-3 48,-6 5-107,0-5 37,0 8 0,0-4 0,0 5 0,0 0-2,0 1 0,0-1-3,0 1 1,0 3 42,0 1 1,0 3-43,0-3 1,0 4 18,0-5 1,0 5-10,0-5 0,0 5-143,0-5 1,0 1-162,0-5 1,1 1-282,3-1 1,2-4 283,2 1 1,3-7 131,-3 3 0,3-3-1720,2 3 1,0-4 872,4 3 1,-3-3 943,2-1 0,-2-5 0,-2-2 0</inkml:trace>
  <inkml:trace contextRef="#ctx0" brushRef="#br1" timeOffset="444">28383 6263 8010,'0'-12'0,"0"-1"64,0 1 0,-1 0 492,-3-1 0,1 5-135,-5 0 1,1 4 134,-1-5-329,-3 6 1,4-2 138,-6 5 0,5 0-46,0 0 0,0 1-149,-5 3 0,5 5-32,0 7 0,1-2-155,-1 3 0,2 1 254,6-2-385,0 1 116,0-5-132,0 0 1,0-3-571,0-1 439,0 0 0,6 0-85,2 1 0,3-7-173,1 3 237,1-4 1,-1-7 117,0-2 0,1 1-81,-1-1 508,-5 0-196,4-5 1,-8 1 130,5 0 493,-5 5-412,2-4-181,1 9 337,-5-3 27,10 10 0,-9-2-190,2 5 1,3 1-90,1 3 0,-1 0-592,1 1 1,1-5 252,3 0 1,0-5-520,1 1 0,-1-2 344,1-2 0,3 0-929,1 0 859,-1-6 1,-3-1 67,-1-5 1,-1-2 357,-3-3 0,2 4-236,-6-4 309,6-2 0,-8 0-54,7-6 1,-7-4 164,3 0 1,0-4 221,-1 4 0,0 1-275,-4 8 1,2-2 107,2 5 403,-3 1 0,5 7 2179,-6 1-1565,0 5-896,0-2 0,0 6 301,0 3-363,0 9 1,0 3-123,0 9 0,0-2-162,0 10 0,0-5 79,0 1 1,0-3-76,0-1 1,0 0-1244,0 0 866,0-6 1,4 3-799,0-6 1,2 1 9,-2-5 434,-3 1-188,10-1 909,-9-5 0,9 4 0,-5-4 0</inkml:trace>
  <inkml:trace contextRef="#ctx0" brushRef="#br1" timeOffset="445">28557 6127 8010,'-8'0'938,"0"0"0,3-4 183,-3-1-647,5 1-218,-2 4 0,6 0-163,3 0 0,3 2 89,6 2 1,6-3 73,6 3 1,0-1-1092,4 1 1,1-2 542,-1 2 0,0-1-1787,-4 1 2079,-6-3 0,4 16 0,-3-4 0</inkml:trace>
  <inkml:trace contextRef="#ctx0" brushRef="#br1" timeOffset="446">29041 6226 7981,'0'-8'-11,"0"-1"8,-6 7 251,0-9 0,-7 5 409,1-2 0,-1 2-34,1 6 33,0-5-347,-1 3 0,1-2 379,-1 8-391,1-2 1,4 9-79,-1-3 0,2-1-28,-1 1 0,3 1-351,5 3 1,0-4 244,0 1-238,0-7 1,1 8-213,3-6 0,3 4 84,6-4 1,-1 1-214,0-5 0,1 0 259,-1 0 0,1 0-40,-1 0 0,0-5-160,1 1 278,-1-5 249,-5 7 561,4-9 96,-4 10-57,0-5 0,0 6 462,-3 0-221,-3 0 1,10 6-215,-2 2-437,-4 3 0,6 2 108,-3-1-223,3 0 1,7 5 167,3-1-335,2 1 0,2-10 0,0-2 0</inkml:trace>
  <inkml:trace contextRef="#ctx0" brushRef="#br1" timeOffset="447">26734 7317 8711,'5'-7'2147,"2"2"-1801,5 5 1,5 0-109,-1 0 1,1-4-27,-5 0 1,6-2-1,3 2 0,1 3-492,-1-3 1,2-2 232,-2 2 1,-2-4-813,2 4 0,-5-1 113,5 5 0,-6 0-979,2 0 1725,-9 0 0,3 6 0,-4 1 0</inkml:trace>
  <inkml:trace contextRef="#ctx0" brushRef="#br1" timeOffset="448">26820 7466 8406,'2'7'238,"2"-3"1,0-2-177,8-2 0,-2-2 36,7-2 0,1-1 102,-2-4 1,6-2-576,-1 3 1,1 1-181,-1-1 1,-2 4 554,-3-5 0,-2 1 0,4-4 0</inkml:trace>
  <inkml:trace contextRef="#ctx0" brushRef="#br1" timeOffset="449">27031 7181 8508,'13'0'571,"-1"0"0,1 0-81,-1 0 0,4 0-22,1 0 1,1 1-133,-2 3 1,-2 3-2,3 6 1,-1-1 0,-2 1-58,-3-1 1,-3 5 0,1-1 256,-5-1-494,-3 4 0,-1-5-195,0 3-989,-5 2 0,-8 0 691,-7 6 0,-5 1 452,-4 3 0,-8-2 0,-7 3 0</inkml:trace>
  <inkml:trace contextRef="#ctx0" brushRef="#br1" timeOffset="450">28011 7156 8028,'0'17'1010,"0"-1"0,0 6-303,0-1-744,0 2 196,0 2 0,0 1 17,0 3 1,2-3-47,2 3 1,-3-2-212,3-3 78,-2 1 1,-2-1-230,0-4 210,0 4 0,0-10 9,0 2 1,1-2-111,3-2 1,-2 1 47,2-1 1,-3-4 6,-1 1 37,0-7-8,0 4 340,0-1-183,0-3 1,0 2-462,0-8 185,-5-3 0,2-6 107,-5 1 1,1-6 55,-2-3 0,0-2-53,5-2 0,-5-1-136,5-3 0,0 3 190,4-3 1,0-1 48,0 1 0,0 4 321,0 4-235,0 1 0,0 0 361,0 4-323,0 2 1,1-1 2,4 2 53,-4-2 0,6 8-13,-3-5 0,-1 4 212,5-1-265,0 7 0,5-8 26,-1 6 0,1 0-11,-1 4 1,0 1 78,1 3 0,-5 3 100,0 6-207,-5-1 1,7 0 33,-6 1 0,1-1 198,-1 1-233,-2-1 1,3 0-117,-5 1-13,0-1 0,0 1-199,0-1 1,-5-1-1086,-3-3 865,-3 3 1,-2-4 155,1 6 1,-2-1-112,-3 0-1298,4-5 1,-4 0 145,9-3 1500,2-2 0,6-2 0,0-7 0</inkml:trace>
  <inkml:trace contextRef="#ctx0" brushRef="#br1" timeOffset="451">28508 7231 7856,'-7'0'2104,"1"0"-1283,6-6-30,0 5-527,0-5 1,7 6-159,5 0 1,2-1 96,7-3 1,-5 2-396,5-2 0,-4 3 202,3 1 1,-5-4 133,2-1 0,1 1-600,-2 4 0,-3 0-2080,-5 0 515,0 0 2021,-1 6 0,-1 1 0,-6 5 0</inkml:trace>
  <inkml:trace contextRef="#ctx0" brushRef="#br1" timeOffset="452">28520 7392 7856,'0'7'1426,"0"0"-1001,0-3-172,5-3 0,2 5 360,6-6 0,1-2-357,2-2 0,3 1-269,6-5 1,0 5-2607,0-1 2619,5 3 0,2-5 0,5-1 0</inkml:trace>
  <inkml:trace contextRef="#ctx0" brushRef="#br1" timeOffset="453">29636 6883 7856,'0'-7'359,"-5"-4"-202,4 10 586,-5-5-391,1 6 0,2 6 166,-6 2-359,1 3 0,0 3 159,0 3-389,-1-4 102,-3 5 1,0-1 41,-1-1 1,2 1-114,3-5-169,-9 6 0,9-1-464,-8-1 0,2 1-912,1-9 738,1 3 847,5-4 0,-9 4 0,2-4 0</inkml:trace>
  <inkml:trace contextRef="#ctx0" brushRef="#br1" timeOffset="454">29450 6834 7856,'4'-9'312,"1"1"-108,4 0 0,-2-5 46,6 1 118,-1 5-136,0-4 0,-1 8 141,-2-5 0,2 5 177,-3-1-129,3-3 30,1 6-226,1-5 1,-5 11-4,0-1 0,-4 5 116,5 0-72,-6 2-149,2 1 1,-1 0-30,0 1 0,5 3 122,-5 1 1,4 1-17,-4-2 0,6-2-5,-2 3 1,3 1-160,1-2 1,1 1-219,-1-5 1,6 5 202,3-1-544,-3 1 387,5-5 0,-3 1-7,4-1-1571,1-5 1137,0 4 0,0-10-1029,0 3 804,-6 3 808,-1-5 0,0 9 0,1-4 0</inkml:trace>
  <inkml:trace contextRef="#ctx0" brushRef="#br1" timeOffset="455">29190 7280 7531,'0'-7'1216,"0"2"-888,0 5 1,5 0 76,4 0 0,3-4-141,5 0 0,2-1 312,6 5-197,-1 0 0,3 0-22,2 0 1,1 0-31,3 0 1,7 0-82,-3 0 0,3 0-21,-3 0 1,1 0-57,-1 0 0,4 0-734,1 0 1,4 0 0,1 0-2698,6 0 1696,-2 0 1276,9 0 0,-9 0 0,4 0 1</inkml:trace>
  <inkml:trace contextRef="#ctx0" brushRef="#br1" timeOffset="456">29463 7516 8357,'0'-7'531,"0"1"0,1 6-409,3 0 1,-2 2 147,2 2 0,-3 3 13,-1 5 1,0 1-76,0-1-118,0 0 1,0 5-94,0 0 0,0-1 94,0-4 1,0 5-84,0 0 0,0-1 155,0-4-352,0 1 77,0-1-128,0 1 226,0-6 134,0-2-74,0-5 1,0-1-19,0-3 0,0-1 2,0-7 1,2 2 16,2-6 0,-3-2-117,3 1 1,3-1 0,0 3 215,0-1-129,4-1 0,-8 5 66,5-1 0,-4 2 337,4 3-300,1-3 1,2 8 0,-2-4 5,0 2 0,-5 1 131,4 4 1,-4 0-165,4 0 0,-4 0 106,5 0-8,-1 0 29,4 0-124,-5 5 0,3 2 25,-6 6 0,4-1-19,-3 0 0,3 1-9,-4-1 1,4 1 49,-4-1-283,0 0 229,2 6 0,-3-4-700,5 3 1,-1-4 610,1 0 0,9 5 0,-4 1 0</inkml:trace>
  <inkml:trace contextRef="#ctx0" brushRef="#br1" timeOffset="457">19414 9041 7209,'-6'-12'1187,"0"5"-829,6-4-41,0 4 1056,0 0-559,0 2-626,0 5 0,0 1 81,0 3-86,6 9 1,-4 6-15,7 6 0,-3 5 29,3 3 28,2 3-243,-10 1 0,6-4-227,-3 0 0,-1-4-46,5 4 0,-5-7-230,1-1 0,-3-1-632,-1-8 565,6 6 250,-5-8-277,5 4 1,-6-10 116,0 1 1,-2-7-205,-2 2 701,3-2 0,-10-2 0,4 0 0</inkml:trace>
  <inkml:trace contextRef="#ctx0" brushRef="#br1" timeOffset="458">19414 9066 7992,'0'-25'-420,"0"1"420,0 4 0,0 2 0,0 6 0,6-1 0,-5 7 972,5-5-354,-1 9-244,-3-3 44,9 5-120,-4 0-87,5-6 1,0 5-45,1-3 1,3 2-213,1 2 0,1 0 94,-2 0 1,0 0-160,4 0 0,-3 0 74,3 0 1,-4 4-117,0 1 1,2 3 41,-1-4 1,-1 6 20,-3-2 1,-1-1 25,0 1 0,-1 0 35,-2 5 0,-2-5 241,-3 0 1,-3-4-75,3 5 1,-2-5 370,-2 4-315,0 0 1,0 5-99,0-1 0,-6 1 181,-2-1 1,1 4-31,-1 1 1,3 0-233,-3-5 1,1 4 89,-1 1 1,-3 0-257,3-5 120,2 0-671,-5 1 509,10-1 0,-5-4-262,6 1 90,0-7 234,0 4 0,-1-6-1274,-3 0 880,2 0 0,-4 0-117,1 0 273,4-6 1,-9 4 60,6-7 1,-4 1 122,4-4 1,-4-5 183,3 1 0,0-6 3,1 1 1,2-2 103,-2-2 1,-1 0 62,1 0 1,-2 6 945,2 2-627,3 4-309,-5 0 1,6 5 1252,0 0-477,0 5-331,0-3-374,0 6 1,0 6 111,0 2 1,1 4-160,4 5 1,-4 2-15,3 6 1,2 1-223,-2 3 1,1-1 108,-1 5 1,-2-6 127,2 2 0,-1-2-51,1-3 0,-3 0-856,3-4 1,-1 4 370,1-3 1,-2-4-499,2 0 1,-3-3 92,-1-2 1,0 1-122,0-1 1,0-4-315,0 1 1171,0-1 0,-5 4 0,-2 1 0</inkml:trace>
  <inkml:trace contextRef="#ctx0" brushRef="#br1" timeOffset="459">19476 9500 7992,'-6'0'124,"-5"0"0,8 0-147,-6 0 3,7 0 982,-4 0 1161,6 0-98,0 0-1799,6 0 0,1 0-53,5 0 24,0 0 1,2 0-82,3 0 1,-2 2-216,6 2 106,-1-3-261,5 5 0,-3-6 1,2 0-762,2 0 265,7 0 0,-1 0 1,5 0 749,0 0 0,0 0 0,0 0 0</inkml:trace>
  <inkml:trace contextRef="#ctx0" brushRef="#br1" timeOffset="460">20283 8930 8006,'0'-13'176,"0"5"17,0 0 1,0 4 148,0-5 0,-4 5 1320,0-4-794,-1 0-339,0-5-352,-2 1 1,-1 1 77,-1 3 1,5-2-151,-4 6 0,4-4 81,-4 3 0,3-3-45,-3 4-45,5-6 0,-6 8-215,5-7 61,0 7 0,-1-5 152,1 3 67,0 2-27,4-3-493,0 5 167,0 0 16,0 5 1,0 2 94,0 5 1,0 5 63,0 0 0,0 5 85,0-2 1,0 8-93,0 1 1,0 5 139,0-1-128,0 3 0,0 0-10,0-3 174,0 3 1,0-6 13,0 3-144,6 3 207,-5-10-197,5 5 1,-5-7 56,3 1 0,-3-4 245,4 0-199,1-6 0,-4 3-9,2-6-51,3-5 170,-6 4-90,5-4-43,-1 0 1,-2 2 3,5-5 0,-4 1-155,5-5-202,-7 0 0,9 0 119,-2 0 0,2-2-898,1-2 1,2-3-356,3-5 0,0-2 195,4-3 1180,3-2 0,0-11 0,8-2 0</inkml:trace>
  <inkml:trace contextRef="#ctx0" brushRef="#br1" timeOffset="461">20680 8942 8477,'0'-7'1507,"0"0"27,0 3-501,0 3-333,0-5-148,0 6-198,0 6-189,0 1 0,1 6 147,3 4-133,3-3 0,6 8-178,-1-6 1,0 6 79,1-1 0,3-2-334,1 2 0,1-4 217,-2 3 1,-2-5 2,3 2 1,1 1-295,-2-2 0,1 0-978,-5-8 0,0 3 410,1-3 1,-2-1-146,-3 1 0,2-4 1040,-6 5 0,6-7 0,-4 4 0</inkml:trace>
  <inkml:trace contextRef="#ctx0" brushRef="#br1" timeOffset="462">20990 8954 7934,'-6'-6'609,"5"0"0,-10 6 0,3 0 1599,-3 0-1637,-2 6-261,1 6 1,-5 3-255,1 6 1,-5-2 30,5 2 0,-5 2-183,4-2 1,-3-3 123,3-2 0,1 2-768,3-1 0,2-1 393,3-3 0,-2-5-2251,6 0 2598,0 1 0,4 3 0,0 0 0</inkml:trace>
  <inkml:trace contextRef="#ctx0" brushRef="#br1" timeOffset="463">21139 9029 9477,'12'-7'1050,"1"2"-970,-1 5 1,0-2 89,1-2 1,-1 3-286,1-4 0,-1 3 18,0-2 0,1 2-300,-1-2 468,1 3-1011,-1 1 0,-4 0 198,1 0 742,-7 0 0,4 5 0,-6 2 0</inkml:trace>
  <inkml:trace contextRef="#ctx0" brushRef="#br1" timeOffset="464">21139 9165 8191,'12'7'-135,"1"-1"107,-1-6 0,0 0 299,1 0 1,-1-4 464,1-1 0,3 0-1010,1 1 0,5 2 87,-2-2 0,0-3-716,0-1 0,1 1 903,4-1 0,0 0 0,-1-5 0</inkml:trace>
  <inkml:trace contextRef="#ctx0" brushRef="#br1" timeOffset="465">21548 8756 7962,'7'-5'2945,"-1"3"-2834,-6-3 1,0 6 138,0 3 1,1 3-29,3 5 1,-3 5 386,4 0 0,0 6-165,-1 2 0,2 0-228,-2 4 0,-3 1-140,3-1 0,2 0-157,-2-4 1,0-1-295,-4 1 1,2-1 271,2-4 1,-3 2-150,3-5 0,-2-1 67,-2-3 0,1-1-296,3 1 0,-3-5-185,4 0 47,-4-5 257,-1 2 362,0-5 0,0-5-178,0-3 1,0-5 6,0-3 1,0 0 25,0-4 1,0-1 87,0-4 1,5 1 65,4-1 1,-2 5-13,1 4 1,-1-2 26,1 1 1,2 5 559,-6 4 1,6 1-3,-2-1 1,-1-2-252,1 6 0,-4 0-64,4 4 0,-4 0-26,5 0 0,-5 0 83,4 0-144,0 0-371,-1 0 205,-1 0 1,-2 5 183,0 3-846,0-2 410,-4 5 0,0-4-1,0 5 1,-1-3 31,-3-1-274,-3 0 178,-6 5 106,1-7 0,0 5 189,-1-2 0,1-2-170,-1 1 52,1-5 1,4 2-141,-1-5 97,7 6 940,-4-5 760,1 5-674,3-6-271,-3 0-273,5 0 0,1 0-120,3 0 1,-1 4 37,5 0 0,1 0-22,3-4 1,5 1-526,-1 3 1,1-2 215,-5 2 1,5-3-706,-1-1 401,1 0-896,-5 0 0,5 0 83,-1 0 718,1 0-1135,-5 0 705,-5 0 929,4 0 0,-10-5 0,5-2 0</inkml:trace>
  <inkml:trace contextRef="#ctx0" brushRef="#br1" timeOffset="466">21945 8669 7962,'0'-7'790,"0"2"-322,6-1-197,-5 5 1418,10-5-813,-4 1-382,5 4-216,1-10-111,-1 9 1,1-2 166,-1 8 444,0 3-389,1 5 0,-1 2 112,1 3 420,4-3 0,-3 9-359,3-2 0,-3 2 404,-2 2-494,-5-6-768,4 5 268,-4-5 1,4 6-41,-3-1 1,2 3-528,-6 2 582,0-3 1,-4 5-2575,0-2 1317,-5-2 407,-2 8 412,0-8-2817,-10 8 3162,14-8 0,-19 8 1,9-3-1</inkml:trace>
  <inkml:trace contextRef="#ctx0" brushRef="#br1" timeOffset="467">22020 8706 7959,'-13'0'-651,"5"0"685,0 0 1,3-1 157,-3-3 384,5 3 96,-8-5-338,10 6 163,-4 0 167,5 0 1624,0 0-2137,5 0 1,2 0-71,5 0 0,5 0-276,-1 0 189,6 0 37,-8 0 1,8-1-77,-5-3 1,4 2-433,-5-2 237,1 3 116,-5 1 1,0 0 106,1 0 22,-6 0 0,0 4-34,-3 0 1,-3 1 229,3 0-128,-2-4 34,-2 10 0,0-8 313,0 5-102,0 0-105,0 5 0,0-1-115,0 0 0,0-3 303,0-1-286,0 0 1,4 5 28,0-1 1,0 0-8,-4 1 0,0-1-19,0 1 0,0-1-8,0 0 0,4 5-24,0 0 1,0 5-17,-4-2 0,0 0 52,0 0 0,0-3 114,0 3 0,0 0-124,0 0 0,0 2 92,0-5 0,0 0 173,0-5-172,0 6 0,0-4 245,0 2-292,0-2 0,0-6 182,0 0 45,0-5-40,0 3-3,0-6-107,0 0 1,-5 0-1212,-3 0 1,-3 0 556,-2 0 0,-1-2-1465,-2-2 0,1 3 855,-6-3 0,6-2-172,-2 2 1,4-7 1200,0-1 0,1-6 0,-1-7 0</inkml:trace>
  <inkml:trace contextRef="#ctx0" brushRef="#br1" timeOffset="468">22900 8855 9387,'0'-7'830,"6"2"1,1 3 120,5-2 0,6 3-397,3-3 1,-2-2-666,2 2 1,-5-4 179,5 4 0,-2-2 121,2 2 0,1 3-1766,-6-3 0,1 2 842,-5 2 1,-3 0-441,-1 0 0,-5 2 1174,1 2 0,-3 8 0,-1 7 0</inkml:trace>
  <inkml:trace contextRef="#ctx0" brushRef="#br1" timeOffset="469">23000 8967 8006,'-7'1'0,"3"3"797,2-2-598,2 3 0,2-5 1053,2 0 1,3 0-825,5 0 0,10 0-201,3 0 1,8-1-2883,0-3 2655,8 2 0,3-14 0,6 2 0</inkml:trace>
  <inkml:trace contextRef="#ctx0" brushRef="#br1" timeOffset="470">23868 8595 7966,'7'0'176,"0"0"-8,-3 0 1,-3 1 565,3 3-186,3-2 0,-1 9-64,2-3 0,2 3 0,-6 3 224,-1 2-715,3-2 174,-4 10 1,5-9 8,-3 5 1,-3 0-140,3 0 0,-1 0-632,1-4 409,-2-2-358,3 4-73,1-6 1,-4-1-1548,7-2 1195,-7-4 631,4 1 338,0-5 0,0 4 0,7-5 0</inkml:trace>
  <inkml:trace contextRef="#ctx0" brushRef="#br1" timeOffset="471">24315 8694 9804,'4'8'905,"0"1"0,0-5-649,-4 4 0,0 0-28,0 5 0,0-1 197,0 0 0,0-3-103,0-1 0,0 0-95,0 5 1,0-5-132,0 0-1211,0-5 0,0 4-729,0-3-447,0-3 806,-6 5 1485,0-6 0,-7-6 0,1-1 0</inkml:trace>
  <inkml:trace contextRef="#ctx0" brushRef="#br1" timeOffset="472">24240 8508 8408,'0'-7'132,"0"2"709,0 5 1,6 0-615,2 0 1,3 1-649,1 3 0,1 3 117,-1 5 0,1 1-144,-1-1 0,-1 1 448,-3-1 0,3 0 0,-4 1 0</inkml:trace>
  <inkml:trace contextRef="#ctx0" brushRef="#br1" timeOffset="473">24550 8669 8010,'7'13'1251,"3"-1"-796,-6 0 0,1 1 128,0-1 0,-4 1 17,3-1 0,-3 0 234,-1 1-1042,0-1 255,0 1 1,2-2 336,2-3 128,-3-3-2025,5-5 1181,-6 0 0,5 0 138,4 0 0,-2-5-292,1-3 0,0-7 146,4-2 0,1 0 121,-1 5 1,-1 0 68,-2-1 1,2 1 34,-3-1 0,-1 7-12,1 1 1,-4 4 917,4 1 350,-5 0 0,7 6-636,-6 2 1,2 3-80,-2 1 1,-3 1-250,3-1 1,2 0 60,-2 1 1,1-1-31,-1 1 1,-1-5-709,5 0 0,-3-5 87,3 1 27,0-3 0,0-1 120,1 0 1,-5 0 11,4 0 0,-5-1 133,1-3 1,2 1 144,-2-5 0,1 1-137,-1-1 0,-1-2 14,5 6 0,-4 0 950,5 4 0,-5 0-411,4 0 0,-4 0 442,5 0 0,-5 0 251,4 0-757,0 5 1,3 2-464,-2 6 0,0-1-380,-5 0 1,5-3-375,-5-1 1,0 0 506,-4 5 1,0 0 333,0 4 0,-11-3 0,-3 4 0</inkml:trace>
  <inkml:trace contextRef="#ctx0" brushRef="#br1" timeOffset="474">24004 9351 8323,'0'-7'1736,"0"2"-832,0 5-355,0 0-97,6 0 1014,-5 0-1106,10 5 0,-5 2-281,2 6 272,3-1 102,-9 1-1229,3-1 1,-1-4 125,0 1 141,0-7 86,-4 4 149,0-6 90,0 0 257,0-6 1,6-1-15,2-5-18,-2 0 0,5-1-86,-3 1 1,4-1 40,5 1 1,-3 0 34,2-1 0,-2 2 17,-2 3 0,0 1-19,-4 3 1,3 2-50,-3-2 1,-1 3 293,1 1 966,-5 0 0,7 5-617,-6 4 0,0 2-331,-4 1 1,4 1-569,0-1 0,0 0 231,-4 1 1,0-1-1932,0 1 0,2-1 1976,2 0 0,3 1 0,5-1 0</inkml:trace>
  <inkml:trace contextRef="#ctx0" brushRef="#br1" timeOffset="475">24513 9364 7925,'7'-6'1529,"-2"5"0,-3-5-1102,2 6 1,-1-1 422,5-3-508,-5 2 0,9-3 124,1 5-475,-1 0 0,10-1 170,-5-4 1,0 4 84,0-3 1,1 1-28,3-1 0,-3 3-849,-6-3 1,0 2 130,1 2-2799,-1 0 295,1 0 3003,-7 0 0,0 0 0,-6 0 0</inkml:trace>
  <inkml:trace contextRef="#ctx0" brushRef="#br1" timeOffset="476">24612 9178 10214,'9'0'700,"-1"0"0,0 1 6,4 3 1,1-1-236,-1 5 1,6-4-107,3 5 1,-2-5 194,2 4 1,0 0-137,3 5 0,-4-1-41,-4 1 1,-2-1-165,-2 0 0,-1 1-483,-2-1 1,0 2 268,-5 2 1,1-2 164,-5 3 1,-10 2-2387,-2 2 0,-8-2 293,4 2 1923,-6-6 0,2 8 0,-4-3 0</inkml:trace>
  <inkml:trace contextRef="#ctx0" brushRef="#br1" timeOffset="477">24997 9314 7903,'0'-8'1150,"0"0"0,0 3-776,0-3 0,0 4 60,0-4-295,5 0 0,2-5 157,6 1 0,-1 3-14,0 1 0,-1 4 30,-2-4 0,2 5-82,-3-1 1,3 1-52,1-1 1,-3 3 281,-1-3-152,0 2 125,5 2-228,-1 0 138,1 0-325,-1 6 86,0 1 1,1 4 35,-1-3 1,-4 3-200,1-3 0,-2-1 113,1 1 1,3-4-118,-3 5 1,-1-5 33,1 4 1,1-5-98,3 1 1,0-3-19,1-1 1,-1 0-179,1 0 226,-1 0 1,0 0 10,1 0-259,-1 0 239,1 0 0,-2-1-105,-3-3 0,-1 1 49,-3-5-35,-3 0 0,5-5 82,-6 1 1,0 3 4,0 1 1,0 4 251,0-4-182,0 0 0,-2-3 150,-2 2 0,2 0-111,-7 4 1,5 0 69,-4 1 1,4 2-34,-5-2 146,1-3 1,-4 6-65,-1-3 1,5 3-44,0 1 0,4 0 171,-5 0 0,5 0 23,-4 0 248,0 0-301,-5 5 0,1 2 119,0 5 1,1 1-58,2-1 0,-2 1-22,3-1 0,-2-2-45,2 2 0,-3-6-40,3 6 0,1-2 1,0 2 45,1 0 1,-3-3 93,1-1-287,-3 0 0,2 0 144,1 1 0,0-7 1,-5 3 0,1-3-21,-1 2 0,1-2-412,0 2 0,-1-3-345,1-1 0,-2 0-615,-2 0 0,6 0 1222,-3 0 0,-2-5 0,-4-2 0</inkml:trace>
  <inkml:trace contextRef="#ctx0" brushRef="#br1" timeOffset="478">26026 8297 7009,'0'-7'652,"0"0"-306,0 3 0,-1 3 138,-3-3-148,3 2-139,-10 2 1,8 0-114,-5 0 0,3 0 51,-3 0 1,4 2-70,-4 2 1,5 3 102,-1 5 0,-2 1-10,2-1 0,-4 2-12,4 2 0,-2 4-17,2 4 1,3 3 125,-3 2 0,-2-2-99,2 6 0,0-4 111,4 4 0,0 0-156,0 4 1,0-3 6,0-1 1,1-2 33,3 2 0,-1 2-96,5-6 0,1 0-86,3-5 0,0 0 48,1-3 1,-1 1-542,1-6 0,3 1 287,1-5 1,3-1-908,-3-3 1,5 2 109,-1-6 1032,2 0 0,2-4 0,0 0 0</inkml:trace>
  <inkml:trace contextRef="#ctx0" brushRef="#br1" timeOffset="479">26374 8111 8084,'0'-7'2070,"0"2"-1866,5 16 1,-3 1 12,2 9 1,1 2-153,-1-2 1,1 2-17,-5 2 0,0-4-105,0-1 0,1-4-145,3 0 0,-2-2 78,2-2 342,-3 1-191,-1-6-655,0-2 197,0-5 510,0 0-166,0-5 0,1-2-2,4-6 0,-3-5 46,7-2 1,-5 0 10,4 0 1,-5 1 177,1-2 1,1-1-49,0 5 0,3 1 257,-4 3 1,4 1-141,-4 0 0,5-1 656,-5 1-135,5 5 199,-2-4-361,6 9-337,-1-3 1,-1 6-113,-3 3 0,2 3 85,-6 6 1,4 3 0,-3 1 0,-1 5 26,-4-1 1,0 6-2066,0 2 0,0 0 333,0-4 1494,0 0 0,-6 5 0,-1 2 0</inkml:trace>
  <inkml:trace contextRef="#ctx0" brushRef="#br1" timeOffset="480">26498 8843 7883,'0'-7'392,"0"-4"502,0 10 39,0-5-402,0 6-290,0 0 1,1 6-104,3 2 0,-2 8 76,2 5 1,-1 2-75,1 2 0,-3 0 41,3 0 0,-2 0-143,-2 0 0,0-5 3,0 1 0,0-6-144,0 2 0,4-4 178,0 0 1,0-5 193,-4 0-1000,0-5 328,0 3 130,0-6-27,0 0 215,0-6 0,0-2-70,0-9 0,4 3 43,0-2 1,5-2 46,-5 1 1,5 1 44,0 4 1,-2-1-48,1 1 0,0-1 189,5 1 1,-1 1-132,0 3 1,-1 1 0,-1 4-69,-2-1 1,1 0 550,3 4-300,-5 0 0,4 0 5,-3 0 0,-2 1-99,-2 3 0,-3-1-237,-1 5 1,0 0 69,0 5 0,-1-5-131,-3 0 0,1 1 53,-5 3 0,-2-4-108,-7 1 214,4-1 0,-5-1-115,5-3 265,6 3-48,-4-6 316,5 5-373,-7-6-38,1 0 710,5 0 820,1 0-840,6 0 422,0 0-581,0 5-239,6-3 1,1 9 2,5-3 0,5-3-521,-1 0 1,2 0 219,-1-1 0,-2 4 167,5-3 0,1-1 11,4-4 1,4 0-121,0 0 0,5-6 0,-2-1 0</inkml:trace>
  <inkml:trace contextRef="#ctx0" brushRef="#br1" timeOffset="481">26944 8210 7854,'9'0'888,"-1"0"0,0 6-341,5 2 0,3 3 187,1 2 1,3 6-146,-3 6 1,4 1-205,-5 7 0,6 0 38,-1 4 1,-3-4-72,-2 0 0,-2-4-87,-1 4 0,-2-4-53,-3 4 0,2-4-399,-6 4 1,0-5 205,-4 1 0,-4 1 152,0-1 0,-6 0-4417,2-4 4246,-3 0 0,-7-1 0,-2 1 0</inkml:trace>
  <inkml:trace contextRef="#ctx0" brushRef="#br1" timeOffset="482">27701 8210 7855,'0'-7'1010,"0"2"-838,0-1 315,0 5-164,0-4-250,0 5 1,-1 5 31,-3 3 0,1 10 103,-5 7 0,-1 5-88,-3 8 0,4-1 56,-1 0 0,5 4-163,-4 1 1,5-5 98,-1-4 0,3-4-89,1 4 0,1-5-93,3 0 1,2-3-164,2-4 0,3 1-372,-3-5 1,5 0 305,3 0 0,-1-5 82,6 1 1,-4-1 36,3-4 0,-3-1 180,4 2 0,-1-1 0,5 4 0</inkml:trace>
  <inkml:trace contextRef="#ctx0" brushRef="#br1" timeOffset="483">28197 8198 7854,'0'-12'937,"0"5"-216,0-4-375,0 9-141,0-3 0,0 10 120,0 4 1,-1 3-240,-3 4 0,-3 4 48,-5 5 0,-1-5-375,1 1 1,-5-2 192,1 2 1,-1 1-536,5-6 1,-1 1 66,1-5 0,0-3-845,-1-1 653,1 0 708,-1-1 0,1-1 0,0-6 0</inkml:trace>
  <inkml:trace contextRef="#ctx0" brushRef="#br1" timeOffset="484">28073 8124 7854,'6'-13'0,"-3"6"0,5 3 0,-5 3 1031,8 1 0,-4 0-427,5 0 0,-4 5-235,1 4 1,-1 2 127,4 1 0,1 6-115,-1 3 1,0-2-80,1 1 1,-1 1-92,1 4 0,-1-2 0,0-2 0,1 1 26,-1-5 1,1-1-939,-1-3 0,2-1 238,2 0 0,-2-5-30,3-3 0,1 2 301,-2-2 1,5 0-312,-5-4 1,1 0 0,-5 0 501,1 0 0,-1 0 0,1 0 0</inkml:trace>
  <inkml:trace contextRef="#ctx0" brushRef="#br1" timeOffset="485">27962 8582 7854,'-7'0'2154,"1"0"-2396,6 0 254,0 0 1397,6 0-876,1 0 0,6 0-59,4 0 0,4 0 269,8 0-397,-3 0 1,14-1-73,-3-3 1,3 1-464,-3-5 0,-4 5 187,0-1 0,-1-2 171,1 2 1,-3 0-141,-5 4 0,-1 0-1479,-4 0 0,-2 0 0,-7 2-159,-2 2 1609,-4-3 0,-5 16 0,0-4 0</inkml:trace>
  <inkml:trace contextRef="#ctx0" brushRef="#br1" timeOffset="486">28123 8830 8267,'0'-6'1346,"0"0"-310,0 6 0,1 0 150,3 0-821,-2 0 0,5 6-90,-3 2 1,-3-1-64,3 1 0,-2 0 0,-2 5 1,1-5-259,3 0 1,-2-4-650,2 5 0,-3-5 230,-1 4-548,0-5 337,0 8 303,0-10 226,0 5 1,0-8 241,0-2 1,4-3-32,0-5 1,6-1-102,-2 1 1,-1-2 221,2-2 0,-3 2-56,3-3 0,2 8 264,-3 1 1,3 1-35,1-2-69,-5-2 1,4 10 134,-2-3 1,2 2 52,1 2-242,-5 0 0,4 2 11,-3 2 1,-2-1-198,-2 5 0,1 2-326,0 6 1,-1-2 231,-4 2 1,1-2-784,3-1 0,-2-1 440,2 0 0,-3-3 135,-1-1 0,0-4-558,0 4-1996,6-5 2806,-5 3 0,10-6 0,-4 0 0</inkml:trace>
  <inkml:trace contextRef="#ctx0" brushRef="#br1" timeOffset="487">28594 8223 7854,'0'-13'230,"0"5"83,0 0 0,5 4 358,-1-5-64,0 7 0,-3-5 488,3 3-716,-2 2 1,5-3-155,-3 5 1,-2 0 82,7 0 0,-2 5 321,1 4 1,3-1-199,-3 4 0,3-1-27,2 10 1,-2-5-157,-3 5 0,3 4-23,-3 4 1,2 0 57,-2-4 0,2 4-71,-6-1 0,4 3 13,-4-2 1,2-3-47,-2 3 0,-3-3-514,3-1 1,-2-2-45,-2-2 1,0 1-296,0-5 0,0-1-22,0-4 1,-4 1-78,0-1-771,-1 1 1,1-5 169,0 0 1374,-5-5 0,2 2 0,-6-5 0</inkml:trace>
  <inkml:trace contextRef="#ctx0" brushRef="#br1" timeOffset="488">28855 7900 7854,'0'-8'52,"0"0"849,0 5-192,0-8 97,0 10 241,0-5-447,0 6-574,0 0 1,0 7 291,0 5-76,0 1-83,5 10 0,-3-3-56,2 4 56,-3 1 0,-1 0-47,0 0 0,0 0-219,0-1 1,0-4-235,0-4 1,0-2 149,0-2-138,0 1-177,0-1 305,0-5-32,0-1-29,0-6 180,0 0 1,0-6 11,0-2 1,2-3 8,2-2 0,-1 0 27,5-4 0,0 3 15,5-2 0,-5 2-20,0 2 46,0-1 1,5 1 341,-1-1-190,1 6 0,-1-2 27,0 5 1,-3 0-49,-1 4 0,-4 0 23,4 0-66,-5 0-209,8 0 252,-10 0-147,5 5 0,-2-2 103,0 5-31,0 0-367,-4-1 193,0 4 0,-4-8-360,0 5 320,-6-5 1,8 7-174,-7-6 187,7 0 0,-9 0 1,2 0-29,4 0 75,-6 2 263,4-5 120,-5 5-180,5-6 1,0 0 119,3 0 100,2 0-109,-3 0-72,5 0 2797,0 0-2380,0 5-115,0-3-96,5 9 0,2-9-49,6 7 0,-5-5 79,0 4 0,0-4-317,5 4-25,-6-5 1,4 7 178,-3-6 1,3 4 92,1-4-106,1 6-3282,-1-3 1554,1 0 1516,-1 4 0,0-4 0,1 5 0</inkml:trace>
  <inkml:trace contextRef="#ctx0" brushRef="#br1" timeOffset="489">29587 8198 8431,'0'-7'553,"0"2"-397,0 5 281,0 0 0,-4 1-264,0 3 0,-5 3 0,5 5 1,-6 6 184,2 3-199,3 2 0,-5 2 79,6 0 1,-4 0 79,4 0-398,-1-1-312,5-4 340,0 3 1,2-5 36,2 3-486,3-3 367,5-6 0,1 0-395,-1 1 382,0-1 1,5-1-271,-1-2 0,5 0 1,-3-3-902,1 1 338,-3-5 517,1 4 463,-4-6 0,-1-6 0,1-1 0</inkml:trace>
  <inkml:trace contextRef="#ctx0" brushRef="#br1" timeOffset="490">29922 8322 7854,'0'-7'0,"4"0"1307,0 3-494,0 3-153,-4-5 289,0 6-456,0 0-141,0 6-244,0 1 51,0 5 0,0 2 53,0 2 0,0-2 13,0 3 0,0 1-458,0-2 1,0 1-597,0-5 0,0 0-1236,0 1 901,0-1 302,0 1-259,0-1 1121,0-5 0,6 4 0,1-4 0</inkml:trace>
  <inkml:trace contextRef="#ctx0" brushRef="#br1" timeOffset="491">30071 8446 7854,'8'0'143,"0"0"0,-4-4 641,5 0-500,-1 0 1,4-1 190,1 1 1,-1 0-1348,0 4 348,1-5 368,-1 3 0,2-3-1351,3 5 1507,-4 0 0,5-6 0</inkml:trace>
  <inkml:trace contextRef="#ctx0" brushRef="#br1" timeOffset="492">30864 8119 12121,'9'5'468,"-1"7"417,10 4-290,-6 1 0,-1 5 155,-2-1 1,-2-2-260,1 2 1,2-1-1,-5 4 190,2-4-634,-4 4-1,2-5-264,-5 0 0,0 4-479,0-7 1,-5 5-94,-4-5 0,-6 2-964,-1-1 1,-8-2 1753,5 1 0</inkml:trace>
  <inkml:trace contextRef="#ctx0" brushRef="#br1" timeOffset="493">31187 7813 7906,'1'-6'363,"4"1"0,-4 5 144,3 5-135,3 1-210,-6 7 1,6-1 177,-3 1 1,-2 3-174,2 1 0,-3 3-200,-1-3 0,0 1 259,0-2-433,0-2 184,0-1 0,0-2 54,0-3-393,0-3 206,0 6 63,0-9 59,0 3 287,0-5-324,0 0 0,0-5-109,0-3 0,0-3 103,0-2-128,6 1 191,-5-6 0,9 3 1,-6-6 0,6 4-7,-2-3 0,2 5-20,-2-2 0,3 3 63,-3 2 1,-2 4 496,-2-1 0,3 5-172,1-4 1,-1 5 45,1-1 1,-4 3-138,5 1 0,-5 4-51,4 0 1,-4 7 56,4 1 0,-5 1-35,1 3 0,-1-1-659,1 2 1,-3-3-508,4 2 1,-4-2-1619,-1-1 2556,0-1 0,6 0 0,0 1 0</inkml:trace>
  <inkml:trace contextRef="#ctx0" brushRef="#br1" timeOffset="494">30592 8086 8115,'0'-7'1134,"0"2"-170,0 5 1760,0 0-2464,0 5 1,-2 2-109,-2 6 1,-1-1-179,-4 1 1,-2-1 285,3 0-1533,-3 1 909,-1-1 1,-1 1 122,1-1-1804,5 0 1328,-4-5 1,8 3-852,-5-6 1568,5 0 0,-8 2 0,4 1 0</inkml:trace>
  <inkml:trace contextRef="#ctx0" brushRef="#br1" timeOffset="495">30480 8012 8162,'0'-7'691,"0"-4"-15,0 4-153,6 0-155,-5-4 348,4 10-235,-5-10 235,0 9-255,0-3 1,2 5-104,2 0 0,-3-1 270,3-4-383,-2 4 0,-1-5 15,3 6 1,-1 0 103,5 0-118,1 0-110,-2 0 1,4 5-54,-3-1 224,3 0-198,-4-4 0,4 4-38,-3 0 113,3 6 55,1-3-112,1 5 1,-5 1 21,0-1 1,-3-4 4,3 0 1,-4 1 110,4 3 0,-5 5-101,1-1 1,-1 1-186,1-5 231,-3 1-221,5-1 0,-2 0-172,0 1 1,2-2 254,-2-3 1,-1 3 21,5-3 1,-1-1 63,1 1-140,3-5 1,-4 7-4365,5-6 386,-5 0 1384,4 2 1358,-9-5 517,9 10 701,-10-10 0,-1 10 0,-7-4 0</inkml:trace>
  <inkml:trace contextRef="#ctx0" brushRef="#br1" timeOffset="496">30406 8372 8186,'-9'0'0,"1"0"1040,5 0 1515,-2 0-1460,5 0-777,0 0 0,5 0 63,4 0 1,7 0 235,5 0 0,-2 0-304,2 0 1,-1 0-135,5 0 1,0 0-258,0 0 0,-4 0 151,-1 0 0,-1 0 172,2 0 0,1 0-1254,-5 0 1,-1 0-4652,-3 0 5660,-6 0 0,4 5 0,-4 2 0</inkml:trace>
  <inkml:trace contextRef="#ctx0" brushRef="#br1" timeOffset="497">30517 8520 14213,'0'13'1034,"0"-1"-788,0-5-161,0 10 0,0-13-163,0 8 0,0-2 240,0 2-108,0 1-197,0-1-857,0 0 233,0-5 336,0-1 67,0-6 218,0 0 1,0-6-1,0-2 1,0 1 111,0-1 1,0 0 136,0-5 0,2-1 180,2-2-164,3 8 93,0-9 0,4 10 192,-3-5 0,-1 4 221,1-1-87,0 7 1,5-8-226,-1 6 1,0 0-102,1 4 1,-5 0 206,0 0 1,1 1 278,3 3 1,-4-3-388,1 4 0,-2 2-812,1 1 1,-1-1-1181,-3 1 1324,-3 0 1,6 0 0,-4 1-1008,1 0 0,0-2 1364,-4 2 0,6-1 0,1 4 0</inkml:trace>
  <inkml:trace contextRef="#ctx0" brushRef="#br1" timeOffset="498">31596 7938 8582,'0'-7'1064,"6"-4"1,0 8-676,2-5 0,3 5 178,-3-1 1,3 1-917,2-1 242,-1 2 154,0-3 0,5 5 170,-1 0 0,1-4-1074,-5 0-549,6-1 0,-4 5 685,3 0-661,-4 0 691,0 0 691,-6 0 0,4 0 0,-4 0 0</inkml:trace>
  <inkml:trace contextRef="#ctx0" brushRef="#br1" timeOffset="499">31919 7689 8274,'0'-12'1090,"0"0"-537,0-1 491,0 1 244,0-1-434,0 1 1,1 5-6,4 3-400,-4 3-142,4 1 1,-5 5 15,0 3 1,5 8-54,-1 0 0,0 6-77,-4-1 0,0 6-106,0 2 0,0 2 182,0-2 1,0-3-16,0 3 1,0-4-522,0-5 0,0 2 39,0-5 0,0 1-17,0-2 0,0-6-841,0 2 337,0-2 195,0-3-224,0-2 496,0-5 208,0 0 0,1-5-91,3-3 1,2-8 167,2 0 1,2-1-69,-6 5 0,6-2 125,-2-2 1,1 6-200,0-2 434,2 2-205,-10-3 1,10 5-92,-3 0 0,-1 5-35,2-1 1,-2 1 233,1-1 209,3 3-210,-4-5 1,1 6 148,0 0-258,1 0-68,-3 0 0,0 2-36,-6 2 105,5-3-27,-3 10 1,3-8 124,-5 5-284,0 0 0,-5 5-257,-3-1 1,1-3 135,-2-1 0,1-1-38,-4 1 1,-1 2 96,1-6 23,-1 0 246,1 1-41,5-3-127,-4 3 206,10-5-208,-10 0 81,9 0 555,-3 0 476,5 0 3006,0 0-3467,0 6 1,5-5-74,4 3 0,2 3 193,1 1 0,5-1 38,-1 2 487,1-1-739,-5-1 1,5 4 359,-1-3-426,1-2-188,1 5 1,-5-9-191,4 7 0,-3-5-251,-2 4 1,-4-5-1263,1 1 1431,-1 3 0,3-4 230,-3 5-201,-2-5 0,-17 8 0,-3-4 0</inkml:trace>
  <inkml:trace contextRef="#ctx0" brushRef="#br1" timeOffset="500">23272 10542 7865,'-12'0'1395,"5"0"1,2-1-837,5-4-40,0 4 959,0-4-550,0 5-350,0 0-157,5 0 0,3 0-83,9 0 0,-3-2-178,2-2 0,2 3 53,-1-3 0,3 2-236,-3 2 0,0 0 121,-5 0 0,0 0-639,1 0 1,-1 0 100,1 0 0,-1 0-481,0 0 1,1 0-1736,-1 0 1715,1 0-214,-7 0 0,1 4 1155,-2 0 0,-4 6 0,4-3 0</inkml:trace>
  <inkml:trace contextRef="#ctx0" brushRef="#br1" timeOffset="501">23260 10827 7905,'-8'0'2337,"0"0"-1801,5 0-47,-3 0 1145,1-5-600,3 3 637,-3-3-125,5 5-84,0 0-1245,5 0 1,2 0 505,6 0 1,5 0 61,2 0-365,-2 0 55,6 0-258,-11 0-169,11 0 43,-5 0 1,2 0 138,-1 0 1,-4 0-14,0 0 1,2 0 107,-1 0-3227,-6 0 1991,0 0 1,-9 0 117,7 0 793,-7 0 0,-7 0 0,-9 0 0</inkml:trace>
  <inkml:trace contextRef="#ctx0" brushRef="#br1" timeOffset="502">24922 10145 11586,'-13'7'606,"-4"5"0,-1 2-321,-3 7 0,-2-2-628,2 2 0,-1 1 296,2-6 0,2 1-597,5-5 0,1-1-487,0-2 0,-1 0 22,1-5-61,5 6 534,-4-9 636,9 5 0,-9-17 0,4-3 0</inkml:trace>
  <inkml:trace contextRef="#ctx0" brushRef="#br1" timeOffset="503">24712 10096 7949,'1'-9'335,"3"1"1,-3 4 238,4-4-79,-4 5 1,3-4-97,0 3 1,2 2 950,-2-2-231,-3 3-734,10-5 0,-4 5 78,6-3 1,-5 2 253,0 2-365,0 0 0,5 0 196,-1 0-105,1 0-159,-1 0 0,0 5-51,1-1 1,-5 1-9,0-1 0,-4-1 10,5 5 0,-5-3 52,4 3 1,-5 0-67,1 5 1,2-5 127,-2 0 1,1 0-129,-1 5 1,-2-1-1,2 1 1,-1 3-6,1 1 0,-3-1-100,3-3 0,2-1-103,-2 0 0,6-1 89,-2-2 1,-1 2-235,1-3 0,0 3 81,5 1 0,-1-3-399,0-1 1,1-5 61,-1 1 1,5 1-112,-1-1 0,5 1 195,-4-5 0,3 0-1635,-3 0 1,3 0-3104,-3 0 5042,5 0 0,-3-11 0,6-3 0</inkml:trace>
  <inkml:trace contextRef="#ctx0" brushRef="#br1" timeOffset="504">25183 9736 7947,'0'-13'909,"0"1"15,0 5 398,0-4-673,0 10-556,0-5 0,0 8 349,0 2 1,0 8-222,0 9 1,1 2-108,3 2 0,-2 1 135,2 3 0,-3-3-221,-1 3 0,0-3 129,0-1 0,0-4-267,0 0 1,0-6-213,0 1-226,0-2 210,0-2 128,0-5 27,0-1 78,0-6-358,0 0 283,0-6 0,-1-1 60,-3-5 1,2-4 26,-2-1 0,3-1 3,1 2 0,4 2 59,0-3 1,2-1-5,-2 2 0,-1-1-71,5 5 1,-1 4-26,1-1 0,3 5 688,-3-4 0,-1 5 16,1-1-321,1 3 1,3 1-158,1 0 0,-5 0-30,0 0 0,-4 4-142,5 0 109,-7 6 0,8-4-125,-6 7 0,0-5 78,-4 0-97,0 1 0,-4 3 69,0 0 1,-4-3 20,4-1 1,-6-4-39,2 4 0,1-5-139,-2 1 0,5-2 10,-4-2 79,0 5 418,-5-3-226,1 3 1,4-6 658,-1-3-329,7 2 195,-4-3-2,6 5 147,0 0 0,6 4-582,2 0 1,3 6 47,1-2 1,1-1-152,-1 1 1,1 0 120,-1 5 0,5-2-599,-1-3 0,2 3-310,-1-3 0,-4-1-612,4 1 0,1-1 258,-2 2 0,1 0 1075,-5-5 0,-5 6 0,-1-3 0</inkml:trace>
  <inkml:trace contextRef="#ctx0" brushRef="#br1" timeOffset="505">24513 10554 13287,'12'0'1761,"1"2"-1334,-1 2 0,6-3 166,3 3 0,2-2-172,2-2 1,1 0-126,3 0 0,-1 0-69,5 0 1,0 0 9,4 0 1,0-4-24,1 0 0,0-1 13,4 5 1,-4 0-201,3 0 1,2 0-130,-1 0 1,-1 0-254,-4 0 1,0 0 249,1 0 1,-5-4-509,0 0 0,-4 0 303,4 4 1,-7 0 85,-1 0 1,-2-4-165,-6 0-1356,5 0 0,-8 4-2634,2 0 4378,-8 0 0,-8 0 0,-7 0 0</inkml:trace>
  <inkml:trace contextRef="#ctx0" brushRef="#br1" timeOffset="506">24848 10864 7877,'0'-12'1131,"0"0"778,-6-1-1363,5 1 1,-4 4 607,5-1-510,0 7-427,0-4-147,0 6 1,0 3 157,0 5 0,0 2-14,0 10 0,0 1 335,0 4-478,0 0 0,0 1 104,0 3 1,0-4 38,0-1 0,0 1-420,0-4 1,0 1 117,0-1 0,0-2-192,0-3 0,0-2 187,0 3 1,0-8-167,0 0 0,0-5-224,0 4 74,0-5 298,0 2 15,0-5-85,0 0 98,0-5 0,0 2-127,0-5 1,0-5 69,0-3 1,1-6-23,3 1 1,-1-2 57,5-2 0,0 0-22,5 0 1,-1 6 235,1 2 0,-1 0 86,0 0 0,1 2 167,-1 7 1,1-2-179,-1 6 0,0-2 58,1 2 1,-5 3-50,0-3 0,1 4-212,3 4 0,-4-1 84,1 5 1,-7 0-77,2 4 0,-2 1-208,-2-1 1,0 1 125,0-1-424,0-5 333,-6 4 0,4-5-79,-7 2 1,1 1-362,-4-4 463,-1 4 0,1-7-83,-1 2 279,1-3 1,0-1-59,-1 0 496,1 0-360,5 0 1,-4 0 23,3 0 262,2 0 1,-4-1 89,6-3 392,-5 2-196,7-3 4,-3 5-248,5 0 295,0 0 1,5 0-428,4 0 0,2 0-96,1 0 1,0 4-16,1 0 0,1 1 42,2 0 0,-2-3-223,2 7 1,-2-7-128,-1 3 1,3 0-254,1-1 0,-1 0-779,-3-4 0,-2 2 606,-3 2 0,3-3-23,-3 3 282,3 3 0,-2-4-3538,-1 5 3814,-5-5 0,8 3 0,-4-6 0</inkml:trace>
  <inkml:trace contextRef="#ctx0" brushRef="#br1" timeOffset="507">25295 10765 7850,'0'-7'1736,"0"0"-1286,0 3 977,0 3-248,0-5-274,0 6-183,0 0 1,0 6-322,0 2 0,0 3-63,0 2 0,0 0-113,0 4 0,0-3-96,0 2 0,0-2-81,0-2 0,0 1-334,0-1 1,1 1 205,3-1 0,-3 0-1296,4 1 1069,-4-1 0,-1-3-870,0-1 0,4-4 229,0 4 1,2-5-727,-2 1 1674,-3-3 0,10 5 0,-4 1 0</inkml:trace>
  <inkml:trace contextRef="#ctx0" brushRef="#br1" timeOffset="508">25319 11175 10184,'-7'0'3049,"2"0"-1719,5 0 2910,0 0-3793,5 0-237,-3 5 1,3-2-1958,-5 5 1,2-4 1746,2 4 0,-3-5 0,5 3 0</inkml:trace>
  <inkml:trace contextRef="#ctx0" brushRef="#br1" timeOffset="509">25927 10567 7891,'-7'-7'2753,"2"1"-2222,5 6 688,0 0-1032,0 6 0,1 1 57,3 5 1,3-4-160,6 1 0,0-2-73,4 1 1,-2-3 101,6-5 1,-1 0 64,5 0 0,0-1-49,0-3 0,-2-3-639,-2-5 1,1 1 289,-5 2 1,-2-2-29,-7 3 1,2 1 81,-6-1 1,0 0 42,-4-5 38,0 1 0,0-1 13,0 1 1,-4-2 134,0-2 1,-5 2-124,5-3 1,-5 8 255,0 0 1,0 1-66,0-4 1,-2 5 58,3 3 0,-3-2-91,-1 2 1,-1 0 170,1 4 1,0 0 140,-1 0-215,1 0 0,-1 4 27,1 0-177,-1 6 1,5-7 103,0 5 0,4-4 4,-4 4 0,3 1-27,-3 3 0,5-4-54,-1 1 0,-1-1 48,1 4 0,-5 1 98,5-1 0,-4 5 44,4-1 0,-2 1-114,2-5 0,3 5-7,-3-1 1,2 1 45,2-5 1,0 0-70,0 1 0,2-1 44,2 1 1,3-1 55,5 0 0,0-1-115,1-2 0,5 0-84,2-5 1,0 5 0,0-5-205,2-1 0,3-2 183,4-1 0,-3 0 90,3 0 0,2 0-941,-2 0 0,4-5-1347,-4-4 1,1 2 2197,-1-1 0,-3-6 0,4-5 0</inkml:trace>
  <inkml:trace contextRef="#ctx0" brushRef="#br1" timeOffset="510">26473 10232 7912,'-12'0'-10,"3"0"255,1 0 571,5 0-124,-8 0 464,10 0-374,-5 0 118,6 0-541,0 0 0,6 0 56,2 0 1,3 0-469,2 0 1,0-1 113,4-4 0,2 4-1364,6-3 0,-4-2 1303,-1 2 0,1-5 0,4 2 0</inkml:trace>
  <inkml:trace contextRef="#ctx0" brushRef="#br1" timeOffset="511">27019 10120 10188,'-13'13'471,"5"-5"-278,0 0 1,0-1-55,-5 1 0,5 3-113,0-2 0,-1 0-318,-3 0 1,0 0 220,-1-5 1,1 6-631,-1-2 0,1-1 380,0 1 0,-1-1 96,1 2 1,1-2 49,3-3 175,-4-3 0,6 5 0,-7-6 0</inkml:trace>
  <inkml:trace contextRef="#ctx0" brushRef="#br1" timeOffset="512">26833 10071 7949,'7'-6'0,"-2"3"226,-5-5 395,6 5 1,-4-6-196,7 5 1,-5-1-5,4 5 1,-4 0 500,5 0-639,-1 0 0,4 0 253,1 0-302,-1 0 0,0 0-79,1 0 0,-5 0 79,0 0 1,-3 5-10,3-1 1,-4 1-6,4-1 1,-4-2 349,5 2-313,-7 3 0,5-4 185,-3 5-11,-2-5 39,3 8-28,1-10-22,-5 5-236,5-1 0,-5-4 252,3 4-338,-2 1-156,3-4 322,1 9-125,-5-10 1,6 9-45,-3-6 8,-3 6 0,5-8-6,-6 7 0,4-5 215,0 4-168,0 0 0,-2 5 53,2-1-95,-3-5 1,6 4 31,-3-3 0,-1-1-4,5 1 0,-4-1-117,5 2 0,-5-2 66,4-3 0,0 1 39,5 3 0,-1-2 8,1-6 0,4 4-803,4 0 1,3 0 86,0-4 589,1 6 0,6-5 0,0 5 0</inkml:trace>
  <inkml:trace contextRef="#ctx0" brushRef="#br1" timeOffset="513">20283 12278 10370,'12'-7'777,"1"2"-552,-1 5 0,0 0 266,1 0 0,1 0-120,2 0 1,-1-4-107,6 0 0,0 0-604,3 4 0,1-5 269,0 1 0,-4-1-766,-1 1 0,0 2 579,0-2 0,-2 3-53,-5 1-48,-1 0 358,-5 0 0,-1 0 0,-6 0 0</inkml:trace>
  <inkml:trace contextRef="#ctx0" brushRef="#br1" timeOffset="514">20308 12328 9237,'0'7'1023,"-2"0"-653,-2-3 0,3 7 580,-3 5-580,-3 6-156,5-2 0,-3 5-152,5-1 0,-4 5 256,0 0-318,-1 0 264,5-10-239,0 5 0,2-9 142,2 6 1,-1-6 0,5 1 1,-1-2 16,1-1 1,3-1-149,-3 0 0,8 1 54,0-1 1,1-4-115,-5 1 1,6-5-28,3 4 0,-2-5-136,2 1 1,-1-3 199,5-1 0,-4 0 26,-1 0 1,-3-4-1321,4 0 1,-8-1 546,0 0 0,-2 3-1038,-7-7 884,0 1 887,-4-4 0,0-1 0,0 1 0</inkml:trace>
  <inkml:trace contextRef="#ctx0" brushRef="#br1" timeOffset="515">20345 12564 9813,'7'-7'691,"5"3"0,2-2-358,7 2 1,-1-6-476,5 2 1,0 1 143,0-1 0,-2 1-859,-2-1 0,-3 1 300,-6 3 0,1 2-334,-1-2 891,-5 3 0,4-5 0,-4-1 0</inkml:trace>
  <inkml:trace contextRef="#ctx0" brushRef="#br1" timeOffset="516">20444 12353 11357,'0'16'851,"0"1"1,0 6-860,0 2 1,0 0-249,0 4 0,0 1-1601,0-1 1344,6 0 1,-4-4 239,7 0 273,-7-6 0,15 4 0,-3-3 0</inkml:trace>
  <inkml:trace contextRef="#ctx0" brushRef="#br1" timeOffset="517">20977 12316 7818,'0'-13'1328,"0"1"-945,0-1 1,0 5 1109,0 0-1004,0 0 0,0-5-63,0 1 1,-5 3-163,-3 1 0,1 4-130,-1-4 0,-1 5-86,-3-1 0,4 1 107,-1-1 1,1 3-31,-4-4 1,3 4 219,1 1 72,0 0-277,-5 0-266,1 0 1,4 1 96,-1 4 1,5-3 223,-4 7-128,5-1 0,-2 4 20,5 1 1,0 3-30,0 1 1,0 5 26,0-1 1,-2 3 20,-2 5 0,3-1-15,-3 5 1,2-1 23,2 1 1,0 1-28,0-5 0,0 4-1,0-4 1,2 0 10,2-4 0,-1-5-8,5 1 1,-1-6-123,1 2 1,3-3 114,-3-2 0,3-4-332,2 1 0,-1-7 103,1 2 0,-1-2-468,0-2 1,1 0 128,-1 0 0,1-2-73,-1-2 1,0-3-155,1-5 0,-1 0-1100,1-1 1229,-1-5 583,-5 5 0,4-11 0,-4 5 0</inkml:trace>
  <inkml:trace contextRef="#ctx0" brushRef="#br1" timeOffset="518">21238 12278 11155,'8'10'1170,"1"2"0,-1-1-835,4 10 0,1 0-73,-1 4 1,0-5-363,1 1 1,1 0 114,2 3 1,-1 0-657,6-4 1,-6-2 407,2-5 1,-4-1 115,0 1 1,3-1-57,1 0 0,0-5-1463,-5-3 0,-4-2-396,0-2 2032,1 0 0,-2 0 0,-2 0 0</inkml:trace>
  <inkml:trace contextRef="#ctx0" brushRef="#br1" timeOffset="519">21486 12328 7807,'-1'-7'1119,"-3"3"0,2 1 309,-2-1-986,3 3 0,-5 1-1,-2 8 0,-3 4-223,-2 5 1,-3 4-332,-1 7 1,-5 0-1541,2 5 1213,2-5 0,0 2 223,5-5-1177,1-6 1,1 4 1393,3-2 0,-3-3 0,4 0 0</inkml:trace>
  <inkml:trace contextRef="#ctx0" brushRef="#br1" timeOffset="520">21635 12142 7755,'-6'-7'1881,"5"1"-1642,-4 6 1,6 0 425,3 0-394,3 0 0,5 0-192,1 0 0,-1 0 123,1 0 0,-5 0-139,0 0 0,0 5 143,5-1-543,-1 0 295,1-4 1,-1 0-262,0 0 1,-3 0-109,-1 0 105,-5 0 295,8 0-94,-10 0 550,10 0-178,-9 0 455,3 0-443,-5 5 1,4-2 13,0 5 0,0-3 173,-4 3 0,0 0-66,0 5 0,0-1-53,0 0 0,5 1-103,-1-1 1,0 1 153,-4-1 1,0 4-95,0 1 1,0 5 187,0-1 1,0 2-45,0 2 1,4 0-106,0 0 0,0-1 85,-4 1 1,0-1-92,0-4 1,0 2 41,0-5 0,0 4-71,0-5 0,0 1-142,0-5 0,0 0 36,0 1 0,-4-1-460,0 1 1,-6-5-635,2 0 1,-8-5-1141,-5 1 1,-3 2 2031,0-2 0,-12 5 0,-3-2 0</inkml:trace>
  <inkml:trace contextRef="#ctx0" brushRef="#br1" timeOffset="521">22392 12365 9614,'8'-4'626,"0"0"1,1 0-431,3 4 1,0-2-238,1-2 1,3 3 84,1-3 0,3-2-346,-3 2 1,0 0 197,-5 4 0,5 0 171,-1 0 32,1 0 1,-5 0-1171,0 0 1,-3 0-479,-1 0 1549,-5 0 0,2 5 0,-5 2 0</inkml:trace>
  <inkml:trace contextRef="#ctx0" brushRef="#br1" timeOffset="522">22429 12539 7823,'-7'5'517,"2"-3"683,5 3-452,-6-5 236,5 0-724,6 0 0,3 0-51,9 0 0,1-4-154,-2 0 1,6-4 92,-1 4 1,4-5-904,4 5 1,-3-4 424,3 4 0,-3 0 330,-1 4 0,0 0 0,0 0 0</inkml:trace>
  <inkml:trace contextRef="#ctx0" brushRef="#br1" timeOffset="523">23409 12303 7764,'7'0'1568,"-2"0"-1137,-5 0 733,0 0-778,0 6 0,-1-4-294,-3 7 1,-4-1-3,-9 4 0,3 1-68,-2-1 0,-2 5-91,1-1 1,-3 1-306,3-5 1,-4-4-433,5 1 0,-1-2 424,5 1 0,-1 1-399,1-4 0,0 0 303,-1-1 0,5-2 478,0 2 0,-1-8 0,-3-3 0</inkml:trace>
  <inkml:trace contextRef="#ctx0" brushRef="#br1" timeOffset="524">23210 12229 7764,'5'-9'70,"-1"1"0,4 4 986,-4-4 176,6 5-449,-3-8-81,5 10-466,0-5 0,1 6-20,-1 0 0,-3 0 215,-1 0-23,0 0 1,5 1-70,-1 4 0,-4-4-124,0 3 1,-1 3 139,2 1 1,2-1-90,-3 1 1,-1-3-39,1 3 1,-4-1-26,4 1 0,-3 3-99,3-3 0,-4 3 74,4 2 1,-4-1-83,5 1 1,-5-5 42,4 0 1,-5 0-18,1 5 1,2-1 12,-2 1 1,4-1-33,-4 0 1,2 1-1,-4-1 3,2 1 1,6-1 95,-2 0-239,-2 1 149,5-6 1,-4 4 8,5-3 1,1-3 55,-1 0-446,0 1 207,1-4-1077,5 3 510,-4-5 1,9 0-801,-2 0 951,2 0-560,2 0 0,0 0 1038,0 0 0,-1 0 0,1 0 0</inkml:trace>
  <inkml:trace contextRef="#ctx0" brushRef="#br1" timeOffset="525">25282 12105 7758,'0'-9'0,"0"1"1245,0 5-808,0-2 1,0 6 11,0 3 0,6 5-90,2 7 0,-1-1-105,1 6 1,0 4-23,5 4 1,-5-4-26,0-5 1,1 0 7,3 0 0,0-2 12,1-5 1,3-2-124,1-3 1,-1-3 97,-3-5 1,3 0-81,1 0 0,4-5 13,-5-3 1,5-3-132,-5-2 1,5-3 65,-4-1 1,-1-5 57,-3 1 1,-5-2-256,0-2 1,-1 0 72,1 0 1,-2 5-39,-6-1 0,0 2 42,0-2 0,0-1-156,0 6 0,0-1-145,0 5 1,0 3-640,0 1-404,0 5 54,0-2 1340,0 5 0,-6 11 0,-1 3 0</inkml:trace>
  <inkml:trace contextRef="#ctx0" brushRef="#br1" timeOffset="526">26026 12204 7786,'-12'-4'686,"0"0"-504,-1-6 1,-1 9 714,-2-4 0,2 0-349,-2 1 1,-2 0-150,1 4 0,-1 5-141,2 3 1,2-1-28,-3 2 0,5 0-26,4 8 0,-2-3-210,6 2 0,0-2 0,4-2-291,0 1 274,0-6 1,5 4-381,4-3 0,2-3 232,1 0 0,2-4-227,2-1 1,2 0 175,3 0 1,1-1-161,-5-4 200,-1-1 0,1-5 55,-1 2-8,-5-2 0,0 8 24,-3-5 381,-2 5-420,-1-8-35,-5 10 81,0-4 111,0 5 0,0 1 2360,0 3-1695,0 3 0,5 5-812,-1 1-123,5-6 0,-2 2-240,6-5 0,-1 1-314,0-5 1,1 0 385,-1 0 1,1 0-42,-1 0 0,-1-6 75,-3-2 0,3 1-75,-2-1 0,-2-1 140,1-3 0,-4-5 331,4 1 0,-5-1 0,8-1 0,-4-1 0</inkml:trace>
  <inkml:trace contextRef="#ctx0" brushRef="#br1" timeOffset="527">26250 12092 7786,'0'-7'-959,"1"-2"1431,3 5 0,-2 1-117,2 7 0,-1 3 108,1 5 0,-2 1 200,7-1-509,-7 0 0,5 5 154,-3 0-206,-2 5 77,9-9 1,-8 9 128,5-5-417,-5 0 157,2-5 0,1 0 37,-5 1-344,5-1-91,-6 1 228,0-7 222,0 0-33,0-6 1,-2 0 0,-2 0 0,3-1 57,-3-4 0,-2-1 164,2-7 1,-4 1-60,4-1 0,-1 1 22,5 0 1,0-1-1,0 1 623,0-1-236,6 1-280,1 0 0,7-1 170,2 1-123,-2-1 51,4 6-252,-11 2-110,4-1 1,-4 5 197,5-3-177,-5 2-501,4 2 417,-10 0 35,5 0 1,-5 0-133,3 0 0,-2 2-3582,2 2 2113,-3-3-1569,-1 10 3103,6-9 0,1 9 0,5-4 0</inkml:trace>
  <inkml:trace contextRef="#ctx0" brushRef="#br1" timeOffset="528">26796 11956 7776,'0'-13'285,"0"1"0,0 4-70,0 0 0,0 3 273,0-3 0,0 4-72,0-4 1,-6 4-98,-2-5 0,1 7 166,-1-3-255,-1-1 0,-3 4-235,0-2-180,-1 3 1,1 1 93,-1 0 0,5 4 102,0 0-112,0 6 1,-3-4 26,2 7 1,0-5-38,4 0 1,0 1 195,1 3 0,2 0 0,-2 1 63,3-1 1,-3 1-120,0-1 1,0 0 20,4 1 469,0-1-294,0 6 1,0-3-39,0 6 0,1-2 50,3 2 0,-1 2-49,5-2 1,-4-3 94,4-1 0,-1 0 192,2 0-262,2 0-61,-10-5 0,10-1 48,-3-3 1,-1 2-106,1-6 0,-3 0-168,3-4 0,0 0 220,5 0-900,-1 0 0,2-1 177,2-3-250,-2-3 0,10-6 826,-4 1 0,4-6 0,0-1 0</inkml:trace>
  <inkml:trace contextRef="#ctx0" brushRef="#br1" timeOffset="529">27081 11981 8288,'0'-7'273,"0"1"212,0 6 1,5 4-101,4 1 0,3 8-181,5 0 1,-4 2 12,4-3 1,1 1-1,-2-1 1,1 3-587,-5-2-695,6 7 769,-4-17 0,4 14-610,-6-9 1,1-1 473,-1 1 1,1-5 430,-1 1 0,0 3 0,1 0 0</inkml:trace>
  <inkml:trace contextRef="#ctx0" brushRef="#br1" timeOffset="530">27379 11956 9198,'-13'0'967,"1"5"-946,-1 4 1,-3 6 52,-1 1 1,-3 6-186,3-1 0,-4 2 95,5 2 1,-5-5-628,5-4 1,1-2-419,6-2-202,-2 1 1263,10-1 0,-10-5 0,4-1 0</inkml:trace>
  <inkml:trace contextRef="#ctx0" brushRef="#br1" timeOffset="531">27490 11832 7780,'9'0'-54,"-1"0"0,-4 0-56,4 0 1,1 0 311,3 0 1,0-4 50,1 0 0,-1-2-153,1 2 1,3 3-32,1-4 1,-1 0-16,-3 1 0,-5 0 62,0 4-10,0 0 129,5-6-153,-1 5 0,-4-1-12,1 6 1,-7 6 298,3-2 1,-3 3-17,3 2 1,-4 5 43,3 2 1,2 4-92,-2 1 1,1-1 94,-1 1 1,-1 0-94,5 0 1,-4 0 27,5-1 1,-6 1-63,1 0 0,1-6 4,-1-2 0,0 1-54,-4-2 4,0 1 1,0-5-198,0 1 1,-1-6 146,-3-3 0,-3 1 39,-5-1 1,-1 1-518,1-5 0,-1 0-634,1 0 1,1-2-1746,3-2 1278,-3-3 1,9-7 1400,-2-2 0,3-3 0,1-6 0</inkml:trace>
  <inkml:trace contextRef="#ctx0" brushRef="#br1" timeOffset="532">28061 11906 7780,'12'4'788,"1"1"0,-5-1-241,0-4 0,1 0-20,3 0 0,0 0-658,1 0 1,-1 0 166,1 0 1,-1 0 129,0 0 0,1-4 243,-1-1-3261,1 1 2852,-6 4 0,4 6 0,-5 1 0</inkml:trace>
  <inkml:trace contextRef="#ctx0" brushRef="#br1" timeOffset="533">28135 12067 7780,'2'7'872,"2"-2"-243,-3-4 1,12-1-727,-1 0 1,0 0-17,5 0 0,2-1-240,2-4 0,2 0 155,2-3 198,0-3 0,5 4 0,2-6 0</inkml:trace>
  <inkml:trace contextRef="#ctx0" brushRef="#br1" timeOffset="534">28867 11869 7780,'0'7'2120,"0"4"1,-1-4-1578,-3 5 0,-3 1-68,-6-1 0,1 0 121,0 1-652,-1-1 112,1 1 0,-1 2-1226,1-3 908,-6 3 0,3-8-199,-6 6 1,6-5-585,-1 0 0,2-4 436,1 5-1203,1-7 785,5 4 1027,-4-6 0,4 5 0,-5 2 0</inkml:trace>
  <inkml:trace contextRef="#ctx0" brushRef="#br1" timeOffset="535">28644 11807 7780,'12'-12'1074,"-1"3"-711,-2 1 1,2 4 579,-3-4-579,3 5 4,-4-3 1,4 2 110,-3 0 1,3 0-196,2 4 0,-5 0-29,0 0 0,0 0 282,5 0-384,-1 0 1,1 4 355,-1 0-230,-5 6 1,4-7 27,-3 5 36,3 0 0,2 5-63,-1-1 1,-4-4-64,1 1 1,-1-1 35,4 4 0,-3 1 194,-1-1 1,0 0-111,5 1 1,-5-1 46,0 1 1,-1 3 139,1 1-345,3-1 0,-4-3 128,6-1-383,-7 0 0,5 1 155,-2-1 1,3 1-307,5-1 1,-2 0 187,6 1 0,6-6-1803,10-3 1,12 1 163,8 0 1418,-21-3 0,0 0 0,2-2 0,0 0 0,5 0 0,1 0 0</inkml:trace>
  <inkml:trace contextRef="#ctx0" brushRef="#br1" timeOffset="536">28880 11919 7194,'0'-7'994,"0"1"-724,0 6 220,0 0-276,5 0 69,-3 0-308,3 0 156,-5 0 668,0 0-703,6 0 47,-5 0-44,5 0 31,-6 0 775,0 0-739,0-5-382,0-2 41,5-6 156,-4 7 83,5-5-65,-6 9 36,0-3-180,0 5-1064,0 0 101,0 5 1,-4 2 1107,0 5 0,-12 1 0,3-1 0</inkml:trace>
  <inkml:trace contextRef="#ctx0" brushRef="#br1" timeOffset="537">18372 14796 9893,'0'12'434,"0"1"-359,0-1 0,0 1 0,0 0-154,0 4-140,0-3 227,0 4 1,0-2 0,0 2-26,0 1 0,0-2 78,0 4 1,2-5 132,2 5 0,-1-5-119,5 5 1,-4 0 2,4 3 0,-1-3 16,1 0 1,3-1 19,-2 5 1,2 0-143,1 0 1,2 0 119,3-1 0,-4 1-161,4 0 1,1 0 53,-2 0 0,2 1 22,-1 3 0,-2-2 14,6 6 0,-2-4-17,2 4 0,2-4-9,-2 4 1,2 1 2,2 3 1,-3-4 8,3 0 1,-6-6 1,10 2 1,-4 2 396,8-2-770,-6 0 483,4-5 1,-5 3-80,3 2 1,1-3 65,3 3 38,3-3-77,-10-1 1,10 4 53,-3 0-311,3-1 241,1-3 1,-4 4 14,1 0 0,-1 0-20,4-4 0,0 0-142,0-1 1,0 1 73,1 0 1,0-1 44,4-4 0,2 2-157,5-5 1,1 3 80,0-3-518,-1 0 452,6 0 0,-4-3-120,3 3 0,1-3 161,-1-2 1,1 2 47,-1 2 0,2-2 110,6 3 0,-4-4-64,0 0 1,-4-5 16,4 0 1,0 1-253,4 3 0,0-4 231,0 1 1,1-3-30,3 3 1,-2 0-84,2-5 0,-1 5 67,1-5 1,-1 4 27,-30-6 1,0 0 0,31 7-6,-31-7 0,0 0 0,34 3 14,-34-3 1,1 0 0,0-1 0,1 0 4,-2 1 1,0 0 0,2-1 0,0-1 12,3 0 0,-1 0 0,-2 2 0,-1 0 67,3 0 0,1 0 0,-5 1 0,0-1-83,4-2 1,1 0-1,-3 0 1,0 0 9,4-1 1,1 2 0,-3 0 0,0 2 68,3-1 0,-1 0 0,-2 0 0,0 0-32,3-2 0,-1 0 1,0 0-1,1 0-201,1 0 0,1 0 0,-1 0 0,1 0 156,-1 0 1,0 0 0,1 0 0,1 0-62,0 0 0,1 0 0,-2 0 0,1 0 56,3 0 1,-1 0 0,1 0 0,-1 0-5,3 0 0,0 0 0,-1 0 0,0-1 3,-2-1 0,1-1 0,1 3 1,1-1-3,-1-1 0,1 0 0,0 1 0,-1 1 58,3 0 0,0 0 0,-3 0 0,1 0-34,2 0 0,-1 0 0,-4-2 0,0-1 4,5 1 1,-1 0 0,-1 0 0,-2 0-2,2 2 1,0 0 0,0 0 0,0 0-1,2 0 1,0 0 0,-1 0 0,1 0-8,-1 0 0,1 0 1,3 0-1,-1 0 8,-2 0 1,0 0 0,0-2 0,0 0 1,2 0 0,0 0 0,-2-2 0,1 0 1,-2 1 1,1 2 0,3-2 0,0 0-59,-5 1 1,0 0 0,2 1-1,0-1 46,-4-2 1,-1 0 0,0 2 0,-1 1-64,-1-1 0,1 0 0,-3 1 1,1 1-22,-3 0 0,0 0 0,-1-2 1,0-1 71,-2 1 1,-1 0-1,-1 0 1,1 0 5,33 2 1,-3-4-12,-4 0 1,-11-2 219,-2 2 0,-5 2 22,0-7 1,-3 6 205,-9-1 0,-3 2-393,-5-3 0,-6 4 329,-2-3-730,-9 3 880,-2 1-1004,-6 0-550,0 0 241,-6 0 1,-1 0 776,-5 0 0,-6 0 0,-1 0 0</inkml:trace>
  <inkml:trace contextRef="#ctx0" brushRef="#br1" timeOffset="538">27292 16570 8495,'12'0'-166,"1"0"0,3 0 134,1 0 0,-1 1 236,-3 3 0,-1-3 351,0 4 1,5-4-303,0-1 0,-1 0-154,-4 0 1,2 1 118,3 3 1,-3-2 260,2 2 1,-1-1-265,2 1 1,-3-3-17,2 3 0,-2-1-77,-2 1 0,1-2 65,-1 2 0,-4 1-25,1-1 0,-5 2 225,4-2-201,-5-3 0,2 10 5,-5-2 0,0-2 24,0 1 0,-2 4-22,-7 5 1,-4 5 1,-12-1 1,-6 2-1711,-2 2 1,-9 1 1514,-8 3 0,20-11 0,-1 1 0,-3 3 0,-1 0 0</inkml:trace>
  <inkml:trace contextRef="#ctx0" brushRef="#br1" timeOffset="539">19749 15949 8007,'0'-6'1206,"0"0"0,0 5-628,0-3 487,0 2-233,0-3-267,0 5-82,0 0-276,0 5 1,0 2-157,0 5 1,2 6 145,2 3 1,-3-3-323,3-2 1,-1 2 116,1-1 0,-1-1-349,5-3 1,-4-5 168,5 0 1,-5-5-126,4 1 0,0-2 23,5-2 1,-1 0 15,1 0 0,0-7 137,4-6 1,-3 5-18,2-4 1,-2 2 19,-2-2 1,-3 1-167,-1 2-16,-5-2 38,8 10 1333,-10-5 0,9 8-456,-6 2 1,0 3 146,-4 5-439,6 1 1,-1-1-61,3 0 1,3-5-167,-2-3 0,-2 2 71,1-2 0,0 0 39,4-4 0,1-4-23,-1 0 1,1-6-56,-1 2 0,-4-3 64,1-1 0,-5-1-27,4 1 1,-5-1-124,1 1 1,1 4 97,0-1 1,-1 5-357,-4-4 0,0 4 5,0-4 396,0 5-99,0-8-3885,0 10 2271,0-10 0,0 4 1543,0-6 0,5 1 0,2-1 0</inkml:trace>
  <inkml:trace contextRef="#ctx0" brushRef="#br1" timeOffset="540">20345 15627 11750,'5'18'1498,"-3"1"-1203,2 6 1,-3 0-62,-1 0 0,4-1 118,0 1-623,1 0 235,-5 0 1,0 0-107,0-1 0,0 1 0,0-1-422,0-4 333,5-2 1,-3-5-703,2-1-69,-3 0 267,-1-5 262,6 4 254,-5-9 1,6 3 249,-3-5 0,1-5-73,4-4 0,2-2 227,-3-1 0,2 0 281,-2-1 377,3 1-627,-4-1 0,1 7-68,0 1 160,-5 4 1,4 2-23,-3 4 0,-2 1-387,2 7 1,1-1 92,-1 1 1,5-1-326,-5 0 0,5-3-74,0-1 0,2-1-262,1 1 0,2-1 265,2-3 0,-2-2 0,4 2-325,0-3 96,-4-1 308,9-5 0,-9-1 105,3-2 0,-4-3 194,0 2 0,-1-6 26,1-1 394,-7-1-403,0 5 0,-5-5-78,4 1 0,-4-1 561,3 5 1,-4 4 2014,-4-1-1794,-3 7 0,-5-4 143,-1 6 1,1 0-320,-1 0 0,5 6-146,0 2 1,1 3-216,-1 1 0,-2 5-82,6-1 0,0 1-115,4-5 95,0 1 0,1-1-451,3 0 0,-1-3 292,5-1 0,1-5-518,3 1 0,0-3 295,1-1 0,-1 0-121,1 0 1,-1-5 75,0-4 1,1-2 261,-1-1 1,-1 4 101,-2-1 1,-3 7 444,-1-2 671,-4-3-637,4 5-311,-5-3 1,0 10-45,0 4 1,0 2 527,0 1 1,2 0-193,2 1 1,-3-1-509,3 1 60,-2-1 0,3-4-1054,4 1 746,-4-1 1,6-1-1,-3-3-331,3-3 1,6-1 239,0 0 94,-1-5 1,-4-2-39,1-6 0,-1 0 37,1-4 1,-1 2 31,1-6 0,-2 1 479,-3-5 1,1 1-3,-4 4 0,3-4 184,-4 4 1,0 0 0,-4 1 1275,0 1-1281,0 2 1053,0 3-397,0 6-538,0 2-276,0 5 1,0 5-87,0 4 1,2 6-48,2 1 0,-3 6-200,3-1 1,2 1-503,-2-1 0,1 1 392,-1-6 1,-1 5 142,5-5 0,1 0-60,3-8 0,-1 3-1089,-3-3 1,3-2 475,-2-2 1,2-3-192,1-1 0,-4 0-183,1 0 1118,-7 0 0,10-5 0,-6-2 0</inkml:trace>
  <inkml:trace contextRef="#ctx0" brushRef="#br1" timeOffset="541">21015 15875 8001,'-9'0'882,"1"0"-882,5 0 840,-2 0 1060,5 0 0,5 0-1076,4 0 1,6 1-404,1 4 0,8-4-489,1 3 0,1-3-1114,7-1 1182,-6 0 0,9 6 0,-4 1 0</inkml:trace>
  <inkml:trace contextRef="#ctx0" brushRef="#br1" timeOffset="542">21858 15801 9301,'0'13'-376,"0"4"517,0 2 0,0 5-289,0-4 1,0 2 80,0-5 1,6-1-434,2-3 0,3-2 156,1-3 1,5-2-128,0-6 1,-1 0 470,-3 0 0,-1-11 0,0-3 0</inkml:trace>
  <inkml:trace contextRef="#ctx0" brushRef="#br1" timeOffset="543">21858 15677 7989,'0'-13'0,"-4"5"692,0 0 0,0 3 254,4-3-332,-6 5-107,5-2-56,-5 5-226,6 0 1,2 0-667,2 0 0,3 1 317,5 3 1,5 3 123,-1 6 0,12-1 0,-2 1 0</inkml:trace>
  <inkml:trace contextRef="#ctx0" brushRef="#br1" timeOffset="544">22255 15801 7989,'7'0'721,"-1"0"-366,-6 0 0,0-2 164,0-2-100,-6 3-81,5-5 549,-10 6-499,4 0 1,-1 0 686,-1 0-349,7 0-518,-4 0 0,5 0 271,-3 0-439,2 0 1,-3 2 315,5 2-299,5 3 0,2 5-14,5 0 1,1 1-66,-1-1 0,5-4-88,-1 1 0,1-2 136,-5 1 1,-3 3 33,-1-3 0,-5-1 31,1 1-143,-3 1 1,-1 3 130,0 0 1,-5-3-566,-4-1 0,-6-1 62,-1 1 1,-5 2-586,4-6 140,-5 0 1,9-5 363,-4-3 1,7-1 119,2-7 0,5 2 145,-1-6 1,8-3 239,5-2 0,7-3 0,3 0 0</inkml:trace>
  <inkml:trace contextRef="#ctx0" brushRef="#br1" timeOffset="545">23074 15701 7932,'0'-7'2186,"0"-4"-1676,0 10-144,0-4-101,0 5 334,0 0 1,0 5-420,0 3 1,0 3 52,0 2 1,0 3-15,0 1 1,0 4 13,0-5 1,0 5-1340,0-5 1,0 1 432,0-5 1,0 1-415,0-1 690,6-5-1021,-5 4 535,4-10 510,1 5 1,-3-6 372,5 0 0,0 0 0,5 0 0</inkml:trace>
  <inkml:trace contextRef="#ctx0" brushRef="#br1" timeOffset="546">23235 15639 8017,'7'0'0,"-1"0"0,-6 0 0,5 0 0,-3 6 806,9 1 0,-10 11-321,3 2 0,-1 0-243,1 0 1,-3-3-540,4 4 1,-3-5 207,2 5 1,-2-6-345,2 1 1,-1-3 86,1-5 156,-3 3 1,6-10-164,-3 4 33,-2-4 248,3-1-243,1 0-150,-5 0 1379,10 0-329,-10 0-278,10 0-236,-4 0 96,6 0 348,-1 6-224,1 0-78,-1 7 1,0-5 47,1 0 1,-1-5-111,1 1 1,3-2-535,1-2 267,-1 0-290,-3 0 233,-1 0 83,0-6 1,1 3 12,-1-5 0,-1 0-41,-2-5 121,2 1-50,-10 0 1,4-1-54,-5 1 74,0-6 0,0 4 75,0-2 1,-5 6 274,-3 2-241,2 5 1,-5-3-74,3 6 0,1 0 216,-1 0 1,4 5 294,-5-1 1,7 5-233,-3 0 0,4 2-93,1 1 0,0 5 282,0-1-745,0 1 1,6-5-68,2 0 1,3 1-318,1-1 0,2-4 119,3 1 1,-4-6 199,4 1 0,-3-3-524,-2-1 1,0 0 50,1 0 805,-1 0 0,1 0 0,-1 0 0</inkml:trace>
  <inkml:trace contextRef="#ctx0" brushRef="#br1" timeOffset="547">23062 15850 7868,'-27'0'916,"7"0"1,6-1-985,6-3-212,2 2 305,6-3 215,0 5 1,3 1-235,5 3-619,0-2 250,27 3-28,-8-5 155,22 0 1,6 0 0,8 0 0</inkml:trace>
  <inkml:trace contextRef="#ctx0" brushRef="#br1" timeOffset="548">24414 15875 7931,'0'-8'-28,"0"-1"1,0 5 79,0-4 140,0 0 1,-2-5 136,-2 1 15,3 5-166,-10-4 1,9 8 58,-2-5 0,-3 5-14,-1-1 0,1-1 161,-1 1-366,5-1 109,-8 5 34,4 0 1,-5 6-95,0 2 1,3 5-84,1 3 63,5-2 0,-6 5-147,4-2 0,1-2-1,4 6 26,0-6 0,0 3-169,0-6 0,6-4 115,2 1 0,-1-7-81,1 2 1,1-2 66,3-2 0,0-2-96,1-2 182,-1-3-44,1-5 0,-1-6-41,0-3 0,1-2-26,-1-2 0,-1-5-95,-3-3 381,4 2-82,-6-4 1,1 4-93,-3-2 0,-2 2 118,-2 2 1,0 8 503,0 0-188,0 6 445,0 3-301,0-1-340,-6 6 1,4 7 13,-7 9 1,7 7-44,-3 5 1,0 8 20,1 4 1,0 3-137,4 1 1,0 0-8,0 0 1,4-5 0,1-3-226,2-3 1,1-5-620,5 0 593,-1-6 1,5 3-177,-1-6 0,2-5 140,-1-3 1,-2-3 20,6-1 1,-5 0-51,5 0 0,-6-1-5,2-3 1,-1 1 77,-4-5 1,4 0 197,-8-5-41,-3 1 648,6-1-421,-9 1 1,3 4-32,-5-1-247,0 7 1664,0-4-1083,0 6 1,0 2-440,0 2 1,0 3-129,0 5 1,0 0-310,0 1 1,0-5-409,0 0-608,0 1 290,6-2 1127,1-2 0,5-5 0,1 0 0</inkml:trace>
  <inkml:trace contextRef="#ctx0" brushRef="#br1" timeOffset="549">24699 15664 7931,'-5'-7'855,"3"-4"-503,-3 10-496,5-10-147,0 9 1,0 2 205,0 9 1,5 2-236,3 1 0,8 2 320,0 2 0,6-2 0,-2 4 0</inkml:trace>
  <inkml:trace contextRef="#ctx0" brushRef="#br1" timeOffset="550">25084 15776 7931,'-2'-11'389,"-2"2"1,-3 4-36,-5 5 0,-1 0-121,1 0 1,0 1 35,-1 3 1,1 2 338,-1 2-412,1 3 271,5-4-296,2 6 1,10-2 61,3-3 1,5-1-138,3-3 1,4-3-42,4 3 0,1-2-101,0-2 0,-4 1 0,-2 2 172,-1 1-714,-7 0 293,0 2-128,-10-5 0,5 10 174,-6-3 0,-3 3-218,-5 2 0,-2-1 148,-10 1 0,-1-1-84,-4 0 1,6-1 10,2-2 0,3 0-591,2-5 556,5 1 427,2-11 0,5-6 0,0-8 0</inkml:trace>
  <inkml:trace contextRef="#ctx0" brushRef="#br1" timeOffset="551">25270 15553 7931,'7'0'0,"0"4"615,-3 0 1,-2 4-143,7-4 0,-7 7-252,3 2 1,-4 0-123,-1 8 0,4-2-155,0 2 1,0 1-437,-4-5 1,5 3 323,-1-3 1,1 4-130,-1-5 0,3 1 3,6-5 24,-7 0 1,6-5-490,-4-3 0,3-2 759,1-2 0,6 5 0,1 2 0</inkml:trace>
  <inkml:trace contextRef="#ctx0" brushRef="#br1" timeOffset="552">25220 15664 7931,'-8'-8'903,"0"0"-903,5 5 0,-3-3 0,6 6 0,2 0 453,2 0 0,3 0-159,5 0 0,6 4-745,3 1 0,2-1 197,2-4 1,0 0 253,0 0 0,-1 5 0,1 2 0</inkml:trace>
  <inkml:trace contextRef="#ctx0" brushRef="#br1" timeOffset="553">25592 15751 7931,'7'1'661,"-3"3"0,2-1-221,-2 6-275,0-7 0,-4 9 164,0-2 178,6-4 54,-5 6-421,5-4 0,-2 5-130,0 1-516,0-6 406,-4 4 0,0-9-42,0 7 0,1-7-353,3 3 327,-2-4 55,3-1 20,-5 0 16,0 0-129,0-6 162,0 0 1,4-8-37,1-3 248,-1 4 1,-3-7-78,3 4-98,-2 2 1,7-8 26,-5 5 0,2 2 17,-2 7 336,-3-3-28,5 9-772,-1-9 166,2 10-122,0-10 1,0 10-927,-3-3 782,-2 2 527,9 2 0,-4 6 0,5 1 0</inkml:trace>
  <inkml:trace contextRef="#ctx0" brushRef="#br1" timeOffset="554">25927 15776 8473,'0'12'1169,"0"1"1,0-5-785,0 0-62,0-5-159,0 8 1,0-8-414,0 5-908,0-5 1028,0 2-1494,0 1 578,0-5 584,0 5 461,0-6 0,0 0 0,0 0 0</inkml:trace>
  <inkml:trace contextRef="#ctx0" brushRef="#br1" timeOffset="555">25940 15677 7931,'0'-13'367,"0"6"1,0 0-563,0 3 21,0 3 161,0-5-1076,0 6 445,0 6 644,0-5 0,0 16 0,0-3 0</inkml:trace>
  <inkml:trace contextRef="#ctx0" brushRef="#br1" timeOffset="556">26188 15416 8066,'0'-7'3693,"0"-4"-3357,0 10 173,0-5-112,0 17-169,0-2 60,0 14-569,0-4 262,0 6 0,0 4 185,0 0 0,0 0-13,0-4 1,0-5-245,0 1-753,0-6 602,0 3 0,0-5 73,0-1 0,0-4 114,0 1 0,1-7-351,3 2-51,-2-2-524,9-2 596,-4 0 0,5 0 133,0 0 0,1-4 302,-1 0 0,2-5 160,2 5 156,-2 0 0,4 4 471,-5 0-409,-7 0-224,6 0 1,-11 1 346,3 3-459,-3-2 1,-1 9 0,0-3 75,0 3 0,0-3-63,0 1 0,-5-2-163,-3 1 0,1 2 3,-2-6 0,1 4-276,-4-4 0,-1 4-747,1-4 524,0 1 346,-1-5 1,5 0-43,0 0 1,3 0 17,-3 0-1159,5 0 858,-2 0 0,5-6-97,0-2 630,0-3 0,5-7 0,2-1 0</inkml:trace>
  <inkml:trace contextRef="#ctx0" brushRef="#br1" timeOffset="557">26386 15627 7992,'6'7'0,"-5"4"272,3-3 119,3 3 0,-5 2-72,2-1-328,3 0 0,-5-1-139,7-2 93,-7 2 1,5-10 112,-3 3 93,-2-2 0,9-2-1182,-4 0 697,0 0 1,4-2-82,-3-2 144,-3 3 119,6-10 128,-4 4 0,6-6 183,-1 1 0,-5 4 283,-3-1-257,3 7 41,-6-4 711,5 6-263,-6 0 162,0 0-245,0 6 1,0 1-28,0 5-506,0 0-1,0 1 1,0-1 62,0 1 0,4-1-167,0 0-447,6 1 0,-3-2 315,5-3 1,1-2-696,-1-6 575,6 0 0,-4-2-58,2-2 125,-2-3 1,2-5-250,1-1 269,0-5 69,-11 5 0,5-11-156,-2 4 328,2-4-63,-4 5 0,2-5-121,-5 4 1,5-2 222,-5 1 0,4 3 1871,-4 6-1086,0-1-340,-4 1 1268,6 5-859,-5 2-457,5 5-246,-6 0 0,0 1-4,0 3 1,0 7 103,0 6-37,0 5-299,0-9 0,0 9-388,0-5-1120,0 5 836,5-8 365,-3 9 200,9-9-54,-10 4 0,10-6-31,-4 1 1,0-1-2400,4-5 1384,-10 4 338,5-4 886,-6 0 0,-6 4 0,-1-4 0</inkml:trace>
  <inkml:trace contextRef="#ctx0" brushRef="#br1" timeOffset="558">26696 15602 7968,'-4'-8'1159,"0"0"-434,0 5-363,4-3-290,0 1 439,0 3 0,5-3-162,4 5 0,3 1-334,5 3 0,-2-2 51,6 2 1,-1 1-949,5 0 1,-4-1 78,-1-4 0,0 4-1013,0 0 1816,4 0 0,-5 2 0,6 1 0</inkml:trace>
  <inkml:trace contextRef="#ctx0" brushRef="#br1" timeOffset="559">27069 15627 8462,'0'8'1069,"0"0"1,4 1-876,0 3 1,0 1-692,-4-1 292,0 0-156,0 1 0,0-1-420,0 1 1,4-5-23,0 0-213,0-5 1016,-4 8 0,6-10 0,1 5 0</inkml:trace>
  <inkml:trace contextRef="#ctx0" brushRef="#br1" timeOffset="560">27131 15466 7897,'0'-7'576,"0"1"-354,0 6-466,0 0-27,5 0-79,-4 0 19,5 6 331,-1-5 0,2 10 0,6-4 0</inkml:trace>
  <inkml:trace contextRef="#ctx0" brushRef="#br1" timeOffset="561">27279 15714 8940,'0'7'178,"6"4"0,-3-6 332,5 3 0,-4-2-177,4-6 0,1 0-122,3 0 1,0 0-117,1 0 1,-2-1 16,-3-4 1,3 0 45,-3-3 0,-2-3-94,-2 2 0,-3 3-246,-1-3 1,0 1 50,0-4 1,-1 1-61,-3 2 0,-2-2 100,-2 3-168,-3 2 146,4-5 0,-5 10-64,-1-3 20,1-3-2003,0 6 2160,-1-5 0,1 6 0,-1 0 0</inkml:trace>
  <inkml:trace contextRef="#ctx0" brushRef="#br1" timeOffset="562">27503 15590 7889,'5'12'0,"-2"1"0,5-1 0,-5-4 1214,1 0-283,-2 1-197,-2 3-948,5 1 100,-4-1 1,5-4-54,-6 1 351,0-7-5,0 4-21,0-6-132,0-6 0,0-1-183,0-5 0,1 0-18,3-1 0,-1 2 908,5 3-521,1-3 0,3 5 0,1-2 1407,-1 4-1185,0 3 0,1 1 0,-1 0 244,1 0 1,-1 1-481,0 3 1,1 3-218,-1 5 1,-1 5-372,-3-1 1,-2 2-1556,-6-1 1945,0 2 0,-11 11 0,-3 2 0</inkml:trace>
  <inkml:trace contextRef="#ctx0" brushRef="#br1" timeOffset="563">20258 16942 8013,'0'-13'0,"0"1"0,0-1 0,0 1 0,-1 0 509,-4-1 1,3 2 489,-7 3-378,1-3 70,-4 4-463,-1 0 0,2 3-14,3 8 0,-2 7 28,6 6 0,0 10-156,4 2 1,0 6 108,0 2 0,0-1-269,0-3 0,6 5-37,2-5 0,-1 6-1,1-6 0,-4-1-487,4 1 0,-5-6 313,1 2 0,-2-3-506,-2-1 1,0-4 418,0 0 1,0-6-1,0 1-89,0-2 0,-6-6 462,-2 1 0,-3-7 0,-1 4 0</inkml:trace>
  <inkml:trace contextRef="#ctx0" brushRef="#br1" timeOffset="564">20047 17078 8013,'-5'-12'0,"3"5"598,-3 1-393,5 1 1,1 3 82,3-2 0,4 3-54,9 1 0,-2 1-116,6 3 1,0-2 7,3 2 0,1-3-814,0-1 0,1 4 102,3 0 1,-3 1-142,3-5 0,-7 0 727,-1 0 0,0-6 0,3-1 0</inkml:trace>
  <inkml:trace contextRef="#ctx0" brushRef="#br1" timeOffset="565">20456 17090 8013,'5'13'189,"-1"-1"10,5 1 1,-6-1 142,5 0-171,-5-5 0,8 4 171,-3-2-129,3-4 129,2 6-114,-1-9 0,1 2 14,-1-8 1,1 1-47,-1-5-243,0-1 72,-5 2 1,0-4 38,-3 3-16,-2-3 0,3 3 171,-5 0-111,-5-1 0,-2 1-53,-6 0 1,0 4-151,-4-5 1,2 7 159,-6-3-491,6 4 317,-3 1 0,6 0-532,-1 0-564,6 0 217,2 0 1,6 0 64,3 0 923,3 0 0,11-5 0,1-2 0</inkml:trace>
  <inkml:trace contextRef="#ctx0" brushRef="#br1" timeOffset="566">20742 17004 7864,'8'8'146,"0"0"0,-1 0 293,1 5 0,4-1-63,-4 1-142,-3-1-99,6 0 1,-8 1-115,5-1 22,-5-5-233,8 4 165,-9-4 1,4 0 429,-1-3-231,-4-3-111,4-1 1,-5-1 101,0-3 1,0 1 171,0-5 0,0 0-34,0-5 0,0-3 216,0-1 0,2 1-177,2 3-174,3 1 0,5 4 209,1-1-1398,-1 7 560,0-9 309,1 9-579,-1-3 0,1 5 731,-1 0 0,6 5 0,1 2 0</inkml:trace>
  <inkml:trace contextRef="#ctx0" brushRef="#br1" timeOffset="567">21561 16805 7896,'5'-7'34,"-4"2"-34,5 5 1017,-6 0 0,0 5-409,0 4 1,4 7-267,0 5 1,0-2-379,-4 2 1,0-2-34,0 2 0,4 1-556,1-6 1,0 1 228,-1-5-181,-2 1-732,3-1 714,-5 0-36,6-5 631,-5-1 0,10-6 0,-4 0 0</inkml:trace>
  <inkml:trace contextRef="#ctx0" brushRef="#br1" timeOffset="568">21833 16681 7896,'13'-7'0,"-5"2"657,0 5 1,1 1-195,3 3 1,-4 5-185,1 7 1,-7 3-377,3 6 1,-4 1 29,-1 3 135,0-3 0,0 1-61,0-7 1,0 0-705,0 0 522,0-7 1,0-2 136,0-3 1,1-3 4,3 0-593,-2-4 0,9-1 304,-3 0 1,-1-6 231,1-2 1,1-3-42,3-1 0,0 1 177,1 3-15,-1-4 1,-4 11 187,1-3 504,-1 3 51,4 1-544,1 5 0,-1 2-94,1 5 0,0 1 1,4-1 1,-3-4-105,2 1 0,4-7 66,0 3 0,4-4-258,0-1 0,-3-6-44,0-2 93,-6 3 1,3-6-244,-6 2 0,1 0-278,-1 1 144,-5-4 421,-2 6-102,-5-1-40,0-4 248,0 9-54,-5-3 0,-2 1-176,-5 0 941,5-1-542,-4 5 0,4 2 1005,-6 2-587,1-3-380,5 10 0,-2-4 79,4 6 1,1-1-7,4 0-46,0 1-112,0 5 0,2-5-181,2 4 0,3-3-375,5-2 1,2 1 258,2-1-1229,-2-5 914,10-2 0,-9 0-1296,5-1 1746,-4 0 0,2-4 0,-6 0 0</inkml:trace>
  <inkml:trace contextRef="#ctx0" brushRef="#br1" timeOffset="569">21523 17004 7913,'-19'-6'3414,"7"-1"-4053,6 0 1,17 2 252,6 5 1,12-2 58,8-2 327,6-3 0,17-11 0,4-1 0</inkml:trace>
  <inkml:trace contextRef="#ctx0" brushRef="#br1" timeOffset="570">23099 16743 7958,'0'-7'0,"0"-4"1278,0 10-815,0-5 0,0 13 37,0 6-101,0 5-179,0 12 1,1 0-577,3 3 224,-2 3 1,5-8 156,-3 5-695,-3-11 464,5 7 0,-1-15-337,3 2 170,-2-2 218,5-2-978,-4-5 256,0-1 877,4-6 0,-4-6 0,5-1 0</inkml:trace>
  <inkml:trace contextRef="#ctx0" brushRef="#br1" timeOffset="571">23347 16818 7958,'8'0'938,"0"0"0,-5 5-676,1 3 1,-2 8-27,-2 0 0,0 6 98,0-1-112,0-3-1309,0 5 793,0-9 0,1 4 124,3-6-943,-2-5 380,9 4 256,-10-9-331,10 3 808,-10-5 0,5 0 0,-6 0 0</inkml:trace>
  <inkml:trace contextRef="#ctx0" brushRef="#br1" timeOffset="572">23322 16632 9245,'0'-7'1172,"0"1"0,0 8-1125,0 2 0,0 4-326,0 8 0,0-2 193,0 3-925,0-3 503,6-2-1136,1 0 747,5 1 897,0-1 0,1 1 0,-1-1 0</inkml:trace>
  <inkml:trace contextRef="#ctx0" brushRef="#br1" timeOffset="573">23607 16842 7975,'0'13'1858,"0"-1"0,0 1-1026,0-1-779,0 0-154,0 1-558,0-1 537,0-5-286,0-1 93,0-6 151,0 0 0,2-5-90,2 1 1,-1-5-122,5 0 0,-1-2 156,1-1 1,3 0 249,-3-1 0,2 1 377,-2-1-298,3 1 1,-4 5-68,6 3 0,-5 3-85,0 1 0,-4 0 423,5 0 1,-5 5-123,4 3 0,-5 8-417,1 0 1,-3 2 25,-1-1-599,0-4 513,6 5 0,-3-7 31,5-3 1,-4-2-26,4-6 308,-5 0-273,8-6 212,-4 0 1,5-5-99,1 2 64,-6-2 114,4 10 0,-9-5-58,7 6 328,-7 0-221,9 0 1,-8 0 182,5 0-204,-5 6 1,8-3-69,-2 5 1,3-5 19,4 1 1,0-1-133,4 1 0,-5-3 82,2 3 0,1-4-147,-2-4 1,1 1 0,-5-4 28,1 2-261,-1-5 196,-5 3 1,3-1 10,-6 0 0,0 0 22,-4-5 1,0 5 89,0 0-37,-5 5 1,-2-7-40,-6 6 1,1 0-4,-1 4 0,-3 0 1035,-1 0 1,-3 4-441,3 0 0,1 6-35,3-2 1,5 3-159,0 2 0,5-1-229,-1 0 0,2 1-171,2-1 0,7-1-451,6-3 0,0 4-783,8-4 0,0-1 228,4 1 1098,-1-5 0,-4 8 0,-2-4 0</inkml:trace>
  <inkml:trace contextRef="#ctx0" brushRef="#br1" timeOffset="574">23037 16917 7899,'-36'-4'1440,"3"0"0,8-1-997,9 5 362,7 0-144,4 0-675,5 0 1,2 2-607,7 2 0,10-3-827,14 3 699,14-2-1369,15-2 2117,-25-2 0,2-2 0,6-3 0,2-4 0,0-2 0,0 0 0</inkml:trace>
  <inkml:trace contextRef="#ctx0" brushRef="#br1" timeOffset="575">24749 16830 7879,'-13'0'1280,"6"0"-156,2 0-502,5 0-145,0 0 0,1 5-307,3 4 0,-1 2-89,5 1 1,-1 2-856,2 3 560,-4-9 1,-1 8-62,0-7 0,1 2-942,-5 1-177,5-5 567,-4 4 307,5-10 0,-7 5 520,-4-6 0,-1-11 0,-7-3 0</inkml:trace>
  <inkml:trace contextRef="#ctx0" brushRef="#br1" timeOffset="576">24687 16582 8228,'5'-7'800,"-3"2"-991,3 5 76,-5 0 0,6 5-43,2 3 1,-1 3-235,1 2 1,0-1 143,5 1 248,5-1 0,-5 0 0,5 1 0</inkml:trace>
  <inkml:trace contextRef="#ctx0" brushRef="#br1" timeOffset="577">25022 16818 7885,'7'5'571,"4"-2"-228,-3 5-153,-3 0 1,1 1 674,-6-1-519,0 0 65,0-1-62,0 4-483,0-10 51,0 11 215,0-11-372,0 4 164,0-5-12,0 0 0,0-5-166,0-3 0,0-3 177,0-2 1,0 5 23,0 0 0,4-1-73,0-3 0,4 4 164,-3-1 0,0 7 216,-1-2 1,3 2-140,5 2 1,-3 0 331,-1 0-469,0 0 1,5 6-123,-1 2 0,-4 3-366,1 1 347,-1 1 1,0-1 89,0 1-1006,1-1 506,3-5 198,1-2 1,0 0-99,4-1 0,-3 0 473,2-4 0,2-6 0,-1-2 0,5-3 0,-3-1 0</inkml:trace>
  <inkml:trace contextRef="#ctx0" brushRef="#br1" timeOffset="578">25443 16731 7885,'7'-20'0,"-1"3"0,-6 4 0,0 1 0,0-1 0,0 5 912,0 0-187,0 5 983,0-2-884,0 5-487,0 5-176,0 2 1,0 5-154,0 1 50,0 5 38,5-5 1,-3 11-733,2-3 488,-3-4 1,3 3 127,1-4 0,0-2 127,-1 3 1,-2-4-1296,2 0 42,-3-1 1,-1 1-348,0-1 836,0-5 222,0-2 435,-5 1 0,-2-5 0,-6 5 0</inkml:trace>
  <inkml:trace contextRef="#ctx0" brushRef="#br1" timeOffset="579">25344 16780 7885,'-8'-11'1149,"0"3"-413,5 3-63,-3-1-126,6 5-302,0-5-289,0 6 0,7 0-1,6 0 0,0 2-218,8 2 1,0-3 235,4 3 1,-1-2 113,1-2 0,-4 0-2604,0 0 2517,-6 0 0,8 5 0,-4 2 0</inkml:trace>
  <inkml:trace contextRef="#ctx0" brushRef="#br1" timeOffset="580">25630 16867 8148,'6'7'1033,"5"-1"0,-4-6-944,6 0 1,3-5-175,1 1 1,-1-5-225,-3 0 229,-1-2 28,1-1 1,-5 1-20,0 3 236,-5-3-211,2 4-416,-5-6 280,0 1 0,-5 1 103,-3 3 0,-3 2 90,-2 6 1,1 0 140,-1 0 1,1 0 15,0 0 0,-1 2-106,1 2 0,3-2 162,1 7 1,5-1 5,-1 4 1,3 1 141,1-1-289,0-5 1,0 4-204,0-3 1,5 3-17,4 2 32,2-6 1,2 2-245,4-5 1,-3 1-175,2-5 288,-2 0 41,4 0-387,-4 0 289,4 0 0,-6-6 71,1-2 1,-1-2 168,0 2 1,-3-3-180,-1 3 1,-1-3-249,1-2 609,3 1 0,-8 1 476,5 2 1,-5 3 577,1 1-443,-3 4-328,-1-4 27,6 5-121,-5 0 94,5 0-470,-6 5 204,0 2 0,4 1 82,0 1 0,2-3 6,-2 3 0,-3 2-409,3-3-36,-2-3 135,3 1-70,-3-1 241,3-3-1,1 3-138,-5-5 159,4 6 3,-5-5-13,6 5-7,-5-6-7,5 0 8,-6 0-492,0 0 364,5 0 261,-3 0-9,3 0 342,-5 0-158,0 0-261,0 5-286,0-3-450,0 3 340,0-5 803,0 0-719,-5 0 1,3-1 120,-2-3 45,3 2 1,-3-5-260,0 3-24,-1 3 0,1-10 46,0 3 1,0-3 211,4-2 0,0 1 212,0-1-126,6 6 288,-5-4 1,9 5-103,-6-7 1,1 6 17,-1 3 1,-1 1-150,5-1 1,-3 3-2,3-3 0,-4 2-12,4 2 1,0-1-101,5-3 1,-5 2-216,0-2 269,1 3 0,-1 1-341,0 0 0,-4 0-15,5 0-1045,-7 0 321,9 0 310,-9 0 1,7 1 49,-4 3 0,0-2 661,-1 2 0,-2 3 0,3 0 0</inkml:trace>
  <inkml:trace contextRef="#ctx0" brushRef="#br1" timeOffset="581">26163 16706 11181,'5'12'996,"-3"1"-484,2-1 0,1-4-263,0 1-215,4-1 181,-7 4-296,9-5 172,-4 4 118,5-4-122,0 0 98,1 4-531,-1-10 213,1 5-35,-1-6 199,-5 0 1,3-1-101,-6-4 89,5-1-2,-7-7 0,7-3 4,-5-1 0,2 1 8,-2 3-503,-3-5 294,5 10 0,-5-9-148,4 9 1,-4 1-319,3-1 0,-1 5 221,1-1-1404,-3 3 1135,10 1 1,-8 0-331,5 0 666,1 5 357,3-3 0,0 9 0,1-4 0</inkml:trace>
  <inkml:trace contextRef="#ctx0" brushRef="#br1" timeOffset="582">26560 16706 7885,'0'-7'-39,"0"-4"1,0 8 1760,0-5-1142,0 5-290,-6-2 1,4 5 51,-7 0 1,1 1-101,-4 3 0,3 3-14,1 6 1,1-4-88,-1 4 0,-2-4-123,6 8-10,0-3-20,4-2-15,0 0 1,0-3-165,0-1 1,6-5 44,2 1-171,3-3 196,1-1 0,-2 0 50,2 0 0,-2 0-7,7 0 0,-8-4-120,-1 0 0,-1-2-381,2 2 706,2 3-31,-10-5 14,5 6 1,-5 0 218,3 0-263,-3 0 107,5 0-71,-6 6 1,4-3-140,0 5 1,2-5-141,-2 1 1,-1 1 128,5-1 1,0 1-91,5-5 0,-1-2-177,0-2 139,6-3 5,-4-5 1,8-1-24,-5 1 118,-1 0-76,2-6 308,-4 4-241,4-10 0,-10 7-23,0-4 0,-1-3 24,2 4 0,-4-4 3,-5 0 1,0 3 56,0 0 1,0 6 981,0-2-437,0 4-175,0 0 0,-4 5 565,0 0-693,0 5 0,2-2-24,-2 5-66,3 0 0,-6 0 107,3 0 0,2 9-22,-2 4 1,-1 3-74,1 1 0,-1 2-149,5 6 0,0 0-466,0-1 268,0 1-32,0 0 0,0-4-620,0-1 612,0-5 93,6 9 0,-3-10 72,5 2-108,0-2 23,5-2 0,-1-5-256,0-3 1,1-2-614,-1-2 387,1 0 345,-1 0 0,0-2 44,1-2 45,-1-3 184,1 0 1,-1-5 127,0 0 0,-3-1-58,-1-3 0,-1 2 104,1 2 0,-2 3-115,-6 1 868,0 0-317,5 1 52,-3-4 247,3 4-353,-5 0-109,0-4-67,-5 10-102,3-5 0,-5 5 92,3-3-311,3 2 42,-5-3 0,5 5 313,-3 0-62,2 0-707,-3 0 3,-1 0 346,5 5 1,-5 2 41,6 6 1,0-5-14,0 0 9,0 0 71,6-1 0,0 4 11,2-2 0,3 0 25,-3-1 1,2 3 138,-2-2 1,3 2-95,-3 1 1,-1-4 128,1 1 0,-5-1-94,1 4 1,-2-3 29,-2-1 38,0 0-44,0-1-175,0 4 1,-7-8-198,-6 5 1,0-5 232,-8 1 1,0-3 29,-4-1 0,1 0-676,-1 0 0,-1-1 573,-3-3 0,-3-9 0,-5-6 0</inkml:trace>
  <inkml:trace contextRef="#ctx0" brushRef="#br1" timeOffset="583">20283 17711 7998,'0'-9'538,"0"1"-354,0 5 0,0-4 297,0 3-14,0 3 29,0-5 369,0 6-651,0 0-44,0 6 0,1 6-8,3 9-52,-2 8 0,7 0-428,-5 8 272,6-3 0,-9 8 45,4-9 1,0 0-75,-1-8 0,0 2 21,-4-6 0,5-7-302,-1-2 33,0-2 287,-4-3-14,0-2 472,0-5-291,0 0 0,4-5-116,0-4 0,6-6 20,-2-1-382,3-6 222,1 8 0,1-4 93,-1 6 1,1-1 41,-1 1 1,-4 1 186,1 2 230,-1 4-263,4 5 0,1 0 41,-1 0 1,-1 1-168,-3 3 1,2 3 30,-6 6 1,4-1-6,-3 1 0,-1-1-89,-4 0 1,0-3 164,0-1-278,0 0 76,0-1 0,-6 3 41,-2-6 1,-3 4-27,-2-4 0,1 0-189,0-4 217,-1 0-38,1 0 1,-1 0-304,1 0 210,0 0-182,-1 0 219,1-5-94,5 4-176,1-5 202,6 0 105,0 5 0,2-4 131,2 5-173,3 0 123,11-6 0,-4 3 100,2-5 0,3 5-136,2-1 516,2-3-300,2 6 0,0-9-36,0 6 1,0-4-48,0 4 1,-2-2-63,-2 2 1,1 3-68,-6-3 0,1-2-310,-5 2 182,-5 0-123,4 4 171,-10-6 42,11 5 229,-11-5-192,4 6 0,-6-4-28,-3 0 1,1-6-4,-5 2 0,4 1-34,-5-1 168,1 0 0,-4 1-90,-1 3 280,1 2 2,0-3-156,5 3 1,-4-3 154,2 5 0,2 4-89,-1 0 179,5 6-156,-8-3 0,10 5-76,-3 1 1,3 0-24,1 4 0,1-3 162,3 2-631,3 4 275,5-7 0,2 5-639,3-5 430,-4-7 28,11 6 0,-9-11-236,6 3 1,-2-3 248,2-1 1,2 0 6,-2 0 1,-2-5-50,2-3 0,-6 1-308,1-2 1,-2 3-7,-1-3 233,-1-2 135,0 4 1,-5-5 265,-2 0 7,1-1 1,-4 1 0,2-2 123,-3-3 1,-1 4-194,0-4 0,0-1 151,0 2 0,0-5 132,0 5 1,0-5 254,0 4 1,-4-3 711,0 3-570,0 1-358,4 3 0,0 1 836,0-1-549,-6 6 29,5 2-56,-5-1-141,6 5-562,0-4 188,0 10 1,-1 7 154,-3 9 1,3 3 76,-4 0 1,4 1-145,1 0-982,0 0 639,0 0 1,1-2-792,4-2 515,1 2 210,1-9 0,4 4-141,-2-6 0,-2-1-87,1-3 1,-5 4-208,1-4 1,-2-3-102,3-1 835,-4 3 0,-1 0 0,-7 6 0</inkml:trace>
  <inkml:trace contextRef="#ctx0" brushRef="#br1" timeOffset="584">20829 17921 7998,'-9'-8'0,"1"0"331,5 0 0,-2-1 1356,5 1-937,0 5-472,0-2 0,5 5-231,4 0 1,7-4 33,5 0 0,2-2 1,3 3-98,3-1 0,-2-4-85,2 4 1,-3-5-293,-1 5 0,-5 0-81,1 4 0,-6-1 205,2-3 0,-4 2-209,0-2 251,-1 3 0,-4 1 378,1 0 1,-5 1-363,4 3 40,-5 3 0,4 6 350,-3-1 0,-3 0 552,3 1 0,-1-1-96,1 1 269,-2-1-70,3-5-734,1 4-75,1-4 0,1 0-87,0-3 1,-4-3 0,5-1 53,0 0 0,1-1-93,-2-3 0,3-3 46,-3-6 0,2 5 23,-2 0 0,-1 1-27,-3-1 289,-2-3 4,9 9-215,-10-9 55,5 10-28,-6-5-161,0 6 190,0 0 159,5 0 0,-2 6-90,5 2-76,0 3-77,5 2 0,-1-2-8,1-3 1,-5-3 190,0-5-98,-5 0 1,8 0 52,-3 0 0,3 0-54,2 0 1,-5-4-11,0 0 0,-5-6-42,1 2 1,2 1 24,-2-1 0,0 4-298,-4-4 157,0 5 0,1-4-228,3 3-142,-2 2 406,3-3 0,1 5-64,2 0 0,-1 0-382,1 0 430,1 5 1,3 2 6,0 6 0,1-5-74,-1 0 80,1 1 0,-1-3 124,0-1-27,1 1 0,-1-4 1,1 2-49,-1-3 0,-1-2 23,-3-3 1,2 1 9,-6-5 1,4 4-32,-4-5 0,1 1 9,-5-4 1,0 4-67,0-1 60,0 1 0,-2-3-2,-2 3 0,1-2 0,-4 5-19,2-2 451,-5 4-257,3-3 1,-1 6-32,0 0 1,4 0 93,-5 0 1,5 0-57,-4 0 77,5 6-14,-8 6 309,10 8-535,-5 4-321,12-4 1,1-2-1,4-6-139,-3 0 0,3-5 234,-3-3 0,5 2-28,3-2 0,-2 0 102,3-4 0,-2 0-86,1 0 1,-2 0 96,3 0 0,-4-4-55,0 0 0,-1-2-190,1 2 306,5-3 0,-5-5 3,4 0 0,-5-1 34,-3 1 0,0 4 171,-5-1 1,2 5-163,-2-4 562,-3 5-203,5-8 20,-6 10 54,0-5-186,0 6 1018,0 0-1268,-6 6 71,5-5-7,-4 5 41,5-6 983,0 0-981,-6 0-245,5 0 193,-5-6 71,1 5-86,3-10-12,-3 9-7,5-3 5,0 5-208,0 0 206,-6 0-27,5 0 55,-5 0-60,6 0 13,0 0 108,6 0-110,-5 0 1,6 1 120,-3 3 127,-2-2 23,9 3 1,-9-3 5,7 2-29,-7-3 0,5 5-117,-3-6-83,-2 5 1,7-2 65,-4 5 0,0-5-40,-1 1 1,-1-3-266,5-1 1,-4 0 114,5 0-145,-1 0 47,-1 0-43,4 0-167,-4-5 294,5-2-121,-5-5 88,-1-1 1,-6 5 38,0 0 1,0-1-22,0-3 0,0 0-82,0-1 1,-2 5 80,-2 0 165,-3-1 1,-4 1 3,3 0 0,-3 5 242,3-1 1,1 3-232,-2 1-56,1 0 0,-3 1 296,3 3-34,-3-3 1,9 10-117,-2-2 1,3 2-1,1 3-93,0 2 0,0-2-155,0 2 0,0-2 207,0-1-408,0-1 1,5 0 106,4 1 0,-2-2 69,1-3 0,0 2 0,5-6-183,-1-1 35,0-2 0,5-1-166,-1 0 83,1 0 204,-5 0 0,1-4-53,-1 0 0,1-6 40,-1 2 1,0-3 6,1-2 1,-2 5 121,-3 0 1,3 0 244,-3-5 0,-1 2 754,2 3-662,-7-3 0,4 8 448,-6-5 682,5 5-646,-3-2-505,3 5-238,-5 0 396,0 5-475,0 2 64,0 5 1,0 1 258,0-1-923,0-5 484,0 4 0,0-8-464,0 5 244,0-5 21,0 2 176,0-5 161,0 0 1,6-1 166,2-3 1,-1-3 90,1-5 1,-1 3-65,1 1 1,3 4 775,-2-4-480,-4 5 0,6-4 82,-3 3 0,3 2-220,2-2 0,-5 4-82,0 4 1,-1-1-314,2 6 1,0-1-891,-5 4 916,6 1 0,-7-2-1384,5-3 0,-1 3 154,1-3-753,3-2 2022,-4 5 0,11-10 0,1 5 0</inkml:trace>
  <inkml:trace contextRef="#ctx0" brushRef="#br1" timeOffset="585">22938 17884 7995,'0'-12'219,"1"4"7,3-1 0,-3 1 43,4-4 0,-4-1 221,-1 1 7,0 5 112,0-4-423,-6 9 1,0-7-1,-7 5 1,1 0-67,-1 4 49,1 5 1,4-2 226,-1 5-227,1 0 1,-3 5-62,3-1 1,-2 2-269,6 2 102,0-2 1,4 4-225,0-5 1,0-5-33,0 0 1,1-5-54,3 1 153,-2-3 86,9-1 0,-8 0-4,5 0 1,-1-1 0,2-3 14,0-4 1,-2-3 23,1-2 0,1 5 127,-4 0 0,0 5 225,-1-1 0,-1-2 302,5 2-382,-5 0 1,4 4-85,-3 0 1,-1 5-19,5 4 1,-1-2 3,1 1 0,3 0 1,-4 5-109,0-1 1,4-4-527,-3 1 380,3-7 1,2 4-372,-1-6 285,1 0 1,-1-2 154,0-2 0,-3-3 12,-1-5-11,0 0 0,0 3 127,1 1 1,-5 0-31,4-5 1,-4 5 212,5 0 0,-3 4-103,3-5 0,-2 7 326,-3-2-136,-3 2-198,5 8 1,-6-4-1,0 7 156,0 0-133,0 2-362,0 2 93,0-1-304,0 1 365,0-7 86,0 0 0,0-7-94,0-4 38,5-1 0,2-7-101,5 1 1,-3-5 112,-1 1 1,-1-1 158,1 5 0,3 4-137,-3-1 0,-1 2 13,2-1 1,-5 3 141,4 5 1,-4 0 557,4 0-474,-5 0 0,7 5-82,-6 3 1,0-1-235,-4 2-15,0-1 1,4 4-226,0 1 0,5-5 157,-5 0 1,1-5-455,-1 1 184,-2-3-171,9-1 89,-4 0 0,1-4-273,0 0 420,-5-6-6,8 4 621,-10-7 1,6 6-199,-3 3 285,-2 3 132,3 1 807,-5 0-738,6 0 1,-5 1 135,3 3 1,-1-1-504,1 5 26,-2-5 1,7 4-407,-5-3 257,6-3-75,-3 5 0,1-6 119,1 0 0,-5 0-60,4 0 1,-4-4-684,4 0 449,-5-6 1,3 7 57,-6-5 1,4 0 129,0-5 22,0 1 1,-4 0 201,0-1 126,0 6 0,0 0 220,0 3 450,0 3-514,0-5-354,0 6 1,4 2 69,0 2 1,2 4 77,-2 9 1,-1-2 0,4 6 412,-2 1 1,3 2-301,-4 5 0,5-3 76,-5 3 1,0 2-131,-4-2 1,4 0-40,0-5 0,0 0-22,-4-3 1,-4 1-34,0-6 0,-5 5-21,0-5-110,-2 1 1,-3-5 0,-1 1-205,-1-1 1,-6-4 197,1 1 1,2-7 9,-2 2 1,0-2-961,-3-2 1,4-2-1364,4-2 1,-1 0 1397,5-8 0,-2 1 826,10-10 0,0 0 0,4-3 0</inkml:trace>
  <inkml:trace contextRef="#ctx0" brushRef="#br1" timeOffset="586">24265 17884 7874,'-6'-12'91,"5"5"1,-6-3-1440,3 6 1066,3-6 1,-5 4 301,6-7 0,-1 1 25,-3-1 0,2 0 263,-2-4 0,-1 2 669,0-6-492,1 6-293,4-8 1,0 9 228,0-3 1,0 4-84,0 0 1,0 5 391,0 0-393,0 5-14,0-3-159,0 17 1,0 3-102,0 11 0,0 1-275,0 3 103,0-3 72,0 10 1,0-10-669,0 3 488,6-3 1,-3-5-361,5 0 220,-5-6-412,8 3 194,-4-6 1,5-5 1,0-3 573,-5-2 0,4 3 0,-4 2 0</inkml:trace>
  <inkml:trace contextRef="#ctx0" brushRef="#br1" timeOffset="587">24042 17773 7960,'0'-13'1344,"0"1"0,1 3-1769,3 1 1,4 5 135,9-1 67,-3-3 1,9 6 189,-4-10-344,12 10 208,-5-5 1,4 6 59,-5 0 0,0-4 29,0 0 0,0 0 99,-1 4 1,0 5-94,-4 4 0,-2 3 232,-5 4 0,-1 0-62,1 4 1,-1-3-145,0 4 0,-3-6 64,-1 1 0,-4 2 438,4-1 1,-4-1 135,5-3-374,-1-1 1,0-5-8,1-3 1,-5 2-125,4-2 1,-4 0 0,4-4 21,2 0 1,-3-6-48,1-2 0,-4 1-2,5-1 0,-5 0-139,4-5 1,-5 1-35,1-1 69,-3 1 64,-1 0 1,0-1 0,-1 1-26,-3-1 0,-3 1 28,-6 0 1,1 3-26,0 1 1,-1 4 27,1-4 229,-1 5-112,1-3 0,0 6-205,-1 0 158,6 0-627,-4 0-1,10 0 166,-5 0 1,8 2 206,2 2 1,3-3 9,5 3 0,2 2-12,3-2 0,-2 0-27,5-4 0,-3 0 91,4 0 64,-1 0 0,1 0 314,0 0-187,-6 0-67,3 0 1,-6 0-1,1 0-90,-1 0 0,-4 0 17,0 0 0,-5 6 11,1 2 22,3 3 1210,-5 1-761,3 1 0,-5-5-73,0 0-100,0-5-241,0 8 19,0-10 55,0 10 12,6-9 1,-4 3-18,7-5 1,-5 0 10,4 0 27,-5 0 227,8-5-36,-10 3-23,5-3-149,-6 5 4,5-6-24,-3 5-46,3-4 7,-5 5-897,0 0 796,6 0 28,-5 0-76,5 0 11,-6 0-1526,0 0 1,-6 0-1,-1 0 1</inkml:trace>
  <inkml:trace contextRef="#ctx0" brushRef="#br1" timeOffset="588">24439 17773 7960,'0'-7'-463,"0"1"516,0 6 148,0-5-51,0 3 1,0-5 118,0 3 1,0 1 408,0-5-344,0 0 464,0-4-423,0 5 0,0 0 174,0 3 146,0 2-8,0-3-442,0 5-285,0 0 207,5 5 0,-4 2 55,4 6 1,-4 4-7,-1 4 0,4-2-29,0 2 1,0-2 35,-4 2 0,5-2 24,-1-2 1,1-7-756,-1 2 243,3-2 136,0-4 273,4 5-138,-4-9 1,5 3-204,1-5 0,-5 0 166,0 0 1,1-4 23,3 0 0,-4-6-362,1 2 1,-5-3-26,4-1 1,-5-5 183,1 1 1,-1-5 85,1 5 1,-3-5-57,3 4 0,-2 1 288,-2 3 643,0 1-547,5 0-164,-3 5 822,3 1-528,-5 6-130,0 0 0,1 6-119,4 2 1,-4 3 11,3 1 1,-1 1-11,1-1 1,-3 1 71,4-1-332,1 0 94,-4 1 0,5-1 65,-3 1 0,-1-5-139,5 0 0,-1-4 125,1 5 1,3-7-98,-3 2 0,3-1 56,2 1 0,-1-2-29,1 2 1,-5-4-268,0-4 323,0 2-74,5-3 1,-5 1-20,0 0 0,-4-6 46,5 2 0,-7-3-4,3-2 0,-3 1-146,2-1 307,-2 1-48,3 5 0,-5-4 12,0 3-50,0 2 295,0-5-266,0 10 16,0-5-102,0 6-4378,0 0 3854,6 0 0,1 0 13,5 0 1,-4 0 585,1 0 0,-1 0 0,4 0 0</inkml:trace>
  <inkml:trace contextRef="#ctx0" brushRef="#br1" timeOffset="589">24960 17773 9510,'0'-7'2904,"0"1"-2682,0 1 140,0 3 0,0-3-710,0 5 337,0 0 0,0 5 99,0 4 1,0 2 7,0 1 0,0 0 37,0 1 1,0-1-55,0 1 1,0-1-180,0 0 140,5-5-28,2 4 1,1-9 26,1 2 1,-1-3 54,4-1 1,2 0 40,3 0 1,-4-5 65,4-4-574,-3 4 243,-2-6 0,-1 4 314,-3-5-138,-2-1-30,-1 1 0,-3 4 340,2-1-207,-3 1 0,-6-3-443,-3 3 0,-4 2 61,0 6 132,-6 0-1796,4 0 1255,-9 0 0,8 6 642,-6 2 0,0 8 0,-3 4 0</inkml:trace>
  <inkml:trace contextRef="#ctx0" brushRef="#br1" timeOffset="590">25729 17723 7918,'-2'-12'0,"-2"-1"0,1 5 125,-5 0 1,4 5 432,-4-1 1,0-2 37,-5 2-184,1 0-139,5 4-68,-4 5-42,4-3 1,-4 13 45,3-3 1,-2 9 26,6 0 0,0-2 92,4 2-545,0-1 212,5 0 0,2-2-12,6-6 1,-1 0-257,0 1 0,1-6 193,-1-3 0,6-3-66,3-1 0,-2 0-942,2 0 641,-6-5 257,3-2 0,-6-6-131,1 1 0,-1 0 17,0-1-41,-5 6 220,4-4 1,-9 9 609,2-7 631,-3 6-461,-1-2-188,0 5-24,0 0-10,6 0-104,1 5-11,5 2-75,0 0 0,-3-1 43,-1-6-377,0 0 78,10 0 1,-4 0 150,2 0 0,-2-6 54,-1-2-815,-1-3 308,-5-1 196,4 5 0,-10-4-122,3 2 248,-2 4-46,-2-6 0,0 8-18,0-5 1,-6 5-101,-2-1 344,-3 3-114,-1 1 1,-1 0 44,1 0 35,-1 0-102,1 0-319,0 0 137,5 0-403,-4 0 49,9 0 1,-2 0 50,8 0 7,3-6 0,6 3-183,-1-5 439,0 0 1,1-1-118,-1 1 1,1 1 86,-1-1 1,0-2 416,1 6 769,-1-5-618,1 7-242,-1-3 969,-5 5-725,4 0 0,-4 5-125,5 4 1,-3 2 63,-1 1 1,-5 0-76,1 1 1,-2-1 64,3 1 1,-4-5-121,3 0-685,-2 0 322,-2-1-364,0-1 310,0-6-164,0 0 1,4-2 189,0-2 0,1 1-218,-1-5 1,-1 0 192,5-4 0,1-1 103,3 1 0,1-1 133,-1 1 1,0 0-112,1-1 646,-1 1-275,1 5-68,4-4 92,-3 4-241,4 0 0,-11 3 210,-3 8-4,-2 3-18,-2 5-164,0 1 0,0-1 21,0 1 0,0-5-17,0 0-285,0 0 300,0 5-593,0-6 349,0-2 1,5-5-69,3 0 1,-1 0-81,2 0 1,-1 0 18,4 0 0,1-5-88,-1-4 1,0 0 68,1 0 0,-5-2-40,0 3 702,1-3-205,-2-1-27,4-1 0,-9 2 248,7 3 0,-7 1-106,2 3-168,-2 3 912,-2-5-6,0 6 1465,0 0-2368,0 6 0,0-4 14,0 7 206,0-1-198,5 4-80,-3 1 1,5-2 33,-3-3 1,-1 3-51,5-3 1,0 3-137,4 2 0,1-5 155,-1 0 1,-3-1 75,-1 1-765,0 3 69,-1-4 126,-1 0 64,-6-1 78,0-1 138,0-3 296,0 3-103,-6 1 0,-1-4-122,-5 7 1,-1-5 23,1 4 0,-1-5-70,1 1 68,0-3 274,-1-1-18,1 0 265,5 0-337,1 0 0,8 0-232,2 0 1,4 0 136,9 0-186,-3-5 185,3 3 0,0-4 6,0 1 0,0 4-5,0-3 0,-3-2-122,2 2-113,-2-5 178,-1 7-299,-1-9 254,0 4 0,-1-5 44,-2 0 1,-4 3-21,-5 1 1,0 0-58,0-5 126,0 1 1,0 0 140,0-1 1,-4 5 75,0 0 113,-6 5 0,7-3 543,-5 6-478,5 0-122,-2 0-99,-1 0 1,4 6 0,-7 2 1,7 3 23,-2 2 0,2 0-155,2 4 0,0-3-214,0 2 0,0 2-94,0-1 1,6-2-297,2-7 1,3 3-633,1-3 585,6-2 255,2-1-379,4-5 402,1 0 1,1 0-207,3 0 0,-2-5-14,1-3 0,3-1 0,-2-3 546,5 8 0,-8-13 0,1 9 0,-7-9 0,0 8 0,0-4 0,-3 4 2,-9-4 0,-1 5-11,-3 0 1,-3 4-16,4-5 24,-4 7 69,-1-4 167,0 6-205,-6 0-8,0 0 0,-3 0 150,1 0-22,5 0-21,-2 0-122,5 0 639,0 0-522,5 0 17,-3 0-36,9-5-172,-10 3 382,5-3 229,-6 5 86,0 0 73,0-6-417,0 5 0,0-6 510,0 3-285,-6 2-36,5-3-98,-10 5-146,4 0-133,-6 5-1,1 2 0,4 6 0,1-1-116,1 1 1,2 0-47,4 4 1,0-3-216,0 2 0,0-2 203,0-2 0,0-3 105,0-1 1,1-1-344,4 1 0,2-2-425,5-6 1,0 0-370,1 0 777,-1 0 0,1 0 1,-1-2-220,0-2 1,4 1 81,-4-5 485,3 0 1,-8-5-1,5 2-94,1 3 1,-6-3 118,-3 3 1,1 1 339,-1-1 296,1 5 1,-4-3 755,3 6-198,-3 0-359,5 0-368,-6 0-72,0 0-153,0 6-230,0 1 1,1 1-130,4 0-568,-4-5-570,10 3 496,-4-6 387,5 0 1,1 0-31,-1 0 161,0 0 1,-1-2 197,-2-2 331,2 3 0,-8-5 351,5 6-176,-5 0 30,2 0-444,1 6 1,-4-1 52,7 3 1,-7 3-264,2-2 1,3-4-394,2-1 1,-2-2 241,1-2 0,4 0 16,5 0 0,-1-4-6,-3-1 1,3-8-90,1 0 1,-1-2 264,-3 3 1,2-1 12,-3 1 0,3-5 40,-6 1 1,0-5 30,0 5 0,0-5 213,-5 4 1,1 1 140,-5 4 0,0-1 1053,0 1 434,0 5-754,0-4-824,0 9-87,0-3 1,0 6-99,0 3 0,0 7 29,0 6 1,0 4-201,0-5 0,0 6-116,0-1 1,0-2-496,0 2 1,4-6 161,0 2 1,1-1-985,-1-3 1017,-2 2-496,3-8 94,-5-1-26,0 5 487,0-9 221,-5 3 1,-2-5 228,-5 0 0,-1-5 0,6-2 0,-4-5 0,6-1 0,-4 1 0,-2-1 0,3 1 856,3 0-533,-6-1 165,9 1 1,-7 3 1385,4 1-1299,1 0 0,4 0 651,0-1-984,0 7 1,2-5-314,2 3 0,3 2 163,5-2 0,1 3-161,-1 1-60,6 0 0,-3 0-840,6 0 329,-1 0 1,1 4-603,0 0 0,-6 2 389,1-2 853,-2-3 0,4 10 0,1-4 0</inkml:trace>
  <inkml:trace contextRef="#ctx0" brushRef="#br1" timeOffset="591">27875 17636 7918,'0'13'0,"0"-1"0,0 0 493,0 1 1,0-5 694,0 0 0,1-4-1800,3 5 253,-2-7 354,3 4-1973,1-6 705,1 0 1273,5 0 0,0-6 0,1 0 0</inkml:trace>
  <inkml:trace contextRef="#ctx0" brushRef="#br1" timeOffset="592">27924 17500 7918,'0'-7'482,"0"1"1,2 6-767,2 0 1,-1 0-1008,5 0 599,-5 0 283,8 0 409,-10 6 0,16 1 0,-3 5 0</inkml:trace>
  <inkml:trace contextRef="#ctx0" brushRef="#br1" timeOffset="593">28049 17587 7918,'6'8'707,"-1"0"1,0 0-201,-1 5 39,0-6 27,2 4-412,-5-4-23,10 5 0,-8-4 26,5 0 0,-4-5 67,5 1 1,-1-4 26,4-4 1,2-3-137,3-5 1,-4 0-145,4-1 0,-3 1 121,-2-1-241,1 1 108,-1 5 119,0-4 91,-5 10-64,4-10-15,-9 9-754,3-3 222,-5 5 539,0 5 1,0 2-6,0 6 1,2-1-16,2 0 0,-1-1-100,5-2 1,0 0 1,4-5 1,1 5 60,-1-5 0,1 0 38,-1-4 1,5 0-284,-1 0 0,5-1-34,-5-4 1,1 0-61,-5-3 1,-3-2-65,-1 6-90,-5-6 310,2 3 0,-6-4-2,-3 3 0,-5 3 272,-7 5 1,1 0-113,-6 0 1,4 0 849,-3 0 0,5 1-247,-2 3 1,7-1 15,2 5 0,5-4-346,-1 4 0,3 1-115,1 3 0,5 1-137,4-1 0,9 3-526,6-2 499,1 7-3720,11-12 3704,-4 10 0,6-4 0,4 3 0,2 2 0</inkml:trace>
  <inkml:trace contextRef="#ctx0" brushRef="#br1" timeOffset="594">28842 17624 10529,'21'0'645,"0"0"0,0 0-560,3 0 1,3-6-182,1-2 0,-3-3 127,0-1 0,3-1-162,-8 1 1,1-1-302,-9 1 1,1 1 224,-1 3 1,-5-3-505,-3 2 442,-2-2 0,-2-1 27,0 0 1,-7 3 195,-6 1 0,1 5 168,-5-1 0,-1 3-55,2 1 0,-1 0 336,5 0 181,0 0 0,-1 1-278,1 3 1,5 3 54,3 6 1,-2 3-135,2 1 0,0 5-179,4-2 1,5 0 43,4 0 1,2-5-145,1 2 1,5-5-36,-1-3 1,6 0-303,-1-5 1,4 1-593,4-5 719,-3 0 0,4-6 0,-5-2-157,0-3 1,0-2 184,-1 1 1,0 4 97,-3-1 1,-2 1-19,-3-4 1,-2-1 81,3 1 0,-8 0 78,0-1 0,-5 2 588,4 3 156,-5-3 1,2 8-9,-5-5 227,0 5-458,0-2-338,0 5 0,0 5 209,0 3-191,0 3 0,0 2-30,0-1-314,0 1 1,2-2-105,2-3 192,-3-3 0,6-5 271,-3 0-87,-2 0 1,9 0-62,-3 0 1,2-1 24,-2-3 0,3 1 91,-3-5 0,-2 4 69,-2-5-20,3 7 1,-5-8-135,7 6 1,-7-2 149,3 2-243,-4 3-94,5-10 0,-5 8-490,3-5 146,3 5 97,0-8 1,4 4 36,-3-5 1,2-1-540,-6 1 338,6-1 6,-9 1-561,10 0 247,-10 5 394,5 1 67,-6 6-276,0 0 413,0 6 0,0-3-111,0 5-122,0-5 452,0 2 0,0 1 0,5-5 0,2 4 0</inkml:trace>
  <inkml:trace contextRef="#ctx0" brushRef="#br1" timeOffset="595">29698 17500 8999,'2'7'1098,"2"-3"-678,-3 3 1,6-2-127,-3 3 0,-1-2-78,5-6 0,1 0-46,3 0 0,-4 0-64,1 0 0,-1 0-48,4 0 0,1-6-217,-1-2 1,-4 1-221,1-1 1,-5 1 230,4-1 1,-5-3-130,1 3 0,-3 1-160,-1-2 334,0 1 1,0-4-16,0-1 1,-5 6-39,-3 3 1,1 3 232,-2 1 1,1 0 709,-4 0-444,-1 0 1,2 5-125,3 4 1,-2 2-50,6 1 0,0 1-136,4-1 0,0 0 3,0 1 0,0 3-142,0 1-174,6-1 0,0-3 57,7-1 1,-1-5-132,1-3 0,3-2 13,1-2 0,1 0 115,-2 0 1,-1-2 65,6-2 0,-6-1 38,2-4 0,-2-2 169,1 3 1,-2-3-8,3-1 0,-3 0 174,-2 4 0,-4-1 65,1 4 1,-5-3 688,4 4-130,-5 0-265,2-2-97,-5 5-321,0 1 1,0 7-186,0 5 9,0 1 0,0-1-460,0 1 380,0-7 111,0 5-744,0-9 85,0 3 568,0-5-12,6 0 0,1-5-32,5-3 174,0-3 0,1-1 209,-1 4 1,-3-1-48,-1 4 153,0-4-208,4 7 1,-3-3-42,-1 5 1,-4 0-203,4 0 187,-5 5 0,7 2 138,-6 6-634,6-6-228,-4 4 0,7-10 373,-1 3 1,1-2 123,-1-2 1,1-5-32,-1 1 0,0-5 36,1 0 0,-1-2 105,1-1 0,-1 0-35,0-1 1,-1-3 131,-2-1 0,0-4-96,-5 5 1,2-5 18,-2 5 1,-3-5 143,4 4 0,-4 1 281,-1 3 1,0 5 1358,0 0-801,0 5-949,0-2 73,0 5 0,0 9 122,0 4 0,0 7-180,0 1 0,-4 2-236,0 2 1,0 0-95,4 0 1,1-2-350,3-2 0,-1 1-83,5-5 1,-1-1 300,1-3 0,3-1-279,-2 0 1,-3-3-13,3-1 94,-1-5-10,-1 8 615,4-10 0,-4 5 0,5-6 0</inkml:trace>
  <inkml:trace contextRef="#ctx0" brushRef="#br1" timeOffset="596">30344 17400 7890,'-13'-8'281,"1"0"0,3 5 459,1-1 0,4 3-510,-4 1-15,5 0 109,-2 0-475,5 0 41,0 0 0,1 4-60,3 0 0,3 1 29,5 0 1,6-4-159,3 3 1,2-3-8,2-1 0,4 0-332,0 0 1,1 0-84,-1 0 382,-2 0 339,3 0 0,-5 0 0,-1 6 0,1 1 0</inkml:trace>
  <inkml:trace contextRef="#ctx0" brushRef="#br1" timeOffset="597">30741 17413 7890,'6'0'742,"0"0"-47,-6-6-331,0 5 1,-1-9 639,-4 6-437,-1 0-351,-12 4 0,0 0-35,-3 0 0,7 0 0,6 0 0,4 0 207,-4 0-181,5 6 0,-3-4 86,6 7-77,0-1 0,6 4-217,2 1 0,4-5-13,5 0 0,-3 1 104,2 3 1,2 0 45,-1 1 0,1-5-4,-2 0 1,-2 1 21,3 3 0,-5 0 117,-4 1 0,-2-1-451,-6 1 0,0-1 97,0 0 1,-3-2-599,-5 2 1,-5-6 341,-7 6 1,-8-3 176,3-1 1,2 1 51,2-4 110,0-1 0,2-10 0,1-1 0</inkml:trace>
  <inkml:trace contextRef="#ctx0" brushRef="#br1" timeOffset="598">31088 17438 7941,'-6'-13'987,"5"1"-555,-5-1 1,6 5 407,0 0-413,6 5-158,-5-8 0,10 8 93,-2-5 0,2 4-58,1-4 1,-1 4 411,-3-5-491,9 7 0,-9-4-28,9 6 1,-5 1-35,-4 4 0,3-3 27,-2 7 1,-4-1-337,-1 4 128,3 6 56,-5-4 1,3 5-598,-5-2 1,-1-3-132,-3 2 1,1 2-432,-5-1 1,1-1 674,-2-3 1,-2 2-97,3-3 542,3 3 0,-6-8 0,4 6 0</inkml:trace>
  <inkml:trace contextRef="#ctx0" brushRef="#br1" timeOffset="599">31212 17760 7941,'0'10'1459,"0"2"1,0-6-657,0 6 0,0-2-2176,0 2 1373,0 1 0,5-1 0,2 0 0</inkml:trace>
  <inkml:trace contextRef="#ctx0" brushRef="#br1" timeOffset="600">27528 16694 8363,'-13'12'0</inkml:trace>
  <inkml:trace contextRef="#ctx0" brushRef="#br1" timeOffset="601">27528 16780 8363,'6'0'-1190,"0"0"412,-6 0 835,0 0 0,-6 0 8,-2 0 0,-3 0 161,-1 0 1,-1 0-132,1 0 1,-1 0 132,1 0 0,4 0-167,0 0 0,3 0 75,-3 0 107,5 0-35,-8 0 237,10 0-89,-5 0 278,6 0 183,0 0-338,0-5-126,0 3 509,0-3-880,0 5 214,0 0 1,6 0 35,2 0 1,9-4-81,3 0 0,4-2-27,1 2 1,0 1-20,-1-5 1,5 4 180,0-4 0,6 1 33,-2-2 1,3 0-170,1 5 1,1-2-194,4 2 0,-2 3 61,5-3 0,-1-2 35,2 2 1,3-2-243,1 2 1,0 3-52,3-3 1,4-2 127,1 2 1,-2-4 412,2 4 0,-5-6-104,0 2 0,0 2-156,1 2 1,-2-1 13,6 0 0,-6 1 46,2 4 0,-3-4-51,-1 0 0,1 0-148,2 4 0,-2 0 125,3 0 1,-3 0-136,-1 0 1,1 0 78,2 0 0,-2 0 26,3 0 1,-3-4-4,-1 0 1,-1 0 3,1 4 1,0-2 6,-1-2 0,1 3-38,0-3 0,-1-2-3,1 2 0,-1 0 63,1 4 0,-4-4-10,-1-1 1,-1 0 89,2 1 1,0 2-104,-4-2 1,1-1 57,-2 1 0,-1-5-52,5 5 0,-1-4 4,2 4 1,2-4-15,-2 3 1,3-4-8,5 1 0,1 1-128,3-2 0,-1 1 208,-4-4 0,-2 3-1,3 1 1,-4 4 6,-5-4 0,2 4 63,-6-5 1,2 5-135,-1-4 1,0 5 0,4-1 0,2-1 45,-3 0 0,0-3-17,0 4 1,1-1 15,3 0 0,-3 3-8,-1-7 0,-5 5 331,1-4 1,2 5-40,-1-1 0,3-1-47,-4 0 0,2-3-206,-2 4 1,-2-2-147,2 2 0,-2 2 347,-2-7 0,2 5-245,2-4 1,-2 5 97,2-1 1,-2-1-10,-2 0 1,0-3-43,0 4 0,1-4 190,-1 4 1,-4-5-247,0 5 0,-4-4 8,4 4 0,-4-6-101,4 2 1,-4 1 152,4-1 0,-1 4-19,1-5 1,-1 5 24,-4-4 0,-5 4-15,1-4 0,-3 5 283,0-1 0,1 2-92,-6 2 1,2-1 220,-1-3 0,-3 2-75,2-2 0,-1 3-65,2 1 1,-3 0-150,2 0 1,3-4-80,2 0 0,-2-1 7,2 5 0,-4 0-273,3 0 1,-3 0 239,3 0 1,-3-4 28,4 0 0,-2 0-404,2 4 1,1 0 104,-6 0 0,2 0 176,-1 0 1,-4 0-43,4 0 1,-2 0-76,2 0 1,-3 0 33,2 0 0,-2 0-165,-2 0 1,1 0-633,-1 0 1,-4 0-59,1 0-1053,-7 0 0,4-1 401,-6-3 1,-6 1-137,-2-5 1,-10-1 1718,-7-3 0,-5-6 0,-7-1 0</inkml:trace>
  <inkml:trace contextRef="#ctx0" brushRef="#br1" timeOffset="602">33370 15999 8342,'-6'-5'872,"0"3"-373,6-3-392,0 5 207,0 0 888,6 0 0,0 0-59,7 0 0,-1 1-535,1 3 0,0-2-220,4 2 1,-3-2 36,2 3 1,2-4-111,-1 3 0,-1-1-17,-3 1 1,-1-1-7,1 5 1,-5-5 292,0 1-151,0-3 32,5 5-214,-6-5-79,4 10 1,-10-4 52,3 5 1,-4 2-4,-4 3 1,-3-2-16,-5 6 1,-10-1-558,-3 5 0,-14 0-753,-2 0 1,-13 5 631,-8 3 165,29-12 0,-1-1 0,-6 0 0,0-1 0,-1 2 0,0 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14:04:21.8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868 868 8734,'0'-7'-182,"0"2"154,0 5 0,0 5-1,0 2 1,0 6 772,0 4-466,0 3 1,0 6 91,0 3-273,0-3-1,0 4-101,0-5 0,2 0 0,2-2 120,4-2 1,3-3 243,2-6-267,-1 1 36,6-6 14,-4-2-148,9-5 1,-8 0 0,6 0-58,1 0 0,-3-5 69,2-4-133,0-7 0,2 2 0,-1-2-1244,-1 2 1,-2-3 1155,2 1 159,-3-1 0,-3 5-182,-3-1 238,3 1 0,-8-6 0,6-1 0</inkml:trace>
  <inkml:trace contextRef="#ctx0" brushRef="#br0" timeOffset="1">1104 806 8342,'0'7'143,"-5"4"-171,3-4 1,-3 7 304,5 2 0,0 5 487,0 8 1,-4 4-353,-1 8 0,1-1-214,4 6 1,0-6-302,0 1 0,0-7 136,0 0 0,2-7 245,2 2-139,-3-3 0,10-2-139,-3-4 0,9-2 0,2-5 0</inkml:trace>
  <inkml:trace contextRef="#ctx0" brushRef="#br0" timeOffset="2">1451 1203 7893,'0'7'1076,"6"4"1,1-4-1077,5 5 0,1 1 0,-1-1 0</inkml:trace>
  <inkml:trace contextRef="#ctx0" brushRef="#br0" timeOffset="3">2072 595 9100,'12'0'-124,"1"0"46,-1 0 288,6 0 0,3-4-136,7 0 1,-1-6-391,2 2 318,-3 3 0,-1-6-1157,-1 9 529,-4-3 354,-2 5 0,-6 0 272,0 0 0,-5 0 0,-1 0 0</inkml:trace>
  <inkml:trace contextRef="#ctx0" brushRef="#br0" timeOffset="4">2109 657 8075,'-6'13'161,"5"-1"0,-4 2 209,5 2-195,0 4 1,-5 6 56,1 3 1,0 3-19,4 5 1,0-4 0,0-1-86,0-2 0,4-1-110,0-4 0,6-6 154,-2-3 1,3 1-275,2-5 0,3 4 17,1-8 95,-1-3-381,2 1 218,-4-6-1,4 0-542,0 0 0,-3 0 342,6 0 0,-6-4-36,1 0 389,-2-6 0,-1-3 0,-1-6 0</inkml:trace>
  <inkml:trace contextRef="#ctx0" brushRef="#br0" timeOffset="5">2121 856 8075,'-12'0'2003,"5"0"-2061,2 0 1,6 1 106,3 3 1,3-1 134,5 5 1,6-4 16,3 5 1,2-7 0,4 3-82,1-4 0,0-1-792,5 0 1,-4 0-1345,4 0 2016,-5-6 0,2 0 0,-5-7 0</inkml:trace>
  <inkml:trace contextRef="#ctx0" brushRef="#br0" timeOffset="6">2618 856 7946,'6'5'0,"1"-2"0,-3 5 0,3 2 839,6 6-253,-1-2-548,1 4 26,-1-5 1,0-1 207,1 0-688,-1-5 1,1 4 0,-1-2-41,0 2 525,1-5-69,-1 6 0,1-11 0,-1 4 0</inkml:trace>
  <inkml:trace contextRef="#ctx0" brushRef="#br0" timeOffset="7">2779 819 7946,'-13'5'-7,"1"2"7,0 11 264,-6 1 1,0 11-44,-3 4 1,-2 0-337,2-1 0,3 3 58,2-3 1,-2-3 117,1-1 0,5-7-979,3-1 1,5-6 917,-4 2 0,5-9 0,-2-3 0</inkml:trace>
  <inkml:trace contextRef="#ctx0" brushRef="#br0" timeOffset="8">3151 769 7971,'0'7'59,"5"4"1280,-3-10-534,3 5-491,-5-6 176,0 0-454,0 5 1,0-2-446,0 5 653,0 1-49,0 3 0,0 6-64,0-4 0,0 9-14,0-2 1,5 4-202,-1 3 1,5 0-27,0 5 0,-3 0 66,3 4 1,-5-4-282,4 1 0,-4-6 352,5 6 0,-5-7-150,4 2 1,-4-4 75,4-4 1,-5 1 0,1-6-326,-2-1 0,-2-5-214,0-2 0,0-4-101,0 5-95,0-7 367,-6 4-109,-1-6 305,-5 0 219,-1-6 0,1-1 0,0-5 0,-1-6 0,-5-1 0,-1-6 0</inkml:trace>
  <inkml:trace contextRef="#ctx0" brushRef="#br0" timeOffset="9">3101 918 7971,'2'-21'-376,"2"0"1,3 6 841,5-1 1,1 2-66,-1 2 1,0 3 5,1 1 1,3 5-1,1-1 210,-2 3 0,3 1-275,-2 0 1,1 7-120,-5 5 1,-1 2 28,-2 6 0,0-3-368,-4 4 114,-1-6 1,-4 8-431,-6-9 415,-1 9 1,-9-9-726,-1 3 1,-4 1 0,4-2 764,-3-1 1,4-5-808,-5-2 0,6-1 235,-2 1 0,4-2-517,0-6 1066,1 0 0,-1-6 0,1 0 0</inkml:trace>
  <inkml:trace contextRef="#ctx0" brushRef="#br0" timeOffset="10">3287 943 7971,'14'6'311,"3"7"-31,-3-1-112,3 6 0,-3-10 186,3 1 1,-3-2-60,2 1 1,-2-3 57,-2-5 0,2 0-176,3 0 0,-4-5-66,4-3 1,1-3-177,-2-2 1,1-3 114,-5-1 1,-3 2 201,-1 7 0,-5-3-196,1 2 1,-4-2-380,-4-1 0,-5 4-144,-7-1 0,1 7 217,-6-2 0,4 2-75,-3 2 0,5 0 108,-2 0 0,3 2-572,2 2 339,5-3 156,-4 5-118,10-6 412,-5 0 0,6 5 0,0 2 0</inkml:trace>
  <inkml:trace contextRef="#ctx0" brushRef="#br0" timeOffset="11">3660 806 7971,'5'7'727,"2"4"-399,5-3 1,1 3 0,-1 3 71,1 3 1,-2-4-164,-3 4 1,2-3 0,-6-2 0,4 1 248,-4-1-262,0-5-523,-4 4 317,6-10-309,-5 10 253,5-9-532,-6 3 497,0-5-153,0 0 182,0-5 0,0-2-181,0-6 1,1 0 269,3-4 1,-1 3-106,5-2 306,-5 2 1,8 3-74,-3 3 0,-1 2 160,1 6 1,1 0-44,3 0 0,-4 2-139,1 2 1,-2-2 13,1 7 0,3-1 55,-3 4 0,-1-1-1470,1-2 620,-5 2 311,8-4 195,-4-1-1193,5 0 618,1-1-222,-1-3 0,1 3 1,0-6 920,4-3 0,-3 2 0,9-14 0,-4 2 0</inkml:trace>
  <inkml:trace contextRef="#ctx0" brushRef="#br0" timeOffset="12">4143 819 8823,'-6'5'573,"0"2"1,6 1-87,0 0-393,0-5 0,6 7 311,2-6-64,-3 0-161,6-4 44,-4 0-347,6 0 142,-1 0-665,6 0 0,-4-1 709,2-3 0,-2-2-318,-2-2 160,1-3 1,-6 8 64,-3-5-289,3 0 3,-6 1 148,5-4 1,-8 8-16,-2-5 0,-3 5 170,-5-1 1,-1 2-78,1 2 1,0 0-31,-1 0 0,1 6 23,-1 2 0,1 3 722,0 2 1,-1-1-217,1 0 1,5 5-48,3-1 1,-2 1-324,2-5 1,0 1 48,4-1 0,4-4-373,0 1 1,6-5 216,-2 4 0,3-5 0,2 1 107,-1-3 1,2-1-892,2 0 1,0-1 375,4-3 1,-3 1-48,3-5 0,-3 0 120,4-5 1,-2 1 484,2-1-126,2 1 1,-8 1 43,6 3 120,-6-3-183,3 4 1434,-6 0-565,-5 1-463,4 1 722,-4 3-242,0-3-264,-1 5-178,-1 0-137,-4 5-20,5-3 0,-6 9-661,0-4 330,0 5 222,0-5-445,5 4 271,-3-10-1,3 10-675,-5-9 333,0 9 133,0-10-173,6 5 163,-5-6 269,5 0 0,-5 0 182,3 0-308,3-6 117,0-1 0,4-5-10,-3 0 374,3-1-195,-4 1 38,4-1-234,-4 6 388,0-4-198,4 10 0,-8-4-3,5 5 224,-5 0-237,8 0 0,-6 1-19,4 3 0,2 3 7,-3 5 0,-1 1-604,1-1 255,-5-5-477,8 4 488,-10-10 1,10 9 59,-2-6 1,2 0 86,1-4 1,0 0-57,1 0-1650,-1 0 1624,1-5 12,5-2 0,-5-7-303,4-2 239,2 2 74,-5-4 0,4 0 152,-6-3-17,1-2 0,-1 4 271,-5-5-269,4 5 29,-10 0 1210,10-5 0,-9 10-1239,2-2 0,-1 6 79,1 2 56,-3 5 1773,5-2-941,-6 5-589,0 0 0,4 1-389,0 3 1,6 3-2246,-2 6 2167,-3-1 187,7 0 1,-10 1-612,7-1 294,-7 1 1,4-1-205,-6 0 1,1 1-1,2-1-274,1 1 0,-1-2-7,-7-3 702,2 3 0,-14-4 0,2 5 0</inkml:trace>
  <inkml:trace contextRef="#ctx0" brushRef="#br0" timeOffset="13">4838 682 9785,'13'0'165,"0"2"96,4 2 1,2-3-81,6 3 1,0-2-589,0-2 0,-1 0 201,1 0 0,-4 0-254,0 0 1,-1 0 85,5 0 374,-6 0 0,5-6 0,-5-1 0</inkml:trace>
  <inkml:trace contextRef="#ctx0" brushRef="#br0" timeOffset="14">5297 719 7971,'0'9'616,"0"-1"0,4-4-455,0 4 0,2-5 250,-2 1-202,-3 3 215,5-6 23,-6 5 1,0-6-2914,0 0 1,-4-6 2465,0-2 0,0-3 0,-2-7 0,-1-1 0</inkml:trace>
  <inkml:trace contextRef="#ctx0" brushRef="#br0" timeOffset="15">5310 558 8052,'5'-7'0,"-2"-2"-720,5 4 139,0 1 205,5 4 0,-1 0 163,1 0 213,-1 6 50,0 1-50,-5 5 0,4 6 0,-4-4 0,0 4 0,10 0 0,-4 1 0</inkml:trace>
  <inkml:trace contextRef="#ctx0" brushRef="#br0" timeOffset="16">5706 620 7971,'-12'0'0,"0"0"1867,-1 0-1186,1 6 1,-1-4-127,1 7 0,-5-1-166,1 4 1,1 1-539,7-1 193,-4 1 1,7-1 207,-3 0 0,2-3-183,6-1 1,0-4-783,0 4 0,6-5 227,2 1 0,-1-2 263,1-2 1,5 0-88,3 0 1,1-5 56,-5 1 1,0-5 185,1 0 0,-1 2-220,1-1 317,-1 5-84,-5-8 1,0 10 580,-3-3-414,-3 3 0,5 6 625,-6 3-719,0 3 1,4 2 46,0-1 0,4-4 40,-3 1 1,4-7 28,-1 3 1,3-4-510,2-1 1,3 0 164,1 0 1,5-7-166,-1-5 0,2-1 112,2-3 0,-4-2 41,-1 1 1,0-3 201,0 3 0,-2-5 92,-5 1 0,-2 2-40,-3-2 0,2 1-125,-6-5 0,1 0 430,-1 0 0,-2 2-161,2 2 1,-4-1 511,-4 6 1,1 0-282,-5 8 1,4-1 337,-5 4 0,5-3-190,-4 4 1,4 0-173,-5 4 1,3 5-51,-3 4 0,0 3-74,5 5 1,-5 2 306,5 6 1,0 4-155,4 0 0,0 5-303,0-1 1,1-1 140,3 1 1,5-4-931,7 4 1,-2-6-230,3 2 0,2-7 596,2-1 0,2-4-1583,2 3 0,0-6 164,-1-2 1731,12-5 0,-8-1 0,8 1 0</inkml:trace>
  <inkml:trace contextRef="#ctx0" brushRef="#br0" timeOffset="17">7381 633 7937,'-5'-7'396,"3"-4"0,-5 9-38,3-2-138,-3 3-499,0 1 250,-4 0 0,5 0 304,-7 0-74,1 0 6,-6 0 0,4 0 0,-4 0 200,6 5-141,-1 2-52,1 6-160,0-1 1,5 6 51,-4-4 0,5 9-104,-2-2 174,2-3 63,6 5-872,0-4 378,0 1 195,0-2-15,0-6-483,6 0 270,-5 1 163,10-6-135,2-2 64,0-5-79,5 0 58,0 0 95,2-5 32,-1-2-96,4-11-12,-3-1 1,3-6-17,-2 0 65,2-5-453,-9-8 481,4 0 26,-6-5 1,-4 2 124,1-1 70,-6-4-178,2 7 0,-5-6 622,0 7-284,0 4 107,-5 9 1,2 3-73,-6 5-67,7 1 514,-4 9-122,1 0 445,3 2-1003,-9 5 1,9 11-1,-5 5 233,1 6 1,-2 9-35,4 2 1,0 7-28,4 1 1,0 0-1,0-4 0,5-5-710,3-3 1,3-3 152,2-1 284,-1 0-960,1-6 465,-1-1 272,6-5 57,-4-1 54,9-5 1,-8 2-863,6-4-182,-6-1 491,9-4 233,-11 0 76,5 0 395,0-6 0,-4-1 0,-2 0 0,-1-4 0,-4 5 0,0-7-21,-3 1 1,-1 3-65,1 1 85,-2 5 875,3-2 1,-5 4 150,0-4-152,0 4-568,0-4 1,0 6 472,0 3-751,0 3 0,0 5 0,0 1-30,0-1 0,2 1-1254,2-1 850,-3 0 289,10 1 33,-10-6 0,6 2-1962,-3-5 2046,-2 1 0,9-11 0,-4-1 0</inkml:trace>
  <inkml:trace contextRef="#ctx0" brushRef="#br0" timeOffset="18">7704 446 7937,'0'-6'0,"0"-5"0,0 9-553,5-3 1,1 6 134,2 3 1,3 7 417,-3 6 0,3 3-83,2-3 0,-1 4 83,1-5 0,-1 5 0,0-5 0,6 1 0,2-5 0</inkml:trace>
  <inkml:trace contextRef="#ctx0" brushRef="#br0" timeOffset="19">8101 533 7937,'-13'0'561,"1"0"-341,-1 0 1,1 0-1,0 0 0,-1 4 213,1 1 0,-1 4-102,1-1 1,4 4-264,0 0 68,5 0 1,-3 1-103,6-1 0,0 1 171,0-1-118,6 0 1,1 1 59,5-1 0,0-1-47,1-3 1,-1 2-553,1-6 338,-1 6 0,-4-5-642,1 4 573,-7 2 0,4-9-1240,-6 7 1016,0-7 1,-1 8-215,-4-6 621,4 0 0,-10-4 0,4 0 0</inkml:trace>
  <inkml:trace contextRef="#ctx0" brushRef="#br0" timeOffset="20">8374 310 7937,'7'12'726,"-3"1"1,-3 3-507,-1 1 0,0 9 14,0-1 0,-5 4 45,-4 0 0,2-3-129,-1 3 0,5-3-93,-1-1 1,-1-2-278,1-2 1,-1 1 201,5-5 1,2 3-608,2-3 291,-3-1 131,10-3 0,-4-2 93,6-3 1,-1-2-176,0-6 0,2 0-88,3 0 1,-3-6-19,2-2 0,-2-3-20,-2-2 0,-1 0 153,-2-4 0,0 2 258,-5-6 0,0 1 0,-4-5 0</inkml:trace>
  <inkml:trace contextRef="#ctx0" brushRef="#br0" timeOffset="21">8250 496 7937,'-13'0'1691,"1"0"-1067,5 0-446,1 0 1,8 0 61,2 0 1,4 4-152,9 0 0,-2 0-61,6-4 0,-1 5-293,5-1-341,0 0 0,0-4 1,-1 0 291,1 0 1,0-1 263,0-4 50,0 4 0,-1-10 0,1 4 0</inkml:trace>
  <inkml:trace contextRef="#ctx0" brushRef="#br0" timeOffset="22">8696 471 7937,'2'7'-231,"2"-3"231,3 3 0,1 0 150,0 5 1,-1 1 516,1-1-115,3 1-206,-9-1-111,3 6-52,-5-4-41,6 9 0,-5-9 70,3 3 1,-2-4-24,-2 0 0,0-1-369,0 1 0,1-7 94,3-1 430,-3-4-170,5-1 195,-6 0-202,0 0 1,0-6-263,0-2 1,0-4 94,0-5 1,1-1 63,4-2 1,-3-4 25,7 4 0,-5 0 11,4 0 0,-1 0 60,1 0 0,3-2-85,-3 5 1,-1 2-189,2 7 1,-5-2 102,4 6 1,-4 0-429,4 4 216,-5-6-480,8 5 0,-4-3 306,5 8 1,-3-1 129,-1 5 1,0-4-1120,5 4 1384,-1 0 0,0 5 0,1-1 0</inkml:trace>
  <inkml:trace contextRef="#ctx0" brushRef="#br0" timeOffset="23">9106 620 8024,'6'0'2227,"0"0"-1937,-6 6 36,0-5-181,0 10 0,0-8-430,0 5 1,0-4 191,0 4 1,-1-3-822,-4 3 0,4-4 173,-3 4 741,3-5 0,-5 8 0,-1-4 0</inkml:trace>
  <inkml:trace contextRef="#ctx0" brushRef="#br0" timeOffset="24">9143 446 7629,'0'7'-214,"0"4"0,0 2 0,0 6 0</inkml:trace>
  <inkml:trace contextRef="#ctx0" brushRef="#br0" timeOffset="25">9341 732 12125,'7'0'-89,"4"-6"1,-4-1-1</inkml:trace>
  <inkml:trace contextRef="#ctx0" brushRef="#br0" timeOffset="26">1675 3125 7844,'-7'2'-4,"3"2"63,2-3-1,2 10 220,0-9-116,0 9 0,0-4 2,0 5-198,0 0 126,0 1 0,0-1 0,0 1 0,0-1 24,0 0 84,0 1-106,0-1 0,0 1-49,0-1 0,0-4 42,0 1 8,0-1-13,0-1-245,0-2 286,0 1-16,0-5-54,6 10 17,1-9 0,0 3-18,4-5 0,-4 4-5,5 0 1,0 0-86,1-4 0,-1 5 89,1-1 1,3 0-7,1-4 1,5 4-98,-2 0 0,0 0 86,0-4 0,5 0-12,4 0 1,6 0-39,-2 0 0,2 0 237,3 0-12,4 0-343,3 0 1,4 0 74,1 0-883,-1 0 854,1 0 110,-6 0 0,4 0-7,-4 0 237,6 6-3,0-5-218,5 10-22,-4-4 84,10 0-1318,-5 4 1252,6-10 0,0 10 307,6-9-250,1 3-119,-30-4 1,1-2-662,1 2 1,0-2 723,2-1 1,1-1 0,2 2 0,0-1 155,1-2 0,1 0-27,1 0 1,0-1-125,3-1 0,1 0 1,0 0-1,0 0-85,3-1 1,0 1-23,-1 0 1,1 0 101,-3 2 1,0 1-1,1-2 1,0-1-67,0 1 0,-1 2 66,1 0 1,0 0-10,4 0 1,1 1 0,-2-1 0,-1 1-35,2 0 1,0 0 38,-5 0 0,1 0-979,7 2 0,0 0 974,-5-2 1,1-1-4,4 2 1,2 0 1,-1-2 0,0 1 98,0 1 1,0 2-6,-3-1 1,0 0-100,8-3 1,0 0-576,-4 3 1,1-1 668,-17-1 0,0 0 1,1 0-84,20 2 0,0 0 31,1 1 0,-1-2-26,0-1 1,0-1 142,0 2 0,1 1-133,-1-3 1,0 0 8,0 3 0,1 0-97,-1 0 1,0 0 15,0 0 1,0 0 73,1 0 1,-1 0 15,0-3 1,0 1-14,1 1 0,-1 0-143,0-2 0,0 1 0,-2 1 0,-1 2 30,3-1 1,-1 0-7,-4 0 0,0 0 79,4 0 1,1 0 0,-5 0 0,-1 0-459,2 0 1,0 0 455,-1 0 1,0 0-33,2-3 0,-1 0 25,-6 2 1,-1 1 72,9-3 0,0 0-77,-9 3 0,1 0-12,6 0 1,1 0 9,-2 0 0,-2 0 99,-1 1 0,-1-2-259,-3-1 0,-1-1 307,6 2 1,0 0-135,-10-1 1,1-1 0,9 2 0,-1 0 147,-5-1 0,-2 0 0,1 2 0,1-1-139,-2-1 1,1 0 4,5 1 0,-2 0 1,-8 0-1,0-2-54,2 1 1,1 0 0,1-2-1,-1 0 50,0 2 1,-1 0-1,2-2 1,-1-1-23,-6 3 0,-1 0 1,3-2-1,-1 0 38,-1 2 0,-1 0 0,3-2 0,-1 0 46,-1 2 0,-1 0 1,2-3-1,-1 0 7,-1 1 1,1 0 0,-2 0 0,0 1-44,1-1 0,1-1 0,-2 2 0,0 0 22,0-1 1,-1-1-43,-2-1 1,-1 1 0,3 4 0,0 0-14,-2-4 1,0 1 0,0 2 0,0 0 241,0-2 1,0 0-1,-2 0 1,0 1-216,0-1 1,0 0 0,1-1-1,0 0 1,-1 3 0,1 0 0,-1-2 0,0 0-349,-1 2 1,-1 0 755,0-3 0,0 0-525,32-2 0,-32 3 0,-1 0 37,-1-1 1,0 1 0,33 2-98,-2-2 514,-8-3-245,3 5 0,-6-3 855,3 5 1,-2-4-701,-2 0-134,-9-1-75,9 5 73,-10 0-83,6 0-20,-6 0-55,4 0 307,-9 0 0,8 0-384,-6 0-48,0 0 600,2 0 0,-8 0-188,2 0-39,-8 0-27,7 0 1,-9-4-181,6 0-31,-5 0 24,2 4 0,-5 0 12,0 0 56,5 0 60,-4 0 1,3 0 1463,-8 0-1482,2 0-218,-3 0 1,3 0 128,-2 0 1,1 0 4,-6 0 9,6 0 8,-8 0-47,4 0 6,-5 0 0,-1 0-14,0 0 0,1 0 475,-1 0-193,-5 0-1,4 0 46,-10 0-243,5 0 50,-1 0-261,-3 0 0,3 0 217,-5-6 0,2 5 90,2-3-78,-3 3 9,5 1-7,-6 0 2389,0 0-2114,0-6-192,0-1-425,0 0 208,0-4-305,0 4 1,-2-9-389,-2-1 1,3-5-3939,-3 2 2298,-3-9 2357,0 2 0,-5-14 0,-1 3 0</inkml:trace>
  <inkml:trace contextRef="#ctx0" brushRef="#br0" timeOffset="27">1526 4155 7918,'-7'-13'1358,"1"6"-434,6 2-225,0 5-448,-5 0 0,-1 5-28,-2 4 1,3 2-158,5 1 0,-4 5 131,-1-1 1,1 5-173,4-5 1,2 1 117,2-5 0,-1-1-232,5-2 1,0 0 61,4-5 0,1 5-19,-1-5 1,1 0 47,-1-4 1,5-1 17,-1-3 0,1-3 67,-5-6 1,1 1 15,-1-1 1,-1 1 229,-3 0 1,-1-2-74,-3-3 1,-2 2 70,2-6 0,-4 5-51,-4-5 1,-3 5-86,-6-5 0,1 6-72,0-2 0,-5 4-261,0 0 1,1 6-309,3 3 1,1 3 282,0 1 0,-1 1-1518,1 3 1,-1 5 1680,1 7 0,0 9 0,-1 7 0</inkml:trace>
  <inkml:trace contextRef="#ctx0" brushRef="#br0" timeOffset="28">14589 3535 10117,'12'-7'464,"-2"1"-69,2 6 1,-1-1-58,10-3 0,0 1-171,3-5 0,1 4 51,0-5 1,-2 7 13,-2-3 0,1 0-229,-5 1 1,-1-4-163,-3 3 1,-1 1-654,0 4 1,-3 0 125,-1 0-1439,-5 0 1514,2 0 1,-5 2 610,0 2 0,-5 3 0,-2 5 0</inkml:trace>
  <inkml:trace contextRef="#ctx0" brushRef="#br0" timeOffset="29">14824 3535 7527,'0'-13'-234,"0"1"2058,0 5-714,0 1-221,0 6-70,0 0-606,0 6 1,0-3 18,0 5 0,0 0-14,0 5 0,0 0 14,0 4 0,0-2 95,0 6 1,0-5-110,0 5 1,0 0-3,0 3 1,0 1 162,0 0-553,0 5 0,0-3-880,0 2-1112,0-3 0,-1 0 2166,-3 3 0,-3 3 0,-5 5 0</inkml:trace>
  <inkml:trace contextRef="#ctx0" brushRef="#br0" timeOffset="30">4094 3324 10976,'0'-13'-69,"0"1"21,0-6 35,0-1 110,0-6-26,0 0-7,5-11-118,-3 3 1,7-12 80,-5-1 0,2 0 38,-2-12-1656,-3 0 1612,5-4 0,-6 0-64,0 0 1,4 2-156,0-2 1,6 7 238,-2-7-16,-2 14 2,-1-6-95,1 16 221,-5-5 0,5 11-75,-6 3 1,0 5 159,0 3 0,-2-1-460,-2 5 1,3 5 107,-3 4 0,1-1-302,-1-3 1,2 4-507,-2-1 1050,3 7 1,6-9 0,2 4 0</inkml:trace>
  <inkml:trace contextRef="#ctx0" brushRef="#br0" timeOffset="31">6860 3262 8134,'0'-13'0,"0"5"-270,0 0 1,0 0 385,0-5 1,0 1 52,0-1 1,0-3-1,0-1 0,0-5 21,0 2 1,0-4-16,0-1 0,0 1 1,0-1 0,4-1-201,0-3 0,1 2 54,-5-1 1,1-1 194,3 4-224,-3-3 0,10 3 0,-4-6 0</inkml:trace>
  <inkml:trace contextRef="#ctx0" brushRef="#br0" timeOffset="32">9949 3287 8036,'0'-9'486,"0"1"1,0 0-321,0-5 1,4 1 29,0 0 1,2-5-87,-2 1 1,-3-5 88,4 4 1,0-5-33,-1 2 0,0-8-71,-4-1 1,4-1 87,1 1 0,-1-4-146,-4-9 1,0 2 76,0-5 1,0 0-126,0-5 1,0-1-110,0-3 1,4 2 50,0-6 0,0 6 100,-4-2 0,4 3 34,0 1 1,2 2-171,-2 3 1,-3 2 93,4 6 1,-3 1-350,2 3 0,-2-2 157,2 6 1,-3-2 122,-1 6 0,0-3 79,0 8 0,0-4 0,0-1 0</inkml:trace>
  <inkml:trace contextRef="#ctx0" brushRef="#br0" timeOffset="33">12778 3088 8142,'0'-7'-1029,"0"-4"874,0 4 235,0-5 0,4 2 634,0-2-270,0 2-315,-4-8 1,0 0 42,0-2 1,1-4 86,3 0 283,-2-1-342,3-6 92,-5 5-409,0-10 324,0 5 0,0-1 22,0-4 1,0 5 88,0-7-71,0 7-231,0-5 1,0 5 220,0-2 1,0-1-28,0 5 0,0-1 1,0 1 0,2 1-257,2-5 0,-1 4 56,5-4 1,-4 4 0,4-4 1,-4 4 186,5-4 0,-2 4-96,1-4 1,2 5 128,-6 0 0,0 3-108,-4 4 1,4-1-134,0 5 1,0 1 122,-4 4 0,0-1-222,0 1-3,0-1-184,0 1-1125,0 0 680,0-1-924,0 1 1665,6-1 0,6 1 0,7 0 0</inkml:trace>
  <inkml:trace contextRef="#ctx0" brushRef="#br0" timeOffset="34">1873 3584 8382,'7'0'121,"-1"0"0,-5 4-51,3 1 1,-2 0-25,2-1 1,-2-1 14,3 5 0,-3-4-83,7 5 1,-5-5 91,4 4 1,-4-5-260,4 1 238,1-3-84,-2 5 73,4-5-3,-5 5-2,7-6-23,-1 0 17,1 0-26,-1 0 22,0 0-8,1 0 5,5-6-9,-4 5 0,8-5 35,-6 6-26,1-5 2,1 3 1,0-3-67,2 5 65,4 0 53,-11 0-41,11 0-10,-10 0-4,9 0 106,-9 0-105,4 0-4,0 0 0,-3 1 313,6 3-295,-6-2-3,3 9 1,-6-8 265,0 5-238,1 0 33,-1 4-33,1 1 0,-6-1 53,4 1-44,-5-1 1,3 1 52,-1-1 0,-1 0-245,1 1 194,3-1-195,-9-5 1,4 3-304,-1-6 322,-4 5 12,5-7 1,-6 5 42,0-3 203,0-3 109,0 5-192,0-6 382,0 0-388,0-6 0,1 3-208,3-5 0,-1 4 103,5-4-50,0 0 1,5-4 51,-1 4 0,1-1 13,-1 4 1,0 0 164,1 1 1,-1 2-104,1-2 0,-1 3-51,0 1 1,5 0 27,-1 0 0,7 0 150,-3 0 0,-1 0-97,2 0 0,4 0 16,4 0 0,0 0-55,-4 0 0,-1 0 23,1 0 1,0 0 56,0 0 0,0 0-67,0 0 1,-1 1 27,1 3 1,-4-1-21,0 5 1,-2-3 18,1 3 1,3-1-2,-7 1 1,6-1 24,-1-3 0,-3-1-124,-2 5 1,2-5 93,-1 1 1,3-3-65,-3-1 1,4 0 51,-5 0 0,5 0-64,-5 0 1,2 0 47,-1 0 1,-3-1-3,2-3 0,-2 1-14,-2-5 1,5 4 211,-1-5 0,2 2 6,-1-1 1,-3-1-167,2 4 1,-1-4 58,2 1 1,-2-2-38,6 2 1,-5-3-47,5 2 1,-4-2 58,3-1 1,-1-1-55,2 1 1,1 0 18,-5-1 0,3 1-12,-3-1 0,4 2 96,-5 3 0,1-3-73,-5 3 1,1-3-8,-1-2 0,-1 1 4,-3 0 0,-1 1-28,-3 2 1,-2-2 38,2 3 1,-3 1-812,-1-1 549,0 5 0,-1-4-1278,-3 3 1,-3 4 126,-6 0 1326,-5 6 0,-6 17 0,-8 3 0</inkml:trace>
  <inkml:trace contextRef="#ctx0" brushRef="#br0" timeOffset="35">2469 4254 9493,'13'-4'1090,"4"0"0,-2 0-1062,6 4 0,0-5 158,3 1 0,-3-1-381,0 1 1,-1-2 210,5-2 0,0 1-234,0 3 0,-2 3 92,-2-4 0,1 0-927,-6 1 0,-3 0-851,-5 4 1904,-5 0 0,2 5 0,-5 2 0</inkml:trace>
  <inkml:trace contextRef="#ctx0" brushRef="#br0" timeOffset="36">2642 4266 8156,'7'0'311,"-1"0"-8,-6 6-61,0-5-6,5 10 0,-3-4 454,2 6-448,-3 5 61,-1 1-61,0 0-137,0 5 1,0-7-47,0 4 92,0-3 91,0 0-1869,0-4 869,6 4 569,-5 0 0,6-9 189,-3 4 0,-3-4 0,5 4 0</inkml:trace>
  <inkml:trace contextRef="#ctx0" brushRef="#br0" timeOffset="37">2952 4403 8772,'7'5'751,"-1"-3"0,-6 9-360,0-3 0,4 3-843,0 1 1,0 1 258,-4-1 193,6 1 0,-5 5 0,5 1 0</inkml:trace>
  <inkml:trace contextRef="#ctx0" brushRef="#br0" timeOffset="38">4305 3609 8258,'0'-7'131,"0"2"646,0-1-272,0 5-276,0-5 0,1 6 28,3 0 1,-1 6-255,5 2 0,-4 3 159,5 1 1,-1 0-139,4-4 0,-3 3 113,-1-3 0,0 2 54,5-2 1,0 2-597,4-6 0,-2 0 215,6-4 1,-2 0-19,2 0 0,2-1 107,-2-4 0,2 3 6,2-7 0,0 1 62,0-4 1,-1 3 24,1 1 1,0 1-33,0-1 0,0-3 149,-1 3 1,3 1 158,2-1 0,2 3-121,7-3 1,-4 5-114,3-1 0,-2 3 34,6 1 1,-2 0 377,-2 0 1,0 0-124,0 0 0,-4 0-61,0 0 0,-5 1-85,1 3 0,-4 2-117,-5 2 1,0 3-114,-4-3 1,-3 5 60,-1 3 1,-1-2 115,-7 3 0,2 1-31,-2-2 0,-3 1-309,3-5 1,-2 1-69,-2-1 285,0 0-91,0 1-531,0-6 466,0-2 55,0-5-21,0 0 2,-6 0-76,5-5 0,-3-2 86,8-6 0,-1 1 56,5 0 0,0 0-18,5 4 0,-1-3 4,0 3 1,1 1 134,-1-1 1,2 4-140,3-5 1,-2 7 308,5-3 1,-3 3-78,4-2 0,-1 2 4,5-2 0,0 3-126,0 1 1,4-2 21,0-2 1,5 3 20,-1-3 0,3 1 149,1-1 1,-1 2-107,-3-2 0,3 2-49,-3-3 0,1 4-111,0-3 0,0 1 114,-5-1 0,1 1-86,-1-5 0,-1 4 77,5-4 0,-4 3-147,4-3 0,-6 4 123,2-4 0,-2 1-12,-3-1 1,0-3 11,-3 2 0,1 2-24,-6-1 0,1 0 193,-5-5 1,-1 5-112,-3 0 1,-1 1 106,-3-1 1,-2-3-124,2 2 1,-3 3 13,-1-3 1,0 5 29,0-4 0,-1 5-1214,-3-1 1,-3-1 148,-6 0 933,1 1 0,-6 10 0,-1 1 0</inkml:trace>
  <inkml:trace contextRef="#ctx0" brushRef="#br0" timeOffset="39">5372 4155 8150,'0'-7'1971,"0"1"-1609,0 6-120,0 0-220,5 0 439,2-5 1,5 3-150,1-2 0,5 3-270,2 1 1,4 0-7,1 0 1,-3-1 139,2-4 1,-3 4-703,4-3 1,0 1 294,-5-1 0,0 3-783,0-3 1,0 2 458,0 2 1,-2-4-886,-5 0 1440,-1 0 0,0 4 0,1 0 0</inkml:trace>
  <inkml:trace contextRef="#ctx0" brushRef="#br0" timeOffset="40">5632 4155 9630,'-1'8'-56,"-3"0"1,2 5 203,-2 3 1,3 2 17,1-1 0,-5-2 20,1 6 1,0-5-904,4 5 0,0-6 407,0 1 1,0-2-1099,0-1 1408,6-6 0,1 4 0,5-5 0</inkml:trace>
  <inkml:trace contextRef="#ctx0" brushRef="#br0" timeOffset="41">5893 4242 8066,'8'0'360,"0"0"-127,0 0 1,5 0 57,-1 0 2,1 0 1,-1 0-61,0 0 0,-3 0 158,-1 0 1,-4 1-144,4 3 0,-5-1-15,1 5 0,-2 0-29,-2 5 1,0-1-286,0 1 1,-6-1-26,-2 0 1,1 1 108,-1-1 0,1 1-25,-2-1 78,-2 0 1,9-3-67,-7-1 27,7-5 1,-2 2-255,8-5 1,3 0 91,5 0 1,6 0-1329,3 0 1473,8-5 0,8-2 0,7-6 0</inkml:trace>
  <inkml:trace contextRef="#ctx0" brushRef="#br0" timeOffset="42">7158 3485 7749,'-7'0'1824,"1"0"-1429,6 0 60,0 0-278,6 6 0,-3-1 60,5 3 1,0 3-319,5-2 0,-1 0 115,1 0 1,-1 0-142,0-5 0,1 5-93,-1-5 0,6 0 127,3-4 1,-2 0-79,2 0 1,1 0 46,7 0 0,-2-2-20,6-2 0,0 2 89,5-7 1,3 2-4,0-1 1,2-3-19,-2 3 1,-2 2 112,2 2 0,-2 3 197,-2 1 0,0 0-99,1 0 1,-1 0-49,0 0 0,2 0-65,2 0 0,-2 0 233,2 0 0,-2 0-43,-2 0 0,0 1 19,0 3 1,-5-1-89,-3 5 0,-3-3 15,-1 3 1,-4-4-527,-1 4 1,-5 0 587,2 5-285,-3-1 1,-3 1 67,-3-1 1,2 0-207,-6 1 0,0-5-108,-4 0 193,0 1-2,0 3 1,0-4 123,0 1-11,0-7-98,0 4 306,0-6-209,0 0 1,5-1-5,4-4 0,2 3-119,1-7 1,2 1 99,2-4 0,0 3 40,4 1 1,-3 4-46,3-4 0,1 4 116,4-5 1,0 5-66,0-4 0,4 5-31,-1-1 0,7 3 162,-2 1 1,-1-4-120,1-1 0,0 1 61,4 4 1,0 0-55,1 0 0,-4 2 101,3 2 1,-6-3-97,6 3 0,-7-2 54,3-2 1,-4 0-52,4 0 1,-5 0-2,1 0 1,-3 0 33,-1 0 0,4-4 16,0-1 1,0 0-166,-5 1 1,3 1 86,1-5 1,-4 4 0,5-5 1,-7 5 19,3-4 0,-2 5 112,-6-1 1,3-3-116,-3-1 0,4 1-18,-5-1 0,2 1 13,-1-1 0,-4-3 231,4 2 0,-3-2-204,-2-1 0,2-1 45,2 1 1,-6-4-785,2-1 366,-2 0 271,-3 5 1,3 4 41,-6-1 1,-1 7-1451,-8-2 1,-3 2-16,-8 2 1452,-4 6 0,-21 12 0,-5 8 0</inkml:trace>
  <inkml:trace contextRef="#ctx0" brushRef="#br0" timeOffset="43">8473 4105 7467,'-7'0'-1290,"1"0"1624,6 0-40,6 0 1,1-1 158,5-3 56,6 2-156,1-3 1,6 5-317,0-6 1,4 4-152,0-7 79,5 6 166,-7-8 0,2 9-422,-9-7 0,2 7-1389,-5-2 1274,-1 2 151,-3 2 1,-6 0 254,4 0 0,-10 6 0,5 1 0</inkml:trace>
  <inkml:trace contextRef="#ctx0" brushRef="#br0" timeOffset="44">8634 4142 8038,'7'13'0,"-1"-1"-1152,-6 1 1116,0-1 1,0 2-85,0 2 0,0-1-7,0 6 198,0-6-310,0 3 0,0-1-42,0-1 292,0 1-11,5-5 0,-4-5 0,10 4 0,-4-4 0</inkml:trace>
  <inkml:trace contextRef="#ctx0" brushRef="#br0" timeOffset="45">9006 4279 7346,'13'0'616,"-1"0"-347,1 0-458,-7 0 134,5 0 64,-9 0 1,5 4-114,-3 0 0,-3 6-436,3-2 267,-8 3 0,1 1-419,-5 1 554,5-1 138,-2 1 0,5-1 0,1-1 0,3-3 0,3 3 478,6-9-216,-1 3-110,1-5 149,4 6 1,-3-5 638,3 3-638,-3-2-169,-2-2 1,-4 4 131,1 0-801,-7 0 445,4 2 0,-6 0 91,0 7 0,-11 5 0,-3 1 0</inkml:trace>
  <inkml:trace contextRef="#ctx0" brushRef="#br0" timeOffset="46">10904 4167 7963,'13'0'967,"-1"0"-775,1 0 0,0-4-333,4 0 0,1 0-1326,2 4 696,4 0 771,-5 0 0,6-6 0,0-1 0</inkml:trace>
  <inkml:trace contextRef="#ctx0" brushRef="#br0" timeOffset="47">11599 4180 7963,'12'0'1096,"1"0"0,-5 0-1252,0 0 1,1-5-284,3 1 0,2-1-285,2 1 1,4-3 125,4-6 598,1 1 0,0 0 0,0-1 0</inkml:trace>
  <inkml:trace contextRef="#ctx0" brushRef="#br0" timeOffset="48">12157 4180 7963,'7'6'3248,"4"0"-2790,-9-6 1,9 0 226,-3 0-406,8 0-112,-2 0 0,4 0-1963,-5 0 954,4 0 532,3 0 310,5-6 0,-1 0 0,1-7 0</inkml:trace>
  <inkml:trace contextRef="#ctx0" brushRef="#br0" timeOffset="49">12852 4180 14808,'0'12'-377,"5"0"1,2 1 0</inkml:trace>
  <inkml:trace contextRef="#ctx0" brushRef="#br0" timeOffset="50">1762 5817 8116,'0'-7'2139,"0"1"-1435,0 6 1,0 7-249,0 6 0,1 0-178,3 8 0,-1 1-10,5 7 0,-5-1-203,1 5 0,2-4 115,-2 4 1,4-6-639,-4 2 1,2 1-163,-2-1 1,-3 0-490,3-4 0,-2 0-1140,-2 0 2249,0-6 0,-6 5 0,-1-5 0</inkml:trace>
  <inkml:trace contextRef="#ctx0" brushRef="#br0" timeOffset="51">1749 5866 8100,'6'-7'1299,"-5"-4"-842,3 3 1,-1 1-222,1-1 1,-1 4 29,5-4 0,-4 5-29,5-1 0,-1-2 168,4 2 1,2 0-84,3 4 1,-2-4-227,5 0 0,0-1 141,0 5 0,2-4-78,-5 0 0,4 0-9,-5 4 1,5 0-140,-5 0 0,1 0 26,-5 0 1,1 6 62,-1 2 1,1-1-187,-1 1 1,0 4 80,1 5 1,-6 1-137,-3-2 0,-1 0 56,1 4 0,-3 0-216,3 0 1,-4 2 85,-4-5 1,1 1 156,-5-2 1,0-2-551,-5 3 0,2-4 217,3 0 0,-3-5-166,3 0 0,-3-4 103,-2 5 1,1-7 57,-1 3 1,1-4 111,0-1 1,-1 0-297,1 0 343,-1 0 0,1-1 0,0-4 1,3-3 240,1-8 0,5 0-78,-1-4 0,1-1 251,-1-4 1,3 1-166,-3-1 0,2 5-69,2 4 0,-1 2-23,-3 2 2338,3-1-1030,-5 6 410,6 2-40,0 5-1157,0 5 1,1 6 3,4 6 0,-4 5-123,3-1 0,-1 2-279,1 2 1,-3 0 76,3 0 1,-2 3-47,-2 1 1,4 0 46,0-4 1,0-1-895,-4-4 1,4 4-736,1-4 1,-1 0 815,-4 0 0,1-5-410,3 2 0,-2-3 482,2-2 0,-3 1 620,-1-1 0,0 0 0,0 1 0</inkml:trace>
  <inkml:trace contextRef="#ctx0" brushRef="#br0" timeOffset="52">1687 6400 9262,'-8'0'714,"0"0"-714,5 0 2556,-3-6-1066,6 5-1076,0-5 0,2 6-101,2 0 0,4 0 593,9 0 1,2 2-369,6 2 1,1-3-248,3 3 1,3-2 453,5-2 1,-4 0-250,0 0 1,0 0-214,4 0 1,-2 0-36,2 0 1,-7 0-1533,7 0 1,-3 0 774,-1 0 0,1 0-1796,-5 0 1,-1 0-1494,-8 0 3798,4 0 0,-10 0 0,3 0 0</inkml:trace>
  <inkml:trace contextRef="#ctx0" brushRef="#br0" timeOffset="53">2630 5755 7981,'5'-13'0,"-3"1"0,2-1 468,-3 1 0,-1 0 168,0-1 797,0 1-919,0-1 0,-1 2-229,-3 3 1,1-1-182,-5 4 72,0-4 1,-5 3-87,1-2 1,-1 1 103,1 3 0,4 3-168,-1-4 0,1 0 15,-4 1 1,1-2-56,2 2 1,-2 3 33,3-3 0,1 2 70,-1 2 1,4-1 160,-4-3-68,5 2 6,-3-3 45,6 5-233,0 0 1,0 5 38,0 4 0,0 3 364,0 5 0,0-2-124,0 5 1,0-3-267,0 4 1,0-5 117,0 5 0,4-1-158,1 5 0,-1-4 96,-4 0 1,0-5 52,0 5 0,4 0-221,0 3 0,0 0-32,-4-4 0,0 4-3,0-3 0,0-2 138,0 1 1,0 0-134,0 0 0,0 2 115,0-5 0,0 4 12,0-5 1,4 1-17,0-5 0,0 1-10,-4-1 1,0 0 82,0 1 1,5-5-17,-1 0 1,0-4-50,-4 5 0,0-5 11,0 4 268,0-5-134,5 2 47,-3 1-116,3-5 244,-5 5 195,0-6 2071,0 0-2077,6 0 0,1 4-130,5 0 0,1 0-397,-1-4 0,2 0 71,2 0 0,-1 4-1960,6 0 0,-2 1 329,2-5 1587,2 5 0,-9 2 0,4 5 0</inkml:trace>
  <inkml:trace contextRef="#ctx0" brushRef="#br0" timeOffset="54">3089 5705 7809,'0'-7'2476,"0"2"-1558,0 5 734,0 0-1432,0 5 1,1 2-14,3 5 1,3 6 12,6 3 1,-2 2 273,-3 2 0,3 0-90,-3 0 0,3 0-184,2 0 1,-1-1-33,1 1 0,-1 0 20,0 0 0,1 0-119,-1-1 0,-1-3 87,-2 0 1,2-6-179,-3 1 1,3-2 119,1-1 1,-3-1-260,-1 0 0,-4-3-42,4-1 0,-4-4 39,5 4-479,-7-5 247,4 3-393,-6-6-92,0 0 653,-6 0 1,1-6-1736,-3-2 1943,-3 2 0,-2-10 0,-6 2 0</inkml:trace>
  <inkml:trace contextRef="#ctx0" brushRef="#br0" timeOffset="55">3387 5717 8126,'0'-6'714,"0"0"185,0 6 478,0 0-1057,0 6-53,-6 0-68,-1 12 1,-9 2 199,-1 4-37,-5 1-280,3 0 185,0 0-54,-5 5 181,10-4 0,-9 5-181,9-6 47,-4-1 1,2-3-1,-1 0 631,2 1-677,1-4 366,2 0-183,-1-1 54,1-8-56,5 7-4,-4-9 0,6 6-178,-4-1 1,0-4 26,4 1 1,0-7 597,1 2-502,2 3 1,-4-5-297,1 2 0,4-1 147,-3 1 240,3-3-157,1 5-3425,0-6-2590,0 0 5745,5 0 0,7-11 0,8-3 0</inkml:trace>
  <inkml:trace contextRef="#ctx0" brushRef="#br0" timeOffset="56">3895 5817 7864,'0'-7'864,"0"1"0,2 6-176,2 0-367,-3 0 0,6-4-108,-3 0 0,-1 0-82,5 4 1,-4 0 17,5 0 1,-1 1 63,4 3 0,1-2 15,-1 2 0,1 1 11,-1 0 1,-1 0-107,-3-1 1,3-1 58,-2 5 0,2-5 33,1 1 1,0 2 163,1-2-302,-1 5 0,1-7 42,-1 2 1,-4-1-74,1 1 0,-5-3-20,4 3 1,-4-2 286,4-2-67,-5 0-26,3 0 3,-1 0 0,-3 0-61,3 0-2,-5 0-3893,0 0 3496,-5 0 1,-2 0-123,-6 0 349,1 0 0,-1 5 0,1 2 0</inkml:trace>
  <inkml:trace contextRef="#ctx0" brushRef="#br0" timeOffset="57">4032 5854 7823,'-7'-6'5,"1"5"313,6-4 278,0 5-45,0-6 422,0 5-279,0-5 106,0 6 216,0 0 1,6 1-791,2 4 1,3-3-75,2 7 0,0-5 57,4 4 0,-3-5-118,2 1 1,-2 1 95,-2 0 1,1 3-113,-1-4 0,1 0 108,-1-4 1,0 4-143,1 0 1,-5 1-48,0-5 0,-5 1 280,1 3-42,3-3-112,-5 5 46,3-6 54,-5 0-14,0 0 19,-5 0 0,-2 5-45,-6 4 1,-1-2-325,-2 1 0,1-4-126,-6 4 0,5-1-148,-5 1 0,4-1-345,-3-3 0,3 2 365,-4 2 1,2-1-231,-2-3 1,4-2 163,4 2 0,1 1-627,-1-1 0,5 2 497,0-2 1,5-1 593,-1 5 0,3 0 0,1 5 0</inkml:trace>
  <inkml:trace contextRef="#ctx0" brushRef="#br0" timeOffset="58">4044 6214 12721,'8'-9'1484,"1"1"0,-5 0-1149,4-5 1,5 4-129,3-4 1,6 4-1,-1-8 1,2 2-2527,2-2 1,1 2 2318,3-5 0,-3-1 0,5-4 0</inkml:trace>
  <inkml:trace contextRef="#ctx0" brushRef="#br0" timeOffset="59">4714 5717 7867,'0'-6'-48,"0"-5"0,0 8 838,0-5-226,0 5 0,0-4 200,0 3 328,0 2-296,0-3-641,0 5 0,0 1 71,0 3 1,0 1 43,0 7 0,-1 3-171,-3 10 1,2 0 89,-2-1 0,3 4-136,1-3 0,-4 5 102,-1-9 1,1 4 17,4-9 1,2 5 152,2-5-573,-3 1 0,9-5-131,-6 1 1,6-6 218,-2-3 1,-1 1-357,1-1 0,0 1-69,5-5-241,-1 0 1,0 0 362,1 0 0,-1-6-139,1-2 0,-5 1 198,0-1 1,-1-1-702,1-3 1104,-2 0 0,-6-1 0,0 1 0</inkml:trace>
  <inkml:trace contextRef="#ctx0" brushRef="#br0" timeOffset="60">4590 5804 7867,'-12'0'0,"5"0"0,1 0 0,6 0 3877,0 0-3089,6 0-486,1 0-142,5 0 0,5 0-372,-1 0 1,8 0 214,0 0 0,1 0-1332,4 0 1,3 0 1328,1 0 0,-3-5 0,1-2 0</inkml:trace>
  <inkml:trace contextRef="#ctx0" brushRef="#br0" timeOffset="61">5012 5432 12809,'12'0'484,"1"0"-269,-1 0 0,0 0-191,1 0 0,3 0 8,1 0 1,-1 0-87,-3 0 0,-5 0-252,0 0 163,1 0 113,3 0 0,-4 0 126,1 0 58,-7 0-136,4 0 419,-6 0-56,5 0 1,-3 2 87,2 2-355,-3-3 1,-1 10 48,0-3 0,0-1 170,0 2 0,-1-1-4,-3 4 1,2 2-109,-2 3 1,3-2-12,1 5 0,0-3-93,0 4 1,0-1 152,0 5 1,0 0-87,0 0 1,0-1 97,0 1 1,0 0-73,0 0 1,1 4 88,3 0 1,-2 0-95,2-4 1,-3-1 80,-1 1 0,0-4-71,0-1 0,4-4 84,1 0 0,-1 2 59,-4-1 0,0-5 72,0-4 201,0 1-356,0 3 1,0-4 74,0 0-135,0-5 0,-2 3-368,-2-6 0,-1 1 167,-4 3 1,-6-2-1818,3 2 0,-9-1-543,0 1 1,-10-3 2345,-11 3 0,-13 3 0,-14 0 0</inkml:trace>
  <inkml:trace contextRef="#ctx0" brushRef="#br0" timeOffset="62">5955 5693 8112,'0'-13'0,"0"1"169,0-1 0,0 1 98,0 0 1,-5-1 326,1 1 0,0 4 310,4-1-434,0 1 1,0-4-111,0-1 0,4 5-123,0 0 1,6 4 29,-2-5 1,3 2-30,2-1 0,-1-3 214,1 3 1,-1 1-57,0-1 1,1 4-159,-1-5 0,5 7-68,-1-3 0,1 4-178,-5 1 0,5 0 36,-1 0 114,1 0 0,-5 0-98,1 0 1,-2 1 47,-3 4 1,2-3 37,-6 7 1,1-3 6,-1 3 1,-2 2 9,2-3 1,-3-1-21,-1 1 1,0 0 145,0 5-379,0-1 1,-1 1 84,-3-1 1,1 0-253,-5 1 0,5-1-68,-1 1 39,-3-1 1,4 0 70,-5 1 0,5-5 28,-1 0-379,3-5-1142,1 8-755,0-9 1835,0 9 1,0-9-1638,0 7 2281,0-7 0,5 15 0,2-3 0</inkml:trace>
  <inkml:trace contextRef="#ctx0" brushRef="#br0" timeOffset="63">6215 6090 8054,'-8'-2'777,"0"-2"-22,5 3 25,-8-5 1,8 6 234,-5 0 122,5 0-372,-3 0-531,6 0 1330,0 0-1473,6 0 0,-3 0-944,5 0 375,-5 0 335,8-5 0,-10 2 188,3-5-46,-2 5 458,-2-3-151,0 6 356,0 0-498,0 6 1,-2 1-5,-2 5-86,3 1 0,-5-1-98,6 0 1,0-3 112,0-1-136,6-5 1,-3 6 166,5-5-40,-5 1-47,8-5 1,-9-2 538,7-2 1,-7 1 250,3-5 23,-4 0-380,-1-5 1,-6 1-104,-2 0 0,1 5-731,-1 3 1,0 2 304,-5 2 1,1 0-5638,-1 0 5700,7 11 0,-5 3 0,4 11 0</inkml:trace>
  <inkml:trace contextRef="#ctx0" brushRef="#br1" timeOffset="64">2766 3287 7755,'7'-7'1304,"-1"1"-879,-6 6-171,0 0 0,4 6-322,0 2 1,0-1 222,-4 1 0,0 0-311,0 5 1,0-5 270,0 0 0,4-4-266,0 5 80,1-6 92,-5 2 52,0-5-103,0 0 46,0-5-97,0 3 1,0-9 90,0 3-13,0-3 1,0-2 387,0 1-134,0 5 96,0 2-266,0 5-202,0 0 184,0 5 0,0 2 18,0 5 0,0 1-126,0-1 0,0-4 67,0 1-317,0-1 93,0 4 69,0-5 270,0-1-177,0-6 244,0 0-257,0-6 96,0-1 0,0-5 246,0 0-263,0-1 22,0 1 4,0 5 6,0-4 581,0 10-161,0-5-352,0 6-204,0 0-398,0 6 0,0 2 161,0 8 315,0 4 0,5 4 0,2 1 0</inkml:trace>
  <inkml:trace contextRef="#ctx0" brushRef="#br1" timeOffset="65">3734 3311 7138,'0'-6'941,"0"0"1,0 5-375,0-3-114,0 2-26,0-3-662,0 5 232,0 0 1,0 5 258,0 3-88,0 3 1,0 2-243,0-1 1,1-1-700,4-2 895,-4 2-36,4-5-35,-5 1-335,0-1-29,0-6 420,0 0 1,0-6 14,0-2-134,6-3 494,-5 4-450,5-9 1,-6 7 0,0-7 143,0 2 0,0 6 51,0-1 553,0 7-155,0-4-318,0 6-620,0 0 1,0 6 432,0 2-120,0 9 0,5 2 0,2 6 0</inkml:trace>
  <inkml:trace contextRef="#ctx0" brushRef="#br1" timeOffset="66">4739 3262 7625,'7'0'1576,"-2"1"-877,-5 3-478,0-2 1,0 5-208,0-3 0,4-2 300,1 7-182,-1-1-252,-4 4 0,0-3 129,0-1 1,0-4-242,0 4 99,0-5-142,0 3 62,0-6 464,0 0 1,0-6-210,0-2 1,0 1 498,0-1-145,0-1-109,5-3 1,-3 4 193,2-1-15,-3 7-125,-1-4-398,0 6 163,0 0-181,0 6 157,0 1-184,0 0 1,0-1 29,0-1 0,1-4-2236,4 3 2308,-4-3 0,4-1 0,-5 0 0</inkml:trace>
  <inkml:trace contextRef="#ctx0" brushRef="#br1" timeOffset="67">5880 3212 10674,'0'13'212,"0"-1"1,4-4-667,0 1 414,1-1 1,-5 0-120,0 0 150,0-5 1,0 4 28,0-3-214,0-2-240,0 3 383,0-5 1,0-1 156,0-3 0,0 1-75,0-6 1,0 1-34,0-4 1,0 4 342,0-1-162,0 1 770,0-4-308,0 5 70,0-4-569,0 9 1,1-3-309,3 5 1,-3 1 122,4 3 0,-4 3 157,-1 6 1,0 0-2303,0 4 2188,0-3 0,5 9 0,2-4 0</inkml:trace>
  <inkml:trace contextRef="#ctx0" brushRef="#br1" timeOffset="68">6997 3200 7882,'0'-7'-69,"0"1"556,0 6 980,0 0-1341,0 6 1,0-3 26,0 5 0,0-4-276,0 4 0,1-4-25,3 5 79,-2-7 1,3 5 64,-5-2 102,0-4-111,0 4 64,0-5-26,0 0-79,0-5 80,0-2 139,0-5 1,0 3-85,0 1 0,0 4 191,0-4 1,0 4-25,0-5-97,0 7 351,0-4-169,0 6-359,0 0 116,0 6 0,0-4-320,0 7 0,0-1-1628,0 4 1,1 1 1276,4-1 581,-4 0 0,10-5 0,-4-1 0</inkml:trace>
  <inkml:trace contextRef="#ctx0" brushRef="#br1" timeOffset="69">7815 3187 10236,'0'9'-20,"0"-1"0,0-4 382,0 4-648,0-5-91,0 3 72,0-1 240,6-4-65,-5 5 120,5-6 359,-6 0 27,0 0-86,0-6 1,1 1 97,3-3 381,-2-3-147,3 9-888,-5-9 258,0 10 185,0-5 0,0 8 72,0 2-249,0 8 0,6 2 0,1 4 0</inkml:trace>
  <inkml:trace contextRef="#ctx0" brushRef="#br1" timeOffset="70">8969 3125 10966,'0'13'217,"0"-5"-294,0 0 0,0-4 62,0 5 166,0-1-143,0-1-380,0 4 82,0-10 231,0 5 489,0-6 23,0 0-256,0-6-141,0-1 1,0-5 115,0 0 1,0 3 420,0 1-301,0 5 1,0-4 56,0 3-545,0 3 158,0-5 157,0 6 0,0 2 36,0 2 0,1 0-16,4 8 0,-4-1 30,3 10-169,-3 0 0,5-2 0,1-1 0</inkml:trace>
  <inkml:trace contextRef="#ctx0" brushRef="#br1" timeOffset="71">10073 3175 7733,'0'-7'-221,"0"0"161,0 3 1411,0 3-444,0-5-407,0 6-430,0 0 1,0 6-53,0 2 201,0 3-162,0 1 0,0 1-83,0-1-22,0-5 0,0 0-2,0-3-197,0-3 515,0 5-221,0-6 288,0 0-367,0-6 1,0 0 73,0-7 1,0 5 152,0 0 1,0 4 266,0-5 293,0 7-440,0-4 326,0 0-199,0 5-71,0-4-811,0 5 0,0 1 101,0 3-980,0 3 1,0 7 1318,0 2 0,0-2 0,0 4 0</inkml:trace>
  <inkml:trace contextRef="#ctx0" brushRef="#br1" timeOffset="72">11190 3113 7947,'-7'0'0,"1"-6"463,6 5-181,0-10 10,0 10 0,0-6 480,0 3-359,0 2-192,0-3 264,0 5 494,0 0-946,0 5 1,0 2-190,0 6 113,0-1-13,0 0 0,0 1-317,0-1 322,0-5-136,0 4 81,0-4-138,0 0 78,0-2-57,0-5 609,0 0-235,0-5-169,6 4 24,-5-11-109,5 6 118,-6-7-11,0 6 46,0-4-428,0 10 198,0-10-2080,5 10 2260,-3-5 0,9 6 0,-5 0 0</inkml:trace>
  <inkml:trace contextRef="#ctx0" brushRef="#br1" timeOffset="73">12207 3039 8002,'0'-9'482,"0"1"-213,0 5 0,0-4 547,0 3-260,0 3 504,0-5-185,0 6-573,0 0-262,0 6 0,0 1 187,0 5 0,0 1-645,0-1 0,0-4 224,0 1 0,0-5-146,0 4 1,1-5-166,3 1 326,-2-3 30,3-1 55,-5 0 0,4-1 110,1-3 1,0-3 224,-1-6 0,-2 1 88,2 0 1,1-1 88,-1 1 2,1-1 0,-5 5 242,0 0-1870,0 5 680,0-2 528,0 16 0,5 8 0,2 13 0</inkml:trace>
  <inkml:trace contextRef="#ctx0" brushRef="#br1" timeOffset="74">13460 2989 6967,'0'-7'870,"0"2"-54,0-1-197,0 5-89,0-5 83,0 6 9,0-5 144,0 3-387,0-3-322,0 5 273,0 0-313,0 5 0,0-2-174,0 5 0,0-4 83,0 5 0,0-5-251,0 4 82,0-5-59,0 2 203,0-5 810,0 0-651,0-5 1,0-2 161,0-5-188,0-1 0,0 1 227,0-1 0,0 1-54,0 0 0,-2 3 291,-2 1-170,3 5 367,-5-8-81,6 10-667,0-5-257,0 6 1,0 6 236,0 2 0,0 3 130,0 2 1,0-1 51,0 0-1399,0 1 0,0-1 1290,0 1 0,11-1 0,3 0 0</inkml:trace>
  <inkml:trace contextRef="#ctx0" brushRef="#br0" timeOffset="75">1972 7863 7958,'0'-7'1122,"0"2"-621,0 5-279,0 0 1,0 5-1,0 3 1,0 5 249,0 3 1,5 8-317,-1 5 1,1 2 65,-1 3 0,-2-6 28,2 10 1,-3-5-134,-1 0 0,4 1-377,1-5 1,-1 0 42,-4-4 1,0 0-304,0 0 1,0-5-279,0 1 1,0-6-90,0 2 211,0-4 1,0-4-249,0-1 924,0-5 0,-6 2 0,-1-5 0</inkml:trace>
  <inkml:trace contextRef="#ctx0" brushRef="#br0" timeOffset="76">1948 7962 7958,'0'-18'0,"0"5"140,0-4 1,1-1 147,3 2 0,-1-1 274,5 5 0,0-1-175,5 1 1,-1 4-138,1-1 0,0 2-64,4-1 0,1-3 36,3 3 1,2 2 27,-2 2 0,2-1-75,2 1 0,3-1-331,-4 5 1,3 0 213,-11 0 0,5 0 33,-5 0 1,5 5-279,-5-1 1,1 5 107,-5 0 1,1 2 48,-1 1 1,-3 5 66,-1-1 0,-4 5 130,4-5 0,-5 5-116,1-4 0,-3 3 14,-1-3 1,0 1-41,0-2 0,-4-2-161,0 3 1,-5-4 46,0 0 0,-2-1 78,-1 1 1,-1-1-249,1 0 0,0-1 69,-1-2 1,1 0-108,-1-5 1,1 1 57,0-5 0,-1 0-28,1 0-1,4 0 56,-1 0 0,2-2 30,-1-2 0,-3-3 131,3-5 0,2-6-133,2-3 1,-1 2 308,0-2 1,-3-4-83,4-4 1,0 2 337,4 6 0,0 2 31,0 2-273,0 4 1102,0-5-209,0 11-649,0 1 1,0 8-82,0 2 1,4 4 30,0 9 0,4 2-111,-3 6 1,0 0-149,-1-1 1,-2 5 42,2 0 0,-3 1-97,-1-1 1,4-2-418,0 2 1,1-3 235,-5-1 0,0-5-532,0 1 1,1-5 358,3 5 1,-3-6-676,4 2 0,-4-3 416,-1-2 1,0-4-228,0 1 820,0-1 0,0 4 0,0 1 0</inkml:trace>
  <inkml:trace contextRef="#ctx0" brushRef="#br0" timeOffset="77">1886 8483 7939,'-7'-7'0,"1"2"601,1 5 767,3 0-902,-3 0 797,5 0 149,0 0 0,7 0-1178,5 0 0,2-2 241,7-2 1,-1 3-111,5-3 1,0 2 9,0 2 0,-1 0-85,1 0 1,0 0-61,0 0 0,4 0-111,0 0 1,4 0 76,-4 0 0,5 0-371,-1 0 1,-1-1 187,1-3 1,-5 3-1301,1-4 0,-5 0 651,-3 1 0,-2 0 140,-2 4 496,-9 0 0,9 0 0,-10 0 0</inkml:trace>
  <inkml:trace contextRef="#ctx0" brushRef="#br0" timeOffset="78">2952 7789 7957,'0'-13'511,"0"6"-209,0-4 1,0 9 103,0-7-184,-5 7-55,4-9 0,-6 5 123,3-2 0,1-3 52,-5 2 0,3 3-58,-3-3 0,4 5 229,-4-4-576,5 0 143,-8 1 0,4-4 142,0 9-210,-4-9 65,4 10 1,-5-9-46,-1 6 1,5-4 189,0 4-145,0 0 1,-1 0 89,1-1-54,5 1 0,-4 4 86,3 0-77,3 0 11,-5 0 63,6 0-420,0 0 0,0 7 207,0 6 0,0 0 116,0 8 1,0-2-86,0 2 1,0 2 98,0-2 0,0 2-78,0 2 1,0 0 74,0 0 1,0 0-34,0-1 0,0 3-39,0 2 0,0-3 40,0 3 1,0-2-128,0 2 0,0-3-1,0 3 1,0-2 90,0-3 0,2 1-154,2 0 0,-3-2 80,3-2 1,-2 1-92,-2-5 0,0 1 108,0-2 0,0-6-14,0 2 0,0-2-61,0 2 101,0 1-51,0-1 3,0-5 104,0-2-91,0-5 2687,0 0 1,4 2-2554,0 2 1,6-3 375,-2 3 1,3-2-135,1-2 0,1 0-26,-1 0 0,1 4-31,-1 0 0,2 0-207,2-4 1,-2 0-364,3 0 1,-4 0-542,0 0 0,-5 0-5025,0 0 3348,1 0 2494,-2 0 0,-2 0 0,-5 0 0</inkml:trace>
  <inkml:trace contextRef="#ctx0" brushRef="#br0" timeOffset="79">3424 7652 7750,'0'-7'876,"0"-4"-723,0 10 481,0-5-295,0 6 1,0-1 75,0-3 393,0 3-302,0-5-150,0 6 112,0 0 0,0 6-144,0 2-120,0 3 51,5 7-505,-3-4 227,9 9 0,-4-9-100,0 9 1,4-9-690,-3 2 690,3-2-119,-4-7 0,4 4-612,-3-3-1200,3-2 831,-4-1 1222,4-5 0,-4 6 0,5 1 0</inkml:trace>
  <inkml:trace contextRef="#ctx0" brushRef="#br0" timeOffset="80">3734 7590 12410,'-12'7'399,"-1"6"0,1-1-404,-1 4 0,1 0-52,0 0 1,-1-2-315,1 2 1,-1 2-296,1-1 0,0-1 361,-1-3 0,2-1-639,3 1 188,-3-1 409,9 0 0,-7-3-258,5-1-458,0-5 1063,4 2 0,0-5 0,0 0 0,5 0-473,-4-5 433,5 3 1,-6-4 1047,0 1-32,0 4 326,0-5-600,0 6 5414,0 0-5897,5 0 85,-3 0-221,3 0 40,-5 6-100,0 1 1,0 5 113,0 1 0,0-5-21,0 0 0,0 0-113,0 5 1,0-1 96,0 1-1,0-1 80,0 1 0,0-1-89,0 0 1,0 1 144,0-1 0,0 1-45,0-1 1,0 4-26,0 1 0,2 1 119,2-2 0,-3-2-86,3 3 1,-2 1 125,-2-2 1,1 5-66,3-5 0,-2 1-96,2-5 1,-3 1 39,-1-1 0,0 1-150,0-1 1,0-4 74,0 0-99,0-5-1586,0 8 872,0-9-2819,0 3 1603,0-5 1231,0 0 670,0-5 0,6-8 0,1-6 0</inkml:trace>
  <inkml:trace contextRef="#ctx0" brushRef="#br0" timeOffset="81">4143 7838 7734,'-6'0'3479,"0"0"-2873,6 0 521,0 0-814,6 0 1,0 0-208,7 0 1,-1 0 72,1 0 0,-1 0-96,0 0 1,1 0 132,-1 0 0,1 0-310,-1 0 1,0 0-173,1 0 1,-1 0-759,1 0-1312,-1 0 1135,0 0 673,1 0 528,-6 0 0,-2 11 0,-5 3 0</inkml:trace>
  <inkml:trace contextRef="#ctx0" brushRef="#br0" timeOffset="82">4106 8037 12749,'13'0'971,"-1"-2"-806,0-2 1,1 1 62,-1-5 0,5 5-616,-1-1 1,2-1-173,-1 1 0,-3-2-440,2 2 1,2 3-42,-1-4 1,3 4 1040,-3 1 0,5-5 0,-3-2 0</inkml:trace>
  <inkml:trace contextRef="#ctx0" brushRef="#br0" timeOffset="83">4764 7813 7799,'-2'-8'1066,"-2"0"-973,3 5-67,-5-2-228,6 5 3792,0 0-3060,-5 5-349,3 2 0,-3 10-130,5-1 1,0 5 103,0-5 0,0 5-200,0-4 1,0-1 69,0-3 1,4-1-114,0 0-1,6-1 33,-2-2 1,-1 0 3,1-5 0,0 1-12,5-5 1,-1 0 51,1 0 0,-1 0 8,1 0 0,-1 0 1,0 0 1,1-2 19,-1-2-18,1-3 1,-2-5 129,-3-1 0,1 1-115,-4 0 1,3-1 231,-4 1 1,0-2-69,-4-3 0,0 4 153,0-4 0,-1-1 650,-3 2-652,2-1 1,-9 5 194,3-1-205,-3 6 1,-1-2-68,-1 5 1,-1-1-262,-2 5 0,1 0 111,-6 0 1,4 2-1547,-3 2 1,-1 3 257,-4 5 1186,6 6 0,1-4 0,6 4 0</inkml:trace>
  <inkml:trace contextRef="#ctx0" brushRef="#br0" timeOffset="84">5173 7491 12141,'12'0'724,"1"0"-509,-1-5-171,6 3 0,-4-8-203,3 6 226,-4 0-53,0 4 182,-1-5-544,1 3 219,-1-3 0,0 5 148,-5 0 84,4-6-141,-4 5-68,0-5-266,4 6 112,-10 0 236,5 0 332,-1 0-212,-3 0-86,3 0 391,-5 6 169,0-5-381,0 10 1,0-4-15,0 6 0,0-5-49,0 0 0,4 2 102,1 6 1,-1-2 12,-4 3 1,0 1 60,0-2 1,0 6 3,0-1 0,0 2-68,0 2 1,0 1 22,0 3 1,4-3-59,0 3 1,2-3-5,-2-1 1,-3 0 38,3 0 1,2-4 21,-2-1 1,1-3 297,-1 3-178,-2-4 0,3 2 28,-5-6 0,0-4 177,0 0-45,0-5-326,0 3 1,-1-5-160,-3 3 0,-3-2 69,-5 2 1,-6-2-669,-3 3 0,-1-4-301,1 3 1,-2-2-701,2-2 0,-2-5 992,-2 1 1,0-7-135,0-1 687,11-1 0,-8-10 0,9 4 0</inkml:trace>
  <inkml:trace contextRef="#ctx0" brushRef="#br0" timeOffset="85">6054 7739 12241,'12'-7'764,"1"2"0,-1 5-313,0 0 1,1-4-141,-1-1 0,2 1-136,3 4 1,-4 0-133,4 0 1,-3-4-487,-2 0 1,0 0 374,1 4 1,-1-2-2622,1-2 1514,-1 3 695,1-5 480,-1 6 0,-5 6 0,-2 1 0</inkml:trace>
  <inkml:trace contextRef="#ctx0" brushRef="#br0" timeOffset="86">6103 7875 7917,'-5'7'2148,"4"-1"-1225,-5-6-363,6 0 1,1 0-138,4 0 1,1 0-464,7 0 1,5 0 102,2 0 1,1-4-1264,4 0 0,-3-5 213,7 5 987,-3-5 0,4 7 0,2-3 0</inkml:trace>
  <inkml:trace contextRef="#ctx0" brushRef="#br0" timeOffset="87">6835 7541 7937,'-7'-13'1402,"2"5"2099,5 0-2210,0 5-585,0-3 199,0 6 0,0 6-315,0 2 0,0 9-468,0 3 0,4 8 43,0 1 0,0 4-577,-4-4 1,0 4 301,0-4 1,4 0-1284,1-4 1,0-1 733,-1 1 0,-1-1-677,5-4 0,-5 4 1336,1-4 0,3-2 0,0 0 0</inkml:trace>
  <inkml:trace contextRef="#ctx0" brushRef="#br0" timeOffset="88">6873 7640 7879,'0'-19'1303,"0"2"1,5 2-1417,3-2 1,3 2 285,2-6 1,1 6 259,2-1 0,-2-2-39,2 1 0,4 1-108,0 3 1,-2 1-48,-1 0 1,1 3-26,-2 1 1,5 5 26,-4-1 1,-1 3-28,-4 1 1,1 1 219,-1 3 1,-1 3-62,-2 6 0,0 3-120,-5 1 0,5 5-153,-5-2 1,0 2 127,-4-1 0,0 3-385,0-4 0,0 4 182,0 0 1,0-3-224,0 0 0,0-6 140,0 1 1,-4 2-763,0-1 1,-2-2-237,2-7 0,1 3 510,-5-2 1,4-4 3,-4-1 1,3-2 145,-3-2 1,0 0 72,-5 0 1,2-2 58,3-2 0,-3-3-36,3-5 0,-2-6 85,2-3 1,-2-2-14,6-2 0,-4 0 116,4 0 0,0 1 441,4-1 0,-2 7 813,-2 6 1,3-1-168,-3 5-551,2 2 10,2 1 2126,0 5-1868,0 0 0,0 5 132,0 4 0,0 7-319,0 5 0,0 2-231,0 2 1,0 4-242,0 0 0,0 0 130,0-4 0,0-1-734,0 1 0,4-1 445,1-4 1,-1 4 159,-4-4 1,0-2-107,0-1 0,4-3 1,0-2 1,0 1-1236,-4-1-4215,0 0 5521,0 1 0,-5-1 0,-2 1 0</inkml:trace>
  <inkml:trace contextRef="#ctx0" brushRef="#br0" timeOffset="89">6848 8012 7879,'-13'0'0,"6"0"2231,-4 0-174,10 0-218,-4 0-90,5 0-763,0 0-86,5 0 0,2 0-356,5 0 0,6 0 226,3 0 0,2 1-317,2 3 1,0-2-18,0 2 1,4-3-382,0-1 1,4 0 23,-4 0 0,1 0-1559,-1 0 1,-1 0 924,5 0 1,-6 0-2917,2 0 1,-3 2 3470,-1 2 0,0-3 0,0 5 0</inkml:trace>
  <inkml:trace contextRef="#ctx0" brushRef="#br0" timeOffset="90">7766 7355 7891,'0'-13'0,"0"5"1787,0 0-697,-6-1 304,5-3-899,-5 0 0,5 1-214,-3 2 0,1 0-171,-5 5 0,4-1 233,-5 5-354,1-5 0,-4 3 118,-1-2 0,1 3 108,0 1 1,3 0 0,1 0 0,0 0-342,-5 0 0,2 1-171,3 3 1,-3-2 139,3 2 1,1-3 312,-1-1 0,3 0 11,-3 0 512,5 0-140,-8 0-242,10 0 0,-6 0 222,3 0 3,3 0-382,-5 0 164,6 0-137,0 0 341,0 6-354,0 1 1,0 7-39,0 2 1,0-2-14,0 2 0,0 2 7,0-1 0,0 4-32,0-5 1,4 6-99,0-1 0,0 1 66,-4-1 0,0 2 51,0-2 0,0-2-30,0 2 1,0-5 13,0 5 1,0-2 9,0 2 1,2 1-24,2-6 0,-3 1-100,3-5 0,-2 2-9,-2 3 0,0-4 90,0 4-116,0-3 1,0-2 120,0 0-33,0 1 1,0-5 5,0 0-10,0-5-122,0 8 118,0-9-67,0 3 48,0-5 0,0 1-10,0 4 67,0-4 146,0 4-92,0-5 0,0 2 190,0 2-260,0-3 0,0 6 191,0-3-98,0-2-55,0 9 0,1-10 20,3 3 1,-2-1 302,2 1 171,-3-2-350,-1 3 0,4-4 39,1 4 1,0-4-117,-1 3 1,3-3-295,5-1 0,1 0 144,-1 0 0,1 0 173,-1 0 1,5 0-164,-1 0 0,6 0 0,-2 1 0</inkml:trace>
  <inkml:trace contextRef="#ctx0" brushRef="#br0" timeOffset="91">8175 7417 12970,'8'2'594,"1"7"1,-1 0-383,4 12 0,-3-5 16,-1 5 1,0-2-4,5 2 1,-1 1-441,0-5 1,1-1-198,-1-3 1,1-1-509,-1 0 1,0 1-1992,1-1 1342,-1 1 1569,1-1 0,-1 0 0,0 1 0</inkml:trace>
  <inkml:trace contextRef="#ctx0" brushRef="#br0" timeOffset="92">8448 7342 7867,'0'-7'3188,"0"2"-2904,0 5 1,-1 0 673,-3 0 0,2 3-416,-2 5 1,-3 1-32,-1 12 0,-3 0-136,-2 4 0,1 1-212,0 3 1,-2-4 62,-3-1 1,4 1 0,-4-4 0,-1 1-1196,2-1 0,-1 1 641,5-6 1,1 5-1706,2-5 0,4 1 2033,5-5 0,0 1 0,0-1 0</inkml:trace>
  <inkml:trace contextRef="#ctx0" brushRef="#br0" timeOffset="93">8907 7392 7874,'-7'0'1022,"2"0"-813,5 0 2422,0 0 0,5 1-2218,3 3 1,5 2 23,3 2 0,2 3-110,3-3 0,2 2 30,-2-2 0,0 3-104,4-2 0,-5-3-39,5 3 0,0-5-7,-4 4 1,-4-4 6,0 5 0,-3-5-116,-2 4 1,1-4 141,-1 4 1,-5-4-237,-3 5 0,-3-5 48,-1 4 0,-2 0 119,-7 5 0,-2-1-287,-13 1 0,-4 0-916,-9 4 1,0-3 620,-1 2 0,5-2 186,0-2 1,6-1-4887,-2-2 5111,13-4 0,-6 1 0,9 1 0</inkml:trace>
  <inkml:trace contextRef="#ctx0" brushRef="#br0" timeOffset="94">9602 7293 7910,'0'-9'0,"0"1"184,0 5 370,0-8-337,0 10 1,0-5 1326,0 6 919,0 0-1602,0-5-50,0 3-594,0-3 1,0 10 489,0 4 0,0 2-238,0 1 1,0 6-51,0 3 1,0 2-138,0 2 1,0 0-74,0 0 1,0-1 7,0 1 1,0 0-663,0 0 1,4-2 337,0-2 0,2-2 257,-2-2 0,1-3-3910,3 2 1,3-2 3759,-2-2 0,2 1 0,1-1 0</inkml:trace>
  <inkml:trace contextRef="#ctx0" brushRef="#br0" timeOffset="95">9912 7169 7795,'0'-7'333,"0"1"543,0 6-110,0-5-19,0 3-427,5-3 1,-2 3-9,5-2 0,-3 3-133,3-3 0,-4 2 204,4 2-317,1 0 1,3-4 90,0 0 1,1 0-74,-1 4 54,1 0 1,-1 0-39,0 0 0,-3 0 8,-1 0 0,-4 0 315,4 0-109,-5 0 243,3 0-216,-1 0-20,-4 0-229,5 0 172,-6 0 578,0 0-524,0 5 1,4 2-32,0 6 0,0-1 101,-4 1 0,2 0-9,2 4 0,-3-2-128,3 6 0,-1-1-29,1 5 0,-2 0 0,2 0 0,-3 4 85,-1 0 0,0 1-52,0-1 0,4-3-87,0 3 0,1-3 73,-5-1 1,0 0-20,0 0 1,0-5-1,0 1 0,1-6 196,3 2 286,-3 2-439,5 0 0,-6 1-152,0-4 0,0-6 109,0-2 0,0-4-153,0 4 0,-1-5 89,-4 1 0,3-1-571,-7 1 0,1-2-481,-4 2 1,-5-3 507,1-1 0,-10 0-4559,1 0 4945,-8 0 0,-10 0 0,-8 0 0</inkml:trace>
  <inkml:trace contextRef="#ctx0" brushRef="#br0" timeOffset="96">10842 7355 7911,'0'-7'2518,"0"1"-640,0 6 1943,0 0-3498,6 0 0,-2-4-78,8 0 0,-2 0 198,7 4 0,-4 0-70,0 0 1,1 0-148,2 0 1,-2 0-10,2 0 1,-2 0-193,-1 0 1,3 0 103,1 0 1,-1 0-418,-3 0 0,-1-4 224,0 0 1,-3-2-846,-1 2 423,0 2-2382,5-3 1165,-1-1 814,-5 5-1304,-2-4 2193,-5 5 0,-5 5 0,-2 2 0</inkml:trace>
  <inkml:trace contextRef="#ctx0" brushRef="#br0" timeOffset="97">10880 7578 16959,'12'0'2112,"0"-6"-1749,1 5 1,-1-9-96,1 6 0,-5 0-26,0 4 1,-4 0-42,4 0 0,-3 0 234,3 0-228,0-5 1,5 3 23,-1-2 1,0 3-88,1 1 1,-1-2 86,1-2 1,-1 3-81,0-3 1,1 2 37,-1 2 1,-4 0-97,1 0 1,-2-1 101,1-3 1,3 2-18,-3-2 1,-1 3 3,1 1 1,-3 0 178,3 0-148,-5 0 145,8 0-343,-10 0 0,6 0 77,-3 0 98,-3 0-503,5 0 147,-6 0-2290,0 0 0,-11 0 0,-3 0 0</inkml:trace>
  <inkml:trace contextRef="#ctx0" brushRef="#br0" timeOffset="98">3498 8620 8336,'-5'-7'689,"3"1"1,-4 6-74,1 0-377,4 0 1,-9 10-103,6 2 1,-5 13 101,0 0 1,2 8-1,-1 0 1,4 7-15,-4 1 1,4 5-37,-5-5 0,7 5-80,-3-5 1,4-1 81,1-7 0,0 1-109,0-5 0,0 3 70,0-7 0,1 2-110,4-6 0,-4-2 135,3 2 0,2-6-94,-2 2 185,5-3-443,-7-2 0,7-4-996,-4 1 610,-1-7-1013,-4 4 1154,0-6 0,0-6-349,0-2 1,0-9-45,0-3 813,0 2 0,5-11 0,2 3 0</inkml:trace>
  <inkml:trace contextRef="#ctx0" brushRef="#br0" timeOffset="99">3511 8558 7988,'-7'0'0,"-4"1"0,3 3 0,2 3 0,-5 5 0,-1 1 0,-2 1 848,-3 2 1,-2-1 6,-2 6-171,3 0-946,-5 3 1,5-3 203,-3 0 96,-2-6 1,9 3-295,-2-6 1,6-3-1238,2-1 1116,5-5 186,-3 8-1056,6-10 1247,0 4 0,-5-5 0,-2 0 0</inkml:trace>
  <inkml:trace contextRef="#ctx0" brushRef="#br0" timeOffset="100">3399 8607 7988,'12'0'-16,"1"0"1,-1 0 402,1 0 0,-1 0-61,1 0 0,-1 2-149,0 2 0,2 3 22,3 5 0,-4 0-22,4 1 0,-3-1 2085,-2 1 0,1-1-1087,-1 0 1,-4 1 487,1-1-709,-1 1-530,4-1 0,-4-1-231,1-3 145,-7-2-1594,4-6 913,-6 0-4776,0 0 5119,-6 0 0,0 0 0,-7 0 0</inkml:trace>
  <inkml:trace contextRef="#ctx0" brushRef="#br0" timeOffset="101">3858 9277 7860,'0'-8'1311,"0"-1"-417,0 7-603,0-4 1,-1 8-53,-3 2 0,1 7-27,-5 5 1,3 12 0,-3 1 0,0 1-348,-5 3 0,5-4 138,0 4 0,5-5-159,-1 1 1,-1-5 145,0-3 0,1-3 97,4-6 0,0 1-3016,0-1 1314,0-5 971,6-1 644,-5-6 0,10-6 0,-4-1 0</inkml:trace>
  <inkml:trace contextRef="#ctx0" brushRef="#br0" timeOffset="102">3945 9240 7860,'5'-7'1116,"-3"7"-691,2 8 1,-3 5 356,-1 3 0,0 3-312,0 6 1,0 0-366,0 0 0,-1 4 17,-3 0 1,2 0 90,-2-5 0,-1 1-80,1 0 0,0-6-988,4-2 0,0 1 194,0-2-1670,-6 1 453,5-5 1878,-10 1 0,4-1 0,-6 0 0</inkml:trace>
  <inkml:trace contextRef="#ctx0" brushRef="#br0" timeOffset="103">3672 9451 8128,'6'-7'958,"2"3"0,0 2-102,4 2 0,-2-4-455,7 0 0,2-4-154,2 4 1,2-2-362,2 2 1,-4 1 169,-1-5 0,-3 5-885,3-1 1,-4 3 528,0 1 1,-6 0-2372,-2 0 2671,-5 0 0,2 11 0,-5 2 0</inkml:trace>
  <inkml:trace contextRef="#ctx0" brushRef="#br0" timeOffset="104">3759 9537 8806,'7'0'1941,"0"0"-1544,-3 0 1,0 0-387,8 0 1,-2 0 72,6 0 1,4 0-830,0 0 1,4-4-251,1 0 1,1-1 994,3 0 0,3-1 0,5-7 0</inkml:trace>
  <inkml:trace contextRef="#ctx0" brushRef="#br0" timeOffset="105">4528 9389 8805,'-7'-7'1209,"2"1"423,5 6-703,0 0-646,0 6 1,0-4-275,0 7 0,1-2 80,3 1 1,-1 2-221,5-6 1,-4 4 140,5-4 0,-1 0-101,4-4 1,1 0 10,-1 0 0,-4-4-225,1 0 0,-3-6-174,3 2 365,2-3 0,-10-1 167,3-1 0,-2 1-77,-2-1 1,0 5 118,0 0 1,-6 5-86,-2-1 0,-3 3-12,-2 1 1,-3 0 147,-1 0 0,1 1-320,3 3 1,5-3-1489,0 4 823,5 1 285,-2 1 1,10 0 164,3-3 0,8-2 80,0-2 1,6 0 97,-1 0 0,2-4 110,2 0 1,0-5 100,0 5 0,-5-6-36,1 2 0,-2 1 382,2-1 0,1 0-258,-5-5 0,3 0 163,-3-4 1,3 3-109,-3-2 1,-5 2 335,-3 2 1,-2-5-159,1 0 1,-3 1-66,-5 4 0,0-1 227,0 1 1,0-1-20,0 1 0,-1 0-133,-3-1 0,1 1-94,-5-1 0,0 5 145,-5 0 1,5 5 244,0-1-64,-1-3-142,-3 6-348,0-5 1,0 7 117,4 4 1,1 2-151,3 5 1,3 0 41,-3 1 1,2 5 92,2 2 1,0 1-52,0 4 1,0-3 9,0 7 1,0 1-152,0-1 0,2 1 88,2-1 0,-3 2-436,3 2 0,2 2 213,-2-1 1,1-3 150,0 2 1,-4-5-1299,3 1 0,2-7 557,-2-1 1,1-6-1053,-1 1 760,-2-2 437,9-2 175,-10-5 105,5-1 316,-6-6 0,-6-6 0,-1-1 0</inkml:trace>
  <inkml:trace contextRef="#ctx0" brushRef="#br0" timeOffset="106">4689 9203 7840,'-7'-6'0,"2"5"0,-1-5 1562,5 6-703,-5 0 515,6 0-635,0 0-317,6 0-158,1 0-54,5 0 313,6 0 0,-3 0-130,6 0 1,5 4-121,7 0 1,0 1-274,5-5 0,-4-6 0,9-1 0</inkml:trace>
  <inkml:trace contextRef="#ctx0" brushRef="#br0" timeOffset="107">5496 9240 8705,'0'8'410,"0"0"0,0 1-69,0 3-79,0 0 1,0 1 104,0-1-419,0-5-222,0 4 230,0-10 32,0 5 90,0-6-336,0 0 92,0-6 35,5 0 103,2-12 1,4 4 111,-3-3 0,-2 10-88</inkml:trace>
  <inkml:trace contextRef="#ctx0" brushRef="#br0" timeOffset="108">6797 9298 12036,'14'4'0</inkml:trace>
  <inkml:trace contextRef="#ctx0" brushRef="#br0" timeOffset="109">5421 9351 8794,'0'7'359,"0"-1"-137,0-1 0,2 1-12,2 2 1,-2-1 70,7-3-235,-1-3 0,4 5-159,1-6 134,5 0 134,-5 0-261,11-6 78,-5 0 1,2-7 75,0 1 1,-6-5-173,1 1 4,-2-1 195,-2 5-232,-5-1-1,4-5 34,-9 10 145,3-8-11,-5 9 21,0-6 0,-1 2 25,-3 3-60,2-3 10,-9 10 76,4-5 0,-2 6-66,-4 0 51,9 0 0,-12 2 10,7 2 0,-2 3-1,-1 5 0,1 4 73,3 1-127,-3 5 33,9-3-9,-3 1 19,5 3-259,0-9 241,0 4 10,0-6-83,5 1 0,2-2-260,6-3 312,-7-3-89,11 1 1,-9-5-121,9 3 1,1-4 105,-2-4 1,6 2-37,-1-7-210,-3 1 41,0-4 0,0-1 240,-4 1 0,3-1 57,-4 1 1,-1 0-176,1-1 666,-1 1-279,-5-1-142,-1 6 21,-1-4 460,-4 10-173,5-4 21,-6 5 280,0 0-590,5 0 1,-3 5-20,2 3 1,1-1 227,0 1-347,4 1 104,-2 3 1,6-5 30,-1-3 1,-4-2-8,0-2 0,1 0-53,3 0-89,1 0 130,-1-6-7,0-1-38,-5-5 1,4 3 67,-2 1-37,-4 0 15,6-4-433,-10-1 1,9 1 178,-6-1 1,0 5-65,-4 0 0,2 4-80,2-5-901,-3 7 0,5-4 458,-6 6 0,4 2 259,0 2 0,4-2 199,-4 7 0,5-1 300,-5 4 0,4 1 0,-4-1 0,6 1 0,-2-1 0,-1-1 0,1-3 0,-3 2 230,3-6 1,-4 4-41,4-4 1256,0 1-703,5-5 0,-1 0-305,1 0 1,-5-2-120,0-2 1,-1 1-93,1-5 1,2 0-136,-6-5 0,4 5 77,-3 0 0,-1 0-129,-4-5 0,0 1 51,0-1 0,0 5 46,0 0 1,-6 1-217,-2-1 1,1 1 38,-1 3 0,-1 2-25,-3-2 0,0 4 82,-1 4 1,1-1 42,-1 5 0,5 1-16,0 3 1,4 4-176,-4 1 1,5 0 47,-1-5 1,2 0-98,2 1 148,6-1 1,1-1 10,5-3 1,0-2-401,1-6 1,-1 0 166,1 0 1,0 0-170,4 0 0,-3 0 126,2 0 1,-2-6 128,-1-2 1,-1 1-32,0-1 0,1 4 146,-1-4 1,-4 3 376,1-3 0,-5 5-231,4-1 0,-4 2 810,4-3-695,-5 4 1,4-4 148,-3 5-221,-2 0 1,5 1 304,-3 3 0,-3-1 183,3 5-765,-2 0 355,-2 5-104,0-6-1089,0-2 482,0-5-42,0 0 205,5 0 146,2-11 47,0 3 0,4-10-178,-3 6 232,3-1 121,2 1-120,-7-1 0,6 2 183,-4 3 1,-1-2-30,1 6 427,-5 0-172,8 4-300,-4 0 36,5 6 1,-4-1 474,1 3-239,-1 3-582,4-4 1,1 0 165,-1-3 1,0-2 95,1-2 0,-1 0-675,1 0 0,-1-4 280,0-1 1,1-4 221,-1 1 0,1-3-3,-1-2 0,-4 1 248,1-1 1,-5 1 151,4 0 0,-5-1 581,1 1-32,-3-1 1,-1 5 0,0 0 159,0 5-320,0-2-294,0 5 1,0 1 142,0 3-183,0 3-201,0 5 0,0 5-190,0-1 108,0 6-571,0-2 370,0-1 203,0-1-683,0 0 1,4-4 380,1 2 0,-1-2-210,-4-2 0,4-3-250,0-1-1030,0 0 1819,-4 5 0,0-1 0,0 0 0</inkml:trace>
  <inkml:trace contextRef="#ctx0" brushRef="#br0" timeOffset="110">6686 9165 7875,'-6'0'0,"0"0"496,6 0 1432,0 0-1915,6 0 0,0 0-101,7 0 1,-1 0 164,1 0-1111,5 0 518,-5 6-411,5-5 436,0 5 217,-4-1 1,4-3 273,-6 3 0,1 1 0,-1 1 0</inkml:trace>
  <inkml:trace contextRef="#ctx0" brushRef="#br0" timeOffset="111">7046 9153 7858,'0'-7'1674,"-1"0"-1070,-3 3-217,2 3 1,-9-5 205,3 6-419,-3 0 0,3 0 174,-1 0-341,1 0 100,-4 0 107,5 0 0,-4 0-159,10 6 1,-6-4 114,2 7 1,4-5-24,-3 4 14,3 0 0,2 3-36,3-2 1,-1 2-23,5-3 1,0-1 128,5 1 1,-1-4-47,1 4 0,-5-3 364,0 3-525,0-5 0,1 6 206,-1-5-591,-5 1 246,2 0-152,-5-4 1,-5 6 136,-4-3 1,-2-2 128,-1 2 0,-6-3 0,-1-1 0</inkml:trace>
  <inkml:trace contextRef="#ctx0" brushRef="#br0" timeOffset="112">7480 8942 8028,'0'-12'0,"0"-1"2,0 1 0,0 4 11,0-1 163,0 7 44,0-4 250,0 6 195,0 0-332,0 6 0,0 7-90,0 12 0,0 5-165,0 8 1,0-1 85,0 0 0,0 0 28,0 1 0,0-3-6,0-2 0,0-2-662,0-6 1,0-2-293,0-2 1,0-3 792,0-6 1,2-4-53,2 1-163,-3-7-15,5 4 1,-5-8 112,3-2 0,2-4 94,2-9 1,3 0-51,-3-4 1,3-3 109,2 4 0,2-2 10,-3 1 1,4-1-101,-8 5 1,3 5 243,1 4 0,1 5-68,-1-1 1,-4 3 118,1 1 0,-5 5-80,4 3 1,-5 7-96,1 2 0,1 4 52,0-5 1,0 5 4,-1-5 1,-1 1-350,5-5 1,-4-1-201,5-2 1,-1 0-46,4-5 1,1 1 184,-1-5 0,5-5-6,-1 1 1,2-5 122,-1 0 0,-4-2 146,4-1 1,-3 0-68,-2-1 1,-4 1 55,1-1 1,-6 1 215,1 0 0,-3 3 21,-1 1 129,0 0 0,-1-3-142,-3 2 0,-2 3 187,-2 1 0,-3 4 177,2-3-408,-2 3 0,-1 1 64,0 0 0,3 4 3,1 0 0,4 5-275,-4 0 0,5-2 159,-1 1-590,2 0 269,2 5-45,0-1 0,2-5 89,2-3 1,-1 1 68,5 0 1,-4-1-46,4-4 0,-1-2 19,1-2 0,4 3 36,-4-3 0,-1-2-16,1 2 1,-1-1 78,1 0-121,3 4 148,-9-4-117,9 5 367,-10 5 1,6 2-97,-3 5 1,-3-3 61,3-1-65,-2 0 2,3 5-48,2-7 1,6 0 40,-1-6 1,0 0-1086,1 0 0,-1-6 436,1-2 1,0-3 117,4-1 0,-3-1 36,2 1 1,-6 0 105,-2-1 1,-4 5 298,5 0 213,-7 5 0,5-7 470,-3 6-438,-2 0 734,3 4-386,-5 0 388,0 0-303,-5 0-264,3 0-1,-3 0 32,5 0-1652,0 0 1082,0 5 1,0 6 202,0 6 0,1 9-57,3-1 0,-2 3 38,2-4 0,-3 5-52,-1 0 0,0 4-26,0-4 0,4-4-162,1-4 0,0-2 119,-1 2 0,-2-3-169,2-6 0,-1-1-84,1-3 5,-3 3 0,6-9-122,-3 2 161,-3 3 89,5-6 0,-6 3 226,0-8 0,0-3-30,0-5 1,-1-1-142,-4 1 0,3-6-7,-7-3 1,5-2 24,-4-2 1,1 0 37,-1 1 0,-2-1-26,6 0 1,0 2 74,4 2 0,0-3-99,0 4 1,0 2 119,0 1 0,0-1 27,0 2 16,5-1 268,2 5-289,6 0 1,-1 5-45,1 3 1,-5 2-3,0 2 0,-4 6 159,4 2 0,-5 3-72,1 1 0,-2 1-47,-2-1 0,0 5-143,0-1 104,0 1 1,-4-5-184,-1 1 0,0-7 65,1-1 1,2-3 17,-2 2 67,3-2-384,1 3 89,-6-10 0,5-2-97,-3-5 1,4-2 12,4-3 0,-1 3 106,5-2 0,-4 1 55,4-2 1,-1 8 4,2-4 0,2 5 147,-3 0 1,-1-2-161,1 6 0,-4-2 335,5 2 30,-1 3 1,0-5 77,0 6 1,-4 0-107,5 0-122,-7 6 1,8 1 637,-6 5 0,2 2-223,-2 2 0,-3 0-70,3 4 1,-2 0-112,-2 0 0,4 4-244,0-4 0,0 4 143,-4 1 1,4-1-223,0 1 0,1-4-54,-5 0 1,4-5 74,0 5 0,0-6-143,-4 1 1,4-6 63,0-2 1,0-4-312,-4 5 122,0-7 583,0 4-257,0-6 1,0-1-75,0-4 1,0-1-21,0-7 0,-1-3 15,-3-1 1,1-5 111,-5 1 0,4-3-64,-5-5 1,7 2 155,-2-1 0,-2 1-91,2 3 0,0-1 164,4 0 1,0 4-3,0 1 0,0 4 279,0 0 174,5 2-377,2 2 1,1 3 198,1 1-291,-1 5 1,4-2 130,1 5 0,-5 4-79,0 0 1,-1 6 44,2-2 1,-4 3-98,-5 2 0,0-1-94,0 0 1,0 1-391,0-1 232,-5 1 0,2-5 132,-5 0 92,5 0-54,-8 5 1,8-5 45,-5 0-1719,5-5 0,-3 4-107,6-3 117,0-3 632,0 5-478,0-6 1418,0 0 0,0-6 0,0 0 0</inkml:trace>
  <inkml:trace contextRef="#ctx0" brushRef="#br0" timeOffset="113">8622 9252 8483,'1'8'1540,"3"1"-1372,3-7 1,10 4-115,-1-6 0,1 0-125,-5 0 1,1-4-150,-1 0 0,-1-6 29,-3 2 37,3-3 0,-9-2 43,2 1 1,-3 0-10,-1-1 1,0 5 60,0 0 1,-5 1 47,-4-2 1,3 0 11,-3 5 0,1-2 138,-4 2 1,-1 3 105,1-3 0,3 4-103,1 4 1,1-2 129,-1 7 1,-2 0-50,6 8 1,0-3-4,4 2 1,0 2-86,0-1 0,0 3-136,0-3 1,0-1 28,0-3 1,6-5-200,2 0 0,3-4-247,1 5 0,2-7 229,3 3 1,-2-4 123,6-1 0,-2-1-22,1-4 0,3 3-748,-7-7 1,1 3 289,-5-3 1,0 0 145,1 4 1,-1-4 259,1 1 1,-2 1 206,-3-2 541,3 1-472,-4-4-281,0-1 68,-2 1 1988,1 5-800,-5 2-406,5 5-269,-6 0 0,0 5-4,0 3 0,0-1-155,0 1 1,0 1 158,0 3 26,0 1 1,0-1-2114,0 0 922,0-5 69,0-1 301,0-6 212,0 0 117,0-6 1,4-1-54,0-5 1,1 0 193,0-1 1,-4 5-90,3 0 0,-1-1-39,1-3 0,-3 4 85,4-1 437,1 1 1,-3 0 85,5 0-442,-5 5 1,4-3 668,-3 6-174,-2 0-447,9 0 1,-6 2 23,3 2 0,2-1 373,-6 5 1,4 0-182,-3 5 1,0-5 474,-1 0-605,-2 0 0,5 3 193,-3-2-455,-3 2 0,5-9 70,-6 7 0,1-7-2039,3 3 1143,-3-4 804,5-1 0,-6 5 0,0 2 0</inkml:trace>
  <inkml:trace contextRef="#ctx0" brushRef="#br0" timeOffset="114">9751 9178 8019,'0'-7'-471,"0"-4"0,0 8 273,0-5 838,0 0-33,0 1-233,0-4-206,0 4-70,0-6 0,-2 6 194,-2 3-28,3-3-392,-10 6 0,4-4 266,0 5-95,-4 0 1,4 1-224,-5 3 276,-1 3 13,1 5-183,5 1 29,-4-1 1,5 1-24,-2-1 98,3 0 0,5 1-256,0-1 168,0 1-104,0-1 0,1-5 98,3-3 0,-1-3 20,5-1 1,0 0 8,5 0 1,-1-5-17,1-3 0,-1-3-43,0-2 1,1-1 13,-1-2 0,1 2 50,-1-2 1,0-2-24,1 1 1,-6-5 9,-3 1 0,1 2 1,0-2 1,-1 2 189,-4-2 0,0 2-64,0 3 0,0 2 57,0-3 1,0 8 36,0 0 1,0 5 527,0-4-128,-6 5-222,5-2-324,-5 5 169,6 0-1597,0 0 1396,6 0 0,1 11 0,5 2 0</inkml:trace>
  <inkml:trace contextRef="#ctx0" brushRef="#br0" timeOffset="115">9775 9103 7939,'0'-7'-1245,"0"-4"1037,0 5 480,0-1-111,0-4 0,0 8-55,0-5 0,0 3 106,0-3 165,0 0 1,-4 0-68,0-1 1,-1 7-291,1-3 0,1 4 84,-6 1 0,5 0 68,-4 0-164,0 6 1,-5 5 118,1 5 1,0 2-123,-1-1 1,5-4 65,0 4 1,4-2-155,-5 2 112,6-4 1,-2 5 66,5-5-81,0-6-266,5 4 1,2-10 92,6 3 0,-2-4 122,-3-4 0,3-3-76,-3-5 1,3-1 74,2 1 0,-1-2-14,1-2 1,-2 2-7,-3-3 1,-1 4 246,-3 0-229,-3 1 367,5-1 177,-6 1-200,0 5-444,0 2 159,0 5 0,0 1 150,0 3 1,4 4-96,0 9 0,0 2 6,-4 6 1,0 4 16,0 0 1,2 5-82,2-1 1,-3-1-152,3 1 0,-2-1 58,-2 1 1,-2-1 113,-2-4 1,1-3 5,-5 0 1,4-1-335,-4-8 1,4 1 88,-5-5 1,2-4 148,-1 1-95,-3-7 289,4 4-90,-5-6 1,1-6-28,3-2 1,-2 0-9,6-5 0,0 2-4,4-9 0,0 3-52,0-4 1,0 5 39,0-5 1,1 5-2,3-5 1,3 5-51,5-5 1,1 6-253,-1-2 0,2-1 105,3 2 0,-2-5 96,5 4 1,-4 0-40,0 0 1,-1 3 49,2-2 0,-3 2 114,2 2 1,-6 3-145,-2 1 611,0 5-340,-1-8 1,0 10 489,-3-3-253,-2 2 0,3 4-125,-5 2 1,1 3 253,4 5-349,-4 1 1,5-1-654,-6 0 410,5 1 271,-4-1-714,10 1-1939,-9-1 2457,3-5 0,1-2 0,1-5 0</inkml:trace>
  <inkml:trace contextRef="#ctx0" brushRef="#br0" timeOffset="116">9949 9017 7939,'0'-9'-614,"0"1"675,0 5 1,1-2-41,4 5 1,-3 0-226,7 0 0,-5 1 122,4 3 0,-4-1 68,4 5 0,-3 1 14,3 3 0,0 0 0,5 1 0</inkml:trace>
  <inkml:trace contextRef="#ctx0" brushRef="#br0" timeOffset="117">10061 9103 7939,'8'4'164,"0"1"0,-5 0 56,1-1 1,-1-1 294,1 5 0,-3-4-134,4 5 0,0-5-28,-1 4 0,2-1-231,-2 1 36,-3 3 0,6-5 45,-3 2 214,-2-2-196,9-6 0,-4 0-75,5 0 0,-4-6-408,1-2 1,-3-1 167,3-3 1,0 2-73,-5-6 0,5 2 148,-5 2 0,1 3 82,0 1-253,-4 0 0,4 0-82,-5-1-240,0 7 313,6-4 0,-5 7 337,3 4 1,-1 2-82,1 5 0,-2-4 217,2 0-205,3 1 0,0 2-71,5-3 0,-4-1 18,1-3 155,-1-3-97,4 5 1,1-7 22,-1-4 1,-4 3-254,1-7-369,-7 7 1,8-9 220,-6 2 1,0 2 5,-4-1 44,0 0 104,0-4 1,-5 0 285,-3 4 1,1 3-65,-2 5 0,5-4-142,-4-1 1,4 3 21,-4 6 1,3-1 57,-3 5 32,5 0 0,-2 5 1109,5-1-981,0 0 1,1-1-91,3-2 1,3 0 5,6-5 0,-5 1-21,0-5 0,0 0-490,5 0 0,-1 0-319,1 0 180,-1 0 1,1-5 103,-1 1 193,0-5 515,1 2 1,-5-2-71,0 1 859,-5 5-548,3-2 21,-6 5 38,0 0 1,0 5-294,0 4 1,0-2-506,0 1-850,0-5 690,0 8 308,0-10 0,1 5 95,3-6 0,-1 0-269,5 0 1,-4-6 53,4-2 1,1 1 329,3-1 0,1-1 125,-1-3 1,-1 4 222,-3-1 0,3 7 253,-2-3 1,-3 4-288,3 1 0,-5 0-134,4 0 0,-5 1 7,1 4 1,2 2-428,-2 5 0,1 0 54,-1 1 77,-2-1 0,9 1 0,-4-1 0</inkml:trace>
  <inkml:trace contextRef="#ctx0" brushRef="#br0" timeOffset="118">11078 9227 7796,'0'7'1379,"0"-1"-753,0-6-43,0 0 1,0-6-602,0-2 1,6-7-639,2-2 640,3-5-42,1 8-184,1-9 0,-1 4 142,0-6 0,-3 4-15,-1 1 1,-5 0-15,1 0 0,-1-2 68,1 5 1,-3 0-83,3 5 512,-2 0-153,-2-1 316,-6 6-117,5 2-287,-5 5 1,6 1-35,0 3 0,0 7 39,0 6 1,0 1-271,0-2 1,0-2 78,0 3 1,0-3-417,0-2 1,2-1-1049,2-3 687,-3 3-144,5-4 979,-6 0 0,0 4 0,0-4 0</inkml:trace>
  <inkml:trace contextRef="#ctx0" brushRef="#br0" timeOffset="119">11090 9041 8369,'13'0'405,"-1"0"1,5 0-451,-1 0 0,6 0-227,-1 0 0,-2-4 108,2 0 1,-6 0 179,2 4 0,1-4-1,-2 0 0,1 0-862,-5 4 0,-1 1 501,-3 3 0,2-1 346,-6 5 0,2-4-27,-2 4 0,-3-3 27,3 3 0,-2-4 666,-2 4-283,5 1 734,-3 3-737,9 0 0,-9-1-212,7-2 0,-5-2 311,4-3-1434,-5-3-278,8 5 1233,-4-6 0,5 0 0,1 0 0</inkml:trace>
  <inkml:trace contextRef="#ctx0" brushRef="#br0" timeOffset="120">11388 8942 7963,'0'-7'-617,"2"0"380,2 3 1,-2 3 363,7-3 0,-5 2 372,4 2 1,0 0-724,5 0 0,-1 0 224,1 0 0,-1 0 0,0 0 0</inkml:trace>
  <inkml:trace contextRef="#ctx0" brushRef="#br0" timeOffset="121">11587 9004 7963,'8'8'-686,"0"1"2458,-5-7-663,2 9-895,-5-9-823,0 3 490,0-5-404,0 0 398,6 0 0,-3 0 47,5 0 1,-4-4-147,4 0 0,-3-4 42,3 4 1,-4-2 129,4 2 1,-4 3 86,5-4-24,-7-1 1,9 4-137,-2-2 2,-4 3 25,6 1 491,-4 0-242,0 0 0,0 4-46,-3 0 129,-3 6-193,5-9-175,-1 5 158,-3-1 1,5-4-40,-3 4 1,-1-4-17,5-1 0,-4 0 12,4 0 0,1 0 19,3 0 1,0 0-13,1 0 0,-1 4-4,1 0 0,-1 2 113,0-2 0,1-3-95,-1 3 1,1-2 5,-1-2 1,0 0 26,1 0 0,-5 0-17,0 0 0,-4 0 53,5 0-49,-1-6 0,-1-1 103,-3-5 0,-3 0-100,-1-1 1,0 5 386,0 0-236,0-1 0,-1-2 354,-3 3-328,-3-3 0,-5 10 16,-1-4 10,1 4 0,-1 2-55,1 4 0,4 0 21,-1 3 0,7 8-39,-2-4 0,2 3-117,2-2-12,0-1 1,0 0-100,0 1 0,6-5-434,2 0 0,3-5 282,1 1 1,6-2-871,3-2 1,1 0 79,-1 0 1015,2 0 0,2-6 0,7-1 0</inkml:trace>
  <inkml:trace contextRef="#ctx0" brushRef="#br0" timeOffset="122">12319 8905 7968,'0'-7'2775,"0"1"-1255,0 6-675,0 0-732,5 0 0,3-1 49,9-3 0,-3 3-757,2-4 0,-1 4 478,2 1 1,-3 0-884,2 0 298,-2 0-455,-2 0 0,-3 0-69,-1 0 1226,-5 0 0,2 6 0,-5 0 0</inkml:trace>
  <inkml:trace contextRef="#ctx0" brushRef="#br0" timeOffset="123">12418 8930 9000,'0'8'931,"0"0"1,0 2-37,0 6-532,0-2 1,0 15-1031,0-8 417,0 15 237,0-5-160,0 12 0,0 1 1,0 6-1</inkml:trace>
  <inkml:trace contextRef="#ctx0" brushRef="#br0" timeOffset="124">12232 6697 7819,'0'-7'3008,"0"2"-2579,0 5 11,0 0 1,-6 5-338,-2 4 0,0 2 82,-5 1 1,4 0-269,-8 1 81,3-1 0,-2 1-110,-1-1 0,1 0 1,3 1-1355,1-1 0,-2-1 1402,-2-2 0,2 0-557,-3-5 196,3 6 221,2-9 0,4 9-997,-1-6 676,1 0 525,1-4 0,-4 0 0,4 0 0</inkml:trace>
  <inkml:trace contextRef="#ctx0" brushRef="#br0" timeOffset="125">11971 6648 7807,'6'-13'-133,"-5"6"643,5-4-151,-1 4 103,-4 1 278,11-5-266,-6 4-212,1 0 1,4 0 270,-2 3-104,-4 2-221,6-3 51,-9 5 160,9 0-158,-10 0 1,10 0 104,-3 0-107,3 0-51,-4 0 12,4 0 0,-4 1-13,5 3 1,1-1-61,-1 5 0,1-1 26,-1 2 0,-1 2 0,-1-3 94,-2 3-171,0 1 0,5 1 91,-1-1 0,-1 0-81,-3 1 0,2 3 52,-6 1 1,4-1-129,-3-3 1,3-1 174,-4 1-385,6-1 0,-3 0-29,5 1-815,-5-1 0,4-3 160,-3-1 628,9-5-1305,-4 8 698,11-10 212,-5 4 631,6-5 0,5-5 0,2-2 0</inkml:trace>
  <inkml:trace contextRef="#ctx0" brushRef="#br0" timeOffset="126">12418 6412 9370,'0'8'-73,"0"1"1,1-3 247,3 3 0,-2 2-166,2-3 1,1-1 204,-1 1-367,6-5 1,-3 7 72,5-6 1,-3 0-99,-1-4 0,-4 0-76,4 0 231,1-6 0,-1-1-16,0-5 1,-5 4-1,1-1 0,-3 1 814,-1-4-561,0-1 0,-5 2 226,-3 3-366,-3-3 0,-3 10-743,-3-3 0,4 8 669,-4 4 0,-2 9 0,-1 2 0</inkml:trace>
  <inkml:trace contextRef="#ctx0" brushRef="#br0" timeOffset="127">11785 7243 7812,'0'-7'1459,"0"2"-777,0 5 387,0 0 1,6-5-837,2 1 1,4 0-26,5 4 0,-2 0 100,6 0 1,-1 0-75,5 0 0,0-4-1,0 0 1,1 0-26,3 4 0,-2 0 69,7 0 1,-4-2-349,7-2 1,-2 3 269,6-3 0,-2 2-306,-2 2 0,1 0 107,4 0 0,-4 0-805,4 0 1,-8 0 425,-1 0 0,-5 0-2305,1 0 2684,-9 0 0,4 6 0,-5 1 0</inkml:trace>
  <inkml:trace contextRef="#ctx0" brushRef="#br0" timeOffset="128">12120 7578 7878,'-8'0'-168,"0"0"345,5 0 0,-4 0-78,3 0 1,1 0 525,-5 0 0,5 1-188,-1 3 1,-2 3-166,2 6 1,0-1-250,4 0 1,0 1 110,0-1 1,0 1 76,0-1 0,6-1 211,2-3-668,3 3 1,1-9 169,1 2 1,-1-3-104,0-1 0,1 0 59,-1 0 1,1-1 2,-1-3 1,0-3 58,1-6 0,-1 1 48,1 0 1,-6-2-12,-3-3 0,-3 4 0,-1-4 1,0 2 710,0-2-486,0 4 0,-5-5 139,-4 5 1,-2 6-718,-1 3 1,-1 3 209,1 1 1,0 0-432,-1 0 0,1 1 129,-1 3 466,1 3 0,0 6 0,-1-1 0</inkml:trace>
  <inkml:trace contextRef="#ctx0" brushRef="#br0" timeOffset="129">12443 7392 8343,'-6'-7'1403,"5"1"-680,-5 1 517,6 4-430,0-5-302,0 6-160,0 0-304,0 6 1,0 2 10,0 8 1,0-2-669,0 3 1,0-4 392,0 0 1,0 3-996,0 1 0,0-1 106,0-3 1109,0-1 0,0 1 0,0-1 0</inkml:trace>
  <inkml:trace contextRef="#ctx0" brushRef="#br0" timeOffset="130">12480 7764 7891,'-7'0'0,"1"0"1988,6 0-2479,0 0 1,0 5-1,0 2 1</inkml:trace>
  <inkml:trace contextRef="#ctx0" brushRef="#br0" timeOffset="131">12951 7231 8189,'-7'-7'1580,"2"1"-1117,5 6-27,0 0 1,5 0-304,4 0 1,3 0 18,5 0 1,-2 0 53,5 0 1,-3 0 25,4 0 0,-5-1-472,5-3 1,-5-2 176,5-2 1,-6-3-198,2 3 0,-3 1 136,-2-2 1,-4 3-147,0-3 1,-3 0 102,3 4 0,-5-4 76,1 1 143,-3-3 0,-1-2-120,0 1 0,-5 1 341,-4 2 1,2 0-99,-1 5 1,4-5-147,-4 5 1,0 0 72,-5 4 1,5 0 136,0 0 1,-1 0-65,-3 0 0,-5 0-67,1 0 0,-1 6 132,5 2 0,-1-1-79,1 1 1,0 0 56,-1 5 1,5-1-68,0 1 0,4 3 9,-5 1 1,7-1-19,-3-3 1,4 3-109,1 1 1,0-1 20,0-3 1,1-1 76,4 0 0,-3 1-187,7-1 1,-1 1 103,4-1 0,1-1-221,-1-3 0,5 3 72,-1-2 1,6-4 125,-1-1 0,4-2-29,4-2 0,-3 0-1299,3 0 0,1 0-556,-1 0 0,1-5 1858,-1 1 0,-3-11 0,5 1 0</inkml:trace>
  <inkml:trace contextRef="#ctx0" brushRef="#br0" timeOffset="132">13398 6821 7954,'-7'-1'1106,"3"-3"552,2 2-696,-3-3 9,4 5-367,-5 0-332,6 0 0,1 0-36,4 0 0,1 1 0,7 3 0,1-2-14,2 2 0,-1-3 14,6-1 0,-2 0-148,2 0 0,2 0-3413,-2 0 3325,2 0 0,2 0 0,0 0 0</inkml:trace>
  <inkml:trace contextRef="#ctx0" brushRef="#br0" timeOffset="133">14030 6772 10753,'-12'5'193,"0"2"-715,-1 0 445,1 10 0,-5-9 102,1 8-464,-6-2 272,8-7 153,-4 4-285,6-4 0,-5 4-873,1-3 745,-1 3 193,5-9-610,5 3 422,-4-5 422,4 0 0,-6 0 0,1 0 0</inkml:trace>
  <inkml:trace contextRef="#ctx0" brushRef="#br0" timeOffset="134">13832 6660 7864,'7'-7'211,"4"-4"-119,-10 10-1,10-5 694,-9 6-233,9-5-196,-4 3 0,0-3 218,4 5-279,-5 0 1,7 0 167,-1 0-250,6 0 6,-10 0 0,9 0 218,-9 0-224,3 5 54,2-3 195,-1 3-249,0 1 0,1 1-25,-6 0 0,4 2 242,-3-5-217,3 6 0,-4-3-20,4 5 20,-4 1 0,0-1 53,4 0-103,-10 1-34,10-1 0,-8 1 129,5-1-45,-5-5 54,3 4-273,-1-4 44,-4 5 1,6-3 224,-3-1-542,-2-5 243,9 8-39,-10-10 180,10 10 35,-9-10-75,9 10-547,-4-9 239,10 3-2506,-3-5 2749,10 0 0,-5 6 0,6 1 0</inkml:trace>
  <inkml:trace contextRef="#ctx0" brushRef="#br0" timeOffset="135">14663 7379 7854,'0'-6'637,"0"0"-565,0 6 55,0 0 17,0-6 308,0 5 1,0-6 1298,0 3-1194,0 3-212,0-5-133,6 6-109,-5-5 0,10 3-33,-3-2 1,3 3 247,2 1-1020,5 0 572,-5 0 1,5 0-248,-5 0 0,-1 0-1110,1 0 1125,-1 0-775,0 0-709,-5 0 1846,-1 5 0,-6 2 0,0 6 0</inkml:trace>
  <inkml:trace contextRef="#ctx0" brushRef="#br0" timeOffset="136">14688 7454 7854,'-7'5'1222,"2"-3"-74,5 3-735,0-5 1,2 0-415,7 0 1,-1 0 34,8 0 0,2 0-348,-1 0 1,5-4 207,-1 0 0,2-6 106,2 2 0,0-3 0,-1-1 0</inkml:trace>
  <inkml:trace contextRef="#ctx0" brushRef="#br0" timeOffset="137">15246 7330 9146,'-7'-6'1597,"-4"5"-1460,10-5 240,-5 6 43,6 0 157,0 0 1,6 0-324,2 0 0,5-4-258,3 0 1,-2-1 90,2 0 0,2 3-311,-1-7 1,1 5-358,-2-4 0,-2 4 320,3-4 1,-4-1 5,0-3 0,-5 4 68,0-1 0,-3 1-9,3-4 1,-5 3 45,1 1 0,-3 0 226,-1-4 1,-1 3-73,-3 1 1,-3 4 249,-6-4 1,4 5-132,-4-1 0,4 2-63,-8 2 0,3 0 447,2 0 0,-1 0-158,1 0 0,0 6 62,-1 2 1,2 3-90,3 2 1,1-1 10,3 0 1,3 2-119,-4 3 1,4 2-126,1 6 0,0 0 0,0-1 1,0-3 61,0 0 0,4-2-497,0 2 0,7 1 213,2-6 0,-1 1-736,5-5 1,2-4 440,2 1 0,2-6-790,2 1 1,1-3 541,3-1 1,0-5-512,8-4 1186,-8-7 0,12-4 0,-9-4 0</inkml:trace>
  <inkml:trace contextRef="#ctx0" brushRef="#br0" timeOffset="138">15556 6933 11989,'14'0'-11,"3"0"1,-2 0-893,6 0 0,-1 0 533,5 0 0,0 0-752,0 0 1122,-1-6 0,7 0 0,0-7 0</inkml:trace>
  <inkml:trace contextRef="#ctx0" brushRef="#br0" timeOffset="139">16053 6821 10284,'-11'13'684,"2"-1"1,-2 0-385,3 1 1,-3 3-646,-1 1 0,-1 1 235,1-2 0,-1-2-572,1 3 1,-1-3 368,1-2 0,0 0 163,-1 1 150,1-1 0,-1 1 0,1-1 0</inkml:trace>
  <inkml:trace contextRef="#ctx0" brushRef="#br0" timeOffset="140">15891 6734 7964,'7'-5'28,"-1"4"-28,-6-10 448,0 9-11,5-3-156,-3-1 875,3 5-721,1-5 1,-4 2-131,7 0 0,-5 0-68,4 4 0,-4 0-34,4 0 1,-3 0 243,3 0-210,0 0 0,5 0 38,-1 0 171,0 0-209,1 5 0,-2-2 0,-3 5 0,2-3-62,-6 3 0,1-1 26,-1 1 1,-2 3-206,2-3 1,1-1 90,0 1 73,4 1 0,-6 2-159,5-3 1,-4 3 81,5-3 0,-7-1 194,3 1-148,1 1 1,0 3 230,2 0 1,-2 1-67,-6-1 0,4 1-123,0-1 1,0 1 13,-4-1 0,0 0 56,0 1 0,2-1-2532,2 1 1796,3-1 1,12-1-1815,6-3 2309,5-2 0,13-6 0,1 0 0</inkml:trace>
  <inkml:trace contextRef="#ctx0" brushRef="#br0" timeOffset="141">732 11807 10502,'8'-7'558,"0"3"0,5 3-223,3 1-111,6 0-1,-2 0-51,5 0 1,5-5 109,3 1 0,4 0-32,5 4 1,-1-4 89,9 0-1254,-4-6 1112,10 9 1,-1-10-18,3 3-98,2 2 0,1-5-3,-3 3 0,2 1-147,-2-1 0,7-1 187,1-3 1,2 1 59,-2 3 1,-8-2-402,0 6 127,-6-6 53,-2 9 1,-2-5-485,-3 6 0,-7 0-180,-9 0-834,2 0 667,-10 0 396,8 6 1011,-15-5-958,4 5 569,-11-1-331,-2-3 262,-5 9 0,0-4 1,0 5-1</inkml:trace>
  <inkml:trace contextRef="#ctx0" brushRef="#br0" timeOffset="142">980 12204 7810,'8'-8'643,"1"-1"1,-1 7-171,4-3 0,2 0-99,3 1 1,2-2-111,6 2 0,4 3-32,0-3 0,5-2 42,-1 2 0,7-1 75,1 0 0,2 3-117,-1-7 0,2 2-69,5-1 1,2-3 67,3 3 1,-3-2-201,3 2 1,1-3-81,-1 3 1,-2-3 256,-6-2 1,0 5-25,-4 0 0,-1 1-2294,-4-1 957,-5-3-131,4 9 0,-14-7 47,3 4 718,-9-4-525,2 7 453,-5-3 591,-1-1 0,0-1 0,1-5 0</inkml:trace>
  <inkml:trace contextRef="#ctx0" brushRef="#br0" timeOffset="143">2059 11460 8028,'0'-7'1155,"0"1"-204,0 6 718,0 0-1324,6 0 196,1 0-242,5 6 1,2-5 44,2 3-100,-2 3-74,10-5 0,-5 7 58,6-5 0,0 5 2,-1-5 0,3 4 15,2-4 0,-3 6-49,3-2 0,-3-1-111,-1 1 0,-1 1 97,1 3 0,-1 0-127,-4 1 1,2-1 117,-5 1 0,4-2 83,-5-3-299,1 3 156,-5-4 1,1 5 106,-1 1-207,-5-7 94,4 6 1,-10-6 113,3 7-43,3-1-73,-5 1 1,2-4-61,-8 4 0,-9-4-162,-7 8 0,-7 2 188,-6 2-845,-5 2-305,-23 8 1,27-13 0,-2 1 1078,-7 3 0,-1 1 0,0 1 0,0 0 0,-4 1 0,1 0 0,-1 0 0,0 0 0</inkml:trace>
  <inkml:trace contextRef="#ctx0" brushRef="#br0" timeOffset="144">397 10778 7979,'-12'0'1324,"5"-6"-853,-4 5 0,9 1-183,-2 8 0,-1 9-180,0 3 1,1 8 89,4 1 0,0 7 12,0 1 1,0 0-1,0 4 1,0-3-240,0-5 0,0 2-293,0-2 1,2-2 97,2-2 1,-3-4-408,3-5 1,2 2 340,-2-5 1,2-5-541,-2-4 0,-3-3 32,3 3 798,-2-5 0,3-3 0,2-7 0</inkml:trace>
  <inkml:trace contextRef="#ctx0" brushRef="#br0" timeOffset="145">372 10728 7979,'-5'-19'0,"3"1"543,-2 5 1,3 5 458,1 0-531,0 0 0,5-3 6,4 2 0,2 4-103,1 5 0,2 0-322,2 0 1,-2 1 114,3 3 0,1 3-48,-2 6 1,-1 0 60,-6 4 1,0 2-287,-5 6 1,0-4-337,-4-1 0,0 1 273,0 4 1,-5-2-224,-3-2 1,-3 1 169,-2-5 1,1 3 79,-1-3 1,1-1 4,0-3 0,-1-5-465,1 0 194,-1-5 1,5 2-1341,0-5 1748,5 0 0,-2 0 0,5 0 0</inkml:trace>
  <inkml:trace contextRef="#ctx0" brushRef="#br0" timeOffset="146">571 11075 7979,'4'17'0,"0"-1"0,6 1 347,-2-5 1,-1 1-87,1-1 1,-1-4-43,1 1 0,3-7-24,-3 3 0,8-4 304,0-1 0,1-6-241,-5-2 1,5-4-34,-1-5 0,1-1-123,-5-2 0,-4 0 110,1 4 0,-7 2-243,3-3 0,-4 4 45,-1 0 0,-1 1-71,-4-1 0,3 5 13,-7 0 1,1 5-256,-4-1 0,-5 3 143,1 1 1,-1 1 95,5 3 1,-1 3-1971,1 5 1415,-1 1 1,7-1 614,1 1 0,-1-1 0,-1 0 0</inkml:trace>
  <inkml:trace contextRef="#ctx0" brushRef="#br0" timeOffset="147">968 11075 10083,'0'13'1170,"0"-5"-723,0 0 0,0 1 269,0 3-464,0 0 1,0 1-28,0-1 0,4-4-1407,0 1 1,0-5 286,-4 4 895,0-5 0,0 8 0,0-4 0</inkml:trace>
  <inkml:trace contextRef="#ctx0" brushRef="#br0" timeOffset="148">968 10889 7979,'-7'0'1610,"1"0"-1041,6 0 1,2 0-1935,2 0 993,3 0 1,5 2 371,0 2 0,6 3 0,2 5 0</inkml:trace>
  <inkml:trace contextRef="#ctx0" brushRef="#br0" timeOffset="149">1315 10939 8747,'-19'0'547,"1"-4"-267,5 0-233,1-1 1,0 5 2034,-1 0-1459,1 0 1,1 2-244,2 2 0,3-3-164,1 3 1,4 3 28,-3 2-53,3 2 0,6 1 21,3 0 1,3-3-343,2-1 0,3-4 169,1 4 0,3-3-281,-3 3 1,0-4 183,-5 4 0,0-4-22,1 5 0,-5-5 103,0 4 1,-5 0-861,1 5 1,-2-1 2,-2 1 1,-6-1 4,-2 0-166,-3 6 1,-2-4 54,1 3 939,5-9 0,-4-3 0,4-5 0</inkml:trace>
  <inkml:trace contextRef="#ctx0" brushRef="#br0" timeOffset="150">1451 10914 7820,'0'-7'0,"0"2"0,0 5 1030,0-6-400,0 5 650,0-5-580,0 6-205,0 0-375,0 6 0,-1 1 58,-3 5 1,3 0-98,-4 1 131,4-1-27,1 1 0,0-1 26,0 0 1,4 1-71,0-1-500,6-5 272,-3 4-267,5-4 242,1 0 0,-1 0 6,0-3 38,1-3 0,-1 5 72,1-6 1,-2 1-340,-3 3 222,3-2 0,-10 5 46,4-3 42,-4 3 0,-7 5-487,-2 1 1,-3-1 190,-1 0 0,-1-1-370,1-2 1,-1 0-299,1-5 0,4 1 139,0-5 850,5 0 0,-8 0 0,4 0 0</inkml:trace>
  <inkml:trace contextRef="#ctx0" brushRef="#br0" timeOffset="151">1650 10976 7845,'4'12'1017,"0"1"-254,6-6-432,-9 4 0,5-4 69,-6 5 0,4 0 4,0 1 1,4-5-128,-4 0 0,6-5 99,-2 1-112,-2-2-151,5-2 0,-4 0-69,5 0 168,1 0-1,-1-6-394,0-1 170,-5-5-486,4-1 1,-8 1 647,5 0 0,-5-1-205,1 1 1,-2-1-36,-2 1 0,-6 0-84,-2-1 1,-3 1 13,-2-1 1,1 5 84,0 0 0,-2 5-11,-3-1 0,8 3-1417,-4 1 878,4 0 0,-2 5-526,2 3 1152,4-2 0,5 5 0,0-4 0</inkml:trace>
  <inkml:trace contextRef="#ctx0" brushRef="#br0" timeOffset="152">1935 10914 8270,'4'12'2054,"1"1"-1557,-1-1 0,-4 5-98,0-1 0,0 1-187,0-5 0,0 1-220,0-1 1,0 0 221,0 1 211,0-1-332,0 1 1,0-5-586,0 0-263,0-5 470,0 3 95,0-6 1,0-2 59,0-2 0,1-3-90,3-5 0,-1-1 92,5 1 0,-1-5 114,1 1 1,3-2-63,-2 1 1,-2 4 396,1-4 1,-1 7 610,1 2 0,3 1-491,-3-1 1,-1 2 1567,1 6-1438,1-5 0,3 5-234,1 0 1,-2 1-99,-3 8 0,1 0 805,-4 8 1,3-3-458,-4 2 0,4 2-401,-4-1 0,1-1-1942,-5-4 0,0 1 1082,0-1 1,0 1 673,0-1 0,0 1 0,0-1 0</inkml:trace>
  <inkml:trace contextRef="#ctx0" brushRef="#br0" timeOffset="153">3548 11274 7944,'-7'-7'726,"2"1"-124,5 6 106,0 0 1,4 6-288,0 2 1,5 10-139,0 7 1,0 5-209,0 7 0,0 2-38,-5 2 1,5-4 121,-5 1 1,0-1-570,-4-4 1,4-3 230,0-1 1,0-3-700,-4-1 1,2-5-52,2-4-1117,-3 3 2046,5-5 0,-12 4 0,-1-6 0</inkml:trace>
  <inkml:trace contextRef="#ctx0" brushRef="#br0" timeOffset="154">3585 11336 7940,'6'-13'0,"1"1"287,5 0 1,2-2-92,2-3 1,2 3-82,3-2 1,2 2 403,-2 2 0,2-1-17,2 1 1,0 5-315,0 3 1,0-2 32,-1 2 0,-3 0-80,0 4 0,-5 0 44,5 0 0,-6 4-106,2 0 1,-3 6 138,-2-2 1,0 3-134,1 2 0,-2 3-84,-3 1 0,2 5 110,-6-1 1,0-2-161,-4 1 1,0 1 58,0 4 1,0-4-171,0-1 1,-6-3 75,-2 3 1,1-3 97,-1 4 0,0-6-142,-5 1 1,1-2-402,0-1 0,-1-2 204,1-3 0,-1 2-90,1-6 1,0 0 23,-1-4 1,1 0 146,-1 0 1,1-2 116,-1-2 1,1-3-80,0-5 0,-1 0 109,1-1 0,1-3-132,3-1 1,-2-4 315,6 5 0,-4-5 339,3 5 0,1-5-278,4 4 1,0 5 504,0 4 1,0 4 51,0-5 135,0 7-238,0-4-155,0 6 0,2 2-63,2 2 0,-1 8 169,5 9 0,-4 2-190,4 2 0,-4 4-287,5 0 1,-7 0-151,2-4 1,-2-1 117,-2 1 0,1-1-171,3-4 0,-2 2 103,2-5 1,-3 1-1033,-1-2 1,0-2 501,0 3 0,-1-4-807,-3 0 1,1-1-2598,-5 1 3958,5-1 0,-14 0 0,4 1 0</inkml:trace>
  <inkml:trace contextRef="#ctx0" brushRef="#br0" timeOffset="155">3548 11906 7883,'-8'-7'3101,"-1"3"-1322,7 3-611,-4 1-686,6 0 0,3 0 142,5 0 1,2 0-217,10 0 0,3 0 20,5 0 0,0-2-159,5-2 1,0 3-42,4-3 1,1 1-1,-1-1 1,0 1-93,0-5 0,-4 5-767,0-1 1,-5 3-13,1 1 0,-7 0-850,-1 0 1,-6 0 689,1 0 1,-2 0-651,-1 0 0,-5 0 227,0 0 1226,-5 0 0,8 0 0,-4 0 0</inkml:trace>
  <inkml:trace contextRef="#ctx0" brushRef="#br0" timeOffset="156">4516 11212 7931,'0'-13'0,"0"1"0,0 0 0,0-1 0,0 1 0,0-1 868,0 1 0,-5 0-227,1-1 0,-1 5-81,1 0 1,1 1-389,-5-2 0,3 0 61,-3 5 1,4-5 72,-4 5-87,0-5 1,-1 6-34,1-5 1,5 5 0,-4-3 9,3 6-7,3-5 130,-5 3-265,6-3 262,0 5-318,0 0 77,0 5 0,0-2-57,0 5 0,0 5-322,0 3 1,0 1 554,0-5 1,0 5 22,0-1 1,0 6-145,0-1 1,0 1 29,0-1 1,0 2-34,0-2 1,2 6-1,2 2 0,-3 0 12,3-4 0,2 0-149,-2 0 1,2 0 85,-2-1 0,-2 1-43,7 0 1,-7 0-96,3 0 1,0-2 87,-1-2 0,2 1-84,-2-6 1,-3 5 98,3-5 0,-1 2 18,1-1-51,-2-3 1,3 4 267,-5-6 1,4-4-65,0 1 1,1-5 156,-5 4-85,0-5 1,1 6 86,3-5-103,-3 1 28,5 0-245,-6-3 130,5 9-135,-3-10 195,3 4-275,-5-5-1236,0 0 958,6 0 0,1-1 161,5-3 1,1-7 75,-1-6 75,6-10 0,1 1 0,6-12 0</inkml:trace>
  <inkml:trace contextRef="#ctx0" brushRef="#br0" timeOffset="157">5024 11162 7868,'0'-12'0,"0"5"1096,0-4-442,0 9 452,0-3-446,0 5 1392,0 0-1861,0 5 0,6 2 295,2 6 1,3 5-118,1 2 0,1 4-337,-1 1 0,2-1-21,3 1 1,-4 0 151,4 0 1,-3-2-210,-2-2 0,0 1 64,1-6 0,-1 2-21,1-1 1,-1-7 55,0 2 0,-3-4-50,-1 0 1,-4 2 13,4-6 0,-3 5-2091,3-5 235,-5 0-358,2-4 737,-5 0 1292,0 0 1,-5 0 0,-2 0-1</inkml:trace>
  <inkml:trace contextRef="#ctx0" brushRef="#br0" timeOffset="158">5297 11162 9835,'-8'1'1440,"0"4"0,-5 2-730,-3 5 0,-5 10-98,4 3 0,-5 4-211,2 0 0,-2 0-240,1 0 1,-1 4 20,5-9 0,1 3 48,3-7 0,1-2-379,0-5 0,1-1-105,2 0-1405,4 1 844,-1-6-1352,5 4 1528,-5-10 0,8 5 227,2-6 1,-1 0-2,5 0 413,6 0 0,5-11 0,6-3 0</inkml:trace>
  <inkml:trace contextRef="#ctx0" brushRef="#br0" timeOffset="159">5607 11212 7932,'-7'0'3194,"2"0"-2381,5 0 2608,0 0-3174,5 0 1,2 0 221,6 0 1,3 0-205,1 0 1,3 0-280,-3 0 1,4 0-685,-5 0 1,5 0 528,-5 0 0,1 0-1137,-5 0 1,1 0 627,-1 0 1,1 0-357,-1 0 0,-5 1 17,-3 3 1017,-3 3 0,-1 6 0,0-1 0</inkml:trace>
  <inkml:trace contextRef="#ctx0" brushRef="#br0" timeOffset="160">5644 11460 7844,'-6'0'4102,"0"0"-3033,6 0 352,0 0 0,1-4-668,4-1 0,1 0 217,7 1 1,1 2-445,2-2 1,-2-1-288,2 1 0,4-2-462,0 2 1,0 1 216,0-5 0,-3 5-1710,4-1 0,-2 3 977,2 1 1,-3 0 738,-6 0 0,0 0 0,1 0 0</inkml:trace>
  <inkml:trace contextRef="#ctx0" brushRef="#br0" timeOffset="161">6314 11050 6263,'0'-6'2018,"0"0"-1226,0 6 156,0 0 0,4 1-717,1 4 1,0 3 64,-1 8 1,-1 5 132,5 8 0,-5-1 4,1 5-478,3-6 208,-6 9 1,6-8 5,-3 5 0,-2-10-125,2 2 0,-3-4 78,-1-1 0,4-2-197,1-5 118,-1-1 47,-4-5-274,0 4-118,0-10 167,0 5 48,0-6 20,0 0 0,0-6-138,0-2 0,0-7 112,0-2 1,0-5-26,0 2 74,0 2-30,0-6 49,0 5-41,5 0 174,-3 1-70,9 0 1,-9 4-119,7-2 324,-1 7-158,4-2 1,1 6-22,-1-4 121,1-2 0,-4 10-92,4-3 1,-8 3 41,8 1 1,-4 0-49,4 0 0,-5 0-51,0 0 50,-5 5-163,8 2-13,-10 5 1,5 1 80,-6-1 0,-2-4 23,-2 1 1,-3-1-1,-5 4 0,0-1-470,-1-2 0,1 2 161,-1-3 0,1-1 99,0 1 272,-1-5 0,1 4-120,-1-3 0,5-3 281,0 3 1,4-2 35,-5-2 64,7 0-113,-4 0 464,6 0 1184,0 0-1363,0 5 1,6-2-227,2 5 1,3-5-48,1 1 1,1 2 153,-1-2 1,5 5-125,-1 0 1,1-2-103,-5 1 0,5-4 43,-1 4 0,1-4-101,-5 5 0,1-5-241,-1 4 1,-4-5 596,1 1-556,-1 3 79,4-6-1360,1 5 1024,-6-6 1,-1 0-2747,-1 0 1308,-4 0 119,4 0 1,-3 0 1668,2 0 0,-3-6 0,5-1 0</inkml:trace>
  <inkml:trace contextRef="#ctx0" brushRef="#br0" timeOffset="162">6959 11460 15954,'-6'5'1067,"-6"2"-796,6 11-54,-12 1-695,4 6 1,-10 0 477,4 0 0,-4 5 0,0 2 0</inkml:trace>
  <inkml:trace contextRef="#ctx0" brushRef="#br0" timeOffset="163">7257 11497 7889,'0'-7'2280,"0"2"-1445,0-1-498,6-1 0,-4-5 58,7-1 1,-5 1-130,4 0 1,-4-1-128,4 1 1,-3-2 102,3-3 1,-4 2-230,4-5 1,-4 3 134,5-4 0,-5 1 94,4-5 1,-5 0-475,1 0 0,2 1 162,-2-1 0,0 0-53,-4 0 0,0 0 117,0 0 0,0 5 250,0-1 0,0 6-118,0-2 0,0 8 642,0 1 23,0-1-183,0-3 180,0 5-99,0 1-632,0 6 7,0 0-11,0 6 0,0 2-22,0 9 1,0-2 15,0 6 1,0-5-144,0 5 0,0-2 47,0 2 0,0 1 85,0-6 1,0 5 90,0-4 1,4 3-77,0-3 1,0 3 11,-4-3 0,2 0 3,2-5 0,-3 0-76,3 1 0,2-1-43,-2 1 1,4-1-173,-4 0 1,5-3-699,-5-1 457,5-5-779,-2 8 866,6-10 0,-1 5 63,0-6 0,-3 0 46,-1 0 1,-4-2-415,4-2 1,-1 1 82,2-5 1,0 4-83,-5-4 1,5 3-223,-5-3 0,0 0 369,-4-4 1,0 3 30,0 1 505,0 0 0,0-10 0,0-1 0</inkml:trace>
  <inkml:trace contextRef="#ctx0" brushRef="#br0" timeOffset="164">7220 11175 7889,'-8'0'1254,"-1"0"-379,7 0 745,-4 0-76,6 0-390,0 0-881,6 0 1,2-5 209,8 1 1,-2-1-116,3 1 0,2 1-139,2-5 0,2 1 0,2-2 0,-4-2-1126,-1 3 1,5 1 554,4-1 0,0 1 342,-4-1 0,0-9 0,-1 3 0</inkml:trace>
  <inkml:trace contextRef="#ctx0" brushRef="#br0" timeOffset="165">7704 10778 12269,'12'0'569,"1"-4"-456,-1-1 0,4 0 109,1 1 0,0 2 14,-5-2 0,0 1-45,1-1 1,3 3-466,1-3 54,-1-3 0,-3 6 151,-1-4-111,1 4 1,-5 1 6,0 0 89,-5 0 87,2 0 420,-5 0 1660,0 0-1876,0 6 0,0 0-60,0 7 1,-1-1 7,-3 1 0,3-1 2,-4 0 1,4 1-45,1-1 0,0 5-20,0-1 0,0 5-25,0-4 1,0 5 64,0-2 0,0 2 7,0-1 1,1 1-62,4-5 0,-4 3 25,3-3 1,-1 3 106,1-3 0,-3 1-100,3-2 1,2-2 111,-2 3 1,4-3-115,-3-2 1,0 2 24,-1 2 0,-2-5-84,2 6 0,1-10 98,-1 5 0,0-2-135,-4 2 0,2 1 64,2-1 0,-3 0 36,3 1 1,-2-5 45,-2 0-195,0 1 0,0 3 182,0 0 0,0-3-76,0-1 0,0-4-3,0 4 1,0-4 112,0 5 7,0-7-101,0 9 0,0-8 147,0 5-59,0-5 28,0 3 90,0-6 834,0 0-694,0 5-466,0-3 0,-4 5 121,0-3 0,-6-3 88,2 3 0,-3-1-10,-2 1 1,-1-3-2505,-2 4 0,-1-4 2339,-7-1 0,-4 0 0,-9 0 0</inkml:trace>
  <inkml:trace contextRef="#ctx0" brushRef="#br0" timeOffset="166">8498 10988 7885,'7'0'876,"-2"-5"-330,1 4 318,-5-5-473,10 6 0,-4 0 176,5 0-292,1 0 1,-1 0-48,1 0 1,3 0-105,1 0 0,5-1 56,-2-3 1,2 2-169,-1-2 0,1 1 87,-5-1 0,3 3-805,-3-3 0,-1 1-2044,-3-1 1465,-1 2 118,1-3 1167,-6 5 0,-2 0 0,-5 0 0</inkml:trace>
  <inkml:trace contextRef="#ctx0" brushRef="#br0" timeOffset="167">8498 11224 8081,'0'7'720,"0"-1"1129,0-6-683,0 0-631,5 0 0,2 0-151,5 0 0,2 0 52,3 0 1,-2 0-158,6 0 1,-1 0-65,5 0 1,0 0-453,0 0 0,0 0 212,-1 0 1,1-5-1481,0 1 0,0 0 1505,0 4 0,-1 0 0,1 0 0</inkml:trace>
  <inkml:trace contextRef="#ctx0" brushRef="#br0" timeOffset="168">10024 10393 7405,'0'-7'1115,"0"2"-357,0 5 766,0 0-1239,0 5-68,-6 2-54,-1 6 0,-5 4-160,-1 4 0,-3 1-352,-1-1 0,-3 2 340,3-2-1187,-5-3 819,8 0 0,-4-6-102,6 1 0,-1-5-269,1 0 0,0-5 748,-1 1 0,1-3 0,-1-1 0</inkml:trace>
  <inkml:trace contextRef="#ctx0" brushRef="#br0" timeOffset="169">9738 10344 7905,'6'-7'115,"-5"-4"0,6 8 102,-3-5 1,3 1-1,5-2 0,1 0 27,-1 5 0,2-2 214,3 2 0,-4 3-97,4-3 1,1 2-118,-2 2 0,2 0 306,-1 0-387,-3 0 0,5 4 162,-3 0-78,-2 6 1,8-3-31,-5 5 1,3 1-15,-3-1 1,0 1 40,-5-1 0,0 4-7,1 1 1,-1 1-63,1-2 0,-1-2 26,0 3 1,-3 1-228,-1-2 0,-4 1 78,4-5 0,-4-1-381,5-3 0,-6 4 195,1-4 1,-2-1-302,3 1 1,-4-4 210,3 4 0,-1-5-2377,1 1 573,-3-2 1064,10-2 0,-5-2 25,2-2 939,3-3 0,-4-11 0,5-1 0</inkml:trace>
  <inkml:trace contextRef="#ctx0" brushRef="#br0" timeOffset="170">10421 10207 7905,'0'-8'1116,"0"0"-495,0 5 77,0-3-240,0 6 1256,0 0-1440,0 6 1,0 2-121,0 9 1,0-2 62,0 5 0,1 1-168,3 4 0,-1-4 51,5-1 0,-5 0-287,1 0 1,1 2 135,0-5 1,0-1-512,-1-3 1,-1-1-439,5 1 313,1-1 1,3-4 127,0 1 0,-3-7-258,-1 2-505,0-2 699,5-2 623,-1-6 0,0-1 0,1-5 0</inkml:trace>
  <inkml:trace contextRef="#ctx0" brushRef="#br0" timeOffset="171">10346 10344 7905,'-16'-7'440,"-1"3"1,5 1 662,3-1-278,7 2 34,-4-3-202,6 5-440,0 0 0,6 0 27,2 0 1,4 0-304,5 0 1,2 0-103,6 0 0,0 0-111,0 0 1,-2 0-598,-2 0 1,1 0 454,-6 0 0,5 0-1588,-5 0 2002,1 0 0,1 0 0,1 0 0</inkml:trace>
  <inkml:trace contextRef="#ctx0" brushRef="#br0" timeOffset="172">10768 10158 8045,'7'0'3008,"-2"0"-2777,-5 0 1,2 0 128,2 0 1,-1 1-77,5 3 0,0 0 115,4 9 0,1-2-193,-1 9 0,1 1 39,-1 4 1,-5 0-608,-3-1 1,-2 1 310,-2 0 1,0 0-384,0 0 1,-2-1 278,-2 1 0,-7 0 74,-6 0 1,-3 0-170,3-1 250,-5-4 0,-8 9 0,-9-3 0</inkml:trace>
  <inkml:trace contextRef="#ctx0" brushRef="#br0" timeOffset="173">9726 10158 8052,'-13'0'284,"1"0"1,0 1 147,-1 3 0,5-1 59,0 5 1,-1 2-128,-3 6 1,4 4-359,-1 4 1,7 7 90,-2 2 1,2 1-541,2-1 0,7 6 252,5-6 0,2 5 241,7-4 0,0-4-317,3-1 0,7-3 267,2-1 0,8-6 0,3-1 0</inkml:trace>
  <inkml:trace contextRef="#ctx0" brushRef="#br0" timeOffset="174">11028 9810 7910,'0'-7'196,"-1"2"393,-3 5-317,2-6-143,-3 5 198,5-5 108,0 6-24,0 0 1,0 6-195,0 2 1,4 5-96,0 3 1,2-1 94,-2 6 1,-3 0-177,3 3 1,2-3 7,-2 0 1,2-1-136,-2 5 0,-3-4-19,3 0 1,-2-5 91,-2 5 0,0-6-159,0 2 1,0-8 37,0-1 0,0-3 91,0 3-69,0-5-157,0 2 219,0-5 1,0-1 8,0-3 1,-5 1-85,1-5 1,0-2 76,4-7 0,0 4 55,0-4 1,0-1-42,0 2 1,0-1 108,0 5 1,2-1-65,2 1 1,-2 4 117,7-1 0,-7 5-86,3-4 0,2 4 11,1-4 0,-1 5-52,1-1 1,0-2 65,5 2-84,-1 0 0,0 4 43,1 0 1,-5 5-2,0 4 1,-3 0-21,3 0 1,-5 2 93,1-3 1,-3 3-91,-1 1 1,0-3 16,0-1-120,0 0 0,-1 3 113,-3-3 1,1-1-236,-5-3 1,-1-2 66,-3 2 1,-1 1 25,1 0 1,4-1 64,-1-4 0,1 0 70,-4 0 1,4 0-187,-1 0 399,1 0 1,0 0 649,-1 0-418,7 0 111,-4 0-227,6 0 9,0 0-227,6 0 0,1 0 148,5 0 1,0 0-40,1 0 0,-1 5-82,1 3 0,3-1-181,1 2 0,1-2 129,-2 1 0,2 1-453,3-4 0,2 3 213,-2-4 0,2 4-234,2-4 1,-4 2 181,-1-2 0,0-1-1217,0 5 0,-2-4 1410,-5 4 0,-1-5 0,1 3 0</inkml:trace>
  <inkml:trace contextRef="#ctx0" brushRef="#br0" timeOffset="175">9552 10964 7956,'0'-13'0,"2"5"0,2 0 0,1 4-196,3-5 0,9 5 1248,0-4 1,6 4 149,6-4 1,4 5-517,8-1 0,3-2-243,6 2 0,1 0-148,3 4 0,-3 0-188,3 0 1,2 0 250,2 0 1,8 0-443,4 0 0,-33 0 1,-1 0 113,2 0 1,-1 0 0,0-1 0,0 0-44,0 0 0,1-2 0,1 1 1,0-1-62,1-1 1,-1 0 0,0-2-1,-1 1-210,-3 0 1,0 1 0,1 1-1,-1 1-71,27-2 0,-3-2-694,-9 2 1,-10 0 477,-3 4 0,-10 0 179,-2 0 0,-7 1-112,-10 3 504,3 3 0,-15 0 0,3-1 0</inkml:trace>
  <inkml:trace contextRef="#ctx0" brushRef="#br0" timeOffset="176">10123 11187 7878,'0'-12'-278,"0"5"829,0-4 1,0 8 294,0-5-312,0 5 151,0-3-439,0 6 1,0 2-56,0 2 1,0 3 93,0 5 0,4 6-96,0 3 0,4 2 39,-4 2 0,5 0-185,-5 0 0,4-1 44,-4 1 0,2 0-180,-2 0 0,-3-6 70,3-2 0,-1 0-52,1 0 1,-2-5-6,2-3 1,-3-5-113,-1 4-56,0-5 146,0 2 330,0-5-206,0 0-91,-5 0 1,3-5-267,-2-3 1,-1-3 97,1-2 1,-1 1 136,5-1 1,0 0-47,0-4 0,5 2 51,-1-6 1,5 6 99,0-1 1,-3 2-110,3 1-34,-1 1 417,4 0-199,6-1 1,-4 5 113,3 0-124,-4 5 1,0-7-15,-1 6 0,1-4 158,-1 4 0,0 0-208,1 4 101,-1 0-239,1 0 140,-1 0 1,-5 1 25,-3 3 1,-2-1-14,-2 5-39,5-5 1,-4 8-38,4-3 0,-5-1-59,-5 1 1,3-4-6,-7 5 1,1-5 100,-4 4 0,3-4-112,1 4 0,0-5 94,-5 1 1,1-2 32,0-2 3,-1 0 1,1 0 151,-1 0-90,1 0 0,0 0 167,-1 0 1,5 0 474,0 0-255,5 0-249,-8 0 110,10 0 393,-5 0-63,6 0-682,0 0 161,6 0 1,0 4 415,7 0-226,-1 6-33,1-9 0,3 6-64,1-3 0,1 2-18,-2 2 1,-2 1 5,3-4 1,0 3-253,0-4 1,1 2 110,-2-2 1,0-3-1007,4 3 0,0-2-243,0-2 0,2 0-2171,-5 0 3361,-1 0 0,2 0 0,2 0 0</inkml:trace>
  <inkml:trace contextRef="#ctx0" brushRef="#br0" timeOffset="177">10805 11063 10953,'7'8'963,"-3"0"-1072,3 1 175,-6 9 1,5-5 108,-6 4 0,1-3 40,3-2 0,-2 1-803,2-1-90,-3 0 1,3 1-732,1-1 0,-1 1 272,-4-1 1137,0 0 0,0 1 0,0-1 0</inkml:trace>
  <inkml:trace contextRef="#ctx0" brushRef="#br0" timeOffset="178">10855 11447 11936,'0'13'0</inkml:trace>
  <inkml:trace contextRef="#ctx0" brushRef="#br0" timeOffset="179">11661 10864 7949,'-1'-6'39,"-3"1"1,2 3 68,-2-2 0,1 2 1115,-1-2-388,3 3-314,-5 1-31,6 0-249,0 0-109,6 0 1,-3 4-83,5 0 1,0 1 76,4 0 0,5-4-70,0 3 0,3-4 31,-3-4 0,5 1-54,-2-5 0,3 1 94,-3-1 0,2-3-185,-5 2 1,-1 3 0,-3-3-2,-1 0-303,1 3 117,-1-5 164,-5 10 46,-2-10-11,-5 4 0,-1-6 242,-3 1 1,1 4-130,-5-1 0,4 5 123,-5-4 1,5 1-84,-4-1 1,4 2-165,-4 6 1,-1-4-186,-3 0 284,0 0 1,-1 4-59,1 0 0,3 0 42,1 0 102,0 0-133,-4 0 1,0 1-38,4 4 209,-3-4-19,4 10-69,-5-4 0,4 4-40,-1-3 1,5 3 102,-4-3 0,4 2-94,-4-2 1,5 3-5,-1-2 1,1-2 10,-1 1-6,2 0-12,-3 4 0,5 1-7,0-1 0,0-3 9,0-1 0,0 0 37,0 4 3,0 1 0,0-1-43,0 1 0,4-1 94,0 0 1,4-3-79,-3-1 1,0-1 85,-1 1 1,2 3-73,2-3 0,2-1 44,-6 2 1,5-5 11,0 4 0,2-5-38,1 1 1,2-3 4,2-1 1,0 0-6,4 0 1,-3 0-124,3 0 1,-3 0 75,4 0 1,-5 0-497,5 0 0,-2-1-303,2-3 0,-3 2 407,-6-2 0,5 3-2497,-1 1 2851,1 0 0,1-6 0,1-1 0</inkml:trace>
  <inkml:trace contextRef="#ctx0" brushRef="#br0" timeOffset="180">12157 10542 11221,'13'0'1036,"-1"0"-653,0 0 1,2 0 10,3 0 0,-3 0-87,2 0 1,2-4-105,-1 0 1,1 0 242,-2 4-535,-2 0 0,4 0 128,-6 0-380,-5 0-2264,4 0 1346,-10 0 1259,5 0 0,-6 0 0,0 0 0</inkml:trace>
  <inkml:trace contextRef="#ctx0" brushRef="#br0" timeOffset="181">12877 10393 9295,'-11'13'675,"2"-1"1,-3 0-451,0 1 1,-1-1 116,-3 1-122,2-7-27,2 5 0,-2-4 138,-3 6-305,3-1-564,-3 1 466,-1-7 0,4 4-536,-3-6 1,3 5 342,2-5 0,4 0-1327,0-4 1146,-1 0 1,-2-2-202,3-2 0,1 2 647,3-7 0,3-5 0,-5-5 0</inkml:trace>
  <inkml:trace contextRef="#ctx0" brushRef="#br0" timeOffset="182">12616 10331 7879,'6'-7'1307,"-1"0"-465,4 3-327,2 3 1,-5-5-137,7 6 1,-1 0-25,1 0 0,-1 0-121,1 0 1,-1 0 106,0 0 1,1 0-56,-1 0 1,1 4-23,-1 1 1,0 3-38,1-4 1,-5 6-8,0-2 1,1-1-37,3 1 1,-1 0 49,-3 5 1,3-2-66,-2-3 0,0 3 65,-1-3 0,4 3-212,-4 2 1,1-5-1,0 0 0,2-1-79,-3 1 1,3 2-380,1-6 0,1 2 257,-1-2 1,1-3-383,-1 3 1,0 2 246,1-2 0,1 0-1386,2-4 1,-2 0 196,3 0 1503,2 0 0,0 6 0,6 1 0</inkml:trace>
  <inkml:trace contextRef="#ctx0" brushRef="#br0" timeOffset="183">13249 10170 11731,'5'12'203,"-3"2"133,2 3-309,-3-4 1,-1 11-48,0-3 1,0-2 118,0 1 1,0 0 9,0 0 1,0 2-75,0-5 0,2 0-231,2-5 1,-1 0 37,5 1 0,-4-5-269,4 0-104,1-5 339,3 3 1,0-6 21,1 0-316,-1 0 1,1 0-156,-1 0 196,0 0 0,1 0-330,-1 0 242,-5-6 0,0 3 533,-3-5 0,-2 0 0,3-5 0</inkml:trace>
  <inkml:trace contextRef="#ctx0" brushRef="#br0" timeOffset="184">13150 10331 7973,'-13'0'174,"6"0"0,-2-1 950,5-3-467,-1 2 206,5-3-515,0 5 81,0 0-135,6 0-112,1 0 0,5 0 181,1 0-491,5 0 160,-5 0 1,9 0-1174,-5 0 625,5 0 24,3 0 1,2 0 491,7 0 0,4-11 0,6-3 0</inkml:trace>
  <inkml:trace contextRef="#ctx0" brushRef="#br0" timeOffset="185">14353 9674 8046,'7'-8'-181,"-3"-1"1,-3 5 523,-1-4 148,0 0 250,0-5-481,6 1 0,-5 4 202,3-1 1,-2 7-409,-2-4 0,0 7 108,0 4 1,-2 3 54,-2 8 0,-3 4-333,-5 4 1,-5 11 88,1 2 1,-6 3-290,1-3 0,-2 0 165,-2 1 1,0-7-308,0-2 0,1-3 70,-1-1 1,5-5-137,4-4 0,-2-2-390,1-2 540,1-5 0,3-1 374,1-6 0,0 0 0,-1 0 0</inkml:trace>
  <inkml:trace contextRef="#ctx0" brushRef="#br0" timeOffset="186">13993 9798 8046,'0'-13'0,"0"5"455,0 0 65,0 5-57,0-2 120,0 5-158,0 0-192,6 0 0,-5 5-2,3 3 0,2 5-154,-2 3 0,0 0 44,-4 4 1,4 5-126,0 4 0,0-2 59,-4-6 0,0 3-20,0-4-1,-4-2 97,0-1 0,0-4-62,4 0 0,0-5 187,0 0-133,-5-5 1,3 4-54,-2-3 127,3-2-84,1 3 0,1-5 17,3 0 0,-1 0-155,5 0 0,0-4 69,5 0 1,5-6-338,2 2 1,0-3-223,0-2 0,5 1-422,4 0 0,6-6 937,-2-3 0,3-2 0,1-2 0</inkml:trace>
  <inkml:trace contextRef="#ctx0" brushRef="#br0" timeOffset="187">14862 9376 8130,'7'-5'208,"-2"3"-556,-5-3 283,0 10-1,0 2 886,0 6 1,0 0-3,0 4-320,0 8-32,0 1-252,6 4-286,-5-5 86,4 0 1,-3 0 82,2-1 1,-3-3-237,3 0 1,2-2 261,-2 2-640,0-3 414,-4 0 1,0-9-308,0 4-184,6-4 433,-5-2-156,5-1 132,-6-6 247,0 0 0,0-6-28,0-2 0,0-9-104,0-3 1,-4-5 129,-1-4 1,1 1-93,4-5 1,0 0 60,0-4 1,0 1 33,0 3 1,0 0 133,0 8 1,0-2 37,0 6 0,0 3-64,0 2 0,0 6 205,0 2-236,6 5 1,1-7-67,5 6 1,0 0 50,1 4 0,1 0-71,2 0 1,-1 1 63,6 3 0,-6-2-15,2 2 0,-3 3-14,-2 1 1,-4-1 4,0 1 0,-5-4-118,1 5 0,-2-1 106,-2 4 0,-2 1-89,-2-1 1,-4 2 89,-9 2 0,2-2-361,-5 3 1,0-3 103,0-2 1,2-4 161,5 1 1,1-5-101,-1 4-116,7-5-3393,0 2 2000,6-5 1621,0-5 0,11-2 0,3-6 0</inkml:trace>
  <inkml:trace contextRef="#ctx0" brushRef="#br0" timeOffset="188">15209 9364 8130,'7'5'0,"-3"4"0,-1 0 205,1-1 0,-3 3-10,3-2 1,2-2 295,-2 1 0,4-4-117,-4 4 0,6-4 135,-2 5-377,3-7 1,2 4 66,-1-6 0,1 0-157,-1 0 1,-4 0 75,1 0 0,-5-1-193,4-4 1,-4 3 57,4-7 0,-5 5 9,1-4 0,-2 4 3,-2-4 0,0-1 86,0-3 1,-2 0-146,-2-1 0,1 5 75,-5 0 1,0 4 31,-5-5 1,1 6-206,0-1 1,3 3-947,1 1 802,0 0 1,0 0 14,-1 0-1854,7 5 2145,-4 2 0,6 11 0,0 2 0</inkml:trace>
  <inkml:trace contextRef="#ctx0" brushRef="#br0" timeOffset="189">15544 9413 8554,'4'9'-223,"0"-1"0,0-4 1466,-4 4 0,0-4-935,0 5 0,2-2 232,2 1-1713,-3 3 686,5-4-1235,-1 0 962,-3 4-185,3-10 945,-5 5 0,0-6 0,0 0 0</inkml:trace>
  <inkml:trace contextRef="#ctx0" brushRef="#br0" timeOffset="190">15556 9227 8134,'0'-12'490,"0"4"758,0-1-341,0 7-655,0-4 103,0 6-1118,0 0 1,2 4 39,2 0 1,3 10 722,5-1 0,1 2 0,-1-3 0</inkml:trace>
  <inkml:trace contextRef="#ctx0" brushRef="#br0" timeOffset="191">15904 9277 8140,'0'-7'797,"0"-4"-397,-6 10 0,-1-9-76,-5 6 0,4 0 7,-1 4-215,1 0 1,-4 4 112,-1 0 1,5 4-225,0-4 1,5 6 188,-1-2-274,2 3 0,2 2-28,0-1 69,0 1 1,6-1 56,2 0 0,3-1 1,2-2 1,-1 0-151,0-5 0,1 5 106,-1-5 0,-3 4-101,-1-4 0,-4 5 86,4-5 1,-5 5-234,1 0 0,-4-3 86,-4 3 0,-3-2-52,-5 1 0,-1 2-91,1-6 0,4 1-98,-1-1 0,5-2-1059,-4 2 1487,5-3 0,3-12 0,7-3 0</inkml:trace>
  <inkml:trace contextRef="#ctx0" brushRef="#br0" timeOffset="192">16127 9153 8498,'-6'7'972,"0"4"0,-5-4-782,2 5 1,0-4-157,4 1 1,1-1 92,4 4 0,2 1-173,2-1 0,1 1 56,4-1 1,6 0-27,-3 1 1,3-2 29,-2-3 0,-1 2 15,1-6 1,-5 1-46,0-1 1,-4-1 110,5 6-108,-7-7 64,4 9 0,-12-4-152,-2 6 0,-3-5 79,-1 0 1,-2-1-1023,-3 1 733,3 3 1,-3-8-1037,4 5 13,6-5 1334,2 3 0,5-12 0,0-1 0</inkml:trace>
  <inkml:trace contextRef="#ctx0" brushRef="#br0" timeOffset="193">16276 9252 7634,'0'13'-866,"4"-5"2291,0 0-166,0-5-435,2 8-356,1-4-245,5 5-135,0-5 203,1-1-57,-6-6-1,4 5-305,-4-4 256,5 5 75,0-6-364,1 0 1,-6-6 286,-2 5 38,-5-10-29,6 4-218,-5 0 0,5-4-239,-6 3 139,0-3 1,0-1-125,0-1 1,0 1 111,0-1 0,-6 5-172,-2 0 0,-3 1 82,-1-1 0,-1 2-389,1 6 0,-1 0-190,1 0-71,-1 0 879,1 0 0,5 6 0,2 1 0</inkml:trace>
  <inkml:trace contextRef="#ctx0" brushRef="#br0" timeOffset="194">16561 9141 8269,'0'6'1758,"2"0"-1677,2-6 0,-3 5 108,3 4 1,-2-2 364,-2 1 0,4 0-117,0 5 0,0-1-406,-4 0 1,0 1-611,0-1 545,0 1 354,0-1 121,0 0-1910,0-5 705,0-1 250,0-6 79,0 0 305,6-6 0,-4-5 143,7-5 1,-5-5-67,4 4 1,0 0 189,5 0 0,-2 3-116,-3-2 0,2 6 578,-6 2 1,5 5-245,0-1 0,-3 3 491,3 1 1,-5 0-318,4 0 1,-4 0 74,5 0 0,-3 5-147,3 3 1,0 5-208,-4 3 0,3-1-649,-4 6 0,1-4 355,0 3 1,-4-3-1997,3 3 0,-3 1 2040,-1 4 0,-5 0 0,-2 0 0</inkml:trace>
  <inkml:trace contextRef="#ctx0" brushRef="#br0" timeOffset="195">15283 10257 9596,'0'12'424,"0"1"0,0 3-277,0 1 0,0 5 478,0-2 1,0 4-368,0 1 1,5-2-357,-1-2 1,4 1-286,-4-6 0,2 1 147,-2-5-467,-3 1 367,5-1-13,-1-5-39,-3-2 399,3-5 0,-5-5-118,0-3 1,0-8 16,0 0 0,-4-6 36,0 1 0,0-4-25,4-4 1,0-2 16,0-6 0,4 1 3,0 3 0,4 2 364,-4 7 1,6 0-131,-2 3 0,2 4 199,-2 4 0,3 5-134,-3 0 1,3 5 198,2-1 1,-1 2 49,1 2 0,-1 6-136,1 2 0,-2 3-174,-3 2 0,1 3 103,-4 1 0,-1 1-347,-4-2 0,0-2 87,0 2 0,-2-2-372,-2-1 0,-3-1 188,-5 0 1,0-3-836,-1-1 0,1-1 468,-1 1 0,5 2-146,0-6 675,-1 0 0,-3-4 0,0 0 0</inkml:trace>
  <inkml:trace contextRef="#ctx0" brushRef="#br0" timeOffset="196">15569 10170 8072,'12'12'10,"1"-3"110,-1-1 0,0 0 275,1 5 0,-1-1-68,1 0 0,-5 1-112,0-1 1,-5 1 272,1-1-264,3 0 0,-6 1-252,3-1 160,-2-5 123,-2-1 95,0-6-163,0 0 1,0-6-191,0-2 0,4-7-5,0-2 1,4-4 69,-4 5 1,6-5-111,-2 5 1,2-1 81,-2 5 1,3 1-593,-2 2 1,-3 0 7,3 5 379,-1-6 1,4 9 170,1-4 0,-1 4 0,1 1 0</inkml:trace>
  <inkml:trace contextRef="#ctx0" brushRef="#br0" timeOffset="197">15928 10207 8570,'0'7'-76,"0"0"1850,0-3-1171,0-3 1,5 6 318,-1-3-622,5-2 1,-2 3 40,6-5 1,0 0-205,4 0 0,-3-1-131,2-3 1,-2-2-122,-1-2 0,-1-3 159,0 3 1,-3 1-246,-1-1 162,-5-1-40,2-3 0,-6 1 36,-3 3 0,-3 2-276,-6 6 1,0 0 118,-4 0 0,3 0 105,-2 0 1,2 1-1835,2 4 0,1-3 1929,2 7 0,-2-7 0,4 4 0</inkml:trace>
  <inkml:trace contextRef="#ctx0" brushRef="#br0" timeOffset="198">16387 10083 8222,'-8'0'433,"0"0"1,4 0-15,-4 0 1,3 0 374,-3 0-435,0 0 0,-3 6-81,3 2 0,-2 3-167,6 1 1,0 1 74,4-1 0,0 2-114,0 2 0,1-2 133,3 3 1,2-3 26,2-2 1,3-4-266,-3 0 1,3-3-374,2 3 0,-1-5-317,0 1 1,5-3 392,0-1 1,-1-4-773,-3 0 0,0-6 104,4 2 998,-3-3 0,4-7 0,-6-1 0</inkml:trace>
  <inkml:trace contextRef="#ctx0" brushRef="#br0" timeOffset="199">16536 10120 8111,'0'7'29,"0"-1"0,4-5 1888,1 3-1236,-1-2 1,1 3-257,4-5 1,2 0-314,1 0 1,0 0 9,1 0 0,-1 0-57,1 0 0,-1 0 145,0 0 0,1-4-628,-1 0 249,1-6 1,-1 3-135,0-5 1,-5 4-37,-3-1 1,2 1 143,-2-4 0,0 3-76,-4 1 173,0 0 0,-5-3 136,-4 3 1,-2 1-138,-1 3 0,0 2 226,-1-2 0,1 4 219,-1 4 1,-3 3-144,-1 5 1,2 1 25,7-1 0,-3 1-43,3-1 1,1 5-106,-2-1 1,7 1 40,-2-5 1,2 1-385,2-1 0,4 0 154,0 1 1,6-2-458,-2-3 1,3-1 224,2-3 1,3-3-409,1 4 1,-1-4 146,-3-1 1,3 0 179,1 0 1,-1 0 24,-3 0 1,3-4 395,1 0 0,5-6 0,-3 3 0</inkml:trace>
  <inkml:trace contextRef="#ctx0" brushRef="#br0" timeOffset="200">17020 9996 8111,'0'-8'1039,"0"0"13,0 5-99,0-8 326,-5 4-372,-2 0-751,-6 2 0,1 5 81,0 0 1,3 0-196,1 0 13,0 5 1,-3 2-23,2 5 1,0 1 85,5-1 1,0 1-145,4-1 1,1-4-116,3 1 1,0-2 55,9 1 1,-4 3-28,8-3 0,-2-2 138,1-2 1,-2 1-12,3-1 0,-8 5-16,0-5 0,-5 1-26,4-1 1,-5-1-22,1 5 1,-3-3 15,-1 3 1,-1-1 97,-3 1 0,-3 3-87,-5-3 1,-1-1-1848,1 1 0,1-3-159,2 3 1284,-2-5 742,10 2 0,-10-5 0,4 0 0</inkml:trace>
  <inkml:trace contextRef="#ctx0" brushRef="#br0" timeOffset="201">17181 9947 11201,'-6'0'981,"0"1"-476,6 3 1,0-1-102,0 5 1,0-4-180,0 5 0,4-1 77,0 4 1,5-3 202,-5-1-221,5 0 1,-2 4-33,6 1 1,-5-5 8,0 0 1,-4-1-24,5 2 0,-3 2 14,3-3 1,-4 3-54,-5 1 0,0 1-251,0-1 0,0 1-83,0-1 1,-1 0-159,-3 1 0,-7-1 242,-6 1 1,-1-2 110,2-3 0,1 3-4343,-6-3 4283,0-2 0,-9-1 0,-2-5 0</inkml:trace>
  <inkml:trace contextRef="#ctx0" brushRef="#br0" timeOffset="202">2977 13667 7942,'-8'-4'794,"0"0"-218,5 0-362,-3-2 0,5 5 407,-3-3-345,3-3 161,-5 6 210,1-10-427,3 4-223,-3-6 84,5 1 0,0 0-239,0-1 0,0-3 181,0-1 0,4-5-47,0 1 1,1 2 82,0-2 1,-4 2-189,3-2 1,-3-1 40,-1 6 1,0 3 216,0 5 0,0 4-156,0-4 308,0 5 1,-1-2-16,-3 5-188,3 0 1,-10 6 23,2 7 1,2 5 10,-1 7 1,4 1-86,-4 3 0,5-2 83,-1 6 1,2-5 3,2 1 0,6-2-97,2 2 1,-1-3-75,1 3 0,1-7-73,3-1 1,0-6 117,1 2 1,-1-3-470,1-2 1,3-1 198,1-3 1,-1-2-465,-3-6 0,-1 0 279,1 0 1,-1 0-1350,0 0 952,1-6 863,-6-1 0,4-5 0,-4 0 0</inkml:trace>
  <inkml:trace contextRef="#ctx0" brushRef="#br0" timeOffset="203">2692 13643 8300,'-7'-13'862,"2"5"-170,5 0-219,0 5 0,1-4-96,3 3 1,7 1-132,6-5 1,6 4-520,2-5 1,1 5 216,7-4 0,0 0-866,4-5 0,1 5 537,-1 0 1,0 0-607,0-5 991,1 1 0,-7-1 0,0 1 0</inkml:trace>
  <inkml:trace contextRef="#ctx0" brushRef="#br0" timeOffset="204">3399 13407 10837,'12'0'298,"1"0"1,-1 0-519,1 0 1,-1-4 296,1 0 0,-1 0-922,0 4 0,-3 0 504,-1 0 1,-4 0 340,4 0 0,-5 0 0,3 0 0</inkml:trace>
  <inkml:trace contextRef="#ctx0" brushRef="#br0" timeOffset="205">3387 13593 8287,'12'7'1017,"0"-2"-663,1-5 0,-1 0-154,1 0 1,-1 0-442,1 0 0,4-1 163,4-3 0,-2 1-701,2-5 1,-4 4 160,3-5 618,-5 7 0,9-9 0,-5 4 0</inkml:trace>
  <inkml:trace contextRef="#ctx0" brushRef="#br0" timeOffset="206">3995 13146 7958,'0'-8'856,"0"0"-284,-6 5-387,5-2 266,-5 5 0,8 4-109,2 0 0,-2 6-670,7-2 0,-2 3 186,1 1 1,3 1-242,-3-1 0,3-1-69,2-3 0,-1 2-859,0-6 1311,1 6 0,5-9 0,1 5 0</inkml:trace>
  <inkml:trace contextRef="#ctx0" brushRef="#br0" timeOffset="207">4354 12985 8012,'-7'2'391,"3"2"1,-1 0 55,1 8 0,-6-1-67,2 10 1,-3 5 219,-2 7 1,1 4-305,-1 5 1,1-1-70,0 9 1,-2-2 196,-3 10 1,2 0 10,-6 4 0,6-2-555,-1-2 1,3 2-261,5-7 1,3-5-391,5-6 1,0-5-385,0-4 1,1-4 579,3-8 1,2-3-126,2-6 0,3-5-44,-3-3 743,3-3 0,2-1 0,-1 0 0</inkml:trace>
  <inkml:trace contextRef="#ctx0" brushRef="#br0" timeOffset="208">4317 13519 9330,'6'-7'1128,"-4"1"-721,7 6 1,-2-1 411,1-3-301,3 2-355,-4-3 1,9 5 113,1 0 1,-1 0-77,-3 0-64,-1 0-215,1 5 0,-1 2 118,0 6 1,-5-5-210,-3 0 0,-2 2 99,-2 6 1,0-2-164,0 3 1,-10 1 66,-2-2 0,-5 6 25,1-1 0,2-3 204,-3-2 0,4-2-71,0-2 0,2-3 143,3-1 1,1-5-48,3 1-271,2-3 0,2-1 118,9 0 0,9 0-589,6 0 654,7 0 0,11-5 0,3-2 0</inkml:trace>
  <inkml:trace contextRef="#ctx0" brushRef="#br0" timeOffset="209">4999 13779 8315,'0'12'-303,"0"1"168,0-1-33,0 6 168,0 1 0,-5 6 0,-2 0 0</inkml:trace>
  <inkml:trace contextRef="#ctx0" brushRef="#br0" timeOffset="210">4987 13791 7572,'0'-6'843,"0"0"-824,0 6 1594,0 0-1691,-6 0 117,5 0 71,-4 0-234,5 0-84,0 0 482,0-6-149,5 5-50,-4-4 73,10 5-108,-9-6 163,3 5-267,-5-5 152,0 6-47,-5 0-195,-2 0 194,-5 6 121,5-5-98,1 5 227,1-6-132,3 0-58,-3 0 275,5 0 1146,0 0 1,4 1-1208,0 3 1,6-1-228,-2 5 1,3-4 81,1 5 1,1-1-153,-1 4 0,-4 1 105,1-1 1,-7 5-503,3-1 1,0 6 228,-1-1 1,-5 2-1389,-7 2 1,-10 7 1538,-7 5 0,-16 6 0,15-19 0,1 1 0</inkml:trace>
  <inkml:trace contextRef="#ctx0" brushRef="#br0" timeOffset="211">6041 13047 8054,'0'-12'304,"0"5"189,0-4 1,0 4-30,0 0 600,0 2-605,0 5 1,5 7-103,-1 5 0,4 6-317,-4 7 0,4 1 137,-4 3 1,5-2-247,-5 6 1,4-4 134,-4 4 1,5-6-121,-5-3 0,1 1 47,-1-4 0,-2-3-599,2-2 0,1-2 38,0-1 0,-1-1-970,-4 0 520,0 1 0,-2-2 1018,-2-3 0,-3 3 0,-5-4 0</inkml:trace>
  <inkml:trace contextRef="#ctx0" brushRef="#br0" timeOffset="212">6029 13022 8054,'6'-19'0,"-5"1"-82,3 6 1,3 1 334,1 3 1,2-3 446,-2 2 0,3 0-218,-3 0 1,5 0-176,3 5 1,0-5-201,4 5 0,1 0 98,4 4 0,-5-4-154,1 0 1,0 0 62,4 4 1,-5 0-85,1 0 1,-5 0-37,5 0 0,-6 0-138,2 0 99,-3 5 0,-2 1 117,0 2 0,-5 3-53,-3-3 0,-1 3 38,1 2 1,-2-1 6,2 0 1,-4 2-14,-4 3 1,1-3-122,-5 2 0,-1-1 45,-3 2 0,1-8-8,3 4 1,-3-5-360,2 0 127,-2 3 34,-1-9 1,0 3-144,-1-5 156,1 0 0,-1-1 108,1-3 0,4-3-32,-1-6 1,2-3 32,-1-1 1,-1-5 161,4 2 0,-3 0 221,4 0 0,0 5-153,4-2 1,-4 3 1149,0 2-948,-1 5 0,5 0 130,0 3-56,0 3-213,0-5 0,2 16 160,2 2 1,3 7 172,5-2 1,-3 9-395,-1-1 1,-1 7 59,1-3 1,2 4-371,-6-4 1,4 4 155,-4-4 0,4-2 144,-3-6 1,-1 2 22,-4-2 1,0-2-1173,0 2 0,0-6-69,0 2 85,0-4 0,0 0-163,0-1 0,0-4 583,0 1 0,-6-5-460,-2 4 1060,-3-5 0,-7 2 0,-1-5 0</inkml:trace>
  <inkml:trace contextRef="#ctx0" brushRef="#br0" timeOffset="213">6041 13419 8054,'-6'0'1920,"0"0"-1476,6 0-212,0 0 0,6 0 685,2 0 1,4 0-49,5 0 1,2 2-402,6 2 0,0-3-70,-1 3 1,5-2-98,0-2 0,0 0-69,-4 0 0,0 0 0,0 0 0,0 0-898,-1 0 1,0 0-132,-4 0 0,3 0-594,-7 0 0,1 0 129,-5 0 0,0 0 86,1 0 1176,-1 0 0,1-6 0,-1-1 0</inkml:trace>
  <inkml:trace contextRef="#ctx0" brushRef="#br0" timeOffset="214">6835 12898 7968,'6'-6'0,"-5"-5"0,3 2 0,-2-2 1008,-2-1 1,4-1-407,0 1 0,0 4 961,-4-1-702,0 1-334,0-4-352,0-1-116,0 7 1,0-1 275,0 2-749,0 4 396,-5-4 1,2 5 135,-5 0 0,-1 0 329,-3 0-561,0 0 0,-1 0-588,1 0 1,3 0 246,1 0 148,5 0 457,-8 0-184,10 5 165,-4-4-88,5 5-26,0-6 1,0 1 1,0 4 0,0-3 170,0 7 0,0-1-29,0 4 1,1-4-50,3 1 1,-3 0 172,4 8-236,1-3 1,-3 8 51,5-6-5,-5 6 1,3-2-2,-6 4 0,4 3-3,0 2 0,2-3 7,-2 3 0,-3-3 31,3-1 0,-1-1-43,1 1 0,-3-1-1,4-4 0,0 2 78,-1-5 0,0 4-69,-4-5 0,4 1 2,1-5 0,-1 1 14,-4-1 0,4 0-69,0 1 0,0-5 150,-4 0-209,0-5 1,2 3-2,2-6-66,-3 0 0,6 0-1053,-3 0 765,3 0 1,10-6-225,-1-2 0,6-5-1194,-1-3 1791,2-3 0,8-6 0,0 0 0</inkml:trace>
  <inkml:trace contextRef="#ctx0" brushRef="#br0" timeOffset="215">7257 12948 10926,'0'-7'1088,"6"7"-636,2 8 1,4 3-294,5 2 1,-3-1-126,2 1 1,2 3 66,-1 1 0,-1-1-213,-3-3 1,3-1-1049,1 0 824,5-5 0,-8 3 149,2-6 1,-2 4-125,-2-3 1,1-1-250,-1-4 560,-5 0 0,4 5 0,-4 2 0</inkml:trace>
  <inkml:trace contextRef="#ctx0" brushRef="#br0" timeOffset="216">7493 12886 10228,'-7'6'976,"-4"2"-594,3 8 0,-5 4-325,-3 4 0,1 3 48,-6 2 1,6-3-495,-2 3 0,3-5 288,2-3 0,1 1-752,3-5 1,-2-1 293,6-3 1,0-1-457,4 0 1015,5-5 0,2 4 0,6-4 0</inkml:trace>
  <inkml:trace contextRef="#ctx0" brushRef="#br0" timeOffset="217">7679 13010 8040,'12'0'640,"-3"0"581,-1 0-767,0 0 1,0 0 228,1 0-474,-1 0 0,4 0 22,1 0 0,-5-1-1,0-3 1,1 2 28,3-2 1,0 3-1085,1 1 1,-5-2-705,0-2 438,1 3 1,-1-5 1090,0 6 0,-5 0 0,2 0 0</inkml:trace>
  <inkml:trace contextRef="#ctx0" brushRef="#br0" timeOffset="218">7729 13134 8471,'-7'0'792,"-4"0"1178,9 0-1354,-3 0 1,6 0-61,3 0 1,3 0-155,6 0 1,3 0-481,1 0 1,5 0-1527,-2 0 1,0-1 443,0-3 1160,1 2 0,4-9 0,0 4 0</inkml:trace>
  <inkml:trace contextRef="#ctx0" brushRef="#br0" timeOffset="219">8374 12836 7999,'-7'0'1153,"1"0"-958,6 0 1,0 2 51,0 2 0,0 4-44,0 9 1,0 3-75,0 9 0,2-1-160,2 5 1,-3-5 117,3 0 0,-2-3-184,-2-4 1,0 1 36,0-5 1,1 2 81,3-7-108,-2 3-176,3-8 121,-5 0 488,0-1-556,0-6 162,0-6 0,0-2 62,0-9 1,0 2 7,0-5 1,0-1-87,0-4 1,1 4 33,4 1 0,-3 3-39,7-3 1,-1 4 81,4 0 0,-3 6 211,-1 2-117,0 0 1,4 1-60,1 3 1,-5-2 3,0 2 34,1 0-145,3 9 102,-5 2 1,3 6-162,-6-1 1,0 0 38,-4 1 0,-1-5-45,-4 0 0,3 1 98,-7 3 1,1-4-23,-4 1 0,3-5-23,1 4 28,0-5 0,-3 4-10,3-3 1,1-3 179,3 3 822,2-2-423,-3-2-290,5 0-24,0 5 1,0-2-84,0 5 0,0-4 49,0 5 1,5-5-54,3 4 1,3-5-69,2 1 0,-1 1 54,1 0 1,-1-1-307,0-4 0,5 4-17,0 0 0,0 0-49,0-4 1,-3 0-619,2 0 1,2 0 371,-1 0 0,-1 0 66,-3 0 440,-6 0 0,9 0 0,-2 0 0</inkml:trace>
  <inkml:trace contextRef="#ctx0" brushRef="#br0" timeOffset="220">8857 13072 10357,'-6'6'1087,"-5"2"-662,2 8 0,-2 0-176,-1 4 0,-2-3-146,-3 3 0,4-3-103,-4 4 0,3-6 0,2 3 0</inkml:trace>
  <inkml:trace contextRef="#ctx0" brushRef="#br0" timeOffset="221">9130 12787 8104,'0'-8'2096,"0"-1"-1964,0 7-31,0-4 0,2 6 288,2 0 0,-1 6-430,5 2 0,-1 3 102,1 1 1,3 1-827,-3-1 1,2 2 479,-2 2 0,3-3-1489,-2-1 1774,2 1 0,1-7 0,0 7 0</inkml:trace>
  <inkml:trace contextRef="#ctx0" brushRef="#br0" timeOffset="222">9440 12576 8026,'0'-7'150,"-1"3"816,-3 8 0,3 4-365,-4 9 1,3 2-264,-2 6 0,1 9-67,-5 4 0,3 3 84,-3 0 1,4 3-245,-4 6 0,4 0-353,-5-1 0,5 1-430,-4-1 0,5-4 457,-1-4 0,3-7-193,1-1 0,0-9 134,0 1 0,0-9-777,0 1 1,1-5 1050,3-4 0,3-2 0,5-6 0</inkml:trace>
  <inkml:trace contextRef="#ctx0" brushRef="#br0" timeOffset="223">9503 12923 8026,'8'-8'0,"0"0"0,-5 5 0,8-7 0,-3 6 0,-1 0 558,1 4 0,-4 0 798,5 0 1,-1 0-606,4 0-551,-5 0 1,4 1 28,-2 4 1,-3 1-1,3 7 0,-7-1-570,3 1 1,-4-1 246,-1 0 1,-1 5-307,-4 0 0,3-1 201,-7-4 0,0 5-37,-8 0 0,3-1 91,-2-4 0,6-3 349,2-1 192,0 0-244,1-1 391,-4-1-143,9-6-702,-3 0 1,6 0 162,3 0 0,1 0-481,7 0 0,-2-6 302,6-2 1,2 1 119,-1-1 0,3-1 198,-3-3 0,-1 0 0,-3-1 0</inkml:trace>
  <inkml:trace contextRef="#ctx0" brushRef="#br0" timeOffset="224">9887 12638 9029,'-7'-7'2134,"2"2"-1566,5 5-251,0 0-254,5-6 1,2 5 52,5-3 0,1 2-156,-1 2 0,1 0-73,-1 0 0,1-4 134,-1 0 1,0 0-97,1 4 0,-1 0 78,1 0 0,-5 0-127,0 0 1,-4 4-64,4 0 213,-5 6 0,7-3 78,-6 5 0,0 0 207,-4 1 0,0 5 168,0 2 0,4 0-209,0 0 0,1 1 86,-5 4 1,0 4-32,0 0 1,0 4 100,0-4 0,1 4-54,3-4 1,-3 5-106,4-1 1,-3-5-101,2 1 0,-2-7 53,2 3 0,-3-2-81,-1-6 1,0-1 228,0-4-503,0 1 185,0-1 0,-1-1-650,-3-2 1,-2-3-111,-2-1 0,-4-4-440,-1 3 1,1-2 178,-5-2 1,4-2-479,0-2 0,2-4-301,3-9 1750,2-2 0,1-11 0,-2-2 0</inkml:trace>
  <inkml:trace contextRef="#ctx0" brushRef="#br0" timeOffset="225">10371 12849 8091,'12'0'1085,"1"0"1,3 1-792,1 3 0,-1-2 80,-3 2 1,-1-3-1,1-1 1,0 0-434,4 0 0,-3 0 108,2 0 0,-2 0-890,-2 0 0,-3 0 545,-1 0 0,-1 2-1780,1 2 2076,-2-3 0,-6 10 0,0-4 0</inkml:trace>
  <inkml:trace contextRef="#ctx0" brushRef="#br0" timeOffset="226">10458 13072 8051,'-7'7'1019,"1"4"1,8-10 424,2 3 0,3-2-728,5-2 1,1 0-788,-1 0 1,4 0 117,1 0 1,5 0-3096,-1 0 3048,2 0 0,8 5 0,0 2 0</inkml:trace>
  <inkml:trace contextRef="#ctx0" brushRef="#br0" timeOffset="227">11450 12229 7946,'0'-9'253,"0"1"-35,0 5 0,0-3 711,0 1-127,0 4-576,0-4 1,-1 5-188,-3 0 1,1 9 148,-5 4 1,1 7-125,-2 1 1,0 6 104,5 2 0,0 4-468,4-4 0,0 0 169,0-4 0,5 0-424,3 0 1,7-5 47,2 1 0,5-10-146,-1 2 0,-2-5 324,2 0 0,-1 2 328,5-6 0,0 5 0,0-2 0</inkml:trace>
  <inkml:trace contextRef="#ctx0" brushRef="#br0" timeOffset="228">11686 12415 10345,'12'0'514,"-3"0"-322,-1 0 1,0 1 151,4 3 0,2-2 56,3 2-325,-3 3 0,4-2-265,-6 3 1,0 2 190,1-6 1,-5 6-365,0-2 1,-5-1 217,1 1 0,-2 1-72,-2 3 1,0-4 101,0 1 1,-7-1-20,-6 4 1,-1 2 97,-6 2 0,3-6 12,-3 3 1,4-4 204,0 4 0,2-5-70,2 0 1,-1-5 530,1 1-178,5-3-218,1-1-75,6 0-322,0 0 242,0 6 0,6-5 21,2 3 0,9-2-217,3-2 0,3 0 113,-3 0 0,6-2-524,-5-2 0,5 2 228,-5-7 1,-2 5-184,2-4 1,-6 4 179,2-5 0,-5 5-667,-4-4 0,-2 4 958,-6-4 0,5-1 0,2-3 0</inkml:trace>
  <inkml:trace contextRef="#ctx0" brushRef="#br0" timeOffset="229">11649 12266 7960,'-7'0'1859,"1"0"-1764,6 0 583,0 0 1,6 0-209,2 0 1,7 4-333,2 0 1,6 0 97,2-4 1,0 0-1,4 0 1,-2 0-966,2 0 0,-4 0 461,0 0 1,-2 0-827,-6 0-1,-1-4 517,-3 0 1,-5 0 577,0 4 0,-5 5 0,3 2 0</inkml:trace>
  <inkml:trace contextRef="#ctx0" brushRef="#br0" timeOffset="230">11785 12030 7960,'0'-12'1174,"0"-1"176,0 1-294,0 5-329,0 2-292,0 5-541,0 0 0,1 7-469,4 5 0,-3 6 403,7 7 1,-2 5 171,1 3 0,3 3 0,-4 1 0</inkml:trace>
  <inkml:trace contextRef="#ctx0" brushRef="#br0" timeOffset="231">12232 12216 8110,'8'0'866,"0"0"3,-5 0-275,3 0-327,-6 6 0,0 1-63,0 5 1,-2 1 14,-2-1 0,-3 0 167,-5 1-904,-1 5 455,-5-5 1,3 5-302,-5-5 1,4-1-513,0 1 1,-2-5-893,1 0 1768,1 0 0,3-1 0,1-1 0</inkml:trace>
  <inkml:trace contextRef="#ctx0" brushRef="#br0" timeOffset="232">12083 12129 8110,'8'-6'1649,"0"1"-958,1 4-513,3 1 0,0 0 60,1 0 0,-3 1 118,2 4 424,-2-4-421,7 10 1,-4 0-36,-1 6 0,5-1-46,-1-3 1,1 3 107,-5 1-501,6-1 161,-4 2 0,4-7-83,-6 6 0,2-8-291,3 4 1,-4-1-529,4-4 613,-3-2 1,2 3-1201,1-4 1,5-1 663,-1-4 0,-2 0 779,2 0 0,-1 0 0,5 0 0</inkml:trace>
  <inkml:trace contextRef="#ctx0" brushRef="#br0" timeOffset="233">12430 12030 12312,'11'2'1190,"-3"2"-820,9-3-129,-14 10 0,17-4 51,-7 5 1,2 5-28,-3 0 0,5 5-208,0-2-15,-1 4 1,-5-1 3,-3-2 0,2 6 62,-6-2 0,0 4-1059,-4 0 0,-1-3 494,-3 3 0,-5 3-2841,-7 1 3298,-3-3 0,-6 6 0,0-4 0</inkml:trace>
  <inkml:trace contextRef="#ctx0" brushRef="#br0" timeOffset="234">12629 11745 7975,'0'-12'348,"0"-1"0,4 5 129,0 0 596,0 5-192,-4-3-181,0 6-431,0 0 1,1 6 66,4 2-297,-4 9 0,4-2 151,-5 6 1,5 3 33,-1 5 0,1 0 14,-1-4 0,-2 0-525,2 0 0,-1-2 1,1-2 1,-3 1-96,3-6 0,-2 1-180,-2-5 236,0 1 5,0-6 62,0-2 210,0-5 313,0 0-351,0-5-122,0-2 158,0-6 0,0-3 26,0-1-14,0-5 1,4 7 100,0-6 0,1 5-95,0-5 1,-3 7 116,7 2 1,-7 0-73,3 3 1,0 2 409,-1-1-156,6 5 175,-3-2-280,5 5-127,1 0-32,-1 5 1,-5 2 79,-3 6 0,1-5-204,0 0 0,-1-4 42,-4 5 0,-6-5-98,-2 4 1,1-5 85,-1 1 1,0 1-54,-5 0 0,5-1 84,0-4 0,-1 4 42,-3 0 1,4 0 253,-1-4-213,7 0 743,-4 0-315,6 0 265,0 0-304,0 6 1,1 0-70,4 7 0,2-5-129,5 0-1,2-1-426,2 2 0,-1 2 170,6-3 0,0-1-1281,4 1 0,1-4 236,3 4 1088,-3-5 0,4 8 0,-5-4 0</inkml:trace>
  <inkml:trace contextRef="#ctx0" brushRef="#br0" timeOffset="235">11438 12836 10965,'20'0'580,"1"0"0,1 0-122,7 0 0,3 0-164,5 0 0,4 0-68,1 0 0,9 2 78,-2 2 0,5-3 87,0 3 1,2-2-567,6-2 1,0 0 382,0 0 1,7 0-189,-32 0 0,1 0 1,-1-2-1,0 0 62,3 0 0,-1 0 0,-3-3 0,-1 0-265,1 1 0,-1 0 0,31-3 107,-31 3 1,0-1 0,25-1-946,-3-3 1,-10 4 74,-5 5 546,-9 0-1520,-3 0 778,-11 0 459,-1 5-350,-11 2 348,-1 6 815,-6-1 0,-11 6 0,-3 1 0</inkml:trace>
  <inkml:trace contextRef="#ctx0" brushRef="#br0" timeOffset="236">12108 13022 7949,'-4'-8'499,"-1"0"493,1 5-573,4-2 1,0 3 51,0-2 113,0 3-499,0-5 1,0 13 77,0 6 1,0 0 61,0 8 1,0 0-222,0 3 0,4 1 131,1 0 1,-1 0-200,-4 0 0,4-2 54,0-2 0,0-2-87,-4-2 0,1-4-89,4 4-106,-4-3 1,4-6-96,-5 0-44,0-5 692,0 3-221,0-6 0,0-2-122,0-2 1,0 1 13,0-5 0,0-2-120,0-6 1,0 2 119,0-3 0,0-2 36,0-1 0,6 0 39,2 0 0,3 4 96,2 0 0,-1 2 72,0 2 0,1-1-75,-1 1 1,1 5 75,-1 3 1,1-2-60,-1 2 0,0 0 271,1 4-281,-1 0 0,-1 1-217,-3 4 1,-1-3-34,-3 7-46,-2-1 1,2 4 167,-8 1 1,-2-1 14,-2 0 0,-7-3-416,2-1 1,-2-1 131,3 1 1,0 2 95,-1-6 1,1 4 77,-1-4 0,5 0 435,0-4 1,4 0 335,-5 0 471,7 0-330,-4 0-246,6 0 231,0 0-407,6 6 0,-4-5-76,7 4 0,0 0-198,8-1 1,-3 0 125,2-4 0,2 0-53,-1 0 0,1 0-634,-2 0 0,-2 0 156,2 0 0,-2 0 1,0 0-914,2 0 1,-2 0 866,3 0 1,-3 4 30,-2 1 1,0-1 319,1-4 0,-1 0 0,1 0 0</inkml:trace>
  <inkml:trace contextRef="#ctx0" brushRef="#br0" timeOffset="237">12653 12973 12087,'-6'0'1285,"0"0"1,7 1-1013,4 3 1,-4 3-25,3 6 0,-1-1-446,1 0 0,-3-3 209,4-1 0,0 0-352,-1 5 0,0-1 4,-4 0-1198,6 1 0,-5-1 278,3 1 0,-1-1 1256,1 0 0,-2 6 0,3 2 0</inkml:trace>
  <inkml:trace contextRef="#ctx0" brushRef="#br0" timeOffset="238">12678 13320 7949,'0'7'756,"0"4"0,0-8-66,0 5 1072,0-5-12,0 2-1353,0-5 134,0 0-1072,6 0-3386,-5 0 3927,5 0 0,-1 6 0,2 1 0</inkml:trace>
  <inkml:trace contextRef="#ctx0" brushRef="#br0" timeOffset="239">13323 12774 10194,'6'7'633,"1"-1"1,7-5 66,2 3-500,-2-2-210,9 3 1,-3-5 253,4-5-98,1 3 1,0-9 146,0 3-958,-6 3 528,-1-7 1,-6 10-69,1-7 1,-2 5-174,-3-4 0,2 4 84,-6-4 152,0 5 0,-4-8 168,0 3-94,-5-3 0,-2-2 62,-6 1 1,1-1-60,-1 1 0,1 5 288,0 3 1,-5-2-59,1 2 1,-1 0 149,5 4 0,-1 0-66,1 0 1,-1 6 24,1 2 1,1 3-85,3 1 0,-2 1-13,6-1 1,-4 6 191,4 3 0,-1-2-52,5 2 0,0-2-281,0 2 1,2 1 108,2-6 0,3 2-329,5-1 1,6-8-176,3 4 1,4-9-362,4 0 0,4-3 493,8-1 0,2-6-1116,2-7 1214,3 1 0,-9-12 1,4 5-1</inkml:trace>
  <inkml:trace contextRef="#ctx0" brushRef="#br0" timeOffset="240">13708 12489 7781,'0'-8'784,"0"0"-100,0 5-314,0-3 221,0 6 0,5-4-162,4 0 1,3-4-445,5 4 1,1-5 64,2 5 1,4-4-1181,-4 4 1,5 0 1129,4 4 0,-3-6 0,5-1 0</inkml:trace>
  <inkml:trace contextRef="#ctx0" brushRef="#br0" timeOffset="241">14316 11919 8079,'8'1'-43,"0"3"0,-5 3 62,1 5 0,-1 2-472,1 3 0,-2-3 133,2 2 0,-2-1 320,3 2 0,-4-3 0,4 3 0</inkml:trace>
  <inkml:trace contextRef="#ctx0" brushRef="#br0" timeOffset="242">14229 12216 7994,'-7'0'1022,"2"0"-21,5 0-428,-6 0-121,5 0-198,-5 0 1,12 0 43,2 0 1,7 0-73,2 0 0,5 0-90,-2 0 1,5-1 49,4-3 1,-1 1 39,5-5 0,-4 1-272,4-1 0,-6-2-975,2 6 1,-2-2-43,-3 2 1,0 3 241,-4-3 821,-2 2 0,-5 8 0,-1 1 0</inkml:trace>
  <inkml:trace contextRef="#ctx0" brushRef="#br0" timeOffset="243">14452 12427 7819,'13'-7'677,"-6"2"1,-1 5 17,-1 0-105,-4 0-450,4 0 34,-5 0 0,-1 5-194,-3 4 0,-3 3-41,-5 4 1,-1-2-24,1 3 1,-1 1-507,1-2 1,0 1 325,-1-5 1,-3-1-383,-1-3 1,2 3 254,7-2 0,-3-2-331,2 1 722,-2-5 0,-1 8 0,0-4 0</inkml:trace>
  <inkml:trace contextRef="#ctx0" brushRef="#br0" timeOffset="244">14303 12340 7994,'7'0'314,"-1"0"-87,-6 0 281,5-5 177,-3 3-459,9-3 0,-9 5 171,7 0 1,-1 0-141,4 0 0,-3 0-48,-1 0 1,0 0 70,5 0-92,-1 0 0,0 4 38,1 0 1,-5 2 281,0-2-489,1-3 1,3 9 85,0-6 0,-3 4 63,-1-4 0,-4 1-17,4-5 1,-3 4 15,3 0 0,-4 4-36,4-4 0,-4 2 194,5-2-16,-7-3-138,9 10 1,-8-5-140,5 2 1,-5-1 120,1-3 0,-1-3-77,1 4-6,-2 1 1,5-3 148,-3 5 6,-3-5-31,5 8-209,-1-9 71,-4 9 1,6-10-184,-3 3 180,-2 3-154,3-6 38,-5 5 64,0-6-6865,0 0 6864,0-6 0,0 0 0,0-7 0</inkml:trace>
  <inkml:trace contextRef="#ctx0" brushRef="#br0" timeOffset="245">14341 12353 8214,'-7'-7'3166,"1"-4"-2430,6 9-235,0-3-29,0 5-315,0 0 0,6 0-15,2 0 0,3 0 94,1 0 0,5 0-12,0 0 1,-1 1-220,-4 3 0,5-2 13,0 2 0,-1 1-68,-4 0 1,2 3 60,3-4 0,-8 2-120,4-2 0,-3-3 71,2 3 0,-4 2-146,0-2 1,-5 1 57,1-1 1,-2-1 24,-2 5 1,0-3-28,0 3 1,-2-4 77,-2 4 1,-3 1-173,-5 3 1,-2 0 100,-2 1 1,0-1-145,-4 1 1,3-1 94,-3 0 0,3-1 59,-4-2 0,6 2 35,-1-3 1,2-3 137,1 0 156,1 1 1,0-4 15,-1 2 600,6-3-343,-4-1-233,10 0 182,-5 0 337,6 0-515,0 0-148,6 0 0,1 0 24,5 0 0,2 0 156,3 0 1,-1 0-128,9 0 0,-3 0 87,7 0 0,-3 0-45,-1 0 0,0 0 95,0 0 0,-1 0-105,1 0 0,-6 0-199,-2 0 201,-3 0-1418,-2 0 819,1 0-1952,-1 0 1165,-5 0 529,-2 0-614,-5 0-1773,0 0 3043,-5 0 0,-2 0 0,-5 0 0</inkml:trace>
  <inkml:trace contextRef="#ctx0" brushRef="#br0" timeOffset="246">14365 12353 10990,'13'0'496,"-1"0"1,1 0-213,-1 0 1,0 0-52,1 0 1,-1 0-124,1 0 1,3 0 71,1 0 0,-1 0 43,-3 0 0,-5 1 295,0 3-1972,-5-2 970,8 9 0,-10-4 301,4 5 1,-10 2-246,-3 2 0,-4-2 119,-5 3 0,3-4 20,-2 0 1,2-1 126,2 1 1,-5-1 168,1 0 1,3-1-114,5-2 1,1 2-47,-1-3 1,1-3 894,3 0-440,2 1 1,-3-3 512,5 6-313,0-7 276,0 4-487,5-6 0,6 0-89,6 0 0,5 0 31,-1 0 0,2-6-689,2-2 0,-2 1-300,-2-1 1,2 4 752,-2-5 0,3 1 0,0-4 0</inkml:trace>
  <inkml:trace contextRef="#ctx0" brushRef="#br0" timeOffset="247">14986 12055 10567,'0'12'420,"0"1"0,-6 1-224,-2 2 0,-3-1 84,-2 6-558,1-6 285,0 9 1,-5-11 203,1 4-1488,-1-3 905,5-2 1,-1 1-136,1-1 0,4-1-420,-1-3 1,1 2 183,-4-6 743,5 0 0,-4-4 0,4 0 0</inkml:trace>
  <inkml:trace contextRef="#ctx0" brushRef="#br0" timeOffset="248">14762 12018 7975,'7'-13'0,"0"5"0,-3 0 0,2 4 0,2-4 0,3 5 1187,-3-1 0,3 2-491,2 2 1,1 2-306,2 2 0,-1-1-167,6 5 0,-4 1 28,3 8 1,-3-3-29,3 2 0,-3 2-198,4-1 0,-6 3 107,1-3 1,2-1 90,-1-3 0,-1-1-2719,-3 1 1,1-1 219,2 1 2275,-2-7 0,4 5 0,-6-4 0</inkml:trace>
  <inkml:trace contextRef="#ctx0" brushRef="#br0" timeOffset="249">15296 11956 7975,'-7'-6'2546,"-4"5"-2073,10-5 1,-6 6-114,3 0 0,2 2-108,-2 2 0,-2 7 16,2 6 0,0 5-44,4-2 0,-4 4 28,0 0 1,0 1-96,4 0 1,0 0-255,0 0 1,4-6-29,0-2 0,6 0-216,-2 0 1,3-5 277,1-3 1,1-2 48,-1 1 1,5-3-1208,-1-5 0,1 0 521,-5 0 0,1 0-1436,-1 0 2136,0 0 0,1-11 0,-1-2 0</inkml:trace>
  <inkml:trace contextRef="#ctx0" brushRef="#br0" timeOffset="250">15159 12092 9090,'-7'-7'1511,"1"2"-399,1 5-234,4 0-418,12 0 1,6 0-888,16 0 1,5 4 426,8 0 0,8 0 0,2-4 0</inkml:trace>
  <inkml:trace contextRef="#ctx0" brushRef="#br0" timeOffset="251">2444 15255 7959,'0'-13'2159,"0"1"-1576,0 5-110,0 2-251,0 21 1,0 1 704,0 16-353,0 0-288,0 4-119,0 6 0,0-5 55,0 4 1,4-4 27,0 0 0,0-3-709,-4-2-439,6 3 0,-3-10 334,5 3 0,-5-7-19,1-1 1,1-6-564,-1 2 0,2-3 47,-2-2 1099,-3-5 0,5 4 0,-6-4 0</inkml:trace>
  <inkml:trace contextRef="#ctx0" brushRef="#br0" timeOffset="252">2444 15354 7959,'5'-19'0,"-3"1"356,2 5 0,1-3-85,0-1 1,4 1-178,-1 3 1,3 1 406,2 0 0,3 1-81,1 2 1,5 0-186,-1 5 0,2-5-20,2 5 1,-4 0-72,-1 4 0,0 0 68,0 0 1,2 4-199,-5 0 1,-1 6 18,-3-2 1,-1 3-89,1 2 1,-5 3-32,0 1 0,-1 3 96,1-3 0,-2 4-103,-6-5 0,0 5 93,0-5 1,0 5 22,0-4 0,-2-1-39,-2-3 1,2-1-266,-7 0 0,1-1 29,-4-2 1,-1 2 20,1-3 1,-1-3-5,1 0 1,0 0-67,-1-1 135,1 0 0,-1-4 32,1 0 1,0-1 15,-1-3 1,2-3 19,3-5 0,-3-2 6,3-3 0,-2-2 68,2-6 0,-2 0 197,6 1 1,0-1 457,4 0 1,0 6-326,0 2 1,0 3 158,0 2 1,0 4 135,0-1-43,0 7 134,0-4-39,0 17 0,1 2-250,3 7 1,2 5-341,2 0 0,2 1-23,-6 7 0,4-4 149,-4 4 1,2-5-638,-2 1 1,-3-2 286,3 2 0,2-3-776,-2 3 1,0-3 452,-4-1 0,4-4-683,0 0 1,1-6 251,-5 1 1,0-2-554,0-2 1468,0-5 0,5 4 0,2-4 0</inkml:trace>
  <inkml:trace contextRef="#ctx0" brushRef="#br0" timeOffset="253">2407 15801 7959,'-7'0'1313,"-4"0"-163,9 0 401,-3 0-1037,5 0 1,5 0 261,4 0 0,2 1-304,1 3 1,6-3-173,3 4 1,2-4 23,2-1 1,1 0 239,3 0 0,-1 0-185,5 0 0,-4-6-173,4-2 1,-4 1-592,4-1 1,-4 1 330,4-1 1,-10-2-1187,2 6 0,-4 0 81,-1 4 635,-2-6 17,-5 5 507,-6-4 0,4 10 0,-5 2 0</inkml:trace>
  <inkml:trace contextRef="#ctx0" brushRef="#br0" timeOffset="254">3300 15131 7894,'0'-19'207,"0"2"1,0 7 337,0 2 1,0 0 1,0-5 1,0 5 254,0 0-350,-6 0 1,4-3 289,-7 2-512,7-2 0,-8 9-48,6-7 0,-2 7-147,2-3 0,1 3 82,-5-2 0,4 2 197,-4-2-319,-1 3 1,-3 1 37,0 0 1,3 0-142,1 0 195,0 0 117,-5 0-50,1 0 258,5 0-168,2 0-76,5 0-338,0 0 0,0 5 211,0 3 0,0 3-44,0 2 1,0 3 322,0 1 0,0 4-51,0-5 0,0 6-87,0-1 1,0 2-14,0 2 0,0 4-48,0 0 1,0 5-135,0-1 0,4-1 132,0 1 1,0-4 59,-4 4-160,0-5-30,5 2 0,-3-4-221,2 3 0,-3-4 97,-1 0 0,0 0-90,0-5 188,6-2 5,-5 6 0,5-11-25,-6 4 191,0-3 18,0-2-180,5-5 222,-3 4 114,3-10 300,-5 5-64,0-6 1298,0 0-1629,6 0 1,-4 0 61,7 0-19,-1 0 0,4 0-466,1 0 0,1 0-501,2 0 0,3 0-2056,6 0 2067,-5 0-4638,8 0 5338,-7 0 0,9 0 0,-5 0 0</inkml:trace>
  <inkml:trace contextRef="#ctx0" brushRef="#br0" timeOffset="255">3684 15168 7872,'0'-7'-58,"0"2"1,0 3 645,0-2-228,0 3-79,0-5 43,0 6 7551,0 0-7492,6 6 1,1 5-103,5 5 0,1 5 107,-1-4 1,0 5-32,1-2 0,-2 4-122,-3 0 1,7-3-207,-2 0 0,2-2 85,-3 2 0,1 1-149,-1-6 1,0 2-151,1-1 0,-1-3-222,1 2 0,-5-3 75,0-5 0,-1 3-246,1-3 1,2-1-397,-6 1 0,4-4 419,-3 5 0,0-7-1766,-1 3 1066,-2 1-194,3-4 685,-5 3 0,0-6 764,0-3 0,0-9 0,0-6 0</inkml:trace>
  <inkml:trace contextRef="#ctx0" brushRef="#br0" timeOffset="256">4057 15168 7872,'0'-12'1012,"0"5"-1012,0 1 0,-2 6 0,-2 0 0,3 2 1551,-3 2 1,-5 8-33,-3 9 1,-1 6-872,-3 2 0,-3 4-268,-2-4 1,-2 2-340,-2-2 1,0-7 73,0 2 1,2-1-560,2 1 0,-1-4 342,5-4 1,1-2-1168,3-2 0,5-3-2381,0-1 1495,5-5 2155,-2 2 0,5-5 0,0 0 0</inkml:trace>
  <inkml:trace contextRef="#ctx0" brushRef="#br0" timeOffset="257">4528 15168 7837,'-7'-5'-1446,"-4"3"2044,10-3-383,-5 5 462,6 0-293,0 0 1,6 0 286,2 0 0,3 0-303,1 0 0,5 4-106,-1 0 0,5 1-46,-4 0 1,3-4 5,-3 3 0,4 2-50,-5-2 1,1 4 35,-5-4 1,3 2-133,-2-2 1,2-1 128,-7 5 0,-1-4 10,1 4 0,-5-4 339,1 5-317,-3-1 1,-2 4-150,-3 1 0,-4 3 102,-9 1 0,2 1 35,-6-2 1,-3-1-26,-5 6 1,0-6-918,4 2 1,0-3 8,0-2 1,2 0-1350,2 1 365,3-6 1,10-2 193,0-5 1005,5 0 493,-3 0 0,17 0 0,9 0 0,11 0 0</inkml:trace>
  <inkml:trace contextRef="#ctx0" brushRef="#br0" timeOffset="258">5111 15553 6006,'7'-6'0,"-2"3"748,-5-5 1,2-2-219,2-6 1,-3 1 160,3-6-403,-2 6 0,2-9-133,0 4 0,4-4-249,-3 0 0,4-3 111,-1-2 0,-1-1 251,2-3-608,-1 3 300,-1 5 0,2 1 49,-4 4-116,-1-4 140,-4 11 1,1-4-3,3 9 361,-2-3-47,3 9 572,-5-9-288,0 10 173,0-5-28,0 6-745,0 0 0,-1 6 211,-3 2 0,2 9-22,-2 3 0,-1 4-191,0 1 0,-3-1 1,4 1 1,0 0 59,4 0 0,0 0-98,0-1 0,0 0 77,0-3 0,0 1-287,0-6 0,1 5 119,3-5 1,2 1-546,2-5 1,3-3 301,-3-1 1,-1-1 118,2 1 0,-1-2-310,4-6 1,1 0-559,-1 0 1,1 0 377,-1 0-453,0 0 835,1-6 1,-2-1 332,-3-5 0,2-1 0,-6 1 0,4 0 0,-4-1 0,0 1 0,-4-1 0,0 1 0</inkml:trace>
  <inkml:trace contextRef="#ctx0" brushRef="#br0" timeOffset="259">5111 15230 7911,'-12'-7'-875,"-1"2"0,5 1 474,0-1 2493,5 1-835,-3 4-168,6 0-228,0 0-808,6 0 1,2 0-12,9 0 1,2 0-812,6 0 0,0 0 533,-1 0 1,3-1 219,2-3 0,-3 2-97,3-2 1,-4-1-1645,-5 1 1757,4-1 0,-5 0 0,6-2 0</inkml:trace>
  <inkml:trace contextRef="#ctx0" brushRef="#br0" timeOffset="260">5620 14957 7348,'0'-7'65,"0"2"897,0 5-275,0 0 1,5-4-473,3 0 1,3-2-242,2 2 1,-1 3 54,1-4 0,-1 3 139,0-2 0,1 2-276,-1-2 97,1 3 0,-1 1-72,0 0 0,-3 0 15,-1 0 46,-5 0 91,8 0 220,-10 5-101,10-3-1,-9 3 118,3-5-224,-5 0 0,0 1 583,0 4-396,0 1 1,0 7-14,0-1 0,0 1-63,0-1 1,-1 2 25,-3 2 1,2 0-33,-2 4 0,3-1 15,1 2 0,0 4 131,0 0 1,0 0 134,0 3 0,0 0-103,0 1 1,0 1-168,0 3 0,4 2 1,0-6 71,-1-2 0,2 0 54,-1-3 1038,1 1-600,0-6-429,2 5 0,0-9 195,-3 6-311,3-6 356,-6 8 0,9-9 359,-6 3-564,0-4 0,-4 5-152,0-4 54,6 4-54,-5-11-54,5 4 1,-6-4 53,0 5 1,0-4 489,0 1-326,-6-7 0,5 9-166,-10-9-251,4 9-338,-6-10 1,-5 9-396,-2-6 1,-5 4 652,-4-4 0,-5 2 38,-12-2 0,-5-3 75,-11 4-292,23-4 1,-1-1 0,0 0-1,-2 0 1,-8 0 0,1 0-1</inkml:trace>
  <inkml:trace contextRef="#ctx0" brushRef="#br0" timeOffset="261">6538 15205 9661,'12'0'2138,"0"0"-1764,1 0-338,5 0 0,-3 4 198,6 1 1,-5-1-113,5-4 0,-5 0 61,5 0 0,-6 0-330,2 0 0,1 0-202,-2 0 1,1 0-482,-5 0 1,1 0-1518,-1 0 1708,0 0 0,1 0 639,-1 0 0,-5 0 0,-1 0 0</inkml:trace>
  <inkml:trace contextRef="#ctx0" brushRef="#br0" timeOffset="262">6587 15491 14614,'13'0'748,"-1"0"-718,0 0 0,6 0 122,3 0 1,2 0-987,2 0 0,1 0-7366,3 0 8200,3 0 0,11-11 0,1-3 0</inkml:trace>
  <inkml:trace contextRef="#ctx0" brushRef="#br0" timeOffset="263">7443 14908 8137,'0'-7'890,"0"1"-427,0 6 1589,0 0-1553,0 11 0,0 3-203,0 11 0,0 1-59,0 3 0,0 3 0,0 5 0,4-4-17,0 0 0,1-4-482,-5 4 0,1-5-58,3 1 0,-2-5-314,2-3 0,1 1-604,-1-5 0,0-1 2,-4-3 602,6-1 634,-5 0 0,5-5 0,-6-1 0</inkml:trace>
  <inkml:trace contextRef="#ctx0" brushRef="#br0" timeOffset="264">7431 14932 8013,'5'-19'93,"1"1"-17,2 6 0,7-1 188,-2 1 0,7 0-169,1-1 0,2-3 0,2-1 1,4 1 741,0 3 1,4 5-303,-4 0 0,4 1-241,-4-2 1,-4 4-53,-4 5 0,-2 0-185,2 0 0,-5 1 89,-8 3 1,4 3-23,-4 6 1,-3 3-35,-1 1 1,-2 5 40,-2-1 0,0 1-175,0-2 0,-2 6 24,-2-5 1,-1 4 115,-3-9 0,-4 5-123,4-4 0,-3-1-391,-1-3 0,-1-1 255,1 0 0,0 1 71,-1-1 1,1-3-337,-1-1 1,2-4 144,3 4 1,-3-5-67,3 1 1,-3-3 146,-2-1 0,5-4 4,0 0 1,4-10 15,-5 2 1,5-9 135,-4 1 0,5-4-20,-1-1 0,3-2 104,1 2 0,0-1-159,0 9 1,0 1-80,0 3 2559,0 7-1067,0 0-337,0 6-138,0 0-379,0 6 1,0 6 142,0 9 1,1 3 115,3 5-707,-2 3 70,9 0 0,-10 4-331,3-3 0,-1-3 282,1-1 1,-3 0-1332,4-4 630,-4 8 385,4-18 96,-3 14-1470,3-15 678,1 3 448,-5 1 19,5-9-85,-6 7 0,0-9-82,0 6 701,0-7 0,0 11 0,0-3 0</inkml:trace>
  <inkml:trace contextRef="#ctx0" brushRef="#br0" timeOffset="265">7443 15404 8013,'-7'0'2371,"2"0"-1630,5 0 2642,0 0-2906,5 0 835,8 0-571,1 0-256,14 0-207,-7 0-50,15 0-43,-10 0 0,10 0-416,-3 0 158,-3-6 150,1 5 1,-6-5 107,-1 6 0,1 0-575,0 0 1,-2 0-5170,-2 0 3256,3 0 2303,-11 0 0,11-5 0,-5-2 0</inkml:trace>
  <inkml:trace contextRef="#ctx0" brushRef="#br0" timeOffset="266">8374 14821 7944,'0'-19'2157,"0"2"-2046,0 3 1,0 6 1840,0 0-1352,0 5 0,-2-7 331,-2 6-362,3 0-518,-10-2 58,4 5 0,-6-4-290,1 5 1,0 0 118,-1 0 0,5 0-22,0 0 1,-1 0-540,-3 0 413,0 0 41,-1 0 223,6 0-141,-4 0-67,4 0 64,0 0 0,1 0 10,1 0 853,4 0-15,-4 0 30,5 0-296,0 0-443,0 5 0,1 3 521,3 9-329,-3 2 0,9 6 52,-6 0-267,6 0-8,-9-1 1,9 7 139,-6 2-185,0-3-249,2 6 312,-5-4 0,6 5 1,-3 0 92,-3 0-219,5 0-4,-6-5 210,0-2-127,5-5-174,-3 0 212,3 0 20,1-6-1,-5-1 12,5-5-38,-1-1 389,-3-5-587,3 4 72,1-10 105,-5 5-455,5-6 208,-1 0-30,-4 0-607,11 0 560,-11 0 0,10-2-232,-3-2-602,3-3 0,2-5 33,-1 0 706,0-6-367,1 4 1,3-10-20,1 4 806,-1-4 0,2-1 0,2 1 0</inkml:trace>
  <inkml:trace contextRef="#ctx0" brushRef="#br0" timeOffset="267">8634 14870 7944,'7'-5'2585,"-1"4"-1889,-6-5-91,0 0-384,0 5 255,0-4 1,1 5-70,3 0 1,-1 5 336,5 3 0,-4 5-16,4 3-309,1-2-253,-2 10 0,4-7-120,-3 4 0,0 3-281,5-4 1,-8 2 28,8-1 0,-4 1 266,4-5 1,-1 3-980,0-3 1,5-1 418,-1-3 0,1-1 162,-5 0 1,1-3-60,-1-1 1,1-5-2336,-1 1 1338,0-3 1394,-5-1 0,10 0 0,-3 0 0</inkml:trace>
  <inkml:trace contextRef="#ctx0" brushRef="#br0" timeOffset="268">8957 14858 7944,'-6'-12'2302,"5"5"-1582,-10-4 1,4 9-320,-6-2 0,0 8-42,-4 5-137,3 7 657,-9 3-329,9 6-561,-9 0 190,3 5 1,0-3-200,-1 1 1,6-1-430,-2-3 1,4 1 0,0-1 304,1-4-805,5-2 0,-3-5 460,6-1 0,0-4-1869,4 1 1461,0-7 897,5 4 0,8-12 0,6-1 0</inkml:trace>
  <inkml:trace contextRef="#ctx0" brushRef="#br0" timeOffset="269">8969 14945 7944,'12'0'1334,"1"0"-433,5 0-285,-4 0-225,4 0 0,-6 0 36,0 0 0,5 0 218,-1 0-368,1 0-153,1 0 97,-4-6 0,9 5 0,-4-10-748,1 10 0,2-9-100,-6 6 1,1 0-1668,-5 4 231,1 0 2063,-6 0 0,4 0 0,-5 0 0</inkml:trace>
  <inkml:trace contextRef="#ctx0" brushRef="#br0" timeOffset="270">9106 15081 7944,'5'7'1679,"-4"-1"-730,5-6-363,-6 5 51,0-3-216,5 3-186,-3 1-14,9-5-28,-4 4 1,5-5-593,1 0 255,-1 0 182,6-5-614,-4 4 453,9-10 145,-4 4 0,6-6-1121,-5 6 0,3-4 414,-2 3 1,-2-2 90,2 2 594,-6-3 0,8-1 0,-4-8 0</inkml:trace>
  <inkml:trace contextRef="#ctx0" brushRef="#br0" timeOffset="271">9552 14895 7944,'7'0'2782,"0"0"-2414,-3 0-133,-3 6 0,5 1 550,-6 5-336,5-5 132,-3 4 76,3-4-235,1 5-56,1 1-200,5-6 0,1 2 220,-1-5-220,0 0 0,1-4 166,-1 0-291,1 0-39,-1-5 55,0-2 45,-5 0 1,3-4 36,-6 3 0,4-3-254,-4-2 117,1 1-38,-5 0 115,0-1-237,0 1 123,-6-1 0,3 1 71,-5 0-477,0 5 278,-5-4 1,-3 9-531,-1-2 397,1 3 145,3 1 0,1 0-1540,0 0 816,5 5 264,-4 2-1764,9 6 1210,-3-1 1165,5 0 0,5 1 0,2-1 0</inkml:trace>
  <inkml:trace contextRef="#ctx0" brushRef="#br0" timeOffset="272">9962 14994 7944,'0'9'0,"0"-1"0,4 0 0,0 5 0,0-1 1033,-4 0 0,0 2 1388,0 3 1,-1-3-2088,-4 2 0,-1 2-166,-7-1 0,-1 3 53,-2-3 0,1 1 166,-6-2-387,0-2 0,-9 9 0,-2-3 0</inkml:trace>
  <inkml:trace contextRef="#ctx0" brushRef="#br0" timeOffset="273">10433 14796 8287,'-7'-6'1161,"2"5"-273,5-4 771,0 5-665,0 0-569,0 5 1,0 3-22,0 9 1,0-2 121,0 6 1,4-1 109,0 5-380,0 0 0,-3-2 33,3-2 1,-2 3-68,2-4 0,-3 0 27,-1 0 1,4-1-15,1 2 1,-1 1-161,-4-5 0,0-1 112,0-3 0,1-1-408,3 0 226,-2 1 0,3-5 182,-5 0-3772,0-5 1679,0 3-76,6-6 1,-4-2 1981,7-2 0,-1-8 0,4-8 0</inkml:trace>
  <inkml:trace contextRef="#ctx0" brushRef="#br0" timeOffset="274">10656 14647 8052,'0'-7'224,"0"0"84,0 3 185,0 3 207,0-5-22,0 6 889,0 0-897,6 0-207,-5 0-402,10 0 172,-9 0-47,3 0-51,-5 0 1435,0 0-1265,0-5-49,0 3 93,0-3-452,0 5-6518,0 0 6621,-5 0 0,-2 5 0,-6 2 0</inkml:trace>
  <inkml:trace contextRef="#ctx0" brushRef="#br0" timeOffset="275">10458 14697 7949,'-6'-7'575,"5"1"119,-5 6-34,6 0-11,0 0 0,-4 7-380,0 6 0,0 0-28,4 8 1,-1 4-22,-4 4 0,4 0 29,-3-4 1,3-1 51,1 1 0,0 0-80,0 0 1,0-2-9,0-2 0,0 2 8,0-2 1,4-2-155,0 2 0,1-6 13,-1 2 1,-2-4-161,2 0 0,-1-5-165,1 0 0,-3-3 163,3 3-370,3-5 184,-5 2 112,9-5 0,-9 0 43,7 0 1,-5 0-249,4 0 0,-4-1-101,4-3 1,-3-3-185,3-6 0,-5 5-237,1 0 1,1-1 323,-1-3 1,1 0-420,-5-1 978,5 1 0,-4-6 0,5-1 0</inkml:trace>
  <inkml:trace contextRef="#ctx0" brushRef="#br0" timeOffset="276">10358 14908 7949,'-8'0'1788,"0"0"-715,5 0 162,-2 0-376,5 0-570,0 0 1,5-5-352,3 1 0,9-4-434,4 4 0,2-6 402,2 2 1,0-2-958,0 2 0,-2-3 470,-2 3 1,1 1 580,-6-1 0,6-1 0,-2-3 0</inkml:trace>
  <inkml:trace contextRef="#ctx0" brushRef="#br0" timeOffset="277">10607 14660 7949,'-6'-7'2121,"5"1"-988,-5 6-88,6 0 457,0 0-1404,6 0 0,1 0 18,5 0-58,0 0 0,2 0-141,3 0 116,-3 0 1,3 0-184,-4 0 0,-1 0 64,1 0 0,-5 0-24,0 0 106,-5 0-148,8 0 158,-10 0 107,5 0 286,-6 0 1286,0 0 0,0 7-1418,0 5 0,0 2-75,0 7 1,0 0 69,0 3 1,1 1-58,3 0 1,-2 0 231,2 0 1,-1 4-87,1-1 1,-3 6 96,3-6 1,2 7-31,-2-2 0,1-3-33,0-1 0,-4 2-181,3-2 1,-3-5 30,-1-3 1,0-6 238,0 2-3,0-4-578,0 0 155,0-6 1,-1 2-1609,-3-4 1,-4-1 809,-9-4 0,-4 0 750,-7 0 0,-10 0 0,-6 0 0</inkml:trace>
  <inkml:trace contextRef="#ctx0" brushRef="#br0" timeOffset="278">11202 14895 7969,'7'0'2491,"0"0"-2207,-3 0 0,-1 0 522,5 0 0,0 0-306,5 0 1,-1 0-30,0 0 1,1 0-157,-1 0 1,5 0 86,-1 0-235,1 0 1,-1 0-55,1 0 1,1-1-187,-2-3 1,-2 2-152,3-2 1,-3-1-992,-2 1-1301,0-1 1688,1 5 0,-1-4 59,1 0 0,-5 0 769,0 4 0,-5 6 0,2 0 0</inkml:trace>
  <inkml:trace contextRef="#ctx0" brushRef="#br0" timeOffset="279">11363 15156 12772,'7'0'2572,"0"0"-1892,-3 0 0,3 0-314,6 0 1,4 0-134,4 0 1,4 0 131,4 0-3380,3-6 1130,5-1 1885,0 0 0,6-9 0,1 2 0</inkml:trace>
  <inkml:trace contextRef="#ctx0" brushRef="#br0" timeOffset="280">12889 14387 8398,'-1'-7'605,"-3"3"0,1 4-526,-5 4 1,-1 3 27,-3 5 1,0 1 21,-1-1 1,1 4-1,-1 1 0,1 0-39,0-5 1,-1 0-616,1 1 1,-1-1 77,1 1 0,4-2-170,-1-3 0,1 1-411,-4-4 1028,5-1 0,-10 1 0,3 2 0</inkml:trace>
  <inkml:trace contextRef="#ctx0" brushRef="#br0" timeOffset="281">12567 14337 8024,'0'-12'-391,"1"1"390,3 2 1,-1-2 368,5 3 1,-4 1-179,5-1 0,-5 4-40,4-4 0,-4 5 1303,4-1-980,1-3 0,3 5 469,0-2-620,1 3 0,-1 1-86,1 0 1,-5 4 6,0 0 0,1 4 0,3-3 1,-4 4-139,0-1 1,1 4 137,3 0 1,2-4-33,2 0 0,-2 1 17,3 3 0,1 1-12,-2-1 0,1 4 10,-5 1 1,1 0 94,-1-5 0,0 2-87,1 2 1,-5-2 6,0 3 0,-1-4-537,2 0 1,0-1 229,-5 1 1,2-5-719,-2 0 1,-1-4 435,5 4 1,-4-5-955,4 1 0,-3-1 563,3 1 0,0-2-436,4 2 1,1-4 447,-1-4 0,1 1 139,-1-5 1,0-2 587,1-7 0,-1 4 0,1-11 0,-1 5 0</inkml:trace>
  <inkml:trace contextRef="#ctx0" brushRef="#br0" timeOffset="282">13187 14176 8014,'0'-19'132,"0"2"1323,0 3-442,0 2 846,0-1-744,0 7-375,0 0-513,0 6 0,0 6 0,0 2 0,0 8-230,0 5 1,0 4 106,0 4 0,0-2-400,0 6 1,0-5 254,0 1 0,4-7 97,0-1 1,4-6-286,-3 1 0,3-2-622,-4-1 0,6-2 267,-2-3 0,-1 1-100,1-4 0,-4-1-36,4-4 0,-3 0 254,3 0 0,-4 0-990,4 0 1456,-5 0 0,3-6 0,-6-1 0</inkml:trace>
  <inkml:trace contextRef="#ctx0" brushRef="#br0" timeOffset="283">13088 14288 8008,'-7'0'2995,"1"0"-3009,6 0 0,2 0 192,2 0 1,0 0-30,8 0 1,-1 0-20,10 0 0,-4 0 143,3 0-1208,-5 0 691,9 0 0,-9 0-11,6 0-1154,-6 0 929,3-6 0,-7 3 480,-3-5 0,3 0 0,-4-5 0</inkml:trace>
  <inkml:trace contextRef="#ctx0" brushRef="#br0" timeOffset="284">13361 14015 8008,'6'0'1511,"6"-6"1,-10 6-766,7 0 1,-3 2-201,3 6 0,2 4-75,-3 5 0,3 6-156,1 2 0,-3 0-59,-1 4 0,0-2-420,5 2 1,-5-1 195,0 5 0,-5-6 185,1 2 0,-3-2 10,-1-3 0,-1 4-1039,-3-3 1,-3 2-574,-5-6 1,-6 1-6,-3-1 1,2 1 312,-2-6 1,-4 5 1076,-4-5 0,-5 1 0,2-5 0</inkml:trace>
  <inkml:trace contextRef="#ctx0" brushRef="#br0" timeOffset="285">12455 14139 8722,'-7'-6'369,"-4"5"-125,3-3 0,1 2-110,-1 2 0,1 7 203,-2 6 0,-2 6-103,3 10 0,3-2-87,1 6 1,2 1-166,2 3 1,6-1 148,2-3 1,8-2-392,5-2 0,4-4 179,4 0 1,3-6 169,5-6 0,1-1-26,4 0-63,-4-5 0,11-1 0,-5-6 0</inkml:trace>
  <inkml:trace contextRef="#ctx0" brushRef="#br0" timeOffset="286">13696 13866 7986,'-7'-7'411,"1"0"40,6 3 244,-5 3 121,3-5-290,-9 6-176,10 6 0,-5 0-97,6 7 1,0-5-144,0 0 58,0 1 1,2 2 84,2-3 0,-1 2-28,5-6 1,0 1-280,5-1-148,-1-2 0,0 3-50,1-5 1,-2-1-212,-3-3 210,3 2 174,-10-9 0,5 4 70,-6-5 0,0 4 81,0-1 1,-1 1-85,-4-4 1,-1 4 13,-7-1 0,-3 7-209,-1-3 0,1 4-266,3 1 1,1 0-1500,-1 0 1972,1 6 0,0 0 0,-1 7 0</inkml:trace>
  <inkml:trace contextRef="#ctx0" brushRef="#br0" timeOffset="287">12405 14833 8604,'-7'-5'1411,"2"3"-976,5-3 297,0 5-123,0 0-201,5 0 0,8 0-71,8 0 1,2 4-37,2 0 0,5 2-70,3-2 1,2-3-1,-2 3 1,7-2 37,-3-2 1,8 0 117,1 0 0,2 0-280,2 0 1,1 0-166,3 0 0,-6 0 53,6 0 1,-2-2 68,6-2 0,4-1-437,0-4 0,1-2 290,-28 7 0,1 0 1,28-6-867,3 2 0,-5-3 447,-5 3 0,-7 2 140,-9 2 0,-3 3 115,-5 1 1,-4 0-250,-9 0 496,-2 0 0,-11 0 0,-1 0 0</inkml:trace>
  <inkml:trace contextRef="#ctx0" brushRef="#br0" timeOffset="288">12926 15205 7860,'-5'-7'0,"2"-2"422,-5 5 1,5-2 317,-1 2 239,-3 3-333,0-5-374,-5 6 1,4 1-40,-1 4 1,6 1-1,-1 7 1,3 1-59,1 2 0,0-2 14,0 3 0,5 0 37,4 0 0,2-2-122,1-7-153,1 3 1,3-8 0,1 5 1,5-5 34,-2 1 1,4-4-92,1-4 1,-5-1 38,1-4 1,-6-2 108,2 3 0,-5-3-105,-4-1 1,-2-1 76,-6 1 1,0-1-16,0 1 0,-1 0 69,-4-1 1,-3 1 11,-8-1 1,2 5 4,-3 0 1,-1 4-52,2-4 0,-5 5-184,5-1 1,-1 2 69,5 2 0,-1 0-622,1 0 1,-1 4-73,1 1-443,5 4 0,2-2 62,5 5 1153,0-5 0,0 4 0,0-4 0</inkml:trace>
  <inkml:trace contextRef="#ctx0" brushRef="#br0" timeOffset="289">13323 14957 7940,'0'-8'811,"0"0"1262,0 5-834,0-3 211,0 1-514,0 4-385,0-5-186,0 12 1,0 2-70,0 8 1,0-2-293,0 3 0,5-2-172,-1 1 0,0-2-166,-4 3 1,4 1-1340,0-2 1124,0 1 1,-2-5 118,2 0-1092,-3 1 1,6-1 696,-3 1 0,-3-1 825,4 0 0,2 1 0,-1-1 0</inkml:trace>
  <inkml:trace contextRef="#ctx0" brushRef="#br0" timeOffset="290">13373 15404 14235,'6'7'-588,"-5"4"0,4-10 0,-5 5 1</inkml:trace>
  <inkml:trace contextRef="#ctx0" brushRef="#br0" timeOffset="291">14204 14709 7908,'-8'0'1519,"0"0"-515,5 0-129,-3 0-277,6 0-412,0 0 1,6 0 280,2 0 0,3 4-73,2 0 1,4 1-435,4-5 1,-2 0 102,2 0 1,-2 0-192,2 0 0,-2-5 128,-2 1 0,-3-5 102,2 0 1,-2-2-13,-2-1 0,-1 4-795,-2-1 1,-4 5-81,-5-4 524,0 0 0,-1-5 292,-3 1 0,-2 4-69,-2-1 0,-4 5-65,-1-4 1,1 5 37,-5-1 1,3 3 881,2 1-599,-6-6 0,4 5-48,-2-3 0,2 2 149,2 2 0,3 0 72,1 0 0,4 0-193,-4 0 0,4 0-54,-5 0 0,5 7 68,-4 6 1,1 3-49,-1 5 0,-2 2 203,6-2 1,0 7-32,4 0 0,0-3-118,0-4 0,0 0-209,0 3 0,0-4-77,0-4 0,5-2-242,4-2 0,2-3 219,1-1 1,2-4-251,2 4 0,-1-5 153,6 1 1,0-2-831,4-2 0,5-5-91,3 1 1,-1-5-1384,1 0 2492,0-2 0,4-7 0,0-1 0</inkml:trace>
  <inkml:trace contextRef="#ctx0" brushRef="#br0" timeOffset="292">14564 14374 11984,'14'0'368,"2"0"0,4 0-289,4 0 1,3-4-1561,1 0 1,4-6 1480,5 2 0,1-3 0,-1-1 0</inkml:trace>
  <inkml:trace contextRef="#ctx0" brushRef="#br0" timeOffset="293">15246 14225 7907,'0'-12'657,"0"5"-112,0-4 39,0 10-353,0-5 0,0 8-14,0 2 1,-5 7 26,-4 5 1,-2 2-28,-1-1 0,0 1-528,-1 2 0,5-2 280,0-5 0,-1 3 105,-3 1 0,0-1-42,-1-3 1,1-1-1058,-1 1 1,1-5 255,0 0 0,1-4-465,2 4 1234,-2-5 0,4 3 0,-5-6 0</inkml:trace>
  <inkml:trace contextRef="#ctx0" brushRef="#br0" timeOffset="294">15011 14163 7907,'4'-8'0,"0"0"0,5 4 0,0-4 0,-2 3 721,1-3 0,2 5-225,6-1 1,-2 3 97,2 1 1,-2 1-202,-1 3 1,3 3 58,1 6 0,-1 3-274,-3 1 0,0 1 39,4-2 0,-3-2-252,2 3 0,-2 0 128,-2 0 0,2 0-1188,3-5 0,-3-4 583,2 0 0,-2 1 512,-2 3 0,1 1 0,-1-1 0</inkml:trace>
  <inkml:trace contextRef="#ctx0" brushRef="#br0" timeOffset="295">15494 14027 8385,'0'-8'1518,"0"0"-553,0 5 150,0-3-324,0 6-495,0 0 0,0 6-21,0 2 0,0 4 0,0 5 0,0 2-175,0 6 1,0 0 71,0 0 1,0-2-221,0-2 0,0 1 131,0-6 0,4 5-303,1-4 0,3-1 132,-4-3 1,6-2 124,-2-3 1,-1 1-341,1-4 0,0-1-513,5-4 1,-1 0-194,1 0 0,-1 0 455,0 0 1,1 0-1217,-1 0 892,1-6 878,-7-1 0,6-11 0,-6-1 0</inkml:trace>
  <inkml:trace contextRef="#ctx0" brushRef="#br0" timeOffset="296">15407 14188 7961,'-8'-1'2363,"0"-3"-507,5 2-788,-2-3 39,5 5-328,0 0-745,5 0 1,3 0 88,9 0 1,4 4-124,8 0 0,2 11 0,7-1 0</inkml:trace>
  <inkml:trace contextRef="#ctx0" brushRef="#br0" timeOffset="297">16003 14684 10690,'14'-4'906,"2"0"0,-1-1-686,6 0 1,-2 3-395,2-7 0,1 5 158,-5-4 1,3 5 151,-3-1 1,1-1 298,-2 0-3440,-2 1 1590,4 4 1415,-6 0 0,-5 0 0,-1 0 0</inkml:trace>
  <inkml:trace contextRef="#ctx0" brushRef="#br0" timeOffset="298">15978 14821 8011,'7'0'1145,"-1"0"1,-6 1-451,0 3 0,1-2 108,3 2 1,-1-3-313,5-1 0,4 4-183,5 0 1,5 1-939,-1-5 1,4-5 471,3 1 0,0-5-471,5 0 0,0-2 629,4-1 0,1-6 0,-1-1 0</inkml:trace>
  <inkml:trace contextRef="#ctx0" brushRef="#br0" timeOffset="299">16698 14684 12043,'1'11'601,"3"-2"0,2 2-440,2-3 0,3-3-233,-3 0 1,7 0 56,2-1 1,1 0-43,-2-4 0,-2-1-261,3-3 0,-2 1 218,1-5 1,-2 4-243,3-5 0,-8 3 127,0-3 1,-5 0-29,4 5 123,-5-6 1,2 3-32,-5-5 1,0-1 97,0 1 0,-1 3 4,-3 1 0,1 0 141,-5-4 0,0-1-101,-5 1 1,5 3 204,0 1 0,-1 5-77,-3-1 0,-1-1-91,1 1 1,4 0 49,0 4 0,-1 0 380,-3 0 0,-1 0-42,1 0 1,0 5-121,-1 3 1,5 5-62,0 3 1,-1-1-38,-3 6 0,4 0 0,-1 4 1,7-1 10,-2 1 0,-2 0 5,2 0 0,0-5-13,4 1 0,1-4-132,3 3 1,-1-5-32,5 2 1,1-3-127,3-2 1,6-4-488,3 1 1,-2-6 325,2 1 0,-1-3-207,5-1 1,4 0 179,0 0 1,0-4 48,-4 0 0,0-6-417,-1 2 1,1-3 643,0-2 0,0-5 0,0-1 0</inkml:trace>
  <inkml:trace contextRef="#ctx0" brushRef="#br0" timeOffset="300">16983 14337 13134,'12'0'521,"1"0"1,5 0-498,2 0 0,4 0-1174,1 0 1,-1-1 392,1-3 757,0 2 0,0-9 0,0 4 0</inkml:trace>
  <inkml:trace contextRef="#ctx0" brushRef="#br0" timeOffset="301">17504 14225 11573,'-7'13'152,"-4"1"1,3 1-315,-3 1 1,-2 1 220,1-5-724,-6 1 0,4-1 402,-2 1 1,2-1-226,2 0 1,-1-3 150,1-1 0,1-4 337,2 4 0,-7-5 0,2 3 0</inkml:trace>
  <inkml:trace contextRef="#ctx0" brushRef="#br0" timeOffset="302">17343 14101 7904,'5'-12'625,"-3"5"0,9-2-325,-3 4 0,3 1 40,1 4 0,1 0 36,-1 0 1,1 0 169,-1 0 0,0 6 247,1 2-456,-1 3 1,2 6-228,2-1 0,-2 5-244,3-5 0,-3 6 261,-2-1 1,-1-3 89,-3-1 0,3-1-1315,-2-4 1,0 4 558,0-8 1,2 2-494,-3-2 0,-1-1-598,1-3 387,0-3 1243,-1 10 0,4-9 0,-4 3 0</inkml:trace>
  <inkml:trace contextRef="#ctx0" brushRef="#br0" timeOffset="303">17789 14064 7904,'6'-12'858,"-5"5"-533,5-4 332,-6 10 25,0-5 151,0 6 900,0 0-1451,0 6 1,0 0-73,0 7 0,-4 5 7,-1 2 0,1 0-140,4 0 1,0-3 83,0 4 1,0-5-134,0 5 0,4-5 153,1 5 0,0-6-285,-1 2 0,-1-3 51,5-2 1,-4 0 155,5 1 1,-5-2-356,4-3 1,-4 2-123,4-6 1,-3 1-48,3-1 1,0-2-74,5 2 30,-1-3 0,0-1 101,1 0 1,-2-1-326,-3-3 0,2 1 189,-6-5 1,4 4-435,-4-5 281,0 1 1,-4-4 651,0-1 0,0 1 0,0 0 0</inkml:trace>
  <inkml:trace contextRef="#ctx0" brushRef="#br0" timeOffset="304">17715 14176 7904,'-7'-6'1709,"-4"5"111,10-5-826,-5 1-5,6 4-656,0-5 0,1 6 12,4 0 1,3 0-59,8 0 0,5-4-672,8 0 1,-3-4 228,3 3 156,3-4 0,0 2 0,5-6 0</inkml:trace>
  <inkml:trace contextRef="#ctx0" brushRef="#br0" timeOffset="305">1451 16979 8125,'-6'0'1707,"0"0"-1319,6 0-330,0 0 99,6 5 0,0-3 66,7 2 0,1-3-138,2-1 0,3 0-460,6 0 0,-4 0-113,0 0 1,-2-4 177,2 0 0,1-2-136,-6 2 1,5 3 445,-5-3 0,1-3 0,-5 0 0</inkml:trace>
  <inkml:trace contextRef="#ctx0" brushRef="#br0" timeOffset="306">1501 17264 9482,'12'-7'92,"1"0"-536,-1 3 1,2 3 176,3-3 285,-4-3 3,5 0 0,0-1-306,3-1 134,-3 7 74,0-9 1,-2 8-938,1-5 460,-1-1 554,-9 2 0,4-4 0,-4 4 0</inkml:trace>
  <inkml:trace contextRef="#ctx0" brushRef="#br0" timeOffset="307">1575 16867 8064,'0'-12'1621,"0"5"-1232,0 1 0,2 6-39,2 0-117,3 0 63,5 0 1,5 0 191,-1 0-313,6 6 0,2-1 58,5 4 0,0-2 56,-4-3 1,-1 1-1,1 3 1,-4 2-62,0-6 1,-6 6 111,1-2-460,-2 3 140,-7 2 1,-2 5 195,-5 2-1218,0 4 754,-11 6 0,0 2-115,-13 5 1,0 4-299,-9 1 0,5 4 339,0 0 1,-10 2-1,0 2 1</inkml:trace>
  <inkml:trace contextRef="#ctx0" brushRef="#br0" timeOffset="308">2680 16867 8240,'0'-7'1406,"0"2"-1221,0 5 1,0 1 77,0 3 1,1 9 220,3 7-298,-3 4 0,5 5 6,-6 0 1,0 4-161,0-4 1,4 0-45,0-5 64,0 1 0,-2 3-690,2-3 0,-3 2 342,3-6 0,2-3-672,-2-2 0,2-2 127,-2-2 425,-3 1 416,5-6 0,-6 4 0,0-4 0</inkml:trace>
  <inkml:trace contextRef="#ctx0" brushRef="#br0" timeOffset="309">2667 16880 8213,'0'-13'-198,"0"-5"0,2 4 198,2-2 0,-2 4 0,7 3 0,-1-2 990,4 3 1,1-2 0,-1 2-651,1-3 1,3 6-78,1-4 0,5 2 10,-2 3 1,2 3-17,-1-3 1,1 2-158,-5 2 45,5 0 0,-8 6 0,2 2-99,-2 3 1,1-3 180,-3 1-311,4-1 1,-9 4 77,5 1 0,-5-1 13,-3 1 83,3-1 1,-6 0-20,3 1-180,-2 5 59,-2-5 0,-2 5-256,-2-5 154,3 5-49,-10-5-323,4 5 315,-5 0 1,-5-4 100,0 3 0,1-4 34,3 0 0,1-5-101,0 0 1,3-5-512,1 1 284,0-2 0,-5-2-76,1 0 1,4-6 111,0-2 173,5-3 1,-7-7 42,6-3 106,-6-2-104,9-2 0,-9 0 113,6 0 56,0 1 1,4-1 95,0 0 0,0 6 879,0 2-678,0 3 1100,0 7-422,0-4-385,0 10-119,0-4-299,0 5 0,0 5 97,0 3 0,0 8 107,0 0-50,0 6-162,6-3 0,-5 6 62,3 0 0,2 4 15,-2 0 1,1-2-648,-1-6-717,-2 3 1,5-5 182,-3 6-668,-3-1 998,5-4 0,-6 2-627,0-6 803,0 6 0,0-8-289,0 3-56,0 2 758,0-5 0,0 4 0,0-6 0</inkml:trace>
  <inkml:trace contextRef="#ctx0" brushRef="#br0" timeOffset="310">2618 17351 11401,'0'-7'986,"0"1"1,1 6-603,3 0 1,4 0 59,9 0 0,-2 0 127,6 0-255,-1 0 0,5 0-150,0 0-83,0 0 0,4-1 349,0-3-1055,0-3 1,-5-1 346,1 0 304,0 5 0,0-7 34,0 6 1,-5 0-63,1 4 0,0-6 0,4-1 0</inkml:trace>
  <inkml:trace contextRef="#ctx0" brushRef="#br0" timeOffset="311">3560 16768 8011,'0'-12'-627,"-4"-1"1,0 1 0,0-1 573,4 1-2,-6 5-30,5-4 1,-9 4 84,6-5 0,-1 1 395,1 2 1,1-2 588,-5 3 0,3 1-608,-3-1 0,1 4-181,-1-4 0,-2 3 214,6-3-377,-5 5 0,6-2 478,-5 5-614,5-6 114,-3 5-30,1-4 23,-2 5 63,0-6 1,0 5-172,3-3 151,3 2-210,-5 2 231,6 0-820,0 0 923,0 6 75,0 1-258,0 5 1,0 2-7,0 2 0,0-1 27,0 6 1,0 0 177,0 4 1,0-1-171,0 1 1,1 4 24,4 0 1,-4 5 65,3 0 55,-3-4 0,-1 4-59,0-5 1,5 4 80,-1-4 0,4 0 289,-4-4-293,0 0 0,0-2 104,1-2-63,-1 2-120,1-9 0,-2 3 134,5-9-338,-5 3 110,8-4 0,-8 0 97,5-3 1,-4-3-101,4-1 0,-3 0-637,3 0 311,0 0-248,5 0 0,-1-5-580,0-4 1,5-2 385,-1-1-713,6 0 1477,-2-1 0,10-10 0,2-3 0</inkml:trace>
  <inkml:trace contextRef="#ctx0" brushRef="#br0" timeOffset="312">3945 16768 8062,'0'-12'-1019,"0"-1"1,0 5 1018,0 0 0,0 5 1066,0-8-51,0 9-636,0-3 1,1 9-192,3 0 0,3 7 144,6 2-101,-1-1-58,1 11 1,-1-7 72,0 4 0,1-3-124,-1 4 1,1-2-212,-1 1 1,5-2 206,-1-5 0,1 3 29,-5 1 1,0-1-606,1-3-309,-1-1 0,1-4 103,-1 1-697,-5-6 585,4 8 567,-4-10 0,1 6 209,0-3 0,1-3 0,3 5 0,0-6 0</inkml:trace>
  <inkml:trace contextRef="#ctx0" brushRef="#br0" timeOffset="313">4267 16718 8062,'6'-18'-1892,"-5"9"1892,3-4 0,-2 4 544,-2 2 280,0-4-191,0 9 11,-6-3-316,-1 5 1,-5 7 123,0 5 325,-1 6-420,-5 7 0,3 4-69,-6 0 0,-3 1-46,-5-1 0,0-1-540,4 5 1,-4-6-265,0 2 1,-4-1-565,4 1 0,1-7 590,8 3-627,-4-3 1163,11-3 0,-5 4 0,5-3 0</inkml:trace>
  <inkml:trace contextRef="#ctx0" brushRef="#br0" timeOffset="314">4987 16632 8066,'0'-7'1292,"0"-4"-608,0 9-334,0-3 0,0 5 58,-6 0-58,0 0-500,-12 0 180,4 0 1,-10 1 180,4 3 1,0 3 19,0 6 0,-1 0-346,-4 4-36,6-3 150,-4 4 0,7-6 246,-4 0-155,5-5 0,-2 4 334,9-2-229,-3-4-75,9 6-164,-3-10 77,5 5 252,0-6-177,0 0 0,5 1 69,4 3-296,2-2 86,7 3 0,-5-5 114,4 0 0,-3 0-303,-2 0 1,5 5-910,-1-1 923,1 0 1,-5-4-1331,1 0 1006,4 0 1,-7 4-330,2 0 861,-2 6 0,3-3 0,-1 5 0</inkml:trace>
  <inkml:trace contextRef="#ctx0" brushRef="#br0" timeOffset="315">4751 16966 11507,'2'7'678,"2"-3"0,3 2-702,5-2 1,5 0 118,-1-4 0,6 0-1005,-1 0 466,2 0-144,2 0 1,0 0-611,0 0 0,0 0 510,-1 0 688,1 0 0,6 0 0,0 0 0</inkml:trace>
  <inkml:trace contextRef="#ctx0" brushRef="#br0" timeOffset="316">5347 16929 8066,'7'-12'0,"-2"-1"94,-5 1 0,4 0 517,0-1-543,1-5 0,-5 4 1,0-3 318,0-1 1,1 3-92,3-6 1,-3 6 121,4-2 0,-4 2 193,-1-2-118,0 4-289,0-5 1,0 9 467,0 1-277,0 0 116,0 1 14,0-4-175,0 10-279,0-5 116,0 1 222,0 3-958,0-3 470,0 5 1,0 5 1,0 4-51,0 2 225,-6 6 1,5 0-239,-3 8-65,3-3 209,-5 8 0,5-6-10,-4-4 0,4 4-21,1-4 1,0 0-1,0 0 1,4-5-42,0 2 0,2-3-138,-2-2 1,-1 1-280,5-1 0,0-4 178,5 1 1,-5-7 135,0 2 0,1-2-584,3-2-32,0 0 0,1 0 21,-1 0 204,1 0-63,-7 0 184,5-6 1,-8 4-38,6-7 0,-7 5 479,2-4 0,-2 0 0,-2-5 0</inkml:trace>
  <inkml:trace contextRef="#ctx0" brushRef="#br0" timeOffset="317">5260 16830 8066,'-13'-6'673,"7"5"-319,-5-4 0,9 3 252,-2-2-139,-3 3 1011,6-5-368,-10 6-1174,9 0 28,2 0-86,2 0 0,13 0-29,-3 0 0,9 0 235,0 0-1532,2 0 1003,2 0 1,0-4-1,0 0 1,-1-2-236,1 2 1,4 3 679,0-3 0,0-3 0,-4 0 0</inkml:trace>
  <inkml:trace contextRef="#ctx0" brushRef="#br0" timeOffset="318">5731 16545 10442,'13'-7'532,"-1"3"-241,0-3-116,1 5 0,-1-4 1,1 1 1,-1 4 0,1-3 0,-5 3-55,0 1 0,-4 0 17,4 0-211,-5 0 257,3 0-57,-1 0 29,-3 0-21,3 0 17,1-6 11,-5 5-48,5-5 15,-6 6 30,0 0-36,5 0-182,-4 0 212,5 0 117,-1 6-113,-3-5 1,3 10 457,-5-3-240,6 3-108,-5-4 1,5 8 71,-6-2-201,0 2 37,0-3 417,0 6-295,5-4 0,-3 8 210,2-5 28,-3 5-234,-1-3 0,0 4 152,0-2 217,0 2-333,0-3 0,0 5 317,0-1-168,0 1-313,0-6 0,0 4 586,0-7-322,0 1-2,6 1 1,-5-9 121,3 4 1,-2-4-230,-2 4 1,0-5 257,0 0-355,0-5 0,-6 7 0,-2-6 0,-3 0-664,-2-4 0,0 0-205,-4 0 0,-2 0-2433,-6 0 0,0 0 244,0 0 2825,-5 0 0,-7-6 0,-7-1 0</inkml:trace>
  <inkml:trace contextRef="#ctx0" brushRef="#br0" timeOffset="319">6674 16656 9906,'12'7'1743,"2"3"-1529,3-6-41,-3 0 1,9-4 172,-2 0-286,2 0 0,2-1-300,0-3 0,4-3-176,0-6 0,0 2 210,-5 3-1378,-4-3 1050,-2 10 1,-6-6-46,0 3 579,-5 2 0,-1 2 0,-6 7 0</inkml:trace>
  <inkml:trace contextRef="#ctx0" brushRef="#br0" timeOffset="320">6699 16954 10933,'14'0'964,"2"0"0,4 0-813,4 0-91,1-6 0,0 0 207,0-7-1397,5 1 735,2-1 283,5 7-1563,0-6 1,0 7 1674,1-3 0,-1-3 0,0 4 0</inkml:trace>
  <inkml:trace contextRef="#ctx0" brushRef="#br0" timeOffset="321">7691 16557 10738,'0'13'539,"0"-1"1,0 4-182,0 1 33,0 5-412,0-3 60,0 6-53,6-6 0,-5 3-188,3-5 0,-2 4 197,-2-5 1,0 5 137,0-5 0,1 1-791,3-5 1,-2 1-1093,2-1 1,-3 1 1749,-1-1 0,6 0 0,1 1 0</inkml:trace>
  <inkml:trace contextRef="#ctx0" brushRef="#br0" timeOffset="322">7915 16731 8100,'7'0'1223,"-2"0"1,1 0-732,2 0 1,1-2-96,0-2 0,3 3-182,1-3-149,-1-3 111,11 5 1,-7-7-1237,4 5 559,1-6 368,4 3 132,5 0 0,2-4 0,5 4 0</inkml:trace>
  <inkml:trace contextRef="#ctx0" brushRef="#br0" timeOffset="323">8932 16483 8077,'-7'-6'141,"-4"5"338,10-5-380,-5 6 0,6 0 339,0 0 1,0 10-281,0 2 0,0 9-17,0 0 0,0 4 70,0 3 1,4 0 179,0 5 0,5-4-1039,-5 4 474,5-5 1,-7 2 46,2-5-1007,-3-6 545,5 4 135,-5-9 1,5 8-250,-6-5 0,1-2 703,3-7 0,-2 3 0,3-4 0</inkml:trace>
  <inkml:trace contextRef="#ctx0" brushRef="#br0" timeOffset="324">8932 16508 7999,'7'-20'-117,"4"2"1,-4 2 606,5-1-267,0 1 0,1 3 273,-1 1-277,1-1 0,0 2 33,4 3 1,-3 1-5,2 3 0,2 3-99,-1-3 0,3 4-94,-3 4 0,4-1 33,-5 5-93,1 0 129,-5 4 1,1 1 57,-1-1 0,0 5-75,1-1 0,-6 2-112,-3-1 1,-3-2 189,-1 6-364,0-6 108,0 8 1,-1-8 48,-3 6 1,-2-6-186,-2 2 1,-3 1-420,3-2 341,-3 1 120,-7-5 0,4-1-99,-3-3-44,4 3 194,0-4 0,5 0-179,0-3 0,-1-2 51,-3-2-70,0 0 195,5 0 0,-3-2-110,6-2 1,-6-7 12,2-5 1,2-6 39,2 1 0,-1-2 31,1-2 1,0-1 256,4-3-113,0 2 13,0-3 745,0 11-352,0-5-143,0 11 967,0-5-800,0 11 1,0 0 59,0 3-155,0 2-93,5-3 0,-4 10 435,4 4-268,1 7-122,-4 4 0,5 4-39,-3 1 0,-3 4-304,3 0 1,-2 4-371,-2-4 0,1 4 65,3-4 0,-2 0-432,2-4 0,-3 4 369,-1 0 1,0-2-130,0-6 1,0 2-923,0-2 1474,0-3 0,-5 5 0,-2-3 0</inkml:trace>
  <inkml:trace contextRef="#ctx0" brushRef="#br0" timeOffset="325">8857 16966 8077,'-6'0'2729,"0"0"-2677,6 0 137,0 0 1,6 2 162,2 2 389,3-3-397,7 5 0,-3-6-54,6 0 1,-1 0-42,5 0 0,4 0-46,0 0 0,1 0-106,-1 0 1,-3-4 253,3 0-1023,-2-1 0,-3 1 0,0 0-1955,-4 1 1859,4 2 0,-5 1-1109,6 0 1877,-6 0 0,5-6 0,-5 0 0</inkml:trace>
  <inkml:trace contextRef="#ctx0" brushRef="#br0" timeOffset="326">9701 16545 8174,'0'-13'16,"4"1"188,0 0 1,0-1 368,-4 1 1,0-1-285,0 1 1,0 0 19,0-1 1,0 5 25,0 0-103,0-1 0,0-3-182,-5 5 330,4-4-144,-11 4 0,10-4 233,-7 3-270,7-3 0,-5 8 126,3-5-97,2 5-22,-3-3-11,5 6-43,0-5 39,0 4 1,0-5-382,0 6-612,0 0 719,0 6 1,0 0 88,0 7 0,0 5 312,0 2-27,0-2-230,0 6 1,0-5 347,0 6-376,0 0 9,0 0-150,0 5 155,0-4 0,0 6 26,0-3 0,0-2 35,0 6 1,0-5 119,0 1-401,0-3 184,0-1 0,4-6 88,0-2-28,6 2-275,-3-5 226,5 4 0,-4-10 26,1 0-553,-1-5 319,4 2 1,1-5 50,-1 0-473,6 0 394,-4-5 0,4 2-402,-6-5 0,-1 0-344,-3-5 1,3 1-1128,-2-1 1082,-4 1 1005,6 0 0,-4-6 0,5-2 0</inkml:trace>
  <inkml:trace contextRef="#ctx0" brushRef="#br0" timeOffset="327">10048 16458 8111,'7'0'1844,"-1"0"-1711,-6 0 67,0 0 1,4 1 249,0 3 0,4 3-79,-4 6 0,6-1-134,-2 1 1,3 3-126,2 1 0,-5 3 94,0-3 0,2 1-274,7-2 1,-6-2 0,4 3-155,0-4 1,0 0-267,-3-1 0,1-1 53,-1-3 0,1 2-570,-1-6 0,0 0-208,1-4 687,-1 0 526,1 0 0,5 0 0,1 0 0</inkml:trace>
  <inkml:trace contextRef="#ctx0" brushRef="#br0" timeOffset="328">10396 16520 8111,'-7'-7'1720,"-3"0"-854,6 3-201,-6 3 1,-1-5 502,-5 6-838,-6 6 1,2 2-202,-4 8 0,-1 4 66,0 5 0,-4 3-1025,0 1 1,0 2 597,4-2 0,2-3 291,2 3-59,-2 2 0,9-4 0,-4 3 0</inkml:trace>
  <inkml:trace contextRef="#ctx0" brushRef="#br0" timeOffset="329">10755 16458 8081,'0'-7'1069,"0"2"-399,0 5 849,0 0-1329,6 0 0,2 0 106,9 0 0,2 4 408,6 0-470,0 5 0,0-7 10,-1 9-70,1-10 0,0 6 58,0-3 1,-5-2-15,1 2 1,-6-2-93,2 3-490,-3-4 298,-8 5 0,0-5-35,-6 3 85,0-3 70,0 10-130,-6-4 41,0 6 1,-12 1-115,-3 2 1,-7-2-277,-1 2 0,-5 2-251,1-1 1,3-1-522,1-3 1,4-1 1196,4 1 0,-2-1 0,3 0 0</inkml:trace>
  <inkml:trace contextRef="#ctx0" brushRef="#br0" timeOffset="330">11339 16470 8061,'0'-7'801,"0"2"-179,0-1-59,0 5-97,0-10 58,0 10 167,0-5-695,0 6 178,0 6 1,0 1-51,0 5 109,0 6-114,0 1 0,0 6 52,0 0 1,0-5 221,0 1-571,0-6 156,0 9 0,0-11 4,0 4 0,1-3-123,3-2 1,-1-1 177,5-3-509,-5 3 336,8-9 0,-6 5-90,4-3 172,7-3 1,-3 5 12,7-6 0,-2-2-244,-5-2-2233,-1 3 1629,0-10 0,-3 4 889,-1-5 0,0-1 0,5 1 0</inkml:trace>
  <inkml:trace contextRef="#ctx0" brushRef="#br0" timeOffset="331">11214 16545 8061,'-6'0'1555,"0"0"-865,6 0-196,0 0 1,1 4-263,4 0 1,1 0-500,7-4 219,5 0 1,-2 0-460,9 0 1,-3 0 0,7-1-16,-3-3 0,3 1-996,0-5 1518,0-1 0,1-3 0,2 0 0</inkml:trace>
  <inkml:trace contextRef="#ctx0" brushRef="#br0" timeOffset="332">11649 16309 8669,'0'-12'1258,"0"5"-783,0-4-209,0 9 1,5-3-101,3 5 1,3-4-134,2 0 1,-1-1-114,1 5 62,-1 0 0,6-5-96,-4 4 109,4-5 1,-6 6 228,1 0-279,-1 0 1,0 0 175,1 0-80,-6 0 204,4 0 31,-10 0 0,9 1 345,-6 4-385,0 1 1,-4 7 218,0-1-248,0 1 0,1-1 8,3 0 1,-2 6 19,2 3 0,1 2 90,0 2 236,-1-5-388,-4 3 1,4-4 127,0 6 1,4 0 140,-4 0 0,1 0-195,-5-1 1,4-3 101,0 0 320,0-6-316,-4 8 0,0-9 156,0 3-138,0-4 124,0 0-1,0-6-681,0 4-1861,-6-10 1407,0 5 0,-12-2-1460,-3 0 1007,-2 0-113,-2-4 1,-1 0 1206,-3 0 0,-3 5 0,-5 2 0</inkml:trace>
  <inkml:trace contextRef="#ctx0" brushRef="#br0" timeOffset="333">12554 16433 8698,'0'-7'968,"6"0"-632,2 3-519,9 3 164,-4-5 0,11 6 120,-4 0 1,0 0 38,0 0 1,1-4-35,4 0-356,0 0 0,-2 4 29,-2 0-1033,2 0 626,-16 0 471</inkml:trace>
  <inkml:trace contextRef="#ctx0" brushRef="#br0" timeOffset="334">12591 16656 8042,'0'7'1450,"0"-1"-1206,0-6 1,6 0 109,2 0-185,3 0 0,7 0-160,3 0 1,2-2-260,2-2 1,0 3 217,0-3-1531,0-3 1070,-1 5 0,1-4 493</inkml:trace>
  <inkml:trace contextRef="#ctx0" brushRef="#br0" timeOffset="335">13396 16618 9718,'2'19'-370,"-2"-5"-59,-2 8-1209,-2-6 766,3 1 872,-5-5 0,1 1 0,-2-1 0</inkml:trace>
  <inkml:trace contextRef="#ctx0" brushRef="#br0" timeOffset="336">13658 16557 8180,'9'0'830,"-1"0"1,4 0-316,5 0 0,-1 0-231,-3 0 1,3 0-49,1 0 1,5-4 28,-1 0 1,2 0-308,2 4 0,0-2-376,-1-2 0,1 3-207,0-3 1,5 2 624,3 2 0,3-5 0,2-2 0</inkml:trace>
  <inkml:trace contextRef="#ctx0" brushRef="#br0" timeOffset="337">14552 16545 8012,'0'7'375,"0"-2"-409,0-5-6,0 0 1003,0 6-406,0 1-212,5-1 11,7 5-158,2-9 1,10 7-43,-4-4 0,5-1 11,4-4 1,-3 0 103,3 0-285,-3-6 47,5 5 0,-6-10-206,-1 3 143,1-3 40,-11-2 1,4 5-453,-6 0 181,1-1 152,-6 2 1,2-4-89,-5 3 1,0-3 166,-4-1-208,0-1 84,0 1 1,-5 0 99,-3-1 30,-3 1 1,-2-1 140,1 1 39,-1 5-195,1-4 1,0 10 7,-1-4 1,1 4 135,-1 1 0,-3 0 211,-1 0 0,1 0-148,3 0 64,-5 0-87,5 6 1,-5-4-21,5 7 132,1-1-98,-6 4 0,4 1 347,-2-1-180,2 6-140,7-4 0,-3 9 173,6-2-184,-5 2-23,7 2 135,-3 0-153,5 0 1,1 0-27,3-1 1,5-4-135,7-4 0,-1 2 314,6-1-715,0-1 343,9-9 1,-3 3 75,7-6 1,-1 0-162,4-4 1,1 0-2736,4 0 1575,-4 0 1156,5 0 0,0 0 1,1 0-1</inkml:trace>
  <inkml:trace contextRef="#ctx0" brushRef="#br0" timeOffset="338">15147 16185 8065,'-7'-5'1150,"0"3"-411,3-2 263,3 3-320,-5 1-95,6 0-339,0 0-15,6 0-59,1 0 1,6 0-71,4 0-116,2 0 303,6 0-1796,5 0 1107,2 0 0,1 0 118,0 0 280,0 0 0,10-11 0,1-3 0</inkml:trace>
  <inkml:trace contextRef="#ctx0" brushRef="#br0" timeOffset="339">15767 16036 10183,'-1'13'181,"-3"-1"0,-2 0-44,-2 1-746,-9-1 492,9 6 1,-11-4 148,2 2 1,4-2-404,-4-1 177,-2-1 1,5-1-994,-3-3 787,4 3 0,0-8 400,1 5 0,-6-5 0,-1 3 0</inkml:trace>
  <inkml:trace contextRef="#ctx0" brushRef="#br0" timeOffset="340">15594 15999 8016,'12'0'0,"0"-1"575,1-3 0,3 2-159,1-2 0,-1 4 59,-3 4 1,-1 3-137,1 5 0,-1 1-98,0-1 0,1 1-131,-1-1 1,1 5 0,-2-1-233,-3-1 1,3 3-350,-3-1 0,3-1 18,2-3 1,-1-1-361,0 0 0,-3-3 334,-1-1-764,0 0 507,5-1 736,-1-1 0,0-1 0,1 2 0</inkml:trace>
  <inkml:trace contextRef="#ctx0" brushRef="#br0" timeOffset="341">16077 15937 8016,'0'-12'457,"0"-1"771,0 1-719,0-1 0,0 5 664,0 0-579,0 5-352,0-2 1,-1 6-97,-3 3 48,2 3 1,-3 10-18,5-1 1,-4 5 28,0-5 0,0 6-273,4-1 0,0-2 101,0 2 0,4-4-214,0 3 0,1-3 106,-1 3 1,-1-4-66,5 0 0,1-2-10,3-2 1,1 1-173,-1-1 1,0-1 41,1-3 0,-1 2-91,1-6 1,3 0-176,1-4 1,-1 0 239,-3 0 1,-1 0 0,0-1-244,1-3 1,-2 1 202,-3-5 0,2 4-148,-6-5 1,4 1 492,-4-4 0,0-1 0,-4 1 0,0-1 0,0-4 0,0-3 0</inkml:trace>
  <inkml:trace contextRef="#ctx0" brushRef="#br0" timeOffset="342">15966 15987 7916,'-13'0'1502,"6"0"-824,2 0-81,5 0 403,0 0 0,5 4-158,4 0 0,9 4-623,6-4 0,4 0-443,9-4 1,-5 0-3032,9 0 1601,-5 0 1488,12 0 0,-9 0 0,4 0 0</inkml:trace>
  <inkml:trace contextRef="#ctx0" brushRef="#br0" timeOffset="343">18534 17587 11250,'0'0'0</inkml:trace>
  <inkml:trace contextRef="#ctx0" brushRef="#br0" timeOffset="344">13361 16433 7990,'0'-12'-106,"0"-1"0,0 5 180,0 0 1,0 4 167,0-5 116,0 1 54,0-4 0,4 3 342,0 1-303,0 5-161,-4-2 189,0 5-38,0 0 1,4 1-269,0 3 1,5 3 0,-5 6 0,0 0-106,-4 4 0,0 2-5,0 6 0,0 0 43,0 0 0,0-5 1,0 1-118,0 1 0,0-4 65,0-1 0,0-2-66,0 1 1,0-6-6,0 2 1,0-6-347,0 2 248,0-5-245,0 2 778,0-5-358,0 0 1,0-5-72,0-3 1,0-5-51,0-3 1,0-2-107,0-3 0,0-2-82,0 2 242,0-2 1,-4 2 51,0 0 1,-1 2-10,5-2 1,-4 3 435,0 6-195,0-1 135,4 1-165,0 5-29,0 2-94,0 5 1,0 5-32,0 3 0,0 9 27,0 4 1,1 3-204,4 5 0,-4-4-76,3 0 1,-3 0 129,-1-4 0,2-4-233,2 0 126,-3-3-111,5-2 45,-6-5-24,0 4 106,0-10 68,0 5 0,1-6 54,3 0 1,-2-6-55,2-2 0,-3-4 69,-1-5 1,0 2-68,0-6 0,4-1 81,0-7 1,1 3-28,-5-3 1,0 3 10,0 1 0,0 5-26,0-1 0,0 2-6,0-2 601,0 3-183,0 6 203,0-1-129,0 6-105,0 2-221,0 5 0,1 0 16,3 0 0,-2 5 337,2 4-321,-3 7 1,-1 3 338,0 6-627,6 0 235,-5 0 1,4 4-206,-5 0 0,0 0-354,0-4 0,-1-1 200,-3 1 231,3 5 0,-5 2 0,6 5 0</inkml:trace>
  <inkml:trace contextRef="#ctx0" brushRef="#br0" timeOffset="345">2369 18504 8197,'-12'0'649,"0"0"-95,-1-5-305,1-2 0,4-1 229,-1-1 1,2 0-23,-1-8-410,3 3 51,5-15 1,0 9 156,0-9 0,0-3-15,0-1 0,5-7-127,3-1-37,9-1 0,-2 1 60,6 0-76,-1-6 0,5 8 65,0-2 1,0 4-129,0 4 1,-1 2 137,1 7 0,-5 0 146,-4 3-290,3 4-112,-5 4 68,4 6 0,-10 2-573,1 5 322,-1 0 127,-1 0-1471,-2 0 898,1 0 231,-5 5 0,6-2-1357,-3 5 1877,-2-5 0,-2 8 0,-7-4 0</inkml:trace>
  <inkml:trace contextRef="#ctx0" brushRef="#br0" timeOffset="346">2394 17748 8197,'-7'0'654,"2"-2"-536,5-2 1,1 1 0,3-5 206,5-1 861,2 3-708,1-5 1,6 4 110,3-5 1,3 2-229,5-2 0,3 2 0,5-8 307,1 0 0,-1 6-371,0-1 0,-5 7-77,-3 6 0,-5 1 42,-3 3 0,-4 4-219,-9 9 1,-3 8-288,-5 8 0,-6 12-705,-7 5 0,-6 4 650,-10-1 1,-3 4-1,14-26 1,-1 0 0</inkml:trace>
  <inkml:trace contextRef="#ctx0" brushRef="#br0" timeOffset="347">2816 18604 8293,'7'-13'-91,"-2"6"0,-5-4 405,0 3-123,0 2 1,-1 0 130,-3 1 0,1 4-32,-5-3 0,0 3-35,-5 1 1,-1 0 32,-2 0 0,2 4 100,-2 0-20,2 5-176,1 4 0,1 1 24,0 2 0,3 2 167,1-1-691,5-1 280,-2 2 1,5-4 66,0 2 0,0 2-189,0-1 0,5-1-203,4-3 1,2-2-435,1-3 1,6 2 216,3-6 1,3 0-338,5-4 0,-1-1 290,5-4 0,-4 3 617,4-7 0,-4 1 0,4-4 0,-5 3 0,1 1 0,-9 0 0,4-4 0,-5 3 0,6 1 0,-6 1 0,-2-1 0,-4-3 0,0 3 0,-6 2 0,4-5 0,-10 8 256,3-5 25,-2 5-26,-2-8 1,0 8 68,0-5 1,-2 5-18,-2-1 1,1 3 186,-5 1 1,4 0-126,-4 0 0,-1 0 38,-3 0 0,4 1-190,-1 3 1,1 3-133,-4 6 1,1-1 202,2 1 0,0 3-82,5 1 0,0-1-457,4-3 1,0-1 90,0 0 0,1-3-109,3-1 0,-1-1 183,5 1 1,0-2 88,5-6 1,-1 0-481,1 0-91,-1-6 317,6-1 1,-4-7-176,2-2 345,4-3-70,-7-6 371,5 0-302,-5 0 1,-2-4 14,-3 0 0,2-5 154,-6 1 0,0-3-57,-4-1 1,0 4 157,0 0 0,0 6-30,0 3 0,-2 0 159,-2 8 1,2 0 801,-7 8-587,7-3-219,-9 10 1,8-5 78,-6 6 0,3 6 160,-3 2-545,-2 3 78,10 7 0,-10 7 190,3 8 0,2 3 12,2 1 1,3-1-427,1-3 1,0 3-285,0-3 0,1-3-1108,3-1 792,3-8 250,11 2 1,1-13-651,6 2 711,-6-8 115,5 7 1,-5-9-145,6 2 0,0-7 180,-1-1 0,1-6 0,0 2 0,0-3 88,0-1 0,-5-5 64,1 0 0,-4-5 125,3 2 0,-5-4 0,2 0 0,-3-1 225,-2 0 0,-4-4-7,1 0 629,-7-5-595,4 7 1,-6 1-59,0 6 0,0 0-100,0 0 1,0 2 72,0 5 991,-6 1-687,5-1 0,-10 7 455,3 1-450,-3-1-143,-2 4 1,5-3 270,0 5-394,0 0 0,-5 7-16,1 5 1,5 2 77,3 6 0,-2 5 0,2 4 0,0 6-88,4-2 0,0 2-141,0 3 1,0-1-157,0 0 71,0 6 55,5 1 0,-2 1 140,5 1 0,-3-6-475,3 1 0,-1-4-665,1-4 0,3 2 656,-3-6 1,3-4 45,2-5 1,-2-5-1811,-3 2 1140,3-3 1,-5-6-130,2 0 572,-3-5 1,-5 3 511,0-6 0,0-6 0,-5-1 0,-2-5 0</inkml:trace>
  <inkml:trace contextRef="#ctx0" brushRef="#br0" timeOffset="348">3436 18517 8226,'-7'-7'0,"1"1"0,1 6 1578,4-5-608,-5 3 0,8-3-338,2 5 1,8 0-251,9 0 0,4 0 1,4 0-440,4 0 46,3 0 99,1 0-214,6 0 1,-10 0-1,3 0 1</inkml:trace>
  <inkml:trace contextRef="#ctx0" brushRef="#br0" timeOffset="349">16946 16371 8060,'0'-8'1352,"0"0"-1651,0 5 227,5-3 0,-3 5 667,2-3 1,3 2-157,1-2 1,3 3-168,1 1 0,1-1-213,-1-4 1,5 4 112,-1-3 0,6 1 44,-1-1 0,-2 3-53,2-4 0,0 3-437,3-2 0,1 2-16,0-2 0,0 1-238,0-1 1,-1 3-532,1-3 0,-1 2 515,-4 2 0,-2 4 544,-5 1 0,-1 4 0,1-2 0</inkml:trace>
  <inkml:trace contextRef="#ctx0" brushRef="#br0" timeOffset="350">17045 16594 8479,'12'0'1333,"1"0"0,3-4-1001,1 0 1,5-1-127,-1 0 0,6 3 29,2-7 1,1 3-371,-1-3 0,-1-2 153,5 3 1,-5 1-1226,1-1 0,-3 5 1207,-1-1 0,-6-3 0,-1 0 0</inkml:trace>
  <inkml:trace contextRef="#ctx0" brushRef="#br0" timeOffset="351">17268 16061 8153,'0'-12'0,"0"3"62,0 1 1,4 4 179,1-4 0,-1 4 52,-4-5 364,0 7-174,0-9-398,0 9 76,-6-3 1,-1 5 74,-5 0 1,-1 0 29,1 0 1,0 4-588,-1 0 0,1 6 150,-1-2 0,1 3 66,0 1 1,-1-1-1,2-1 74,3-2 1,-3-4 104,3 5 197,2-7-192,1 9 17,-1-9 38,5 3 353,-5-5-324,6 0-367,0 0 252,6 0 1,-4 0-11,7 0 0,-1 0 78,4 0 0,5 0 119,-1 0 1,2 0-162,-1 0 123,2 0-149,6 0 1,0 0-206,0 0-12,-6 0 227,4 0-204,-9 0 20,10 0 188,-11 0-145,5 0 80,-11-5 1,0 3-46,-3-2-2,-2 3 1,2-1 724,-8-2-430,-3-3 0,-6-1-91,1 0 1,0 0-126,-1-5 0,-3 2-217,-1 3 99,0-3 0,5 5 225,0-2-1338,-1-3 805,6 10 0,0-6-1250,3 3 1646,3 2 0,6-3 0,9 5 0</inkml:trace>
  <inkml:trace contextRef="#ctx0" brushRef="#br0" timeOffset="352">17752 16111 8471,'0'-7'2050,"0"1"-1576,0 6 0,3-4 184,5 0-500,0 0 0,16-2 78,-4-2 1,3 1-27,-3-1 1,4 4-1,-4-4 1,0 5-2566,0-1 1584,-10 2 0,6 2-1075,-7 0 703,-4 0 1143,6 0 0,-15 0 0,3 0 0</inkml:trace>
  <inkml:trace contextRef="#ctx0" brushRef="#br0" timeOffset="353">17827 16148 8069,'-7'12'-58,"2"1"588,4-1 1,1 5 71,0-1-204,0 6 429,0-3-297,0 12-502,0-5 44,0 10 1,0-10 189,0 3 1,0 1-30,0-1 1,0 0 116,0-4-1949,0-6 1160,0 5 0,0-11-58,0 4 1,0-3-1258,0-2 1754,0 1 0,0-1 0,0 0 0</inkml:trace>
  <inkml:trace contextRef="#ctx0" brushRef="#br0" timeOffset="354">17752 16458 8069,'7'-7'451,"-2"-4"1,1 4 751,2-5-841,-2 5 0,5 1 117,-3 6 1,3-4-43,2 0-576,4-6 174,3 9 1,5-9-1540,-1 6 1083,1-5 0,0 3-420,0-2 0,0-3 841,-1 3 0,-4-4 0,-2 0 0</inkml:trace>
  <inkml:trace contextRef="#ctx0" brushRef="#br0" timeOffset="355">18223 16111 8069,'7'-6'0,"-1"-1"1566,-6 0 176,0-4-1222,0 10 1,0-3-293,0 8 1,-1 4 4,-4 9 1,3 2 29,-7 6 0,5 1-84,-4 3 1,5-3-238,-1 3 1,3-3-84,1-1 0,0-1-267,0-4 0,1 2-408,3-5 0,3-1 413,5-3 0,1-1-245,-1 1 1,2-5 234,3 0 0,-4-5 2,4 1 1,2-3 93,2-1 0,-2-4-81,2 0 1,-6-7 397,2-1 0,1-1 0,-2-3 0,1-4-178,-5 0 0,-1-2 178,-3 1 0,3-2 369,-2 2 0,-4 2-263,-1-2 1,-2 4-63,-2-3 1,4 5 95,0-2 0,0 3 956,-4 2 1,0 4 631,0-1 7,0 7-988,0-4-222,0 6-292,0 0 0,0 7 0,0 5 1,-4 6-170,0 7 1,0 0-163,4 0 1,0-1-163,0 1 1,0 0 297,0 0-297,5-6 1,-2 0-740,5-2 410,0-9 1,1 9 194,-1-9 0,0-2-13,5-2 1,0 1 36,4-1 0,-3 1-228,2-5 419,-7 0 0,2-5-860,-3 1 1038,3-5 0,-4 2 0,-2-6 0</inkml:trace>
  <inkml:trace contextRef="#ctx0" brushRef="#br0" timeOffset="356">18422 16284 8050,'-6'-7'828,"0"-4"-828,-1 10 0,1-5 1991,6 6-1208,0 0 0,10 0-494,2 0 1,9 0-557,0 0 220,2 0 1,3-4-496,3 0 0,-3-4 345,3 4 0,-7-4-812,-1 3 1,-2-3 144,2 4 864,-3-6 0,-6 9 0,1-5 0</inkml:trace>
  <inkml:trace contextRef="#ctx0" brushRef="#br0" timeOffset="357">18769 16036 8050,'7'0'2732,"-1"0"-1832,-1 0-596,2 0 0,6 2-73,-1 2 1,0 4 816,1 9 74,-1 2 1,1 6-467,-1-1 0,0 7 1,1 0 479,-1 1-1735,-5 4 0,-1-6 491,-6 3 0,0 6 219,0-6 63,-11 6 0,-10-2-174,-16 8 0,9-18 0,-4 0 0,-3 1 0,0 1 0</inkml:trace>
  <inkml:trace contextRef="#ctx0" brushRef="#br0" timeOffset="358">4801 18579 8393,'7'0'-291,"-2"-6"-80,-5 5 570,0-5-84,0 6 1,2 2 23,2 2 0,3-3 18,5 3 0,1 2 2,-1-2 0,6 4-15,3-4 1,-2 5 139,1-5 1,5 0-164,4-4 1,2 0 38,-2 0 0,2 4 35,6 0 1,2 0-33,2-4 1,8-4-61,4 0 0,7-6-144,-2 2 1,-1-3-43,5-1 1,-6-1 73,6 1 1,-9 1-105,1 3 1,-4-3 44,-5 2 1,8-2-41,-4-1 1,2 4 35,-5-1 0,1 1 69,-6-4 1,4 3-301,-3 1 1,-5 1-380,-4-1 1,-4-3-405,4 3 558,-5 2 230,2-5 1,-7 4-91,-2-5 1,-3 1 387,-6 3 0,1-3 0,-1 4 0</inkml:trace>
  <inkml:trace contextRef="#ctx0" brushRef="#br0" timeOffset="359">6128 18182 8276,'-7'0'-13,"2"0"-607,5 0 788,0 0 1,3 4 513,5 0 1,2 6-373,10-2 0,2-1-190,7 1 0,2-1 115,2 1-84,2-2-29,-3-1 1,7-3-118,2 2 1,-1-3 204,6-1-555,-6 0 469,2 0 0,-6 6 9,-3 2 1,2-1-41,-6 1 0,-5 0 6,-3 5 0,-7 1 57,-2 2-35,1-2-274,-12 9 0,3-2 453,-8 8 1,-6-1-580,-10 5 0,-12 5-172,-13 8 0,18-22 0,-2 1 143,-1 2 1,-2 0 0,-6 4 0,-2 0 0,-4 4 0,0-1 0</inkml:trace>
  <inkml:trace contextRef="#ctx0" brushRef="#br0" timeOffset="360">7766 18095 8112,'0'-7'-1310,"-6"-4"1718,-1 4 0,-1-5 116,0-1-387,0 1 0,-3 0 0,1 1 305,2 2 1,3 2-21,-3 3-197,5 3 1,-3-5 280,1 6-269,4 0 1,-4 6-297,5 2 71,0 9 1,0 8 69,0 8 1,0 4-72,0 4 1,0 3 0,0 6-62,0-1 0,0-3 197,0-1-267,0-5 1,0 7 146,0-5 0,-5-7-107,1-6 1,0-2 137,4-3 0,0 0-366,0-4 0,0 2-135,0-5 0,-1 0-299,-3-5 1,2-4-800,-2 0 915,-3-5 626,0 3 0,-5-17 0,-1-3 0</inkml:trace>
  <inkml:trace contextRef="#ctx0" brushRef="#br0" timeOffset="361">7406 18331 8112,'0'-13'195,"6"1"-141,0 5 0,7-3 7,-1 6 1,2 0 719,3 4-434,2 0 0,7 0 67,3 0-347,-3 0 0,10 0 0,-4 0-195,-1 0 1,4 0-139,-6 0 0,4 0-452,-4 0 1,0 0 717,-4 0 0,-1 6 0,1 0 0</inkml:trace>
  <inkml:trace contextRef="#ctx0" brushRef="#br0" timeOffset="362">8026 18107 8112,'0'-6'670,"-5"0"0,2 6-315,-5 0 1,-1 6-50,-3 2 1,1 8 109,3 5-370,-3 8 37,9-3 0,-3 6-59,5-3 44,0-3 1,0 4-565,0-5 0,5 0 335,4 0 1,3-6-375,5-2 1,-2-5 0,5-2 4,2-2 1,2-5-17,1 1 0,-2-3-59,-2-1 605,2 0 0,-9-5 0,9-2 0,-3-6 0</inkml:trace>
  <inkml:trace contextRef="#ctx0" brushRef="#br0" timeOffset="363">8324 18269 8112,'0'-25'0,"0"0"0,0 6 0,4-3 106,0 5 1,0 1 273,-4 3 0,0 1 432,0-1-448,0 7 0,-1-4 678,-3 6-432,3 0-372,-5 4-296,6 0 1,-4 2 142,0 7 36,0-1 1,-1 15 59,1-2 1,-4 4 85,4 4 1,0-6-209,4 6 1,0-7-1195,0 3 859,0 0 0,4-11 0,1 2-180,2-2 1,2-3 233,3-3 1,-4 2 140,1-6 0,-1 0-230,4-4 0,5 0-311,-1 0 0,1 0 12,-5 0-237,-5 0 476,4-5 1,-5 2 370,2-5 0,3-1 0,-4-3 0</inkml:trace>
  <inkml:trace contextRef="#ctx0" brushRef="#br0" timeOffset="364">8138 18306 8112,'-12'0'230,"-1"0"0,2-2 264,3-2 824,2 3-740,6-5-722,0 6 118,0 0-244,6 0 187,6 0-27,8 0 0,4-1-71,1-3 0,4 3-83,0-4 0,4 4-345,-4 1 0,1 0 177,-1 0 432,-2-5 0,3-2 0,-5-6 0</inkml:trace>
  <inkml:trace contextRef="#ctx0" brushRef="#br0" timeOffset="365">8572 18008 8112,'0'-7'1107,"6"2"-308,-5 5-494,5 5 1,-1 2 105,3 6 1,3 0-174,2 4 0,-1-3 14,1 2 1,0 2 555,4-1-396,-3-1 1,5 1-57,-3-1 0,-3 6-111,-1-1 0,-1 4-674,-7 4 1,1 0 332,-5 8 1,-9-1-1540,-7 9 1,-6 1 1634,-15 3 0,15-21 0,-2-1 0,-4 2 0,0-1 0</inkml:trace>
  <inkml:trace contextRef="#ctx0" brushRef="#br0" timeOffset="366">9329 18318 8214,'0'-7'502,"1"2"-1555,3 5 1638,-2 0 0,9 0-55,-3 0-422,3-6 1,6 5 0,1-3-30,1 2-402,-4 2 0,8-4 179,-2 0 1,1 0 0,0 3 106,-1-3 0,-5 2-503,5-2 540,-6 3 0,3-5 0,-5-1 0</inkml:trace>
  <inkml:trace contextRef="#ctx0" brushRef="#br0" timeOffset="367">9378 18542 8090,'-6'0'0,"0"0"0,6 0 1556,0 0 0,6 0-1403,2 0 0,8 0-146,5 0 1,8-5-207,4 1 0,3-1 318,1 1-119,6 2 0,1-3 0,6 5 0</inkml:trace>
  <inkml:trace contextRef="#ctx0" brushRef="#br0" timeOffset="368">10383 18083 9824,'13'0'80,"-1"-2"-292,1-2 154,4 3-40,-3-5 0,10 6-26,-4 0 0,0 0 85,0 0 0,-5 0-145,2 0 0,-3 0 38,-2 0 0,-4 0 128,1 0 18,-7 0 0,4 6 0,-6 1 0</inkml:trace>
  <inkml:trace contextRef="#ctx0" brushRef="#br0" timeOffset="369">10346 18145 8104,'-5'-7'-111,"3"1"111,-3 1 817,5 3-33,0-3-155,0 5 321,0 0 1,0 5-828,0 4 0,0 2-436,0 1 297,0 6 0,0-3 0,-2 4-74,-2-1 1,3 4 93,-3-1 1,2 1 41,2-1 1,0 2 1,0-2 0,-4 1 10,0-1 0,0 1-36,4-6 0,0 5 14,0-5 0,0 1 30,0-5-28,0 1-17,0-1 71,5 1-13,-3-7 60,9 5 1,-8-9 19,5 2 66,0-3 1,4 1-48,1 2 1,-1-3-39,1 3 1,-4-2-34,4-2 0,-4 0-5,8 0 1,1 0 23,-2 0 0,6 0 3,-1 0 0,3 0-327,0 0 1,1 0-470,0 0 0,0 4-978,0 0 0,-1 0 1645,1-4 0,0 0 0,0 0 0</inkml:trace>
  <inkml:trace contextRef="#ctx0" brushRef="#br0" timeOffset="370">11165 18095 8231,'-7'0'554,"1"-5"-144,6 3-111,0-3 150,0-1-249,0 5 0,2-5-146,2 6-41,3-5 61,5 3 0,5-3-144,-1 5 0,5 0-58,-4 0 0,3 0-75,-3 0 0,5 1 161,-2 3-838,-2-2 585,0 3 0,-5-1-21,-1 0 1,-4 2-540,1-2 546,-7-2-144,4 3 453,-6-5 0,0 6 0,0 0 0</inkml:trace>
  <inkml:trace contextRef="#ctx0" brushRef="#br0" timeOffset="371">11177 18083 7808,'0'12'445,"0"6"124,0 3 1,0 8-296,0 4 0,0-2-132,0 2 0,-4-1-65,0 1 0,0 2-287,4-6 1,0-1-26,0-3 0,0-1-49,0-4 1,0 2-369,0-5 0,4 0 211,0-5 1,0-4 440,-4 0 0,0-5 0,0 3 0</inkml:trace>
  <inkml:trace contextRef="#ctx0" brushRef="#br0" timeOffset="372">11140 18393 7944,'1'-11'149,"4"2"482,-4-2 92,4 10-190,1-5-283,1 1-106,5 4 0,1-5 63,-1 6 0,5 0-135,-1 0 1,5 0-240,-5 0 0,6 0-163,-1 0 0,-2 0-454,2 0 1,0 0 605,4 0 0,-5 0-66,1 0 244,0-5 0,3-2 0,1-6 0</inkml:trace>
  <inkml:trace contextRef="#ctx0" brushRef="#br0" timeOffset="373">11624 18132 8231,'-4'-8'420,"0"0"-51,-1 5 0,1-4 12,0 3 1,-1 3-181,1-4 0,1 10-81,-6 3 1,1 7 144,-4 1 1,4 7-16,-1-3 0,7 5-191,-3 4 1,4-7-269,1 3 0,0-5-262,0 1 0,4-2 56,0-2 127,11-9 0,-6 7 0,7-9-86,-2 1 0,3-4 11,-1 1 0,5-4 95,-5-4 0,5-2-69,-4-2 0,3-7 85,-3 2 1,3-2 71,-3 3 1,4-6 238,-5-3 0,-1-1 45,-6 1 0,2-1 107,-3 6 0,-1-5-249,1 5 1,-5-1-155,1 5 874,-3-1 1200,-1 1-669,0-1 390,0 7-1187,0 0-240,0 6 1,0 3-134,0 5 1,-4 2 95,0 10 1,0 1-87,4 4 0,0 0-51,0-1 1,0-3-371,0 0 0,1-5-324,3 5 509,-2-6 1,9 2 0,-3-8-218,3 0 0,2-7 112,-1 2 0,0-2-18,1-2 0,-1 0-21,1 0 1,-1 0-269,0 0 1,-3 0-42,-1 0 636,-5-6 0,2-1 0,-5-5 0</inkml:trace>
  <inkml:trace contextRef="#ctx0" brushRef="#br0" timeOffset="374">11760 18219 8217,'-12'7'1288,"-1"-2"-1397,1-5 34,5 0 141,2 6 0,10-1 87,3 4-427,3-4 200,7-5 0,2 0 97,5 0-653,-1 0 434,1 0 0,0-1-526,0-3 1,0 1 98,-1-5 623,-4 5 0,3-8 0,-4 4 0</inkml:trace>
  <inkml:trace contextRef="#ctx0" brushRef="#br0" timeOffset="375">12108 18132 8217,'7'0'306,"4"0"1,-5 0 65,7 0 334,-6 0-317,4 0 0,-8 2-84,5 2 1,-4 1-58,4 4 1,-4 6 30,5-3 0,-7 5 94,3-1-125,-4-2-708,-1 9 354,0-3-211,-6 4 1,-1-3-529,-5 0 1,-2-2 242,-2 2 1,1 2 601,-6-2 0,6 2 0,-3 2 0</inkml:trace>
  <inkml:trace contextRef="#ctx0" brushRef="#br0" timeOffset="376">12331 18058 8041,'7'0'258,"-2"0"1,-3 0-72,2 0 1,-1 0-28,5 0 1,-4 0-134,4 0 1,1 0 45,3 0 1,0 0-104,1 0 1,-1 0 109,1 0 1,-5 4 1,0 0 1,0 0 20,5-4 0,-5 0-8,0 0 1,-4 0 32,5 0 20,-6 0 181,2 0-78,-5 0 489,0 0-382,0 6 0,0 1-105,0 5 1,0 2 29,0 2 0,4 2-32,0 3 0,0 6 72,-4-2 0,0 3-93,0-3 1,2-1 29,2 1 1,-3 0-36,3 0 1,-2-3 26,-2 3 0,0-9-191,0 5 0,0-2 217,0-2-440,-6-1 1,-1-3-4,-5-1 0,-2-4-10,-2 1 1,-4-5-265,-4 4 1,-5-5-496,0 1 1,-7 1-75,-1 0 1,-1-1 1007,-3-4 0,-3-6 0,0-1 0</inkml:trace>
  <inkml:trace contextRef="#ctx0" brushRef="#br0" timeOffset="377">12939 17847 7638,'0'-12'-123,"0"-1"0,0 5 764,0 0 552,0 5-531,0-3-398,0 6 0,-4 2-281,0 2 0,-7 11-688,-2 14 705,1 8 0,-17 24 0,3 2 0</inkml:trace>
  <inkml:trace contextRef="#ctx0" brushRef="#br0" timeOffset="378">13547 18219 10979,'5'-7'563,"2"2"-442,5 5 1,5-4 23,0-1 0,0-3-196,0 4 0,-3-4-125,2 4 0,-2-1-468,-1 5 1,-1 0 369,0 0 262,1 0 12,-6 6 0,4 1 0,-4 5 0</inkml:trace>
  <inkml:trace contextRef="#ctx0" brushRef="#br0" timeOffset="379">13534 18479 9847,'13'0'1037,"-1"0"1,2 0-788,2 0 0,4 0-341,5 0 1,1 0-431,3 0 0,-2-4-1432,6 0 1953,0 0 0,5-1 0,-1-2 0</inkml:trace>
  <inkml:trace contextRef="#ctx0" brushRef="#br0" timeOffset="380">14738 17971 8236,'-9'14'347,"1"2"1,0-1-363,-5 6 0,1 0-105,0 4 0,-1-1 127,1 1 1,-5 0-74,1 0 1,-2-4 114,1-1 1,3-5-12,-2 2 0,3-3-389,5-2-159,-3 0 0,4-5 165,-5-3 1,-1 2 344,1-2 0,0 0 0,-1-4 0</inkml:trace>
  <inkml:trace contextRef="#ctx0" brushRef="#br0" timeOffset="381">14489 17996 8025,'9'-13'0,"-1"1"0,-4 4 0,4-1 0,-1 5 415,2-4-475,2 5 0,-4-4 210,5 3 1,-2 3 44,2-3 0,-2 2 120,6 2 1,-1 2-87,2 2 0,-3 3 1,4 5 187,-1 1 0,-3-1-177,3 0 0,-3 5-4,-2-1 1,0 7 8,1-3 0,-1 4-2,1 0 1,-1 1-196,0 0 1,1-2-583,-1-2 1,-1 1-111,-2-5 1,2-1 127,-3-3 0,3-1-406,1 0 1,1 1 921,-1-1 0,-5 1 0,-2-1 0</inkml:trace>
  <inkml:trace contextRef="#ctx0" brushRef="#br0" timeOffset="382">15296 18169 8093,'-7'0'1575,"1"0"-1585,6 0-544,0 0 891,6 0 0,1 0-143,5 0 0,5 0-71,-1 0 0,2 0-3,-1 0 0,-3-1 10,2-3 1,-2 1 23,-2-5 0,5 4-148,-1-5-212,1 1 0,-9 1 1,-1 2-248,-1-1 336,3-1 1,-7-1 0,2 0 28,-3-2 0,-1 3 66,0-1 1,0 0-7,0-5 1,-1 1 37,-3 0 11,-3-1 0,-6 1 16,1-1 1,0 5 149,-1 0 0,1 5-46,-1-1 1,1 1-42,-1-1 0,1 3-21,0-3 0,-1 2 40,1 2 1,-1 0 6,1 0 0,0 4-26,-1 0 0,1 6 3,-1-2 1,5 3-114,0 2 153,0-1 0,-1 5 0,2 1 74,2 1-128,1 2-21,-2-2 0,5 3 37,-3-6 1,4 5-75,4-4 1,-1 3-9,5-3 1,-4 4 10,4-5 1,1 1-170,3-5 1,5 0 187,-1 1 1,2-5-19,-1 0 0,0-5-468,4 1 1,3-2-173,-4-2 1,8 0-61,1 0 1,1-4 167,-1-1-744,-3-4 489,5 2 752,-7-6 0,7 1 0,0 0 0</inkml:trace>
  <inkml:trace contextRef="#ctx0" brushRef="#br0" timeOffset="383">15618 17859 6590,'-7'0'1904,"2"-5"-1716,5 3 150,0-3-208,0 5 263,0 0-256,5 0 1,2 0-108,6 0 1,3 0 38,1 0 1,4 0-165,-5 0 0,6 0-41,-1 0 0,-2 0-267,2 0 1,-1 0 402,5 0 0,-5 5 0,-3 2 0</inkml:trace>
  <inkml:trace contextRef="#ctx0" brushRef="#br0" timeOffset="384">16313 17735 8024,'0'-7'-134,"0"2"162,0 5 151,0-6 1,-1 5 341,-3-3-13,2 3 0,-3 1-542,5 0 94,0 0 1,-2 5-94,-2 3 1,1 5-24,-5 3 0,0 2-104,-5 3 0,0 2 117,-4-2 1,3-3-91,-2-2 1,2-2-29,2-1 0,1-1-173,2 0 1,-2-1-545,3-2 427,-3 2-10,4-10 461,-4 5 0,-1-6 0,-8 0 0</inkml:trace>
  <inkml:trace contextRef="#ctx0" brushRef="#br0" timeOffset="385">16102 17649 8024,'13'-13'-1390,"-7"5"1587,-1 0 513,1 5 1,1-7-363,6 6 0,-5 0-154,0 4 0,1 0 145,3 0-177,0 0 0,1 0 161,-1 0-170,6 5 0,-4 2 21,2 6 0,0-1-26,0 1 0,-2-1 160,2 0-444,-2 6 161,-1-4 0,-1 5 162,0-2-396,1 2 175,-1 0 1,-3 1 108,-1-4 0,-4-2 20,4 3-289,-5 2-333,8-11 0,-8 9 60,5-9-311,-5 3 179,8 1-30,-10-5 225,10 4 1,-4-8-46,6 5 103,-7-5 167,5 3 1,-4-6 178,6 0 0,-2-6 0,-3-2 0,3 0 0,-3-5 0,3 3 0,2-6 0,-5 2 0,0 2 0,-1-5 0,1 1 0,2-2 0,-6 1 0,5 3 0,-5-2 0,1 2 0,-1 2 0,-2-1 234,2 1 1,-3 0-13,-1-1 1,0 1 585,0-1-382,0 1 0,0 0 7,0-1 0,0 5-5,0 0 25,0 5 202,0-8-232,-5 9-9,3-3-326,-9 5 13,10 0 0,-9 1-192,6 3 70,-6 3 3,9 6 0,-6 1 30,3 2 1,3 3 63,-3 6 1,2-4-109,2-1 0,0-3 56,0 4 1,2-5-80,2 5 0,1-6-308,3 2 175,4-4 97,-6 0 0,7-5-373,-1 0 202,1 1-7,-6-3 0,4 0-112,-3-6 0,3 4 152,1 0 1,1 0-105,-1-4 1,-4 0 89,1 0 0,-3-1-137,3-3 1,0 1-235,-4-5 385,-1 5 114,-4-8 1,0 4 114,0-5 0,0 5 0,-6-10 0,-1 4 0</inkml:trace>
  <inkml:trace contextRef="#ctx0" brushRef="#br0" timeOffset="386">16512 17735 7846,'-7'0'1544,"1"0"-860,6 0-169,0 0 0,6 0-76,2 0 1,10 0-338,7 0 1,2 4-212,10 1 0,-1-1 312,10-4-203,-1 0 0,5 5 0,-1 2 0</inkml:trace>
  <inkml:trace contextRef="#ctx0" brushRef="#br0" timeOffset="387">14378 17921 8325,'-6'-7'-97,"5"-4"324,-5 5 320,1-7-1,-2 1-133,-5-1-178,-1 1 120,1 5-358,-1 2 258,1 5-206,0 0 1,1 1-145,2 3 122,-2 3 1,9 5 51,-7 1 1,6-1 22,-1 1-35,3-1 3,1 0 1,0 1 22,0-1 1,1 1-4,3-1 0,-1 0-39,6 1 0,-5 1 36,4 2 1,-1-2-62,1 2 0,2 2 1,-6-1 0,0 1-121,-4-2 0,0 2 55,0 3 0,0 2-148,0-2 1,-1 1 74,-4-1 0,-1 1 18,-7-6 0,5 2-9,0-1 1,1-8 35,-2 4 1,0-4 49,5 4-41,-6-6 83,9 4-22,-10-10-99,9 5 27,-3-1 26,5-3 301,0 3 27,0-5 1165,0 0-1360,5 6 0,-3-4-13,2 7 0,1 0-17,-1 8 1,1-3 126,-5 2 1,0-1-119,0 2 0,4-2 11,0 6 1,0-5 56,-4 5 1,0-2 125,0 2 1,0 1-151,0-6 0,0 6-11,0-1 1,0 3-41,0 0 0,-4 1 57,0 0 1,0 0-110,4 0 1,0-5 85,0 1 1,0-6-22,0 2 1,0-4 52,0 0 0,0-1-57,0 1 1,1-5 39,3 0 1,-3-4 4,4 5 1,0-5 28,-1 4 1,2-5-50,-2 1 1,-1 1 7,5-1 0,-4 1-38,4-5 0,1 0-125,3 0 1,0 0-158,1 0 0,5 0-426,2 0 1,5 0-329,4 0 1,8-6 969,9-2 0,13-9 0,5-2 0</inkml:trace>
  <inkml:trace contextRef="#ctx0" brushRef="#br0" timeOffset="388">15172 18876 8085,'0'-12'-140,"0"4"53,0-1 1,0 5 292,0-4-221,0 5 429,0-8 240,0 10-154,0-10-303,0 9 1,-2-3 112,-2 5-4,3 0-265,-5 0 146,6 0-219,0 0 121,0 5 1,0 2-73,0 6 1,0-1 44,0 1 1,0 0 34,0 4 0,0-3-36,0 2 1,2-1-1,2 2 1,-3-3 2,3 2 0,2-2-12,-2-2 0,2 1-18,-2-1 0,-2-4-7,7 1 1,-5-7-88,4 3 0</inkml:trace>
  <inkml:trace contextRef="#ctx0" brushRef="#br0" timeOffset="389">15285 19049 11736,'5'-5'17,"12"-3"16,-3-3-19,-2-1 0,-1-1-9,-3 1 0,2 0 50,-6-1 0,4 5 81,-3 0-82,-1-1 0,0-3-21,0 0 0,0 3-3,-4 1-11,0 0 1,0-5-7,0 1 0,0 0 37,0-1 1,0 5-5,0 0 1,0-1 52,0-3-43,0 0 0,-4-1 86,0 1 1,0 3-99,4 1 0,-2 5 173,-2-1-103,3-3 19,-10 6 55,9-10-101,-9 10 0,6-6 70,-3 3 22,2 2-189,1-3 141,-2 5-122,-6 0 0,1 0 14,-1 0 0,5 4-9,0 0 0,0 6-114,-5-2 0,2 3-211,3 1 0,-3 6 90,3 3 221,-3 8 0,-2 3 0,1 5 0</inkml:trace>
  <inkml:trace contextRef="#ctx0" brushRef="#br0" timeOffset="390">18186 17909 8158,'0'-7'0,"0"2"510,0 5-1,0 0-341,-5 0 0,-2 1-59,-6 3 0,0 3-22,-4 5 1,2 5-236,-6-1 1,5 7 74,-5-3 1,5-1-186,-5 2 0,6-7 159,-2-2 0,3 1-150,2-5 0,1-1-615,3 1 463,-3-5 86,9 2-219,-9-5 534,10 0 0,-5-5 0,6-2 0</inkml:trace>
  <inkml:trace contextRef="#ctx0" brushRef="#br0" timeOffset="391">17951 17847 8158,'8'-19'-375,"0"2"1,-5 3 463,1 2 0,-1 4 319,1-1 0,-3 5 167,3-4-121,-2 5 0,-1-2-171,3 5 0,-1-4 139,5-1 53,-5 1-221,8 4 1,-4 0 89,5 0 1,-3 0 48,-1 0 1,-4 4 121,4 1-303,1 4-15,3-2 0,-4 4-62,1-3 1,-3 3 48,3-2 1,2 2-22,-3 1 1,-1 1 129,1-1-324,-5 0 50,8-5 0,-8 4 102,5-2 1,-1 2-42,1 1 1,2 0 60,-6 1-40,6-1 1,-4-4-68,7 1 0,-2-1 0,-1 3 34,-2-3 0,0 3-181,5-2 1,-1-3 192,0 3 0,5-7-16,-1 3 0,1 0-853,-5-1-1019,6 0 1178,-4-4 0,4 0-1183,-6 0 0,2 0 1813,3 0 0,2 6 0,6 1 0</inkml:trace>
  <inkml:trace contextRef="#ctx0" brushRef="#br0" timeOffset="392">18645 17773 8170,'0'-7'0,"0"-4"0,0 9 881,0-3-117,0 5 255,0 0-817,6 0 1,1 0-8,5 0 0,2 0-45,2 0 0,0 4-218,4 0 0,0 2 142,0-2 0,2-3-82,-5 3 1,3-1-12,-3 1 0,0-3 138,-5 4 1,0 0 103,1-1-21,-6 0-24,4 2-8,-10-5-86,5 5 1,-12-1 607,-2 4-331,-9-4-249,-2 6 1,-6-4-822,0 5 386,-5 1 22,4-1 0,-4 1-234,5-1 0,1-1-894,4-3-705,2 3 2134,11-9 0,-4 9 0,4-4 0</inkml:trace>
  <inkml:trace contextRef="#ctx0" brushRef="#br0" timeOffset="393">19191 17748 8728,'0'12'491,"0"1"0,1-5-316,4 0 0,-4 0 27,3 5-161,3-1 37,-6-5 1,9 4-104,-6-3 1,6-1 116,-2 2 1,-1-7-76,1 2 1,1 2 42,3-2 0,0 0-22,1-4 1,-5 0-56,0 0 1,1 0 13,3 0 1,-4-4 187,1 0 0,-5-4-8,4 4 242,-5-6-227,8 3 0,-10-5-38,3-1 0,-2-1-48,-2-2 1,0 2 60,0-2 1,0 2 162,0 1 0,-5 1-82,1 0 0,-5 1-99,0 2 0,-6 0-723,-1 4 274,-6 1-325,2 4 0,-10 6-1720,-3 2 1683,3 9 574,-6 2 1,4 11 0,-5 2 0</inkml:trace>
  <inkml:trace contextRef="#ctx0" brushRef="#br0" timeOffset="394">17988 18641 8114,'0'-13'0,"0"5"65,0 0 1125,0 5-249,0-2-365,0 5-536,0 0 73,0 5 1,0 3 48,0 9 1,-4 1-6,0 2 1,-1 2-136,5-5 1,0 4 67,0-5 0,5 5-161,-1-5 0,5 1-34,0-5 0,-3-3 45,3-1 76,-1 0 1,4-1 6,1-3 0,-5 2-201,0-2 211,1 0-27,3-4 0,0-4 24,1 0 1,-5-6 52,0 2 0,-1-3 72,2-2 0,-3 0-120,-1-4 1,-4-1 127,3-3 1,-3-1-97,-1 6 1,0-6 8,0 1 0,0 2 41,0-2 1,0 6 3,0-2 1,0 4 46,0 0 1,-4 1-74,0 0 0,-1 3 16,1 1 1,1 1-44,-5-1 0,3 1 6,-3 3 0,4 2-24,-4-2 0,4 3-9,-5 1 0,5 0 52,-4 0 0,4 0-10,-5 0 1,5 1-415,-4 3 0,4 3-527,-4 6 1,5-1 176,-1 1 1,2-5 263,2 0 0,0 0-252,0 5-18,0-1 0,2-1 687,2-3 0,3 3 0,5-4 0</inkml:trace>
  <inkml:trace contextRef="#ctx0" brushRef="#br0" timeOffset="395">18372 18566 7269,'0'-7'3068,"0"2"-2494,0 5-303,0 5 1,2 2-99,2 6 0,-3-1-188,3 1 1,2-1-325,-2 0 351,6 1 1,-3-2-116,5-3 1,-4 2-26,1-6 1,-1 0 110,4-4-11,1 0 0,-1-1-139,0-4 0,1 3 102,-1-7 1,-4 1-3,1-4 1,-5 3 121,4 1-81,-5 0 0,4-3-30,-3 3 160,-3-3 455,5 9-368,-6-3-400,0 5 327,0 0 0,5 1-1,4 3 0,-2 3-16,1 6-53,0-1 1,4 0-10,1 1 0,-1-5-73,1 0 0,-5-5 230,0 1-120,0 3 1,5-6 104,-1 4 0,-3-5-22,-1-5 0,-4 4 144,4-3 1,-1-3-207,1-1 0,-2-3 158,-6-2-233,5 1 1,-3 0-38,2-1 0,-3 1-484,-1-1 121,-5 1 0,2 1-466,-5 3 1,0 1 25,-5 3 1,-1 2 817,-2-2 0,-4 8 0,-4 3 0</inkml:trace>
  <inkml:trace contextRef="#ctx0" brushRef="#br0" timeOffset="396">18248 18752 9370,'9'2'-1564,"-1"2"1564,0-3 0,10 5 0,1-6 0</inkml:trace>
  <inkml:trace contextRef="#ctx0" brushRef="#br0" timeOffset="397">19067 18678 11761,'0'8'711,"0"0"-711,0 1 0,6 9 0,0 1 0</inkml:trace>
  <inkml:trace contextRef="#ctx0" brushRef="#br0" timeOffset="398">20109 608 7942,'-7'-6'784,"2"5"-281,5-5 237,0 6 328,0 0-155,-6 0-464,5 0-256,-5 0 0,8 0 293,2 0-109,3 0-157,5 0 1,1 0 27,4 0-27,3 0 0,10 0 0,-4 0-68,10 0 0,-10-4 1,3 0-1785,-3 1 749,5 2-1231,-11-5 1032,4 5 242,-12-4 265,1 5 197,-1 0 377,-5 0 0,-2 5 0,-5 2 0</inkml:trace>
  <inkml:trace contextRef="#ctx0" brushRef="#br0" timeOffset="399">20159 633 8283,'-13'6'878,"6"0"-181,2-6-133,5 0 1279,0 0-1608,0 5 1,0 8-1,-1 8 207,-4 2-221,4 7-295,-4 2 0,3 5 118,-2 0 177,3 1-206,-5-7 1,2 4 88,0-6-74,0 0 0,4-5 89,0 1 1,0-1-134,0-4 0,0-2 91,0-5 1,1-1-25,3 0 1,-1 1 71,5-1-40,-5-5 0,8 3 1,-3-6 1,-1 0 77,1-4-75,1 0-91,9 0 1,-3 0-1,5-1-314,3-3 12,0 2 1,-2-9-693,-1 3 735,1-3 122,-2-2 1,3 5-885,-5 0 0,-5 4-1568,-3-5 1319,-1 7 1272,-1-9 0,-7 4 0,-7-6 0</inkml:trace>
  <inkml:trace contextRef="#ctx0" brushRef="#br0" timeOffset="400">20122 955 7942,'-6'-7'1480,"5"0"-939,-4 3 139,4 3-349,1-5-110,0 6 367,6 0-184,6-5 56,2 3-239,9-9 0,-3 4-56,10 0 1,-4-2-961,3 5 507,-8-6 228,2 9 120,-9-5 0,8 6 21,-6 0 1,-3 0 180,-5 0-79,-5 0-181,8 0-2,-10 0 0,-1 0 0,-7 0 0</inkml:trace>
  <inkml:trace contextRef="#ctx0" brushRef="#br0" timeOffset="401">20233 732 7942,'0'-7'1249,"0"-4"435,0 9-1431,0-3 0,0 6 713,0 3-428,0 9-297,-5 6 1,3 11 0,-2 4 211,3 1 1,-3 4-739,-1 2 0,1-6 267,4 2 0,0-8-1420,0 0 1,0 1 387,0-1 1050,6-5 0,1-7 0,5-4 0</inkml:trace>
  <inkml:trace contextRef="#ctx0" brushRef="#br0" timeOffset="402">20878 620 7910,'0'-7'860,"0"0"-214,0 3-428,-5 3 273,3-10-54,-3 9-274,-1-3 1,4 1 40,-7 0-191,1-6 181,-4 3-31,-1 0 1,1-2 162,-1 4-186,7-4 132,-6 7-185,6-3 0,-3 1 284,1 0-103,0-6 0,0 9 9,-1-4-21,6-1-5,-2 4-50,5-3 131,0 5-321,0 0-254,0 5 303,0 2 0,-4 7 27,0 2-299,0 4 1,2 5 219,-2-1 1,3 1 0,-3 0-28,2 0 1,1 0 43,-3-1 1,2 5-27,-2 0 1,3 0 3,1-4-1,0 0 1,0-2 39,0-2 1,0 1-3,0-6 0,0 5-33,0-4 1,0 1 19,0-2 0,0-2 131,0 2 1,0-6-23,0-2-44,0 1 1,0-1-18,0 0-12,0-5 16,0 8-28,0-10 1,-6 5 1,5-5 79,-3 3 31,2-2-2,2 3 236,0-5 502,0 0-496,6 0 0,-3 0 211,5 0-495,0 6 1,6-5 64,2 3 0,-2-2 104,3-2-30,2 0-58,-5 0 115,9 0-43,-9 0-491,4 0-1109,-6 0 722,1 0-2519,-6 0 1733,-2 0 739,-5 0 653,0 0 0,-16 0 0,-5 0 0</inkml:trace>
  <inkml:trace contextRef="#ctx0" brushRef="#br0" timeOffset="403">21040 645 7731,'-9'-4'890,"1"0"-337,5 0-167,-2 4 137,5 0 3257,0 0-3039,0 11 1,4-2-291,0 12 0,7 4-31,1 4-229,1 0 0,6-1 235,-2 1-208,-4 0-256,5-4 256,0 0-593,-4-6 269,4 5 162,-6-11 1,-5 5-857,4 0 0,-5-4-3822,2 3 4369,3-9 189,-10 3 1,6-8-569,-2 5-1848,-4-5 2480,4 2 0,-10-10 0,-2-2 0</inkml:trace>
  <inkml:trace contextRef="#ctx0" brushRef="#br0" timeOffset="404">21213 695 10677,'-7'0'2090,"-4"5"-1609,4 7-186,-5 2 1,-5 11 130,1 0 1,-2 0-1473,1 4 542,4 2 84,-5-5 459,5 5-2420,1-12 1184,0 4 591,-1-9 294,6 10 312,2-11 0,-1 5 0,-1-5 0</inkml:trace>
  <inkml:trace contextRef="#ctx0" brushRef="#br0" timeOffset="405">21374 533 7330,'0'-7'-393,"0"2"393,0 5 5826,0 0-5008,6 0-353,1 0 57,5 0-297,6 0-313,-4-6 191,4 5 156,-6-5-347,1 6 1,-1 0-106,1 0 210,-7 0 99,5 0 1,-8 0-318,5 0 0,-3 0-258,3 0 190,-5 0 167,2 0 207,-5 6 0,2-5-62,2 4-101,-3-4 347,5-1 1,-6 1 144,0 3 1,0-1 246,0 5-337,0-5-121,0 8 1,0-4 42,0 6 0,0 0 0,0 2 111,0 2 1,-2 4-152,-2-5 1,3 6 340,-3-1-398,2-3 0,2 5 0,0-2 589,0 2-474,0 2 1,0 4 393,0 0-245,0 0-264,0-4 0,0 0 570,0-1-314,0 1-128,6 0 1,-5-4 324,3-1 0,-2-5 33,-2 2-271,0-9-102,0 3-114,0-9 1,0 5 419,0-3-113,-6-3-250,-1 5-191,-5-6-2765,-1 5 1313,-5-3-3498,-6 3 1,-8-4 3842,-5 4 0,-17-4 1,-4 4-1</inkml:trace>
  <inkml:trace contextRef="#ctx0" brushRef="#br0" timeOffset="406">22032 757 7664,'0'-7'1397,"0"1"-921,0 6 1226,0 0-1491,5 0 0,2 0 110,6 0 0,-1 0-161,1 0 1,-1 0 12,0 0 0,1 0-225,-1 0 1,1 0 120,-1 0 0,0 0 0,1 0 144,-1 0 1,2 0-1601,3 0 1068,-4 0 1,5 0-1174,-5 0 465,-6 0-236,-2 0 1263,-5 0 0,-5 6 0,-2 1 0</inkml:trace>
  <inkml:trace contextRef="#ctx0" brushRef="#br0" timeOffset="407">22007 943 8022,'-7'0'2583,"2"0"-2156,-1 0-164,5 0 835,-5 0-443,6 0 71,0 0 1,6 0-264,2 0 1,3 0 91,2 0-397,4 0 1,-1-5-120,4 1 1,-3 0 39,4 4 132,-6-5-1026,8 3 1,-5-3-978,3 5 1073,2 0 406,-9-6-7,9 5 320,-9-5 0,10 12 0,-5 1 0</inkml:trace>
  <inkml:trace contextRef="#ctx0" brushRef="#br0" timeOffset="408">22876 310 7940,'0'-12'1456,"0"5"-864,0 1-185,0 6 1123,0 0-1199,0 6-220,0 1 54,5 5 1,-4 6-283,4 3 0,-4 2 155,-1 2 37,0 0-660,0-1 1,0-3 212,0 0-1397,0-6 871,0 8 358,0-9 234,0 10 306,0-11 0,-6 5 0,0-5 0</inkml:trace>
  <inkml:trace contextRef="#ctx0" brushRef="#br0" timeOffset="409">22702 719 7884,'-13'0'0,"7"0"1044,0 0-414,6 0 1186,0 0-1106,6 0-363,0 6 0,11-5 56,0 3-188,5-2-54,-3-2 0,7 0-120,3 0 33,-3 0 53,5 0 88,-1 0-255,-4-6 0,4 5-1376,-5-3 1015,0 2 0,0 2 249,0 0 1,-2 0-1981,-2 0 944,2 0 513,-9 0 675,4 6 0,-6 1 0,1 5 0</inkml:trace>
  <inkml:trace contextRef="#ctx0" brushRef="#br0" timeOffset="410">23000 992 7884,'6'0'0,"0"0"0,-6 0 0,0 0 920,0 6-299,0-5-229,0 10-1,0-10-176,-6 11 0,5-6 326,-10 7-109,4-1-190,-5 1 1,-1-1-427,1 0 1,-5 2 0,1 1-311,1 2 344,1-1 149,-4-3 1,4-1-1294,-2 1 614,2-1 430,1 0 1,1-3-1054,0-1 548,-1-5 332,6 2 423,-4-5 0,4 6 0,-5 1 0</inkml:trace>
  <inkml:trace contextRef="#ctx0" brushRef="#br0" timeOffset="411">22764 980 7884,'12'-13'614,"-5"6"0,4-4-193,-3 3 27,-2 3 1,5-5 229,-3 6-463,3 0 415,2 4 1,-1-4 287,1 0-577,4-1 0,-1 5-75,4 0 0,-3 2 126,3 2 1,-3 3-45,4 5 0,-6 1 237,1-1-370,-2 0-64,-1 1 0,2-1 81,-3 1 0,6-1-588,-10 0 520,6 1 51,-7 5 0,5-10-506,-5 9 275,4-11 0,-4 5-1,6-2-2278,-6 2 1088,4-4 468,-5 0-2896,7 4 3635,-1-10 0,1 10 0,-1-4 0</inkml:trace>
  <inkml:trace contextRef="#ctx0" brushRef="#br0" timeOffset="412">23880 695 7842,'0'-7'978,"0"-4"-767,0 9-1,0-9 1,0 10 7,0-5 202,0 6 972,0 0-840,6 0-381,-5 6 1,10 5 49,-2 5-11,-4 6 1,6-2 0,-10 5 0,10 5 52,-4-9-360,0 7 154,4-8 0,-4-1 154,6-1-1,-1-6 54,0 1-292,1-1 0,-1-5 1,1-3-221,-1-2 0,0-2 288,1 0 0,-1 0 36,1 0 0,-2-6 99,-3-2-80,3-9-48,-4 3 1,5-8 266,1 6-233,-6-6 18,4 3 8,-10-6-20,10-6 1,-10 5-158,4-3 34,1 3 1,-4 3 192,2 2-74,-3 3-24,5 0 0,-5 9-628,3-4-381,-2 9 468,-2-7 184,0 10-2612,0-5 1530,0 6 885,0 0 495,0 6 0,0 6 0,0 7 0</inkml:trace>
  <inkml:trace contextRef="#ctx0" brushRef="#br0" timeOffset="413">24463 856 7874,'-5'-11'0,"-3"1"1068,-3 2-428,4 5-278,-4-2 1,4 5 312,-6 0-297,1 0 77,0 0 0,-1 0-281,-5 5 0,4 2 190,-2 5-150,2 1 0,7 5-134,-4-5 1,10 5-28,-3-5-954,2 5 983,2-5 197,0 5-83,0-5-13,6-1-1,1-5-166,5-1 141,1-6-1538,-1 0 691,0 0 276,1 0 1,3-2-73,1-2 1,-1-3 380,-3-5-55,-1-1 11,1 1 1,-5 0-1,0-1 423,2 1 1,-5 4-53,-1-1 67,3 6 0,-5-3 630,2 1-463,-3 4-206,-1-4 12,0 5-1,6 5 1,-5-2 32,3 5 0,2 0-530,-2 5 0,4-5 200,-4 0 0,6 1 207,-2 3-60,-2-5-1129,5 4 1,-4-10 202,5 3 502,0-2-201,-5-2 1,4 0 21,-2 0 1,-2 0-408,1 0 455,0-6-38,-1-1 1,3-5 481,-6 0 0,5-1 0,-2 1 0,6-1 0</inkml:trace>
  <inkml:trace contextRef="#ctx0" brushRef="#br0" timeOffset="414">24761 757 9483,'0'12'429,"0"2"-13,0 2 1,0-1-126,0 6 0,0-4-377,0 3 97,0-5 0,0 9 257,0-10-566,6 4 250,-5-6 1,5-5-105,-6 4 85,5-10 31,-4 10 76,5-9-370,-6 3 73,0-5 717,0 0-306,0-5 1,0-2 35,0-6 1,4 0 0,0-3-81,-1 0 1,0-2 375,1 1 1,-3 4 40,3-4-208,3 3-49,-5 2-116,9 0 921,-10-1 205,10 6-533,-4-4-267,0 10 202,4-5 1,-6 5-293,4-3-176,2 2-158,-4-3 1,1 5 195,0 0-359,0 0 1,1 0-669,-1 0-4908,-5 0 5476,2 5-74,1-3 281,-5 9 0,5 1 0,-6 8 0</inkml:trace>
  <inkml:trace contextRef="#ctx0" brushRef="#br0" timeOffset="415">25282 707 7856,'0'-7'1307,"0"2"-733,0 5 571,0 0 1,6-5-361,2 1-340,3 0-286,1 4 0,1 0 213,-1 0-160,1 0-348,-1 0-497,0-5 422,1 3-1412,-1-3 0,1 5 1646,-1 0 0,-4 0-605,1 0 1,-5 0-108,4 0 689,-5 0 0,2 5 0,-5 2 0</inkml:trace>
  <inkml:trace contextRef="#ctx0" brushRef="#br0" timeOffset="416">25295 881 7856,'-7'0'3045,"1"0"-1596,6 0-668,0 0 1,6 0-518,2 0 1,4 0-575,5 0 1,1 0 254,2 0 0,-2 0-911</inkml:trace>
  <inkml:trace contextRef="#ctx0" brushRef="#br0" timeOffset="417">26213 397 6546,'0'-7'-179,"0"-4"1,0 4 0</inkml:trace>
  <inkml:trace contextRef="#ctx0" brushRef="#br0" timeOffset="418">26200 248 7632,'0'-12'-84,"0"3"310,0 1 1,-1 5 1829,-3-1-764,2 3-659,-3 1 0,5 1-303,0 3 0,0 3-112,0 6 0,0 0 25,0 4 1,0-2-28,0 6 0,4-2-1327,0 2 0,0 1 671,-4-6 0,4 5-868,0-4 1,1 0 1307,-5 0 0,0-3 0,0 4 0</inkml:trace>
  <inkml:trace contextRef="#ctx0" brushRef="#br0" timeOffset="419">25989 571 7899,'-12'0'3376,"5"0"-2588,1 0 119,6 0 130,0 0-477,11 0 1,-1 0-186,11 0 1,5 0-106,7 0 1,3 0-93,1 0-1,0 0 40,1 0 0,0 0 13,3 0 0,-6-2 0,2-2 0,-8 3-14,0-4 1,0 4-210,-4 1 0,1 0-2780,-9 0 1,-5 6 2772,-4 2 0,-5 3 0,2 1 0</inkml:trace>
  <inkml:trace contextRef="#ctx0" brushRef="#br0" timeOffset="420">26250 967 7887,'0'-7'1388,"0"1"-263,0 1-436,0 4-72,0-4 0,0 6-487,0 3 1,-7 4 43,-6 9 1,-3 2-241,-5 6 1,-2 0 103,2 0 1,-1-5 190,1 1 0,-1-6-388,6 2 1,-2-2-1635,1 1 1,4-6 953,-4 2 1,3-3 838,2-1 0,-1 3 0,1-4 0</inkml:trace>
  <inkml:trace contextRef="#ctx0" brushRef="#br0" timeOffset="421">26002 918 7887,'8'-15'255,"0"2"1,-4 5-256,5 0 0,-1 1 0,4 3 0,1 2 1263,-1-2 1,0 3-526,1 1 0,3 0-358,1 0 1,5 1 232,-1 3 1,-3 9-173,-2 7 1,2 0-226,-1 0 1,1 1-2,-2 4 1,-2 0-158,2-1 0,-3-3 47,-5 0 0,3-6-519,-3 1 1,3 1-173,2-5 1,-1 4 356,1-8 0,-2-1-970,-3 1 0,3-5 501,-3 1 1,-1-1-608,1 1 0,-3-3 1305,3 3 0,-5-2 0,2-2 0</inkml:trace>
  <inkml:trace contextRef="#ctx0" brushRef="#br0" timeOffset="422">26423 819 8025,'0'-13'775,"0"6"0,0 0-315,0 3 116,0 3 809,0-5-534,6 6-372,1 0-433,5 0 1,1 0 325,-1 0-352,-5 6 1,3-3 78,-6 5 0,0-4 12,-4 4 1,0-4-106,0 5 0,0-5 39,0 4 1,-2 0-73,-2 5 1,-3-5-180,-5 0 1,-2 1-60,-2 3 0,1 0-4,-6 1 370,6-6-166,-3 4-75,5-10 115,7 5 0,0-5 590,6 3 1,6-3-112,2 4 1,4-4 171,5-1 1,2 4-1050,6 0 0,4 0 291,0-4 0,5 0-1890,-1 0 2022,3 0 0,-4-5 0,-2-2 0</inkml:trace>
  <inkml:trace contextRef="#ctx0" brushRef="#br0" timeOffset="423">20084 2394 7503,'13'0'-14,"-1"4"-81,1 0 0,3 0-143,1-4 1,3 0 84,-3 0 25,5 0-339,-3 0 467,6 0 0,5-5 0,2-2 0,5-6 0</inkml:trace>
  <inkml:trace contextRef="#ctx0" brushRef="#br0" timeOffset="424">20754 2381 7978,'14'4'-267,"3"1"310,-4-1-75,5 1 256,-5-3 1,-1 3-1,0 1-140,1-5 57,-1 4 27,1-5 0,3 2-506,1 2 182,5-3 147,-8 5 34,9-6-718,-4 0 374,6 0 186,0 0 1,0-6-21,5 5 0,0-10-303,3 3 253,9-3 61,-9-2 0,14 1 3,-6-1-383,6 1 522,-3 0 0,2 3 0,-1 1 0,-5 5 0,1-1 0,-6 1 194,-2-1 28,-6 3-236,9-5 1,-9 11 546,1-1-250,-1 0 145,-3 1-190,1-3-54,6 9 1,-5-8 316,3 5-173,-3-5-103,-1 8 0,1-10-43,3 3 1,3 2 278,5-2 0,0 0-608,0-4 1,7-4 104,6 0 1,5-6-29,7 2 1,4-7-1682,0-2 459,-30 9 0,0-1 801,28-8 491,3 3 0,-2-6 0,0 7 0,-3-2 0,-2-1 0,-2 0 0</inkml:trace>
  <inkml:trace contextRef="#ctx0" brushRef="#br0" timeOffset="425">23446 2208 7978,'32'5'249,"2"-3"88,-5 2-113,0 3-157,-4-6 52,0 10 39,0-10 0,-1 9-57,1-6-107,0 6 183,0-9 43,0 5-44,5-6 1,2 0-508,10 0 0,4 0 331,8 0 0,2-11 0,6-3 0</inkml:trace>
  <inkml:trace contextRef="#ctx0" brushRef="#br0" timeOffset="426">25505 2146 7920,'38'-6'0,"0"3"0,4-5 1216,2 5-972,0-2 1,5 3-619,1-2 307,5 3 0,3-5-1901,0 6 1599,5 0 1,6-5 0,-31 1 0,-1 1 0</inkml:trace>
  <inkml:trace contextRef="#ctx0" brushRef="#br0" timeOffset="427">28086 1997 7861,'31'-6'0,"5"5"-8,-3-3 1,3 2-13,1 2 1,2 0-137,2 0 0,2 0 236,3 0 0,2 0 131,-3 0-395,4 0 0,0 0 1,1 0-1</inkml:trace>
  <inkml:trace contextRef="#ctx0" brushRef="#br0" timeOffset="428">29004 1972 7861,'37'1'-98,"0"3"1,-1-2-47,-3 2 1,3-3 72,-3-1 0,1 0-162,0 0 1,1 0 238,-2 0-6,3 0 0,7 0 0,1 0 0</inkml:trace>
  <inkml:trace contextRef="#ctx0" brushRef="#br0" timeOffset="429">30331 1960 7861,'13'0'633,"0"0"155,4 0 0,-2 0-425,6 0 0,-1 0-252,5 0 0,6 0-416,2 0 1,7 0-792,1 0 1,6 0 265,-2 0 1,4-6 829,0-2 0,6-3 0,2-2 0</inkml:trace>
  <inkml:trace contextRef="#ctx0" brushRef="#br0" timeOffset="430">31435 1910 7861,'33'0'0,"0"0"0,-5 0 248,1 0-184,3 0 0,-6 0 1,3 0-71,-3 0 0,0 1-19,3 3 1,-3-1-182,3 5 1,2-5 131,-3 1 0,6-1-80,-6 1 1,3-2 156,-2 2 0,-3-3-1,3-1 1,1 0-884,-1 0 881,0 0 0,-4 6 0,0 1 0</inkml:trace>
  <inkml:trace contextRef="#ctx0" brushRef="#br0" timeOffset="431">32366 1972 7861,'19'0'-169,"-1"0"0,-4 0 0,1 0 359,1 0 1,2 0-152,-1 0 0,-2 0-253,6 0 1,-5 0 215,5 0 1,-6 0 106,2 0 0,-4 0 94,0 0 1,-1 0-99,1 0 0,-1 0-119,0 0 1,1 0 73,-1 0 0,1 0-127,-1 0 1,2 0 158,2 0 1,-2 0 4,3 0 1,1-1-98,-2-4 0,6-1 0,-3-7 0</inkml:trace>
  <inkml:trace contextRef="#ctx0" brushRef="#br0" timeOffset="432">33110 1984 7861,'12'0'0,"-3"0"0,-1 0 0,-5 2 410,1 2-306,3-3 1,0 5-215,5-6 1,0 4-101,1 0 0,1 0-266,2-4 0,-2 0 284,2 0 1,-2-4 135,-1 0 1,-1 0-342,0 4 397,1-6 0,-2 4 0,-3-7 0,3 6 0,-4-3 0,5 1 0,1 4 0,-1-4 0</inkml:trace>
  <inkml:trace contextRef="#ctx0" brushRef="#br0" timeOffset="433">33557 1960 7861,'12'0'-170,"-4"0"770,0 0 1,-3 0-259,3 0 1,-4 0-104,4 0 0,-1 1-390,1 3 0,3-3-10,-2 4 0,2-4-30,1-1 1,1 0 126,-1 0 1,0 4-203,1 0 1,-1 0 29,1-4 1,-1 0 7,0 0 1,2 0 57,3 0 1,-3 0 169,2 0 0,-2 0 0,-2 0 0</inkml:trace>
  <inkml:trace contextRef="#ctx0" brushRef="#br0" timeOffset="434">19898 2518 7633,'-7'0'-162,"2"0"408,5 0 6,0 0 69,0-6-19,0 5-237,0-5 86,0 6-474,0 0 222,0 6 1,0 1-141,0 5 1,0 5-616,0-1 584,0 6 0,0-4 272,0 3 0,0 2 0,0-3 0</inkml:trace>
  <inkml:trace contextRef="#ctx0" brushRef="#br0" timeOffset="435">19948 3274 7873,'-2'22'1360,"-2"-5"-1636,3-6 1,-5 1 1,6 1 0,0 0 117,0 4 0,0-2 8,0 6 0,6-5-305,2 5 0,-1 0 454,1 3 0,1-4 0,3-2 0</inkml:trace>
  <inkml:trace contextRef="#ctx0" brushRef="#br0" timeOffset="436">19960 4093 7873,'-8'25'0,"0"-1"175,5-4 0,-3 2 370,6-6 0,0 2-613,0-1 37,0-4 1,2 11-691,2-3 1,-1-2 182,5 2 314,0-1 0,5 4 224,-1-4 0,0 9 0,1-3 0</inkml:trace>
  <inkml:trace contextRef="#ctx0" brushRef="#br0" timeOffset="437">20010 4899 7873,'-6'26'0,"5"3"-33,-3-8 247,2-3-27,2 5 0,0-8-380,0 6 128,0-6 10,6 8 1,-5-7 35,3 4 1,-1 0 138,1 0 1,-2 4-827,2-4 337,-3-2 369,-1 6 0,0-5 0,0 6 0</inkml:trace>
  <inkml:trace contextRef="#ctx0" brushRef="#br0" timeOffset="438">20047 5755 7873,'0'19'0,"0"-1"22,0-6 0,0 5 136,0-1 1,0 2-469,0-1 1,0-2 197,0 6 1,-1-5-727,-3 5 838,2-6 0,-3 8 0,5-3 0</inkml:trace>
  <inkml:trace contextRef="#ctx0" brushRef="#br0" timeOffset="439">20072 6598 7868,'-7'12'260,"3"1"1,2-1-245,2 1 1,0-5-447,0 0 1,0 0 87,0 5-340,6-1 234,1 1 448,0-1 0,4 0 0,-10 1 0,5-1 0</inkml:trace>
  <inkml:trace contextRef="#ctx0" brushRef="#br0" timeOffset="440">20059 7392 7769,'-12'12'950,"0"-4"-899,-1 1-622,6-7-34,2 10 300,5-6 0,0 7 58,0-1 1,1-4-285,3 1 531,-2-6 0,9 8 0,-4-5 0</inkml:trace>
  <inkml:trace contextRef="#ctx0" brushRef="#br0" timeOffset="441">20134 7615 7991,'-7'0'1231,"2"0"-768,5 0-433,0 0 136,0 6 1,0-4-267,0 7 1,4 0-100,0 8 1,1 2 194,-1 6-799,-2 0 1,5 1 184,-3 3 618,-3-3 0,5 10 0,-6-5 0</inkml:trace>
  <inkml:trace contextRef="#ctx0" brushRef="#br0" timeOffset="442">20171 8483 7944,'0'18'0,"0"0"619,0 3-200,0 2 1,6-4-144,-5 1-366,5 3 139,-1-4 1,-4 6 204,4 0-759,1 0 1,-3-4 321,5-1 0,-3 2-320,3 7 0,-4-3 503,4 3 0,-5-3 0,3-1 0</inkml:trace>
  <inkml:trace contextRef="#ctx0" brushRef="#br0" timeOffset="443">20196 9587 7942,'-6'25'1327,"5"5"-952,-10 2-199,10 0 0,-5-1-114,6-2 1,0 1-64,0 4 1,2 1-121,2-2 0,1 3-266,3 1 1,-2-1 95,-6-3 291,0 9 0,0-9 0,0 10 0</inkml:trace>
  <inkml:trace contextRef="#ctx0" brushRef="#br0" timeOffset="444">20146 11113 8439,'-5'31'1480,"-1"0"-1151,-2-7-951,3-4 303,5 3 0,0-4-538,0 6 544,0 0 1,5 0-101,3 0 246,3-1 1,2 0 166,-1-4 0,1 9 0,-1-2 0</inkml:trace>
  <inkml:trace contextRef="#ctx0" brushRef="#br0" timeOffset="445">20258 11981 7781,'0'29'303,"0"0"1,0 4 453,0-4 1,0-1-422,0-3 0,1 0-264,3 0 1,-1 4-72,6 0 43,-7 0 1,9-3 0,-2 1 196,2 2 0,-3 2-791,0-2 0,-4-3-2349,5 3 2899,-7 2 0,4 1 0,-6 5 0</inkml:trace>
  <inkml:trace contextRef="#ctx0" brushRef="#br0" timeOffset="446">20246 13196 7781,'-2'26'0,"-2"3"0,-1-3 1501,-4 3-648,-2-2-497,10-3 0,-5 1-17,6 0 1,0-2-774,0-2 0,2 2-971,2-2 1,-3-2 651,3 2 753,3-6 0,-5 14 0,3-3 0</inkml:trace>
  <inkml:trace contextRef="#ctx0" brushRef="#br0" timeOffset="447">20159 14337 7791,'-4'24'782,"-1"-4"1,1 2 0,4-4-1138,0 1 0,4-2 279,1 4 1,6-5 139,1 5 0,2-2 32,6 2-96,-4 2 0,7-3 0,-4 4 0</inkml:trace>
  <inkml:trace contextRef="#ctx0" brushRef="#br0" timeOffset="448">20295 15329 7791,'0'32'72,"0"4"0,0-10 38,0 3 1,0-3-317,0-1-211,0 5 263,0-4 0,4 5-174,0-6 0,5-1 328,-5 1 0,6 5 0,-4 2 0</inkml:trace>
  <inkml:trace contextRef="#ctx0" brushRef="#br0" timeOffset="449">20283 16446 8074,'0'24'638,"0"1"-597,0 0 0,0-2-257,0-2 0,0 2 28,0-2 0,0-2-223,0 2 1,5-4-196,4 3 173,2-5 330,1 9 0,-5-5 103,-3 6 0,3 0 0,0 0 0</inkml:trace>
  <inkml:trace contextRef="#ctx0" brushRef="#br0" timeOffset="450">20283 17363 7791,'7'25'375,"-2"0"-233,-5 0 1,2-2-112,2-2 0,-2 2-56,7-2 1,-5 2-413,4 2 1,-4-1 142,5-4 1,-3 4-530,3-4 823,-4 4 0,-5 1 0,6-1 0,1 1 0</inkml:trace>
  <inkml:trace contextRef="#ctx0" brushRef="#br0" timeOffset="451">20283 18256 7791,'0'24'193,"0"-4"0,0 2 352,0-5 1,1 1-347,3-2-82,-2-2 1,5 4-544,-3-6 1,-2 1 207,7-1 0,-2-3 1,2-1-669,0 1 667,-7 2 219,9 2 0,-9-1 0,3 1 0</inkml:trace>
  <inkml:trace contextRef="#ctx0" brushRef="#br0" timeOffset="452">20283 18715 7884,'0'13'518,"0"-1"0,1-4-180,3 0 1,-2 1-11,2 3-151,-3-5-327,-1 10 1,0-9-371,0 8 0,4 0 520,0 0 0,1 3 0,-5 6 0</inkml:trace>
  <inkml:trace contextRef="#ctx0" brushRef="#br0" timeOffset="453">17392 6784 7818,'0'7'-1303,"0"-2"1303,0-5 0,0 6 0,0-5 0,0 5 0,0-6 0,0-1 0,0-4 0,0 4 0,0-5 0,0 5 0,0-3 0,0 3 0,0-10 0,0 9 0,0-3 0,-1 1 0,-3-1 0,2 1 0,-4 4 0,1 0 0,4 0 0,-10 0 0,4 0 0</inkml:trace>
  <inkml:trace contextRef="#ctx0" brushRef="#br0" timeOffset="454">17380 6772 7818,'0'-7'-469,"0"0"881,0 3-44,0 2 313,0-3-155,0 5 278,0 0-628,-6 0 0,0 5-148,-7 4 1,1 6 127,-1 1 1,1 2 53,-1-1 1,5-3-29,0 2 0,0-1-315,-5 2 0,2-3 91,3 2 0,-2-2 32,6-2 0,-1-3 172,1-1-78,2 0 1,-5 3-90,3-3 158,3 3-112,-5-9 0,6 5 102,0-3-192,0-3 1,2 5 78,2-6 0,-1 1-10,5 3 0,-4-2 161,4 2 1,0-3-130,5-1 1,3 0 59,1 0 0,5 0-57,-1 0 1,-2 0-41,2 0 1,-1 0 48,5 0 1,-1 0-180,-4 0 1,2 0 113,-5 0 0,4 0-123,-5 0 0,5 0 56,-5 0 15,1 0 1,-5 0 38,1 0-28,-1 0 278,0 0 4,-5 0-258,-1 0 732,-6 0 73,0 0-848,0-5 181,-6 3-21,-1-9-36,1 4 49,-5-5 118,4 0-205,-6-1-61,1-5-27,-1 10-23,7-14 147,-6 14 0,7-10-24,-3 5 1,-2 1 10,6-1 0,-4-3-22,4-1 1,-5 1 30,5 3 1,-4 1 157,4 0 0,-2 3-100,2 1 1,1 4 78,-5-4 1,5 4-94,-1-5 0,1 7-7,-1-3 1,3 3 125,-3-2-1,2 2-125,2-3 121,0 5-376,0 0 170,-5 0 1,2 5-40,-5 3 1,0 5 44,-5 3 1,5-2-160,0 3 1,-1-4 98,-3 0 1,1-1-267,3 1 1,-2-1 97,6 0 0,-6 1-53,2-1 0,-2-3 36,2-1 1,-2 0 73,6 5 0,-1-5-3426,1 0 1740,2-5 846,-3 2 0,12-5 996,5 0 0,0-5 0,6-2 0</inkml:trace>
  <inkml:trace contextRef="#ctx0" brushRef="#br0" timeOffset="455">17492 6772 7818,'0'-7'689,"0"1"0,0 8-116,0 2 0,-10 3-59,-2 5 1,-4 2-184,4 2 0,-6 2-123,-3 3 0,3 1 26,2-5 1,1-1-761,-2-3 1,8 2 383,-4-3 1,8 2-1310,-4-10 748,7 6-111,-4-9 1,7 5-112,4-6 1,-3-2 924,7-2 0,-1-3 0,4-5 0,6-6 0,2-1 0</inkml:trace>
  <inkml:trace contextRef="#ctx0" brushRef="#br0" timeOffset="456">17454 6796 7662,'-5'13'2091,"-8"-1"-1681,0 6-78,-11-4-123,10 9-1,-3-9 1,-1 10-322,4-11 131,-4 5-1,11-5 180,-4-6-1620,10 4 256,-5-10 731,6 5 235,0-6 25,0 0 0,6 0-80,0 0-596,7-6 852,-1-1 0,6-11 0,2-1 0</inkml:trace>
  <inkml:trace contextRef="#ctx0" brushRef="#br0" timeOffset="457">17479 6834 8886,'-7'12'417,"-5"0"-209,-1 1 1,1-1 188,-4 1 0,2 3-156,1 1 1,1-1-151,0-3-552,-1-1 0,5-4 153,0 1-411,5-7 0,-1 4 4,8-6 111,3 0 1,9-6 22,1-2 581,-1-3 0,2-1 0,2-1 0</inkml:trace>
  <inkml:trace contextRef="#ctx0" brushRef="#br0" timeOffset="458">17492 6871 7818,'6'-7'351,"0"1"0,-7 8-13,-4 2 0,3 3-117,-7 5 1,1 1-14,-4-1 1,-1 1 536,1-1-1135,0 0 340,-1 1-1348,6-1 913,2-5 120,5-1 0,1-6-135,3 0 16,3 0 0,6-5 484,-1 1 0,-4-5 0,0 0 0,-3 2 0,3-1 0,-5 0 20,8-4 91,-10 5 496,5 1-233,-6 6 418,0 0 0,0 6-300,0 2 1,0-1 614,0 1-822,0 0 39,0 5-552,-6-1 335,5-5-1759,-5-1 900,6-6-2379,0 0 3131,6 0 0,-5-6 0,5-1-5,-6 0 1268,0-4-671,0 10 699,0-5-902,0 6 0,4 2 97,0 2 0,4-1-258,-4 5 0,6-4-20,-2 4 1,-1-4-323,1 5 1,-4-5 221,5 4-558,-7-5 0,5 6 134,-2-4-813,-4-1 505,4-4 45,-5 0-811,0 0 1221,-5-6 63,4-1 1,-9-5 335,6 0 0,-2 0-111,2 4-180,3-3 1,-9 8-39,6-5 1886,-6 5-1290,3-2 1,-5 5 159,0 0 0,-1 1-379,1 3 0,-1-1-55,1 5 0,0-1-609,-1 2 0,1 2 315,-1-3 0,1 2 239,0-2-91,-1 3 0,1-6-2614,-1 4 800,6 2 1737,2-10 0,-1 5 0,-1-6 0</inkml:trace>
  <inkml:trace contextRef="#ctx0" brushRef="#br0" timeOffset="459">17454 6908 7818,'0'-7'643,"-5"2"1,-2 6-410,-5 3 1,-1 0-37,1 9 1,-2-4 9,-3 8 1,4-3-157,-4-2 0,3 3-489,2-2 1,4 2 286,-1-7 0,7-1-1127,-3 1 686,4-5 177,1 3 0,6-6 414,2 0 0,8-11 0,4-3 0</inkml:trace>
  <inkml:trace contextRef="#ctx0" brushRef="#br0" timeOffset="460">17454 6883 7818,'-12'13'358,"4"-5"-150,-1 0 1,0 1 173,-8 3 1,3 2 27,-2 2 0,-2-2-200,1 3 1,1-4 54,3 0 1,1-2-58,0-3 1,3 2 208,1-6 52,5 5-1222,-2-7 555,5 3 122,5-5 0,6 0 12,6 0 1,1 0 104,-2 0 1,2 0-35,3 0 0,2 0 6,-2 0 0,-2 0 13,2 0 1,-6-4 5,2 0 0,1-1-148,-2 0 0,2 4 87,-1-3-376,-4-3 0,5 6 23,-5-3 1,-5-2-95,0 2-36,-5 0 114,3 4 126,-6 0 0,-5-2 52,1-2 1,-5 3 10,0-3 18,-2 2 0,-1-2 15,0 0 1,3-4-45,1 4 0,1-6 220,-1 2 0,1 1 0,3-1 0,-3-6 0,-5-5 0</inkml:trace>
  <inkml:trace contextRef="#ctx0" brushRef="#br0" timeOffset="461">17479 6821 7724,'0'-7'835,"0"2"0,-1 5-464,-3 0 0,1 1-82,-5 3 0,-1 7-81,-3 6 0,-5 5 0,1-1 1,-2 1-126,1-2 0,4 2-205,-4-5 0,3 0 162,2-5 1,1 0-376,3 1 0,-3-5 29,2 0-1414,4-5 841,-1 3-69,6-6 948,0 0 0,6 0 0,1 0 0</inkml:trace>
  <inkml:trace contextRef="#ctx0" brushRef="#br0" timeOffset="462">17454 6858 7626,'-12'0'0,"-5"6"0,1 2 0,-2-1 0,1 1 0,-1 1 749,-2 3 1,-2 1-239,5-1 1,1 0-105,3 1 0,5-1-139,0 1 0,5-5-610,-1 0-1019,2-5 1637,2 2-328,0 1 0,2-5 54,2 3-259,3-2 0,5-4 38,1-2 1,-1 1 13,0-5 0,1 4 75,-1-4 0,2 0-459,3-5 1,-2-1 230,5-2 0,-4 2 128,0-3 0,-2 4 230,-2 0 0,-3 2 0,-1 3 0,-5-3 0,2 10 0,-6-5 26,-3 6-77,-3 0 0,-10 4 656,1 0 1,-1 5 12,5-5 0,-1 5-290,1 0 1,-5 3 294,1 5 0,-5-4-205,5 4 0,-5-2-11,4 2 1,1-5-139,3 0 1,1 1-62,0-5 1,3-1 12,1 1 1,5-4 45,-1 5-571,3-7 358,1 4-625,0-6 324,0 0 48,0 5 0,1-3 77,3 2 1,-1-3 15,5-1 14,1 0 1,3 0 113,0 0 1,-3 0 74,-1 0-134,-5 0 0,4 0 229,-3 0-200,-3 0 1,6 4 93,-3 1-79,-2-1 1,9 0 5,-3 0 1,0 0-1,5-4 0,-4 0 57,8 0 1,-2 0-75,1 0 0,0 0 24,4 0 1,-3 0-54,3 0 0,-4 0 47,0 0 1,-2 0-102,-2 0 1,1-1 89,-1-3 0,-4 2-17,1-2-19,-7 3 79,10 1 116,-11 0-165,4-6 0,-5 3-112,0-5 0,0 4 76,0-4 0,0 4 42,0-5 0,0 5 7,0-4 0,0 4-327,0-4 228,-5-1 1,-1-3-319,-2 0 0,-2-1 312,6 1 1,-4-1-21,4 1 1,-2 0-14,2-1 1,2 1 11,-7-1 0,6 1 1444,-1-1-642,-3 7-41,6-5 0,-9 8 165,6-5 407,0 5-833,4-3 59,0 6-176,0 0 0,0 10-59,0 2 1,6 5-165,2-1 0,-1 2 118,1 3 1,-1 1 45,1-5 1,2 0-266,-6 0-565,6-3 1,-5 4-257,3-6 1,-1-5 834,-2-3 1,-4-1-369,3 1 40,-3-3 359,-1 5 1,0-7-124,0-4 0,-5 3 76,-3-7 0,1 1-100,-2-4 0,1-5 387,-4 1 0,4-5 121,-1 4 1,6 1-20,-1 4 1313,-3-1-747,6 1-499,-4 5 1,5 7-75,0 8 0,0 9-105,0 3 1,0 9-219,0 4 0,5 3 0,2 1 0</inkml:trace>
  <inkml:trace contextRef="#ctx0" brushRef="#br0" timeOffset="463">6897 2654 6001,'0'-7'1672,"0"2"-943,0 5 2569,0 0-3272,0 5 34,0 2 1,-1 6-301,-3-1 327,2 6 1,-3-4 12,5 2 0,-1 2-22,-4-1 0,4 3-26,-3-3 1,3 3 20,1-3 0,0 1 0,0-3 100,0 2-78,0-1-14,0-3-19,0-1 21,0 0-27,0 1 1,0-1 22,0 1-1,0-7 12,0 5-10,0-9-140,0 3 184,0 1-200,0-5 138,0 5 27,0-6 192,0 0-236,0-6 0,0-1-244,0-5-19,0 5-26,0-4 1,0 3 191,0-9 25,0 3 1,0-3-112,0 4 99,0-5 61,0 4 1,0-3-124,0 4 46,0 1 1,0-1 222,0 1-163,0 0-29,0-1 1,0 5-9,0 0-10,0 5 532,0-3 1,0 5 21,0-3-159,0 2-170,0-3-192,0 5 177,0 0 1,0 5-6,0 4 1,0-2-61,0 1 0,0 2-26,0 6 0,0-2 0,0 2 116,0-2-117,0-1-213,0 4 220,0-3 1,0 4-46,0-5 1,0-1 6,0 0 34,0 1-47,0-1 1,0 1 0,0-1 49,0 0 0,0 1-34,0-1 0,0 1 93,0-1 1,0 0-18,0 1-91,0-1 34,0 1-12,0-1 0,0-4-58,0 1 69,0-1-1,0-1 1,0 4-230,0-4 231,0-1-62,0 6 0,0-6 76,0 7-36,0-1-86,0-5 60,0 4 1,0-8 180,0 5-172,0-5 20,0 2 284,0 1-175,0-5-14,0 10 432,0-9-148,0 3-209,0-5-5900,0 0 5682,0-5 0,0-2 0,0-6 0</inkml:trace>
  <inkml:trace contextRef="#ctx0" brushRef="#br0" timeOffset="464">4788 3287 8011,'-6'-6'52,"0"5"818,6-5-90,0 1-362,0 3 57,0-3 0,0 5 286,0 0 1,-1 5-364,-3 4-440,2 2-1,-3 1 271,5 0-438,0-5 206,0 4 78,0-4 0,0 1 212,0 1-268,0-6-715,0 2 783,0-5 172,0 0-440,0-5 1,0-2 148,0-6 0,0 1 0,0-1-15,0 1 51,0 0 3,0-1 301,0 1-172,0 5 1,0 0-62,0 3-61,0 3 234,0-5 111,0 6 280,0 0-581,0 6 0,0 0 64,0 7 0,4-1 41,0 1-23,0-6-555,-4 4 196,0-10-35,0 4 115,0-5-176,0 0 262,0-5 9,0-2 0,0-5 225,0-1-222,0 1 11,0-1 1,0 1 697,0 0-320,0 5 621,0-4 14,0 9-545,0-3-163,0 5-1259,0 0 501,0 5 648,-5 2-53,3 6 1,-3 3 0,5 2-112,0 1 0,5 2 0,2 4 0</inkml:trace>
  <inkml:trace contextRef="#ctx0" brushRef="#br0" timeOffset="465">5905 3262 7994,'0'-7'-76,"0"0"616,0 3 376,0 3 10,0-5-238,0 6 502,0 0-794,0 6-170,0 0-145,0 7 0,0-1-317,0 1 214,0-6 52,0 4 157,0-10-481,0 10 161,0-10 78,0 10 25,0-9 26,0 3 42,0-5-1057,0 0 958,0-5 1,0-2 314,0-6-135,0 1 743,0 0 1,0-1-738,0 1 1315,0-1-495,0 7-595,0 0 115,0 6-1298,0 0 683,0 6 1,0 6-4356,0 9 4505,0 2 0,0 7 0,0 2 0</inkml:trace>
  <inkml:trace contextRef="#ctx0" brushRef="#br0" timeOffset="466">521 12204 7486,'-1'-7'963,"-3"3"-802,2 3 408,-3 1 86,5 0-227,0 0-6,0-6 64,0 5-268,0-5 240,0 6 257,0 0 1,5 0-802,3 0 96,3 0 0,-2 0 67,-1 0 0,0 0 41,5 0 1,-1 0 153,0 0-284,1 0 136,-1 0 0,5 0 129,-1 0-241,6 0 182,-8 0-230,10-5 140,-11 3 0,9-5 95,-5 3-249,5 3 0,-7-5 119,6 6 0,-6-4-20,2 0 1,1 0 52,-2 4 0,1 0-73,-5 0 1,5 0 43,-1 0 1,1-4-109,-5 0 0,5-1 87,-1 5 0,1 0-3,-5 0 1,0 0 41,1 0 0,-1 0-30,1 0 1,-1 0-11,0 0 1,1 0 6,-1 0 1,1 0 125,-1 0-119,6 0 0,0 0 6,3 0 0,-3 0 236,-6 0 1,0 0-238,1 0 0,3 0 130,1 0 0,-1-1-122,-3-3 1,3 3 22,1-4 0,1 4-2,-2 1 0,-2-4-122,3 0 1,1 0 61,-2 4 0,5-2 3,-5-2 0,5 3-5,-4-3 1,3 1 22,-3-1 1,3 2 79,-3-2 0,4 2-84,-5-3 1,5 4 207,-5-3 1,5 2-110,-4 2 0,3-4 46,-3 0 1,1 0-90,-2 4 1,-2 0 32,3 0 0,-4 0-137,0 0 0,3-1 118,1-3 0,-1 2-111,-3-2 1,3 1 88,1-1 1,1 1-18,-2-5 0,-2 4-10,3-4 1,1 5-246,-2-1 1,1-2 27,-5 2 1,1 0 117,-1 4 0,-4 0 59,0 0-589,1-5-1130,3 3 817,1-3-1032,-7 5 1,1 0-120,-3 0 2016,-2 0 0,3 0 0</inkml:trace>
  <inkml:trace contextRef="#ctx0" brushRef="#br0" timeOffset="467">2072 11534 8260,'0'-12'-395,"0"-1"660,0 6 1416,0-4-589,0 10-616,0-4 93,0 5-4,0 0-313,5 0 1,-2 0 78,5 0 1,-4 0 174,5 0-238,-1 0 0,4 1-105,1 3 1,-1-3 83,1 4 0,-5-4-75,0-1 1,0 4 84,5 0 1,-1 0-121,1-4 0,-1 5 96,0-1 1,1 0-15,-1-4 0,2 4-27,3 0 0,-4 0 6,4-4 1,-3 4-318,-2 0 0,0 1 93,1-5 0,-1 4 107,1 0 0,-4 0 53,4-4 1,-8 0-16,8 0 1,-4 0 0,4 0 1,-5 0-43,0 0 1,0 0-95,5 0 0,-2 1 87,-3 3 0,3-2-143,-3 2 1,-1-3 90,2-1 0,-5 0-92,4 0 0,-5 2 70,1 2-49,3-3 78,-6 5 0,6-6-5,-3 0 1,-2 1 319,2 3-293,-3-2 232,-1 3-184,0-5 33,0 0 4,6 0-70,-5 6-25,5-5-32,-6 5 1,1-2-53,3 0-4,-3 0-218,5 2 281,-1-5 0,-3 6-84,2-3 67,3-3 0,-4 9-105,5-6 1,-4 0 91,4-4 5,-5 6 64,8 1-75,-4-1 0,1 4 237,1-6-230,-7 0 125,9 2-88,-9-5 325,3 5-245,1-6 6,-5 0-169,5 0 153,-6 0-24,0 0-183,5 0 150,-4 0 17,5 0 6,-6 0 1955,0 0-2014,0 5 0,-6-2-197,-2 5 0,-3-4 95,-1 5 1,-5-1 158,1 4 1,-6 1-350,1-1 0,2 1 70,-2-1 1,-1 5-33,-7-1 0,3 2 0,-3-1 0,4-4 271,4 4 1,-2-3-150,2-2 0,2 5 209,-2-1 1,5 1-13,-5-5 1,5-1-145,-5-3 0,6 3 153,-2-2 1,2 2-55,-2 1 0,4-4 68,-4 1 1,3-5-87,2 4 0,0-4 202,-1 4 1,5-5-120,0 1 1,-1-1 107,-3 1 1,4-2-140,-1 2 1,5-3 110,-4-1 280,5 6-255,-8-5-112,10 4 1,-6-5 114,3 0-279,2 0 31,-3 0-246,5 0-8943,0 0 9246,5 0 0,2 6 0,6 1 0</inkml:trace>
  <inkml:trace contextRef="#ctx0" brushRef="#br0" timeOffset="468">19811 583 8393,'0'-12'-1201,"0"-1"0,0 1 1201,0-1 0,0 5 0,0 0 0,0 4 0,0-5 0,0 5 0,0-4 0,-1 1 419,-3-1 0,2-3-128,-2 3 0,3 1 58,1-2 1,0 5 178,0-4 140,0 5-693,0-2 154,0 5 1,-4 1-153,0 3 0,-6 4 117,2 9 1,1-3-240,-1 2 0,3 2 63,-3-1 0,5 3-264,-1-3 1,3 1 97,1-2 0,0 0 173,0 4 1,1-3-525,3 3 1,-1-3 25,5 4 573,-5-1 0,8 5 0,-4 0 0</inkml:trace>
  <inkml:trace contextRef="#ctx0" brushRef="#br0" timeOffset="469">19787 1005 8393,'0'12'354,"0"-4"-72,0 1 1,0-5-327,0 4 1,0-4 113,0 4 1,0-4 211,0 5 1,0-5-228,0 4 0,0 0-488,0 5 1,0-1-277,0 1 0,0 3 408,0 1 0,1 6-497,3 2 798,-3 0 0,10 5 0,-4-5 0</inkml:trace>
  <inkml:trace contextRef="#ctx0" brushRef="#br0" timeOffset="470">19799 1625 8393,'0'12'-445,"0"1"319,0-1 1,0 0 58,0 1 0,-1-1 4,-4 1 0,4-1 481,-3 0 0,3 1 182,1-1-808,0 1 1,0-1-289,0 0 0,0 1 244,0-1 0,0 5-156,0-1 1,1 1 407,3-5 0,-3 1 0,10 4 0,-4 3 0</inkml:trace>
  <inkml:trace contextRef="#ctx0" brushRef="#br0" timeOffset="471">19836 2084 8393,'0'18'-626,"0"-5"712,0 4 143,0-3 37,0-2-50,0 0 0,0 1-48,0-1-166,0 6 229,0-4 0,0 4-432,0-6 0,0 5 60,0-1 293,0 1-1126,0 1 512,6-4-1373,-5 9 1835,5-9 0,-1 9 0,2-4 0</inkml:trace>
  <inkml:trace contextRef="#ctx0" brushRef="#br0" timeOffset="472">19873 2704 8393,'0'19'-906,"0"-2"906,0-4 681,0 0-245,0 5-145,0-5 0,0 5-339,0-5-97,0-6 283,0 4 1,0-4-139,0 5 0,-5-5 0,-2-2 0</inkml:trace>
  <inkml:trace contextRef="#ctx0" brushRef="#br0" timeOffset="473">20010 2356 8085,'-7'-5'-62,"1"4"120,6-5-29,0 6 878,0 0 0,6 0-745,2 0 0,3-1-486,2-3 1,3 2 198,1-2 1,5 3-581,-2 1 1,4 0 138,1 0 0,1-2 248,3-2 1,-2 3 317,7-3 0,-7 2 0,3 2 0</inkml:trace>
  <inkml:trace contextRef="#ctx0" brushRef="#br0" timeOffset="474">20655 2356 8085,'12'6'-169,"-5"-5"0,4 6 137,-2-3 1,-3-2 59,3 2-75,-1-3 179,4-1-27,1 6-438,-1-5 186,1 5 1,5-6 187,1 0-299,0-6-1,-1 5-303,0-5 562,1 6 0,6-5 0,0-2 0</inkml:trace>
  <inkml:trace contextRef="#ctx0" brushRef="#br0" timeOffset="475">21238 2381 8085,'17'0'-182,"-1"0"0,-5 0 182,7 0 0,-6 0-101,6 0 85,-4 0-3,10 0 3,-5 0-10,6 0 11,-1 0-1,-4 0 76,3-5-70,-3 3 0,0-3 117,1 5 1,-5 0-106,5 0-1,-6 0-178,9 0 1,-6 0 51,2 0 117,4 0-782,-5 0 790,6 0 0,0-6 0,-1-1 0</inkml:trace>
  <inkml:trace contextRef="#ctx0" brushRef="#br0" timeOffset="476">21213 3324 7903,'-5'-7'151,"-4"3"0,3 2 66,-3 2 0,0 0 234,-8 0 1,3 0-111,-2 0 1,-4 2 160,0 2 0,2 3-6,1 5 0,-1 6-279,2 3 0,-1 2 0,5 2 0,1 1 27,3 3 0,-2-3-224,6 3 45,0-3 21,4-1 1,1-1 292,3-4-162,3 4-450,0-10-366,4 3 372,1-4 134,2-1-1105,4 1 1198,-5-6 1,3 2 1,1-5 19,5 1-62,-3 0 0,4-4-108,-2 4-978,2-4 466,-3-7 266,5 5-434,-1-10 262,-4 4 183,3-5 182,-9-1 0,8 1 1,-5 1-80,-2 3 0,-3-3 82,-4 2 25,3-2 1,-9-1 10,2-1 1,-3 5 162,-1 0 1668,0 5-645,0-8 1,0 8-87,0-5-354,0 5 132,0-2-127,0 5-371,-5 5 0,3 4-88,-2 7 1,3-2-236,1 3 0,1-4 131,3 0 1,-1-1-40,5 0 0,1-3 11,3-1 0,2-5 43,2 1 1,-2-3 13,3-1 1,1 0 69,-2 0 1,1-1-73,-5-3 0,1-3-11,-1-6 1,0 5 433,1 0 0,-6-2-377,-3-6 0,1 2 58,-1-3 1,1 4-32,-5 0 0,-2 1-126,-2-1 1,-3 2 147,-5 3 1,-1-1-661,1 4 0,0 0-936,-1 1 1,1 2 1342,-1-2 1,5 3-3495,0 1 3339,5 0 1,-1 0-506,8 0 766,3 0 0,11 0 0,1 0 0</inkml:trace>
  <inkml:trace contextRef="#ctx0" brushRef="#br0" timeOffset="477">21771 3448 8562,'0'-7'840,"0"1"-559,0 6 915,0 0-971,0 6 0,0 1 56,6 5-56,-5 1 1,5 5-161,-1-5 23,-3 5 1,7-1-105,-4-1 37,4 1-1,-7-5-93,9 1 0,-9-5 125,7 0 0,-3-4 1,4 3 160,-2-1-138,1-2 1,3-4-27,0 0 1,-3-4 195,-1 0 0,-1-6 66,1 2 1,2-3-104,-6-2 1,4-1-62,-4-2 1,2 2-180,-2-2 1,-3 2 235,4 1-579,-4-4 294,-1-3 1,0 1 124,0 2 1,0 8-2479,0 1 1806,0 5 0,4-4-1957,0 3 1440,6 2 1145,-3-3 0,11 10 0,1 2 0</inkml:trace>
  <inkml:trace contextRef="#ctx0" brushRef="#br0" timeOffset="478">22280 3460 7985,'0'-7'0,"0"-4"-324,0 10 0,0-6 236,0 3 527,-5 3-93,3-10-43,-9 9-130,10-3 87,-5 5 211,6 0-86,-5 0 50,3 0-54,-3 0-221,5 0 1,-2 0 57,-2 0 1,2 0 46,-7 0 0,5 4-24,-4 0 0,4 7-16,-5 1 0,5 1 28,-4 3 0,4 2-498,-4-1 159,5-1 150,-3-3 80,6 5 0,0-5 78,0 4-1155,0-3 645,6-7 1,-3 2 123,5-5 0,0 0-45,5-4-6,-6 0 0,4 0 120,-5-5 27,7 4 1,-2-10-15,-3 2 0,3-2-60,-3-1 245,-2-1 1,4 1-91,-6 0-55,0-1 1,0 1-38,0-1 429,0 1-185,-4 0 232,0 5-199,0-4 902,0 9-397,0-9-304,0 10 0,0-5-52,0 6 1,0 2 80,0 2 1,4 3-1423,1 5 421,-1 1 352,1 5 0,-2-5-427,5 4 0,-4-7 297,5-2 1,-2-4-316,1 4 0,3-5 239,-3 1 0,-1-3-173,1-1 1,1 5-336,3-1 570,0 0 1,1-6 65,-1-2 0,1 2 299,-1-7 0,-5 1 0,9-4 0,-2-1 0</inkml:trace>
  <inkml:trace contextRef="#ctx0" brushRef="#br0" timeOffset="479">22578 3460 7985,'0'-12'0,"4"4"54,0-1 1,0 7 226,-4-9 194,0 9-1,0-3-249,0-1 1,0 5 920,0-5-278,0 6-698,0 0 32,0 6 0,0 1-40,0 5 0,4 5-112,0-1 1,1 2-58,-5-1 1,4-4 48,0 4 0,1-3-220,0-2 1,-4 0-24,3 1 2,-3-1 1,4-3-64,-1-1 107,0-5 314,-4 2 407,0-5-465,0 0 1,0-5-94,0-4 0,0 2 14,0-1 1,0 0 40,0-5 0,0 1 533,0 0-331,0-1 0,0 1-276,0-1 1,1 7-103,3 1 0,-1 0-219,5 1 1,-1-2-407,2 2 1,2 3 8,-3-3-246,3 2 1,1 2 383,1 0 1,-1 0 4,0 0 0,1 0 586,-1 0 0,1 0 0,-1 0 0</inkml:trace>
  <inkml:trace contextRef="#ctx0" brushRef="#br0" timeOffset="480">22900 3460 7985,'7'9'694,"-3"-1"1,-2-4-1,-1 3-7,3-2 0,-2 5-614,2-2-1,-3 3 1,1 2-209,2-1 0,-3-4 166,3 1 1,-2-5-2080,-2 4 1205,0-5 844,5 8 0,-4-10 0,5 5 0</inkml:trace>
  <inkml:trace contextRef="#ctx0" brushRef="#br0" timeOffset="481">22913 3386 7985,'7'-13'1339,"-2"1"-470,-5 5-341,0-4-739,0 10 257,6-5 0,1 6-941,5 0 1,-2 6-2135,2 2 3029,-8 3 0,18 7 0,-8 1 0</inkml:trace>
  <inkml:trace contextRef="#ctx0" brushRef="#br0" timeOffset="482">23459 3497 7947,'-6'-8'292,"-2"0"0,1 4 0,-1-3 464,-2 1 1,-1 1-522,-1 1 1,-5 2 478,0-2-315,1 3 0,4 1-178,-6 0 180,4 0-124,-4 5-56,5-3 1,1 9-1,5-4 0,-4 5-667,10-5 0,-5 4 0,6-3 702,0 3 1,0-2-65,0-1 1,2-4-157,2 4 0,3-4-629,5 5 0,-4-7 255,1 2 0,-1-2 68,4-2 0,2 0 27,3 0 0,-4-2 302,4-2 1,-3-1 33,-2-3 1,-4-3-162,1 2 0,-2 2 1,2 1-95,-1 0 883,-5 2-301,3 4-52,-6 0-241,5 0-21,-3 0 1,5 5-1029,-3 4 882,3 2 1,-1-3 83,-1 0 1,0-4-323,-1 5 0,6-7 97,-2 2 1,-1-2-537,1-2 1,5 0-329,3 0 1,2-2 71,-1-2 973,-3 3 0,3-16 0,-4 4 0</inkml:trace>
  <inkml:trace contextRef="#ctx0" brushRef="#br0" timeOffset="483">23707 3349 8955,'0'7'1019,"0"-2"-750,0-5-234,0 0 375,5 6 1,-3-4 0,2 7 466,-3 0 1,3-2-327,0 1-329,0 1-1,-4 3-541,6 0 326,-5 1-55,5-1 215,-6 1 0,1-5 55,3 0 0,-2-4 167,2 5-1749,-3-7 738,-1 4 270,0-6 215,0 5-756,0-3 399,0 3 61,0-5 171,0 0 279,6-5 327,-5-2-461,10-6 1,-5 0-108,2-4 463,3 3-98,-4-4-264,5 6 1010,-5 5-449,-1-4-1,-1 10 132,-3-5-240,3 6 74,-5 0-276,6 0-130,-5 6 186,5 1-34,-1 5 1,-4 0 383,4 1-1417,1-1 1,0 1 194,2-1 547,3-5 1,-8 3-1444,5-6 1093,1 5 1,3-7 63,0 2 1,1-3-404,-1-1 1,2-1 53,3-3 333,-4-3 445,5-6 0,-5 1 0,-1 0 0</inkml:trace>
  <inkml:trace contextRef="#ctx0" brushRef="#br0" timeOffset="484">24153 3299 7947,'-7'0'3795,"-4"0"-2416,10 0-686,-5 0 104,6 0-316,-5 0 0,4 0-260,-5 6-866,1 0 830,3 7 92,-3-1-56,5 6-532,-6-4 266,5 9 78,-5-9 0,6 4-1076,0-6 521,0 1 198,6-1 210,-5 1-1223,10-6 517,-4-2 132,5 1-514,1-5 490,5 4 245,-4-5-1358,9 0 1545,-4-5 3,1-2 277,-2-5 0,-1-1 0,-3 1 0,4-1 0,-5 1 0</inkml:trace>
  <inkml:trace contextRef="#ctx0" brushRef="#br0" timeOffset="485">24352 3386 9350,'-7'5'1509,"1"-3"-1015,6 3 1,0-3-61,0 2 1,2-3-22,2 3 1,-1-2-302,5-2 0,0 0 74,5 0 1,-1 0-200,0 0 0,1 0 85,-1 0 0,1 0-15,-1 0 1,0-2 72,1-2 0,-1-1-818,1-4 19,-1-2 522,0 4 0,-3-4 292,-1 3-216,-5-3 177,2 4 0,-10-1-138,-4 0 1,-2 5 138,-1-1 1,0 1-49,-1-1 1,1 3 336,-1-4 1,1 4 526,0 1-301,-1 6-461,1 0 1,1 7 38,2-1 1,0 1 145,5-1 0,-5 2-74,5 2 0,0-2-179,4 3 1,0-4 136,0 0-21,0 5-466,6-10 1,-4 9-55,7-9 0,-1-1-320,4 1 1,5-5-141,-1 1 0,7-3 53,-3-1-684,4 0 0,2 0 624,3 0 1,-3 0-1162,3 0 921,-3-5 1018,-1 3 0,5-9 0,2 4 0</inkml:trace>
  <inkml:trace contextRef="#ctx0" brushRef="#br0" timeOffset="486">24922 3435 10608,'9'0'-116,"-1"0"0,-4 0 26,4 0-587,-5 0 531,8 0 0,-8 2-646,5 2 0,-5-1 372,1 5 1,-3-4 419,-1 4 0,-5 1 0,-2 3 0</inkml:trace>
  <inkml:trace contextRef="#ctx0" brushRef="#br0" timeOffset="487">24947 3609 7889,'0'7'1620,"0"4"-540,0-4-253,0 5-396,0 1 0,0-6-431,0 4 0,0-10 0,0 4 0</inkml:trace>
  <inkml:trace contextRef="#ctx0" brushRef="#br0" timeOffset="488">21660 4911 7911,'-13'-8'-65,"1"0"204,0 5-28,-1-8 1,1 10 385,-1-5-151,1 6 1,0-5-102,-1 3 190,1-3-163,-1 5 1,-3 4 53,-1 0-307,1 6 54,3 2 145,1 2-1,5 9 1,-4 2 0,4 1-309,0 10 0,0-4 143,3 5 1,3 0-110,-3 0 1,6-1 55,3-3 0,4-1-73,-1-3 1,3-4 35,2 0 0,-1-5 83,1-3 1,-1-8-22,1 4 1,0-9-35,4 0 0,1-3-568,2-1 0,4-1 244,-3-3 0,1-7 65,-2-6 1,2-5 107,-5 2 0,4 0 212,-5 0 1,1 0-112,-5 0 0,-4-2 144,1 5 1,-7 1 304,2 3 0,-1 6-35,1 3 67,-2 3-238,3 1 79,-5 0 1,0 5-20,0 4 0,2 3-223,2 4 1,-1-2 70,5 3 0,0-3 53,4-2 1,1-1-211,-1-3 0,5 2 93,-1-6 1,2 0-2,-1-4 1,-2 0 47,6 0 1,-6-5-9,1-4 0,-2 0-30,-1 1 0,-5-4 39,0 4 0,-5 1-13,1-1 0,-3 0 138,-1-5 1,-1 2-169,-3 3 0,-3-3 45,-5 3 0,-2 2-261,-3 2 0,2 3 91,-6 1 0,5 0-758,-5 0 378,6 0-398,-3 0 298,6 0 312,5 0 0,7 0 261,8 0 0,9-6 0,2-1 0</inkml:trace>
  <inkml:trace contextRef="#ctx0" brushRef="#br0" timeOffset="489">22156 5110 8296,'0'8'454,"0"0"0,0-4-223,0 5 1,0 3 392,0 5 1,1-1-211,4-3 1,-3 0-145,7 4 1,-3-7 166,3 2 0,2-2-221,-3 2 1,3-4-30,1 1 0,1-7 44,-1 2 0,1-2-131,-1-2 1,2 0 144,2 0 0,-2-2-27,3-2 0,-4-3-138,0-5 1,-1 0 47,1-1 1,-1 1 278,1-1 1,-7 0-213,-1-4 1,-4 3 102,-1-2 0,0-2-95,0 1 0,0 1 88,0 3 0,-1 5-45,-4 0 1,3 1-254,-7-1 0,5-2 174,-4 6 323,5-6-2842,-8 9 1253,10-5-2876,-5 6 2952,6 0 0,2 2-1301,2 2 2324,-3 3 0,16 5 0,-3 1 0</inkml:trace>
  <inkml:trace contextRef="#ctx0" brushRef="#br0" timeOffset="490">22863 4899 7974,'7'-12'0,"-1"3"0,-6 1 0,0 0 0,1-3 2256,3 2 39,-3-2-1223,5 5-313,-6-1-274,0-4-270,-6 9 0,0-3 0,-7 5 1,1 0-144,-1 0 0,1 0 86,-1 0 1,5 0-715,0 0 1,0 0-290,-5 0 496,1 5 484,-1-3-181,1 3 172,5-5-122,2 0 9,5 6 0,0-4 63,0 7-2,0-1 0,0 6-28,0 2 0,0-2-9,0 3 1,0 2-8,0 2 1,4 2-9,0 2 1,1 0 9,0-1 1,-3 5-2,7 0 1,-7 0 14,2-4 1,2-4 97,-2-1 1,4 0 101,-3 0 0,3 0-54,-4-4 0,1-6-109,0 2 0,-3-2-71,7 2 0,-5-4 99,4 1 1,-4-7-286,4 3 1,-3-4 6,3-1-480,0 0 1,7-6 302,-2-2 1,3 1-1074,-3-1 1,-1-4 621,5-5 0,-4 1 795,0 3 0,-1-5 0,1-1 0</inkml:trace>
  <inkml:trace contextRef="#ctx0" brushRef="#br0" timeOffset="491">23099 4887 8149,'0'-7'497,"0"1"-177,0 6 144,0 0-321,0 6 37,5 1 971,-3 5-468,9 6-234,-4-4 1,0 9-481,4-4 300,-5 6-53,1-6-1,4 5-381,-4-5 1,6 5 96,-1-4 338,6-2-54,-4-5 0,4-7 1,-6 5-1596,0-4 457,6 0 0,-4 0-418,3-3 1,-3-2 199,-2 2 1141,0-3 0,1-1 0,-1 0 0</inkml:trace>
  <inkml:trace contextRef="#ctx0" brushRef="#br0" timeOffset="492">23459 4936 8869,'-7'7'0,"-4"4"543,4-4-207,-6 5 749,-5 6-382,5-4-508,-11 9 1,9-3 19,-6 5 1,5-2-669,-5-2 0,6 2 298,-2-2 0,0-2 242,0 2 1,0-6 71,5 1 1,4-2-1581,0-1 0,5-5 1421,-1 0 0,2-5 0,2 2 0</inkml:trace>
  <inkml:trace contextRef="#ctx0" brushRef="#br0" timeOffset="493">23794 5159 7854,'0'9'2129,"0"-1"-1634,0 0 189,-6-1-235,5 4 52,-10-4-854,4 0 0,-10 4 236,1-3 104,-1-2-736,-1 5 442,4-10 187,-4 10-371,6-10 0,0 5 491,-1-6 0,1 6 0,-1 0 0</inkml:trace>
  <inkml:trace contextRef="#ctx0" brushRef="#br0" timeOffset="494">23843 4812 9261,'13'0'1701,"-1"6"-1753,0-5 203,-5 10 0,4-4 0,-2 4 290,2-3 1,-3 7-15,0-2-481,0 2 0,5-3-433,-1 1-323,1-1 503,-1 1 251,-5-1-362,4-5 1,-4 2-1131,5-4 1177,-5 4-156,4-7 527,-9 3 0,9-5 0,-5 0 0</inkml:trace>
  <inkml:trace contextRef="#ctx0" brushRef="#br0" timeOffset="495">24240 4825 7908,'0'6'0,"0"0"668,0-6-300,0 0 612,0 5-382,0-3-190,-5 9 0,-2-4-414,-6 5 0,-5 2 105,-2 2 1,0-2-757,0 3 1,5-3 397,-2-2 0,3 0-158,2 1 0,-1-2 223,1-3 0,4 2-432,-1-6 1,5 0-336,-4-4 961,5 0 0,-2 5 0,5 2 0</inkml:trace>
  <inkml:trace contextRef="#ctx0" brushRef="#br0" timeOffset="496">24017 4998 7908,'7'-5'-1069,"4"3"735,-10-3 1,6 5 1254,-3 0-230,-2 0-264,9 0 0,-10 0-210,4 0 1,1 5-1,-5 2 55,5 6-55,-1-1 1,-3 0-1,3 1 1041,1 5-520,-5-5-206,5 11-54,-6-10-760,0 4 258,5-1 0,-3-3 225,2 3-1055,-3-9 505,-1 3-786,0-4 1,1 0 31,4-3-823,-4 3 1926,4-6 0,-5-1 0,0-7 0</inkml:trace>
  <inkml:trace contextRef="#ctx0" brushRef="#br0" timeOffset="497">24302 4738 7908,'0'-7'1182,"2"1"-764,2 6 0,-3-1 715,3-3-703,3 2 0,0-3-293,5 5 1,-3 0-27,-1 0 0,0 0-133,5 0 0,-1 0 186,0 0 0,-3-4 271,-1 0-686,0-1 1,5 5 126,-1 0 0,-4 0-151,1 0 151,-7 0 261,9 0 0,-8 2 420,5 2-493,-5-3 1,3 6 76,-6-3 0,1-1 16,3 5 344,-2-5-171,3 8 83,-5-4-256,0 6 1,0-1 83,0 0 1,0 1 27,0-1 1,0 5-89,0-1 0,0 6 183,0-1 0,0-2-98,0 2 0,0 0 67,0 3 1,0 5-78,0 0 1,1 0 46,4-4 0,-4-2-72,3-2 0,-1 2 102,1-2 0,-3-2-55,3 2 1,-2-6 74,-2 2-136,0-3-3,5-2 4,-3-5-42,3 4 1,-5-8-138,0 5 0,-1-5 56,-3 1 123,2-3-1615,-9-1 1,3 0 332,-8 0 756,2 0-2137,-4-5 2445,0-2 0,-1-6 0,-6 1 0</inkml:trace>
  <inkml:trace contextRef="#ctx0" brushRef="#br0" timeOffset="498">25046 4887 13038,'13'0'1511,"-1"0"-1283,1 0-1,-1 0 58,0 0-233,1 0 0,1-5 136,2 1 0,-2 0-114,3 4 0,-4-4 111,0 0 1,-1-2-507,1 2 1,-1 3 38,0-3-1226,1 2 738,-1 2 283,1 0-1455,-7 0 730,5 0-572,-9 0 1784,3 6 0,-10 1 0,-2 5 0</inkml:trace>
  <inkml:trace contextRef="#ctx0" brushRef="#br0" timeOffset="499">25022 5135 12749,'8'0'817,"0"0"0,-4 0-466,5 0 1,-5-5 463,4 1-519,0 0 1,5 4 66,-1 0 0,0 0 120,1 0 1,-1 0-29,6 0-213,2 0 0,0 0-133,1 0 1,-6 0 74,2 0 0,-4 0-142,0 0 1,3 0 98,1 0 0,-1 0-106,-3 0 1,-5 0 200,0 0-217,1 0 1,-1 0-665,0 0 425,-5 0-2708,2 0 2186,-5 0 0,-2 0 742,-7 0 0,1 6 0,-10 1 0</inkml:trace>
  <inkml:trace contextRef="#ctx0" brushRef="#br0" timeOffset="500">25927 4576 7866,'-8'-4'237,"0"0"83,5 0-107,-3 4 53,6-5 54,0 3 183,0-3 167,0 5-377,0 0 0,6 0-227,2 0 0,7 0 124,2 0 1,5-2-495,-1-2 1,2 1 185,2-5 0,4 5-137,0-1 0,0-1-179,-4 1 1,-5-1-357,1 5 0,-6-4 790,2 0 0,-4 6 0,0 4 0</inkml:trace>
  <inkml:trace contextRef="#ctx0" brushRef="#br0" timeOffset="501">25853 4663 7883,'-7'0'1712,"1"0"-1950,6 0 496,0 0 362,0 6-391,0 1 0,0 6-86,0 4-59,0 2 1,0 6 265,0 0-293,0 5 0,0-4 158,0 10-41,0-10 1,0 5 11,0-6 1,0 3-382,0 1-55,0 0 0,5-8 198,-1 0 0,1-5-85,-1 5 0,-1-6-57,5 2 196,1-4 0,3 0-14,0-1 1,1-4 15,-1 1 0,1-7 27,-1 3 0,5-4-59,-1-1 1,6 0-3,-1 0 0,-2 0-138,2 0 0,-1-4-253,5 0 0,0-5-63,0 5 1,-4-4 176,-1 4 0,-5-6 93,2 2 0,-3 1-214,-2-1 428,-5 0 0,4-5 0,-4 1 0</inkml:trace>
  <inkml:trace contextRef="#ctx0" brushRef="#br0" timeOffset="502">25902 4874 7883,'-6'0'542,"0"0"0,7 0-509,4 0 1,1-1 72,7-3 0,5 2 135,2-2 1,4-1-86,1 0 1,-1-3-255,1 4 1,1-4-67,3 4 0,-7-5-198,3 5 1,-8 0-438,-1 4 1,-2-1 92,-1-3 706,-7 2 0,0-3 0,-6 5 0</inkml:trace>
  <inkml:trace contextRef="#ctx0" brushRef="#br0" timeOffset="503">25977 4713 7883,'-6'-7'-343,"-1"-4"717,1 10 111,0-5 0,6 7 30,0 4 0,0 3-151,0 8 1,0 5-137,0 8 0,0 1 0,0 3 1,0 2-600,0-6 1,4 4 268,0-4 1,5 2 217,-5-6 0,1 6-162,-1-11 1,-1 5 45,5-8 0,1 5 0,3-3 0</inkml:trace>
  <inkml:trace contextRef="#ctx0" brushRef="#br0" timeOffset="504">26560 4614 7898,'0'-13'285,"0"5"153,0 0 1,0 4-75,0-5-148,0 7 1,0-9 207,0 4 163,0 0-262,0-4-85,0 4 85,-6 0 74,5-4-315,-10 4 1,5-1 47,-2 0 27,-3 5 3,10-3 1,-9 5-71,6-3-161,0 2 36,-2-3 1,5 3 11,-3-2 187,-3 3-23,6-5-135,-10 6 0,8 0-152,-5 0 185,5 0-12,-3 0-172,1 0 134,3 6 1,-7 1-106,5 5 1,-1 1 113,5-1 0,-1 5-27,-3-1 0,3 6 12,-4-1 0,4-2 6,1 2 1,0-1 106,0 5 0,0 4-107,0 0 1,0 1 66,0-1 1,0-2-50,0 2 1,0-3-190,0-1 1,0-1 117,0 1 1,4 0 58,0 0 1,0-5-58,-4 1 1,0-4-1,0 3 1,5-5 110,-1 2 0,1-3 142,-1-2 1,-2 1-169,2-1 1,1-4-20,0 1 1,0-7 789,-1 2-259,-2 3-110,3-5-165,1 3 55,-5-5-110,4 0 1,-3 0-57,2 0-1158,-3 0 778,10 0 0,-4-4-1506,6 0 0,0-6 1735,4 2 0,-3-9 0,4-2 0</inkml:trace>
  <inkml:trace contextRef="#ctx0" brushRef="#br0" timeOffset="505">27006 4564 6800,'0'-7'761,"-5"2"-349,4-1-92,-10 5-272,4-5 121,0 6 1,-3 2-44,6 2 1,-6-1-143,2 5 1,1 0 199,-1 4 1,4 1-65,-4-1 0,5 5-200,-1-1 171,-3 6 0,5-4-38,-2 3 0,-1 2 56,1-2 1,-1-2 10,5 2 1,0-2-16,0 2 1,2-2 14,2-2 0,-1-3-10,5 2 0,-1-2 1,1-2 0,3-3-4,-3-1 0,3-4-100,2 4 0,-1-5-259,1 1 0,3-2 129,1-2 1,1 0-660,-2 0 0,2 0 372,3 0 1,1-5 409,-6 1 0,6-5 0,-2 2 0</inkml:trace>
  <inkml:trace contextRef="#ctx0" brushRef="#br0" timeOffset="506">27242 4651 7867,'7'-6'536,"-1"5"-109,-6-5-101,0 6-40,5 0 0,-2 0-27,5 0 0,-4 6-156,5 2 1,-1 3 135,4 2 1,-4 3-27,1 1 1,-1 1-1,4-2 1,1-2-310,-1 3 1,1-4 80,-1 0 1,0-1-270,1 1 1,-1-2-68,1-3 1,-1 1-847,0-4 357,1 4 0,-1-7 358,1 2 0,-5-3 482,0-1 0,1 0 0,3 0 0</inkml:trace>
  <inkml:trace contextRef="#ctx0" brushRef="#br0" timeOffset="507">27528 4676 6559,'0'-13'182,"-2"6"704,-2 3 1,3 2 64,-4-3-649,4 4 0,-4-3 40,-4 8 0,-2 3-86,-1 5 1,-2 5-172,-2-1 0,0 6 76,-4-1 1,3-2-311,-3 2 0,4-6 207,0 2 1,2-3 48,2-2 0,3 0-814,1 1 0,4-5-1178,-4 0 1885,5 1 0,-8 3 0,4 0 0</inkml:trace>
  <inkml:trace contextRef="#ctx0" brushRef="#br0" timeOffset="508">27676 4750 7867,'7'0'582,"4"0"0,-4 0-5,6 0 0,-1 0 41,0 0 0,1 0 11,-1 0 1,5 0-230,-1 0 0,6 0-123,-1 0 1,-2 0-65,2 0 1,-4 0 230,3 0 1,-5 0-44,2 0 0,1 0-166,-2 0 1,-3 0-222,-5 0 176,0 0-1106,-1-5 659,4 3-775,-9-3 496,3 5 536,-10 0 0,-8 5 0,-6 2 0</inkml:trace>
  <inkml:trace contextRef="#ctx0" brushRef="#br0" timeOffset="509">27999 5110 9330,'1'-9'708,"3"1"0,3 0-482,6-4 1,-1-1-73,1 1 0,3-2-122,1-3 1,1 4-93,-2-4 0,-2-1 137,2 2 0,-2-2-177,-1 1 0,-5 3 46,0-2 1,-1-2 129,1 1 1,-1 0-94,-3 0 0,-2 2-125,2-6 1,-3 6 214,-1-2 0,0 4 10,0 0 1,4 1 357,0-1-110,1 1 26,-5 0-254,0-1 1,4 5 108,0 0 102,0 5-27,-4-3-124,0 6-242,0 0 1,0 6 246,0 2 1,4 3 168,0 2 1,0-1-169,-4 0 1,0 1-23,0-1 1,5 1-95,-1-1 121,0 1-137,-4-1 0,4 0 87,0 1 1,0-5 118,-4 0-150,6-5 0,-3 7-199,5-6 0,-4 4-2,4-4 62,-5 0 0,8-4 45,-3 0 1,-1 0 22,1 0 1,-3 0-349,3 0 63,0 0 156,4 0 1,1-4 25,-1 0 1,-3-6 29,-1 2-135,0 3 73,-1-6 0,3 4 74,-6-6 0,4 5-6,-4 0 0,2 0 115,-2-5-119,-3 1 0,9-1-21,-6 1 0,0 4 23,-4-1 1,2 2 313,2-1-193,-3-3 215,5 10 0,-6-6 120,0 3 73,0 2-46,0-3-203,0 5 1613,0 0-1534,0 5 1,0-2-104,0 5 57,0 1-111,0-2 1,0 4-9,0-3-49,0-3 0,0 6-13,0-2 1,0-2 203,0 1-213,0 0 37,0 5 1,0-1 104,0 0-137,0-5 0,1 3 76,3-6 25,-3 6-165,10-3 133,-9 5-632,9-5 1,-6 0 244,4-3 0,-2-3-4863,-3 3 2818,-3-2 2282,5-2 0,-1 0 0,2 0 0</inkml:trace>
  <inkml:trace contextRef="#ctx0" brushRef="#br0" timeOffset="510">28694 4812 8300,'0'-7'1389,"0"2"-992,0 5 5,0 0-188,0 5 0,1 1-32,3 2 0,-1 3-103,5-3 1,-4 3 209,5 2-246,-7-1-48,9 1-295,-9-1 225,9-5 1,-8 2 81,5-4-794,-5 4 296,8-7 246,-5 3 84,7 1-222,-1-5 1,-3 5-962,-1-6 1344,-5 0 0,8-6 0,-5-1 0</inkml:trace>
  <inkml:trace contextRef="#ctx0" brushRef="#br0" timeOffset="511">28830 4775 9786,'-5'12'386,"-4"1"1,-6 3 83,-1 1-496,-1 5 0,1-4-189,-1 2 0,-1 0-401,2-4 1,6-2-1128,-3 3 840,4-4 903,2-6 0,-4 4 0,4-4 0</inkml:trace>
  <inkml:trace contextRef="#ctx0" brushRef="#br0" timeOffset="512">28905 4552 7867,'0'-9'-181,"0"1"392,0 5 108,0-2-52,0 5 3142,0 0-3082,5 0 0,1 1-63,2 3 1,-1-1-56,-3 5-124,3-5 0,0 4 82,-3-3 0,3-1 34,1 5 0,-1-4-8,1 5 0,-5-5-20,1 4 1,1-4 124,0 4-160,4-5 0,-6 8 26,5-3 1,-1-1 23,1 2 0,-1-1 110,-3 4 0,-1 2-107,6 3 0,-7-4 13,2 4 1,2 1 1,-2-2 1,0 5 38,-4-4 0,0 0-79,0 0 0,0-3-104,0 2 0,0 2-171,0-1 0,0-1 99,0-3 0,0 3 141,0 1 1,-5 1-47,-4-2 1,-2-1-1142,-1 6 0,-5-4 1056,1 3 0,-12 1 0,2 4 0</inkml:trace>
  <inkml:trace contextRef="#ctx0" brushRef="#br0" timeOffset="513">29550 4490 7867,'0'-7'-937,"0"-4"1347,0 9 1,0-5-64,0 3 1,-2 3-135,-2-3 1,1 2 10,-5 2 0,4 0-27,-4 0 1,4 6-98,-5 2-107,1 3 194,1 2 0,-4 3 133,3 1-297,2 5 0,1-3 59,5 6 1,0-4 146,0-1-143,0 1 1,0 5 28,0 3 1,0-4 32,0 0 1,1-1-17,3-3 0,-2 3-123,2 0-156,3-4 1,-5 2 11,7-6-300,-1 1 282,-1 1 0,4-5-686,-3 4 591,3-9 1,2 2-81,-1-6 1,0 2-341,1-2 668,-1-3 0,6 5 0,1-6 0</inkml:trace>
  <inkml:trace contextRef="#ctx0" brushRef="#br0" timeOffset="514">29810 4539 7867,'0'-7'-420,"0"-4"1293,0 10-174,0-5 17,0 6-46,0 0 1,1 6-351,4 2-429,-4 3 162,5 2 0,-2-1 71,0 0 0,4 1-99,-4-1 1,6-3-957,-2-1 624,-2 0 0,5-1 70,-3-3-1281,3 3 973,1-6 0,1 5 545,-1-6 0,1 5 0,-1 2 0</inkml:trace>
  <inkml:trace contextRef="#ctx0" brushRef="#br0" timeOffset="515">30108 4502 7867,'0'-8'0,"0"0"663,0 5 47,0-3-171,0 1 382,0 3-232,-6-3-529,-1 10 0,-5 2-39,0 6 0,-1 3-125,1 1 1,-5 3-39,1-3 0,-1 4-529,5-5 560,-1 1-1213,1 1 570,0-5 434,-1 5 1,5-5-592,0-1 0,5-4 284,-1 1 1,1-2 526,-1 1 0,2 3 0,-9-10 0,5 5 0</inkml:trace>
  <inkml:trace contextRef="#ctx0" brushRef="#br0" timeOffset="516">29922 4688 7867,'7'-5'28,"0"3"353,-3-2-34,-3 3 133,5-5-12,-6 5 0,0-5-254,0 6 542,0 0-510,0 6 0,0-3 13,0 5 0,0 4-69,0 5 0,0 1-14,0-2 1,0-1 21,0 6 1,0-4-1,0 3 0,1-3 122,3 3-319,-3-4-29,5 2 1,-6-6-80,0 0 0,0 1 200,0-1-523,0 1 337,5-1 0,-3-4-55,2 0-721,-3-5 286,-1 8-121,0-9-345,0 3-911,0-5 1960,0 0 0,6 0 0,1 0 0</inkml:trace>
  <inkml:trace contextRef="#ctx0" brushRef="#br0" timeOffset="517">30207 4775 7867,'7'0'1515,"-2"0"-1026,1 0 1,1 0-141,5 0 0,-2 0 85,2 0 0,-2-4-83,7 0 0,-4 0 109,0 4-230,5 0 0,-5 0 309,4 0-379,-3 0 0,-2 0 160,1 0-411,-1 0 151,-5 0 55,4 0-647,-10 0 379,10 0 193,-9 0 156,3 0-1477,-5 0 196,0 0 1,0 0 0</inkml:trace>
  <inkml:trace contextRef="#ctx0" brushRef="#br0" timeOffset="518">30480 5110 6000,'7'0'624,"-2"0"-419,-5 0 1,2 0 833,2 0-638,-3 0 1,10 0 61,-2 0-277,-4-6 1,6-1 133,-3-5-357,3 5 72,2-4 0,3 3 113,1-9-101,-1 3 1,-3-3 272,-1 4-810,1 1 324,-1-6 14,0 4 1,1-9-131,-1 2 1,-1 2 0,-2-2 50,2 0 84,-4-3 1,1-1 70,0 0 1,-1 1-32,1 4 0,-1-2 302,-3 5 0,-2-1-91,2 2 1,-1 3 486,1 1-280,-3 0-20,5 5 0,-6-2 681,0 1-446,0 5-130,0-8 107,0 10-139,0-5-3,0 6-280,0 0 0,0 6 74,0 2-692,0 3 381,0 7 1,0-3 68,0 6 0,0-4 36,0 3 0,0-5 15,0 2 1,4 1-3,0-2 0,1 0 54,-1-8-357,-2 3 217,9-4 0,-8 1 94,5 0 0,-4-5-124,4 1-385,1-2 297,-3-2 1,5 0 44,-2 0 1,2-2 40,1-2 1,-4 1 33,1-5 0,-1 0-7,4-5 1,-3 1 79,-1 0 93,-5-1-127,8-5 0,-10 4 154,3-2 0,2-2-100,-2 1 395,0 1-244,2 3 0,-5 1-50,3 0 1,-3-1 96,-1 1 1,5 4 136,-1-1 51,0 1 1,-4 0 341,0 0-418,0 5 1,0-4 126,0 3-255,0 2 398,0-3-21,0 5-162,0 0 1,0 5-170,0 4-84,0 2 53,-6 1 1,5 2 31,-3 2 0,2-2-37,2 3 1,0 1 2,0-2 0,-4 1-87,0-5 0,0 2 19,4 2 1,0-6 141,0 2-374,0-2 142,0 3 0,1-5-298,4 0 169,-4 0 14,4-1-273,-5 4 51,0-4 106,0 0 227,6-1-213,-5-1-4088,5-4 2069,-6 5 2228,5-6 0,2 0 0,6 0 0</inkml:trace>
  <inkml:trace contextRef="#ctx0" brushRef="#br0" timeOffset="519">31187 4763 10984,'1'6'1531,"4"-1"-1587,-4 1 74,10 1 1,-5 2-181,2-1 1,1-4-1,-3 4-372,1 2 0,-3-3 42,4 1 0,-5-4 338,1 4 1,-1-5-178,1 1 331,-3-2 0,10 3 0,-4 2 0</inkml:trace>
  <inkml:trace contextRef="#ctx0" brushRef="#br0" timeOffset="520">31348 4738 7867,'0'-7'1093,"0"1"-880,0 6 1382,0 0-1333,0 6 1,-1 1-164,-3 5 1,1 1-31,-5-1 1,1 0-155,-1 1 1,-2-1 39,6 1 0,-4-5-239,3 0 342,-4 0-1558,7-1 527,-3 4-48,-1-9 1,5 4 1020,-3-1 0,3-4 0,-5 5 0,-1-6 0</inkml:trace>
  <inkml:trace contextRef="#ctx0" brushRef="#br0" timeOffset="521">31262 4874 7867,'0'-7'-1034,"0"2"2231,0 5-567,0-6 53,0 5-347,0-5 0,1 6 316,3 0-251,-3 0 0,5 6 396,-6 2-346,0 3-172,5 2 0,-3-1 198,2 0-264,-3 1-134,-1-1 1,0 5-68,0-1 1,0 1 186,0-5 1,0 1 13,0-1 1,4-4 106,1 0-1922,-1-5 574,-4 8-909,0-9 933,0 3 195,0-5 809,0 0 0,5-5 0,2-2 0</inkml:trace>
  <inkml:trace contextRef="#ctx0" brushRef="#br0" timeOffset="522">31398 4477 7867,'7'0'214,"-2"0"1,-3 0 361,2 0 0,-1 0 489,5 0 220,-5 0-107,8 0-752,-4 6 0,4 1 98,-3 5 1,2 2-81,-6 2 0,4 0-56,-4 4 1,2-3-41,-2 3 168,-3 1-243,5 4 1,-2 0 122,0-1 61,0-4-297,-4 3 0,0-5 161,0 3-463,0 2 182,0-9 1,0 4-372,0-6 102,0 1 0,-4-5 0,-2-1-1074,0-2 1,1 4 267,-3-5 0,0 0-1973,-5-4 3008,1 0 0,-6 5 0,-1 2 0</inkml:trace>
  <inkml:trace contextRef="#ctx0" brushRef="#br0" timeOffset="523">31572 4254 9090,'12'-7'736,"-1"0"-323,-3 3-205,3 3-255,2-5 326,6 1 56,0 3-112,-1-3 1,-5 5-47,-1 0 1,-1-2-51,-3-2 0,-1 3-10,-3-3 0,-1 2 26,5 2 1,-3 0-152,3 0 154,-5 0 13,8 0-201,-4 0 300,-1 0-46,0 0-28,-1 0 90,-3 0-167,3 0 1,0 2 215,-1 2 1,0-1 385,-4 5-156,0 0-214,0 10-148,0-4 1,0 5 99,0-2 1,0 2-8,0 6 0,0 0 1,0-1 0,-2 3-7,-2 2 1,3-2-28,-3 6 0,2-5 234,2 1-261,-5 2-29,3-4 1,-3 3 453,5-5-268,0-1-90,0 1 0,0 0 94,0 0 0,0 0-101,0 0 1,0-2 122,0-2 0,0 2-117,0-2 0,0-2 50,0 2 0,0-2 107,0 2-223,0-3-33,0-1 0,-4-3 136,0 3-104,0-9 1,-2 3-306,5-10 244,-5 10-199,1-9 0,-2 5-263,-6-3 0,5-3-342,0 3 0,-2-2-842,-6-2 0,0 0-4941,-4 0 6425,-6 0 0,-6-11 0,-5-3 0</inkml:trace>
  <inkml:trace contextRef="#ctx0" brushRef="#br0" timeOffset="524">21523 6933 8077,'-12'-7'0,"0"-4"172,5 10 1,-4-5 614,2 6-519,-2 0 1,-1 0 68,-1 0-145,1 0 1,-6 6 522,4 1-115,-4 10-184,1-3 51,3 10-205,-4-5 1,5 10 89,1 0-261,0 5 1,5-6 171,3 5 1,2-6-211,2 2 0,0 2 121,0-2 0,6 0 89,2-5 1,3-3-30,1 0 1,2-6-671,3 1 1,-2-3 242,6-5 0,-2 2-232,2-6 1,2 4-92,-2-4 0,-2 0 232,2-4 1,-2-4 112,2 0 0,-2-6-12,-3 2 0,-2-4-367,3-5 0,-3 4 147,-2-4 1,-1 3 353,-3 2 0,2-1-310,-6 1 699,0 0 1,-4 3 1339,0 1-999,0 5-74,0-2-103,0 5-181,0 0 1,2 5-8,2 4 1,-3 2 70,3 1 0,3 0 139,1 1-535,3-1 1,2-1 58,-1-3 0,5-2 120,-1-6 1,1 0-237,-5 0 0,1 0 53,-1 0 1,0-4 121,1 0 1,-5-6-109,0 2 0,-5 1 14,1-1 1,-2-1 107,-2-3 1,0 0 16,0-1 0,-7 2-237,-6 3 1,0-2 76,-8 6 1,4 0-915,-3 4 1,5 0-37,-2 0 446,3 0 135,7 0 389,2 5 0,16-3 0,3 3 0</inkml:trace>
  <inkml:trace contextRef="#ctx0" brushRef="#br0" timeOffset="525">22069 7169 7912,'-7'-13'1171,"2"5"-259,5 0-43,0 5-197,0-8-62,0 9 0,0-2-203,0 8 0,5 3-8,4 6 0,0 1-168,-1 2 0,3-1-217,-2 6 0,-4-5-189,-1 5 0,2-4 203,-2 3 1,0-5-662,-4 2 451,0-3 19,0-2-87,0 1-371,0-7 555,0 0 370,0-6 1,0-1-178,0-4 0,4-1-79,0-7 0,2-3-105,-2-1 1,-1 1 121,5 3 1,0-3-211,5-1 1,-1 1 67,1 3 0,-1 5-669,0 0 0,1 1 304,-1-2 0,1 3 442,-1 1 0,0 4 0,1-4 0</inkml:trace>
  <inkml:trace contextRef="#ctx0" brushRef="#br0" timeOffset="526">22417 7144 7912,'6'0'95,"4"1"614,-6 3 0,2-1-219,-2 5 1,-3 1 246,3 3 0,2 0-298,-2 1 0,4-1-222,-4 1 1,5-1 13,-5 0 1,0 1 231,-4-1-987,5 1 516,-3-1 0,5-1-442,-3-3 243,-3-2 254,5-6 554,-6 0-407,0 0 1,0-6 49,0-2 1,1-3-66,3-1 0,-2-1 99,2 1 1,1-1-22,-1 1 0,2 0-698,-2-1 1,2 1 284,2-1 1,3 5-911,-3 0 1,3 1 515,2-1 1,-1 2-144,0 6-1994,1 0 2687,-1 0 0,1 0 0,-1 0 0</inkml:trace>
  <inkml:trace contextRef="#ctx0" brushRef="#br0" timeOffset="527">22739 7231 10268,'6'6'1139,"0"0"1,7-6-909,-1 0 1,1 0-216,-1 0 1,0 0 72,1 0 0,-1-4-140,1 0 1,-1-6 112,1 2 0,-1 1-297,0-1 1,-3-1 155,-1-3 1,-4 0-14,4-1 0,-5 1 11,1-1 1,-2 1-129,-2 0 0,-2 3 234,-2 1 1,-3 1-20,-5-1 0,-1 2 195,1 6 0,0 0-62,-1 0 0,1 2 96,-1 2 0,1 3-39,-1 5 0,5 2-92,0 2 1,5 2 32,-1 3 0,3 1 49,1-5 0,1 3-139,3-3 1,3-1-329,5-3 1,2-5-459,3 0 1,-2-5 409,6 1 1,-5-2-365,5-2 0,-5-2 242,5-2 0,-4-3 20,3-5 0,-5-1 148,2 1 1,1-6 3,-2-3 0,1-2 238,-5-2 1,1-5-119,-1-3 1,-4 1-87,1-1 0,-5 0 27,4-4 0,-4 4 417,5 0 1,-5 6-117,4 3 0,-5 0 2571,1 8-1636,-3-1 0,-1 9 1213,0 0-1854,0 5 1,0-1-277,0 8 1,0 7 200,0 5 1,0 8-85,0 1 0,-1 1-193,-3 7 0,2-1 156,-2 1 0,3 1-611,1-5 0,4 4 252,0-4 0,6 0-819,-2-4 0,3-5 447,1 1 0,1-6-522,-1 2 0,5-3 452,-1-2 0,5-1 277,-4-3 1,3-1-303,-3-3 1,1-2 644,-2 2 0,2-4 0,3-4 0,-3-3 0,-6-6 0,1 1-150,-1 0 1,-1-2 461,-3-3 0,2 3 478,-6-2 1,0 1-22,-4-2 0,-1 5-297,-3-1 0,-2 1 437,-2 4 0,-3-2-331,3 2 1,-3 2-102,-2 6 0,-1 0-195,-2 0 1,5 0-151,-6 0 1,10 2 228,-5 2-245,2 3-323,3 5 0,2 1 207,5-1 1,0-4-372,0 0 0,5-5 165,4 1 1,2 2-104,1-2 0,5 0 44,-1-4 1,1 0 61,-5 0 0,1-1 137,-1-3 1,0 2 13,1-2 1,-5 3 216,0 1 1,-4 0 15,5 0 239,-7 0 0,5 4-167,-2 0 0,-4 6 120,3-2 1,-3 3 210,-1 1-540,0 1 0,5-1-167,-1 1 0,4-5-298,-4 0 1,6-5-108,-2 1 1,3-3 273,1-1 1,5-5-279,0-3 1,3-8 161,-3 0 1,1-6 11,-2 1 0,-1-2 91,6-2 1,-6-4-115,2 0 424,-3-5 1,-6 6 0,-1-4 176,-2 2-196,-1 1 536,2 4 1,-5 0-334,3 1 0,-2 4 725,-2 4 1,0 2-424,0 2 0,-4 3 757,-1 1-835,1 5 0,3-2-160,-3 5 1,2 1-74,-2 3 0,3 7-104,1 6 0,0 9-111,0-1 1,0 2 69,0-2 0,1 0-361,3 0 0,2 0 199,2 0 1,3-2-262,-2-2 0,2 1-163,1-6 1,-1 1-313,-3-5 0,3 1-266,-2-1 1,-3-4-139,3 0-599,-7-5 752,4 3 1076,-6-6 0,-11-6 0,-3-1 0</inkml:trace>
  <inkml:trace contextRef="#ctx0" brushRef="#br0" timeOffset="528">23707 6970 9303,'-13'0'626,"5"0"305,0 0-178,5 0-548,-3 0 0,8 0 12,2 0 1,3 0 431,5 0 0,5 0-626,-1 0 1,6 0 40,-1 0 1,1-1-315,-1-3 1,1 2 210,-6-2 0,5 3-1123,-4 1 1,-1 0 576,-3 0 0,0 0-1635,4 0 2220,-3 0 0,4-6 0,-6-1 0</inkml:trace>
  <inkml:trace contextRef="#ctx0" brushRef="#br0" timeOffset="529">24079 6970 7912,'0'13'0,"1"-1"0,3 0 0,-1-3 0,5-1 0,-3 0 0,3 5 0,-1-1 2106,1 0-944,3 1 255,-4-6-545,0 4-1138,4-4 243,-10-1 65,10 5 1,-8-9 284,5 2-55,-5-3-109,2-1 1,-3 0-3398,2 0 1362,-3 0 1049,5-5 0,-6-2 823,0-5 0,0-6 0,0-2 0</inkml:trace>
  <inkml:trace contextRef="#ctx0" brushRef="#br0" timeOffset="530">24178 6871 7912,'0'-13'956,"0"7"-369,0-5-185,0 9 55,0-3-566,0 5-113,0 0 1,6 0-558,2 0 0,-1 1 99,1 3 680,0 3 0,5 5 0,-1 1 0</inkml:trace>
  <inkml:trace contextRef="#ctx0" brushRef="#br0" timeOffset="531">24352 7020 7912,'5'11'952,"4"-3"0,0 3-372,-1-3 1,3-2 255,-2-2-551,2 3 0,1-6 169,1 3 0,-1-2 248,0-2-602,1 0 1,-1-4-138,1-1 1,-5-3 93,0 4 0,-5-6-42,1 2 1,2 1 66,-2-1 0,-2 0 15,-6-5 1,-1 5-100,-3 0 1,-5 4-163,1-5 1,-1 7-90,-3-3 0,3 3-361,5-2-1544,-3 2 1039,4-3-742,0 5 967,2 0 894,5 0 0,5 0 0,2 0 0</inkml:trace>
  <inkml:trace contextRef="#ctx0" brushRef="#br0" timeOffset="532">24612 6921 7912,'7'0'0,"4"0"765,-3 0 876,3 5-1041,2 2-218,-1 0 761,-5 4-463,4-4 233,-9 5-519,9 1 1,-9-1 219,7 0-396,-7 1-55,4-1 1,-2 1 163,0-1-137,0-5 1,-4 4-792,0-3 355,0-2-789,0-1 515,0-5-312,0 6 300,0-5 283,6 5 1,-3-12 107,5-2 1,0-3 74,5-2 1,-5-3-81,0-1 1,0 1 552,5 3 1,-1 1-194,1 0 0,-5 0 1628,0 4-806,0 3-273,5-1 0,-2 6-252,-3 0 0,2 6-153,-6 6 0,4 2-456,-4 2 0,0-2 153,-4 3 1,0 1-885,0-2 1,5 1 481,-1-5 0,0 1-1131,-4-1 1,1-1 603,3-3 0,-1 2-503,5-6 0,-4 0-620,5-4 1997,-1 0 0,4 0 0,1 0 0</inkml:trace>
  <inkml:trace contextRef="#ctx0" brushRef="#br0" timeOffset="533">25270 6958 11541,'7'0'1314,"4"5"-1104,-10-3-198,10 3 0,-5-4-354,2 4 34,-3-4 175,1 5-1448,-5-6 480,10 0 551,-9 5-517,3 2 1,-5 1 1066,0 0 0,-5-5 0,-2 3 0</inkml:trace>
  <inkml:trace contextRef="#ctx0" brushRef="#br0" timeOffset="534">25282 7119 7979,'-8'8'3131,"0"0"-2013,5 1 1,-3 3 98,6 1-836,0-1 0,0-4-157,0 0 1,0-3-1,0 3 1,6-1 27,2 1 1,3 2-253,2-6 0,-1 5 0,0-2 0</inkml:trace>
  <inkml:trace contextRef="#ctx0" brushRef="#br0" timeOffset="535">22181 8545 8032,'-21'13'382,"0"-1"1,6 6-241,-1 3 0,-2 3 102,1 5 0,1-1 121,3 5 0,5 0-136,0 4 1,5-1-96,-1-3 0,4-3-60,4-5 0,3-1-178,5-4 1,5-2-527,-1-5 524,6-1 0,-2-5 47,5-3-51,5-2 146,-4-2 1,9-6 33,-6-2-1412,-1-3 864,3-2 0,-6 0 104,-1-4 0,0 2-249,-8-6 343,6 6 711,-13-3-313,7 6-147,-14-1 1491,9 1-886,-10-1 391,5 7-305,-6 0-190,0 6 0,0 1-70,0 4 0,0 3 77,0 8 1,0-2-402,0 3 1,1 1 80,3-2 1,-1 1 98,5-5 1,0-4-29,5 1 0,-1-7-280,1 3 1,-1-4 70,0-1 0,1 0 21,-1 0 71,6 0 1,-4-6-114,2-2 1,-6 1 49,-2-1 1,-5 0-61,1-5 0,-2 5 7,-2 0 0,-2-1 81,-2-3 1,1 1-15,-5 3 1,-4-3-20,-5 2 0,1 4-1530,3 1 1,1 1-62,-1-1 584,1 3 962,5-5 0,2 6 0,5 0 0</inkml:trace>
  <inkml:trace contextRef="#ctx0" brushRef="#br0" timeOffset="536">22813 8781 8032,'7'0'1977,"0"1"-1519,-3 3 0,-1-1-164,5 5 0,-3 1-36,3 3 1,-4 5 198,4-1 0,-5 2-29,1-1 0,2-2-393,-2 5-31,0-4 1,-4 3 228,0-3-376,0-7 0,4 7 276,0-8 249,0-2-161,-4 5-790,0-10 410,0 5 0,0-12 245,0-2 0,0-3 0,0-3 8,0-2 0,0 1 10,0-6-150,0 0 1,0 1 122,0-1 1,2 2-7,2-2 1,-1 3 13,5 6 0,0-1-609,5 1 1,-5 5-189,0 3 0,0-2-400,5 2 1,-5 0-1247,0 4 2358,1 0 0,3 6 0,0 0 0</inkml:trace>
  <inkml:trace contextRef="#ctx0" brushRef="#br0" timeOffset="537">23198 8744 9489,'11'16'733,"-3"1"0,2 1-310,-6-2 1,4 2-233,-3 3 0,0 2 67,-1-2 1,-2-3-244,2-2 0,-3 2 81,-1-1 0,0-5-274,0-4 155,0 1-201,0 3 381,0-5-93,0-1 244,0-6 1,0-2-74,0-2 1,0-3-14,0-5 1,0-1-33,0 1 0,0-1 144,0 1 0,0-4-143,0-1 0,4 0 6,0 5 1,6 0-152,-2-1 1,-1 5 63,1 0 1,1 5-1427,3-1 1029,1 2 1,-1 2-1420,0 0 1,-1 2 1705,-2 2 0,2 8 0,-4 8 0</inkml:trace>
  <inkml:trace contextRef="#ctx0" brushRef="#br0" timeOffset="538">23756 8558 8039,'0'-13'812,"0"5"-509,0 0 1,4-1-200,1-3 0,-1 0 232,-4-1 0,0 5 457,0 0 0,0-1-364,0-3 1,-4 4-185,-1-1 0,-4 7-255,1-2 1,1-2 165,-2 2-122,1 0 63,-4 4 0,3 0-156,1 0 106,5 0 1,-4 5-27,3 4 0,3-3-273,-3 3 0,2 0 54,2 8 0,-4-3 71,0 2 1,0 4 118,4 0 0,0 4-8,0 0 0,0 1-13,0 0 1,0 5 120,0 3 0,6-2-98,2-2 1,-1 1 222,1-1 0,-1 0-58,1-4 0,3-2-53,-3-2 1,-1 1-99,2-6 0,-1 0 53,4-8 1,1 1-159,-1-4 0,1-1 110,-1-4 0,0 0-717,1 0 0,-1-2 334,1-2 1,-1-3-1895,0-5 2264,1-1 0,-1-4 0,1-3 0</inkml:trace>
  <inkml:trace contextRef="#ctx0" brushRef="#br0" timeOffset="539">24004 8483 8107,'7'0'411,"-1"0"0,-2 6 473,0 2 0,4 3-17,-4 1 0,6 5-320,-2-1 0,-1 7-379,2-3 0,-1 4 27,4 0 1,1 1-256,-1 0 1,2-4-928,2-1 0,-2-7 676,3 3 0,-4-9-1064,0 6 1,-1-5 38,1 0 1336,-1-2 0,6-6 0,1 0 0</inkml:trace>
  <inkml:trace contextRef="#ctx0" brushRef="#br0" timeOffset="540">24352 8558 8084,'0'-13'0,"-6"5"1608,-2 0-1030,2 5 1,-5-7-35,3 6 1,1 1-162,-1 8 0,-4 6-6,-5 5 0,-5 10-605,1-1 1,-1 3 212,2-4 0,0 5-1176,4 0 0,2 0 742,-3-4 1,5-2 448,4-2 0,-3 3 0,4-5 0</inkml:trace>
  <inkml:trace contextRef="#ctx0" brushRef="#br0" timeOffset="541">24587 8731 8028,'13'7'891,"-6"-1"1,0-5-339,-3 3 0,-3 3-187,3 5 0,-2 2-137,-2 3 1,-2-2 84,-2 6 0,-7-6-56,-5 1 0,-2 2-896,1-1 0,-1-1 475,-2-3 1,2-5-1137,5 0 0,1-4 1299,-1 5 0,-5-7 0,-1 4 0</inkml:trace>
  <inkml:trace contextRef="#ctx0" brushRef="#br0" timeOffset="542">24649 8434 8028,'13'0'0,"-1"0"0,2 0 910,3 0 1,-2 1-406,5 3 0,-3-1-191,4 5 1,-6-4-319,1 5 1,2-1 78,-1 4 1,1-4-884,-2 1 1,-2-2 418,3 1 0,-2 2-1502,1-6 1891,-7 0 0,13-4 0,-9 0 0</inkml:trace>
  <inkml:trace contextRef="#ctx0" brushRef="#br0" timeOffset="543">25059 8409 8028,'-2'-7'2380,"-2"3"-1973,3 2 173,-5 2-28,1-5-208,-2 3 0,-5 2-403,-1 7 116,1 6-1,-6 5-159,4-5 1,-4 5-264,6-5 1,-1 3 286,1 1 244,0-1 0,3-3-1266,1-1-160,5-5 604,-2 4-226,-1-9-229,5 9 526,-5-10 638,6 4-409,6-5 357,1 0 281,5 0 0,1 0 448,-1 0 1,-4 0 889,1 0-585,-7 0-346,9 6 1,-5 5-239,2 5 1,-1 7-317,-3-3 1,-2 4 44,2 0 1,1 3 63,-1 2 1,0-5-88,-4 1 0,5 0-1261,-1-4 1,4-2 122,-4 2 1,4-6-1327,-3 1 2308,4-7 0,-7 2 0,3-5 0</inkml:trace>
  <inkml:trace contextRef="#ctx0" brushRef="#br0" timeOffset="544">25220 8446 8028,'8'-8'562,"1"-1"0,-5 3-221,4-3 0,0-2-274,5 3 0,-1-2 186,1 2 0,-1-3 234,0 3-290,1 2 0,-1-3 32,1 5 1,-5-5 258,0 5-98,0 0-454,5 4 131,-6 0 74,4 0 0,-10 1 12,3 3 1,2 3-10,-2 6 1,4 1 396,-4 2 1,2 3-166,-2 6 1,-3 0 296,3 0 0,-1 4-229,1 0 0,-2 4 178,2-4 1,1 0-71,0-5 1,0 1-66,-1 0 0,-2-4-241,2-1 0,-3-4-2,-1 0 0,0-2-443,0-2 0,0-3 207,0-1 0,-1-1 191,-3 1 1,-2-1-537,-2-3 0,-3-3-2761,2 3 1,-2-2 1770,-1-2 0,0 0 749,-1 0 0,6-6 578,3-2 0,-3-14 0,0-4 0</inkml:trace>
  <inkml:trace contextRef="#ctx0" brushRef="#br0" timeOffset="545">25865 8471 8089,'14'0'0,"3"0"0,-2 0 1120,5 0 1,1 0-852,4 0 0,-4 0-241,-1 0 0,-5 0 172,2 0 0,1 0-374,-2 0 1,1 1 174,-5 3 1,-3-2-848,-1 2 0,-4-1 220,4 1 626,-5-3 0,3 10 0,-6-4 0</inkml:trace>
  <inkml:trace contextRef="#ctx0" brushRef="#br0" timeOffset="546">25989 8694 8028,'-7'6'2353,"2"-4"-1035,5 7 917,0-7-1598,5 9 0,2-9-281,6 2 0,3-3-127,1-1 1,6 0-908,2 0 1,1-1 677,7-3 0,0-3 0,5-6 0</inkml:trace>
  <inkml:trace contextRef="#ctx0" brushRef="#br0" timeOffset="547">27552 7751 7978,'-1'-8'400,"-3"0"-162,-3 0 1,-5-3-23,-1 2 0,5 4 22,0 5 1,-1 0 210,-3 0 0,-1 1-155,1 3 1,0 3-85,-1 6 1,1 5-115,-1 2 1,1 9 80,0 4 0,3 2-95,1-2 0,5 1 175,-1-5-287,3 6 0,2-9-232,3 3 0,3-9 196,6-3-793,-1-3 586,6-2 0,-3-5 21,6-3 0,-1-2 108,5-2 1,0-6-812,0-2 593,-6-3 0,3-6 249,-5 1 1,-1-1-76,-3 5 0,-1-5 914,1 1-528,-7 5 0,1 1 134,-3 6 0,-2-2 1049,2 2-664,-3 3-471,-1-5 1,0 8 155,0 2 1,5-1-43,-1 5 0,1 0-285,-1 5 1,3-2 100,6-3 1,-1 1-209,0-4 0,1 0 77,-1-1 0,1-2-176,-1 2 0,0-3 58,1-1 1,-1-4-14,1 0 1,-6-2 18,-3 2-44,-3 3 1,-1-10-151,0 3 248,0 2 1,-10-4-463,-2 6 1,-5-1 185,1 1 0,2 2-343,-2-2 1,2 3 233,1 1 1,5 0 124,0 0 0,5-2 273,-1-2 0,3-3 0,1-5 0</inkml:trace>
  <inkml:trace contextRef="#ctx0" brushRef="#br0" timeOffset="548">27887 7863 7978,'7'0'1714,"4"0"-1410,-4 0 0,0 6-80,-3 2 1,2 3-1,-2 1 1,4 5 238,-4-1 1,4 5 235,-3-4 0,3 3-373,-4-3 1,6-1-159,-2-3 1,-1-1-62,1 1-54,0-7 1,1 1 133,-1-3 1,-4-2 149,4 2-176,1-3 0,-1-5 30,0 0 0,-1-6-132,1 2 0,2-7 0,-5-3-111,2-1 61,-4-2 1,3-2-226,-6 2 118,0-2-462,0 9 1,0-8 316,0 5 0,0 1 101,0 3 1,0 5 52,0 0-2748,0 5 840,0-3 1997,0 6 0,5 0 0,2 0 0</inkml:trace>
  <inkml:trace contextRef="#ctx0" brushRef="#br0" timeOffset="549">28570 7739 7927,'0'-12'0,"-2"-1"625,-2 1 1,3-2-149,-3-2 0,2 2-51,2-3 0,-4-1-153,0 2 0,-2-1 114,2 5 0,1-3-130,-5 2 1,4-2 180,-4 7-132,0-3 23,-5-2-224,1 7 0,3-4 3,1 6 144,5 0-408,-2 4 305,-1 0-155,5 0 1,-4 5-422,5 3 317,-6 3 1,5 7 50,-4 3 1,3 0 67,-2 3 1,1-1-58,-5 5 1,5 3 49,-1-2 0,-2 5 127,2-1 1,0-1-69,4 1 1,0-5 91,0 1 0,0-3 25,0-1 0,1-2-97,3-2-78,3-3 0,4-6 18,-2 0 0,2-3 99,-3-1-336,3-5 1,1 2-2,1-5 78,-1 0 0,2-1-238,2-3 0,0-2-269,4-2 1,-5-7-1595,2 2 2240,2-2 0,-5-3 0,4-1 0</inkml:trace>
  <inkml:trace contextRef="#ctx0" brushRef="#br0" timeOffset="550">28780 7565 7927,'0'7'1450,"6"-1"0,-5-1-1217,3 4 0,-1-2 228,1 1 0,-1 1 271,5 8 1,-3-2-305,3 6 0,0-6-380,4 1 0,1 2-555,-1-1 514,1 5 1,-1-8-786,1 2 0,-2-2 552,-3-2 1,3-3-473,-3-1 1,3-4 297,2 4 1,-5-5-809,0 1 1,0-2 1207,5-2 0,-1 0 0,1 0 0</inkml:trace>
  <inkml:trace contextRef="#ctx0" brushRef="#br0" timeOffset="551">29091 7615 7927,'-6'-7'0,"3"2"711,-5 5 0,4 0-189,-4 0 0,-2 5-78,-7 3 0,2 9-250,-5 4 1,-1 2 24,-4 2 1,0 2-595,1-2 0,0 6 303,3-11 1,3 6 229,6-5 1,1-3 170,3-1-329,-3-4 0,4 5 0,-6 2 0</inkml:trace>
  <inkml:trace contextRef="#ctx0" brushRef="#br0" timeOffset="552">29314 7826 8834,'4'8'3014,"0"0"-2280,0 1-377,-9 3 1,-2 0-47,-6 1 0,0-1-166,-4 1 0,3-1-1551,-2 1 1089,2-1 0,2-4-2182,-1 0 1965,1-5 0,4 3 534,-1-6 0,7 5 0,-4 2 0</inkml:trace>
  <inkml:trace contextRef="#ctx0" brushRef="#br0" timeOffset="553">29413 7553 6882,'7'6'1006,"4"0"129,-4 7-402,0-1-677,4-5 0,-4 4 127,5-3 0,-4 3-660,1 2 1,-2-1 282,1 1 1,3-5-784,-3 0 977,3 0 0,2-1 0,-1-1 0</inkml:trace>
  <inkml:trace contextRef="#ctx0" brushRef="#br0" timeOffset="554">29760 7578 7927,'-5'7'1958,"-2"0"-1634,-5-3 0,3-1-251,1 5 1,-2-1 270,-6 1 0,1 3 187,-6-3 0,2 3-446,-2 2-77,-2-1-237,9 0 0,-8-1-594,5-2 754,1 2-187,9-10-121,-4 10 1,8-9-370,-5 2-786,5-3 1125,-2-1 0,6 0 110,3 0 0,-3-1 519,4-3-151,1 2-183,-4-3 1056,9-1-513,-10 5 133,10-5 372,-9 6-406,9 0 1,-9 3 380,7 5 1,-5 1-211,4 7-126,-5-2-264,2 4 1,-3 1-220,2 6-49,-3 0 33,5-6 1,-2 3 16,0-5 0,0 3-295,-4-3-1428,0-1 1142,6 2 0,-5-8-80,3 2 38,-2-2 46,3 2 484,-3-5 0,9-1 0,-5-6 0</inkml:trace>
  <inkml:trace contextRef="#ctx0" brushRef="#br0" timeOffset="555">29823 7454 7927,'6'-2'439,"-1"-2"1,-3 2-112,2-7 1,3 5-419,6-4 1,-5 4 96,0-5 0,1 7 216,3-2 0,0-2-87,1 2 1,-1 0 19,1 4 1,-5 0-207,0 0 0,-4 0 93,5 0 0,-5 0-42,4 0 0,-5 1 130,1 3 1,-3-1-11,-1 5 0,2-4 308,2 5-259,-3-1 0,5 0 43,-6 1 0,0 0 126,0 8 0,0-2 0,0 4 256,0-1 0,0 6-102,0 0 0,0 1 146,0 4 1,0 1-286,0-1 1,0 6-122,0-2 0,0-3 1342,0-1-1030,0-3 1,-5-2-374,1-4 1,-1 2 0,2-5-193,-1-2-920,0 4 0,-2-9 1,-2 2 120,-3-1 0,-3-1-1415,-2-2 2234,-9 3 0,-7-4 0,-5 6 0</inkml:trace>
  <inkml:trace contextRef="#ctx0" brushRef="#br0" timeOffset="556">27255 8409 7927,'-7'0'730,"-3"-2"283,6-2-346,-6 3-277,9-5 501,-5 6-184,6 0-498,0 0 24,0-5 0,7 3 97,6-2 0,0 3 316,8 1-332,5 0 0,6 0-52,5 0 0,6 0 0,2 0 0,5-1-278,4-4 1,11 3 118,-27-2 1,2-1 0,2 1 0,0 0-321,7-2 1,2 0 0,0 0 0,1 1 339,5 1 1,2-1-1,0 0 1,2-1 61,2 2 0,2 0-536,0 2 1,1-1 0,2-2 0,0 0 396,1 3 1,-1 0 0,-2 0-1,0 0-97,-4 2 1,0 0 0,0-2 0,-1 0-292,-9 0 0,-1-1 0,2 1 0,-1 0 299,-6 2 0,-1 0 0,-1 1 1,0 0-376,-4 1 1,-1 0 0,0-1 0,0-1 125,-3 2 0,-2 0 0,34 1 0,-5 0-241,-7 1 0,-3 0 533,-7-4 0,-2 4 0,-1 0 0,-5-1 0,-3-1 0</inkml:trace>
  <inkml:trace contextRef="#ctx0" brushRef="#br0" timeOffset="557">27962 8818 7957,'0'-12'0,"-4"-1"128,-1 1 0,-4-1-5,1 1 1,-4 4 238,0 0 0,-2 3 40,-2-3 0,-2 5 36,-3-1 1,-2 3-63,2 1 1,-1 5-141,1 4 1,-1 7-57,6 5 1,-4 2 55,8 2 0,-2 4-233,10 0 0,0 0 79,4-4 1,0-2 153,0-2 0,5 1-135,4-6 1,6 0-232,1-8 0,7 1-151,-3-4 0,-1-1 133,2-4 0,-2 0 91,2 0 0,1 0 78,-5 0 1,-5-4 40,-4-1 1,-1-4-41,2 1 1,-4-3 79,-5-2 0,-3 2-53,-5 3-284,0-3 259,-16 4 0,5 0-1001,-6 3 650,0 2 0,-4 2 15,1 0 312,-1 6 0,4 1 0,0 5 0</inkml:trace>
  <inkml:trace contextRef="#ctx0" brushRef="#br0" timeOffset="558">28061 8880 7965,'-7'-7'1078,"-4"2"-587,10 5-44,-5-6 92,6 5 1,2-1 141,2 7-316,-3 4-127,10 4 0,-3 0-99,9 4-97,-3-3 0,4 2 292,-6 1-775,0 5 415,1-8 0,-1 4-192,1-6 0,-1 0-373,0 1 1,-1-1 355,-2 1-1097,2-7 834,-4 5 0,1-9-611,0 2 565,-5-3 39,8-1 505,-10 0 0,10 0 0,-4 0 0</inkml:trace>
  <inkml:trace contextRef="#ctx0" brushRef="#br0" timeOffset="559">28284 8917 7965,'-1'-8'-611,"-3"0"1904,2-1-770,-9 3 1,9-1 205,-7 3-42,7 2-346,-9-3 1,4 6-99,-6 3 1,1 3-86,-1 5 0,1 5-1135,0 0 749,-1 5 0,2-3-2114,3 6 2342,-3 0 0,4-1 0,-5 1 0</inkml:trace>
  <inkml:trace contextRef="#ctx0" brushRef="#br0" timeOffset="560">29016 8632 7936,'-12'-7'-303,"3"2"736,1 5 1,4-5 0,-4 1 157,-2 2 0,-1 2-94,-1 4 1,-5 3 108,1 5-345,-6 11 1,8-2-130,-3 8 1,-1 1 87,2-1 1,5 2-200,7-2 0,-2-5 85,2 1 1,0-1-139,4-8 0,5 1 69,4-5 0,-2-4-72,1 1 1,0-7 59,4 3 0,5-4 58,0-1 0,3-1-93,-3-4 0,5-2 75,-1-5 0,-8 4-109,0 0 0,-5-1 103,0-3-293,3-1 0,-12 1 91,-3 0 0,-6 5 141,-15 3 1,-2 2-605,-10 2 0,-1 0 606,1 0 0,-6 6 0,-1 1 0</inkml:trace>
  <inkml:trace contextRef="#ctx0" brushRef="#br0" timeOffset="561">29177 8830 7918,'0'-6'826,"0"0"-90,0 6 19,0 0-493,6 0 1,-3 1-45,5 4 1,-4-3-1,4 7 1,-1-1-472,2 4 1,2-1 248,-3-2 1,1 2-348,0-3 0,2-1-1862,-3 1 2213,3-5 0,1 8 0,1-4 0</inkml:trace>
  <inkml:trace contextRef="#ctx0" brushRef="#br0" timeOffset="562">29475 8818 7918,'-1'-7'201,"-3"3"539,2 3-380,-3 1 0,-1 0-490,-2 0 10,-3 0 118,-1 5 0,-1 2 155,1 5 0,-5 5 16,1 0-651,-1-1 352,5 2 1,-1-4 83,1 2 0,5-2 111,3-2 0,-2 1-549,2-1-958,0-5 1442,4 4 0,0-4 0,0 6 0</inkml:trace>
  <inkml:trace contextRef="#ctx0" brushRef="#br0" timeOffset="563">29314 8954 7918,'7'0'1675,"-2"0"-1238,-5 0 482,0 0-130,0 6 0,0 2-333,0 9 0,4 1-182,1 2 1,-1 4-557,-4-4 169,0-2 165,0 11-2352,0-13 1640,0 12 0,1-12 660,3 4 0,3-5 0,6 3 0</inkml:trace>
  <inkml:trace contextRef="#ctx0" brushRef="#br0" timeOffset="564">28086 9525 7919,'12'0'0,"1"0"488,-1 0-269,0 0-42,1 0 1,9 1 338,3 4-137,8 1-216,4 12 1,7 2 68,6 4 1,1 7-254,2 2 0,-2 8 221,-24-19 1,0 2 0,-1 0-1,-1 1 0,0 2 1,0 0-17,19 24-20,-1-1 0,-8-6 44,-1-3 1,-4-7 13,-5 4 0,-6-9-236,-2 0 48,-4-3-188,0-7 1,-6 3-125,-3-5 0,-3-1 111,-1-3-769,0-7 632,0 5 0,-7-9 431,-5 2 1,-2-3-304,-7-1 1,5 0-831,-5 0-656,-5 0 722,0-5 940,-5-2 0,1-11 0,-2-1 0</inkml:trace>
  <inkml:trace contextRef="#ctx0" brushRef="#br0" timeOffset="565">28235 9686 7919,'-7'-12'0,"0"1"0,3 3 0,2-3 1038,-3 9-232,5-3-145,0 5 317,0 0-1152,-6 11 196,-1-3-275,-5 15 0,0-3-265,-1 4 1,5 0 327,0-3 1,1-2-192,-2-3 0,0-6-475,5 2-335,0-7 1191,4 0 0,-6-5 0,-1 0 0</inkml:trace>
  <inkml:trace contextRef="#ctx0" brushRef="#br0" timeOffset="566">28123 9624 7919,'7'-19'0,"3"-3"0,-6 5 0,5 1 0,0 3 0,3 1 1161,5 0-97,-4 5-609,11-4 0,-4 9 122,9-2-447,3 3 1,5 2 0,2 3-196,2 5 1,1 3 64,7 5 0,-7 2 0,6 6 0</inkml:trace>
  <inkml:trace contextRef="#ctx0" brushRef="#br0" timeOffset="567">29239 10592 7918,'13'-6'0,"-1"-1"0,1-5 0,-1-1-44,0 1 0,-3 0 104,-1-1 1,-1 1 193,1-1-47,3 1 0,-9 0 224,3-1-134,-5 1 1,0 4-37,0-1 1,-5 6-1,-4-1 0,-6 3-16,-1 1 1,-6 0-28,1 0 1,-1 1-1,1 3 1,3 3 27,6 6 0,1-5 68,3 0-451,-3 1 178,9 3-261,-3 0 214,5 1 0,5-1 92,3 1 34,3-1 1,2-4 68,-1 1-88,6-7 1,-3 8 62,6-6-80,-6 6-243,3-9-358,-11 10 256,-2-4 155,-5 0-1212,-5 4 874,-2-10 0,-7 9-105,-2-6 7,2 6 191,-4-9 351,11 5 0,-4-12 0,4-1 0</inkml:trace>
  <inkml:trace contextRef="#ctx0" brushRef="#br0" timeOffset="568">29512 10207 7918,'7'0'2311,"-1"0"-1925,-1 0 1,-3 2-270,2 2-43,3 3 17,0 5 1,1 2 153,0 2 1,-5-1 60,1 6 0,2 0 131,-2 4 0,0-2-228,-4-2 0,0 2-192,0-2 0,4-3-813,0-2 548,0-2 196,-4-2 0,0 1-1604,0-1 839,0 1 410,0-1-735,0-5 257,0 4 885,0-4 0,0 5 0,0 1 0</inkml:trace>
  <inkml:trace contextRef="#ctx0" brushRef="#br0" timeOffset="569">29488 10430 8313,'0'-7'2387,"0"1"-2158,0 1-37,0 4 0,5-4-14,3 5 0,5-2-533,3-2 1,2 3 293,3-3 0,6 2-2062,-2 2 2123,3 0 0,-3 0 0,-1 0 0</inkml:trace>
  <inkml:trace contextRef="#ctx0" brushRef="#br0" timeOffset="570">30083 10455 7870,'0'-19'520,"0"2"1,-1 8-350,-3 0 1,1 3-87,-6-3 1,1-2 154,-4 3 1,-1 2 43,1 2 0,0 3 389,-1 1-248,-5 0-215,4 0 0,-3 5 27,4 4 0,2 2 84,3 1-366,-3 6 102,9-4 1,-3 5 44,5-2 1,0-4-178,0 4 1,4-3-201,0-2 0,6-4 181,-2 1 1,3-7-232,2 3 207,4-4-94,-3-1 1,6 0-199,-4 0 0,-2-1 165,2-4 1,-2-1 109,-1-7 1,-1 1-118,0-1 371,-5-5-103,4 5 1,-9-11-109,2 4 1,-1-5 42,1-4 1,-3 3 246,3-3-108,-2 3 256,-8 6 0,5-2 942,-3 6-878,-3-1 0,1 9 766,-2 0-850,2 5 1,2-1 4,0 8 0,-1 4-100,1 9 0,2 2 23,-2 6 0,-2 4-356,2 0 105,0 5-312,4-8 1,2 5-418,2-7 1,3 1 9,5 0 1,-2-4-655,2-1 0,-2-5 454,6 2 916,4-3 0,-7-2 0,5 1 0</inkml:trace>
  <inkml:trace contextRef="#ctx0" brushRef="#br0" timeOffset="571">30418 10604 9827,'0'-12'0</inkml:trace>
  <inkml:trace contextRef="#ctx0" brushRef="#br0" timeOffset="572">30703 8136 7353,'0'-12'-464,"0"5"919,0 1 1,0 5 402,0-3-406,0 2-421,-5-3 130,-2 5 1,-1 0 54,-1 0 0,1 0 27,-4 0 0,1 1-90,2 3 1,-2-1-9,3 5 0,-3 1 140,-1 3-127,-1 0-13,6 6 1,-4 2 32,3 4 0,3-4-95,-6 3 0,9-2-102,-2 8 0,3-5 95,1 1 0,0-1-57,0-8-1,0 5 183,0-5-424,5 1 160,2-10 1,5 3-84,1-6 12,-1 5 156,1-7 1,5 3-399,2-5 1,0 0 155,0 0 1,1-1 125,4-3 1,-2 1 8,-2-5-1427,2 5 930,-9-8 1,3 8-506,-9-5 245,3 5 842,-10-8 0,-1 4 0,-7-5 0</inkml:trace>
  <inkml:trace contextRef="#ctx0" brushRef="#br0" timeOffset="573">30530 8359 7893,'-13'0'0,"5"-4"442,0 0 797,5 0-664,-3 4-568,6 0 317,0 0-112,6 0-161,6 0 111,8-6 0,4 5-201,1-3 1,1 1-264,3-1 0,-1 2-419,5-2 1,-5 3 500,1 1 220,-3 0 0,-7-6 0,-1 0 0</inkml:trace>
  <inkml:trace contextRef="#ctx0" brushRef="#br0" timeOffset="574">31187 8124 7879,'0'-13'310,"0"5"122,0 0-189,6-1 0,-5-3 355,3 0-175,-2-1 1,2 1 485,0-1-468,0 6-167,-4-4 0,0 9-214,0-7 156,-6 7-107,0-9 1,-3 9-105,1-2 159,0-3-173,-5 6 0,1-9 55,-1 6 27,1 0 0,4 4-44,0 0 1,3 0-99,-3 0 0,4 0 100,-4 0-143,5 0 167,-3 0-2,1 0 94,4 5-75,-5-3-7,6 9 0,0-4 3,0 5 0,0 1-24,0-1 0,0 0 5,0 1 0,0 3-45,0 1 0,0 5 48,0-1 1,0 1 63,0-2-51,0 4-13,0-5 151,0 6-163,6 0 1,-5-1 38,3 1 1,2-4 3,-2 0 1,1-2-3,-1 1 1,-1 0 15,5-4 1,-3-2-10,3 3 0,-1-8-48,1 0 0,2-5-442,-6 4 0,5-5 221,0 1 0,2-3 134,1-1 0,1 0-544,-1 0 0,0 0-803,1 0 1,-1 0 484,1 0-553,-1-5 623,-5 3 839,4-9 0,-4 4 0,5-5 0</inkml:trace>
  <inkml:trace contextRef="#ctx0" brushRef="#br0" timeOffset="575">31348 8223 9721,'0'-7'869,"0"1"1,2 6 166,2 0-557,3 0-330,5 0 0,1 0-229,-1 0 1,0 0 285,1 0-1152,-1 0 728,6 0 0,-4-4-294,2 0 0,-2 0-1641,-1 4 726,-1 0 1427,0 0 0,1 5 0,-1 2 0</inkml:trace>
  <inkml:trace contextRef="#ctx0" brushRef="#br0" timeOffset="576">31820 8037 7898,'-7'-6'1234,"1"5"-541,1-10-476,3 9 667,-3-3-142,5 5 803,0 0-1047,0 5-282,0 8-54,0 1 1,0 9 20,0-2-55,5 2-121,-3 2 1,3 4-165,-5 0 1,0 0 145,0-4-678,0-1 496,0 1 1,5-4-513,-1 0 0,0-6-716,-4 1 0,4-2-484,0-2 1905,0 1 0,2-1 0,1 1 0</inkml:trace>
  <inkml:trace contextRef="#ctx0" brushRef="#br0" timeOffset="577">32118 8372 13293,'-17'12'-203,"0"0"0,-5 2 60,2 3 1,-4-4-776,-1 4 528,1-3-334,4-2 1,-2-1 723,6-3 0,-6 4 0,2-6 0</inkml:trace>
  <inkml:trace contextRef="#ctx0" brushRef="#br0" timeOffset="578">32440 8049 7351,'6'-7'-598,"-5"-4"1,6 10 1914,-3-3-835,-3 2-34,5 2 497,-6 0 704,0 0-1299,0 11 0,0-1 72,0 11 1,0-1-153,0 5 1,0 4-43,0 0 1,0 0-161,0-4 1,0 4-312,0 0 1,4-5-715,0-3 824,0 0-462,-4-2 1,4 3-1753,1-5 1695,4-1 303,-7-3 0,3-5 349,-5 0 0,6-5 0,0 2 0</inkml:trace>
  <inkml:trace contextRef="#ctx0" brushRef="#br0" timeOffset="579">32626 7913 9963,'0'-7'236,"6"1"0,1 6 6,5 0 0,-4 0-143,0 0-107,1 0 183,3 0 0,1 0-139,-1 0 0,0 0-19,1 0 0,-1 0-29,1 0 0,-5 2 324,0 2-150,0-3-413,5 5 277,-6-6 0,0 4 453,-3 0-205,-3 0-105,5-4 196,-6 0 1256,0 0-1388,0 6 0,0-4 193,0 7-243,0-1 0,0 4 67,0 1 0,0 3 342,0 1-170,0 5-210,0-3 0,0 6 203,0 0 1,-5 1-165,1 3 1,0-3 72,4 3 0,-4 1-95,0-1 1,0 6-28,4-2 1,0-3 12,0-1 1,0-3 14,0-1 1,0-2-36,0-2 0,-2 1-28,-2-5 1,3-1-81,-3-3 0,1-5-188,-1 0 1,-3-5-410,-5 1 0,-6-3-468,-3-1 1,-8 0-1204,-4 0 1,-15 0 2180,-10 0 0,-8-5 0,28 1 0,1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B78E9-11FC-4346-B7C1-C567B560904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72DAD-986B-489D-8D39-D1E6082C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59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PLEASE DO NOT COPY!</a:t>
            </a:r>
          </a:p>
          <a:p>
            <a:pPr marL="228600" indent="-228600">
              <a:buAutoNum type="arabicPeriod"/>
            </a:pPr>
            <a:r>
              <a:rPr lang="en-US" altLang="zh-CN" dirty="0"/>
              <a:t>Please do not submit a lengthy report. </a:t>
            </a:r>
            <a:r>
              <a:rPr lang="en-US" dirty="0"/>
              <a:t>10 pages for the main content. </a:t>
            </a:r>
          </a:p>
          <a:p>
            <a:pPr marL="228600" indent="-228600">
              <a:buAutoNum type="arabicPeriod"/>
            </a:pPr>
            <a:r>
              <a:rPr lang="en-US" dirty="0"/>
              <a:t>Presentation accounts for 10 marks. Each of you need to present.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55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Any comments/suggestions?
https://www.polleverywhere.com/free_text_polls/aEgs6JdlgDIh5RJA5ExH1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56F34-A9AF-42F6-BB66-38EC0DE4F0AA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59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FE48-795D-4363-9C51-742658DE7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D96FB-8BBC-480F-A2DE-256DD2393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13555-08C8-4DE2-8AC3-8CDA59EB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5725-1B96-4545-BE6A-5523D004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B1E28-2870-4DE6-8655-7BA5F1B4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D721-89D1-4383-B6AC-16F4B5A8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9FF1C-1386-4EF4-83CE-9CE250C98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9F64-5629-4E1B-923A-A3E335D7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9FB3-6092-4779-BDB4-163DAF6D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54F62-54CE-4A00-A3D2-B531E42E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0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1F516-3DD2-421B-A7AE-72FA27B8C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9F7CE-7B0F-415C-8773-327590330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49E83-6C17-4773-AD7A-B2FA97D8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1769-10EF-4C1D-9FBA-370A9429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F82B7-25E9-4DFE-B1B9-67953733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8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90E6DAD-7247-FA44-A7E4-FE4A13362E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99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4927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53200" y="19812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53200" y="41148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D0CB186-34F9-9841-AD4A-0FF5CA057BB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229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685D-1030-40A7-B0A0-E08A96E2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A3BA-E638-4582-9574-9680C9C2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5943-0724-4EC0-8486-E0934FB0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0101A-1A16-4DD6-A6FF-7F998DF6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107D9-83E9-41A6-915E-A2B62A0B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C8CE-3857-4141-AF5F-997697C7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D544F-D5F5-407A-B3E0-A8216CD2C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84FC-C210-48A3-850E-0167295D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B4D1B-3D2A-46F2-B3A5-7C7BAEB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1068-E2E5-4C91-AE02-50D7F5E3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5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0F8C-E4A0-48F9-9FDA-528ECB51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CC5C-9479-4FF2-97BD-96A7B7B6E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14B7B-61A5-4AEE-9900-DD6FB9ED5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0843E-7683-40F4-9FA8-E1691421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5ACB0-0842-4EB5-9385-0CC6E03E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6F466-59C9-43A9-8D00-A874F970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9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F957-F013-4078-9044-B3D8CABF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9923-C4E3-439A-8463-5B7E7D26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17E22-74E6-4601-B425-7702A2EC0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CD448-3170-4EDD-B0D6-11833647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AEFC0-45D0-4A28-8EDF-9046D1366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147D3-E51D-4CB6-B825-D04C31EA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33EDA-DAAB-4D91-90E1-70A07B6D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38141-A84C-4FEF-B4D1-265C96E9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443-7318-442C-9111-2AB2BFCF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A614E-BAA2-4BBF-865A-A91D3AFC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11A3B-617F-45A4-B0B1-64F0BBAF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B1461-C783-4687-B5C5-60324058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0A8F5-3283-413C-9AB7-DCA81771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3C3FB-F865-46DE-B8B2-34CD2ED6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C6F98-61E4-48C0-AB32-FEF9AC9D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EB16-85A6-41DE-AE28-A84B10D6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AD4E-7D4C-4420-BB8E-D6D2BD21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6F9A2-320B-44C4-A66B-2BC4434D3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618E5-3F91-41FD-94C4-FE809944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1B8B4-880B-4FDA-BE75-3FCE7EE4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D8777-980F-4F2A-B37B-EB70836D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F5FF-ADF4-4605-AD4B-E3D2A753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1D33D-903F-47F2-9189-9739EA33A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2705C-8731-4308-B2D8-881ADA8EB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76BC4-25E4-483C-814B-145D15F8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9AD3B-C345-4B31-A3BB-CEF4CCEA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F9DC2-B768-4848-97B9-4C27656E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F298A-14A0-46A2-AFDC-CC7C862A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79737-CF31-4450-BD0A-BBC5D1438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3894"/>
            <a:ext cx="10515600" cy="508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EA13-0C00-4FD7-A6B1-E8336DAEB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87BA4-E8BE-4C43-936E-FD6F2CB69CF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E133-AA47-4558-9404-3482CFB90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95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1A75-6152-44C0-8972-E560BEA7F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00DE-9DDC-47AD-BEC1-C05220FAA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4263"/>
            <a:ext cx="9144000" cy="2056809"/>
          </a:xfrm>
        </p:spPr>
        <p:txBody>
          <a:bodyPr>
            <a:normAutofit/>
          </a:bodyPr>
          <a:lstStyle/>
          <a:p>
            <a:r>
              <a:rPr lang="en-US" sz="4800" b="1" dirty="0"/>
              <a:t>BC2410, Prescriptive Analytics</a:t>
            </a:r>
            <a:br>
              <a:rPr lang="en-US" sz="4800" dirty="0"/>
            </a:br>
            <a:br>
              <a:rPr lang="en-US" sz="4800" dirty="0"/>
            </a:br>
            <a:r>
              <a:rPr lang="en-US" sz="4000" b="1" dirty="0"/>
              <a:t>From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2E2D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4000" dirty="0"/>
              <a:t> </a:t>
            </a:r>
            <a:r>
              <a:rPr lang="en-US" sz="4000" b="1" dirty="0"/>
              <a:t>to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E022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Decisions</a:t>
            </a:r>
            <a:endParaRPr lang="en-US" sz="4800" b="1" dirty="0">
              <a:solidFill>
                <a:srgbClr val="E022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F7BC5-342E-4647-BDE7-94F09576A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4879" cy="964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8C2FD-94C1-4A36-845C-DF9600E9B520}"/>
              </a:ext>
            </a:extLst>
          </p:cNvPr>
          <p:cNvSpPr txBox="1"/>
          <p:nvPr/>
        </p:nvSpPr>
        <p:spPr>
          <a:xfrm>
            <a:off x="3048000" y="47371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a typeface="Verdana" panose="020B0604030504040204" pitchFamily="34" charset="0"/>
              </a:rPr>
              <a:t>A Brief Review of Lecture 9</a:t>
            </a:r>
          </a:p>
        </p:txBody>
      </p:sp>
    </p:spTree>
    <p:extLst>
      <p:ext uri="{BB962C8B-B14F-4D97-AF65-F5344CB8AC3E}">
        <p14:creationId xmlns:p14="http://schemas.microsoft.com/office/powerpoint/2010/main" val="255142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BBA4-1E0C-4E58-86DC-625F8803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Comments/Suggestions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4BE1-6E51-4F7D-AAA6-50F92E4F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upload all the remaining slides for group projects reference?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21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F7EB-37D4-4CF4-AD95-1863409C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On Group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DF227-1328-47B3-BE64-F819740F8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Case study of an optimization problem</a:t>
            </a:r>
          </a:p>
          <a:p>
            <a:r>
              <a:rPr lang="en-SG" dirty="0"/>
              <a:t>Report – At most 10 pages</a:t>
            </a:r>
          </a:p>
          <a:p>
            <a:pPr lvl="1"/>
            <a:r>
              <a:rPr lang="en-SG" dirty="0"/>
              <a:t>Introduction</a:t>
            </a:r>
          </a:p>
          <a:p>
            <a:pPr lvl="1"/>
            <a:r>
              <a:rPr lang="en-SG" dirty="0"/>
              <a:t>Model formulation</a:t>
            </a:r>
          </a:p>
          <a:p>
            <a:pPr lvl="1"/>
            <a:r>
              <a:rPr lang="en-SG" dirty="0"/>
              <a:t>Analysis of solutions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SG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 in </a:t>
            </a:r>
            <a:r>
              <a:rPr kumimoji="0" lang="en-SG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Jupyter</a:t>
            </a:r>
            <a:r>
              <a:rPr kumimoji="0" lang="en-SG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Notebook </a:t>
            </a:r>
          </a:p>
          <a:p>
            <a:pPr lvl="1"/>
            <a:r>
              <a:rPr lang="en-SG" dirty="0"/>
              <a:t>Model should be generic</a:t>
            </a:r>
          </a:p>
          <a:p>
            <a:pPr lvl="1"/>
            <a:r>
              <a:rPr lang="en-SG" dirty="0"/>
              <a:t>Data must be read from a file or directly import from an online database</a:t>
            </a:r>
          </a:p>
          <a:p>
            <a:pPr>
              <a:defRPr/>
            </a:pPr>
            <a:r>
              <a:rPr lang="en-SG" dirty="0">
                <a:latin typeface="Calibri" panose="020F0502020204030204"/>
              </a:rPr>
              <a:t>Presentation (Week 13)</a:t>
            </a:r>
            <a:endParaRPr kumimoji="0" lang="en-SG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SG" dirty="0">
                <a:solidFill>
                  <a:srgbClr val="FF0000"/>
                </a:solidFill>
                <a:latin typeface="Calibri" panose="020F0502020204030204"/>
              </a:rPr>
              <a:t>Due for report submission: 17 April (Week 13) </a:t>
            </a:r>
            <a:endParaRPr kumimoji="0" lang="en-SG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3585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17DA-8249-4736-9F66-D6E15231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2E2D67"/>
                </a:solidFill>
              </a:rPr>
              <a:t>Probability Distribution</a:t>
            </a:r>
            <a:endParaRPr lang="en-SG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3A645A3-A8DF-423E-B6A2-32E6A962D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5413"/>
            <a:ext cx="10515600" cy="328442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22868F-4AB8-FE4F-A5B0-0F35847CABFD}"/>
                  </a:ext>
                </a:extLst>
              </p14:cNvPr>
              <p14:cNvContentPartPr/>
              <p14:nvPr/>
            </p14:nvContentPartPr>
            <p14:xfrm>
              <a:off x="10276200" y="2857680"/>
              <a:ext cx="835560" cy="1785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22868F-4AB8-FE4F-A5B0-0F35847CAB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66840" y="2848320"/>
                <a:ext cx="854280" cy="180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603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F2E5C6-F3C7-0745-8CED-847F22D2EFCB}"/>
                  </a:ext>
                </a:extLst>
              </p14:cNvPr>
              <p14:cNvContentPartPr/>
              <p14:nvPr/>
            </p14:nvContentPartPr>
            <p14:xfrm>
              <a:off x="66960" y="9000"/>
              <a:ext cx="12116520" cy="678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F2E5C6-F3C7-0745-8CED-847F22D2EF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0" y="-360"/>
                <a:ext cx="12135240" cy="680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163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2A3785-7416-2947-902E-5D8322235363}"/>
                  </a:ext>
                </a:extLst>
              </p14:cNvPr>
              <p14:cNvContentPartPr/>
              <p14:nvPr/>
            </p14:nvContentPartPr>
            <p14:xfrm>
              <a:off x="124920" y="75960"/>
              <a:ext cx="12062880" cy="6782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2A3785-7416-2947-902E-5D83222353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560" y="66600"/>
                <a:ext cx="12081600" cy="68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315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4C1BA1-4624-40A9-B8F9-262146E77223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11684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877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b274d49c-44f9-4659-aac6-f555845dc3e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3299</TotalTime>
  <Words>181</Words>
  <Application>Microsoft Office PowerPoint</Application>
  <PresentationFormat>Widescreen</PresentationFormat>
  <Paragraphs>23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BC2410, Prescriptive Analytics  From Data to Decisions</vt:lpstr>
      <vt:lpstr>Comments/Suggestions</vt:lpstr>
      <vt:lpstr>On Group Project</vt:lpstr>
      <vt:lpstr>Probability Distribution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XXXX, Prescriptive Analytics</dc:title>
  <dc:creator>Qinshen Tang</dc:creator>
  <cp:lastModifiedBy>kingsen tang</cp:lastModifiedBy>
  <cp:revision>208</cp:revision>
  <dcterms:created xsi:type="dcterms:W3CDTF">2021-02-26T06:07:53Z</dcterms:created>
  <dcterms:modified xsi:type="dcterms:W3CDTF">2022-03-22T14:04:50Z</dcterms:modified>
</cp:coreProperties>
</file>