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29" r:id="rId3"/>
    <p:sldId id="471" r:id="rId4"/>
    <p:sldId id="475" r:id="rId5"/>
    <p:sldId id="550" r:id="rId6"/>
    <p:sldId id="551" r:id="rId7"/>
    <p:sldId id="552" r:id="rId8"/>
    <p:sldId id="268" r:id="rId9"/>
    <p:sldId id="270" r:id="rId10"/>
    <p:sldId id="553" r:id="rId11"/>
    <p:sldId id="554" r:id="rId12"/>
    <p:sldId id="311" r:id="rId13"/>
    <p:sldId id="555" r:id="rId14"/>
    <p:sldId id="5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D67"/>
    <a:srgbClr val="E0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/>
    <p:restoredTop sz="72125" autoAdjust="0"/>
  </p:normalViewPr>
  <p:slideViewPr>
    <p:cSldViewPr snapToGrid="0" showGuides="1">
      <p:cViewPr varScale="1">
        <p:scale>
          <a:sx n="73" d="100"/>
          <a:sy n="73" d="100"/>
        </p:scale>
        <p:origin x="310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4:37:40.296"/>
    </inkml:context>
    <inkml:brush xml:id="br0">
      <inkml:brushProperty name="height" value="0.053" units="cm"/>
      <inkml:brushProperty name="color" value="#FF0000"/>
    </inkml:brush>
  </inkml:definitions>
  <inkml:trace contextRef="#ctx0" brushRef="#br0">6773 11857 8132,'9'7'416,"-1"-3"-165,0-3 1,0-1 181,1 0-203,-7-5-116,9 3 0,-8-3 1,4 3-1,0 0 168,0-3 1,-3 0-103,4 1 21,1 2 0,3-7-98,0 5 1,1-1 72,-1 5 4,-5-5-46,4 4 1,-4-5-1,5 6 0,1 0 71,-1 0-199,1 0 123,-1 0 1,5 0 14,-1 0 0,5-1-1,-5-3 1,6 2 103,-1-2-102,2 3-39,2 1 0,-1-5-121,-4 1 151,4 0-87,-10 4 0,8-4 10,-6 0 0,2 0 1,-1 4 1,-4 0-98,4 0 1,1 0 83,-2 0 1,7 0-18,-3 0 1,4 0-59,0 0 89,1 0-3,6 0 0,-5 0 75,3 0-82,2 0-14,-4 0 1,8 0 3,-1 0 0,-3 0 28,2 0 210,-5 5-111,8-3 1,-5 3-120,7-5 0,-1 0 0,0 0 1,0 0-150,0 0 174,1 0-17,4 0 0,3 0-123,4 0-1019,1 0 1145,-1 0-172,1 0 60,5 0 1,-4 0 76,3 0 1,-2 0-137,2 0 0,-2 0 164,6 0 0,-4 0-3,4 0 0,-4 0 217,4 0-1446,-6 0 1199,14 0 0,-8 0 16,8 0 1,2-4-106,-2 0 0,-31 2 0,0 0 134,31 2 0,-30 0 0,0 0-32,34 0 1,-33-1 0,-1 0-9,2-1 1,-1 0 0,0 2 0,0-1-21,0-1 1,1 0 0,1 0 0,0 1-3,1-1 1,-1 0 0,0 1 0,0 1-41,-1-3 1,-1 1 0,3 1 0,0 1 75,1 0 0,0 0 0,2 0 0,-1-1-30,-1-1 0,0 0 0,1 1 0,0 0 4,-2-1 0,-1 0-134,3 1 1,0 1 119,-1 0 1,-1 0 0,4 0 0,-1 0-3,1 0 1,-1 0-366,0 0 1,1 0 366,-1 0 1,1 0 0,1 0 0,1 0 21,-1 0 0,1 0 1,0-2-1,0-1 152,0 1 1,-1 0 0,-1 0 0,0 0-124,1 2 1,1 0-39,1 0 1,0 0 0,-1 0-1,0 0-581,2 1 0,-1-2 588,2-1 0,0-1 0,-3 2 0,1 0-20,0-1 0,1 0 1,1 1-1,0 1-50,-2 0 0,1 0 1,-2-2-1,1 0 77,1 0 1,-1 0-65,1 0 1,0-1 43,1 0 1,1 1 0,-1 1 0,1 1-9,0-2 1,-1-1 0,3 1 0,0-1-2,-1 1 0,1 0 1,0-1-1,-1 2-14,-1 1 1,0 0-1,0-2 1,0-1 19,2 1 1,0 0 0,-1 0 0,0-1-1,2 0 1,1 2-1,-3 0 1,0 0-22,1-1 0,0 0 1,0 1-1,0-1-4,0 0 1,0 0-1,0 2 1,-1-1 40,-1-1 1,-1 0 0,1 0 0,0 1 0,-1-1 1,1 0-1,-1 1 1,1 1 12,0-3 0,-1 1 0,0 1 0,0 1 6,-1 0 1,-1 0 0,2 0-1,-1-1-29,-3-1 0,1-1 1,1 3-1,1-1-5,-3-1 1,1 0 0,1 1 0,1 1 4,-2 0 0,-1 0 0,0 0 0,1 0-16,-3 0 0,1 0 0,1-1 0,1 0-5,-1-1 1,1 0 0,-1 1 0,1 1 3,-3-2 1,0 0 0,1 1 0,-1 0-6,1 1 0,-1 0 0,1 0 1,-1 0 1,0 0 1,1 0-8,-1 0 0,1 0 13,-1 0 0,0 0 0,0 0 0,-1 0 0,-3 0 1,0 0 0,5 0 0,0 0 81,-2 0 1,-1 0-1,1 0 1,0 0-17,0 0 0,-1 0-60,0 0 0,1 0 5,-2 0 0,1 0 0,2 1 1,-1 0 2,0 1 0,-1 0 1,1-2-1,0 1-26,-1 1 0,1 0 1,0 1-1,0 0-3,-3-1 1,0 0 0,5 1-1,1-1 9,-2 1 0,0-1 1,2-2-1,-1 1-3,-3 1 0,0 0 0,2-1 1,0 1 9,-2 0 1,1 0-6,3-1 1,1-1 1,-2 3 0,0 0 0,3-1 0,-1 0 120,0 0 0,-1 0-328,0 0 0,-1 0 230,2 1 1,0 0 0,0-2-1,-1 0 3,0 4 1,1-1 0,0-2 0,0 0 215,0 2 0,-1 0 0,0-2 0,0 0-227,2 2 0,1 1 0,-3-3 1,1 0 4,1 2 1,1 0-1,-1-2 1,0 0 6,0 2 1,1 0 0,1-2 0,0 0-96,-1 3 0,-1-1-286,-1-3 1,0 1 379,3 3 0,0 1 1,-2-5-1,0 0 0,2 3 1,1 1 0,0-3 0,-1 0-42,1 2 0,0 0 0,-1-2 1,1 0 103,-1 2 1,1 0-1,0-2 1,-1-1-67,1 1 1,0 0-1,-1 1 1,1 0 5,-1-1 0,1 0 0,0 2 1,-1 0 28,1-2 1,0 0 93,-1 0 0,1 0-114,2 1 1,1 0 0,-3-2 0,0 1-104,2 2 1,0 0 95,1-2 1,0-1 0,-4 2-1,0-1-60,2-2 1,1 0 0,-1 2-1,0 0 75,3 0 1,-1 1-316,0-1 1,-1 0 296,-2-2 0,-1 0-14,1 0 1,0 0 0,3 0 0,1 0-30,0 0 1,0 0 0,1 0-1,0 0 22,-5 0 1,-1 0-1,3-2 1,0 0-10,-3 0 1,1-1 102,-1-2 0,1 1-11,2 3 1,1 0 0,-4-3-1,0-1-48,-2 3 0,1 0-10,1-3 1,0 0-23,-2 1 0,-1 1 0,3-1 0,0 0 11,-1 0 0,-1-1 0,1 2 1,-1 0-25,-3-1 0,-1-1 1,5 0-1,-1-1-11,-1 2 0,-1 0 0,1-1 1,-1-1 18,1 0 1,-1 0 0,0 0 0,-1 1-8,-1 0 0,0 1 1,1-1-1,-1-1 10,1 2 1,-1 0-1,-1-1 1,-1-1 2,0 0 0,0 0 0,-2-1 0,0 1 19,0 0 1,0 0-25,-3 0 0,-1-1 0,1 2 0,1-1-94,-2 2 0,0 0 1,32-7-494,0 3 428,-10 2 1,7-3 84,-6 5 26,5-1 1,-16 4-2437,3-3 1584,-4 2 0,3-3-35,-4 5 936,-2 0 0,-4 0 0,2 0 0,2 0 0,-3 0 0,-5 0 0</inkml:trace>
  <inkml:trace contextRef="#ctx0" brushRef="#br0" timeOffset="1">6662 16272 6505,'8'-4'1095,"0"0"0,-1-2-1014,1 2 0,3 1 208,-2-5 39,-4 5-140,6-2 0,-8 5-24,5 0 20,-5-6 132,3 5-398,-1-5 0,-2 6 55,5 0 1,0 0 50,5 0 1,1 4 40,2 1 1,3 3-3,6-4 0,5 4 16,4-4 1,7 0-35,4-4 0,4 0 158,0 0 1,5 5-112,0-1 1,0 0 72,-5-4 0,5 1-227,0 3 1,-1-2 165,-3 2 1,1-1 3,3 1 0,2-3 3,6 3 0,0-1-58,0 1 0,0-2-37,0 2 1,-26-3 0,0 0-224,1 2 0,1-1 1,1-2-1,0 1 246,0 1 0,1 0 0,-1 1 0,0 0 22,5-1 0,-1 0-29,-1 0 1,0 0-231,4 1 1,1-1 0,-2 0 0,1-1 247,-1 3 0,0 0 1,2-2-1,-1 1-22,-1 1 0,1 0 1,0-2-1,0 0 2,2 2 0,-1 0 0,1-2 0,-1 0 41,-3 2 0,-1 1 0,5-2 0,-1 1-23,-1-1 1,-1 2 0,1 0 0,1-1-47,0-2 1,1 1-1,-4 1 1,0 1 39,-1 0 0,1-2 1,3 1-1,1-1-4,-3 2 1,1-1 0,3-3-1,1 0-29,-2 1 1,-1 1 0,0-1 0,0 1-70,0-1 0,1 0 0,0 1 1,-1-2 87,3 0 0,-1-2 0,1 1 0,0 0 1,-1 0 1,1 0-1,-2 0 1,-1 0-20,1 0 1,-1 0 0,0 0 0,0 0 0,0 0 1,1 0 0,0 0 0,0 0 57,-2 0 0,-1 0 0,1 0 0,-1 0-41,-1 0 1,-1 0 0,1 0 0,0 0-60,2 0 0,-1 0 0,0 0 0,-1 0 56,1 0 0,1 0 0,-3 0 0,0 0-2,-1 0 1,-1 0 0,4 0 0,0 0-33,-2 0 0,1 0 0,0 0 1,1 0-68,-1 0 0,-1 0 1,0 0-1,-1 0 60,0 0 0,-1 0 0,2 0 0,0 0-5,-2 1 1,0-2-1,2 0 1,0-2 142,0 1 1,1 0-128,-3 0 1,-1 0 2,0-1 1,0 0 0,0 3 0,0-1 75,1-1 0,1 0 1,-2 1-1,1-1-57,0 0 0,1 0 1,-2 1-1,1 1 6,0-2 0,1-1 1,2 1-1,1-1-1,-1 1 0,-1 0 0,2-2 1,0 0 8,-2 1 1,0 1 0,0 0 0,0-1-36,-2 1 1,1 0-1,2 1 1,1-1-12,-1-2 0,-1 0 0,4 2 0,0 0 41,-2-2 0,1-1 1,-1 2-1,-1-1-12,-2 0 0,-1 0 0,4-1 1,1 1-6,-1 1 1,1 1 0,0-2-1,0 0 41,2 2 0,-1 0 0,-2-2 0,0 0 9,0 2 1,1 0-1,1-1 1,0 0-51,0 1 1,1 0 0,0 1 0,0-1 3,0-2 0,-1 0 0,2 2 0,-1 0-14,-3-2 1,1 0 0,2 1 0,0 1-8,0-2 1,0 0 0,-2 2 0,1 0-19,1-2 0,-1 0 0,-1 2 0,-1 1 37,3-1 0,-1 0 1,-2-1-1,0 0-18,0 1 1,1 0-1,0-2 1,0 0 17,0 2 1,-1 0-1,2-1 1,0 2 0,-4 1 1,1 0 0,5-2-1,0 0-8,-4-1 0,1 1 1,3 0-1,0 0 1,-4 2 0,1 0 0,-1 0 0,1 0-15,-3 0 0,0 0 1,3 0-1,-1 0 0,1 0 1,-1 0 0,3 0-1,-1 0 16,-1 0 1,-1 0-1,0 0 1,0 0-11,-4 0 0,1 0 1,2 0-1,1 0 4,-1 0 0,-1 0 0,2 0 0,0 0 14,-2 0 1,1 0 0,-2 0-1,1 0 2,-2 0 1,1 0 0,0 0 0,1 0-1,-1 0 1,-1 0-1,0 1 1,-1 0 4,2 1 0,-1 0 1,-2-2-1,-1 1-149,1 1 1,1 0-1,0-1 1,0 0 159,-1-1 0,0 0 0,1 0 0,-1 0-16,-2 0 1,0 0 0,0 0 0,1 0 0,-1 0 1,0 0 0,0 0 0,0 0-25,1 0 0,-1 0 0,33 0 6,1 0 1,-5 1-5,-31 1 0,0 0 1,34 0 16,-34 0 1,0 0 0,34-1 5,-3-1 0,-1 0-151,5 0 0,-3 0 120,3 0 0,-5 0 30,1 0 0,1 0-27,-1 0 1,2 0 74,-2 0 0,-2 0-5,2 0 0,1 0 11,-1 0 1,5 0-51,-5 0 1,-30 0-1,0 0 6,34 0 0,-32 0 0,0 0-16,-1 0 0,0 0 1,3 2-1,0 0-2,-5 0 1,0 0 0,5 1 0,0-2-44,-2 0 1,-1-2-1,1 1 1,0 0 49,32 0 1,-32 2-1,1 1-47,-2-1 0,0 0 0,4 1 0,0-1 7,-2 0 1,0 0 0,3 0 0,-1-1-53,-2 3 0,1 0 0,2-2 0,0 1 64,-1 1 0,0 0 0,2-2 0,0 0-6,0 2 1,1 0-1,0 0 1,0-1-93,1 1 0,1 0 1,0 2-1,0-1-139,2 0 0,-1-1 0,0-1 0,0 1 289,-1 0 1,-1 0-1,0-2 1,0 0-56,2 2 0,1 0 0,-3-2 0,-1 0 194,2 2 0,-1 1 0,0-3 0,0 0-41,0 2 0,1 0 1,-1-2-1,-1 0 29,4 2 1,0 0-1,-3-2 1,-1 1-85,2 1 0,-1 0 0,-1-2 0,0 0 3,0 2 1,-1 0 0,-1-2 0,-1 0-97,1 3 0,-1-1 1,-5-2-1,1 0-172,0 2 1,0 0-1,29 0-458,0 4 1,-6-5 634,-2 1 1,-10 2-1659,1-2 0,-11 0 1663,-1-4 0,-8 0 0,0 3 0,-3 5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4:37:40.298"/>
    </inkml:context>
    <inkml:brush xml:id="br0">
      <inkml:brushProperty name="height" value="0.053" units="cm"/>
      <inkml:brushProperty name="color" value="#FF0000"/>
    </inkml:brush>
  </inkml:definitions>
  <inkml:trace contextRef="#ctx0" brushRef="#br0">9589 5457 15158,'9'0'1107,"-1"0"-739,0 6 0,5-5-134,-1 3 0,0-3 53,1-1 1,1 5-70,2-1 1,-2 0 28,2-4 1,-2 0-149,-1 0 0,0 0 179,4 0 1,-2 0-226,6 0 0,-2 0-161,2 0 1,2 0 307,-2 0 1,-2 0-172,2 0 1,0 0 105,3 0 0,-3 0-227,0 0 1,-2 0 106,2 0 0,2 0-77,-2 0 0,1 0 70,-2 0 1,4 0-81,-3 0 0,1 0 63,-2 0 1,2 0 30,-5 0 1,4 0 2,-5 0 0,1 0-9,-5 0 1,5 0 134,-1 0 1,1 0-126,-5 0 0,2 0 3,2 0 1,2 0 11,3 0 0,2 0 318,-2 0 1,4 0-62,4 0 0,-3 0-179,3 0 0,-1 0-65,1 0 1,-3 0 65,3 0 1,-3 0-80,-1 0 1,-1 0 63,1 0 0,0 0-112,0 0 0,0-4 100,0 0 1,-3-1-25,2 5 1,-3 0-93,4 0 0,0 0 85,-5 0 1,4 0-82,1 0 1,4 0 71,0 0 0,-1 0-24,-3 0 1,-3 0 13,3 0 1,-3 0 27,7 0 0,-7 0-21,-1 0 0,0 0 11,3 0 1,1 0-23,0 0 1,0 0 13,0 0 1,-1 0-118,1 0 1,0 0 105,0 0 0,1 0-88,3 0 1,-3 0 72,3 0 0,-3 0-9,-1 0 0,1 0 20,3 0 1,-3 0 24,3 0 0,-2 0-18,-3 0 0,1 0 11,0 0 0,0 0 97,0 0 0,4 0-66,0 0 1,1 0-105,-1 0 0,-2 0 73,6 0 1,1 0-121,3 0 0,0 0 114,0 0 1,0 0-142,1 0 1,-1 0 25,0 0 0,0 0 80,0 0 0,3 0-39,-2 0 1,4 0 14,-9 0 0,6 0 75,-6 0 0,2 0-71,-2 0 1,3 0 3,-3 0 1,-2 0 18,2 0 1,-4 0-85,4 0 1,-4 0 28,4 0 0,-4 0-93,4 0 1,-5 2 110,1 2 1,1-3-15,-1 3 0,4-2 35,-4-2 1,2 0-46,-2 0 1,-3 4 104,3 0 0,1 0-88,-1-4 1,0 0 63,-4 0 0,4 4-28,0 1 0,0-1-1,-5-4 0,3 1-7,1 3 0,-1-2-4,2 2 1,-3-3 49,-1-1 1,-1 0-55,1 0 1,0 0-1,0 0 1,-2 0 82,-2 0 0,2 0 253,-2 0 0,3 0-117,0 0 0,1 0-60,0 0 0,0 0-108,0 0 1,-1 0 58,1 0 1,0 0-131,0 0 1,0-1 101,-1-3 1,5 2-161,0-2 0,0 3 89,-4 1 1,0 0-173,0 0 0,0 0-85,-1 0 0,1 0 238,0 0 1,0 0-103,0 0 1,-1 0 72,1 0 0,-4 0 21,0 0 0,-1 4-41,5 0 1,-4 1-19,-1 0 1,0-4-7,0 3 0,4 2 14,-4-2 1,4 0 48,1-4 1,-5 1 23,1 3 0,0-2 390,4 2 1,-5-3-99,1-1 1,-2 4-75,2 1 1,2-1-104,-2-4 1,2 0-246,2 0 1,-4 0 96,0 0 0,-1 0-35,5 0 0,-2 0 77,-2 0 1,3 0-16,-4 0 0,0 0-118,0 0 0,-3 0 109,3 0 0,-3 0-2,4 0 0,-1 0 2,5 0 0,0 4 0,0 0 1,0 0-35,-1-4 1,5 0-25,0 0 0,2 0 71,-2 0 0,-3 0-1,3 0 1,-3 1 147,-1 4 1,-1-4-99,1 3 1,0-3 185,0-1 0,0 0-129,0 0 0,-1 0-65,1 0 1,0 0 27,0 0 1,0 0-55,-1 0 1,4 0 97,-3 0 8,2 0-342,-7 0 281,4 0-59,1 0 1,-4 0 38,0 0 1,-2 0 283,2 0-17,2 0-260,-4 0-6,1 0 5,3 0 44,-4 0-39,1 0 161,3 0-256,-9 0 147,9 0-22,-9-5-233,10 4 235,-11-5 1,11 1-292,-10 3 272,3-3 6,-4 5-38,-1 0 112,1 0-95,-1-6-24,0 5 16,1-5 114,-1 6-117,1 0-8,-1 0 6,-5 0 363,4 0-363,-4 0-34,0 0 0,4 0 0,-4 0 0,5-5 0,1 3 0,-1-3 0,-5 5 0,4 0 0,-4 0 0,0 0 0,2-2 0,-5-2 0,1 3 0,0-5 0,-4 6 0,5 0 0,-6 0 0,0 0 0,0-5 0,0 4 0,5-5 0,-3 6 0,3 0 0,-5 0-5265,0 0 5265,-5 0 0,-13-5 0,-8-2 0</inkml:trace>
  <inkml:trace contextRef="#ctx0" brushRef="#br0" timeOffset="1">9689 5531 5737,'-7'0'852,"1"-1"-469,6-3-114,-5 3 101,3-5-175,-3 6 24,5 0 404,0 0 201,-6-5-65,5 3-370,-5-3 47,6 5 3126,0 0-3059,6 0-284,1 0-11,5 0 124,1 0 1,-1 0-15,0 0 1,-3 0-338,-1 0 0,-4 0 136,4 0 1,-4 0-179,5 0 1,-5 0 44,4 0 0,-4 0-52,5 0 0,-5 0 33,4 0 1,-4 0 64,4 0 0,-3 0 224,3 0-204,0 0 126,4 0 1,1 0-118,-1 0 1,-3 0 108,-1 0-14,0 0 34,4 0-234,1 0 110,-1 0 33,1 0-42,-1 0 0,1 0 74,-1 0 0,-4 0-22,0 0 287,1-6-253,3 5 71,1-5-199,-1 6 0,-4 0 75,0 0 1,-5-1-198,1-3 164,3 2-129,0-3 0,1 5 114,1 0 1,-5 0-21,4 0 0,-4 0-28,5 0 48,-1 0 0,4 0 76,1 0 1,-5 0-91,0 0 1,-1-2 46,1-2 23,3 3 125,-4-5-93,6 6-263,-1 0 133,0 0 0,1 0-73,-1 0 0,-3 0-14,-1 0 0,-4 0 91,4 0 1,-4 0-18,5 0 1,-5 0 5,4 0 1,-4 0-2,4 0 0,-3 0-22,3 0 5,-5 0-10,8 0 254,-5 0-187,7 0 0,-5 0-24,0 0 1,-3 0 99,3 0-83,-5 0 49,8 0 0,-9 0-33,7 0 276,-7 0-237,9 0 0,-8 0 100,5 0-146,-5 0 24,8 0 0,-8 0 72,5 0 11,-5 0-327,8 0 167,-10 0-43,10 0 1,-8 0 150,5 0-74,-5 0 0,4 0 210,-3 0-188,-2 0 15,3 0 1,-3 0 12,2 0-78,-3 0 97,5 0-251,-6 0-5876,0 0 6045,0-5 0,0-2 0,0-5 0</inkml:trace>
  <inkml:trace contextRef="#ctx0" brushRef="#br0" timeOffset="2">9875 5159 8947,'0'-7'2359,"0"2"-1899,0 5 1994,0 0-2225,0 5 57,0 2-57,0 6-111,0-1 0,-4 1 111,-1-1 0,1 0-163,4 1 0,0-1 99,0 1 0,-1-1 48,-3 0 1,2-3 189,-2-1-685,3-5 430,1 2 102,0-5 1063,0 0-1462,0-5 1,-4-2 112,0-6 0,-1-3-15,5-1 1,0-3 141,0 3 0,0 1-120,0 3 1,0 5 429,0 0-180,0 5-668,0-3 163,0 6 388,0 0 1,0 6-650,0 2 1,0 5 207,0 3 0,0-2 354,0 2 1,0-2 296,0-1-395,0-1 209,0 0-114,0-5 82,0-1 17,0-6 235,0 0 1,2-6 43,2-2 0,-3-7-155,3-2 1,-1-1-9,1 2 0,-2 6 34,2-2 10,-3 2 21,5-2 186,-5 5-197,5 1-75,-6 6-2368,0 0 0,0 6 1272,0 2 888,0 9 0,5 7 0,2 8 0</inkml:trace>
  <inkml:trace contextRef="#ctx0" brushRef="#br0" timeOffset="3">9899 5184 6023,'-1'-7'1839,"-3"3"-1756,3-3 1,-5 5 266,6-7-151,0 6-212,0-2 130,0 5 142,0-6 142,6 5-141,-5-4 43,4 5-15,-5-6-107,0 5-1,0-5 36,0 6-32,0 0-212,0 6 1,0-4 184,0 7-313,0-7 229,0 9 16,0-4-45,0 0 209,0 4-166,0-4-12,0 6 108,0-1-101,0 0 231,0-5-227,0 4-4,0-4 33,0 6-36,0-7 136,0 6-298,0-6 184,0 7 1,0-5 71,0 0-8,0-5-196,0 3 286,0-6 200,0 0-402,-5-6 0,4-1-280,-4-5 1,4-2 110,1-3 1,0 2 87,0-5 1,0 4 62,0 0 417,0 2-330,0 2 0,0 4 271,0-1-1540,0 6 858,0-2 1,-1 6 235,-3 3 53,-3 14 0,-6 9 0,1 10 0</inkml:trace>
  <inkml:trace contextRef="#ctx0" brushRef="#br0" timeOffset="4">16301 5519 6600,'-7'0'1567,"-4"0"-1018,9-5-300,-3-2 1,3-6-19,-2 1 0,3-1 0,-3 1 0,2-5 29,2 1 0,0-7-318,0-2 0,5-1 99,-1-8 0,5-4 144,0-8 0,3-3-155,5-5 0,2-4-272,-7 25 1,1 0 0,12-32 343,-13 30 1,0 0-1,1 2 1,1 0-45,0-2 1,0 0 0,2 2 0,0 1 106,2-1 1,1 0 0,0 1 0,1 2-52,1 1 1,-1 0-1,0-1 1,0 1 37,3 2 1,0 0 0,-3-2 0,1 0 12,2 2 1,0 0 0,18-27 83,4 5 1,1 3-24,4 1 0,3 1-94,-26 21 0,0 0 0,27-18-208,-5 8 0,-3 3 292,-1 5 0,-6 1 20,-2 4 0,-2-2-19,-11 5 1,3 5-204,-11 3 118,1 7 0,-10-5 954,-3 3-756,-3 2-915,-1-3 1,-5 6-1442,-4 3 1,-7 3 346,-5 6 1679,-13 4 0,1 3 0,-10 5 0</inkml:trace>
  <inkml:trace contextRef="#ctx0" brushRef="#br0" timeOffset="5">16164 5333 6891,'0'-8'-723,"0"-1"1880,0 7 40,0-9-452,0 9-343,-5-3 300,3-1 354,-3 5-601,5-5 59,0 6-641,0 0 180,0 6-1,0 1 74,-6 5 0,5 2-9,-3 3 115,2-4-144,2 11 0,2-10-110,2 2 55,-3-2 15,10-7 1,-8 2-6,5-5 24,1 1 7,9-5 0,-2-6 95,9-2-803,-9-9 0,19-3 374,-6-9 0,4-7 260,0-5 0,3-1 0,-4 5 0</inkml:trace>
  <inkml:trace contextRef="#ctx0" brushRef="#br0" timeOffset="6">17678 3485 8284,'0'-8'2282,"0"0"-1651,-6 5-89,5-3-72,-5 6 0,6 7 774,0 6-860,0 4 1,0 8 105,0 0-342,-5 0 0,3 4-995,-2 0 594,-3 0 223,6-5-1593,-5 1 1,5 0 1687,-3 0 0,3-2-606,-4-2 0,3 1 147,-2-5 0,1 1-690,-6-2 0,5-4 1084,-4 1 0,0-1 0,-5-5 0</inkml:trace>
  <inkml:trace contextRef="#ctx0" brushRef="#br0" timeOffset="7">17504 3671 8274,'-7'0'1332,"2"-5"-803,5 3-136,-6-3-76,5 5 161,-5 0 190,6 0-417,6-6 1,1 5-145,5-5 0,6 2 273,3 0-126,-4 0-1494,7 4 746,-5 0 435,1-6-385,3 5 0,-4-5-1434,6 6 1445,0 0-675,0 0 461,-1 0 122,-4 0 525,3 0 0,-3 6 0,4 1 0</inkml:trace>
  <inkml:trace contextRef="#ctx0" brushRef="#br0" timeOffset="8">17889 3646 8236,'-2'13'-2190,"-2"-1"2190,-3 0 929,0 1-183,-4-1-249,10 1 50,-10-1-180,9 1 0,-3-1-10,5 0 0,0-3-108,0-1 1,1-1-106,3 1 0,1 2 105,7-6 1,-2 0-230,6-4 0,-2 0 184,-2 0 0,5 0-121,-1 0 0,1-6-103,-5-2 0,4-3 156,-4-1 0,3-1 324,-7 1-198,-2 0-128,-1-1 1,-5 1-9,0-1 0,-5 6-386,-3 3 1,1 3 160,-2 1 0,1 0-200,-4 0 0,4 0-831,-1 0-1057,6 0 1276,-2 0 1,6 0 360,3 0 0,5 0 550,7 0 0,4 0 0,4 0 0</inkml:trace>
  <inkml:trace contextRef="#ctx0" brushRef="#br0" timeOffset="9">18236 3535 8228,'7'-13'347,"4"1"-97,-10-1 62,5 7-63,-6-5-62,0 9 0,0-5 188,0 3 1213,0 3-607,0-5-396,0 6-168,0 0 54,0 6-222,0 6 1,0 2-217,0 15-62,0-8 278,0 14-943,0-8 1,-2 8 562,-2-2 0,3-2-302,-3-2 1,1-3 217,-1-1 0,2-2-1058,-2-2 1,2 1 477,-3-6 1,4 1 794,-3-5 0,-3 1 0,0-1 0</inkml:trace>
  <inkml:trace contextRef="#ctx0" brushRef="#br0" timeOffset="10">18161 3621 8228,'7'-12'573,"-1"5"1,-6 0-212,0 3-113,0 3 63,0-5 460,0 6-389,5 0 0,2 0-113,6 0 0,-1 2-102,0 2 81,6-3 1,-4 10-1266,4-4 633,0 5 316,-4 1-1973,9-1 1045,-9 1 516,4-1 1,-2 0-691,1 1 1169,0-6 0,0 9 0,3-2 0</inkml:trace>
  <inkml:trace contextRef="#ctx0" brushRef="#br0" timeOffset="11">18521 3758 8228,'-7'-6'1196,"-2"0"131,5-7-863,-6 6 0,3-2-227,-5 4 0,-1 1-145,1 4 1,4 0 114,-1 0 1,1 4-268,-4 1 0,3 4 219,1-1-401,5 4 0,-2 0 167,5 0 1,0 1-248,0-1 0,5-4 89,4 1 0,2-7 22,1 3 1,0-4 109,1-1 1,-1 0-206,1 0 0,-1 0 235,0 0 1,-5-1-64,-3-4 1,-1 4 505,1-3-185,-2 3 127,3 1 0,-6 1 13,-3 3 17,2 3 0,-7 5 332,5 1-483,-1-1 0,5 1-402,0-1 378,0-5-619,6-2 0,1-5 40,5 0-168,1 0 0,-1 0 49,0 0 529,1-5 0,-6-2 0,-2-5 0</inkml:trace>
  <inkml:trace contextRef="#ctx0" brushRef="#br0" timeOffset="12">18769 3609 8212,'0'-18'0,"0"4"927,0-2-340,0 8-107,0-3 4,0 9 1,-1-7 743,-3 4-767,2 1 1,-3 4-462,5 0 248,-6 0 0,0 11-1,-1-2-146,-4 14 0,5 2 332,-2 8-342,-3 3-377,9-5 396,-3 5 1,5-5-75,0 2 1,0 1 65,0-5 1,1 0-352,3-4 143,3-6 127,6 4-967,-6-9 844,4 4-115,-4-11 117,5 4 0,2-10-110,2 4 210,4-4 0,4-1 0,1 0 0</inkml:trace>
  <inkml:trace contextRef="#ctx0" brushRef="#br0" timeOffset="13">19204 3671 8175,'6'-5'710,"0"3"831,-6-3-942,0 5 607,0 0-722,0 5-145,5 2 0,-3 7-13,2 2 1,-3 4-242,-1 5 1,0-1 105,0 1 0,0-1-293,0-4 0,0 2 120,0-5 0,0-1-378,0-3 1,0-1-5,0 1-409,0-7 975,0 0-260,0-6 0,2-1-13,2-4 0,1-3 12,4-8 0,2-4 160,-3-4 1,3-5-99,1 0 0,5-2 46,-1 2 1,1 5-194,-5-1 1,5 1-398,-1 8 1,-3 1-61,-5 6 1,-4 0 222,5 5 0,-5-1-1562,4 5 1940,-5 6 0,2 1 0,-5 5 0</inkml:trace>
  <inkml:trace contextRef="#ctx0" brushRef="#br0" timeOffset="14">19476 3832 8175,'0'14'-2126,"0"3"3015,0-16 1619,6 10-1728,1-10-256,0 5 1,0-6 216,-3 0 1,3 0 70,5 0-396,-5-6-220,9 5 1,-7-10-139,7 3 1,-2-3 308,-2-2-633,1 1 258,-1 0 1,-1-5 307,-2 0-770,2 1 282,-10 4 194,10-6-9,-10 4-423,5-4 254,-6 0 1,0 8-103,0-2 280,-6 2-139,0 3-1,-1 2 1,-9 5 80,4 0 1,-4 1 141,-1 3 1,3 5-87,-2 7 1,2 2 143,1 3 0,5 2-94,0-2 0,5 1-31,-1-1 1,3 2-4,1-2 0,1-3-171,3-2 1,4-2 114,9-2 1,-2-5 68,6-3 0,-1-2-665,5-2 0,-4 0 259,0 0 1,-1-7 69,5-6 1,0 0 79,0-8 1,0 0-24,-1-3 1,0-5 108,-4 0 0,4-6 19,-3 2 0,-3-7-80,-2-1 0,2 1 320,-1 7 1,-1-2 729,-4 6 0,-5 6-491,-3 6 0,2 4 994,-2 0-570,0 6-112,-4 2 0,0 6-178,0 3 0,0 5-143,0 7 1,0 5-93,0 8 0,-4-2-308,0 6 0,-2-4-739,2 4 1,3-1 544,-3 1 0,-2 0-290,2-8 0,0 3 212,4-8 1,0 2-803,0-1 0,-4-3 184,0-6 1,0 1 42,4-1 0,-2-5 896,-2-3 0,-3 3 0,-5 0 0</inkml:trace>
  <inkml:trace contextRef="#ctx0" brushRef="#br0" timeOffset="15">19873 3634 8175,'-12'-7'1572,"0"-4"0,5 8-684,3-5-128,2 5-286,2-2 0,2 6-159,2 3 1,4-1 59,9 5 1,-2 0-132,5 5 1,-3-2-986,4-3 1,-2 3-131,2-3 0,1 3 489,-6 2 0,5-5-1115,-5 0 1,1-3-73,-5 3 1569,1-5 0,5 8 0,1-4 0</inkml:trace>
  <inkml:trace contextRef="#ctx0" brushRef="#br0" timeOffset="16">20196 3708 8175,'12'-7'-2415,"-5"-4"4082,4 10-380,-9-5-535,3 6 317,-5-5-187,0 4-468,0-5 1,0 12 84,0 2 1,-1-1 978,-3 1-918,2 0-364,-9 5 1,10-1-140,-3 1 0,2-1 229,2 0-849,0-5 404,0 4 262,0-9-482,0 9-444,0-10 704,0 10-93,6-10 1,-3 5-1,5-6-411,2 0 346,1-6 164,-5 5 1,5-10-102,-2 3 0,-2 1-202,1-1 748,-5 5 1,4-3-10,-3 6 729,-3 0-773,5 0 1,-5 4-15,3 1 1,-1 4-239,5-1 1,-5-1-194,1 2 1,3-2-350,1 1 1,-1-1 282,1-3 0,1-3-334,3 3 1,0-2 212,1-2 0,-1 0 96,1 0 0,-1-6 35,0-2 1,-1-3-213,-2-1 0,2-1 236,-3 1 0,-1-2 218,1-3 0,-1 2 222,1-5 1,-1 4-140,-3 0 1439,-2 2-833,3 2 419,-5 5-724,0-4 1,0 11-39,0 0 1,0 5-7,0 8 1,0 3 74,0 1 1,0 1-374,0-2 1,0-1 54,0 6 0,0-6-292,0 2 210,0 2 0,0-5 108,0 2 1,0-6 55,0-2-1073,0-5 599,0 3 372,0-6-446,-5 0 1,3-2 115,-2-2 1,3-3 112,1-5 1,0-5 60,0 1 0,0-1 240,0 5 1,1-1-85,3 1 1,-1 1 658,5 3-204,-5-3-340,8 4-785,-4 0 1,6-3 313,-1 6 0,-4 0 268,0 4 1,-3 0 75,3 0-2155,-5 0 0,6 1 966,-5 3 1,2-2 1103,-2 2 0,-3 3 0,5 0 0</inkml:trace>
  <inkml:trace contextRef="#ctx0" brushRef="#br0" timeOffset="17">20742 3696 5734,'7'0'0,"-2"0"0,-5 0 8035,0 0-7529,0 5 143,0 2-203,0 6 0,0-6-369,0 9 121,0-8 0,0 10-275,0-5 1,-4-1 118,0 1 1,0-1-286,4 0 1,0 1 243,0-1 0,-4-4-1195,0 1 604,-1-7-98,5 4 97,0-6 172,0 0 598,6-6 1,-3 0-82,5-7 0,0-3-40,5-1 1,-1-1-122,0 2 0,1 2 49,-1-3 0,-4 5 45,1 4 1,-1-2 592,4 6 1,-3-4-108,-1 3 1,-4 1 113,4 4 1,-3 0 43,3 0 0,-4 6-213,4 2 0,-5 3 66,1 2 0,2 3-198,-2 1 1,0 0-142,-4 0 0,1-2 70,3 6 0,-2-6 0,2 2 1,-3-4-650,-1 0 1,0-1-842,0 1 1,0-5-4938,0 0 6168,0 0 0,0-1 0,0-1 0</inkml:trace>
  <inkml:trace contextRef="#ctx0" brushRef="#br0" timeOffset="18">9713 3634 8056,'7'-6'1251,"-1"5"-24,-1-10-193,-3 10-286,3-5-605,1 6 1,1 0 102,5 0 1,0-1-98,1-3 0,3 2 83,1-2 0,4 1-88,-5-1 0,5 1-108,-5-5 1,6 1 138,-1-1 0,-2-2-133,2 6 0,-6-1 108,2 1 1,1 2-2,-2-2 0,-3 1 180,-5-1-400,0 3 1,0-5 164,1 6-446,-7 0-26,4 0 202,-1 0 193,-3 0-37,3 6 0,-5-3 13,0 5 5,0 0 1,-5 6 229,-3 2 0,-3 0-125,-2 4 1,-3-3-51,-1 3 1,-5 0-124,1 0 0,2 2 119,-2-5 1,6 5 12,-1-1 0,2-2-11,1 2 0,1-5-215,0 5 1,1-6 33,2 2 0,2-4 88,3 0 0,3-5 92,-3 0 0,2-4 346,2 5 157,0-7-197,0 4 72,0-1-317,0-3 1,6 7 204,2-4 1,3-1-16,2-4 1,-1 0-119,0 0 0,6 0 2,3 0 1,-2 0-548,2 0 1,-4 0 224,3 0 0,-3 0 181,3 0 1,-4 0-1351,0 0 1,2 0 578,-1 0 1,-5 0-1294,-4 0 1428,1 0 1,-1-4 248,0-1 1,-5 0-982,1 1 1324,-3 2 0,-1-14 0,0 2 0</inkml:trace>
  <inkml:trace contextRef="#ctx0" brushRef="#br0" timeOffset="19">9738 3770 9230,'-7'0'2311,"2"0"-1738,16 0 0,-2 0 245,12 0 1,0 0-324,4 0 0,-1 0 203,1 0 1,1 0-274,3 0 0,-2 0-276,2 0 0,-3 0 113,-1 0 1,-1 0-30,1 0 0,-1-1-772,-4-3 1,-2 2-431,-5-2 0,-1-1-1388,0 1 1,-5-2 2356,-3 2 0,-8-3 0,-3-5 0</inkml:trace>
  <inkml:trace contextRef="#ctx0" brushRef="#br0" timeOffset="20">9614 3249 6677,'7'0'-901,"-1"0"901,-6 0 3846,0 0-3540,0 6-306,5-5 0,-4 10-95,10-4 158,-9 6 0,9-1 214,-10 0-345,10 1 275,-4-1-7,0 1 5,4-1-363,-4 0 196,5-5-173,-5 4 261,4-4 19,-4 0-42,6-1-16,5-6 405,-5 0-198,5 0 1,0 0-155,1-6-14,6-1 55,0-5-13,5-1 696,-3 1-330,3 0-119,-5-1 1,0 6-411,-6 2 301,-1-1-62,-6 5 1,1-5-536,-7 6 262,0 0-19,-1 0-1319,-3 0 694,3 0 389,-5 0-925,0 0 600,0 6 299,0-5-19,6 16-2121,-5-9 1138,5 16 1312,-6-5 0,5 6 0,2-1 0</inkml:trace>
  <inkml:trace contextRef="#ctx0" brushRef="#br0" timeOffset="21">10210 4167 8038,'0'-8'-212,"0"0"442,0 5 1,1-7 258,3 6 284,-2 0-495,3-2 0,-4 4 179,4-7 1,-3 7-86,7-2 1,-5 1 20,4-1 1,0 2 51,5-2 0,-1 3-200,0 1 0,1 0 18,-1 0 0,6 0-18,3 0 0,2 1-91,2 3 1,5 3 75,4 6 1,1 3-148,3 1 0,-1 1 107,0-2 1,2 3-200,2 6 1,-2 1 50,2 3 0,2-1 90,-2 5 1,0-1-167,-3 1 0,-3 3 168,-2-3 0,2 2 5,-6 3 0,-2-1-17,-6 0 0,3 0 134,-4 0 0,0-1-160,0-3 1,-1 2-14,2-6 0,-2 1 36,-2-1 1,1-3 23,3 3 1,-3 1-135,-6-1 1,0 0 77,1-4 1,-1-4 100,1-1 1,-1-4-110,0 0 1,-3-2 218,-1-2 1,-4-1 146,4-2-238,-5 2 357,8-10-400,-10 10 0,6-10-594,-3 4 289,-2-4-574,3-1 328,-5 0-2354,0 0 2321,0 5-508,0-3 155,0 3-453,0-5 291,0 0 1,-1-4-1832,-3 0 2766,-3-6 0,-5 4 0,-1-7 0</inkml:trace>
  <inkml:trace contextRef="#ctx0" brushRef="#br0" timeOffset="22">11363 5159 6229,'-7'-5'3903,"2"3"-2959,5-3 1,0 4 199,0-4-532,0 4-160,0-4-165,0 5 0,0 1-73,0 3 1,4-1-15,0 5 0,6 0 72,-2 5-75,3 5 1,0-5 140,-3 4-345,3-3 1,-4-2 187,6 1 0,-1-1-60,1 0 0,-5-1 187,0-2 61,0 2 1,1-10 142,-1 3 800,-5-2-315,8-2 0,-9 0-423,7 0 1,-7-2-290,3-2 1,0-7-54,-1-5 0,5-8-1419,-5-1 0,1-5 387,-1-7 800,-2-6 0,3-7 0,-5-6 0</inkml:trace>
  <inkml:trace contextRef="#ctx0" brushRef="#br0" timeOffset="23">18174 4911 9056,'0'-7'2865,"0"2"-2072,0 5-40,0 0-518,5 0 0,-2 0 0,5 0 0,1 0 209,3 0 0,0 0-95,1 0 0,-1 1-63,1 3 1,-1-2-23,1 2 1,-1-3-104,0-1 1,1 0 73,-1 0 0,5 0 29,-1 0 1,1-4-30,-5 0 0,1-4-283,-1 4 0,5-5-207,-1 5 0,1-4 199,-5 4 0,-1-2-467,-3 2 1,3 3 42,-2-3-1747,-4 2 1058,6-3-845,-9 3 828,3-3-872,-5 5 2058,6 0 0,-5 5 0,4 2 0</inkml:trace>
  <inkml:trace contextRef="#ctx0" brushRef="#br0" timeOffset="24">18161 5172 7951,'-5'7'0,"-3"-3"0,2-3 0,1-1 0,5 0 5467,0 0-5018,5 0 0,2 0-228,5 0 311,1 0-100,-1 0-55,6-5 63,-4 3-218,9-3 0,-9 5-153,10 0 208,-5 0-55,6 0-152,0-6 1,-1 4-121,1-7 80,-6 6 14,5-8 0,-5 9-362,6-7 348,0 1-147,-6 1 274,5-4-176,-16 10 144,8-5-125,-14 6 0,9-5 0,-4-2 0</inkml:trace>
  <inkml:trace contextRef="#ctx0" brushRef="#br0" timeOffset="25">19166 4601 8033,'0'-7'490,"-4"0"575,0 3-662,0 3 311,4-5 22,0 6 416,0 0-922,5 0 0,2 0 0,6-5 57,5 4-57,1-5-248,6 6 248,0 0-201,-1-5 201,1 3-379,0-3 160,0-1 1,0 5 148,-1-5-1096,1 1 493,-5 3 306,3-3 16,-9 5-1666,4 0 807,-11 0 447,4 0 102,-10 0 116,4 0-81,-5 0 396,0 0 0,0 5 0,0 2 0</inkml:trace>
  <inkml:trace contextRef="#ctx0" brushRef="#br0" timeOffset="26">19191 4638 8648,'-12'0'1527,"5"0"-744,1 0-553,1 0 0,3 6 161,-2 2 1,2 5-276,-3 3 0,4-1 48,-3 6 1,-2 0-226,2 4 0,-4 3 145,4 1 0,-4 2-93,3-2 1,0-3 92,1 3 0,2 1 37,-2-1 0,3 0-105,1-4 1,0-2-294,0-2 0,0 1 188,0-6 1,0 1 106,0-5 1,0 1 14,0-1-3,0 1 1,1-2 202,3-3 0,-1 2-54,5-6 1,1 0 129,3-4 1,5 0-64,-1 0 1,6 0 51,-1 0 0,2-2-217,2-2 0,0-3 78,0-5 0,1 4-159,3-1 0,-3 1 126,3-4 0,-7 4-745,-1-1 1,-1 5 332,5-4 1,-5 4 160,-4-5 1,-2 7-57,-2-2 0,1-2-3490,-1 2 1941,-5 0 1730,-2-2 0,-5-1 0,0-5 0</inkml:trace>
  <inkml:trace contextRef="#ctx0" brushRef="#br0" timeOffset="27">19117 4949 8130,'-13'0'-8,"6"-2"2076,3-2-1326,3 3 1,6-9-165,4 6 0,3-4 24,5 3 0,2-3-181,6 4 0,5-6-321,3 2 1,-1 1 151,1-1 0,-1 1-663,1-1 0,-3 1 316,-5 3 0,-5 2-368,1-2 1,-6-1-925,2 1 1,-7 0-23,-2 4-666,-5 0 1121,2 0 954,-5 0 0,-5 0 0,-2 0 0</inkml:trace>
  <inkml:trace contextRef="#ctx0" brushRef="#br0" timeOffset="28">19365 4713 8082,'-13'-13'1321,"1"1"-851,0 0 714,5 5-695,1 1-254,6 6 0,0 6-30,0 2 1,-4 10 43,0 7 1,-2 2-16,2 11 1,1-8 14,-5 7 1,5-4-120,-1 0 1,3 3 103,1-3 1,0-3-3477,0-1 3242,0-2 0,5-3 0,2 1 0</inkml:trace>
  <inkml:trace contextRef="#ctx0" brushRef="#br0" timeOffset="29">19997 4552 7946,'0'-13'1306,"-5"1"-950,4-1-134,-5 1-1,1 5-3,3-4-25,-3 10 1,3-9 27,-2 6 0,1-4 249,-5 4-528,5-1 1,-4 1 148,3 0-128,3 0 0,-9 3 29,6-3-8,-5 2 0,6-5 78,-6 3 0,5 3 10,-4-3 1,4 1-40,-4-1 0,4 2 86,-5-2-44,7 3 0,-5 1 55,2 0 27,4 0 20,-4 0-318,5 0 265,0 0-192,0 5 0,-5 2 208,1 6 0,0 5-101,4 2 1,0 2 89,0-1 0,-1 7-84,-3-4 0,2 4 39,-2-3 1,3 4-20,1 0 1,-2 5-93,-2-1 0,3-1 109,-3 1 0,2-4-129,2 4 0,0-4-82,0 4 1,-4-4 158,0 4 1,0-6-16,4 2 0,0-4-17,0-4 1,0 1 147,0-6 1,0 1-141,0-5 0,0 1 233,0-1 1,0-4 432,0 1-247,5-1 1,2-1-44,6-3 0,-1 2-72,1-2 0,-1 0-232,0-4 0,2-2 114,3-2 1,-3 3-819,2-3 1,2-3 405,-1-1 0,-1 1-3277,-4-2 3497,6 7 0,-4-9 0,4 4 0</inkml:trace>
  <inkml:trace contextRef="#ctx0" brushRef="#br0" timeOffset="30">20345 4514 7517,'7'-12'686,"-2"4"-93,-5 0-96,0 5-454,-5-3 150,-2 6 0,-4 6-166,3 2 1,-4 3 116,4 1 1,-1 2 86,0 3 1,-2-2-26,3 6 1,-2-1-71,2 5 0,-3-4 87,3-1 0,1 1 146,-1 4 0,3 4-133,-3 0 0,4 1-12,-4-1 1,5-3-231,-1 3 0,3-3 89,1-1 0,1 0-173,3 0 1,7-6 69,6-2 0,10-1-1050,2-3 0,10 0 1070,2-9 0,11 1 0,-1-5 0</inkml:trace>
  <inkml:trace contextRef="#ctx0" brushRef="#br0" timeOffset="31">20754 4663 7956,'0'-12'1410,"0"5"-1113,0-4 0,0 8 175,0-5 637,0 5-674,0-2 1,2 5-157,2 0 1,-2 0-58,7 0 0,3 0 131,5 0 1,5 1-79,-2 3 0,4-2-185,1 2 1,-1 1-107,1-1 1,-1 5 100,-4-5 0,2 5 137,-5 0 0,0-2-55,-5 1 0,-5-4-695,-3 4 0,-3 0 275,-1 5 1,-1-1-65,-3 1 0,-4 0 118,-9 4 1,-4-2-74,-8 6 0,3 0 244,-3 3 0,-1-3-34,1 0 0,0-5 75,4 5 0,5-5-98,-1 5 0,6-6 312,-2 2 1,5 1 92,3-2-87,4 1 1,5-5-39,0 1 1,0-1 115,0 0 0,7-1-39,5-2 0,6 0-113,7-5 0,5 1-232,3-5 1,-1 0 153,1 0 0,-1 0-570,1 0 0,-3-5 238,-5 1 0,-4-4-919,-1 4 0,-6-6 502,-1 2 0,-2 1-1471,-7-1 2139,0 0 0,-10-5 0,0 1 0</inkml:trace>
  <inkml:trace contextRef="#ctx0" brushRef="#br0" timeOffset="32">20779 4911 7956,'7'7'2224,"5"-3"-1706,1-2-50,5-2 1,-2 0 292,1 0 1,5 0 173,-2 0-585,4 0 0,-3-2-534,-1-2 1,-5 1 179,2-5 0,-3 5-1801,-2-1 1536,1-3 0,-5 5-2661,0-7 1597,-5 7 1333,2-9 0,-10 4 0,-2-6 0</inkml:trace>
  <inkml:trace contextRef="#ctx0" brushRef="#br0" timeOffset="33">20866 4440 6578,'-6'-7'2174,"5"0"-1338,-3 3 1,1 3 35,-1-3-650,3 2 0,-5 4 164,6 2 0,0 4-154,0 9 0,0-2-173,0 5 1,1 0-155,4 0 0,-3 0 132,7-4 1,-5-3-137,4-1 0,-4 0 53,4-3 0,1-4-16,3-1 1,5-2 46,-1-2 0,6 0 15,-1 0 0,-3 0 87,-2 0 0,4-2 190,0-2 1,2-1 198,-1-4 0,1 0-201,-5 5 1,-1-5 24,-3 5-106,-1 0 1,-4 4-1618,1 0 1155,-7 0 1,8 1-1159,-6 4 1,0 3 115,-4 8 1310,0-2 0,0 10 0,0-5 0</inkml:trace>
  <inkml:trace contextRef="#ctx0" brushRef="#br0" timeOffset="34">21536 4812 9134,'18'0'3771,"-5"-5"-2702,5 3-656,-5-3 1,-1 5 62,1 0 1,3-4-277,1-1 1,3-3-472,-3 4 333,5 0 24,-8 4 1,8-1 243,-6-4-330,1 4 0,-5-4 0,1 5 0</inkml:trace>
  <inkml:trace contextRef="#ctx0" brushRef="#br0" timeOffset="35">22268 4552 7902,'0'-20'2526,"0"2"-2050,0 6-2338,0 5 689,0-4 694,0 10 1508,0-5-654,0 1 1,5 3 622,3-2-648,3 3 1,3 1-246,3 0 1,2 4 52,6 0 0,-2 2-372,-2-2 0,2-3 234,-2 3 0,3 2 115,0-2 1,-3 0 418,0-4-1930,-6 0 0,3 0-486,-6 0 736,-5 0 1126,-1 0 0,-12 6 0,-1 0 0</inkml:trace>
  <inkml:trace contextRef="#ctx0" brushRef="#br0" timeOffset="36">22330 4638 7902,'-6'7'0,"5"4"-1084,-10-4 745,9 6 0,-3-1 465,5 0 1,-4 2 631,0 3-439,-1-3 309,0 9-298,4-4 0,-5 5-48,6-4 0,0 4-65,0-4 0,0-2-122,0-1 1,6-3 87,2-2 0,3 1 128,1-1 0,-1-4-81,-2 0 1,6-3-170,-3 3 1,3-4 52,-2 4 0,0-5-420,4 1 1,-2-2-237,6-2 0,-6 0 324,2 0 1,-2 0-968,1 0 1,-2-5 575,3 1 1,-8-4 608,0 4 0,-5-2 0,4 2 0,-5-8 0,2-7 0</inkml:trace>
  <inkml:trace contextRef="#ctx0" brushRef="#br0" timeOffset="37">22292 4812 7902,'-8'0'-1897,"0"0"1897,5 0 0,-1 0-69,8 0 0,0 0 83,9 0 1,-2 0 615,9 0 1,2-4-213,7 0 0,-2-4-337,2 3 1,1-3 52,-1 4 1,-4-4-895,-5 4 0,-6-2 53,-2 2 356,1 3 351,-12-5 0,5 1 0,-6-2 0</inkml:trace>
  <inkml:trace contextRef="#ctx0" brushRef="#br0" timeOffset="38">22404 4638 6005,'0'13'0,"4"5"431,0 2 0,1 4-71,-5 1 1,-2 4-689,-2 0 0,3 0-62,-4-5 1,4 5 16,1 0 373,0 0 0,6-10 0,1-1 0</inkml:trace>
  <inkml:trace contextRef="#ctx0" brushRef="#br0" timeOffset="39">22900 4626 7907,'0'-12'0,"0"-1"-272,0 1 1,0 4-341,0-1 1,0 1 674,0-4-31,-5-1 1,3 1 657,-2-1 0,3 1-239,1 0 0,0-1 59,0 1 1,-4 4 232,0-1-264,0 1 1,4 0 296,0 0-604,0 5-311,0-3-166,0 6 1,-5 2 276,1 2 1,-5 4 93,0 9 0,-2 2-74,-1 6 0,-1-1-43,1 1 1,4 0 7,0 0 1,3 0 11,-3-1 1,5 1 265,-1 0 0,3 0 132,1 0 0,0 0-273,0-1 1,1 1 116,3 0 0,2-4-106,2-1 1,3-5-174,-3 2 1,3-5 119,2-3 1,-1 0-928,1-5 0,0 1 447,4-5 0,-3 0-1023,2 0 1,0 0 662,0 0 1,-2-6 787,2-2 0,2-3 0,-1-2 0,5-5 0,-3-1 0</inkml:trace>
  <inkml:trace contextRef="#ctx0" brushRef="#br0" timeOffset="40">23086 4601 7868,'0'-7'-1068,"-5"-4"1782,4 4 500,-5 1 1,6-1 88,0 3-761,0 2-302,0-3 1,7 5-51,5 0 0,2 0-107,7 0 0,-2 0-168,2 0 0,1 0-229,-6 0 0,5 0 296,-4 0 0,-1 0-843,-4 0 618,1 0 0,-2 1 8,-3 3 0,-2-1 78,-6 5 0,0-4-7,0 5 0,-6 3 147,-2 5 1,-3 5 204,-2-2 1,1 0-53,0 0 0,-1 0-132,1 0 1,1 2 106,3-5 1,1 3-56,3-3 0,2 0 78,-2-5-79,3 6 1,2-4-68,3 2 0,-1-3-39,5-5 1,0-1-132,5-3 0,-1-3-365,1 3 0,-1-2 253,0-2 0,1-2-266,-1-2 0,1-3 198,-1-5 1,-4 4 20,1-1 1,-7 1 340,3-4 0,-4-1 0,4-5 0,2-1 0</inkml:trace>
  <inkml:trace contextRef="#ctx0" brushRef="#br0" timeOffset="41">23148 4750 7334,'-12'0'-424,"0"0"1205,-1 0 216,6 0-629,2 0 1,6 1 276,3 4 1,5-4-190,7 3 1,-1-2-201,6-2 1,-4 0-278,3 0 0,-1 0-309,2 0 0,1-5 385,-5 1 171,5-5 1,-8 3-4108,2-2 2236,-2-3 1645,-7 4 0,-2-6 0,-5 1 0</inkml:trace>
  <inkml:trace contextRef="#ctx0" brushRef="#br0" timeOffset="42">23198 4415 7903,'-7'-12'-792,"-4"-1"570,4 1 2540,0 0-979,2 5-558,5 1-246,0 6-405,0 0 0,0 6-121,0 2 0,5 2-281,4-2 0,-2 3 255,1-3 1,0-1-369,4 1 1,1-5 177,-1 1 1,5-1 3,-1 1 1,5-2 83,-4 2 0,3-3 0,-3-1-168,-2 0 0,3 0 425,-2 0-96,1 0 1,-5 0 493,1 0-381,-1 0 0,1 0-65,-1 0 0,-4 0-48,1 0 0,-5 4-164,4 0 0,-5 2 127,1-2 0,1-1-694,-1 5 1,1-4-598,-5 4 561,0 1 1,0 3 724,0 0 0,0-5 0,-6 10 0,-1-3 0</inkml:trace>
  <inkml:trace contextRef="#ctx0" brushRef="#br0" timeOffset="43">23657 4440 7895,'12'0'88,"-3"0"693,-1 0 0,-4 1-267,4 4 0,1 1-225,3 7 0,-4 1 903,1 2 1,-5-1-544,4 6 1,-5 0-276,1 3 0,-3 0-128,-1-3 1,0 2-1057,0-2 0,-1-2 570,-3 2 1,1-5-1760,-5 5 1,-1-6 456,-3 2 0,0-2 1542,-1 1 0,-5-2 0,-1 4 0</inkml:trace>
  <inkml:trace contextRef="#ctx0" brushRef="#br0" timeOffset="44">23756 4192 7895,'-7'0'2091,"-4"0"-1717,10 0 109,-5 0 933,6 0-307,0 0 0,6 0-322,2 0-338,3 0-287,2 0 0,0 4 162,4 0 359,-3 6 1,4-5 148,-6 4-370,1 2-246,4 1 0,-3 2 0,4 4 55,-5-6-55,4 6 0,-3-4-122,4 9 123,0-3-1,-4 4-49,4 7 0,-6-5 27,1 3 0,-1 3 131,0 1-292,-5-3 145,-1 6 0,-6-9-120,0 6-42,0-5 0,-2 2-197,-2-5 1,2 0 141,-7 0 1,0-5-967,-8 1 1,3-6 523,-2 2 1,2-3 52,2-2 269,-1 0 1,5-3-871,0-1 0,4-5-3142,-5 1 4171,6-3 0,-2-1 0,5 0 0</inkml:trace>
  <inkml:trace contextRef="#ctx0" brushRef="#br0" timeOffset="45">24153 4155 7910,'-7'-6'2472,"2"4"-2057,5-7 0,0 5 317,0-4 0,1 5-270,3-1 0,-1-2 65,5 2-296,1 0 1,3 4 120,0 0 0,1 0-135,-1 0 1,1 0-132,-1 0 0,-4 4-35,1 0 1,-7 6-163,3-2 0,-4 3 64,-1 2 0,0-1 71,0 1 1,-6 0-213,-2 4 0,-3-3 88,-1 2 0,-1-2 191,1-2 0,1 1-112,3-1-4,-3 1 0,8-2 55,-5-3-421,5-3 388,-3 1 0,12-5 11,2 3 1,4-2-800,5-2 0,1 0 363,3 0 0,2 0 148,-2 0 0,2-4 27,2 0 253,5-6 0,-4 3 0,5-5 0</inkml:trace>
  <inkml:trace contextRef="#ctx0" brushRef="#br0" timeOffset="46">24488 3969 9523,'0'-7'2249,"0"1"-1879,6 1 0,1 3-189,5-2 1,-1 2-41,-3-3 0,3 4 41,-2-3 0,2-2 35,1 2 0,-4 0 270,1 4-456,-1 0 1,0 0 31,0 0-97,-5 0-57,3 0 188,-6 0 370,5 0-329,-3 0 0,7 6-46,-5 2 1,0-1 3,-4 1 0,2 0 469,2 5 1,-3 3-173,4 1 1,-4 5 119,-1-1 1,0-2-122,0 2 0,0 1-69,0 6 1,0-1 29,0 2 0,0 2-100,0 2 0,-1 3 155,-4 1 1,4-1-101,-3-3 0,-2 3 92,2-3 1,0 3-30,4 1 1,0-4-85,0 0 1,-4-1-71,0 1 0,0 2-1,4-6 1,-4 0 138,-1-5 1,0 0-102,1-4 0,2 2 135,-2-5 0,1 0-42,-1-5 1,3-4-36,-3 0-312,2-5 0,-3 7-174,-3-6 1,-9 0-312,-4-4 0,1 0-572,-5 0 0,2 0-5344,-11 0 6401,7 0 0,-20 0 0,2 0 0</inkml:trace>
  <inkml:trace contextRef="#ctx0" brushRef="#br0" timeOffset="47">8485 10976 7969,'-5'-7'0,"2"-2"193,-5 4 129,5 1 0,-3 3-32,6-3-33,0 2 673,0-3-571,6 5 0,1 0-22,5 0 0,6-4-114,3 0 1,4-1-49,4 5 1,2-1 62,7-3 0,0 3-6,3-4 0,8 4-11,4 1 1,7 0-408,-2 0 0,8 0 356,4 0 0,-33 1 1,1-1-38,1 3 1,0-1 0,1-2 0,0 1-9,1 1 0,1 0 1,2 1-1,1 0-18,-1-1 0,-1 0 0,2 0 1,0 0 75,-2-2 1,1 0 0,1 0-1,1 0-43,-1 0 1,1 0-1,1 0 1,1 0-227,-3 0 1,1 0 0,2-1 0,0 0 203,0 0 1,-1-2 0,-2 1 0,0-1-55,-3-1 0,-1 0 1,-1-2-1,-1 1-98,-3 0 0,-1 1 0,32-3 271,-1-1 1,-12 1-37,-4-1 0,-10 1 22,-3 3 1,-11 3-1541,-9-4 521,-3 4-689,-8 1 1,-1 0 1484,-10 0 0,-12 6 0,-10 0 0</inkml:trace>
  <inkml:trace contextRef="#ctx0" brushRef="#br0" timeOffset="48">10495 11175 8334,'5'-13'2437,"-3"6"-1805,3 2-213,-5 5-29,6 0-51,-5 0 118,10 0-200,-4 5 0,6 6-28,-1 6 0,5 6 14,-1 2 0,6 3-24,-1 9 1,6-1 79,2 9-1360,6 1 1245,-4 3 0,5 2-4,-3 3 1,3-2-420,-3 6 1,-1-4 520,1 4 0,-1-4 120,1 3 1,3-3-8,-3 4 1,4-1 155,-16-29 0,-1 1-671,0 2 1,-1-1 536,18 21-1486,-1-1 1133,-10-2-1,5-15 613,-7 8-478,1-15 0,-6 5 4,-2-6 1,-3-6-144,-2-3 1,-1-2 16,-3-1-428,3-7 1416,-9 5-3016,3-9 1771,-5 3 0,-5-5-106,-3 0 0,-3-9-16,-2-4 0,1-7 303,-1-1 0,1-8 0,0-3 0</inkml:trace>
  <inkml:trace contextRef="#ctx0" brushRef="#br0" timeOffset="49">11326 12080 7955,'0'-8'203,"0"-1"0,1 7 129,4-3 0,-3 4 665,7 1 0,-5 0-455,4 0 1,-4 0 270,4 0 1,1 6-323,3 2 0,1 8-37,-1 5 1,2 2-146,2 2 0,-2 4 138,3 0 0,-2 6 19,1-2 1,-2 3 361,3 1-386,-4-6-220,0 0 0,-1-4 111,1-2-111,-6 3-28,-2-9 1,-5 0 27,0-2 0,-1-3-156,-3-2-111,-3 0 323,-11 1-56,-7-1-2727,-7 1 1736,-11-1 0,3 0-4407,-5 1 4964,-6-6 1,-11 4-1,-7-4 1</inkml:trace>
  <inkml:trace contextRef="#ctx0" brushRef="#br0" timeOffset="50">11984 12440 7908,'8'-6'1201,"0"-2"-1029,0-3 159,-1 4 1,4-4-259,-4 9 1,6-7 30,-1 5 1,-4 0 104,1 4 678,-1 0 1,4 5 47,1 3 1,-1 9-303,0 4 1,5 7-130,0 6 0,-1 1-136,-4 3 0,5-1-247,0 0 1,-1 0 59,-3 0 0,4-1 50,4-3 0,-2-2-112,2-7 1,-6 1-318,2 0 0,-2-6 128,1-2-1293,-2-3 603,4-2-1667,-11-5 1070,4-2 274,-10 1-1985,5-5 3068,-6 5 0,0-17 0,0-3 0</inkml:trace>
  <inkml:trace contextRef="#ctx0" brushRef="#br0" timeOffset="51">12467 12539 7914,'-12'-6'3767,"0"-2"-2797,5 2 0,0 1-586,3 5 0,-5 3 69,-7 5 0,-5 7-81,-8 14 1,-1 3-18,-3 5-137,-9 6-194,15-10 1,-9 9-2374,11-4 1284,6-7 1065,1 11 0,6-11 0,-1 7 0</inkml:trace>
  <inkml:trace contextRef="#ctx0" brushRef="#br0" timeOffset="52">12964 12725 8527,'0'-7'2133,"0"1"-2302,5 6-22,-3 0-995,9 0 565,-5 0 621,7 6 0,-1 1 0,1 5 0</inkml:trace>
  <inkml:trace contextRef="#ctx0" brushRef="#br0" timeOffset="53">13026 12985 11026,'12'0'-663,"0"0"0,1 0 1</inkml:trace>
  <inkml:trace contextRef="#ctx0" brushRef="#br0" timeOffset="54">13609 12812 7949,'7'-13'1693,"-3"1"-1452,-3 5-241,-1-4 978,0 10-136,0-5 80,0 6 54,0 0-482,0 6-238,0 6-90,0 13 1,0 4-264,0 8 116,0-3 0,4 13 53,0-5 1,2 3-125,-2-4 1,-3 1-427,4-5 1,-3-5 288,2-3 1,-2-5-380,2-3 1,-3-3-98,-1-6 98,0 1 85,0-6 216,0-2 0,0-6 330,0-3 0,0-3 21,0-6 1,0-6-46,0-6 1,0-2-87,0-11 1,0 4 101,0-7 0,2-3-78,2-2 1,1 5 459,4 4 0,2 1-118,-3 7 0,2 1 25,-2 8 1,3 2-152,-3 5 1,5 2-22,3 3 1,-2-2 638,2 6 1,-2 0-320,-1 4 0,3 1-114,1 4 1,-1 0-131,-3 3 1,-2 7-29,-3-2 1,-1 2-14,-3-3 1,-3 5-246,3-1 1,-4 1-188,-4-5 1,-3 2-242,-5 3 1,-2-3-605,-2 2 1,2-2 521,-3-2 0,4-3-479,0-1 1,1-1 421,-1 1 0,5-3-533,0-5 437,5 0 700,-2-5 0,10-7 0,2-8 0</inkml:trace>
  <inkml:trace contextRef="#ctx0" brushRef="#br0" timeOffset="55">14030 12762 7949,'12'1'544,"-4"4"0,3 1 13,-3 7 0,-1-5 295,1 0 0,-1 1-428,1 3 0,3-4 89,-2 1-105,2-1 1,1 3-48,1-3 1,-1-2-205,0-6 1,1 0 117,-1 0-237,1 0 0,-5-5 66,0 1 0,-5-5-100,1 0 1,-3 3 88,-1-3 1,-5 1-32,-3-4 0,-3 3-883,-2 1 0,-3 5 407,-1-1 0,1-1-790,3 1 1,1-1-842,-1 5-166,6 0 1498,2 6 713,10-5 0,2 10 0,6-4 0</inkml:trace>
  <inkml:trace contextRef="#ctx0" brushRef="#br0" timeOffset="56">14403 12688 7949,'8'0'960,"0"0"1,-4 4-609,5 0 1,-1 6-181,4-2 0,-3 3 627,-1 1 0,-4 1-247,4-1 0,-1 2-566,1 2 0,-1-2 57,-3 3 1,-2-4-560,2 0 0,-3-1 165,-1 1 0,0-1-401,0 0-318,0-5 749,0 4 0,-1-9 223,-3 2-114,2-3 0,-3-2 464,5-3 1,0-3-49,0-6 1,0 5 77,0 0 1,1 0 5,3-5 1,-1 5 142,5 0 1,1 4-149,3-5 1,1 7-110,-1-3 1,2 0-512,2 1 0,-2 0 214,3 4 1,0-2 164,0-2 0,5 3-8,-1-3 1,-2-2-1344,2 2 0,-6-4 479,1 4 0,-2-6 249,-1 2 1,-1-5 322,0-3 0,1 1 266,-1-6 1,-5 0 229,-3-4 0,2 1-253,-2-1 0,0 4 484,-4 0 1,0 6-247,0-1 0,0 6 174,0 2 2857,0 5-1112,0-2-1700,0 5 1,0 9-183,0 4 0,0 9-263,0 2 1,4 1 94,0 4 1,0 3-180,-4 1 99,6-3 0,-5 1-1694,5-7 869,-6 1 255,0 0 276,0-6-232,0 5 1,0-10-1798,0 2 1564,0-2 747,0-2 0,-11 1 0,-3-1 0</inkml:trace>
  <inkml:trace contextRef="#ctx0" brushRef="#br0" timeOffset="57">14762 12663 7949,'0'-8'1037,"0"-1"-423,0 7-148,6-4-206,1 6 0,7 1-66,2 4 0,3-4 138,6 3-55,0 3-468,0-6 207,5 10 47,2-9 0,1 3-1527,0-5 1021,-5 0 1,7 0-113,-1 0 0,-4 0 555,-1 0 0,-3 0 0,-1 0 0</inkml:trace>
  <inkml:trace contextRef="#ctx0" brushRef="#br0" timeOffset="58">15308 12539 7949,'0'-20'-1938,"-5"3"2549,-2 4 0,0 1 948,3-1 0,1 5 47,-1 0-707,3 5-227,-5-2-594,6-1 138,0 5 87,0 6 0,0 9-82,0 11 1,1 6 75,4 7 1,-4 0-63,3 8 1,-3-2-198,-1 1 17,0 4 1,0-7 258,0 4-2122,0-4 1322,0 1 1,0-6-43,0 1 1,0-3 4,0-6 0,0 0-494,0-4 1,2-1 22,2-4 177,-3-2 485,5-6 521,-1-5 0,-3-7 1,3-7-1</inkml:trace>
  <inkml:trace contextRef="#ctx0" brushRef="#br0" timeOffset="59">15159 12712 7949,'-12'0'2154,"5"0"-2633,2 0 313,5 0 0,1 0-222,3 0 1158,3 0-1,11 0-85,3 0-465,2 0-753,2 0 0,4 0 105,0 0 128,0 0 1,0 2-175,0 2 1,-1-3 42,-3 3 0,-1 3-182,-4 2 0,-2-3 614,-5 3-11,-1-1 1,-5 6-1,-1 1-44,-1 1 0,-4 1-183,4-5 1937,-4 1-1223,-1-1 1,0 1-39,0-1 1,0 0 247,0 1 0,0-5 192,0 0-45,5 1-306,2-2-35,6 4-177,-1-10 0,1 4 45,-1-5-334,6 0 0,-4 0 213,2 0-111,-2 0 0,-3-5-49,-3-3 1,2-3 76,-6-2 1,0 1-157,-4-1 0,0 1 1,0 0-27,-5-1 0,-2 2-551,-6 3 0,1-3 330,0 3 0,-1 2-1756,1 2 1332,-1-3 0,5 6-666,0-3 533,5 2 1,-2 1 803,5-3 0,11-3 0,2-6 0</inkml:trace>
  <inkml:trace contextRef="#ctx0" brushRef="#br0" timeOffset="60">15780 12564 7949,'0'-13'2171,"5"1"-1064,3-1-325,-2 6 221,5 2 0,-4 5-497,5 0-285,1 0 1,-1 11-1,0 6 1,-3 5 413,-1 2-345,-5 1 0,4 4 42,-3 0-1467,-3 6 891,5-9 0,-6 8 265,0-5-2248,0 0 1295,0-4 1,0-5-673,0 1 862,5-6 243,-3 3 1,9-7-216,-3-2 0,3-4 54,1-5 660,6 0 0,2 0 0,4 0 0</inkml:trace>
  <inkml:trace contextRef="#ctx0" brushRef="#br0" timeOffset="61">16115 12874 7949,'11'-9'462,"-3"1"842,3 5-330,-10-2-229,5 5-274,-6 0 10,0 5-315,0 2 0,0 1 166,0 1-1213,5-1 552,-3-1-520,3 4 521,-5-4 262,0 0-2119,0-2 2185,0-5 0,6 6 0,1 1 0</inkml:trace>
  <inkml:trace contextRef="#ctx0" brushRef="#br0" timeOffset="62">16177 12638 9887,'1'-7'2166,"3"3"-2996,-3 3 650,11 1 0,-10-5 110,7 1 0,-5 0 95,4 4 1,-4 6-987,4 2 678,1 3 0,-1 1-1587,0 1 1870,-5-1 0,8 6 0,-4 1 0</inkml:trace>
  <inkml:trace contextRef="#ctx0" brushRef="#br0" timeOffset="63">16363 12874 7949,'0'7'1634,"1"6"-1374,3-4-278,3 4 0,4-10-23,-3 5 626,3-5-327,-4 3 0,6-5 144,-1 3 0,2-2 317,2 2 1,-6-4-342,3-4 1,-4 1-118,4-5 1,-1 3 7,0-3-47,-5 0-1,-1-5-209,-1 7 0,-3-5 217,2 2 48,-3-2-258,-6-1 42,-2-1 0,-6 2-409,1 3 1,0-2-788,-1 6 1,-3 0-2145,-1 4 1614,1 0 1665,9 6 0,-10 1 0,3 5 0</inkml:trace>
  <inkml:trace contextRef="#ctx0" brushRef="#br0" timeOffset="64">13745 13878 9448,'0'13'1170,"0"5"-994,0 6 0,0 4 49,0 5 0,0 1-9,0 8 1,2-4 13,2 4 0,-3-8-207,3-1 1,2-4-31,-2 4 1,4-7-676,-4-1 411,0 0 191,2-11 1,-5 4-642,3-6 280,-2 1 168,-2-7 21,5 0-114,-3-6 259,3 0-1,-5 0 1,-4-7 81,0-5 1,-4-4-59,4-8 0,-2 0 228,2-9 0,2 0-58,-2-4 0,3 0 344,1-1-256,0 1 1,4 1-77,0 3 0,6 3-35,-2 5 0,3 2 1178,2 2-776,-1 3 1,5 10 111,-1 0 1,2 5-175,-1-1 0,-4 4-361,4 4 1,-3-1 124,-2 5 1,-4 4 48,1 5 1,-7-1 13,2-3 0,-2 1-386,-2 2 1,-2-2-108,-2 2 0,2-2-254,-7-1 1,1-1-316,-4 0 1,1-3 402,2-1 1,-2-1-559,3 1 0,1-2 416,-1-6 1,4 0 18,-5 0 552,7 0 0,-9 0 0,4 0 0</inkml:trace>
  <inkml:trace contextRef="#ctx0" brushRef="#br0" timeOffset="65">14080 13990 7980,'13'5'81,"-1"2"53,0 6 1,1-5 251,-1 0 0,2-1 5,2 1-282,-2 3 1,4-9 263,-5 2 1,3-3-132,1-1 1,3 0-56,-3 0 0,1-5 0,-2-4 0,-2 3 125,3-3 1,-8 1-105,0-4 1,-7 3-43,2 1-64,-2 0 1,-4-3-189,-2 3 1,-3 1-870,-5 3 689,0 2 1,-2-3-12,-3 5 1,4 0-641,-4 0 489,3 0-1362,2 0 767,5 0 1023,1-6 0,6-1 0,0-5 0</inkml:trace>
  <inkml:trace contextRef="#ctx0" brushRef="#br0" timeOffset="66">14514 13655 7898,'7'-12'555,"4"5"191,-3 3 0,-1-2-389,2 2 0,-5 0-141,4 4 1,-4 1 316,4 3 0,-5 5-143,1 7 0,2 3-219,-2 6 0,0 4 72,-4 0 1,0 0-653,0-4 1,0 4 311,0 0 0,0-2 277,0-6 0,2 1-1530,2-5 1,-3 3 625,3-3 0,2-1-200,-2-3 0,5-5 107,0 0 817,2-5 0,1 2 0,1-5 0</inkml:trace>
  <inkml:trace contextRef="#ctx0" brushRef="#br0" timeOffset="67">14911 13915 8833,'7'7'711,"4"4"0,-9-4 380,2 6 0,-3-5-596,-1 0-279,0 0 0,0 5 28,0-1 0,0-3 189,0-1-4517,0 0 2363,0 4 1721,0-5 0,0 4 0,0-4 0</inkml:trace>
  <inkml:trace contextRef="#ctx0" brushRef="#br0" timeOffset="68">15011 13791 8612,'-13'-12'1915,"5"1"-1832,0 3-1447,5 2 884,-3 6 1,6 2 192,0 2 1,2 3-73,2 5 359,3 0 0,5 1 0,1-1 0</inkml:trace>
  <inkml:trace contextRef="#ctx0" brushRef="#br0" timeOffset="69">15370 13915 7946,'0'-12'121,"-1"1"100,-3 3 0,-3-2 111,-6 6-139,1-6 1,-2 9 329,-2-3-177,2 2 0,-4 2 16,6 0 0,-1 6-108,1 2 0,-1 5-213,1 3 0,5-1 134,3 6 0,3-4-207,1 3 0,0-3 44,0 3-261,5-4 0,3 1-459,9-4 1,-2-1 493,6 1 0,-5-2 214,5-3 0,0 3 0,3-4 0</inkml:trace>
  <inkml:trace contextRef="#ctx0" brushRef="#br0" timeOffset="70">15606 13915 10349,'-4'13'1467,"0"-1"-1245,0 1-312,4 5 131,0-5 0,1 5 81,3-5 0,3-2-129,5-3 1,1 2 175,-1-6 0,5 0 21,-1-4 0,1 0-545,-5 0-728,-5 0 501,10 0 389,-9-6 0,8-1 121,-7-5 18,-4-6 0,-3 4 110,2-2 0,-3 2 480,3 2 129,-2-1 571,-2 1-460,0-1-257,0 7 0,0 1 226,0 10-446,0 1 0,1 12 94,3 3 1,-1 8-88,5 4 0,-4 0 32,5 4 0,-5 3 71,4 10-1071,-5-6 855,8 4 1,-10-9-385,3 2-377,-2-2-171,-2-2 440,0-5 239,-6 3-350,-1-8 310,-5 3 2,-1-11-37,1-1-113,0-5 960,-1-1-578,1-5 1,-5 2 481,1-4 0,-1-1-486,5-4 616,5-6-465,-4-6 1,4-7-72,0-6-1526,2 0 692,5-5 357,5-2-1308,2-5 283,5 0 1292,6 5 0,6-3 0,5 4 0,-2-5 0,-1-4 0</inkml:trace>
  <inkml:trace contextRef="#ctx0" brushRef="#br0" timeOffset="71">12827 11472 7857,'-7'0'1990,"2"-5"-1053,5 3-460,0-3-248,0 5-641,0 0 1,7 0 370,5 0 338,0 0-100,12 0 0,-3 0-36,8 0 0,-2 0 18,6 0 1,0-4-14,4-1 1,8 1-14,4 4 0,1-4 30,4 0 1,6-1-1720,2 0 1542,9 4 1,-4-4 258,3 5-452,-33 0 0,-1 0 0,28 0-11,2 0-175,-3 0 247,-1 0 1,0 4 184,0 0 1,5 1 102,-1-1 1,-30-3-1,-1 0-151,0 1 0,1 0-305,3-1 1,0-1 373,-1 0 0,0 0 0,5 0 0,0 0 104,-2 1 1,0-2-2,2-1 0,0-1-854,3 3 1,0-2 676,-2-3 1,0-1 0,5 5 0,0 1 69,-1-2 1,-1 0-1,2 1 1,0 1-79,1 0 0,-1 0 0,5-2 0,0-1 44,0 1 0,-1 0 16,4 0 1,-1 0-125,0 2 0,0 0 0,1 0 0,-1 0 3,2 0 1,0 0-571,1 0 1,0 0 814,-2 0 1,-1 0-9,3 0 0,0 0-143,2 0 0,0 0-464,2 0 0,0 0 452,2 0 0,1 0 0,-1 1 0,-1 0 31,-1 1 0,-2 0 0,0-2 0,0 1 86,1 1 1,0 0-1,-2 1 1,1 0-93,3-1 0,0 0 1,1 0-1,0 0 20,-1-2 1,0 0 0,-1 0-1,1 0 27,0 0 1,0 0-31,0 0 0,0 0 0,5 0 0,0 0-36,-3 0 1,0 0-1,-2 0 1,0 0-92,2 0 1,1 0 0,-1 0-1,0 0 164,2 0 0,1 0-478,-1 0 1,0 0 426,0 0 0,0 0 0,1 0 0,-1 0 55,0 0 0,0 0-63,0 0 1,1 0-35,-22 0 1,1 0 0,-1 0 0,22 0 0,0 0 10,1 0 1,0 0 0,-22 0 0,0-1 0,0 1 65,0-2 0,0 1 1,0-1-1,0 2 0,0 0 1,0-1-48,0 0 0,0 0 0,0-1 0,-1 0 0,0 0 1,0 0 15,1 1 1,1 0 0,-1-1 0,21 0 0,1-1-15,0 1 1,1 0 0,-24 1 0,0 0 0,1 0 97,-2-2 0,1 0 0,0 1-102,24 0 1,-1 1 0,-4-4-1,-1 0 44,-1 3 1,0 0 48,-4-3 0,0 0-83,2 5 0,-2-1 0,-5-4 1,-2 0 119,1 3 1,-1 0-111,-4-2 0,-1-1 0,-3 2 0,0 0 63,-6-1 1,0 0 34,-2-2 0,-1 1 0,21 2-279,-4-5 0,-13 5-11,-6-1-495,-18-3-512,1 6 1146,-27-5 0,-15 6 0,-20 0 0</inkml:trace>
  <inkml:trace contextRef="#ctx0" brushRef="#br0" timeOffset="72">19365 11671 8002,'0'-7'776,"0"1"-656,0 1 0,0 5 66,0 0 1,0 11 266,0 9 1,0 4-143,0 1 1,5 10-85,4 7 0,-1 5 217,4 2 0,-1 2-391,10 3 0,0 1 131,3 3 1,1-4 70,0-9 0,0-2-285,0-6 0,-1-1 187,1-3 1,0-3-359,0-5 0,-4-4-254,-1-1 1,-5-6 268,2-1 1,-3-2-516,-2-7 1,-4 0 397,1-4-562,-7 0 0,3-3 20,-10-5 845,-1 0 0,-12-21 0,-2 3 0</inkml:trace>
  <inkml:trace contextRef="#ctx0" brushRef="#br0" timeOffset="73">19414 11819 8097,'-12'0'724,"0"0"-573,-1 0 0,5 2-55,0 2 1,-1 3 25,-3 5 1,-6 6-156,-3 3-315,3 2 144,-5 2 1,5 0 103,-3 0 1,-1-1-138,6 1 0,3-5 237,5-4 0,0-2 0,-5-2 0</inkml:trace>
  <inkml:trace contextRef="#ctx0" brushRef="#br0" timeOffset="74">19390 11708 8097,'12'5'1096,"6"-3"1,1 9-752,6-3 0,1 3-202,3 1 0,1 2 698,4 3-1181,1 2 1,-7 2 153,5-1 186,0 7 0,4-1 0,1 4 0</inkml:trace>
  <inkml:trace contextRef="#ctx0" brushRef="#br0" timeOffset="75">19377 12911 8055,'-25'0'0,"1"0"0,3 1 0,0 3 0,5-1 1168,-5 5-720,6 6 1,-7 7-281,5 8 0,1 2 79,3 7 0,2-1-159,3 0 1,2 0 91,6 0 0,2-5-376,2-3 0,4-3 195,9-1 0,2-6-406,6-2 1,4-5 41,0-3 1,4-4 172,-4-5 0,4-1 121,-4-3 0,0-3-56,-4-6 1,-2 1-78,-2 0 1,1-5 77,-6 0 0,-3 2-149,-5 7 45,-5-3 1133,8 4-537,-10 0 1,5 3 58,-6 8 1,0 3-65,0 6 0,5-1-83,3 0 0,-1 1-46,2-1 0,-1-4-79,4 1 1,2-7 199,3 3 0,-4-4-126,4-1 1,1 0 22,-2 0 1,1-6-129,-5-2 0,-1 1-117,-2-1 1,0 0 163,-5-5 1,1 1 14,-5 0 0,0 3-362,0 1 0,-6 1 97,-2-1 0,-3-2 176,-2 6 0,0 0-6,-4 4 1,3 0-1703,-2 0 0,6 0 393,2 0 0,5 1-752,-1 3 1972,3-2 0,6 9 0,2-4 0</inkml:trace>
  <inkml:trace contextRef="#ctx0" brushRef="#br0" timeOffset="76">19948 13159 8055,'7'0'554,"4"0"0,-4 1-22,5 3 0,-4 3-160,1 6 0,-5-1-55,4 0 1,-4 2-71,4 3 0,-3 1-119,3 2 0,-1 2 65,1-5 0,3 1-144,-3-2 0,-1-2 132,1 3 0,-3-8 121,3 0 10,0-7 0,5 4 600,-1-6-479,0 0 1,1-6-144,-1-2 0,1-4 199,-1-5 0,2-2-109,2-6 1,-2 0-135,3 1 1,-5-1 69,-4 0 1,2 0-445,-6 0 1,0 6-399,-4 2 0,0 4-1827,0 0 987,0 6 1,-1-2 623,-3 5 0,1 5 742,-5 7 0,-1 9 0,-3 2 0</inkml:trace>
  <inkml:trace contextRef="#ctx0" brushRef="#br0" timeOffset="77">20680 13295 7988,'-4'-12'347,"-1"0"0,-4-1 515,1 1 1,1-1-109,-2 1-310,1-1 0,-8 5 15,-1 0 1,1 5-112,3-1 1,-1 3-338,-2 1 1,2 1 113,-3 3 1,4 3-188,0 5 1,6 2 114,3 3 0,3-3 196,1 2 0,0 2-83,0-1 0,1-1-794,3-3 0,3-5 251,6 0 0,-1-5 105,0 1 1,2-3-2,3-1 1,1 0 66,2 0 0,2-4 92,-5 0 0,0-10-18,-5 2 1,0-3 335,1 2 0,-5 5-75,0 0 1,-5 4 452,1-5-183,-2 7-180,-2-4 0,0 7-117,0 4 0,0 2-15,0 5 0,1 0-241,3 1 0,-3-1 90,4 1 0,0-1 93,-1 0 1,6-1-92,-2-2 0,3 0-439,2-5 1,-1 1 214,0-5 0,1-2 103,-1-2 0,-4 1-342,1-5 273,-1 0 0,4-6 55,1-3 1,-1 4 42,1-4 0,-2-2-30,-3-2 0,3 3 13,-3 2 1,3 1 243,2-2 1079,-6 9-201,4-9 340,-5 16-667,7-5 0,-2 12-203,-3 2 0,2 3-224,-6 1 0,1 5 43,0 0 0,-4 3 13,3-3 1,-2 3-168,-2-3 1,0 0-670,0-5 1,0 0 297,0 1 0,0-5-334,0 0 339,0-5 122,0 3 631,0-6 0,0-2-231,0-2 1,0-3 53,0-5 1,0-1 37,0 1-92,0 0 1,1-1-84,3 1 0,-3 3-239,4 1-14,1 0 1,1 0 103,6-1-1549,-6 7 788,4-4 298,-4 6-885,5 0 1338,0 0 0,1 6 0,-1 1 0</inkml:trace>
  <inkml:trace contextRef="#ctx0" brushRef="#br0" timeOffset="78">21325 13246 8001,'5'-7'2714,"-3"1"-2110,3 6-189,-5 0 626,0 0-610,6 0 0,-5 6-204,3 2 0,-2 7 169,-2 2-169,0 5 0,0-8-1072,0 9 1,4-9 292,0 2 529,0-2 1,-3-1 111,4-1 1,-4 0-844,3 1-1796,-3-6 985,5 4 1565,-5-10 0,5 5 0,-6-6 0</inkml:trace>
  <inkml:trace contextRef="#ctx0" brushRef="#br0" timeOffset="79">21387 13134 8001,'0'-12'3701,"0"-1"-2924,0 1-295,0 5-242,0-4 1,1 10-14,3-4 0,3 10-2972,6 3 2745,-1 3 0,6 7 0,1 1 0</inkml:trace>
  <inkml:trace contextRef="#ctx0" brushRef="#br0" timeOffset="80">21759 13295 7933,'-5'-12'1573,"-2"0"-985,-6 5 0,5-4-129,0 2 0,-1 4-197,-3 1 0,0 1 75,-1-1-114,-5 2 1,4-2 9,-2 8 1,2 3-14,2 6 0,5-1 13,3 1 1,2-1-1,2 0 1,0 1 96,0-1-165,0 1 0,2-2-206,2-3 0,3 1-207,5-4 1,1 3-489,-1-4-8,0 0 0,5-4 267,-1 0 0,1-1 159,-5-3 0,4 1-16,-4-5-21,3 5 714,-8-3-253,0 1-372,-2 3 582,-5 2 298,0 7 1,0 6-511,0-1 0,2-4-264,2 1 0,3-7-643,5 3 0,1 0 414,-1-1 1,0 0-831,1-4 770,5 0 0,-4-4-242,2 0 197,-2-6 247,4 4 0,-4-7 247,2 1 0,-8-1 0,3 1 29,-2 0 1,-2-1-27,1 1 0,-4-1 1960,4 1-1105,-5 5 1186,3 2-799,-6 5-828,0 0 0,0 5-107,0 3 0,0 5 269,0 3 0,0-2 41,0 3-888,0-4 250,0 0 0,0-1-348,0 1 1,0-5 296,0 0 1,0-4-1052,0 4 566,0-5 125,0 3 309,0-6 0,0-2 240,0-2 0,4 1-163,0-5 0,1 1 141,-1-1 0,-2-3 473,2 3-261,3 2-226,-6-5 0,6 10 156,-3-3 294,-2 2-128,3 2-1096,1 6 1,-1 1 72,3 5 1,3-4-241,-2 1 0,2-2-2,1 1 1,1-3 354,-1-5 1,5 0-131,-1 0 455,1 0 0,-1 0 0,1 0 1,-1-1 178,-3-3 0,-1-3 0,0-5 0,1-1 0,-1 1 0,1-1 605,-1 1-494,0-6 1,-3 4-83,-1-2 129,-5 2 3239,8 2-1418,-10-1-463,5 6-625,-6 2-832,0 5 1,-2 5 58,-2 3 0,1 5 139,-5 3 1,5 0-196,-1 4 0,-1-3 96,1 3 0,-1-3-474,5 4 246,0-6 0,2 3-2,2-6 0,3 5 93,5-1 0,1-1-127,-1-6 0,2 0-224,2-5 1,2 5 146,3-5 0,2 0 64,-2-4 1,3 0-60,0 0 0,0-6 85,-4-2 0,-2 1-12,-5-1 0,2-2-4,-3-6 184,4 2-53,-10-4 0,1 6 106,-3-1 1,-2 1-120,-2 0 1,0-1 188,0 1 30,0 5 266,0-4-284,-6 4 0,1-1-60,-3-1 0,-3 7-49,2-3 1,-2 4 75,-1 1 0,-1 0-17,1 0 1,0 1-17,-1 4 0,5 2 88,0 5 78,5 0 111,-3 6-174,6-4 0,0 8-270,0-5 0,6 3 118,2-3-496,9 5 1,2-8-682,6 2 0,4 2 606,0-1 476,5-1 0,3 2 0,7 1 0</inkml:trace>
  <inkml:trace contextRef="#ctx0" brushRef="#br0" timeOffset="81">19377 14176 8891,'6'18'1141,"-4"1"-776,7 6 0,-2 0-344,1 0 1,3-1 46,-3 1 0,-1-4-143,1-1-90,1-4 0,2 2 65,-3-6-183,3-5 196,-4-2-54,5-5 1,1-5 94,-1-3 1,-1-5-33,-3-3 0,3 0 113,-2-4 0,2 3 144,1-3 0,0 4-154,1 0 1,-1 3-27,1 5 0,-1-1 651,1 4 0,-5 1-280,0 4 0,0 2-61,5 2 0,-5 4-85,0 9 0,-1-2-185,1 5 0,2-4-62,-6 0 1,4 2-464,-3-1 270,4-1 1,-2-5 95,6-3 0,-5-2 251,0-6 0,-4 0-133,5 0 1,-1 0-9,4 0 1,-4-6-20,1-2 1,-1-3-119,4-1 0,1-1 139,-1 1 0,1 4 2,-1-1 0,0 2-33,1-1 0,-1 1 28,1 3 0,-1 3-117,0-3 0,1 4 95,-1 4 1,-3 1-306,-1 4 1,-1 6 101,1-3 0,4 3-600,1-2 0,1-1 196,6 1 0,-3-5 100,3 0 1,1-5 444,4 1 1,4-3 94,0-1 0,4-4 0,-4 0 0,0-6 0,-4 2 0,-2-3-21,-2-1 1,1-5-33,-6 1 1,-3-1 680,-5 5 1,-4-1 59,4 1 1,-5 0 1128,1-1-1261,-8 1 1,-3 3 31,-5 1 0,-1 5-392,1-1 0,0 4 22,-1 4 1,1 3-180,-1 6 0,2-5 55,3 0 0,1 1-304,3 3 1,3-4-58,-3 0-384,2 1 509,8 3 0,1-5-54,5-3 0,0-2-10,1-2 0,-5 0 78,0 0 1,1 0 162,3 0 1,0 0-118,1 0 1,-5 0 485,0 0-175,1 5 1,-1 2 15,0 5 1,-4-3-178,5-1 0,-7 0 5,3 5 0,0-5 4,-1 0 1,6-4 55,-2 4 0,3-5-1014,2 1 1,3-2 418,1-2 0,6-2-46,2-2 1,1-4 205,7-9 0,-4 2 103,4-5 1,-1 4 77,1 0 1,-3-3 164,-5-2 1,-4-1 310,-1 1 0,-6-1-217,-1 6 1,-2-1 1293,-7 5-713,0-1-159,-4 1 304,0 5-154,0 1 0,-4 8-341,0 2 0,-2 7-128,2 6 0,3 5-124,-4-2 1,4 4 101,1 1 0,1-1-541,4 1 1,-3-1 247,7-4 0,-2 2-290,1-5 1,3-1-52,-3-3 1,3-1-279,2 1 1,-1-5 304,0 0 1,5-5-99,-1 1 1,5-3-430,-4-1 0,1 0 370,-2 0 0,-4-5 545,1-3 0,-1-9 0,-5-2 0</inkml:trace>
  <inkml:trace contextRef="#ctx0" brushRef="#br0" timeOffset="82">20804 14225 7920,'-32'0'0,"3"0"2265,8 0-901,4 0-794,4 0-164,6 0 1,9 0-70,10 0 0,7 0-294,10 0 1,3 0 83,5 0 0,0 0-321,1 0 1,-1 0 186,0 0 0,-4 0-997,0 0 1,-4 0 187,4 0 1,-5 0-131,1 0 1,-4 0 152,-5 0 0,2 0 793,-5 0 0,-1 0 0,2-5 0,2-2 0</inkml:trace>
  <inkml:trace contextRef="#ctx0" brushRef="#br0" timeOffset="83">21350 14213 8353,'7'6'1163,"-2"-4"-796,-5 7 1,4-1-40,0 4 216,0 1-258,2-1 1,-3 1 177,5-1-436,-5 0 136,8 1 0,-8-1 164,5 1-701,-5-1 351,8 0 93,-10-5-914,4 4 494,-5-4 245,0 0 1,6-1-260,-5-6 48,5 0-210,-6 0 313,0 0 212,-6 0 0,5-6 13,-3-2 1,2-3-64,2-2 18,0 6 1,0-4 185,0 3 0,2 1 616,2-1-602,-3 0 0,10-1-271,-2 1 1,2 1 59,1-1 134,1-3-1079,-1 4 476,0 0 251,6-4 104,-4 10 157,4-5 0,-6 1 0,1-2 0</inkml:trace>
  <inkml:trace contextRef="#ctx0" brushRef="#br0" timeOffset="84">21784 14300 9025,'0'7'2121,"0"4"1,0-4-1388,0 5-256,0 1-724,0-7 1,0 5 248,0-2-119,0 2-36,0 1-1444,5 1 802,-3-1 420,3-5-1455,1 4 360,-5-10 654,5 5 815,-6-6 0,0 0 0,0 0 0</inkml:trace>
  <inkml:trace contextRef="#ctx0" brushRef="#br0" timeOffset="85">21809 14089 9668,'5'-7'1665,"-3"2"-1149,3 5 38,-5 0-1619,6 0 0,-4 4 406,7 0 0,-5 6 311,4-2 1,0 7 347,5 2 0,-1 5 0,0-3 0</inkml:trace>
  <inkml:trace contextRef="#ctx0" brushRef="#br0" timeOffset="86">22156 14288 9667,'6'6'1566,"-5"5"-1121,10-9 1,-4 9 222,5-3-235,1-2-148,-1 10 1,0-8-50,1 9 1,-1-3 96,1-2-1365,-1 6 600,0-4 392,1 4 0,-1-6-1644,1 1 853,5-1 349,-5 0 240,5-5-1720,-5 4 1962,-1-9 0,6 3 0,1-5 0</inkml:trace>
  <inkml:trace contextRef="#ctx0" brushRef="#br0" timeOffset="87">22466 14275 7957,'-5'-7'3211,"3"2"-1494,-3 5-747,-1 0-457,-6 0 0,-3 1-55,-6 3 0,0 6-731,-4 11 192,1-1-536,-7 16 687,5-4-3213,-4 16 3143,5-8 0,0 19 0,0-8 0</inkml:trace>
  <inkml:trace contextRef="#ctx0" brushRef="#br0" timeOffset="88">24674 11187 7912,'7'0'433,"-1"-6"315,-6 5-8,0-4-76,0 5 247,0 0-665,5 0 0,2 0 243,6 0-161,-1 0 0,0 4-113,1 0 1,3 0-1,1-4 1,6 4 42,2 0-79,0 0 0,11-4 31,-3 0 1,8 4-30,5 1 0,2-1 53,1-4 1,1 4 2,0 0 0,1 4-287,2-4-169,-2 1 0,5-4 242,-7 3 1,-3-3 112,-1 4 1,1-4-9,3-1 0,0 0-6,-4 0 0,3 0 209,-2 0 0,2 0-116,2 0 1,-5 0-37,1 0 0,-5 4 33,4 0 0,-5 4 51,2-3 1,-5 3-58,-4-4 1,2 4-3,-7-4 0,6 5-116,-6-5 0,6 4 113,-5-4 0,-1 0 19,-3-4 1,4 4-108,0 1 1,-4-1 203,-4-4 1,-2 0-153,2 0 1,-3 0 130,-6 0 0,0 0 63,1 0-170,-1 0 0,-1-2-82,-3-2 0,-1 3 297,-3-3-510,-2 2 0,8 1 58,-6-3 315,5 2-168,-2-3 1,4 4-3121,-3-4 739,-2 4-84,-6-4-1552,0 5 3918,-11 11 0,-14 2 0,-13 12 0</inkml:trace>
  <inkml:trace contextRef="#ctx0" brushRef="#br0" timeOffset="89">19725 15404 8086,'6'0'923,"0"0"-344,-6-6 401,0 5-161,0-5 552,5 6 357,-3 0-653,3 0-70,-5 0-395,0 0 1,6 0-208,2 0-227,3 6 0,2-3 58,-1 5 1,0 0 14,1 5 0,-2-1-268,-3 0 0,3 1 89,-3-1 0,2 2-119,-2 2 0,2-2-12,-6 3 1,2-3 24,-2-2 0,-3 2 0,3 1-252,-2 1 330,-2 1 1,0-1-159,0 1 1,0 1 84,0-2 0,-2 4-184,-2 5 0,-1-5 60,-4 1 0,-2-2-238,3 2 0,1 1 73,-1-6 0,1 2 79,-1-1 1,-2-3 65,6 2 0,-4 2-439,4-1 655,-1-1 1,5-3-105,0-1 1,0-4 408,0 1 0,0-5-190,0 4 0,6-5 180,2 1 0,3-3-64,2-1 759,5 0-644,-5 0 0,11-1 39,-4-3 0,0-3 81,0-6 1,0 1-406,0 0 1,2-1 91,-5 1 1,4-1-4,-5 1 0,6-5 0,-2 0 264,-1-3-811,4 0 278,-9 0 1,5-3 71,-2 2 0,-3-2-27,2-2 1,-2 2 255,-2 2-158,-5-3 27,4 5-60,-4 0 1,0-5 66,-3 4 1,2 0-37,-2 0 0,0 3 0,-4-2 127,0 1-55,0 2 1,0-1 12,0 0 1,0 1-2,0 4 0,0-1 58,0 1 0,0 3 21,0 1 18,0 0-88,0-4 0,0 3 374,0 1-223,0 5 86,-6-2-243,5 5 0,-4-2-78,5-2-28,0 3-320,0-5-185,0 6-7930,0 0 8391,0 6 0,-6 6 0,-1 8 0</inkml:trace>
  <inkml:trace contextRef="#ctx0" brushRef="#br0" timeOffset="90">8597 11609 8075,'0'-13'0,"-1"5"1180,-4 0 1,4 4 192,-3-5-57,3 6 0,1-3 97,0 1-1026,0 4 0,0-6 1757,0 3-906,0 3-712,5-5 1,-2 2-127,5 0 0,-4 0-152,4 4 1,1 4 76,3 0 1,1 7 175,-1 1 0,4 2-250,1 7 0,0 0-171,-5 3 1,0-2-125,1 3 0,-1-7 117,1 7 0,-2 1-195,-3 3 0,3 0 62,-3-4 0,-2 4-170,-2 0 0,-3 0 60,-1-5 1,0 1 137,0 0 0,0 0-234,0 0 1,0-5-58,0 1 1,0-4 19,0 3 1,0-5 131,0 2 0,0-3 174,0-2 1,0 1-145,0-1 0,-4-4-158,0 0 251,0-5 1,2 7 524,-2-6-66,3 0 154,-5-4 38,6 0 567,0 0-860,6 0 1,1-1 6,5-3 0,2-3-70,3-6 0,2 0 20,6-4 0,-1-1-39,1-3 1,0-6-8,0 2 1,0-3-6,0 4 0,-5-1 25,1 0 0,-5 0 75,5 0 1,-6 1-317,2-1 0,-8 0 0,0 0 0,-2-1 0,1-3 0,-1 3 0,-3-3 0,-3-3 0,3-1 0,-4 2 0,-4-3 0,2 7 0,-7-2 0,1 4 0,-4 4 0,-1-1 0,1 6 0,-1-1 0,1 5 0,0 0 0,-1-1 0,5 5 0,0 0 0,1 3 0,-2-3 0,-2 5 0,5-8 0,-3 10-842,1-3 0,4 3-375,-4 1 0,3 0-369,-3 0 0,4 1 777,-4 3 0,5 3 373,-1 5 1,2 5 435,2-1 0,0 12 0,0-2 0</inkml:trace>
  <inkml:trace contextRef="#ctx0" brushRef="#br0" timeOffset="91">8585 11683 8077,'0'-12'465,"0"3"543,0 1-576,0 5 1,0-4 238,0 3 1011,0 3-425,0-5-544,0 6 289,0 0-558,5-5 0,-2 4 18,5-4 0,-4 4 253,4 1-277,1 0 1,3 0-139,1 0 0,-5 0 15,0 0 0,0 6-66,5 2 0,-1 3-15,1 1 0,-1 2 118,0 3-224,-5-4-126,4 11 1,-4-9-14,6 6 81,-1-1 0,0 1-172,1 0 0,-1-1 48,1 5 1,-5-4-134,0-1 1,-4 1 80,5 4 1,-7-4-145,2-1 0,-2 1 39,-2 4 0,0-1 121,0 1 0,0-5 12,0-4 1,0 2-15,0-1 0,0-1 121,0-3 1,-2-1-65,-2 0 1,3-3 210,-3-1 1,-3-1-71,-1 1 0,1 3-103,-2-3 0,3-1 92,-3 1 271,-2-5-121,4 8-32,1-9-387,0 3 183,6-5 241,0 0 0,6 0-128,2 0 1,4-5-33,5-4 1,-2-2 57,6-1 1,-5-2 140,5-2 1,-5 2-160,5-3 0,-2-1-13,2 2 1,1-1 222,-5 5 0,0-2-112,0-2 1,-3 0-89,2-4 0,2 5 52,-1-2 1,-1-2-159,-3-2 0,-2 2 69,-3-2 0,3 2 1,-3-2 1,-2-2 11,-2 2 1,-1-6-1,1-2 0,-3 0 197,3 4 0,-2 0-127,-2 0 1,0 5 98,0-1 0,-4 4-59,0-3 0,-5 5 109,5-2 0,-4-1-335,4 2 0,-5-1 0,5 5 0,-4-2 0,4-3 0,-4 3 0,3-2 0,-3 2 0,4 2 0,-1 1 0,0 2 0,4-2 0,-3 3 0,1 3 0,-1 1 0,3-3 0,-6 5-478,3-2-2430,2 3 1587,-9 1 0,8 0-2810,-5 0 2244,5 0 0,-2 1 1013,5 3 1,0 5 873,0 7 0,0 3 0,0 6 0</inkml:trace>
  <inkml:trace contextRef="#ctx0" brushRef="#br0" timeOffset="92">8634 11646 8032,'0'-13'33,"0"1"1,-4 4 352,0-1 29,-6 1 1,7 0 196,-5 0-139,5 5 1,-3-7 950,1 6-499,4 0 131,-4 4-308,5 0 135,0 0-440,5 0 0,2 5-128,5 4 0,1-2-71,-1 1 0,1 0 194,-1 5 0,4 3 10,1 1 0,0 1-219,-5-2 0,-1 2 1,-3 3 0,3 2-188,-2-2 0,-4 2 81,-1 2 0,2 0-90,-2 0 0,0-1-25,-4 1 1,0-1-188,0-4 0,0 8 92,0-3 1,0 2-52,0-2 0,0-1-10,0-4 0,-4 4 154,0-4 1,0 0-51,4 0 0,-5-5 16,1 2 1,0-3-127,4-2 0,0-4 148,0 1 0,0-5-6,0 4 33,0-5 0,0 4 235,0-3 105,0-3-290,0 5 0,0-5 94,0 3 1,2-2-111,2 2 1,-2-3 229,7-1 0,-1 0 8,4 0 0,1-4-47,-1 0 0,2-6-169,3 2 1,-4-3 73,4-1 1,1-1 13,-2 1 0,5-6-5,-4-3 1,-1 2-136,-4-2 0,1 5 109,-1-5 0,1 2-44,-1-2 0,1-2 41,-1 2 0,-4 2 8,0-2 0,-3 2-58,3-2 0,-1-2-70,1 2 1,2-1 107,-6 1 0,4-1-9,-4 6 1,4-2-11,-3 1 1,0 3-3,-1-2 1,-2 1 101,2-2 0,-1 3-76,1-2 0,-3 2 7,3 2 0,-2-5-15,-2 1 0,0-1 27,0 5 0,0-1 112,0 1 1,0-1-73,0 1 1,-2 0-130,-2-1 1,3 5 93,-3 0 1,-2-1 37,2-3 0,-2 4-159,2-1 0,1 3-27,-5-3 0,5-2 0,-8 4 0,6-1 0,-3 0 0,2 5 0,5-2 0,-3 5 0,2 0-1810,-3 0-229,5 0-2877,0 0 1,0 5 722,0 3 4193,0 9 0,-11 2 0,-3 6 0</inkml:trace>
  <inkml:trace contextRef="#ctx0" brushRef="#br0" timeOffset="93">8634 11708 8017,'-5'-13'-641,"3"5"1972,-2 0 1,1 5 1209,-1-1-1200,3-3-51,-5 6-463,6-5-239,0 6-131,0 0-24,6 0 0,1 0-67,5 0 1,1 2-14,-1 2 0,0 1-139,1 3 1,3 4 28,1-4 1,-1 4-325,-3 5 1,-2-2 123,-3 6 1,3-5-66,-3 5 0,-1-5 34,2 5 0,-5 0-358,4 3 1,-5 1 103,1 0 0,-3-4-2,-1-1 0,0 1 238,0 4 0,0-4-67,0-1 0,0-3-16,0 3 0,0-4 11,0 0 0,0-2 372,0-2 0,0 1-110,0-1 1,0 1-275,0-1 0,0-4-65,0 0 48,-5 1 114,3 3-43,-3 1-38,5-1-18,0-5 185,0-2-135,0-5 320,0 0 1,5 0 0,4 0 0,-3-1-175,3-3 1,0-4-23,8-9 1,-3 3 188,2-2 0,2-4-101,-1 0 1,5 0-81,-2 0 0,0-1 49,0-4 0,0 0-185,0 1 1,2 0 61,-5 4 0,0-2-56,-5 5 1,-1 0 49,-3 5 0,2 0 43,-6-1 0,4 1-116,-4-1 1,5-3 89,-5-1 1,1 1-66,-1 3 0,-2 1 57,2 0 0,2-2-93,-2-3 1,1 4 81,-1-4 1,-2 2-10,2-2 0,1 4 54,-1-4 0,1-1 148,-5 2 1,1-1 742,3 5-647,-3-1 1,5 1 118,-6-1 1,-1 2-97,-4 3 0,4-3 20,-3 3 0,-2 1-135,2-1 1,-4 4-44,4-5 0,-4 5-494,4-4 1,-2 4 151,2-5-1931,2 7 1,-3-5 1057,5 3 0,-4 4 1053,0 0 0,-17 11 0,0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4:37:40.392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17504 5494 8004,'-6'-14'152,"-2"-2"1,1 2-153,-1-2 0,4 2 1145,-4 1 0,3 1-472,-3 0 1,5-1 804,-1 1-730,-3 5 11,6 1-320,-4 6-99,5 0-168,0 0 0,5 6 83,3 2 1,3 5-15,2 3 1,3 5-35,1 8 0,-1 2 34,-3 7 1,3 0-236,1 4 0,-5-2 52,-3 5 0,-1-5-239,4 1 1,-1 2 120,-2-2 0,0 1 206,-5-5 1,0-4-9,-4 0 1,-1-5-386,-3 1 1,3-5 177,-4-3 0,0-3 72,1-6 0,-2-1 620,2-2-185,3 2 611,-5-10-707,6 5 0,3-12-75,5-2 0,2-9-35,11-3 0,-1-9-155,5-4 0,5-3 159,3-1 1,3-2 0,2-2 1,-1 2-475,0-2 0,-4 2 260,0 2 0,-1 0 103,1-1 1,-4 5-55,-8 0 0,-4 6 242,-4-2 0,-2 8 17,-3 5 1,-2 2 625,-6 1 1,0 1-318,0 0 1,-6-1-257,-2 1 0,-7-1-193,-2 1 1,-1 1 124,2 3 1,-2-2-317,-3 6 0,2-4 0,2 4-76,3-6 1,-3 9-1835,4-4-1875,6-2-3477,2 6 5591,5-4 1,1 5 1670,3 0 0,9 5 0,6 2 0</inkml:trace>
  <inkml:trace contextRef="#ctx0" brushRef="#br0" timeOffset="1">16611 6524 7973,'-13'0'1640,"7"-6"-1397,0 5-49,6-5 0,6 6 89,-5-5 1,15 3 575,1-2-318,11 3-228,3-5 0,9 5 238,6-3 0,5-2 3,11 2-943,5 0 625,2 4 0,-27 0 1,2-1-7,1-1 0,1 0 93,-1 1 0,1 0-1076,2-2 0,1 1 984,-2 1 0,0 2-102,5-1 1,1 0 0,-3 0 0,1 0 38,0 0 0,1 0 24,-2 0 1,1 0-1,1-1 1,0 0 116,2-1 1,0 0-420,-4 2 0,-1-1 1,0-3-1,0 1 222,-5 1 0,-1 0 0,-3-1 0,0 0 151,-3-1 1,0 0 1,1-2 0,-1 1 0,16 2 111,1-5 1,-13 4-153,-3-5 0,-8 7-171,-9-2 0,-5 1 973,-8-1-2936,-2 2 3071,-6-3-3908,0 5 1,-1 0 1467,-4 0 1279,-1 0 0,-7 0 0,1 0 0</inkml:trace>
  <inkml:trace contextRef="#ctx0" brushRef="#br0" timeOffset="2">19390 5866 7931,'-11'-8'847,"2"0"-382,-2 5 849,10-2-845,-5 5 0,8 0-65,2 0 1,4 0-139,9 0 1,3 0 338,9 0 1,3 0-123,5 0 0,0 4-149,1 0 1,-1 0-167,0-4 1,-4 1 50,0 3 1,-4-2-516,4 2 1,-5-3 285,1-1 0,-4 0 236,-5 0-70,4 0 1,-15 0-1045,4 0-2979,-4 0 2020,-2 0 1,-3 0 516,-8 0 1330,-8 0 0,-7 0 0,-6 0 0</inkml:trace>
  <inkml:trace contextRef="#ctx0" brushRef="#br0" timeOffset="3">19526 5705 7931,'-12'-12'0,"-1"-1"805,1 1 915,-1-1-1153,1 7 479,0 0-579,-1 6 0,-3 0-121,-1 0 0,-4 6-113,5 2 1,-1 7-1,5 2 1,-3 3-14,2-3 0,0 1-280,8-2 1,-3-1 116,4 6 1,0-6-198,4 2 0,5 1 71,4-2 1,2 1-736,1-5 0,6 1-910,3-1 1,4 0 850,4 1 1,1-2 862,3-3 0,8 9 0,-2-4 0</inkml:trace>
  <inkml:trace contextRef="#ctx0" brushRef="#br0" timeOffset="4">20097 5792 8001,'-2'-17'1249,"-2"1"1,3 3 191,-3 5-894,2 5 0,2-3 255,0 1-561,0 4 0,4 1 171,1 8 1,0 5-110,-1 3 0,2 5-295,2 8 1,2-3 78,-6 3 1,5-4-141,0-5 1,2 2 96,1-5 1,1 0-139,-1-5 0,0-4 103,1 0 0,3-5 107,1 1 1,4-8-92,-5-4 0,6-4-49,-1-5 0,-3-2 254,-2-6 0,-2 0-1,-2 0 0,1-4-1147,-1 0 0,-3 2 493,-1 6 0,-5 3-1461,1 6-302,-3-1-534,-1 7 2722,6 0 0,-5 12 0,4 0 0</inkml:trace>
  <inkml:trace contextRef="#ctx0" brushRef="#br0" timeOffset="5">20717 5916 8362,'11'-1'366,"-3"-4"263,3-1 1,-9-4-174,2-3 0,-3 7 318,-1-11-1,-4 10-289,0-5 1,-6 2-33,2-2 1,-7 5-154,-2 3 1,-3 2-60,3 2 1,-5 2 22,1 2 1,-2 7-24,-2 5 1,4 5-248,1-4 0,6 3 84,2-3 1,1-1-145,6-3 108,1 5 1,6-5-686,2 4 0,3-5 69,5-3 0,5-4-166,-1-5 0,6 0 382,-1 0 0,2-4 11,2 0 0,-1-10-83,-4 2 1,2-5 143,-5 1 0,4 2 211,-5-3 1,-1 4-92,-7 0 1,2 5 1039,-6 0-608,6 5-211,-9-3 1,5 8 1269,-6 2 1,4 3 47,0 5 0,0 1-834,-4-1 0,0 0-201,0 1 0,2-1-574,2 1 0,-2-2 217,7-3 0,-5 1-470,4-4 0,-4-1 400,5-4 1,-1 0-700,4 0 0,1-2-402,-1-2 1,0-3 522,1-5 0,-1-2 278,1-2 1,0-4 163,4-4 0,-3-1-228,2 0 1,-2 0 160,-1 0 1,-1 6 588,0 2 0,1 1 91,-1 4 0,-4-2 1224,1 10-1258,-7-1 1,5 5 162,-3 0 1,-2 7 485,2 6 1,-1 1-434,1 6 1,-3-3-58,3 3 1,-2-3-155,-2 4 0,0-5-407,0 5 1,0-6 227,0 2-394,0-4 1,0-4 68,0-1-82,0-5 565,0 2-321,0-5 0,0-5-253,0-4 0,1-2 79,3-1 0,-1 0 15,5-1 0,-4 1 37,5-1 1,-2 1-64,1 0 1,3 3-226,-3 1-86,3 0 1,2-3-471,-1 2 0,0 4 384,1 5 1,-1-4-784,1 0 0,-5-1 175,0 5 1174,0 0 0,5-5 0,-1-2 0</inkml:trace>
  <inkml:trace contextRef="#ctx0" brushRef="#br0" timeOffset="6">21424 5742 8807,'6'7'1187,"-5"4"0,4-4-212,-5 5 1583,0 1-1905,6-1 0,-5 1-733,4-1 0,-4 1 107,-1-1 0,0 0-1031,0 1 0,0-5 628,0 0 0,0-4-1178,0 5-115,0-7-620,0 4 2289,0-6 0,0-6 0,0 0 0</inkml:trace>
  <inkml:trace contextRef="#ctx0" brushRef="#br0" timeOffset="7">21511 5569 7974,'-7'0'1994,"2"0"-1513,5 0-246,0 0-252,0 5 125,5 2 1,1 10-98,2-1 1,1 2-435,-4-1 1,4 0 422,0 4 0,2 3 0,1-5 0</inkml:trace>
  <inkml:trace contextRef="#ctx0" brushRef="#br0" timeOffset="8">21871 5792 11333,'-13'-7'632,"6"0"-298,3 3-280,-3 3 846,0-5-523,-5 6 0,-2 4 116,-2 0 1,2 6 83,-3-2 0,8 5-319,0 3-166,1-2 1,1 4 139,3-6 0,3 1 231,1-1-868,0 1 0,1-1 284,3 0 0,3-5-469,6-3 0,-1-2 315,0-2 1,1 0-409,-1 0 0,1-2 173,-1-2 1,0-3 102,1-5 0,-2 0 363,-3-1 0,2 5-77,-6 0 0,1 5 1003,0-1-650,-4 2-233,4 2 1,-3 0-37,2 0 0,-3 6 904,4 2 1,1-1-351,3 1 1,-2-1-106,1 1 1,0 2-1726,5-6 1,-1 0 667,0-4 1,5 4-608,-1 1 0,1-1 537,-5-4 0,1-4-656,-1-1 1371,-5-4 0,10-4 0,-4-6 0</inkml:trace>
  <inkml:trace contextRef="#ctx0" brushRef="#br0" timeOffset="9">22230 5705 7915,'0'-7'1194,"0"2"1,0 6-1020,0 3 1,0 0-202,0 9-45,0-4 2817,0 9-1529,0 0 1,0-3-403,0 6 1,-1-4-398,-3 3 1,3-5-716,-4 2 1,0 1 252,1-2 0,0-3-1290,4-5 976,0 0-675,0-1 238,0-1 297,0-6 1,1-7-38,3-6 1,3 0 162,5-8 0,1 0 349,-1-3 0,1-1-92,-1 0 0,0 6-117,1 2 0,-5 3-204,0 2 2772,1-1-1519,-2 7 0,-1 0-50,-1 6 1,-4 3-189,3 5 0,2 0-158,-2 9 1,1 1-933,-1-2 1,-2 5 414,2-4 0,1 3-500,0-3 0,3-1 368,-4-3 0,6 2-1402,-2-3 1,3 3 645,1-6 1,1-4 983,-1-1 0,6 3 0,1 0 0</inkml:trace>
  <inkml:trace contextRef="#ctx0" brushRef="#br0" timeOffset="10">22764 5742 7875,'-11'-12'1081,"3"-1"1530,2 7-1610,6-5-608,-5 9-214,-2-3 329,0 5 0,-4 1 1245,2 3-1187,-2 9 54,-1 0-307,5 11 1,-3-5-23,6 6 1,0-3-78,4 3 0,0-7 0,0 6 1,0-3 26,0 0 0,6-2-844,2-2 1,4-8 359,5 4 1,-2-5-56,6 0 1,-5 2 122,5-6 1,0 0-219,3-4 1,-3-1-48,0-3 0,0-3 166,3-6 1,0 0-271,-4-4 1,2 2 123,-5-6 1,-2 5 47,-7-5 0,2 6 118,-6-2 0,0 4 429,-4 0 1,-1 2-169,-3 3 1,-3-2 611,-5 6 1,-5 0 34,0 4 1,1 0-362,4 0 1,-1 1 66,1 3 0,-1 3 17,1 6 0,1-1 131,3 1 0,-2 0-139,6 4 0,0 1 60,4 2 0,5 4-152,3-3 0,9 2-63,4 2 0,4 0-4232,3-1 4018,10 7 0,11 0 0,8 7 0</inkml:trace>
  <inkml:trace contextRef="#ctx0" brushRef="#br0" timeOffset="11">16226 9017 11293,'13'0'873,"6"-5"-295,6 1 1,5 0 44,7 4 0,2 0-165,2 0 0,3 0-77,6 0 0,2 4-106,-2 0 1,8 5 10,-4-5 1,-1 5 48,1 0 1,3-2-321,1 1 0,-1-4 229,5 4 1,-2-4 300,6 5 0,1-7-4,0 3 0,-7-4-147,-6-1 1,-4 0-183,-5 0 0,-2 0 18,-6 0 0,-5 0 569,-3 0 0,-3 0-235,-1 0 1,-2 0 18,-2 0 0,-3 0-355,-6 0 0,1-1 78,-1-4 0,0 4-214,1-3 1,-5 3 376,0 1-1701,-5 0 728,3 0-1887,-6 0 1,-3-5-81,-5 1 1,-6 0-3051,-11 4 5521,-5 0 0,-8 6 0,-6 1 0</inkml:trace>
  <inkml:trace contextRef="#ctx0" brushRef="#br0" timeOffset="12">16077 8843 8160,'6'-13'161,"-5"1"0,5 4 195,-6 0 243,0 5 0,-2-7-112,-2 6 0,1-4-60,-5 4 1,-4-1-124,-5 5 0,-9-4 180,1 0 1,-12 4-96,0 4 1,-10 7 43,-3 2 1,-1 1-286,-7 6 0,5-3 94,-5 3 1,0 1-268,-4 4 0,5-2 298,4-2 0,2 2 123,1-2 0,5-2-172,-1 2 1,6-6-69,-1 2 1,8-3-62,4-2 0,0 0-141,4 1 0,-1-5 375,9 0 0,2-4 60,7 5 454,-3-7-598,9 4-5308,-3-6 3659,5 0 0,5 0-1538,4 0 2942,2 0 0,7-11 0,1-3 0</inkml:trace>
  <inkml:trace contextRef="#ctx0" brushRef="#br0" timeOffset="13">11413 9389 7975,'-11'-2'658,"3"-2"982,2 3-693,6-5-501,0 6-37,0 0 1,7 2 67,5 2 0,2-3-50,7 3-231,0-2 0,8-2-177,-1 0 1,3 0 81,-2 0 1,-2-6 150,6-2 0,-6-3-28,-3-2 0,0 1-1097,-8 0 1,4-1 487,-8 1 0,2-1-34,-10 1 1,0 0 165,-4-1 1,0 1-19,0-1 0,-5 1 123,-4 0 1,-7 1-9,-5 2 0,-4 4 184,-4 5 0,3 0-91,-3 0 1,3 9 286,1 4 0,2 3-101,2 1 0,7 2 3,6 6 0,5 4 6,-1 0 0,4 4 131,4-4 0,5 0-246,7-4 1,2-1 61,3 1 0,4-7-241,-1-5 1,1-2 72,4-7 0,3 0 125,1-4 0,-1-3-33,1-5 1,-6 0-688,2-9 0,-3-4 217,-1-3 0,0 1 4,0-5 0,-6 4 346,-2-5 0,-4-1-98,0 1 1,-1 0 333,1 4 0,-5 2-77,0 2 0,-5 7 179,1 6-33,3 5 334,0-2 0,5 10-77,1 4 1,-1 7 120,0 5 1,2-2-396,3 2 1,-3-2 16,2 2 0,2 1-495,-1-6 0,0 1 221,0-5 0,1-4-165,3 1 1,1-7 159,-6 3 1,2-4-448,-1-1 1,-4 0 143,4 0 0,-3-4 10,-2 0 0,-4-6 319,1 2 1,-5-5-83,4-3 1,-5 2 124,1-2 0,-3-2-26,-1 1 1,0 1 797,0 3 0,-5 5-376,-3 0 0,-3 5 345,-2-1 1,-5 4-265,-2 4 1,-4 3-171,-1 5 0,1 5-759,-1-1 1,4 6 337,0-1 0,8-2-333,0 2 1,2-6 251,7 2 1,0-4-902,4 0 1,1-2-88,3-3 1205,3-2 0,6-1 0,-1 2 0</inkml:trace>
  <inkml:trace contextRef="#ctx0" brushRef="#br0" timeOffset="14">12467 9190 9393,'7'6'610,"3"1"-386,-6 5 0,6 0 14,-2 1 0,-2 5 500,-2 2 1,1 8-265,-1 1 0,0 5-58,-4-1 0,0 3-178,0 1 1,0-4-527,0 1 0,0-3 270,0 2 0,0-2 205,0-7 0,2 1-800,2 0 0,-3-6-1363,3-2 1065,-2-3 1,-2-6-183,0 0 232,0-5 581,0-9 0,0-3-134,0-12 1,0-1 413,0-7 0,-6-3 0,-1-10 0,-5-2 0</inkml:trace>
  <inkml:trace contextRef="#ctx0" brushRef="#br0" timeOffset="15">12505 9314 7975,'-5'-36'0,"1"3"483,0 8 57,4 2-316,0 9-56,0-4 0,2 11 103,2 3 0,3-1 1132,5 1-949,0 0 1,6 4 341,3 0 0,1 1-301,-1 3 1,1 3-3,-6 5 1,1 5-202,-5-1 0,1 2-356,-1-1 1,-1-3 0,-3 2 110,-3-2 1,-4 2-100,-1 1 1,0 0-966,0-5 717,0-5 0,-1 4-1913,-4-3 1605,-1 3 0,-7-4-1257,1-3 1322,5-2 1,0-2 240,3 0 0,2-7 302,-2-6 0,8 1 0,3-6 0</inkml:trace>
  <inkml:trace contextRef="#ctx0" brushRef="#br0" timeOffset="16">12740 9289 7975,'7'9'301,"-3"-1"0,3-1-33,2 1 0,2 2 137,1-6 0,0 4-111,1-4 0,1 0-70,2-4 0,-1 0 141,6 0 1,-5-1-209,5-3 0,-6-3-244,2-5 0,-3 2 163,-2-2 0,0 2 162,1-7 0,-6 4-24,-3 0 0,-3-1-465,-1-2 1,0 2 137,0-2 1,-5 6 76,-4 2 0,-3 5 125,-4-1 0,2 2 273,-3 2 0,-1 2-183,2 2 0,-1 3-62,5 5 1,4 5-50,-1-1 0,6 6 70,-1-1 0,3 1-224,1-1 0,5 1 70,4-6 0,2 5-408,1-5 1,5 1 66,-1-5 1,2-3-64,-1-1 0,1-5 172,2 1 0,4-3 65,-4-1 1,4-1-252,1-3 0,-1-3 44,1-6 0,-1 1 369,-4 0 0,2-1-142,-5 1 0,4-5 595,-5 1 0,-3-1 172,-5 5 0,-5-1 1511,1 1-546,-3 0-567,-1-1-97,0 6-620,-5 2 1,-2 6-364,-6 3 0,5 7 126,0 6 0,5 3-339,-1-3 0,3 4 271,1-5 1,0 5 32,0-5 0,0 1-821,0-5 0,5-1 318,3-2 1,3 0 69,2-5 0,-1 1 117,1-5 0,-1 0 27,0 0 0,2-2 142,3-2 1,1-7 27,2-5 1,0-7-90,-4 3 1,-2-4 37,2 0 1,-2-7 204,-1-2 1,-2 3-87,-3 1 0,2 3 1232,-6 1-685,0 0 1226,-4 6-791,0 1-572,0 11 0,0 3-44,0 8 1,0 4-163,0 9 1,0 2-168,0 6 0,4 0 117,0 0 1,0-3 107,-4 2 1,4-6-42,1 7 1,0-4-943,-1-1 0,-2 0-132,2-4 1,1-2-2704,-1 3 2271,0-4 1323,-4 0 0,0-1 0,0 1 0</inkml:trace>
  <inkml:trace contextRef="#ctx0" brushRef="#br0" timeOffset="17">13385 9265 9755,'13'0'-687,"-1"0"0,2-2 463,3-2 0,-2 3 0,5-3 0,1 2 190,4 2 0,0 0 369,-1 0 1,0 0-959,-3 0 1,1 0 257,-6 0 0,5 0 365,-5 0 0,1 0 0,-5 0 0</inkml:trace>
  <inkml:trace contextRef="#ctx0" brushRef="#br0" timeOffset="18">13745 9289 7975,'0'13'-653,"0"-1"0,0-4 2301,0 1-1004,6-1 1,-4 0 60,7 1 1,-1-7-261,4 2 1,1-2 160,-1-2-382,1 0 0,5 0 0,-5 0 56,11 0-55,-10 0-57,9-6 0,-8 1-501,6-4 0,-6-2 306,1 3 1,-6-3-406,-2-1 1,-5-1 85,1 1 1,-2 0 189,-2-1 0,0 1 173,0-1 1,-6 1-113,-2 0 1,-2 3 436,2 1 1,-3 5-165,3-1 0,-3 3 132,-2 1 1,5 0-162,0 0 1,4 5-182,-5 4 1,7 2 30,-3 1 0,4 6 126,1 3 1,6-2-419,2 1 0,-1-4 137,1 0 1,0 2 69,5-1 1,3-2-130,1-7-321,-1 3-72,2-10 249,1 5 125,6-6 1,0 0 11,0 0 0,0-6 47,0-2 0,-1-3-47,1-1 1,-4-1 367,0 1 0,-6-5-87,1 1 1,-3-5 391,-5 5 1,2-1-211,-6 5 1,0-1 423,-4 1 0,-2 4-119,-2-1 0,2 7-197,-7-2 1,1 2-258,-4 2 0,-2 0 111,-3 0 1,3 10-251,-2 2 1,4 3 110,3-2 0,0 3 130,4 1 1,-3-1-274,4-3-618,0 5 1,8-5 62,0 4 352,6-3 0,-3-7 2,5-3 1,1-3 164,-1-1 0,0 0 26,1 0 1,-1-5-48,1-4 0,2-3 136,-3-5 0,7 2-63,-6-5 1,2-2 11,-3-7 0,-1-2-66,-2-2 1,2-7 13,-3 3 0,-1-3 303,1 3 1,-5 1-97,1 3 0,-3 4 1569,-1 8-775,0 3-241,0 6-335,0 0 0,-5 5 125,-3 3 0,1 2 467,-1 2 0,-1 7-378,-3 6 0,4 4 21,-1 8 0,1 6-233,-4 2 0,5 1-86,3-1 0,-2 3-1176,2-3 525,0 3 395,4 1 1,1-1 136,3-3 0,-1 3 217,5-3-336,1 3 0,3 1 0,0 0 0</inkml:trace>
  <inkml:trace contextRef="#ctx0" brushRef="#br0" timeOffset="19">12306 10319 7993,'0'-7'788,"0"1"0,0 5-168,0-3-168,0 2-411,0-3 182,0 10 0,0 4 59,0 7 1,6 5-1,2 8 1,-1 3-29,1 5 0,-5-4-28,1 0 0,1-6-540,0 2 1,3-2 232,-4-3 1,2-4-492,-2-4 346,-3-2 224,5-7 289,-6-2-255,5-5 1,-4-9-194,4-4 1,-3-7 117,2-1 1,-1-2 90,6-2 0,-5-4-22,4 0 1,0 0 16,5 4 1,-1 5-92,0-1 0,1 6-232,-1-2 1,1 7 115,-1 2 0,0 5-84,1-1 1,1 3-572,2 1 0,-2 3 90,2 5 729,4 0 0,-6 10 0,3-5 0</inkml:trace>
  <inkml:trace contextRef="#ctx0" brushRef="#br0" timeOffset="20">12778 10592 6841,'6'6'-346,"0"0"0,-5-6 2776,3 0-526,-2 0-841,9 0-590,-10-6 0,10 4 228,-2-7-424,2 1-423,1-4 1,0-1 179,1 1 1,-1 1-222,1 3 1,-2-3 235,-3 2-46,-3-2 0,-5-1-316,0 0 25,0-1 1,-5 2 59,-3 3 0,-8-2 32,0 6 0,-5 0 184,5 4 0,-2 1-55,1 3 1,3 1 88,-2 7 1,4-1-80,3 10 1,0-5 2,4 5 1,1 0 47,4 3 0,2-3-231,2 0 1,3-6-200,5 1 1,5-3 146,-1-5 1,6 2-43,-1-6 1,1 0 99,-1-4 1,2-1 5,-2-3 0,-3-2-29,-2-2 1,2-7 316,-1 2 1,-1-8-126,-3 1 1,-1-4-117,0 0 1,-1-7 963,-2-2 1,0-3 102,-4-1 1,-1 1-246,-4 3 0,1 3-226,3 5 0,-2 6 1053,2 2-546,-3 4-982,-1 6 0,1 4 144,4 11 0,-3 6 288,7 11 1,-5 8-155,4 0 1,-4 10 13,4-6 0,-5 1-1074,1-5 1,2 3 446,-2-3 1,4-1 218,-4 1 0,2-5-1164,-2 1 1,-3-7-194,4-2 1,-4 0 1529,-1 0 0,0-2 0,0-5 0</inkml:trace>
  <inkml:trace contextRef="#ctx0" brushRef="#br0" timeOffset="21">13013 10492 7948,'-4'-19'898,"0"3"0,0-2-450,4 1 0,0 5-172,0 3 1,0 5-18,0-4 1,5 5 356,4-1-395,2 3-161,7 1 1,-3 0-103,5 0 0,1 0 238,4 0 0,-4 5-647,-1 4 1,0-3-1973,0 3 1872,-2-1-88,0-1 1,-4 3 638,2-6 0,-2 5 0,-1-2 0</inkml:trace>
  <inkml:trace contextRef="#ctx0" brushRef="#br0" timeOffset="22">13348 10492 7948,'7'2'1314,"-3"2"-820,-2 3 1,-2 5 190,0 1 1,0-1-257,0 0 0,0 1-319,0-1 1,1 1 50,3-1 0,-3-4 60,4 1 1,0-5-36,-1 4 1,6-5-796,-2 1 413,3-3 1,2-1-166,-1 0 0,-1-1 110,-3-3 0,3-3 95,-2-6 0,-2 1 37,1 0 1,-1-5 37,1 1 0,-1-1 150,-3 5 1,-3-1-64,3 1 22,3 5 1,-5 0 172,2 3-208,-3 2 1,3-2 238,1 8 1,0-1-75,-1 6 0,-1-1-104,5 4 1,-4 1 17,5-1 1,-2-4-410,1 1 1,1-5-300,-4 4 195,4-5 0,-2 2-173,6-5 265,-1 0 1,0-1 209,1-3 1,-5 1-61,0-5 0,1-1 124,3-3 1,-4 0-235,0-1 583,1 1 0,2-1 518,-3 1 672,-2 0-68,-1 5-505,-4-4-570,5 9 0,-6 2-35,0 9 0,0 3 141,0 4 1,0-2-100,0 3 1,0 1-404,0-2 0,0 1 146,0-5 1,0 1 371,0-1-1347,0-5 637,0-2 0,-1-5 658,-4 0-302,4 0-184,-4 0 1,5-5 118,0-3 0,0-8-45,0 0 1,0-1 135,0 5 0,0-5 79,0 1 0,5-2-116,3 1 0,-1 4-21,2-4 0,-1 8 332,4 0 0,1 1-125,-1-4 1,0 3-278,1 1 1,-1 5 166,1-1 1,-5-1-1163,0 0 0,0 1-1394,5 4 500,-1 0 0,-1 2 1902,-2 2 0,2-3 0,-5 5 0</inkml:trace>
  <inkml:trace contextRef="#ctx0" brushRef="#br1" timeOffset="23">14080 10443 7941,'-7'-2'-412,"3"-2"0,1 3 1642,-1-3-284,3 2 36,-5 2-484,6 0 19,0 0 1,0 7-297,0 6 0,0-1-130,0 5 1,0 2 77,0 2 0,0-2-257,0 2 1,2-5 117,2 5 1,-3-6-198,3 1 1,-2-2-129,-2-1 1,0-5 408,0 0-200,0-5 69,0 2 421,0-5-278,0 0 1,1-5-191,3-3 1,-2-5 107,2-3 1,1 1 9,-1-6 0,6 2-145,-2-2 0,-1-1 107,1 5 0,1-3 126,3 3 0,-1 1-76,-3 3 1,3 1 208,-2-1 0,2 2-92,1 3 0,1 1 91,-1 3 1,0 3-4,1-3 0,-5 2 40,0 2 1,1 2-109,3 2 1,-1 3 10,-3 5 0,2-4-257,-6 1 1,4-1 73,-4 4 1,1 1-504,-5-1 1,4 0 275,0 1 0,0-1-1178,-4 1 1,0-1 145,0 0 1228,0 6 0,0-4 0,0 4 0</inkml:trace>
  <inkml:trace contextRef="#ctx0" brushRef="#br1" timeOffset="24">20667 7069 17044,'13'0'1296,"5"0"-665,2 0 0,4 0-231,1 0 0,-1-1-118,1-3 1,-1 2-266,-4-2 46,4 3 0,-10-5 156,9 5-1184,-9-4 726,4-1 1,-3 3 183,-3-5-2452,3 5 1236,-8-2-925,0 5 1016,4 0 476,-9 0 243,3 0-1882,-5 0 2022,0 0 1,0 11 0,0 3 0</inkml:trace>
  <inkml:trace contextRef="#ctx0" brushRef="#br1" timeOffset="25">20729 7305 14839,'6'7'2653,"1"-2"-1978,5-5-88,1 0 0,5 0-157,2 0 1,-1 0-143,2 0 1,0 0-245,4 0 0,-5-4-1010,1 0 0,-4 0 757,3 4 0,-3 0-3645,3 0 3854,1 0 0,4-6 0,0 0 0</inkml:trace>
  <inkml:trace contextRef="#ctx0" brushRef="#br1" timeOffset="26">21511 6871 7989,'-7'-6'0,"2"5"18,5-10-1,0 10 209,0-5 56,0 6 6241,0 0-6242,0 6 1,0 5-43,0 5 1,0 5 462,0-5 1,-5 6-225,1-1 0,0 7-32,4 1 0,-4 1-168,0-1 1,-4 1-36,3 3 0,0 2-199,1-6 1,2 0 176,-2-5 1,-1 1-87,1 0 1,-1-6 104,5-2 0,0 1-200,0-2 0,0 1 85,0-5 1,0-4-13,0 1 0,0-5 136,0 4-588,0-5 218,6 2 275,-5-5 390,5 0-131,-6 0-622,0 0 0,0-6 120,0-7 1,0-1-469,0-6 0,4-2 287,0-7 0,2 1-379,-2-5 1,-3 0 262,3-4 1,2 4 44,-2 0 1,1 4-37,0-4 0,-4 6 338,3 3 1,-2 0 1000,-2 8-860,0-1 0,0 5-92,0-1 0,-2 5-70,-2 0 1506,3 5-166,-5-2-537,6-1-172,0 5-155,0-5-264,0 6 465,0 0 0,0 6-228,0 2 1,0 3 59,0 1 0,-4 2-158,0 3 1,0-4-171,4 4 0,-2-2 76,-2 2 1,3-2 27,-3 5 1,2-3 14,2 4 0,-1-5 10,-3 5 0,2 0-215,-2 3 1,3-3-36,1 0 0,-4-2 0,0 2 0,-1 2 0,5-2 0,0-3 0,0-2 0,0 2 0,0-1 0,0-1 0,0-3 0,0-5 0,0 0 0,0 0 0,0 1 0,0-1 0,0-5 0,0 2 0,0-5 0,0 0 0,0-5 0,0-2 0,0-6 0,0 1 0,0 0 0,6-5 0,2 1 0,3-7 0,2 4 0</inkml:trace>
  <inkml:trace contextRef="#ctx0" brushRef="#br1" timeOffset="27">20481 8719 7879,'0'-13'0,"2"1"0,2 0 0,-1 3 0,5 1 1683,0 0-678,4-5-419,1 7-155,-1-5 0,5 9 600,-1-2-637,6-3 443,-2 6-497,5-5 0,5 6 234,3 0 0,3 6-150,1 2 1,2 3-146,2 1 0,-2 6-60,2 3 1,-3 2-87,0 2 1,-2 0 99,-3 0 0,1 4-198,-5 0 1,0 4 84,-4-4 1,-2-4 60,-2-5 1,1 0-6,-6 0 0,1-2-56,-5-5 1,-1-5-39,-2 0 178,2-5-347,-10 2 228,5-5-1207,-6 0 1,0-1 578,0-3 0,-2-3-2032,-2-5 1,-4-1 2518,-9 1 0,-2-1 0,-6 1 0</inkml:trace>
  <inkml:trace contextRef="#ctx0" brushRef="#br1" timeOffset="28">20692 8520 7990,'0'-6'1355,"0"0"-246,0 0-616,0 5 484,0-10-142,0 10-328,0-5-55,0 6 443,0 0-871,-5 0 1,2 2 314,-5 2-350,5 3 208,-8 5 1,4 0-298,-5 1 1,1-1 63,2 1 1,-2-5 35,3 0 1,-3 0 28,-1 5 1,-1-2-150,1-3-1,-1 3 109,1-3 0,4-1-54,-1 2 75,7-7 370,-9 4-225,9-6-66,-3 0 826,5 0 60,0 0-793,0 5 1,0-2 384,0 5 1,4-3-10,0 3 0,6-1-145,-2 1 0,3 3-183,1-3 0,1 3-4,-1 2 1,6-1-1037,3 0 1,-1-2 262,5 3 548,3-4 0,9 15 0,0-5 0</inkml:trace>
  <inkml:trace contextRef="#ctx0" brushRef="#br1" timeOffset="29">21722 9525 7921,'0'-7'2403,"0"-4"-2120,0 4 1,0-5 153,0-1 0,1 1-150,3 0 1,3-2-160,6-3 1,-5 3 68,0-2 1,0-3-188,5-2 1,-5-2 96,0-2 1,1 0-156,3 0 0,0-5-44,1-3 1,-5-2 86,0 2 0,-3 3-50,3 5 0,-5 0-14,1 1 559,-3 4-146,-1 2 154,0 11-365,-5 2 1,-1 6-130,-2 3 0,-2 9 126,6 7 0,-4 9 12,4 4 0,-1 3 232,5 2 0,0-1-101,0 0 0,0 0-135,0 0 1,0-4 16,0 1 1,2-7-307,2 2 0,-1-7 121,5-1 1,0-6-75,5 1 1,-1-6-490,0-2 0,5-5 312,0 1 0,3-2-810,-3-2 0,3-6 464,-3-2 0,4-3-673,-5-2 0,-3 1 1300,-5 0 0,0-6 0,5-2 0</inkml:trace>
  <inkml:trace contextRef="#ctx0" brushRef="#br1" timeOffset="30">21610 9339 9868,'6'7'491,"2"-3"1,4-3-1,5-1 543,4 0-814,8 0-186,2 0-759,12 0-323,-4-5 689,3 3 326,-5-3 0,1 1-985,-1 0 1,-1 0 561,-3 4 1,-3 0-817,-5 0 1272,0 0 0,5-6 0,2-1 0</inkml:trace>
  <inkml:trace contextRef="#ctx0" brushRef="#br1" timeOffset="31">22280 9265 7933,'6'-7'1389,"-5"-4"-885,4 9 231,-5-3 1,0 3 274,0-2-27,0 3-683,-5-5 1,-2 8 39,-5 2 0,3 3-129,1 5 1,0 1 22,-5-1 0,7 4-303,1 1 0,0 1 190,1-2-70,0-2 0,4 4 152,0-5-611,0-1 1,1-5 200,3-3 0,-1 2-35,5-2-227,0 0 0,5-6 96,-1-2 1,-3 2 337,-1-7-122,0 1 149,4-4 1,-3 1-122,-1 2 490,-5 4-228,8 5 0,-8 1 267,5 3 0,-4 3-105,4 6 0,-4-5-154,5 0 1,-1-1-223,4 1 1,-3 2 150,-1-6 0,0 0-354,5-4 0,-1 0 155,0 0 1,1-4 102,-1 0 0,1-6-46,-1 2 0,-1-3-726,-3-1 1,3-5 453,-2 1 0,0-2 167,-1 1 0,3-1 169,-2-3 1,-2-1-120,1 6 0,0-5 620,5 5 1,-5 1-292,0 6 0,-4 0 473,5 4 0,-7 0-319,2 1 1,-1 2 133,1-2 1,-2 10-73,2 6 1,-3 2-160,-1 7 0,2-1-283,2 5 0,-3 0 124,3 0 1,-2-5-276,-2 1 1,0-4 130,0 3 1,4-5 105,0 2 0,0-3-1,-4-2-410,0-5 1,0 0-11,0-3 221,0-3 484,0 5-229,0-12 1,1-5-75,4-5 0,-4-2-12,3 1 1,2 4 64,-2-4 0,1 3-46,-1 2 0,-2 4-118,2-1 1,-1 7-399,1-2 0,-1-2 223,5 2 1,-4 0-685,4 4 0,0 0 399,5 0 0,-2 1-516,-3 3 0,5-1 470,-1 5 0,0-5 208,5 1 1,-2 2 14,2-2 1,-4 0-115,4-4 0,1 0 465,-2 0 0,2-4 0,-1 0 0,-3-6 93,2 2 1,-2-2-151,-2 2 1,-3-3 951,-1 3 0,-5-3 69,1-2-407,-3 1 103,-1-1 661,0 1 0,-5 1-430,-4 3 0,3 2-452,-3 6 0,1 0-198,-4 0 1,-1 0 5,1 0 1,-1 6-170,1 2 0,4 4 94,-1 5 1,3-3 74,-3 2 1,4 2-28,5-1 0,0-1-1246,0-3 613,0-1 0,5-1-97,4-3 0,2-1 107,1-3 0,-4-2 143,0 2 1,1-3 96,3-1-21,1 0 0,-1 0 388,0 0 0,-3 0-151,-1 0 1,-4 0 341,4 0 0,-4 2 184,5 2 1,-5 3-270,4 5 1,-5 5 126,1-1 1,-3 7-83,-1 2 1,0 0-29,0 4 0,0 1-84,0-1 1,0 0 9,0-4 1,-4 0-10,0 0 0,-4-2-178,4-2 0,-5 1-54,5-6 0,-5 5-214,0-4 0,3-5-182,-3-4 0,1-1 220,-4 1 0,1-1-844,2-3 1,-2-2 447,3 2 0,-3-3-807,-1-1 0,3-5 646,1-4 0,5-7-1689,-1-5 2410,3-2 0,1-13 0,0-3 0</inkml:trace>
  <inkml:trace contextRef="#ctx0" brushRef="#br1" timeOffset="32">23210 9376 7933,'7'0'1267,"-1"0"-814,-1 0 1,2 0-9,6 0 994,-1 0-893,-5 0 1,4 0 17,-3 0 1,3-1 25,2-3 1,0 1-340,4-5 1,-3 4-235,2-5-336,-2 1 282,4-4 0,-4-1 189,2 1 1,-2-2 94,-1-3 1,-2 4-690,-3-4 0,2-1-907,-6 2 949,0-1 120,-4 5 1,-6 5 202,-2 3 0,-4 2 583,-5 2 467,3 6-657,-9 1 0,5 11 56,-3 2 1,-1 4 190,6 1 0,-1-1-84,5 1-25,5 0-202,-4 0-32,9-6 55,-3 4-600,5-9 288,0 4 1,5-3 71,4-2 0,2 1-170,1-10-362,6 5 0,1-7 289,6 2 0,0-4-424,0-4 1,4-3 270,0-6 1,5 1-126,-1 0 1,-2-5 72,-3 1 1,-1-7 17,-3 3 175,-4-4-243,3 0 374,-9-1 10,4-6-43,-6 5 0,-3-8 481,-1 5-294,-5 5 1,2 2 781,-5 6 0,0-1-108,0 5 884,-5 0-1114,-2-1 1,-6 6-39,1 3 0,4 4-186,-1 4 1,1 3 107,-4 6 1,3 6-161,1 6 1,4 1-74,-4 7 0,5-4-244,-1 4 1,2-6 126,2 2 1,0-2 286,0-3-204,0-4 1,6 2 152,2-6-582,-2 1 1,5-9-545,-3 0-753,3-5 1,1 3-729,1-6-155,-1 0 980,1-6 1,-2-1 220,-3-5 1282,-2-6 0,-1-1 0,2-6 0</inkml:trace>
  <inkml:trace contextRef="#ctx0" brushRef="#br1" timeOffset="33">23620 9190 7933,'-18'0'1730,"10"6"-755,-9-5-377,16 5 70,-5-6-401,6 5 0,2-2 63,2 5 329,8-5 1,7 2-1831,6-5 1335,11 0 1,-7 0 165,8 0-1515,3 0 877,-7 0 0,13 0 308,-9 0 0,3 6 0,-3 1 0</inkml:trace>
  <inkml:trace contextRef="#ctx0" brushRef="#br1" timeOffset="34">24277 9141 7871,'-8'-6'0,"0"-2"2655,5 2-1248,-2 1-596,5 5-299,0-6 283,0 5-440,0-5 1,0 12-20,0 2 0,5 5-122,3 3 0,-1 3 833,1 6-662,-5 0 1,3 1-192,-6 3 0,4-3-293,0 3 0,0-3-447,-4-1 1,0-4 398,0 0 0,0-6-484,0 1 0,0-6-33,0-2 55,0-5-109,0 2 823,0-5 1,0-2-22,0-7 0,6 0 89,2-12 1,3 0-44,1-3 0,2-1-76,3 0 1,-4 2-151,4 2 1,-3-1 109,-2 5 1,1 1 27,-1 3 0,0 6-149,1 3 0,1 3-1402,2 1 0,-2 0 356,2 0 1,-2 5 1152,-1 4 0,-1 7 0,0 4 0</inkml:trace>
  <inkml:trace contextRef="#ctx0" brushRef="#br1" timeOffset="35">24836 9339 7871,'0'-12'680,"0"-1"1,0 1-221,0-1 1,-2 1 167,-2 0 1,-1-1-206,-4 1 0,-2 3-173,3 1 0,-7 4 162,-2-4 0,1 5 559,3-1 1,1 4-492,0 4 0,-5 4 201,0 9-381,1-3 1,8 8-74,-1-6 0,7 5 94,-3-5-383,4 1 0,1 0 169,0-1 107,0-5-793,0 0 466,6-4 1,0 1-868,7 1 688,-1-7 1,1 4-61,-1-6 0,1 0-170,-1 0 1,4-4 182,1 0 1,-5-5-214,-3 5 649,-1-6-287,-1 9-216,4-4 556,-10 5 1,5 5 1077,-6 3 0,0 3-201,0 2-700,0-1 1,0 1-537,0-1 1,1-4 170,3 1 0,-1-7-530,5 2 0,1-2 60,3-2-248,0-6 1,4-2 248,-4-9 1,6 4 68,-10-4 0,6-2 202,-6-2 0,3-2 40,2-2 0,-1 0 148,0 0 1,1-5-59,-1-3 0,1-1 324,-1 0 1,-4 4-193,1 5 1,-7 6-57,2 2 37,-2 9 1841,3-3-876,-3 10-375,3-5 1,-5 8 1213,0 2-1301,0 3 0,0 11 99,0 2 0,-4 4-206,0 1 0,0 1-556,4 3 0,-2-5 190,-2 1 0,3 3-1250,-3-8 0,2 7 714,2-7 0,0 0-633,0 0-1,0-5-31,0 2 0,0-3-359,0-2 0,-1-4 1523,-3 1 0,-3-1 0,-5 4 0</inkml:trace>
  <inkml:trace contextRef="#ctx0" brushRef="#br1" timeOffset="36">24898 9215 7871,'-13'0'4406,"6"0"-4252,2 0-47,16 0 1,-3 0 663,9 0 0,1 0-239,-2 0 1,6 0-180,-1 0 0,2 0-1203,2 0 0,0 0 579,0 0 0,-5 0 353,1 0 1,-4 0-1,2 1-82,-1 3 0,-2-2 0,-3 3 0</inkml:trace>
  <inkml:trace contextRef="#ctx0" brushRef="#br1" timeOffset="37">25257 9376 7871,'0'7'3587,"0"4"-3156,6-10 1,1 5-30,5-6 97,1 0 1,-1-1-90,0-4 0,1 0-22,-1-3-174,1-3 0,-1 4-917,0-6 603,1 1 1,-2 0 76,-3-1-518,3 1 377,-9-1-17,3 1 191,-5 0-487,0-1 525,0 1 1,0 3 592,0 1-548,-5 5 0,2-6 380,-6 5 1,1 0-194,-4 4 1,-1 4 361,1 0 1,0 7-157,-1 1 1,2 2-278,3 7 1,-2-5-230,6 5 1,0-2-309,4 2 0,1-2 357,3-2 0,1-4 198,7 4 0,-2-3-2398,6-2 0,4-4 950,0 1 1,8-7-1431,1 3 2651,5-4 0,-2-1 0,5 0 0</inkml:trace>
  <inkml:trace contextRef="#ctx0" brushRef="#br1" timeOffset="38">25952 9314 7871,'0'-7'3524,"0"2"0,-1 3-2519,-3-2-473,2 3 28,-9-5 1,8 12-148,-5 2 1,5 3-368,-1 2 0,3-1 46,1 0 0,0 1-176,0-1 0,4-4 103,0 1 0,6-5-256,-2 4 0,3-5 75,1 1 1,1-3-82,-1-1 1,5-1-178,-1-3 1,2-3 145,-1-5 1,-3-1-13,2 1 0,-3-1 105,-5 1 1,1-2 126,-4-2 1,-1 6-104,-4-2 0,0 2-10,0-2 0,-2 5 90,-2 3 0,-3 2 489,-5 2 0,0 0 70,-1 0 85,1 0-936,5 0 159,1 0 72,6 0 1,0 2 88,0 2 0,6-3-133,2 3 0,4-4-103,5-4 1,-3 1-157,2-5 1,2 0 72,-1-5 0,3-3 82,-3-1 0,4-5-50,-5 2 0,5-8 79,-5-1 0,1 0 16,-5 4 1,-3 1 26,-1-1 0,-5 5 1130,1 4 1,-3 2 829,-1 2 797,0-1-1052,0 6-540,0 2-241,0 5-315,0 0 0,-4 7-41,0 5 1,-2 6 18,2 7 0,2 4-115,-7 0 0,6 5-56,-1-1 0,3 3-60,1 1 0,0 2-175,0 2 1,0-2-634,0 2 0,0-6 475,0-2 1,4-6 183,0 2 0,5 2-33,-5-3 1,1-3-2108,-1-4 0,-1-6 1040,5 2 1,-5-8-1927,1 0-124,3-1 1958,-6-1 1199,5-2 0,-12-16 0,0-3 0</inkml:trace>
  <inkml:trace contextRef="#ctx0" brushRef="#br1" timeOffset="39">26151 9116 7871,'-13'-7'0,"1"-4"0,5 9 0,1-3 4358,6 5-823,0 0-2803,0-6 98,0 5-335,11-4-140,3 5-1,11 0-2144,5 5 601,2-4-8437,5 10 9626,0-4 0,6 11 0,1 2 0</inkml:trace>
  <inkml:trace contextRef="#ctx0" brushRef="#br1" timeOffset="40">26920 9215 7857,'-2'-12'0,"-2"-1"0,3 5 701,-3 0 1113,2 5-882,2-3-457,0 6 1,2 7 1,2 6 238,-3-1-367,10 11 0,-8 1 96,5 5-345,-5 0 167,2-4-54,1-1-109,-5 1 1,5 0-60,-6 0 1,4-6 432,0-2-672,0 2 1,-4-5-1348,0 2 988,0-8-32,0-2 206,-5-6 194,3 0 0,-3-6 64,5-2 171,0-8 0,0-2-35,0-3 0,1-5 206,3 5 0,2-5 29,2 5 0,3 3-87,-3 2 0,2 2-471,-2 2 1,3 5 95,-2 3 1,2-2 0,1 2-340,1 1 1,-1 2-1576,0 1 679,1 5 1448,-1 2 0,1 6 0,-1-1 0</inkml:trace>
  <inkml:trace contextRef="#ctx0" brushRef="#br1" timeOffset="41">27292 9426 9069,'7'7'789,"4"-2"-704,-4-5 0,5-1 127,0-3 0,1 1-314,-1-5 0,1 4-18,-1-5 1,0 1 6,1-4 0,-5-1 189,0 1 0,-3-1-222,3 1 1,-5-5 320,1 1 0,-3-1 148,-1 5-295,-5 0 1,-6 1 8,-6 2 0,0 4 481,5 5 1,-4 1-171,-1 3 0,-4 3 154,5 6 1,-5 0-162,5 4 1,0 2-144,8 6 0,-2-2-190,6-2 0,0 2 108,4-2 1,2-3-440,2-1 0,4-4 198,9 0 0,-2-5-422,5 0 0,1-5 92,4 1 0,0-4-90,-1-4 1,1 1 119,0-5 0,0-2 144,0-6 0,0 1 118,-1-6 0,0 5-76,-4-5 0,4 0 272,-3-4 0,-2-5-87,2-3 1,-6 1-141,1-1 0,-2 2 724,-2-3 1,-1 10 2200,-2 7-1643,-4 3 1,-3 3 87,2 3-524,-3 3 0,5 6-216,-6 3 1,-2 4 22,-2 9 1,3 2-124,-3 6 1,-2 1-408,2 3 0,0 3-274,4 5 0,0-4-278,0 0 1,0-4 368,0 4 0,0-8-339,0 4 0,0-10-1754,0 6 1528,0-9 0,0 2-43,0-5-241,-6-1 1,4-1 1102,-7-3 0,-5 4 0,-5-6 0</inkml:trace>
  <inkml:trace contextRef="#ctx0" brushRef="#br1" timeOffset="42">27602 9240 7857,'0'-7'3338,"0"1"-3071,5 6 1,2 0 469,6 0 0,-1 6-256,1 2 0,4 3-489,4 2 0,-2-1 70,2 0 1,0-3-375,4-1 1,-5 0-308,1 5 0,0-5-667,3 0 1,-3-5 1285,0 1 0,-1 3 0,5 0 0</inkml:trace>
  <inkml:trace contextRef="#ctx0" brushRef="#br1" timeOffset="43">28049 9327 7857,'-13'0'2904,"6"5"0,-2-2-2357,4 5 1,1-4 230,4 5-515,0-1 0,0 4-238,0 1 1,0-5-146,0 0 1,2-5-382,2 1-334,-3 3 617,10-6 0,-8 5 117,5-6 1,-4 0-2,5 0 1,-5 0-300,4 0 1,-4-4-257,4 0 1,1-6 249,3 2 1,-4-3 142,1-2 1,-1 1 608,4-1-239,-5 1 493,4 5-444,-9-4 1,5 10 65,-3-3 1,-3 4 104,3 4 1,-2 3-21,-2 5 429,0 0-435,5 1 1,-4 1 279,4 2-710,-4-2 1,0 4-93,4-6 1,-3 1-271,7-1 1,-5-4-490,4 1 686,0-7 0,0 4-6,1-6 1,-1 0-9,4 0 0,1-6-46,-1-2 0,3-3 80,-2-1 1,6-2-97,-6-3 437,-4 3-121,8-9 1,-9 4 298,9-6-203,-9 0 1,3 4 185,-3 1 1,-2 5-74,-2-2 709,3 3 1,-6 6 60,3 0-302,-2 5 1,-2-1-216,0 8 1,0 3 262,0 5 0,0 6-285,0 3 0,-5 2-149,1 2 0,0 0-179,4 0 1,-4 0 98,0-1 1,0-3-372,4 0 0,0-6 218,0 1 0,-4-2-450,-1-1 1,1-5 135,4 0 210,0-5-201,0 2-36,0-5 587,0 0-172,0-5 1,0-3-128,0-9 1,0 2 234,0-6 1,6 2-40,2-2 0,-1 2 281,1 2-243,1 4 1,3-5 97,0 5 63,-5 6-131,4-4 1,-5 9-273,2-7 155,3 7 1,-8-4-1774,5 6 1308,0 0 1,1 0-1129,-1 0 1,-4 2 674,4 2 0,-4-3 382,5 3 1,-5 2 438,4-2 0,0 5 0,5-2 0</inkml:trace>
  <inkml:trace contextRef="#ctx0" brushRef="#br1" timeOffset="44">28669 9376 9394,'5'-7'5176,"-3"-4"-4090,3 10-808,-5-5 1,0 8-40,0 2 0,0 3 402,0 5 1,0 1-331,0-1 1,0 5-255,0-1 0,0 1-380,0-5 304,0 0 1,0 1 123,0-1-668,0-5 300,0 4-93,0-10-116,0 5 17,0-6 296,0 0 1,6-6-262,2-2 195,3-3 1,1-3 147,1-2-23,-1 2 0,1-8 34,-1 6 1,2-1 129,2 5 0,-6 1 177,2 2 1,-2 2 396,2 3 1,-3 3-336,-1-3 1159,-5 2-928,8 2 0,-10 2 1146,3 2-1122,3 3 0,-5 5 1201,2 1-1196,-3 4 1,0-3-9,4 3 0,-4 1 49,3-2 1,-2 1-46,-2-5 1,0 1-483,0-1-77,0 0 0,0 1 0,0-1-556,0-5-1016,0-1 220,0-1 0,1 1 620,3 2 732,-3-3 0,-1 6 0,-6 3 0</inkml:trace>
  <inkml:trace contextRef="#ctx0" brushRef="#br1" timeOffset="45">16375 5308 7857,'-12'0'592,"-1"0"1,1 0-374,-1 0 259,1-5-264,-6-2 0,4-6-2,-2 1 1,2 0-194,2-1 0,-1-3 103,1-1 1,4-5 66,-1 1 0,5-8-351,-4-4 0,4 0 98,-5-4 1,7 1-99,-2-9 0,-2-1 59,2-3 1,-2 0 392,2 4 0,3-3-110,-3 2 1,2 4-151,2 0 0,6 2 455,2-1 0,3 2 2,2-2 0,6 1-126,6-1 0,2-3-425,10-6 0,1-1 159,-14 24 1,1 0 0,0 2 0,1 1 23,3-1 1,0 0-1,1 1 1,1 0 24,-2 3 0,0 0 0,30-14 68,-1 6 0,-7 4 143,-6 4 0,-6 7-194,-2 6 0,-5 5 51,-7-1 1,-5 3-285,1 1 1,-10 0 84,2 0 1,-8 1-425,3 3 291,-5-2-451,3 3-1,-6-5-1347,0 0 1,-6-5 0,-1-2 0</inkml:trace>
  <inkml:trace contextRef="#ctx0" brushRef="#br1" timeOffset="46">16871 3646 7910,'0'-12'1426,"0"5"0,6 1-307,2 6 1,3 0-626,2 0 0,4 6 0,4 1 281,3 0 0,0 4-356,1-3 1,4 3-200,0 1 1,0 1-64,-4-1 0,-6 1-122,-2-1 0,-4-1-148,0-3 0,-6 3 151,-3-2 1,-4 7-540,-4 5 1,-10 0 294,-11 3 1,-2 0-1269,-11 9 1,4-1-4880,-7 1 6107,2-3 0,2 0 0,0 2 0</inkml:trace>
  <inkml:trace contextRef="#ctx0" brushRef="#br1" timeOffset="47">17901 3212 7883,'0'8'842,"0"1"1,4 0-235,0 8-393,6 2 0,-3 6 819,0 5 1,4 1-659,-3 2-161,-3 3-466,6-5 1,-9 2 461,2 0 1,-1-5-140,1 1 0,-3-7 86,3-1 0,-2-6-250,-2 1 0,0-2-79,0-2-285,0-5 906,0 4-412,0-9 1,-4 2-27,0-8 1,-2 0 15,2-9 1,2 2-106,-2-9 1,3-1 120,1-4 0,0 0-107,0 0 1,5 1 106,4-1 0,2 0-6,1 0 1,5 2 985,-1 2 1,6-1-882,-1 6 0,2-5 182,2 4 0,0 1-30,0 3 0,2 1 308,-2 0 1,-1 3 180,-8 1-515,-2 5-1958,4-2 1743,-11 5 376,-2 0-213,-5 0 0,0 5-2850,0 4 0,0 6 263,0 1 2370,0 6 0,6-8 0,1 4 0</inkml:trace>
  <inkml:trace contextRef="#ctx0" brushRef="#br1" timeOffset="48">18620 3311 7956,'0'-19'0,"0"1"328,-5 0 1,2 5 1666,-5-4-1498,0 9 1,-5-3-45,1 2 0,-1 4-162,1 1 0,-2 2-265,-2 2 1,2 2 70,-3 2 0,-1 3 139,2 5 0,1 5 0,6-1 0,0 6-203,5-1 1,0 1-40,4-1 1,0 1-24,0-6 1,5 5-22,3-4 1,3 0 93,2 0 0,1-3 131,2 2 1,2-6-84,3-2 0,2 0 78,-2 5 0,-2-5-75,2 0 1,-6-3-19,1 3 1,-6-1 108,-2 1-207,-5 3 0,3-4-88,-6 5 1,0-3 73,0-1 1,-6-1 101,-2 1 1,-3 3-1,-2-3-1152,1-2 1,1 1-120,3-3-894,-3-3 1503,9-1 0,-2-11-1086,8-5 1681,3-6 0,6-3 0,-1-7 0</inkml:trace>
  <inkml:trace contextRef="#ctx0" brushRef="#br1" timeOffset="49">18782 3324 8775,'7'0'458,"-2"0"-376,-5 5 21,0 2 517,6 6 0,-5 3 76,3 1-292,-2 5-451,3-3 54,-4 0 211,10-1 0,-9-5-401,9-1 178,-4 0-1,5 1 221,-5-6-220,4 4 0,-4-10 195,0 5-68,4-6 13,-4 0-4,0 0 0,2-6 386,-5-2-398,6-3-19,-9-2 292,11 1 55,-11-6-300,4 4 60,-5-9-42,0 4 36,0-6-17,0 0 92,0 6-82,0-5 68,-5 11-224,-2-5 5,-5 5 153,-1 6-383,6 2 0,-5 1-465,-1 0 0,5-1 82,-4 5 0,4 6-1340,-1 2 1374,-2-2 97,10 10-1515,-5-7 866,6 8 1088,0-4 0,6-1 0,1 1 0</inkml:trace>
  <inkml:trace contextRef="#ctx0" brushRef="#br1" timeOffset="50">19191 3497 14228,'7'2'-637,"-3"2"0,3 3 1,0 5-1</inkml:trace>
  <inkml:trace contextRef="#ctx0" brushRef="#br1" timeOffset="51">19749 3411 7910,'0'-29'344,"0"0"0,0 1 1113,0 8-963,-5-4-138,3 5 135,-9-6 0,6 6-50,-3 2 1,-3-1-114,2 2 1,-2 1-365,-1 6 0,-2 0 281,-2 5 0,0-1-200,-4 5 1,3 2 114,-3 2 0,4 4-68,0 9 0,-2-2 11,1 6 1,2-1-141,7 5 0,1 0 77,3 0 0,3-5-271,-4 1 1,5-6 117,5 2 1,-3-4 117,7 0 1,-1-5-268,4 0 1,1-5 79,-1 1 0,5-4 105,-1-4 0,2 1-3,-1-5 1,-4 0 71,4-5 1,-3-3-72,-2-1 0,-4-1 244,1 2 1,-2 1 76,1-6 1,1 6-100,-4-2 1,-1 8 925,-4 0-388,5 7-348,-3-4-158,3 6 0,-5 10 433,0 2 0,0 10-159,0 3 0,-1 5-190,-3 8 0,1 3-268,-5 0 0,1 2 118,-2-2 0,3-5-712,1 6 0,4-11 379,-3 6 1,3-6-857,1 2 1,0-8 525,0 4 0,4-6 227,0 6 0,1-8-276,-1-5 1,3-3-643,6-5 0,-5-3 61,0-5 1,1 0 1183,3 0 0,0-5 0,1-2 0</inkml:trace>
  <inkml:trace contextRef="#ctx0" brushRef="#br1" timeOffset="52">19935 3435 7910,'0'-24'705,"0"-5"-151,0 0-337,0 0 1176,0 10-880,0-5 1,0 10 56,0-2 0,0 6 850,0 2-552,0 5-281,0-2-394,0 16 1,0 1 51,0 9 0,0 6-245,0-2 0,0 3 87,0-4 0,0-3 157,0 0 1,2-6-27,2 1 0,-1-2-916,5-1 1,0-2 132,5-3 1,-1-3-29,0-5 0,1 0 228,-1 0 1,1-1-106,-1-3 0,5-7 60,-1-6 0,1-5 117,-5 2 0,-1-4 221,-3-1 0,2 2-148,-6 2 2,6 3 1262,-9 6-644,5 0-190,-6 5 1743,0 1-1039,0 6-282,0 0 1,0 10-29,0 2-386,0 9 0,0-7 54,-6 9-915,5-4 537,-5 6 1,8-4 109,2 0-2010,-3-6 1047,10 8 569,-9-9 0,13 4-1210,-3-6 1,5-1 535,-1-2 0,4 0 1064,4-5 0,7 0 0,0-4 0</inkml:trace>
  <inkml:trace contextRef="#ctx0" brushRef="#br1" timeOffset="53">20581 3336 7910,'0'-16'0,"0"-1"0,-5 1 0,1 3 0,-5 5 1735,0 0 0,-3 5-796,-5-1 0,2 2-32,-5 2 1,3 6-392,-4 2 1,6 3-153,-1 2 0,2 3-133,1 1 1,5-1-492,0-3 116,5 5 0,-2-5 191,5 4 1,1-5-685,3-3 514,3 2 0,10-10 15,-1 3 0,1-3-75,-5-1 1,2-1-734,2-3 1,-2-3 382,3-5 1,-4-2 157,0-3 0,-2 4 271,-3-4 1,2 7 314,-6 2 280,0 5 1,-4-4-194,0 3 323,0 3-424,0 6 1,4 4-155,0 7 1,2-1-41,-2 2 0,2-3-108,2 2 0,3-2-427,-3-2 1,3 1 277,2-1 1,0-5-141,4-3 0,-2-2 62,6-2 0,-6 0 290,1 0 0,4-6-106,0-2 1,0-5 75,0-3 1,-4 1 34,0-6 1,2 0 177,-1-3 0,-5 3 204,-4 0 0,-5 6-185,1-1 1,-3 2 446,-1 1 0,0 5-283,0 0 1,-5 5 150,-3-1 0,-5 3-97,-3 1 1,1 5-26,-6 3 0,6 5-152,-2 3 1,3-2-32,2 3 0,1-2-293,3 1 1,1-3 176,3-1 0,2 1-315,-2-5 0,4 1 193,4 0 0,-1 0-53,5-4 1,-4-1 65,5-4 1,-1 0-120,4 0 1,1 0-58,-1 0 1,1-2 42,-1-2 1,-1-3-77,-3-5 0,3-1 55,-2 1 1,0-6-123,0-3 1,0 1 57,-5-5 1,5 2-15,-5-11 0,4 1 51,-4-4 1,4-1 2,-3-4 0,3 5 278,-4 0 1,4 7 893,-4 9 1322,0-3-851,-4 11-472,0 0-478,0 8 1,0 6 42,0 3 0,0 10-6,0 11 1,-4 1-176,0 7 1,-4 0 12,4 4 1,0 1-1531,4-1 882,0 0 1,0-1-2616,0-3 2027,0 3 1,0-10 384,0 3 0,5-7 139,3-1 1,5-6-219,3 1 595,-2-2 0,10-7 0,-5-2 0</inkml:trace>
  <inkml:trace contextRef="#ctx0" brushRef="#br1" timeOffset="54">21350 3014 7910,'7'-17'2235,"-3"1"-1348,-3-1 1,-1 5 1740,0-1-1745,0 6 0,-1 2 260,-3 5 1,-3 11-426,-6 6 0,1 6 146,-1 6 0,1 3 125,0 5-631,-1 0 1,5 0-42,0 0 0,5 1-100,-1-1 1,2-1-1233,2-3 0,6 1 705,2-5 0,5 0-2088,3-4 0,8-2 1144,5-2 0,6-3 1254,3-6 0,-1 1 0,6-1 0</inkml:trace>
  <inkml:trace contextRef="#ctx0" brushRef="#br1" timeOffset="55">21734 3076 7952,'0'-20'0,"0"4"0,0 8 0,0-3 0,0 9 1676,0-3-249,0 5 1071,0 0-2221,0 11 397,0-3-226,6 21 0,1-8-226,5 15-362,6-10 1,-4 8 183,2-5 0,2 0-568,-1-4 0,5-2 396,-2-2 0,-2 1-383,-1-6 0,1 0-189,-2-8 0,1 2-396,-5-6 1,1 4-652,-1-4 1247,-5 0 0,3-5-239,-6-3 739,5-3 0,-2-11 0,6-1 0</inkml:trace>
  <inkml:trace contextRef="#ctx0" brushRef="#br1" timeOffset="56">22106 3088 7952,'-13'6'967,"-4"2"0,2 7-877,-6 2 1,1 5 101,-5-2 0,-1 5-33,-3 4 0,1 1-645,-5 4 1,7-4 279,1-5 0,3-1-721,9 1 0,0-5 139,9-4 788,-1-2 0,5-2 0,0 1 0</inkml:trace>
  <inkml:trace contextRef="#ctx0" brushRef="#br1" timeOffset="57">22354 3274 7941,'9'13'1425,"-1"-1"0,-1 0-499,1 1 1,-2-1-452,-6 1 0,0-1-356,0 0 0,-4 1 52,-1-1 1,-4-2-1143,1 2 1,1-6 523,-2 6 0,5-4-2352,-4 1 1490,5 2 1309,-2-10 0,-1 10 0,-1-4 0</inkml:trace>
  <inkml:trace contextRef="#ctx0" brushRef="#br1" timeOffset="58">23397 2815 9994,'-7'0'3006,"1"-5"-2436,6 3-81,0-3-13,0 5 0,6 1 6,2 3 0,3-1-13,1 5 1,1-3 17,-1 3 1,-4 0-116,1 5 0,-1-1 76,4 0 0,2 2-155,3 3 1,-4-4-66,4 4 1,-2 1 6,2-2 1,-3 6 298,2-1 0,2 4 75,-1 4 1,-1-2 49,-4 7 0,-1-1-148,-2 4 1,0 0-132,-4 0 0,-1 0-277,-4 1 1,-6 3 62,-2 0 1,-5 1-1202,-3-5 1,-3 0 682,-6 0 0,-1-4-2824,-3 0 0,3-5 310,-3 1 2814,2-3 0,-3-7 1,-2-1-1</inkml:trace>
  <inkml:trace contextRef="#ctx0" brushRef="#br1" timeOffset="59">22739 3014 8033,'-1'-11'273,"-3"2"216,2-2 343,-3 5 640,5-7-530,0 6-434,0 2-264,0 5 1,1 0-1,3 0 0,3 1-14,5 3 0,1 5-296,-1 7 1,1 3-54,-1 6 0,0 4-90,1 0 0,-5 6 45,0-2 0,-5-3-228,1-1 0,-1-3 67,1-1 0,-2 0 98,2-1 0,-3 0 107,-1-3 1,-4 1-10,0-6 0,0 5 196,4-5 1,-2 1-116,-2-5 1,3 1 238,-3-1-187,2 0 1,4-1 326,2-2-176,-3-4-147,10-5 0,-4 0 19,6 0 977,-1 0-461,6-5-186,-4-8 1,9 0 115,-9-11-234,9 10 0,-9-9 377,3 2-329,2-2 0,-5-2-19,2 0 1,2 0-52,-1 1 1,-1-5-80,-3 0 1,-2 0 119,-3 4 1,2 0-29,-6 0 0,4 1 0,-4-1 0,0 0-8,-4 0 0,0 5-10,0-1 0,0 6 345,0-2-317,-5 3 0,-2 3-19,-6 3 0,0-2-697,-4 6 0,3 0 318,-2 4 1,2 0-1577,2 0 0,3 2 214,1 2 1520,5 3 0,3 10 0,7 3 0</inkml:trace>
  <inkml:trace contextRef="#ctx0" brushRef="#br1" timeOffset="60">955 5866 7859,'-7'-5'-887,"2"-2"473,5-5 221,0 5-1,0-4 220,0 9-329,5-9 191,-3 10 112,3-10 0,1 9 0,1-3 0</inkml:trace>
  <inkml:trace contextRef="#ctx0" brushRef="#br1" timeOffset="61">831 5407 7837,'-5'-12'751,"3"0"1,-3 3-262,5 1 359,0 5-122,0-2 118,-6 5-143,5 0-503,-5 0 0,2 1 133,0 3-56,0 9-109,-2 6 1,5 3 165,-3 3-179,3-3 68,1 8 53,0 1-111,0-5 1,1 8 53,3-5 1,3 1 50,5-1-129,6-2 1,-4 3-115,3-5 1,1-1 123,-2 1 0,5-1-78,-5-4 1,6-2 88,-1-5 0,1-2-6,-1-3 1,2 2-3,-2-6 0,4 0-146,4-4 0,-3-1 86,3-4 0,-3 3-205,-1-7 1,-2 2-984,-2-1 0,1-1 580,-6 4 0,1-3-993,-5 4 0,-3-4 707,-1 4 1,-5-2-1521,1 2 2321,-3-3 0,-1-5 0,0-1 0</inkml:trace>
  <inkml:trace contextRef="#ctx0" brushRef="#br1" timeOffset="62">1179 5668 7797,'0'-7'2317,"-2"1"-1473,-2 6 864,3 0-664,-5 0-659,6 0-186,6 0 1,5 0 16,5 0 1,5 6 96,-5 2 1,6 2 121,-1-2 1,1 5-333,-1-1 1,1 0 85,-6 5 1,5-3-89,-4-2 1,-1 0 68,-3 1 0,-1-1-67,0 1 1,-3-1 79,-1 1 0,-5-1-343,1 0 0,-4 2-535,-4 3 0,-9 3-825,-7 9 0,-9 3-2585,-4 5 3829,-3 6 1,-12 1-1,22-19 1,1 0 0</inkml:trace>
  <inkml:trace contextRef="#ctx0" brushRef="#br1" timeOffset="63">2034 5655 8088,'0'-8'0,"0"0"0,0 5 1431,0-2-421,0 5-19,0-6-363,0 5-208,0-5 1,2 12-82,2 2 0,-1 3-89,5 1 0,-4 6-327,4 3 0,-5-2 139,1 2 1,-2-2-5,-2 2 0,0-2 62,0-2 0,0-3-451,0 2 1,0-6 147,0-2 0,0-4-468,0 4 213,0-5 206,0 3 604,0-6-280,5 0 0,-2-6-71,5-2 0,-4-7-30,5-2 0,-1-5 158,4 2 1,-3-4 27,-1-1 1,0 5 76,5-1 1,-5 6 111,0-2 0,-1 8-252,1 0 1,3 7-26,-2-3 36,2 4 1,1 2-115,0 4 1,-1 3 124,-2 8 1,0 0 11,-5 4 0,5 0-30,-5 0 1,0 2-557,-4-5 0,4-1-142,0-3 1,0-1 552,-4 1 0,0-5-123,0 0-10,0-5 478,0 2-198,0-5 153,0 0 0,0-5-86,0-3 0,0-5-209,0-3 1,6-4 66,2-5 0,-1 2 31,1 2 1,1-1 30,3 6 1,-4-1-28,1 5 1,-1 1 106,4 3 0,-3 2-135,-1 6 1,-4 0-18,4 0 1,-4 1 22,5 4 0,-5 1 184,4 7 0,-5-1-295,1 1 0,1 3 79,0 1 1,-1-1-799,-4-3 0,1 0 394,3 4 1,-2-7-761,2 2 0,-2-2 480,3 2 1,-3 1-454,7-1 1,-2-4 524,1 0 1,4-5 585,1 1 0,-1-2 0,6-2 0</inkml:trace>
  <inkml:trace contextRef="#ctx0" brushRef="#br1" timeOffset="64">2791 5655 8088,'0'-12'0,"0"0"1316,0 5 319,0-4-620,0 4-705,-5 0 0,-2 1-75,-6 6 1,1 2-106,0 2 1,3 3 104,1 5 0,1 6-108,-1 3 0,-2 2 138,6 2 0,0-1-322,4-4 1,0 2-342,0-5 0,0 3 274,0-3 1,1 0-315,3-5 1,-1-5 219,6-3 0,-5 1 126,4 0 0,-4-1-115,4-4-242,1 0 1,3-6-4,0-2 1,-1-4 139,-2-5 0,2 2 281,-3-6 0,2 0-134,-2-3 1,3-1 143,-3 0 1,-1 4-88,1 1 0,-3 5 530,3-2 0,-4 7-3,4 2 69,-5 5 1,4-2-188,-3 5 1,-1 1 212,5 3 1,-4 3 9,4 6 1,-3 0-122,3 4 1,-4-3-202,4 2 0,-4 2 33,5-1 1,-2-1 29,1-3 0,3-5-124,-3 0 0,-1-1-937,1 1 1,1 2-742,3-6 0,-4 4 845,0-3 0,-1 0-1023,2-1 768,2-2 947,-4 3 0,-1 1 0,0 1 0</inkml:trace>
  <inkml:trace contextRef="#ctx0" brushRef="#br1" timeOffset="65">3163 5581 8059,'0'-7'1590,"0"2"-631,6 16-230,-5-3-369,5 15 1,-1-9 112,4 3-181,-4 2 1,6-4 85,-3 6-146,-2-6-381,5 3 191,-4-6 0,5 1-14,1-1 0,-1 0-386,0 1 407,1-6-13,-1 4 183,-5-10-173,4 5-1718,-4-1 761,5-3 447,1 3 96,-1-5-968,1 0 772,-1 0 1,-4 0-138,1 0-114,-7 0 815,9-5 0,-9-2 0,3-6 0</inkml:trace>
  <inkml:trace contextRef="#ctx0" brushRef="#br1" timeOffset="66">3449 5631 8036,'-9'0'629,"1"0"0,4 0-156,-4 0 0,-1 1-183,-3 3 0,0-1-60,-1 5 1,4 0 1100,-4 5 1,4-1-700,-8 1 0,-1 3-346,2 1 1,-6 5-1211,1-2 1,-3 0 642,0 0 0,-5 1-2978,0 4 3259,0 0 0,-2 5 0,0 2 0</inkml:trace>
  <inkml:trace contextRef="#ctx0" brushRef="#br1" timeOffset="67">3908 6065 7932,'0'7'659,"0"-2"-247,-6-5-112,5 0-93,-5 6 0,6-5 636,0 5 512,0-6 351,0 0-1212,6-6 55,1-1-433,11-5 0,1-2-77,6-3 181,-6-2 0,4 0 54,-3-5-54,5 5-563,-1-6 0,0 5 267,-4-1 93,4 0-425,-5-3 179,1-1 180,-3 0-55,-4 0 1,-1 0-136,1 6 277,-6 1-224,4 6 23,-10-1 19,4 1 102,-5 5-86,0 1 923,0 1-373,0 4-447,0-5 78,0 6 105,0 0-552,6 0 213,-5 6-1,10 6 204,-9 2 121,9 9-144,-10-4 6,10 6-36,-9 0 1,7-4-122,-5-1 78,6-4-90,-9 2-71,10-6-34,-9 0 193,9-5 22,-4 4 0,5-9 118,1 2 1,-1-3-108,0-1 1,1-5 7,-1-4 0,1-2-27,-1-1 0,0-6 17,1-3 1,-2 2 51,-3-2 0,2 1 136,-6-5 1,4 1-155,-4 4 1,2 2 328,-2 5 0,-3 1 594,3 0-415,-2 5-124,-2 1-232,0 6 0,0 2-299,0 2 1,4 0 103,0 8 1,2-1 139,-2 10 1,-2-2 3,7 2 0,-5 1-707,4-5 1,-1-1-528,1-4 1,3 1 576,-2-1 1,-3-3-602,3-1 761,-1-5 0,4 2-106,1-5 513,-6 0 0,4-5 0,-4-2 0</inkml:trace>
  <inkml:trace contextRef="#ctx0" brushRef="#br1" timeOffset="68">4838 5407 9088,'0'-12'2638,"0"5"-788,0 2-1289,0 5 0,0 1-602,0 3 1,0 9 79,0 7 1,-5 9-1300,-4 4 1,-2 9 1259,-1 3 0,-6 3 0,-1 2 0</inkml:trace>
  <inkml:trace contextRef="#ctx0" brushRef="#br1" timeOffset="69">5111 5606 7935,'0'-7'772,"-5"-4"-276,3 10-137,-3-5 105,5 1 138,0 3-244,0-3 373,0 5 440,0 0-789,5 0-162,-3 0 0,9 0 0,-5 5-44,7 2 44,-1 5 55,1 6-51,-6-4-4,4 10 0,-5-5-320,7 0 160,-1 5 56,1-11 104,-1 11-835,0-10 350,1 3 206,-1-4 0,1-1 158,-1 1-91,1-1 103,-1-5 1,0 4-1435,1-10 0,-1 5 54,1-6 417,-1 0 1,-4 4-29,0 0-320,-5 0 755,8-4 1,-9-1 444,2-3 0,-3-3 0,5-5 0,1-1 0</inkml:trace>
  <inkml:trace contextRef="#ctx0" brushRef="#br1" timeOffset="70">5458 5581 7935,'0'-7'1953,"0"-4"-1299,-5 10 74,3-5-199,-9 6-56,5 0-252,-7 6 333,1 1 0,-2 6-579,-3 4 0,-2 2 56,-6 6 1,-4 1-556,0 3 1,-5 3 523,1 5 0,-3 0 0,-1 1 0</inkml:trace>
  <inkml:trace contextRef="#ctx0" brushRef="#br1" timeOffset="71">2369 6784 8000,'-12'-8'600,"0"0"-215,-1 5-400,1-3 0,4 6 130,-1 0 1,1 0 139,-4 0 0,-1 6-28,1 2 0,1-1 112,2 1 1,4 0-85,5 5 0,0-1-170,0 1 0,1-1 227,3 0 0,3 1-57,6-1 0,-1 2 21,1 3 1,-1-4-46,0 4 1,1-3-61,-1-2 1,1-4 55,-1 1 0,-4-1-315,1 4 173,-7 1 0,8-1-316,-6 1 0,0-5-369,-4 0 0,-1-1 338,-3 1 0,1 3 166,-5-2 0,-1-3-8,-3 3 1,1-5-2217,3 4 920,-3-5 1400,4 2 0,0-10 0,1-2 0</inkml:trace>
  <inkml:trace contextRef="#ctx0" brushRef="#br1" timeOffset="72">2493 6871 8000,'2'8'612,"2"0"1,-1-1-372,5 2 0,-1 2-455,1-3 0,-1 3 202,-3 1 12,3 1 0,6-1 0,-1 1 0</inkml:trace>
  <inkml:trace contextRef="#ctx0" brushRef="#br1" timeOffset="73">2866 7181 7893,'0'-12'1539,"4"-2"-1012,0-3 0,6 2-20,-2-6 0,-1 2-139,1-2 1,-4-3-94,4-1 0,-3 0-59,3-4 0,-4-1 13,4 1 0,-5-1 0,1 1 1,-3 4-208,-1 0 0,0 2 205,0 6 1,0 0 231,0 5-403,0 0 1,-4 3 79,0 1 1,-1 5-315,1-1 0,1 8 151,-5 5 0,1 4 70,-2 8 1,0 1 69,5 11 0,-1 0 2,5 4 1,0 1-246,0-1 0,0-4 58,0 0 1,2-5-160,2 1 0,3-5 78,5-3 0,1-3-216,-1-6 0,0 1 147,1-1 1,1-1-131,2-3 1,-2-2 80,3-6 0,-4 0-1335,0 0 884,-1 0 1,-1-6-95,-3-2 0,-2-3 816,-6-1 0,0-12 0,0-2 0</inkml:trace>
  <inkml:trace contextRef="#ctx0" brushRef="#br1" timeOffset="74">2692 6896 7893,'-12'0'1227,"5"0"-943,1 0-2,6 0 96,0 0-32,6 0 0,1 4 992,5 0-1268,6 0 0,0 0 281,2 0-136,4 1-525,-5 0 255,6-4 89,5 5 0,-3-6-1570,1 0 728,-1 0 427,3 0 213,-4 0-1534,5 0 1702,-7 0 0,1 0 0,0 0 0</inkml:trace>
  <inkml:trace contextRef="#ctx0" brushRef="#br1" timeOffset="75">3337 6945 9140,'7'2'5018,"-3"2"-4425,-3-3 1,1 5-913,2-6 0,-3 1 251,3 3 0,-2-1-3615,-2 5 3683,0 6 0,-6 0 0,-1 4 0</inkml:trace>
  <inkml:trace contextRef="#ctx0" brushRef="#br1" timeOffset="76">4267 6871 7921,'-1'-11'1055,"-3"3"-634,3-3 0,-9 4-126,6-6 0,0 5-77,4 0 1,0 4 246,0-5 1027,0 7-541,0-9-563,0 9 0,1-3-156,3 5 1,4 7 112,9 5 1,-3 2-183,2 6 1,-2 5 68,-2 4 1,1 4-219,-1-4 1,1 4 74,-1-4 0,1 0-79,-1-4 1,0-2 2,1-2 0,-1-2-555,1-2 1,-1-3-368,0 2 0,-1-6 492,-2-2 1,2-5-528,-3 1 0,3 1 379,1 0 1,-3-1-94,-1-4 193,0 0-772,5 0 1237,-1 0 0,0-11 0,1-3 0</inkml:trace>
  <inkml:trace contextRef="#ctx0" brushRef="#br1" timeOffset="77">4615 6871 7921,'-13'-13'0,"7"7"1108,-6 0-389,6 1 76,-7 3-451,1-3 0,-2 6 200,-3 3-325,-2 3-28,-6 11 0,3 1 137,-3 6-581,3 0-289,-8 5 525,5-4 290,0 5-54,6-6-55,-4-1 0,9 0-998,-3-4-1090,4-2 635,0 0 0,6-4 220,3 3 1069,3-9 0,6 3 0,2-4 0</inkml:trace>
  <inkml:trace contextRef="#ctx0" brushRef="#br1" timeOffset="78">4702 6648 7831,'0'-7'774,"-6"-4"-281,5 9-142,-5-3 52,6 5 470,0 0-331,0-6-167,0 5 1,0-5-166,0 6-15,0 0-223,0 6 67,0 6 171,0 2-1229,0 10 0,0-1 1019,0 6 0,-5 11 0,-2-2 0</inkml:trace>
  <inkml:trace contextRef="#ctx0" brushRef="#br1" timeOffset="79">4925 6796 8424,'0'-6'938,"5"0"25,-3 1-586,3 3 0,1-3-159,-5 5 55,5 0 89,-1 0 1,2 0-223,0 0-37,4 5 1,-5 3 81,2 9 1,2 1 141,-6 3-567,5 8 218,-7-9 71,3 11 1,-1-3 222,0 1-202,1 0 0,-5-4 35,0 0-619,0 0 314,0 0 75,0-6-1,0 4-18,0-9 80,0 9 1,0-9 80,0 3-4,0-3-29,0-8 70,0 5-42,0-9 10,0 9 11,0-10-19,0 10 1,0-9 16,5 3 224,2-5 26,11 0-250,-4-5 69,9-2-60,-4-6 0,2 1 130,0 0 1,-1-5-64,5 0 0,-1-5 162,-4 2 1,2-4-102,-5 0 1,4-1 82,-5 0 1,-3 2-79,-5 2 1,-5-1 146,1 5 0,-3-1-27,-1 2 0,0 2-107,0-3 0,-5 4-71,-4 0 0,2 5 92,-1 0 0,0-1-13,-4-3 0,3 4-3,1 0 0,4 3-886,-4-3 1,3 4 47,-3-4-2457,5 5 1698,-8-3 1406,4 6 0,-5 6 0,0 1 0</inkml:trace>
  <inkml:trace contextRef="#ctx0" brushRef="#br1" timeOffset="80">5620 6896 7970,'-13'-13'0,"6"1"0,-4 5 0,10-4 1293,-5 10-562,1-10-254,4 4 916,-5 0-584,6 1-69,-6 6-123,5-5-394,-4 3 1,5-3 192,0 10 0,5 2-137,-4 11-55,11 1-165,-6 6 165,7 6-351,-1 0 199,1 1 1,-1 0-118,0-3 78,1-3-585,-1-1 459,1-2 0,-1-9-412,0 2 0,1-2 267,-1-1 0,1-2 163,-1-3 1,5 1-5,-1-4 1,-3-1-1340,-5-4 0,0 0 558,5 0 1,-1 0-814,0 0 1673,-5 0 0,4 0 0,-4 0 0</inkml:trace>
  <inkml:trace contextRef="#ctx0" brushRef="#br1" timeOffset="81">5905 6945 7970,'0'-12'404,"-1"4"-161,-4-1-243,4 7 0,-10-4 989,3 6 0,-3 1-396,-2 4 0,-3 3-117,-1 8 1,-8 2-121,5 3 0,-11 7-898,7-4 0,0 4 417,4-3 1,0-2-904,0-2 1,2 1-808,5-6 0,6 5 1598,3-4 237,3-1 0,1-3 0,0-1 0</inkml:trace>
  <inkml:trace contextRef="#ctx0" brushRef="#br1" timeOffset="82">6488 6883 7980,'0'-12'3203,"0"5"-2771,0 1 1,0 5-158,0-3 1,-6 3-233,-2-4 1,-3 4 77,-1 1 1,-6 1-143,-3 4 0,2-3 112,-2 7 1,5-2 44,-5 1 1,4 3 5,-3-3 1,5-1-178,-2 1-332,3 1 279,2 3 1,5-4-107,3 0 285,-3-5 34,6 8 1,-5-8-92,6 5 1,1-5 113,4 1 1,-3 2 89,7-2 1,-5 4-124,4-4 0,2 4-103,6-3 1,-2 3 72,3-4 1,2 4-505,2-4 0,-2 5 231,1-5 0,1 4 174,4-4 1,-4 2 9,-1-2 1,-5-3-1707,2 3 0,-3 2 80,-2-2 1630,-5 6 0,4-9 0,-4 5 0</inkml:trace>
  <inkml:trace contextRef="#ctx0" brushRef="#br1" timeOffset="83">6277 7193 9022,'-12'0'521,"3"0"629,1 0-265,5 6-285,-2-5-122,5 5-296,0-6 1,5 4 41,4 0 1,7 0-230,5-4 1,0 0-903,3 0 1,-2 0 547,7 0 1,-4 0-414,-4 0 0,1-4 772,-6 0 0,7-6 0,-4 3 0</inkml:trace>
  <inkml:trace contextRef="#ctx0" brushRef="#br1" timeOffset="84">6786 6747 7988,'-7'-19'1259,"3"2"1,2 7-260,2 2-399,0 5 1,0-4 303,0 3-752,0 3 198,0-5-235,6 6 0,1 6 63,5 2 1,1 3 35,-1 2 0,-1 5 38,-3 2 1,3 0-219,-2 0 1,2 1 24,1 4 0,-4-1-50,1 1 1,-1 0-226,4 0 1,-4 0 135,1 0 0,-5-5-206,4 1 1,-5 0 120,1 3 1,-3 0-97,-1-4 1,0 2 61,0-5 1,0 1 170,0-2 0,-1-2 134,-3 3 1,1-8-136,-5 0 0,4-2-140,-5 1 50,7 3 1458,-9-10-638,9 5-477,-9-6 1,10-2-48,-3-2 1,2 0-151,2-8 0,0 2 62,0-6 1,0 0-254,0 0 0,2-3-115,2-6 0,-1 1 139,5 4 1,-1-2 73,1 5 1,3-4 39,-3 5 1,2-1 52,-2 5 0,3 0-85,-2-1 1,2-2 114,1 3 1,0-8-23,1 8 1,-5-3-45,0 2 1,1 0 21,3-4 0,-4 3-10,1-2 1,-3-2 147,3 1 1,0-1-90,-4 2 0,-1 2 77,-4-3 1,0 0-67,0 0 1,0 0 252,0 5 0,0 0-71,0-1 0,0 1 367,0-1-384,-6 1 1,1 0-76,-4-1 1,2 5-46,3 0 1,2 4 62,-7-5 0,5 5-124,-4-4 190,0 5-263,-5-8 1,1 10 65,-1-3 0,5 2-802,0 2-2065,0-5 0,-1 3 2675,1-2 0,4 3-272,-4 1 413,-1 5 0,-9 2 0,-1 6 0</inkml:trace>
  <inkml:trace contextRef="#ctx0" brushRef="#br1" timeOffset="85">4429 8248 7911,'0'-7'0,"0"0"0,0 3 0,0 2 1057,0-9-323,0 10-286,0-10 160,0 4-299,5-5 0,-3 3 115,2 1-434,3 0 1,-5-5 160,7 1 0,-5 0 66,4-1 1,-4 2 27,4 3 0,-3-2-326,3 6 113,-5-6 0,4 9-138,-3-3-58,-3-3 239,5 6 92,-6-5-12,0 6-315,0 0 0,4 6 192,0 2 1,1 4 74,-1 5 0,-2-2 267,2 6 1,-3 1-168,-1 7 1,0-3-107,0 3 1,0-3-180,0-1 1,0 0 69,0-1 1,0 1-64,0 0 0,0-4 83,0-1 1,0-3-132,0 4 1,0-6 20,0 1-38,0-2 0,0-2-57,0 1 1,0-5 124,0 0-463,0-5 133,0 8 166,0-9 1,-1 3 102,-3-5 0,1 0-11,-5 0 1,0 0-30,-5 0 1,5 0 80,0 0 1,-1 0 230,-3 0 0,4 0 217,-1 0 52,1 0 1,0 0 9,0 0 641,5 0-378,-3 0 191,6 0-526,0 0 1,6 0 153,2 0 1,3 4-127,2 0 0,3 0-161,1-4 1,3 0-341,-3 0 0,5-1 157,-1-3 0,-2 3-1290,2-4 1,-5 3 719,5-2 0,-6 2 361,1-2 1,-2-2 174,-1 2 0,-1-5 0,0 2 0</inkml:trace>
  <inkml:trace contextRef="#ctx0" brushRef="#br1" timeOffset="86">4714 7962 7956,'-7'-12'0,"2"5"0,5 1 2804,0 6-1383,0 0 1,-2 7-2739,-2 6 1,3 6 336,-3 10 980,-3 3 0,0 10 0,-6 3 0</inkml:trace>
  <inkml:trace contextRef="#ctx0" brushRef="#br1" timeOffset="87">4900 8136 8174,'0'-12'172,"0"5"-172,6-4 0,-5 4 2069,10 0-921,-10 1-460,5 1-174,-1 3 189,-3-3-238,9 5-176,-4 0 1,5 1 126,1 3 1,-1 5 68,0 7-258,1 4 0,-1 10 0,1-4-1,-7 4-215,6 1-227,-6-5 221,1 4-556,4-5 0,-4 0 248,6 0-77,-1-1 1,-1-4-1073,-3-4 1061,3-2 51,-4-2-742,6 1 0,-1-2 421,0-3 0,-3-1 40,-1-3 621,0-3 0,5 5 0,-1-6 0</inkml:trace>
  <inkml:trace contextRef="#ctx0" brushRef="#br1" timeOffset="88">5285 8161 9667,'-13'-7'2426,"1"1"-2004,-1 6 1,1 0-185,0 0 1,-2 7-1,-3 6 1,-1 0 198,-2 8 1,-4 0-72,4 4 1,-4-1-842,-1 1 1,2 0-84,2 0 0,-1 0-349,6-1 1,-1-4-777,5-4 0,5 2 1683,3-1 0,2-1 0,2-3 0</inkml:trace>
  <inkml:trace contextRef="#ctx0" brushRef="#br1" timeOffset="89">5967 8049 8882,'0'-7'1571,"0"-4"-984,0 10-348,0-5 0,0 5 93,0-3-287,0 2 0,-6-3-278,-2 5 0,-3 4 106,-1 0 1,-5 6 181,1-2 1,-5 3 38,4 2 1,1-1-42,4 0 1,-1-1-59,1-2 40,-1 2 48,1-4 1,4 1 279,-1 0 1,7-4-161,-3 4 1,4-3 206,1 3 1,0-4 42,0 4 0,1-4-65,4 5 0,-3-5 41,7 4 0,-1-1-253,4 1 1,5 2-202,-1-6 0,2 4-120,-1-4 0,-3 2-377,2-2 1,-1-3 216,2 4 0,-7 0-766,2-1-1135,-2 0 1391,2-4 1,-4 0-126,1 0 940,-7 0 0,4 6 0,-6 1 0</inkml:trace>
  <inkml:trace contextRef="#ctx0" brushRef="#br1" timeOffset="90">5694 8409 7936,'-8'0'2703,"0"0"-2287,5 0-979,-3 0 199,6 0 2735,0 0-1664,0 5 0,6-2-368,2 5 0,3-5-184,1 1 0,2-1 0,1 0-81,2 1 1,5 0 178,-1-4-1530,-3 0 716,5 0 396,-4 0-2222,6 0 1593,0 0 1,0 0 793,0 0 0,5 0 0,2 0 0</inkml:trace>
  <inkml:trace contextRef="#ctx0" brushRef="#br1" timeOffset="91">6364 8074 7983,'0'-7'2507,"0"2"-1251,0 5-472,-6-6 624,5 5-496,-4-5 60,5 6 4638,0 0-5512,0 6 0,0 1 22,0 5 0,0 0-45,0 1 0,0-5 39,0 0 1,0 2-31,0 6 1,0-2 21,0 3 1,0 1 68,0-2 1,0 6-2,0-1 0,0 2 156,0 2 0,0 0-72,0 0 1,0 0 113,0-1 1,0 1-44,0 0 0,0-4 28,0-1 0,0-5 102,0 2-64,0-3-86,0-2-295,0 1 0,0-5-1351,0 0 894,0-5-2327,0 2 0,1-5-75,3 0 2845,-3 6 0,-1-5 0,-6 5 0</inkml:trace>
  <inkml:trace contextRef="#ctx0" brushRef="#br1" timeOffset="92">4714 9215 7889,'7'-12'37,"4"5"124,-10-4 1,5 8 162,-6-5-345,5 5 237,-3-3 890,3 1-259,-5 3-333,0-3 0,2 5 34,2 0 1,1 5 14,4 4 223,2 7-446,-5 4 0,3 4-4,-1 1 0,-1 4-107,1 0 0,3 1 242,-3-1-390,4-3 0,0 5-138,0-6 1,-3-2 92,-1-2 1,-1 1 178,1-6 1,2 1 26,-6-5 1,4-4-1776,-4 1 1,2-5-64,-2 4 746,-3-5 0,6 2-945,-3-5-226,-2 0 2021,9-5 0,-4-2 0,5-5 0</inkml:trace>
  <inkml:trace contextRef="#ctx0" brushRef="#br1" timeOffset="93">5223 9190 7889,'-9'0'725,"1"0"1,4 0-202,-4 0 1,-1 4-35,-3 0 0,-6 6-144,-3-2 1,-3 9 393,-5 4 0,1-2-276,-5 1 1,4 1-377,-4 4 1,1 0-835,-1 0 578,3-1 1,6-4 185,4-4 1,-1 2 439,9-1-912,-3-1 0,9-3-2512,-2-1 2043,2-5 923,6 4 0,6-10 0,1 5 0</inkml:trace>
  <inkml:trace contextRef="#ctx0" brushRef="#br1" timeOffset="94">5421 9327 7971,'13'-6'0,"0"5"832,4-3 1,-2 1-606,6-1 0,-6 1 1415,1-5 1,-2 5-563,-1-1 1,-1 2-238,0 2 1,5-4-394,-1 0 0,5 0-183,-4 4 0,3 0 133,-3 0 0,4 0-108,-5 0 0,2 4 40,-1 0 0,-4 2-95,4-2 1,-7-1-9,-2 5 0,-4-5 219,4 1-211,-5 3 1,3 0-326,-6 5 0,-6-4 106,-2 1 0,-3-1-797,-2 4 1,-3 1 404,-1-1 0,-3-4-1170,3 1 1,-4-1 684,5 4 0,-5 1-1276,5-1 1,-5-4 357,4 1 1777,1-1 0,-2 10 0,-1 1 0</inkml:trace>
  <inkml:trace contextRef="#ctx0" brushRef="#br1" timeOffset="95">5533 9674 11732,'12'-6'2403,"-4"4"-1742,1-7 1,3 1-382,5-4 0,3-1-61,-3 1 0,5-1-812,-1 1 0,1 0-1442,-2-1 0,2 2 1109,-5 3 0,4-2 926,-5 6 0,6-6 0,-2 4 0</inkml:trace>
  <inkml:trace contextRef="#ctx0" brushRef="#br1" timeOffset="96">6079 9451 7889,'-7'0'4054,"1"-2"-3131,6-2-96,0 3-522,0-5 1,-1 6-43,-3 0 1,1 4-22,-5 0 1,4 6 15,-5-2 0,7 3 85,-3 2 0,0 3 34,1 1-306,0-1 18,4-3 0,0-1-197,0 1 121,0-1 1,0 0-310,0 1 253,0-1 1,1-1 40,3-2 0,-1 0 22,5-5 0,0 5-97,5-5 1,-5 1 79,0-1 1,-4-2-21,5 2 1,-1-3-9,4-1 0,1 0 47,-1 0 1,1-1-2,-1-3 0,0 1 6,1-5 0,-1-1-60,1-3 1,-2 0 36,-3-1 0,2 1 209,-6-1 1,4 1-132,-4 0 0,0-1 275,-4 1 0,0-1-100,0 1 1,-4 0 197,0-1 1,-6 1 5,2-1 0,-3 1-106,-1 0 0,-5 3-675,1 1 1,-2 4 267,1-4 0,3 5-1751,-2-1 1,2 2 941,2 2 1,-2 3 860,-3 5 0,-2 6 0,-6 11 0</inkml:trace>
  <inkml:trace contextRef="#ctx0" brushRef="#br1" timeOffset="97">943 11633 5734,'-13'-4'878,"1"0"1,4-4-339,-1 4 0,5-5 215,-4 5-487,5 0 0,-6 3 569,5-3-239,-1 2-420,5-3 0,0 6 40,0 3 1,0 3 26,0 6 1,0 3-91,0 1 0,0 6 62,0 2 1,5 0-151,-1 4 0,5 1 5,0-1 0,-3 4-109,3-4 0,0 0-3,8-4 1,-2-2 28,6-2 1,-1 1 83,5-6 1,4 1-17,0-5 0,4-1 34,-4-2 1,1 0-29,-1-5 1,-1 2 131,5-2 1,-4-3-78,4 4 1,-5-4-141,1-1 0,-3-1 7,-1-4 0,-6 4-91,-3-3 0,-2 2-121,-1 2 1,-1-1-901,0-3-731,-5 3 815,-1-5-1082,-6 6 2125,0 0 0,-6-5 0,-1-2 0</inkml:trace>
  <inkml:trace contextRef="#ctx0" brushRef="#br1" timeOffset="98">1303 11770 9429,'12'0'826,"0"-4"-512,1 0 1,-1-1 414,1 5 0,3 2-266,1 2 0,5 3 12,-2 5 0,4 1-107,1-1 1,-1 2-155,1 2 1,-5-2 71,-4 3 0,-2 1-100,-2-2 1,-1 5-170,-2-5 0,-3 5 131,-1-4 1,-4-1-89,3-4 0,-8 5 93,-4 0 1,-7 5-1151,-2-2 0,-5 0 91,1 0 906,-2 1 0,-2 9 0,0 2 0</inkml:trace>
  <inkml:trace contextRef="#ctx0" brushRef="#br1" timeOffset="99">2407 11646 8818,'0'-8'1054,"0"-1"-580,0 7-31,-6-4 0,5 7-66,-3 4 1,2 3-129,2 8 0,0 4-129,0 4 0,2 7 88,2 2 1,-3 3-264,3 1 1,-1-4 131,1 0 0,-2-5-69,2 0 0,-3-3 69,-1-4 1,1-3-403,4-6 70,-4 1-58,4-1 710,-5-5-313,0-2 1,5-6-132,-1-3 1,1-7 70,-1-6 1,3-9-176,6 1 1,-1-2 115,0 2 1,0 0 97,-4 0 0,3 2 22,-3 2 0,3 3 126,2 6 0,-5 1 309,0 3-417,0 2 77,5 6 0,-2 6-30,-3 2 1,2 4 83,-6 5 1,0-2-89,-4 6 1,4-5-294,0 5 0,0-6-4,-4 2 0,0-8-27,0 0 1,4-5 154,1 4 14,-1-5 269,-4 2-234,0-5 1,0-1 127,0-3 1,4-3-82,0-6 1,4-4-70,-4-4 1,6-3 76,-2 0 0,3-1-3,2 0 0,-1 2-107,1 2 1,-1 3 122,0 6 0,-1 3 17,-2 1 1,2 5-29,-3-1 97,-2 3 1,3 6-122,-5 4 0,5 6-104,-5 1 0,0 6-33,-4-1 1,1 2-228,3 2 0,-1 0-732,5 0 1,-3-4 512,3-1 0,-1-5-622,1 2 0,3-3 480,-3-2 0,3 0-178,2 1 1,0-6 326,4-3 0,-2 1 517,6 0 0,0-1 0,3-4 0</inkml:trace>
  <inkml:trace contextRef="#ctx0" brushRef="#br1" timeOffset="100">3201 11832 8064,'1'-18'547,"3"6"851,-3-1-60,5 6-886,-12 0 1,4 2 46,-7 5 0,1 0-196,-4 0 0,-1 5-194,1 4 0,0 6 111,-1 1 1,2 1 12,3-5 0,-2 5 0,6-1 0,0 1-563,4-5 0,0-3 136,0-1-786,0 0 719,0 4 1,5-3-153,4-1 0,-2-5 76,1 1 1,-4-3-171,4-1 466,1-5 1,3-2-105,0-6 0,-1 1 332,-2 0 287,2-1 305,-4 1-214,-1 5-216,6 1 0,-10 8-164,7 2 0,-3 3 13,3 5 0,2 2 198,-3 3-165,-2 2 1,5 2-407,-3-1 0,1-5-1096,0 2 978,2-3 215,-4-2 0,5 0-86,0 1-2684,-5-6 1337,4-2 637,-4-5 321,0 0-86,4 0 203,-9 0 436,9-5 0,-10-8 0,4-6 0</inkml:trace>
  <inkml:trace contextRef="#ctx0" brushRef="#br1" timeOffset="101">3424 11795 8053,'0'-14'755,"5"-3"14,-3 16-377,3-5 1,-3 6 40,2 0 1,-1 6-5,5 2 228,0 9-345,5-3 0,0 9 352,4-2-490,-3 2 0,4-2-99,-6-1 0,4 0 94,1 0 1,1 2-688,-2-5 1,0-1 407,4-3 0,-5-5-1017,2 0 1,1-3 548,-2 3 1,1-5-624,-5 1 1,1-3 139,-1-1 1061,1 0 0,-1-5 0,0-2 0</inkml:trace>
  <inkml:trace contextRef="#ctx0" brushRef="#br1" timeOffset="102">3833 11757 8051,'-12'-6'3147,"-1"1"-2347,1 10 27,0 1-468,-6 12 1,-2 3-435,-4 8 0,-5 3 129,0 5 1,0-4-1311,4 0 0,6-1 346,2 1 910,3 3 0,-4-5 0,-1 6 0</inkml:trace>
  <inkml:trace contextRef="#ctx0" brushRef="#br1" timeOffset="103">4528 11646 7989,'-6'-18'976,"5"4"-706,-3-2 1,3 6-181,1 2 0,0 4-1,0-5 2856,0 6-1302,0-2-1200,0 5 1,0 10-61,0 2 1,0 13 134,0 0 0,0 8-824,0 0 230,0 3 0,0 1-20,0 0 0,0-4-43,0 0 1,0-4-347,0 4 0,1-5-728,3 1 1,-1-3 388,5-1 1,-5-5-315,1 1 0,2-6-405,-2 2 1046,0-4 1,-4-4 496,0-1 0,-6 0 0,-1 5 0</inkml:trace>
  <inkml:trace contextRef="#ctx0" brushRef="#br1" timeOffset="104">4516 11757 7989,'0'-19'0,"1"1"632,3 6 1,-1-2-169,5-3 0,0 4-194,5-4 1,1 3-32,2 2 1,-1 1 311,6 3 1,0-3-173,3 2 0,0 4-173,-3 1 0,1 2 33,-6 2 1,6 0-15,-1 0 1,-2 6-152,2 2 1,-6 3 109,2 2 1,0-1-280,0 0 1,0 5 79,-5-1 0,-4 5-86,0-4 0,-3 3 21,3-3 1,-5 5 28,1-1 0,-3 1 73,-1-2 0,-5 4-52,-4-4 0,2 0-321,-1 0 1,0-4 125,-4 0 1,-1-2-20,1-2 0,3-3-38,1-1 84,0-5 1,-4 2 88,-1-5 1,5 0-18,0 0 0,-1-1 109,-3-3 1,1-1-60,3-7 0,-3 1 123,2-10 0,2 1-88,-1-5 1,4-1 290,-4-3 1,5 3-97,-1-3 1,1 2 133,-1 3 1,3 4 225,-4 4 0,4 2 1057,1 2-965,0 5-60,0 1-307,0 6 1,0 11-1,0 6 1,0 5 99,0 3 52,0 5-125,0 2 0,0 1-258,0 0 1,0-2-445,0 3 1,1-3 0,2-3-1996,1 1 2070,6-6 0,-5-1-1882,4-5 1468,-4 5 1,-1-8-472,1 2 1,0-2 211,-1-2 1034,-2 1 0,3-1 0,-5 1 0</inkml:trace>
  <inkml:trace contextRef="#ctx0" brushRef="#br1" timeOffset="105">4478 12204 7989,'-7'0'4013,"2"0"-2652,5 0-797,0 0 0,5 0-182,4 0 0,7 0 258,5 0 1,4 0-180,4 0 1,-3 0-61,3 0 1,3 0-393,1 0 0,2 0-344,3 0 0,0 0-475,4 0 1,-4 0 589,4 0 1,-8 0 219,-1 0 0,0-6 0,4 0 0</inkml:trace>
  <inkml:trace contextRef="#ctx0" brushRef="#br1" timeOffset="106">5359 11621 8342,'0'-12'59,"0"-1"0,0 5-59,0 0 0,0 4 1392,0-5-326,0 6-76,0-8-216,0 5-151,0-7-454,0 1 0,0 4 168,0-1-300,0 6 1,0-3 134,0 1 0,-4 3 28,0-7 279,-6 7-513,3-9 1,-5 5 12,0-2 0,3 1-57,1 3 0,4 2 207,-4-2 1,5 2 54,-1-3-106,-3 4 1,5-6 74,-2 3 303,3 3-212,1-5-311,0 6-71,0 0-126,-6 0 0,5 7 347,-3 5 0,2 6-58,2 7 0,0 0 12,0 0 1,-4 5-50,0 3 0,0-1-12,4 1 0,0 0 109,0 4 1,0 0 352,0 1 0,0-3-176,0-1 0,0 1 14,0-2 0,0-1-136,0 1 1,0-4-1,0 4 0,0-5 123,0 1 1,0-3-73,0-1 1,0-2-153,0-2 1,0-3 174,0-6 161,0 1-178,0-1 0,4-4 408,0 0-393,0-5 1,-2 3-31,2-6 1,3 0-646,5 0 0,2 0 278,3 0 0,-2-2-4451,5-2 4636,1 3 0,4-10 0,0 4 0</inkml:trace>
  <inkml:trace contextRef="#ctx0" brushRef="#br1" timeOffset="107">5818 11547 7969,'-7'0'-537,"2"0"488,5 0 628,0 0 55,0-6 168,0 5-281,0-5-18,0 6-282,0 0 151,0 6-157,0 1 0,1 5 8,3 0 1,3-1-205,6-2 1,0 0 39,4-5 1,4 5-94,7-5 1,0 0-67,5-4 0,-4 0 96,4 0 1,-9-4-530,0 0 1,-7 0 230,-1 4 1,-2 0-17,-1 0-436,-6 0-1291,-2 0 1168,-5-6 877,-5 5 0,-8-10 0,-6 4 0</inkml:trace>
  <inkml:trace contextRef="#ctx0" brushRef="#br1" timeOffset="108">5793 11633 7969,'-12'0'699,"5"0"-11,-4 0-160,10 0-25,-5 0 34,6 0-96,0 0-142,6 6 1,0-5 67,7 3 1,-1 2-318,1-2 1,0 6 143,4-2 0,-2 0-185,6 5 0,-5-4-31,5 8 0,-6-2 0,2 0-329,-3 2 0,-3 1 195,-3-2 1,2-2-8,-6 2 0,0 2-230,-4-1 229,0-1 0,-7 1-81,-6 0 0,1 0 126,-4 0 0,-4-3 118,0 2 0,-2-2-69,1-2 1,-3 1-39,4-1 1,2-3 21,1-1 1,-1-4 414,2 4 1,-1-4-14,5 5 0,4-7 559,-1 3-625,7-4-123,-4-1 0,7 1 230,4 3 0,3-1-79,8 5 1,0-3-44,4 3 0,5-5-66,4 1 0,0-2 118,-4 3 0,4-4-54,0 3 1,4-3-191,-4-1 1,4 0-173,-4 0 0,0 0 134,-5 0 0,-4 0-390,-4 0 219,4 0 140,-7 0-50,5 0-1787,-11 0 0,-3 0 549,-8 0 1,-3 5-518,-5-1 1831,-6 5 0,-1-2 0,-6 6 0</inkml:trace>
  <inkml:trace contextRef="#ctx0" brushRef="#br1" timeOffset="109">5744 12415 7925,'-13'5'915,"6"-2"154,3 5-571,3 1 1,1 3 10,0 0-277,0 1 1,0-1-159,0 1 1,4-5 109,0 0 0,2-1-431,-2 1 1,-3-1 225,3-3 1,-1-2-728,1 2 0,-2-1-319,2 1 570,-3-3 1,0 5-1034,4-6 720,-4 0 810,4 0 0,-5-6 0,0-1 0</inkml:trace>
  <inkml:trace contextRef="#ctx0" brushRef="#br1" timeOffset="110">5744 12291 7925,'-7'0'2216,"1"0"-1997,6 0 0,2 0-513,2 0 1,1 1 85,4 3 0,2-1-136,-3 5 0,3-4-351,1 5 0,1-5 160,-1 4 535,1-5 0,-1 8 0,0-4 0</inkml:trace>
  <inkml:trace contextRef="#ctx0" brushRef="#br1" timeOffset="111">5992 12440 7925,'1'6'109,"3"-1"1,-1-4 226,5-1-171,-5 0 1,8 0 98,-3 0 1,3 0-424,2 0 0,-1 0-27,1 0 268,-6 0 27,4 0-578,-5 0 469,1 0 0,-7 5 0,-7 2 0</inkml:trace>
  <inkml:trace contextRef="#ctx0" brushRef="#br1" timeOffset="112">5979 12551 7925,'0'7'610,"0"-1"-168,0-6 273,0 0-496,6 0 110,1 0-83,5 0 1,1 0-251,-1 0 0,5 0 0,-1 0-193,-1 0 289,-1 0 1,-2 0 37,1 0 0,-1 0-1483,1 0-383,-1 0 812,0 0 300,1 0 624,-1 0 0,1 0 0,-1 0 0</inkml:trace>
  <inkml:trace contextRef="#ctx0" brushRef="#br1" timeOffset="113">6314 12415 8260,'0'-13'1607,"0"1"-1169,0 5 268,0 2-125,0-1 1,0 6-441,0 0-97,0 6 0,-1 11-285,-3 4 0,1 3 236,-5 0 1,5 5-1187,-1 0 0,3 2 1191,1-3 0,-6-1 0,-1 3 0</inkml:trace>
  <inkml:trace contextRef="#ctx0" brushRef="#br1" timeOffset="114">5930 11162 7944,'-9'-1'0,"1"-3"0,5 2 1974,-2-3-1396,5 5 0,0 1-442,0 3 0,0 7 113,0 6 0,0 6-28,0 2 0,-1 0-450,-4 4 0,4-3 223,-3-1 1,3-2-300,1-2 1,0-3 171,0-6 0,0 1-410,0-1 46,0-5 279,0 4 187,0-10 0,1 1-64,3-7 0,3-8 57,5 0 0,1-6-31,-1 2 1,5-5 17,-1 2 0,1-4 81,-5 0 1,3 0 529,-2 3 1,5 4-206,-10 4 0,6 2 402,-6 3 280,3-3-341,1 9-607,1-3 0,-5 10 257,0 4-125,-5 7-1127,3 4 538,-6 4 270,0 1 104,0 0-2644,5 0 2638,-3 5 0,9 2 0,-5 5 0</inkml:trace>
  <inkml:trace contextRef="#ctx0" brushRef="#br1" timeOffset="115">6463 11733 7964,'7'-13'2064,"4"1"-1238,-4-1-464,5 7 1,1 0-126,-1 6 0,1 10-14,-1 2 0,0 9 67,1-1 0,-5 9-7,0 4 0,-3-1-225,3 1 1,-5-1-193,1 1 1,1 1-304,-1-5 1,0-1 263,-4-7 1,0 1-3,0-6 0,0 2 61,0-1 1,0-8-151,0 4 1,-4-8-27,0 3 423,0-5-172,-1 3 0,2-6 140,-5 0 0,3-6-27,-3-2 0,4-3-78,-4-2 1,4-4 60,-5-4 0,5 2-40,-4-2 0,5 4 207,-1-3 0,3 5-60,1-2 0,0 3 100,0 2 1,0-1-16,0 1 1,1 1-14,3 3 0,3-2 28,5 6 1,5-6-104,0 2 0,5-2 172,-2 2 1,2-3-74,-1 3 0,2-3-73,-2-2 1,-2 1 19,2 0 0,-6-1 34,2 1 1,-8-1-82,0 1 0,-7 0 59,3-1 1,-4 1-189,-1-1 1,0-3 87,0-1 0,-1 1-268,-4 3 0,-1 0 115,-7-4 0,5 7-684,0-2 0,-1 4 389,-3-1 1,0 4-1209,-1 5 0,5 0-124,0 0 1,3 0 1660,-3 0 0,5 11 0,-2 3 0</inkml:trace>
  <inkml:trace contextRef="#ctx0" brushRef="#br1" timeOffset="116">6811 12067 9127,'-7'0'1294,"1"6"-963,6 2 1,-1 5-145,-3 3 1,2-2 44,-2 3 1,3 0-211,1 0 1,0 0 122,0-5 1,1-1-960,3-3-74,3 3 1,6-5 507,-1 2 0,0-2-307,1-6 1,-1-2 257,1-2 0,-1 1 429,0-5 0,1-6 0,-1-5 0</inkml:trace>
  <inkml:trace contextRef="#ctx0" brushRef="#br1" timeOffset="117">6860 11943 8260,'2'-6'1437,"2"1"-1286,-3 4 0,6 1-1143,-3 0 1,2 1 991,2 4 0,3 1 0,-4 7 0</inkml:trace>
  <inkml:trace contextRef="#ctx0" brushRef="#br1" timeOffset="118">6513 11385 8415,'0'-7'1435,"0"2"-449,0 5-889,0 0 0,0 5 13,0 4 1,0 2-144,0 1 0,0 5-150,0-1 0,0 5 130,0-5 1,5 1-9,4-5 0,2-3 94,1-1 0,5-5 1,-1 1 1,6-3-50,-1-1 1,-2-1 31,2-3 1,-5-3 80,5-6 1,-2 1 124,2 0 1,1 1 298,-5 2 0,3-2-221,-3 3 1,1 2 68,-2 2 0,-2-1-100,3 1 0,-4 0 76,0 4 1,-1 4-70,1 0 1,-1 5-934,0 0 0,-3 3 235,-1 5 421,-5 2 0,2 11 0,-5 2 0</inkml:trace>
  <inkml:trace contextRef="#ctx0" brushRef="#br1" timeOffset="119">7282 11708 7945,'0'-8'868,"0"-1"1,0 5-255,0-4-533,0 5 228,0-8 1,0 8 228,0-5-420,5 5 1,2-2 77,6 5 0,-5 0-74,0 0 1,1 7 112,3 5 0,-4 6-197,1 7 1,-3 1-119,3 3 1,0 1-109,-5 3 1,5 2 0,-4-5-168,2 2 0,1-6 239,5-1 1,-1-2 90,1-6 1,-1-1-32,0-3-861,1-1 228,-1-5 221,1 4 0,-1-10-25,0 4 0,-1-5 72,-2-5 0,2 3-320,-3-7 422,-2-4 319,5-1 0,-5-15 0,7 3 0</inkml:trace>
  <inkml:trace contextRef="#ctx0" brushRef="#br1" timeOffset="120">7642 11683 7921,'-13'-7'0,"1"2"295,-1 5 1,-4 6 449,-4 7 0,-7 1-73,-1 6-489,0 7-4,-1 4 1,0 6-210,-3 1 1,2-3-383,7-1 1,4 0 85,4-5 0,2 0-314,2-4 1,5-5-74,3 1 63,2-6 166,8 3 0,5-11 484,5-3 0,6-3 0,-2-1 0</inkml:trace>
  <inkml:trace contextRef="#ctx0" brushRef="#br1" timeOffset="121">7667 11943 7945,'0'9'1452,"0"-1"-1062,0 0-461,0 5 154,0-1 1,4 2 316,0 2 1,0-2-50,-4 3 0,0 1-500,0-2 0,0 1 171,0-5 1,1 0-487,3 1 0,-1-5 336,5 0 0,-3-3-476,3 3-139,0-5-757,5 2 611,-1-5 889,-5 0 0,4-5 0,-4-2 0</inkml:trace>
  <inkml:trace contextRef="#ctx0" brushRef="#br1" timeOffset="122">7803 11782 7945,'-7'0'3029,"2"0"-2780,5 6 0,0-4-801,0 7 0,0-5 265,0 4 287,5 0 0,2 5 0,5-1 0</inkml:trace>
  <inkml:trace contextRef="#ctx0" brushRef="#br1" timeOffset="123">8361 11559 10015,'0'-7'2817,"0"2"-1654,0 5-900,0 0 0,2 5-35,2 3 1,3 3-244,5 2 0,2-1 59,2 1 0,4-1 46,4 0 0,1 1-96,0-1 0,-1 1 47,-4-1 0,2-4-70,-5 1 1,-1-3 66,-3 3 240,-1 2-138,1-4-75,-7 5 0,0-4 93,-6 1 0,-4-5 160,0 4 0,-11-4-523,-2 4 0,-1-4 121,-3 5 0,1-2-620,-5 1 1,4 3 353,1-3 0,3-1-906,-4 1 0,6-3 545,-1 3 0,2-1 328,1 1 0,5 3 383,0-3 0,0 3 0,-5 2 0</inkml:trace>
  <inkml:trace contextRef="#ctx0" brushRef="#br1" timeOffset="124">8324 12129 10273,'8'-4'939,"1"0"0,-1-5-51,4 0 1,1 0-457,-1 0 0,6-2-358,3 3 0,2-3-1856,2-1 1257,0-1 1,5 1 276,3-1 248,-3 7 0,6-11 0,-4 3 0</inkml:trace>
  <inkml:trace contextRef="#ctx0" brushRef="#br1" timeOffset="125">9093 12402 8329,'0'-8'614,"0"0"1,0 0-183,0-5 0,-1 1-199,-3-1 1,1 0 141,-5-4 1,3-1 250,-3-3 0,1-3-335,-1-1 0,-3-1-284,3-7 1,1-1-92,-1-3 0,5-1 153,-1-4 0,2 2-49,2-5 0,0-1 3,0-3 0,2 5-173,2 2 1,-1 9 27,5 4 1,-1 5 188,1 3 0,3-1-7,-3 5 1,3 5 136,2 4 0,-1 1-104,1-2 1,-1 0-31,0 5 0,1 0-127,-1 4 1,1-5 146,-1 1 0,0 0 106,1 4-99,-1 6 1,-4 1-594,1 5 0,-7 0-166,3 1 1,-5 1 595,-5 2 1,-1-1-39,-7 6 0,1-6-30,-1 2 0,2-4-135,3 0 0,-2-1 71,6 1 1,0-5 106,4 0-202,-5-5 352,3 8 54,-3-10 0,6 5-136,3-6 0,-1 4 268,5 0 1,-4 2-76,5-2 0,-1-3 17,4 3 1,1-1-35,-1 1 0,1-1-63,-1 5 0,0-5 30,1 1 0,-2 3 553,-3 1-407,3-2 1,-8 5-135,5-3 0,-5-1-121,1 1 1,-3-4 121,-1 5 1,-5-3-196,-3 3 0,-3 2 56,-2-3 1,-1 3-303,-2 1 0,2-3 142,-2-1 1,2-1-138,1 1 0,5-1-119,0-3 1,4-2-791,-5 2-310,7-3 570,-4-1 531,6 0 428,0 0 0,6-11 0,1-3 0</inkml:trace>
  <inkml:trace contextRef="#ctx0" brushRef="#br1" timeOffset="126">9503 11807 8166,'6'0'0,"5"6"0,-9-4 0,2 7 0,-3-5-54,-1 4 1,4 0 1780,1 5 0,-1-1-793,-4 0 0,0 5-516,0 0 0,0 3 149,0-3-402,0-1 0,0 1 55,0-1 0,0 1 13,0-5 1,0 1 123,0-1-1773,0-5 628,0 4 403,0-4-874,0 5-2410,0 1 2274,0-6 1395,0-2 0,0-5 0,0 0 0</inkml:trace>
  <inkml:trace contextRef="#ctx0" brushRef="#br1" timeOffset="127">9664 11274 8006,'0'-7'3030,"0"-4"-2258,0 4-261,0 0-284,0-4 0,5 10-90,4-3 0,6-2 118,1 2 1,2 0-228,-1 4 1,-2 0 79,6 0 0,-6 0 64,1 0 1,2 0-302,-1 0 1,-1 1 22,-3 3 1,-5-2-64,0 2 0,-4 1 21,5-1 85,-7 1 0,4-4 95,-6 3-46,5-3 165,-3 5 527,3-1-119,-5-3-228,0 9 0,0-4 57,0 5 0,0 1-162,0-1 1,2 2 79,2 2 1,-3 4-82,3 4 1,-2 1-15,-2 0 1,0 5-19,0 3 0,0 3 152,0 1 0,0 6-138,0 3 0,0 0 183,0 0 1,-4 2 83,-1-2 1,1-5-204,4-4 1,0-1 82,0-7 0,0 3-77,0-8 0,-1 3-81,-3-11 1,2 1 79,-2-5 1,3 0 145,1 1 1,-4-5-357,0 0 1,-6-5-256,2 1 0,-9-2-2132,-4-2 0,-2 0 1229,-2 0 1,-6 0 1091,-7 0 0,-10 0 0,-8 0 0</inkml:trace>
  <inkml:trace contextRef="#ctx0" brushRef="#br1" timeOffset="128">2928 13171 8004,'-13'-19'520,"1"2"1,-1 4-70,1 0 1,-4 5-179,-1 0 1,-9 4 60,1-5 1,-3 7-1,4-3 10,-1 4 1,1 2-118,4 4 0,3-3-11,9 7-398,-3-1 288,9 10 1,-2 0-51,8 2 0,3-2 437,6-5-373,5 5 0,1-3-28,6 5 0,-5-4 33,1 0 0,-6-2 8,2-2 0,-3 1 26,-2-1 1,-1 1-194,-3-1 1,-2 0 64,-6 1 1,0-1-332,0 1 0,0-1 158,0 0 1,-6 5-634,-2-1 1,1 1 363,-1-5 1,0 4 138,-5-4 1,5 3-2133,0-7 1292,5-2 1112,-3-1 0,1-5 0,-2 0 0</inkml:trace>
  <inkml:trace contextRef="#ctx0" brushRef="#br1" timeOffset="129">2965 13308 9965,'5'7'805,"-2"-2"-370,5-5-108,1 0-1111,3 6 137,-5-5 1,4 6 646,-3-3 0,9 3 0,2 5 0</inkml:trace>
  <inkml:trace contextRef="#ctx0" brushRef="#br1" timeOffset="130">3287 13556 7913,'7'-13'0,"3"0"639,-6-4 0,6 2-566,-2-6 0,3 1 15,1-5 0,-3 0 42,-1 0 0,0-4 0,5 0 0,-5-1 33,0 1 0,-4 1-47,5-5 1,-7 6 181,3-2 1,-4 8-90,-1 5 0,0 2 1065,0 1-760,0 1 0,-1 1 593,-4 3-1693,4 2 518,-10 6 0,5 6 255,-2 2 1,-1 9 30,4 3 0,-3 4-837,4 0 1,0 7 190,4 2 1,0-1 22,0 1 1,1-4 132,3 4 1,-1-6-34,5 2 0,-3-3 139,3-1 1,-1-4 19,1-1 0,3-6 41,-3-1 1,-1-2-23,1-7 0,1 1-191,3-1 0,-4-2-549,1 2 334,-1-3 1,3-6-89,-3-3 1,2 1 620,-6-2 0,0-4 0,-4-7 0</inkml:trace>
  <inkml:trace contextRef="#ctx0" brushRef="#br1" timeOffset="131">3201 13208 7913,'-9'0'1587,"1"0"-521,5 0-1772,-8 0 511,10 0 0,-3 0 391,8 0 1,3 6-53,5 2 1,5 3-57,-1 2 0,8-1-480,1 1 0,-1-5 203,5 0 0,-1-4-527,1 4 0,-3-5 716,3 1 0,3 3 0,-1 0 0</inkml:trace>
  <inkml:trace contextRef="#ctx0" brushRef="#br1" timeOffset="132">3821 13357 7896,'12'-4'3337,"1"0"-2419,-6-6-1152,-2 9 0,-4-4 106,4 5 128,-4 0 0,-1 5 0,-7 2 0</inkml:trace>
  <inkml:trace contextRef="#ctx0" brushRef="#br1" timeOffset="133">5161 14027 7886,'-13'0'1239,"6"0"1,2 1-1094,5 4 0,1-4 389,3 3 1,3-3-190,6-1 1,0-5-132,4-3 0,4-5-169,8-3 1,-2-4 138,6-4 1,-4-1-310,4 0 0,0-4 137,5 0 0,-5-1-332,0 1 0,-6 1 161,2-5 0,-4 6-29,-4-2 0,-3 1 16,-6-1 1,0 3 26,1-3 1,-2 4 128,-3 5 1,-2 2-90,-6 5 496,0 1 1,0 4 38,0-1-414,0 7 154,0-4-57,0 17 0,0 3 34,0 11 1,0 0-6,0-1 1,4 1-327,0 0 1,1 0 86,0 0 0,-3-5-153,7 1 0,-3-6 73,3 2 0,2-8 81,-3 0 0,3-5 18,1 4 0,1-5-30,-1 1 1,1-3 7,-1-1 0,1-1 11,-1-3 1,4-3 53,1-6 1,0 1-51,-5 0 1,0-5 10,1 1 1,2-7 18,-3 3 1,6 1 278,-9-2 0,4 4 106,-4-3 0,-3 9 516,3-2-31,-7 4 276,4 2-922,-6 1 21,0 6 0,1 0-7,4 0 1,-4 6 45,3 2 0,-3 4-463,-1 5 0,0-2-306,0 6 0,5-6-559,-1 1 0,1 2-1413,-1-1 1725,-2-1 1,9-3-54,-3-1 839,3 1 0,1-1 0,1 0 0</inkml:trace>
  <inkml:trace contextRef="#ctx0" brushRef="#br1" timeOffset="134">6290 13271 7890,'-7'0'2368,"-3"-2"-963,6-2-1175,0 3 1,4-4-15,0 10 0,0 2-861,0 5 0,0 6 258,0 2 387,-6 9 0,-1-2 0,-5 3 0</inkml:trace>
  <inkml:trace contextRef="#ctx0" brushRef="#br1" timeOffset="135">6550 13333 7914,'0'-13'2774,"0"6"-2040,0-4-516,0 10 0,0-3 14,0 8 0,0 3-106,0 5 0,4 6 20,0 3 0,6 2-95,-2 2 1,3 1-216,2 3 1,0-3 147,4 3 0,-3-3-471,2-1 1,-2-4 241,-2 0 1,1-6-182,-1 1 0,1-2 165,-1-2 0,2-3-442,2-1 0,-6-5 62,2 1 1,-2-3 640,3-1 0,-7 6 0,0 1 0</inkml:trace>
  <inkml:trace contextRef="#ctx0" brushRef="#br1" timeOffset="136">6835 13370 7914,'-5'-13'2148,"-2"1"1,-5 5-1376,-1 3 0,-1 3-294,-2 1 1,-3 6-465,-6 7 0,-6 5 43,-2 7 1,2 3-822,-2 1 0,5 6-330,-1-2 0,0-1 1093,4 1 0,-2 0 0,7 4 0</inkml:trace>
  <inkml:trace contextRef="#ctx0" brushRef="#br1" timeOffset="137">7592 13184 8915,'-7'-7'2422,"2"1"-1608,5 6-451,0 0 1,7 0 0,4 2 39,4 2 0,7-1-64,-2 5-265,4 0 95,1-1 0,0 4 55,-1-3-140,1-2 0,0 5-56,0-3 1,-5-1 111,1 1 1,-6-4 50,2 5 0,-5-5 150,-3 4-382,2-5 98,-10 8 0,4-8 308,-5 5-243,0-5 1,-5 8-1,-3-3 0,-5-1-475,-3 1 1,-4 0 218,-4 5 1,-1-2-256,0-3 0,-1 3 192,-3-3 0,3 2-750,-3-2 1,3 2 392,1-6 1,1 4-589,4-4 1,2 5 93,5-5 1048,6 0 0,-4 1 0,4 2 0</inkml:trace>
  <inkml:trace contextRef="#ctx0" brushRef="#br1" timeOffset="138">7654 13754 8488,'8'-1'1249,"1"-3"0,0 1-981,8-5 1,-3-1-27,2-3 0,3-2-82,2-2 1,-2 2-169,2-3 183,5 4 0,-1 0-1358,0 1 0,0 4 1183,-5-1 0,-2 1 0,0-4 0</inkml:trace>
  <inkml:trace contextRef="#ctx0" brushRef="#br1" timeOffset="139">8386 14151 7819,'0'-21'581,"0"1"1,0-1-148,0-4 1,0-4-55,0 0 0,1-5-133,4 1 1,-4-4-27,3-5 1,-3 2-1,-1-5 1,0-1-73,0-3 1,0-1 25,0 1 0,0 0-26,0 4 1,0-2 65,0 6 0,0 3 2,0 5 1,5 7-190,-1 1 1,4 2 218,-4 6-90,6 1 85,-3 3-573,5 1 123,0 5 1,1 3-198,-1 8 0,-3 3 26,-1 5 1,-4 2 0,3 1 2,-2 2 1,-1 5 53,-4-1 1,0 2 64,0 2 0,0-2-26,0-2 0,-4 1-128,0-5 410,0-1-65,4 2 0,0-8 202,0 2-91,0-2 0,1-2 386,4 0-363,1-5 0,7 7 41,-1-6 0,5 0-2,-1-4 0,1 0 234,-5 0 0,1 0-110,-1 0 1,1 0 673,-1 0-214,-5 5-15,4-3-250,-10 3-176,5 1 1,-8-3-71,-2 5 0,-3-1 28,-5 1 1,-2 3 25,-2-3 1,0-1-180,-4 2 1,0-3-1524,0 3 1097,2 2 1,3-9-145,2 7 0,-2-7-1030,7 3 258,2-4 264,1 4-246,5-3 1269,0 3 0,5-5 0,2 0 0</inkml:trace>
  <inkml:trace contextRef="#ctx0" brushRef="#br1" timeOffset="140">8919 13618 7808,'0'-7'-119,"0"-4"116,0 4 157,0-5-199,0 5 66,0 1-309,-5 1 53,4 3-75,-5-3 344,1 5 159,3 0-246,-9 0 8,10 0 464,-10 0 974,9 5-406,-3-3 226,5 3-903,0-5 749,0 0-816,5 0 1,2 2-65,6 2 0,-1-3 180,0 3-177,1 3 0,-1-1 209,1 2-243,-1 3-33,-5-4-147,4 5 77,-10 1 143,5-1-335,-6 0 133,0 1 0,0-5 81,0 0 0,-4 1 13,0 3 0,-6-1-233,2-3-9,2 3 150,-5-4 52,4 6 0,-1-2-460,0-3 292,5-3 1,-3-3-220,6 2 163,6-3 69,1 5 1,11-6-2438,2 0 2552,4 0 0,1 5 0,0 2 0</inkml:trace>
  <inkml:trace contextRef="#ctx0" brushRef="#br1" timeOffset="141">5793 14870 7957,'0'-12'640,"0"0"1,2-1-599,2 1 1,-1-1-250,5 1 0,0 0 88,5-1 0,-5 1 329,0-1 0,0 1-73,5 0 1,-5-1-127,0 1 0,1-1-1,3 1 0,0 0 148,1-1 1,-1 1-28,1-1 0,-5 5-94,0 0 1,-4 4 431,5-5-214,-7 7-122,4-4 65,-6 6 27,0 0-94,5 0 0,-2 6-182,5 2 0,-4 4 93,5 5 0,-2-2 46,1 6 1,3 4 67,-3 3 1,-2 3-83,-2-2 0,1-3-120,-1 3 0,1-3 95,-5-1 1,4-2-151,0-2 1,0 2 102,-4-2 0,0-3-143,0-2 1,0 2 81,0-1 1,0-1-331,0-3 0,0-5-513,0 0 336,0-5-103,0 8-67,0-9 260,0 9 205,0-10 1,-1 4 183,-3-5 111,-3 0 0,-2-1-25,1-3 0,0 3 170,-5-4 1,5 4 440,0 1-495,0 0 0,-1-4-62,1 0 113,5 0 2178,-2 4-1037,5-6 397,0 5-1119,0-5 0,1 6-50,3 0 1,3 0-305,6 0 0,0 0-9,4 0 1,-3 0-226,2 0 1,2 0 117,-1 0 1,3 0 106,-3 0 1,1 0 110,-2 0-333,-2 0 0,10 6 0,-5 1 0</inkml:trace>
  <inkml:trace contextRef="#ctx0" brushRef="#br1" timeOffset="142">6438 14548 7991,'-5'-7'565,"3"2"0,-4 5-423,1 0 1,3 0-59,-7 0 1,1 9-310,-4 4 0,3 13-944,1 3 1169,0 5 0,-4 9 0,-1 1 0</inkml:trace>
  <inkml:trace contextRef="#ctx0" brushRef="#br1" timeOffset="143">6699 14759 7986,'-7'-6'465,"1"4"736,6-7-871,0 6-11,0-2-130,0 5 1,2 0-29,2 0 0,4 5 58,9 4 1,-3 2-35,2 1 0,-2 6-240,-2 3 1,1-2-48,-1 2 0,1-2-132,-1 2 0,-1 2 242,-3-2 0,3-3 55,-2-2 1,-3 2-482,3-1 0,-2-1 143,1-3 1,3-1-121,-3 0 0,-1-3 97,1-1 0,-1-4-124,1 4 1,2-3-336,-6 3 328,6-5 429,-3 2 0,5-5 0,1 0 0</inkml:trace>
  <inkml:trace contextRef="#ctx0" brushRef="#br1" timeOffset="144">7059 14833 7986,'-6'-12'0,"3"1"835,-5 3 0,4-2-277,-4 6 1,-2-5 89,-6 5 0,0 0-227,-4 4 1,-1 2-618,-4 2 0,0 8 116,1 9 1,-3-2-66,-2 2 1,5 4-210,-1 3 0,1 3-486,8-2 0,-5-2 840,5 6 0,-6 0 0,2 5 0</inkml:trace>
  <inkml:trace contextRef="#ctx0" brushRef="#br1" timeOffset="145">7815 14784 7880,'7'-13'552,"-1"6"1,-6 0-73,0 3-53,0 3 322,0-5 0,-6 6-316,-2 0 0,-7 0-242,-2 0 1,-1 5-296,2-1 0,1 4 153,-6-4 0,6 6 2,-2-2 0,4-1 214,0 1-329,1-5 4,-1 8 1,5-8 105,0 5 0,5-4 38,-1 4 1,2-4 85,2 5 1,0-5 117,0 4-184,0-5 1,2 7-34,2-6 1,-1 4 33,5-4 0,-4 4-157,4-4 0,1 5 88,3-5 1,1 0-314,-1-4 0,4 4-110,1 0 1,1 0-256,-2-4 1,-2 0-652,3 0 830,-3 6 0,-3-3-1346,-3 5 1809,3-5 0,-4 8 0,5-4 0</inkml:trace>
  <inkml:trace contextRef="#ctx0" brushRef="#br1" timeOffset="146">7592 15131 7868,'-8'0'1098,"0"0"873,5 0-1531,-3 0 0,8 0-71,2 0 1,4 0-419,9 0 0,-2 0 118,5 0 0,5 0-1037,4 0 1,2 1 257,-3 3 710,-1-2 0,8 9 0,-3-4 0</inkml:trace>
  <inkml:trace contextRef="#ctx0" brushRef="#br1" timeOffset="147">8250 14833 7929,'0'-8'0,"0"0"5,0-1 0,4-3 175,0 0 1,5-1 52,0 1 0,2-2-43,1-3 0,1 4 27,-1-4 0,-1 8 98,-3 0 0,3 1 113,-2-4 75,-4 5-271,6-4 0,-8 8-76,5-5 118,-5 5 173,2-3-444,-5 6 617,0 0-514,6 0 0,-5 2-3,3 2 0,-2 3 81,-2 5 0,4 1-2,0-1 0,0 6 82,-4 3 1,0-2-117,0 2 1,0 1-112,0 7 1,0-3 110,0 3 0,0-3-230,0-1 0,0-1 10,0 1-7,0 0 53,0 0 0,0-4 33,0-1 0,0-5-169,0 2 0,0-3-23,0-2 171,0 0 0,0 1-15,0-1 9,6-5 0,-5 0-257,3-3 234,-2-2 16,-2 3-192,0-5-74,0 0 185,-6 0 196,-1 0 0,-5 0-164,-1 0 122,1 0 0,0 0 13,-1 0 1,5-4 118,0 0 1,4 0 228,-5 4 1,5-4 103,-4-1 488,5 1-620,-8 4 0,10-1 134,-3-3-175,2 2-155,2-3 278,0 5 177,0 0 1,6 4-255,2 0 123,3 0-234,7 2 0,-3-5-224,6 3 1,-1 2 73,5-2 0,0 0-281,0-4 0,-4 1 157,-1 4 1,0-4-3035,0 3 1506,-2 3 646,-5 0 883,-1 5 0,-5 1 0,-2-1 0</inkml:trace>
  <inkml:trace contextRef="#ctx0" brushRef="#br1" timeOffset="148">6364 15937 7965,'0'-12'0,"0"3"0,0 1 0,0 4 1027,0-4-595,0-1 1,0 1 772,0 0-793,0 0 1,0-5-155,0 1-63,5 5 1,-2-3 27,5 6 0,-3 0 223,3 4-244,0 0 0,5 1-125,-1 4 0,0 3 74,1 8-110,-1-2 14,1 10 1,-2-1-119,-3 6 1,3 0 145,-3-4-298,-2 5 177,5-4 1,-10 2 72,3-4 1,3-6 37,1 7 0,-1-8-371,2-1 1,-1 2-420,4-1 1,1-1-600,-1-3 685,0-6 119,1 4-544,-6-5 628,4 7 0,-4-5-219,5 0-116,-5-5 308,4 8 455,-10-9 0,10 3 0,-4-5 0</inkml:trace>
  <inkml:trace contextRef="#ctx0" brushRef="#br1" timeOffset="149">6773 15925 7965,'0'-20'462,"-5"2"155,3 12 0,-9 0-11,3 6-143,-3 0-334,-7 0 0,-2 10-25,-9 2 119,2 14-101,-8-5 1,4 13-63,-2-5 1,0 4-47,8-4 0,-2 0-290,6-4 0,3-4-67,2-1 1,3-3-381,5 4 0,-2-2 723,6 2 0,-6 2 0,4-4 0</inkml:trace>
  <inkml:trace contextRef="#ctx0" brushRef="#br1" timeOffset="150">7183 16098 7959,'7'-5'266,"4"-2"0,-4 0 84,5 3 1,0-2 137,1 2-340,-6 0 729,4 4-492,-4-5 0,5 3 222,0-2-426,1 3-14,-1 1 0,2 0 73,2 0 38,-2 0-167,4 0 1,-5 1-109,-1 3 219,0-2-72,1 9 1,-2-5 261,-3 7-289,3-1 0,-9 1-11,2-1 1,-3 0 31,-1 1 1,-1-1-5,-3 1 1,-1-1-56,-7 0 0,2 1-309,-6-1 1,-4 5-544,0-1 624,-4 1-66,0-5-1245,-1 1 951,5-1 0,-3 0 139,2 1 0,3-1 48,2 1 1,2-5 315,2 0 0,-1 0 0,1 5 0</inkml:trace>
  <inkml:trace contextRef="#ctx0" brushRef="#br1" timeOffset="151">7245 16495 8948,'7'0'868,"4"0"0,-4 0-416,5 0 1,-4-4 74,0 0 1,1-4-298,3 3 0,5-3-72,-1 4 1,1-6-547,-5 2 303,6-3-240,-4 4 0,4-2-1015,-6 4 1169,6-4 1,-4 6-833,2-5 665,-2 5 0,-1-4-95,-1 3 433,0 3 0,1-10 0,-1 4 0</inkml:trace>
  <inkml:trace contextRef="#ctx0" brushRef="#br1" timeOffset="152">7766 16173 7959,'0'-13'1020,"0"6"-187,0 2 1039,0-1-675,0 5-356,0-5-294,0 6-418,0 0 1,0 6 57,0 2 0,0 5-145,0 3 0,0-2 77,0 2 1,0 2-256,0-1 0,0 4-11,0-5 1,0 5-213,0-5 1,5 1 133,4-5 0,-3-3 113,3-1 81,-7 0 1,9-1-32,-2-3-94,2-3 587,1-1-290,1 0 1,-1-1-58,0-3 412,1-3-285,-1-5 1,-1-1 332,-2 1-341,2-6 1,-6 3 5,3-6 0,2 2 21,-6-2 1,0-2 276,-4 2 1,0 2 139,0-2-521,0 6 1,-5-6-46,-4 9 0,-6-3 141,-1 6 1,-2 4-1,1 1 1,-2 2-4224,-6 2 2660,0 0 1,5 10 1340,-1 2 0,-5 9 0,-6-2 0</inkml:trace>
  <inkml:trace contextRef="#ctx0" brushRef="#br1" timeOffset="153">10545 12105 7925,'-11'-2'935,"2"-2"-431,4 3-191,5-5 690,0 6-391,0 0 0,5 0-393,4 0 1,7-4 202,5 0 1,8 0 194,4 4-367,3 0 0,2 0 78,4 0-176,-4 0 1,10 0 66,-2 0 1,6 5-1,2 4 0,0 2 27,-5 1 1,0 2-178,-4 2 0,2-2 93,-6 3 0,5-3 46,-5-2 0,-4 0 4,-4 1-73,-5-1 1,2-4 131,-5 1-181,-6-1 1,-1-1 87,-5-3 0,-1 1-114,1 0 1,-5-1 254,0-4-1041,-5 0-187,2 0 135,-5 0 0,-1 0-2760,-3 0 2389,-3 0 1,-10 0 30,1 0 1114,-6 0 0,-3 0 0,-7 0 0</inkml:trace>
  <inkml:trace contextRef="#ctx0" brushRef="#br1" timeOffset="154">11463 12055 7917,'0'-7'663,"-5"0"-115,1 3-57,0 3 786,4-5-393,0 6 97,0 0-633,6 0 0,1 2 125,5 2 0,5-1-97,-1 5 1,6 0-101,-1 4 1,2 2-55,2 3 1,-4-3-1,-1 2 1,1 2-17,4-1 1,0 3 25,-1-3 0,-3 3 41,0-3 0,-5 0-55,5-5 1,-6 0 21,2 1 1,-3-1-9,-2 1 0,-1-1 97,-3 0 0,-2-3-64,-6-1 0,0 0 0,0 5 1,-7-1-1042,-6 0 0,-11 6 508,-14 3 0,-6 2-1509,-9 2 0,20-10 0,-1 0 1463,-2 2 1,-2 0-1,-11 3 1,-1 1-1,-1 1 1,0 0-1</inkml:trace>
  <inkml:trace contextRef="#ctx0" brushRef="#br1" timeOffset="155">12591 12340 7964,'0'-12'1755,"0"5"-1639,0-4 544,0 10 1,0 1-170,0 8 0,2 8-104,2 5 1,-3 9-361,3 8 0,2 0 106,-2 8 1,0-9 89,-4 4 0,0-5 0,0 5 0,2-8-709,2-4 0,-3-7 94,3-1-43,-2-6 503,-2 3 609,0-11-446,0-1 0,0-8-119,0-2 0,0-4-81,0-9 1,0-1 109,0-2 0,0-8 60,0 3 1,5-2-65,3 2 0,3 0-463,2 0 0,1 1 21,2-1 1,-1 4-239,6 0 0,-4 8 312,3 0 0,-3 2 52,3 7 1,-3 0 178,4 4 0,-6 5 0,3 2 0</inkml:trace>
  <inkml:trace contextRef="#ctx0" brushRef="#br1" timeOffset="156">12914 12650 7964,'12'0'1511,"1"0"1,1-1-657,2-3 1,-1-3-432,6-5 1,-4-1-280,3 1 0,-5-1 105,2 1 1,1 0-306,-2-1 1,0 1 110,-8-1 1,1 1-125,-4 0 0,3-1 83,-4 1 214,0-1-343,-4 1 0,-7 1-76,-5 3 1,-2 4-231,-7 8 0,1 3 193,-5 5 1,4 4 189,1 1 0,4 4-24,0-5 0,8 5-32,3-5 1,4 2-22,1-1 1,1-3 84,4 2 1,6-2-197,5-2 1,6-1-177,-1-2 0,2-4-6,2-5 0,0-1 95,0-3 1,0 1 240,-1-5 0,1-5-131,0-3 0,0-2 343,0 1 0,-1-1-94,1-2 0,-4-4-19,0 4 0,-6-9-13,1-4 1,-2 1 175,-2-1 1,-3 1 125,-1-1 1,-5-1-111,1 5 1,1 1 65,0 7 0,-1 4-53,-4 4 0,0 5 22,0 0 6,0 5 140,0-3-140,0 17 1,0 3 154,0 11 0,0 5-299,0 3 0,0 5 85,0 3 1,0-1-227,0 5 0,0-1 74,0 2 1,0 2-147,0-2 0,0 0 63,0 0 1,0 1-930,0-6 1,1 0 184,3-3 0,-2-7-113,2-2 0,-3-7-170,-1-1 316,0-6 203,0 3 554,-5-11 0,-2 4 0,-6-4 0</inkml:trace>
  <inkml:trace contextRef="#ctx0" brushRef="#br1" timeOffset="157">13323 12526 7964,'6'-12'1220,"-3"4"-967,5-1 0,0 3-273,5-3 0,-1 0 439,0 4 0,5-3-99,-1 4 0,7-1-210,-3 0 0,4 4 7,0-3 0,0 3-330,-3 1 0,2 0 0,-2 0 2,2 0-2243,-4 5 1601,-1 2 1,-5 5 95,-1 1 757,1-1 0,-7 1 19,0 4-19,-1-3 0,-3 4 181,2-5 1,-3-1 152,-1 0 1,4 1 70,1-1 1,-1-4 349,-4 1 1,5-5-192,4 4 64,2-5-263,1 2 1,0-5-43,1 0-156,-1 0 1,5 0-156,-1 0 1,2-5 89,-1-3 1,-8 1-283,4-2 158,-4 1 1,-2-4 110,-3-1 0,-2 1-60,-2 0 1,-6 1-126,-2 2 1,-3-2 72,-1 3 0,-6 2 34,-3 2 1,2 3-936,-2 1 436,6 0-1248,-3 0 786,11 0 654,2 0 0,16 5 0,2 2 0</inkml:trace>
  <inkml:trace contextRef="#ctx0" brushRef="#br1" timeOffset="158">14018 12477 7964,'8'7'367,"1"-3"0,-5 3 1267,4 1-1100,0 3 582,-1 1-670,4 1 0,-8-1-27,5 1 1,-4-1-1,3 0 230,-1 1-925,-2-1 0,0 1 291,0-1 1,0-4-189,-4 1 229,0-1 0,0 0-903,0 0 300,0-5 117,0 3 595,0-6 1,0-2-162,0-2 1,0-3 342,0-5 0,0-1-151,0 1 1,2 0-73,2-1 0,-1-2 72,5 3 1,0-4-113,5 8 0,-4-3 77,4-1 0,-8 4-905,8-1 1,0 6 403,4-1 0,-1 3 117,-3 1 223,-1 0 0,1 0 0,-1 0 0</inkml:trace>
  <inkml:trace contextRef="#ctx0" brushRef="#br1" timeOffset="159">14452 12551 7895,'7'0'3456,"-1"0"-1642,-6 0-696,5 0-437,-3 0 1,4 6-287,-1 2 1,-4 3 38,3 1 0,-3 1-130,-1-1 0,0 5-463,0-1 1,0 1 187,0-5 0,0-4-646,0 1 576,0-1 1,0 0 49,0 1 0,2-7-1822,2 2 1274,-3-2 1,6-2 408,-3 0 0,2-2-107,2-2 0,3-4 26,-3-9 0,5 2 141,3-5 0,-6 5 1046,2-2-586,-2 3-182,3 2 229,-1-1-171,0 6 347,-5 2-231,-1 5-150,-6 0-70,5 0 0,-2 1-41,5 3 14,-5-2 1,3 9-463,-6-3 215,5 3 1,-2-3 166,5 1 1,-5-5 38,1 4-571,3-5 0,-4 2-127,5-5 364,-5 0 4,2 0 154,1 0 1,-4 0 20,7 0 1,-2-1 161,1-3 0,3-3-204,-3-5 1,3-1-41,2 1 546,-1-1 5,0 1-154,1 5 388,-6 2 341,4-1-380,-4 5 0,1-3-26,0 8-421,-5 3 0,2 5-192,-5 0 1,0 1 229,0-1 0,0 5 22,0-1 0,5 1-1718,-1-5 373,0 1 0,-3-5 61,3 0 1,-1-4-331,5 5 1,1-7-55,3 2 1,0-2 266,1-2 1185,-1 0 0,1-11 0,-1-3 0</inkml:trace>
  <inkml:trace contextRef="#ctx0" brushRef="#br1" timeOffset="160">15085 12564 12850,'7'1'623,"-3"3"1,-3-1-156,-1 5 0,0 2 219,0 6-47,0-7-472,6 13 0,-5-14-97,3 8 1,-1-3-153,1-5 1,-1-1 101,5-3 1,-4-3 31,5 4 1,-1-4 70,4-1 0,1 0-65,-1 0 0,1-6-254,-1-2 0,0-3-398,1-1 1,-2-1 26,-3 1 305,3 0 77,-4-1 2,0 6 448,-2-4 1,0 11-62,-1 0 86,0 0 1,-4 15 284,0-2 0,0 2-50,0-3-785,0 1 221,0-1 0,4 1-1058,0-1 779,6 0 1,-7-3-230,5-1 0,0-4 247,4 4 1,-3-5-711,-1 1 0,0-2 412,5-2 1,-1 0-225,0 0 0,1-6 324,-1-2 0,1 1 140,-1-1 0,-4-1 141,1-3 0,-2-6-14,1-3 1,1-2 306,-4-2 1,4-5-110,0-3 0,-3-7 269,3-2 1,-1-3-1,4 2 266,1-1 0,-1 6 515,1 0 0,-2 7 1908,-3 6-2010,-3 6 0,-1-3 428,1 5-190,-1 6-64,-4 0-708,0 10 1,-6 6-154,-2 12 1,1 6-1,-1 6 1,0 7-141,-5 5 1,2 2 140,3-2 0,2-2-1,6 2 1,0-4-465,0-4 0,2 2 0,2-5-433,4 2-596,3-5 824,2 4 0,-1-6-39,0-1 0,5-4-188,-1-4 0,6 2 168,-1-1 1,3-5-66,0-4 1,1-5-193,0 1 481,-6-2 1,5-2 156,-4 0 1,3-6 0,-3-4-106,-3-5 341,-4 2 0,0-11-167,-1 3 1,-5-5 651,-3 1 0,-2-2-371,-2 6 1,0 3 575,0 2 0,-6 2-5,-2 2 0,-3 3 239,-2 1 1,1 5-727,0-1 0,-1 3-289,1 1 1,-1 1-85,1 3 0,1-1 125,3 5 1,-2 1-222,6 3 0,0 0 157,4 1-195,0-1 1,0 1-406,0-1 155,0-5 0,5 3 145,4-6 0,2 0-117,1-4 1,0 0 145,1 0 0,-1 0 85,1 0 0,-1 0 127,0 0 0,1 0-112,-1 0 0,-3 1 813,-1 3-460,-5-2 1,6 9 871,-5-3-727,1 3 1,-5 1-158,0 1 1,1-5-79,3 0 1,-1-4-363,5 5 1,0-7 155,5 3 1,-1-4-7,1-1 1,0-1 35,4-4 0,1-1-449,2-7 1,3-3 125,-7-1 0,5-4 46,-5 5 0,5-6 97,-5 1 0,5-6 63,-4-2 0,-1-4 107,-3 4 0,-1-9-103,0 5 1,-1 0 655,-2 9 0,0 0-111,-4 3 1959,-1 4-1052,-4 4-833,0 6 0,0 3 0,1 10 341,3 6 1,-2 6-406,2 7 0,-3 5-146,-1 3 1,1-1-207,4 1 1,-4-4-275,3 4 1,-1-4-287,1 4 0,-1-6-688,5 2 1,-5-2 341,1-3 1,1-4-505,0-4 0,-1 2-211,-4-1 1102,0-1 1,0-8-1539,0 1 2047,0-6 0,-6 2 0,-1-5 0</inkml:trace>
  <inkml:trace contextRef="#ctx0" brushRef="#br1" timeOffset="161">16251 12514 11257,'19'0'-1421,"-1"0"1249,-5 0 1,0 5 521,4 4 330,-3-4-317,9 6-206,-9-9 1,8 9-451,-5-3 1,3-3 122,-3 0 0,1 0-997,-2-1 0,-2 5 1167,3-5 0,2 5 0,0-2 0</inkml:trace>
  <inkml:trace contextRef="#ctx0" brushRef="#br1" timeOffset="162">16660 12688 7839,'13'0'1083,"-1"0"0,1 0-735,-1 0 0,0-5 273,1 1 1,-1 0-305,1 4 0,-5-4-241,0 0 1,-1-2-60,1 2 1,3 3 12,-2-3-681,-4 2 1,5-3-299,-6-3 687,0 2 1,-4-1-131,0 3 239,0-3 726,-5-5-396,-2-1 131,-6 1-209,6 5 1,0 0 628,3 3-165,3 3-325,-5-5 1,6 12-231,0 2 1,0 3 69,0 1 1,0 1 14,0-1 0,0 5 0,2 1 100,2 1-1320,3-4 769,5 3 1,1-6 39,-1 1-460,6-1 474,-4 1 0,9-5-258,-2 0 336,-3-5 0,5 2 38,-2-5 1,2 0 147,2 0 0,-4-5 57,0-3 0,-5-3 0,3-3-222,-1-3 981,-1 4-543,-5-11 1,1 5-37,-1-6 81,0 0-141,1 0 1,-6 5 612,-3-1-501,-3 6 1,-1-3 6,0 6 0,-1 5-77,-3 3 0,-5 2 356,-7 2 1,1 6 72,-6 2-189,6 8 9,-9-2-161,5 10 1,0-5 47,2 6-239,4 0 41,0-1 0,6 0-507,3-4 327,3 4 1,1-10-12,0 2-57,0-2 1,5-3-368,4-3 0,3-2 266,4-6 1,-2 0-173,3 0 0,2-6 96,2-2 1,-2-4-30,2-5 1,-6-2 101,1-6 1,2-1 0,-1-3-212,-2-4 164,-1-3-348,-7-1 472,4 0 0,-4-5-56,5 1 0,-5 1-12,-3 7 0,2 3 1877,-2 5 1,0 5-55,-4 4-1001,0 2 1873,0 7-932,-6 2 0,5 6-955,-3 3 0,-2 10-175,2 11 571,-5 0-580,7 16 0,-9-7-17,3 12 0,2-1-171,2 5 1,-1 0-1,1-1 1,-1-1 158,5-2-592,0 2 0,11-4 0,3 6 1</inkml:trace>
  <inkml:trace contextRef="#ctx0" brushRef="#br1" timeOffset="163">18149 12787 7906,'8'-13'-28,"1"1"1,-7-5 370,2 1-239,-2-1 1,-4 5 615,-2 0 1,-4 1-139,-8 2 1,0 0-51,-4 5 0,5-1-144,-2 5 1,-1 0-106,2 0 1,-5 6-86,4 2 1,1 5 45,3 3 1,5-1-417,0 6 0,5-6 194,-1 2 1,3 1-650,1-2 449,0 1 0,1-6-23,3-3 0,3 2-171,5-6 0,1 0 149,-1-4 0,2-2-6,3-2 1,-2 2 10,5-7 1,-3 1 209,4-4 1,-6-1 0,1-1 221,-2-2 620,-2 2-306,1-4-228,-1 11-90,-5-4 1,-1 11 104,-6 0 1,0 3-312,0 9 1,0-2 125,0 7 0,0-2-575,0 1 0,5-2 1,3 1 66,3-5 0,3 0-79,3-6 0,1 0-742,2-4 761,4 0 0,-6 0-131,2 0 1,4-2-57,-3-2 0,-2-3 625,2-5 0,-6 0 0,3-1 0,-6 1 0</inkml:trace>
  <inkml:trace contextRef="#ctx0" brushRef="#br1" timeOffset="164">18546 12688 7906,'11'-13'69,"-3"1"1,-2-1 174,-6 1 1,0 0 1135,0-1 918,5 1-1056,-3-1-463,-2 6-519,-7 2 1,-6 6-189,1 3 1,-5 3 50,1 6 1,1 3 92,7 1 1,-4 5 0,6-3 143,-1 0 0,1 5-35,6-3 13,0-3 0,0 1 11,0-3 1,2-2-29,2 3 1,3-4-70,5 0 0,5-1 219,-1 1 0,1-5-171,-5 0 0,0-5-91,1 1-581,-1 3 271,-5-6 0,-1 6-109,-6-3 1,-11-1-790,-6 5 1,-5-3-2921,-3 3 3919,0-5 0,-5 8 0,-2-5 0</inkml:trace>
  <inkml:trace contextRef="#ctx0" brushRef="#br1" timeOffset="165">19390 12750 8052,'0'-13'330,"-5"1"190,1-1 1,0 1-55,4 0 1,-1-1-181,-3 1 0,1-1 158,-5 1 0,4 0-80,-5-1 1,1 5 74,-4 0 0,-1 5-124,1-1 0,-2 2-189,-3 2 0,4 2 65,-4 2 0,-1 8 54,2 9 1,-1 2-229,5 2 0,1 0-71,2 0 1,4 0-291,5-1 0,0 0 212,0-3 1,1-4-234,3-4 0,3-2 161,6-3 0,-1 2-145,1-6 1,4 0 75,4-4 1,3-5-82,0-4 1,-3-2 142,0-1 1,-2-5 31,2 1 1,-3-6 332,-6 1 0,0-1 0,1 0 202,-1 1 0,-5 6 1063,-3-1-953,3 2-6,-5 1 1845,3 7-717,-5 0-1012,0 6 1,0 10-220,0 2 0,0 9-1556,0-1 0,6 4 773,2 1 1,8 4 480,5-1-55,2-4 0,13-1 0,3-3 0</inkml:trace>
  <inkml:trace contextRef="#ctx0" brushRef="#br1" timeOffset="166">20382 12799 7980,'6'-12'-6,"-5"5"68,4-4 216,-5 4 1,0-5 247,0-1 1,0 1-115,0-1 1,-1 5-70,-3 0 0,1 0-38,-5-5 1,4 1 34,-5-1-266,1 1 0,-4 1 108,-1 3 0,5-2-127,0 6 0,-5 0-29,-3 4 1,-2 5 155,1 4-195,4 7 132,-5-2 1,1 9-89,1-2 0,3 1-126,5-1 1,5 1 215,-1-6-412,3 1 195,1-5 1,1 1 84,3-1-166,3-5 78,6-2 0,3-5-7,1 0 93,5 0 0,-3-5-245,6-3 1,0-3 60,-1-2 1,0 1 238,-3-1 0,-4-3-117,-4-1 1,-1 1 322,1 3 1,-5-3-104,0-1 0,-5 5 1049,1 4-562,-3 5-191,-1-3 23,0 6 0,-5 9 0,-3 7 0,-3 5 20,-2 12 1,1 6-196,-1 6 0,5 3-65,0 2 1,1-1 28,-1 1 0,2-4-852,6-1 0,-4-5-79,0 1 0,0-8-423,4-4 1,0-2-282,0-3 0,0 0 653,0-4 0,1-2-529,3-5 1,-1-5 1257,5 0 0,1-5 0,3 3 0</inkml:trace>
  <inkml:trace contextRef="#ctx0" brushRef="#br1" timeOffset="167">20680 12774 8050,'7'-19'224,"-2"1"315,-5 6-267,0-1 0,4 1 233,0 0-134,1 5 704,-5-4-52,0 9 1,0 2-600,0 9 0,-5 7-171,1 5 0,0 2-491,4 2 209,0 0 0,6 0-755,2-1 618,3-4 0,1-1 55,1-2 1,-1-5-75,1 0 0,3-1-95,1-6-379,-1-1 388,-3-4 1,3 0-60,1 0 1,-1-6-4,-3-2 1,-1-3 491,0-2-97,1-4 1,-1 1-148,1-4 1,-5 0-40,0 0 0,-5-2 944,1 5 1,-1 5-401,1 3 1,-3 5 986,4-4-955,-4 5 1,-1-1-401,0 8 0,0 3-7,0 6 0,0 3-186,0 1 0,0 5-334,0-2 1,1 4 276,3 1 0,3-6-1059,6-3 1,-1 2 539,1-1 0,3-5 227,1-3 0,5-7 9,-2 2 1,4-2 15,1-2 0,-2-4 296,-2 0 1,1-6 168,-6 2 0,5-3 224,-5-2 0,1-3-262,-5-1 0,1-4 814,-1 5 0,-3-6-421,-1 1 1,-5 3 895,1 2 0,-3 2-526,-1 2 0,-1 5 58,-3 3 0,1-2-308,-5 2 0,-1 0-192,-3 4 1,-1 5-120,1 4 1,0 6 73,-1 1 1,2 2-465,3-1 0,2-3 218,6 2 0,-4-2-670,0-2 564,0 1 1,5-2 5,4-3 1,-3-1-214,7-3 0,-5-3-271,4 3 0,0-2 204,5-2 0,-1-2 75,0-2 1,-1 2 411,-2-7 1,2 2-62,-3-1 549,-2-3-333,5 10 157,-10-5-130,10 6 1,-10 2 115,3 2 1,-1 1-849,1 4 1,-1 2 259,5-3 1,-3 1-561,3 0 0,1-2 374,8-3 0,-2-3 95,6 3 0,0-2 109,3-2 0,0-6-472,-4-2 1,4-3 268,-3-2 1,-4 1 264,0 0 0,-3-1 242,-2 1 1,1-2-187,-1-2 1,-4 2 1368,1-3-763,-7 3 84,4 2 1,-6 4 118,0-1 35,0 7 1,0-2-148,0 8 0,4 0-38,0 8 0,0-2-479,-4 6 0,4 0 80,0 0 1,1-2 242,-5 2-224,0 4 1,0-6-104,0 2-412,0-8-1536,0 3 1104,0-9 299,0 3 313,0-5 1,0-5 7,0-4 0,0-2 11,0-1 0,0-2 27,0-2 0,4 2 373,0-3 0,1 1-137,0 3 0,-3-2 104,7 7 1,-5 3-149,4 0 0,-4 0-279,4 1 1,1 0-96,3 4 1,2 5 130,2 3 0,0-1-1571,4 2 1099,1-1 0,0 4 173,-1 1 1,0-2-5,0-3 1,4 3-949,-4-3 728,4-2 0,1 3 160,-1-5 1,1 1 478,0-5 0,-6 0 0,5 0 0,-6 0 0,2 0 0,-2 0 0,-5 0 0,-1 0 0,0 0 0,-5-6 312,-1 5 1,-2-6-109,0 3 1,0-3 1786,-4-6-1341,0 1 1,-1-2-255,-3-2 0,1 2 418,-5-3 0,4 4-290,-5 0 0,1 1-265,-4-1 1,-1 5-36,1 0 1,-1 5 27,1-1 0,-5 3-28,1 1 1,-1 0-188,5 0 0,-2 6 102,-2 7 1,6 1-86,-2 6 1,7-3-280,1 4 0,3-5 145,1 5 1,0-6-192,0 1 0,5-2 95,4-1 1,6-5-130,1 0 0,2-5 63,-1 1 1,2-3-9,6-1 1,-4-1 32,-1-3 1,-3 0 33,4-9 1,-6 2 85,1-9 0,-1 2-74,2-7 0,-3 2-52,2-11 0,-2 1-1,-1-4 104,-7-6 0,5 5-24,-2-3 1,-4 2 163,-1 2 321,-2 5 1,-2 6-162,0 5 934,0 6-557,0-3-225,0 11 671,0 2-401,0-1-312,-6 5 0,3-3 370,-5 8-181,0 3-297,-4 11 0,-1 6 192,1 10 1,3-1-267,1 4 1,1-1-237,-1 9 1,2-5 262,6 1 0,0-6 202,0-2-113,6 0-2997,1-1 1971,5-2 0,1-7 74,-1-2 177,6 3 1,0-12 114,3 0 0,2-1 86,-2-6 1,-2-1 12,2-4 113,-1 0 0,5-6 41,-6-1 1,5-7-24,-3-2 139,-3-3-157,-1-1 361,-4-3 1,-1 4-37,1-6 1,-5 4 82,0 0 1,-5 5-41,1-5 1430,-3 6-543,-1-3-498,0 6 1082,0 5-996,0 1 0,-1 6-216,-3 0-308,3 0 1,-5 2 142,6 2-42,0 8 1,-4 3-59,0 6 1,0-4-129,4 3 1,0-3 195,0 4 1,0-5-7,0 5 0,0-6-1347,0 1 201,0-2 1,0-6 32,0 1 145,0-6 110,0 8 168,0-10 83,0 4 294,0-5 350,0 0 0,0-5-267,0-3 242,5-3-155,2-7 1,4 0-86,-3-3 241,3 3-101,-4 0 1,4 5-83,-2-4 1,2 3 31,-3 2 219,3-1-126,-4 7 0,4 0-100,-3 6-779,3-6 491,-4 5 1,4-3 77,-3 8 1,3-1 133,2 5 1,1 0-1837,2 5 194,-2-1 1,9 1 1662,-2-1 0,2 0 0,2 1 0</inkml:trace>
  <inkml:trace contextRef="#ctx0" brushRef="#br1" timeOffset="168">23198 12799 7967,'-8'-11'529,"0"3"0,3-3 1698,-3 3-663,5-3-804,-8 4 1,4-3 70,-5 6 0,0-2-109,-1 2-733,1 3 61,-1-5 1,1 12 200,0 2 1,-1 3-29,1 2 0,1 0-55,2 4-202,-2-3 1,10 4 138,-3-6-608,3 0 386,1 1 0,1-5-352,3 0 0,-1-4 255,5 5 0,5-6-224,3 1 0,2-3 156,-1-1 0,0-5 87,4-4 0,1 2-8,-5-1 0,3 0-50,-3-5 0,-1 2 334,-3 3 602,-1-3-581,-5 10 1679,-1-5-901,-6 6-475,0 0 1,0 6 145,0 2-298,-6 9 0,5-4 7,-3 4 1,2-3-662,2-2-1454,0 0 1309,0-5 1,2 3-681,2-6 840,3 0 1,5-4-137,0 0 0,2-1 119,3-3 0,-2-3 179,6-6 1,-6 0-14,1-4 0,2 2 227,-1-6 1,-1 1-78,-3-5 1,-2 0 303,-3 0 1,2 0 299,-6 1 1,4 0 1603,-4 4-825,0-4 0,-4 10 135,0-2-842,0 7-115,0 4-237,6 16 1,-5 1-70,3 9 1,2 7-313,-2-4 1,0 4-166,-4-3 0,0 0-319,0-1 1,0 0 460,0-3 1,4 1-30,0-6 0,1 1-1438,-5-5 1,0 0-117,0 1-967,5-6 1542,-4-2 1175,5-5 0,-17 0 0,-3 0 0</inkml:trace>
  <inkml:trace contextRef="#ctx0" brushRef="#br1" timeOffset="169">23335 12712 7967,'-12'-1'4059,"4"-3"-3356,3 3-381,5-5 0,5 6-813,3 0-16,4 0 197,5 0 406,-3 0-165,10 6 1,-4-4-69,9 7-1534,-3-7 1054,5 9 0,-5-5-73,3 2 690,-3 3 0,4-4 0,-5 5 0</inkml:trace>
  <inkml:trace contextRef="#ctx0" brushRef="#br1" timeOffset="170">23719 12774 13221,'0'13'819,"4"-1"-484,0 1-751,0-1 1,-4 0 214,0 1 114,6-1-1084,-5 1 794,5-1 1,-6 0 55,0 1-568,0-6 578,0 4 1,1-10-1432,3 3 830,-2 3 345,3-5 567,-5 3 0,6-5 0,1-5 0,5-2 0</inkml:trace>
  <inkml:trace contextRef="#ctx0" brushRef="#br1" timeOffset="171">23818 12712 7965,'0'-12'-666,"0"0"1,6 1 516,2 2 0,-1 4-282,1 5 431,-5 0 0,8 0 0,-4 5 0,5 2 0</inkml:trace>
  <inkml:trace contextRef="#ctx0" brushRef="#br1" timeOffset="172">24265 12799 7872,'-8'-11'3887,"-1"3"-2596,7-3 0,-9 10-590,2-4 1,-2 0-439,-1 1 0,-2 1 84,-2 7 814,-4 3-705,-5 5 1,6 2 1229,3 3-796,2 2-535,1 0 0,7 5-24,1-4 0,4 4-436,1 1 0,10-5-415,2 1 0,9-4 509,-1 3-3443,9-5 1350,-2 3 2104,8 0 0,-3-4 0,5 4 0</inkml:trace>
  <inkml:trace contextRef="#ctx0" brushRef="#br1" timeOffset="173">25195 12787 7917,'0'-18'1975,"-1"6"-1386,-3-1 0,1 6-782,-5 7 1,0 6 173,-5 2 1,-3 4 184,-1 5 0,-4 4 159,5 8 1,1-3-94,6 3 0,4-3-276,5-1 0,0-6 75,0-3 1,10-2 134,2-1 1,9-6-159,-1-3 0,4-3 193,1-1 1,-1-5-206,1-4 1,-1-6 66,-4-1 1,1-5-418,-9 4 0,3-5 175,-6 2 0,-4 0-41,-1 0 0,-4 0 95,-4 0 0,-3 2-37,-5 5 1,-6 1 223,-3 0 1,2 3-120,-2 1 1,2 5 247,-2-1 0,4 3 54,4 1-309,6 0 1,-1 1 102,8 3 0,0-2-29,12 2 0,-1-3 28,10-1 1,1-1 22,7-3-257,-3 2-77,5-9 117,-7 4 0,1-5 161,0 0 1,-2 3-61,-2 1 0,-3 1 855,-6-1-347,-5-3 478,4 10-645,-9-5 0,3 13 42,-5 5 0,4 6-13,1 7 1,0 1-36,-1 3 1,-1 3-59,5 5 1,-4 2-4,5 2 1,-1-1 25,4 5 1,-3-3 81,-1 3-246,0-5 1,-1 7-86,-3-6 1,2 1-117,-2-5-735,0 6-193,-4-5 70,0 5 472,0-11 330,0-2 0,0-7-614,0-2 214,-6-3-134,5-6 450,-10-5 1,8-3-72,-5-8 1,4-4 495,-4-9-383,5-2 192,-3-11-512,1-2 374,3-11 0,-3-1-72,5-5 235,0-6 48,0-2 0,0-5-106,0 0 0,4 1 140,0 4 1,4 7-33,-3 9 0,4 3 644,-1 5 0,3 7-80,2 5 0,-1 6 126,1-1 0,-1 6-197,1 2 1,0 5 151,4-1 0,-2 3 25,6 1 1,-6 1-385,1 3 0,-2 7-234,-1 6 0,-2 1 69,-3-2 0,-3 3-394,-5 6 0,0-1 248,0-4 1,-5 4-920,-3-4 0,-5-2 207,-3-1 0,2-3-103,-3-2 0,8-1-222,0-3 239,1-2 525,1-1 30,2-3 1,5 2 258,0-8 0,5-3-113,4-6 470,7 1-326,-2 0 0,9-1 141,-2 1 0,1 1 271,-1 3 1,1-3-166,-6 2 1,5 2-106,-5-1 0,5 0-76,-4-5 1,3 1 21,-3 0 1,-1-1-539,-3 1 262,-1-6 0,1 4 69,-1-2 0,-4-4-124,1 0 1,-5-4 116,4-1-163,-5 1 241,2-1 0,-1 0-32,1 0 0,-1 6 145,-4 2 0,0 4 674,0 0-495,0 6-12,0 2-205,0 5 1,-4 3 371,-1 5 0,-3 6-155,4 10 0,0 7-52,4 2 1,0 1 69,0-1-625,0 3 258,0-10 0,4 7 197,0-8-1001,6 3 598,-3-14 1,5 8 88,0-6-1318,1 1 964,-1-10 0,1 2-48,-1-5-495,1 6 282,-1-9 79,-5 5 0,4-6-1246,-3 0 1933,-2 0 0,-1 0 0,-5 0 0</inkml:trace>
  <inkml:trace contextRef="#ctx0" brushRef="#br1" timeOffset="174">25977 12712 8928,'-7'0'2908,"3"2"-2845,8 2 0,-1-3-170,5 3 1,4-2-197,5-2 1,9 0 105,-1 0-72,2 0 1,4 0-392,2 0 1,-1 0-1320,1 0 1979,-6 0 0,9-6 0,-4-1 0</inkml:trace>
  <inkml:trace contextRef="#ctx0" brushRef="#br1" timeOffset="175">26473 12712 7917,'-5'7'2895,"-1"4"-2215,-2-2-3,2 2 1,6 1 60,0 0-380,0 1 1,0-5-76,0 0 0,0 1 44,0 3-1254,0-5 759,0 4 1,0-8-1665,0 5 846,0-5 735,0 2-1580,0-5 650,6 0 190,-5 0 991,5 0 0,-1 0 0,2 0 0</inkml:trace>
  <inkml:trace contextRef="#ctx0" brushRef="#br1" timeOffset="176">26547 12514 7917,'7'-1'0,"-2"-4"0,1 4-1515,3-3 1515,-4 3 0,6 1 0,-4 5 0,6 2 0</inkml:trace>
  <inkml:trace contextRef="#ctx0" brushRef="#br1" timeOffset="177">26771 12613 8450,'5'7'1390,"-3"8"-745,2-2-46,-3 2-314,-1-3 1,0 5 1187,0-1-977,0 6 1,0-7 284,0 6-551,0-6 1,0 3-13,0-5 0,0-1-329,0 0 0,0-3 231,0-1 248,0-5-917,0 2 86,0-5 1,2 0 31,2 0 1,-2-1 63,7-3 120,-1-3-78,4-6 1,5 0 22,-1-4 1,5-1 391,-4-2 0,3 2 16,-3 5 0,1 1 33,-2-1 0,-6 5-158,2 0 927,-7 5-315,6-2 31,-10 5 1,4 5-252,-5 3 1,0 3-463,0 2 0,0 3 124,0 1 0,0-1-363,0-3 305,0-1 0,2-1-539,2-2 1,-1 0 140,5-5 1,-4 0-338,4-4 404,-5 0-151,8 0-70,-9 0 356,9 0 1,-6-1 341,3-3-298,3 3 230,-4-5-63,0 6 0,0 0 330,-3 0-100,-2 0-139,9 0 0,-9 0 80,7 0 1,-5 1-456,4 4 0,0-4 97,5 3 0,-1-3 199,1-1 0,-1 0-15,0 0 1,1 0-1284,-1 0 803,1 0 0,3-1-38,1-3 183,-1 3 93,2-10 0,-4 8 458,2-6-147,-2 1-139,-1 1 1523,-1-4-965,0 4-422,-5 1 0,-1-1 192,-6 2 1228,0 4 158,0-4 1,0 6-750,0 3-421,0 3-286,0 5 1,0 1-879,0-1 534,0 1 1,1 3 98,3 1 286,-2-1-27,3-3 0,-5-5-3530,0 0 1419,0 0-33,0 5 1028,0-6 353,0-2 572,0-5 0,6 0 0,1 0 0</inkml:trace>
  <inkml:trace contextRef="#ctx0" brushRef="#br1" timeOffset="178">27565 12774 14909,'0'9'328,"0"-1"-1042,0 0 1,0 5-114,0-1-663,0 0-1431,5 1 2921,-3-1 0,9 1 0,-4-1 0</inkml:trace>
  <inkml:trace contextRef="#ctx0" brushRef="#br1" timeOffset="179">27577 12477 11408,'-7'-2'-50,"3"-2"1,8 3-96,5-3 0,-3 2-200,3 2 1,-7-1 251,3-3 93,1 2 0,1-3 0,6 5 0</inkml:trace>
  <inkml:trace contextRef="#ctx0" brushRef="#br1" timeOffset="180">27726 12700 7862,'7'-1'3620,"-3"-4"-3461,-3-1 0,5-3 0,2 2 203,3 2 712,-4 1-619,-1 4 1,-1-2-31,3-2 1,-1 3-60,2-3 0,-1 2 7,4 2-468,1 0 139,-1 6 1,0-3 129,1 5 0,-5-1 199,0 1-1007,-5 3-8,3-4 500,-1 5 0,-3 1-195,2-1 0,-7 1 154,-1-1 0,-6 5 21,2-1 0,-3 1 61,-2-5 0,2 5 313,3-1 1,3 1 63,5-5-277,0 0 1,1-1-235,3-2 0,4 0-119,9-4 1,-2-1-875,6-4 1,-5 0 578,5 0 0,-6 0-588,2 0 1,-3-6 1236,-2-2 0,0-3 0,1-2 0</inkml:trace>
  <inkml:trace contextRef="#ctx0" brushRef="#br1" timeOffset="181">27813 12774 7862,'-7'7'1718,"4"-1"-1125,11-6-593,1 0 0,14 5 0,-4 2 0</inkml:trace>
  <inkml:trace contextRef="#ctx0" brushRef="#br1" timeOffset="182">28148 12774 7862,'7'0'1187,"-2"-5"-259,-5-2 1276,0 0-1018,0-4-506,-5 10-416,-2-5 1,-6 6 177,1 0-369,0 6 17,5-5 0,-4 10-228,2-3 122,4 3-183,-1 2-166,1-1 406,3 1 12,-3-1 0,5-4 80,0 1 0,1-7-538,3 2 1,-1 2-412,5-2 1,1 0 320,3-4 1,1 0-117,-1 0 0,0 0 371,1 0 218,-1 0 1,-4 0 537,1 0-321,-1 0-20,-1 0 0,0 2 78,-3 2 0,-3-2 261,3 7 1,-2-5-125,-2 4-981,0-5 425,5 2 0,-2 0 15,5-1 1,1 0-219,3-4 1,5 0 187,-1 0 0,5-6-72,-5-2 0,2-2-280,-1 2 1,-3-4 240,2-1 0,-2 1 266,-2-5 0,1-1-92,-1 2 0,1-6 200,-1 1 0,0-2 175,1-2 0,-2 0 73,-3 0 0,2 2 145,-6 2 0,0 3-88,-4 6 1077,0 5-393,0-4-410,0 10 24,0-5 16,0 6-238,0 0-63,0 6-241,0 6 1,0 6 66,0 3 0,0 2-69,0-2 0,0 1-1153,0-2 788,0 4 0,0-9-1057,0 6 0,1-5 199,3 5 626,-2-6-1418,9-2 466,-10-2 628,10-5-473,-4 7 618,0-6 619,-1-2 0,-1-10 0,2-2 0</inkml:trace>
  <inkml:trace contextRef="#ctx0" brushRef="#br1" timeOffset="183">28321 12688 7862,'-12'0'2612,"5"0"-2455,2 0 0,6 0-785,3 0 325,3 0 0,11-5 140,3 1 1,2 0 181,2 4 0,0 0-247,0 0 0,-1 0-36,1 0 1,3 0-663,-3 0 550,2 6 0,-13-5 59,2 3 1,-2-2 316,-1-2 0,-1 5 0,0 2 0</inkml:trace>
  <inkml:trace contextRef="#ctx0" brushRef="#br1" timeOffset="184">28681 12762 7862,'7'12'-1729,"3"5"2523,-6-1 0,1 1 2663,0-5-2740,-4 1 1,4-1-227,-5 1 1,5 3-903,-1 1 1,4-5-1,-4-4 213,-1 2-604,4 1 499,-6 1 250,5-5-2514,-6 4 1244,0-9 1323,0 3 0,0-5 0,0 0 0</inkml:trace>
  <inkml:trace contextRef="#ctx0" brushRef="#br1" timeOffset="185">28793 12712 7862,'4'-12'886,"0"0"-336,11-1-265,-6 1 1,10-1-331,-3 1 16,-2 0 1,4 3-548,-5 1-1197,-1 5 1376,0-2 1,-3 5-310,-1 0 706,-5 0 0,2 5 0,-5 2 0</inkml:trace>
  <inkml:trace contextRef="#ctx0" brushRef="#br1" timeOffset="186">28929 12886 7862,'0'25'234,"2"-2"169,2-2 1,3-3-40,5-6-102,1 1 0,-1-6 12,0-3 0,2-3 415,3-1-423,-4 0 409,5 0-342,-11-5 0,4-2-6,-2-6 1,-3-1 82,3-2 0,-7 1-90,3-6-64,-4 6-97,-1-8 1,-6 5-226,-2-3 0,-3-1 18,-1 5-2020,-1 1 816,6 3-552,-4 7 1804,5-6 0,-1 11 0,1-4 0</inkml:trace>
  <inkml:trace contextRef="#ctx0" brushRef="#br1" timeOffset="187">29190 12762 7862,'5'7'1180,"-2"0"1660,5-3-2307,-5-3-385,3 10-132,-6-4 1,0 6-123,0-1 0,0 0 194,0 1-831,0-1 510,0-5 0,0 4-49,0-3 279,-6 3 1,5-2-1,-3-1-849,2-5 117,2 2 579,0-5 209,6 0-291,-5 0 525,10 0-228,-4-5 0,5-2-129,1-6 444,-1 1-237,6 0 1,-4-1-4,3 1 323,-4-1-266,0 7 0,3-4 394,1 6 0,-1 0 522,-3 4 0,-5 0 491,0 0-1128,1 0 0,2 1 7,-3 3 0,1 4 85,-4 9-376,-1-3 0,0 5 27,0-2 0,0 0 106,-4 4-4027,0 3 1999,0-11 1709,0 11 0,0-10 0,0 3 0</inkml:trace>
  <inkml:trace contextRef="#ctx0" brushRef="#br1" timeOffset="188">30157 12737 7847,'0'13'1198,"0"5"0,5-3-592,-1 5 0,0 2-175,-4 7 1,0-2-517,0 1 1,0-3 117,0-4 1,0 1 48,0-5 17,0 5 1,0-9-354,0 4-17,0-9 102,0-2-202,0-6 243,0-6 0,4-1 11,0-5-17,6-1 0,-7-3 99,5-1 0,0-3 1,4 3 1,1-3 10,-1 3 1,1 0 180,-1 5 1,-4 1-48,1 3 1,-5 2 297,4 6-92,-5 0 0,6 2 87,-4 2-374,-1 3 0,-4 5 54,0 0 0,0 2-76,0 3 0,0-3-188,0 2 1,1-6 128,3-2 0,-2-4-185,2 4 78,-3-5 70,5 3 81,-5-6 1,10 0-419,-3 0 242,3 0 0,2-6 38,-1-2 0,5-3-35,-1-2 0,1 5 100,-5 0 1,5 1-9,-1-1 1,1-2 132,-5 6 147,1 0 0,-1 4 530,0 0-517,-5 0 0,3 1-8,-6 3 1,4 3-163,-3 6 1,3 3-1,-4 1-630,-1-2 307,4-1-34,-1-2 1,7-1 161,-1-3 0,-3-2 53,-1-6 1,0 0-3,4 0 0,-3-6 5,-1-2 0,0-2-54,5 2 1,-1-3 69,1 3 0,-1-3 35,0-2 1,-3 5-41,-1 0-34,-5 5 323,8-2 935,-10 5-770,5 0 1,-2 5 516,0 3-605,0 3 0,-3 2 258,3-1 0,-1 2-230,5 3 1,1-4 0,3 3-194,1-7 1,-1 1 160,0-6 1,5 4 165,-1-4-277,7 0 1,-8-4-192,5 0 1,-4-4-1,-1-1-102,-6-2 118,2-1 0,-8-5-243,5 1 1,-5-1 136,1 1 0,-4-4-291,-4-1 1,-3 2 161,-5 7 1,-2-3 97,-2 2 0,2 4-43,-3 1-1049,3 2 586,2 2 0,1 2 1,3 2-1189,4 4 875,2 3 568,2 1 0,7 1 405,5-1 0,6 1 0,7-1 0</inkml:trace>
  <inkml:trace contextRef="#ctx0" brushRef="#br1" timeOffset="189">31386 12936 7847,'5'-13'2474,"2"1"-1921,0-1 0,-3 2-202,-8 3 1,-4 3-141,-9 5 1,2 1-69,-6 3 32,1 3 1,-1 5-1,2 1 79,1-1-229,1 1 186,10-1-690,-4 0 448,10 1 1,-5-1 70,6 1 0,2-2 41,2-3 0,-1-1-94,5-3 0,4-3-185,5 3 0,1-2 74,-2-2 0,-1 0-109,6 0 0,-2-6-34,2-2 216,3-3 73,-11-1 0,11-5-10,-4 1 1,0-8-33,0-1 0,0-5-7,0-7 1,4-2-30,-4-2 1,-2 2 11,-1-2 1,-5 0-265,-3 3 76,2-2 298,-10 14 0,9-4 269,-6 5-216,0 0 0,-4 6 1,0 1-9,0 0 381,0 4 84,-6-3 0,0 8 6,-7 1 110,1 5-542,-1 3 0,1 9 131,-1 7 1,0 9-18,-4 8 0,3 3-183,-2 1-108,2 6 114,2-5 0,5 5-61,3-6 1,2 0 207,2 1-592,0-1 289,0-5 0,4 2 63,1-5 0,7 4 51,-4-4 0,10-2-632,-5-6 0,2 1-21,-3-5 0,5-2 339,-1-7 1,2 2-24,-1-6 0,-2 0 6,5-4 62,-4 0 207,2 0 0,-6-5 137,0-4 0,1-3-181,-1-5 1,-1-2 71,-3-6 0,-2 0-90,-6 1-10,0 4 51,0-3 1,0 9 248,0-2 0,-4 2 83,0 1 1,-6 2 65,2 3 1,1 3-64,-1 5 242,5 0-289,-8 0 1,8 1-36,-5 3 0,4 3 6,-5 5 0,7 5 99,-2-1 1,2 7 15,2-3 1,2 0-1575,2 0 629,-3-5 234,10 9 0,-4-12-145,5 1 0,5-1 180,-1-4 0,2-2-124,-1-2 0,2-3 113,6-1 1,-4 0 82,-1 0 0,0-1 108,0-3 0,4-3-1,-4-6 1,0 0 86,0-4 49,-4-2 1,6-6-115,-6 0 99,6-5 0,-8-2-9,3-5 1,-5-4 133,-4-1 1,2 1-137,-6 4 0,4 1-20,-4 3 0,1 4 925,-5 8 0,0 3 1965,0 6-738,-6 0-1200,-1 5-45,-5 1-499,-1 12 0,1 6 100,0 9 0,-5 8 82,0 4 1,0 8-237,0 5 1,3-2-73,-2 1 1,6 1-504,2 3 782,5-5-219,-3 5 0,6-11-1084,0 3 0,7-3-175,6-5 0,3-3-723,5-5 1,8 0 725,0-1 0,5-4-1436,4-4 2421,-1-7 0,3 0 0,0-5 0,0-1 0,4-1 0,3-2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4:37:40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24215 12378 10020,'0'-7'3972,"6"1"-3498,1 6 1,5 0-148,1 0 0,-1 0 56,0 0 0,1 0 15,-1 0 1,1 0-131,-1 0 1,4 4-6,1 0 0,5 2 133,-1-2 0,-2-1 53,2 5 1,-1-5-97,5 1 1,0-3 58,0-1 0,-4 0-144,-1 0 0,-1 0 44,2 0 1,-2 0 27,-2 0 0,-3 0 45,2 0 1,-2 0 48,-1 0 1,-5 0-136,0 0 0,-5-1 78,1-3 0,-1 2 154,1-2-438,-3 3 200,5 1-805,-6 0-7244,0 0 2670,-6 0 5086,-1 11 0,-11 3 0,-1 11 0</inkml:trace>
  <inkml:trace contextRef="#ctx0" brushRef="#br0" timeOffset="1">24228 12762 7789,'0'-7'3494,"0"2"-2588,0 5 1479,0 0 1,5 0-2031,3 0 0,4 0 97,0 0 0,4 0-85,1 0 1,4-5 157,-5 1 0,9 0-135,-4 4 0,9 0 105,-5 0 1,2-4-55,-2 0 0,4 0-178,0 4 1,0-4 2,-4 0 1,-2-1 0,-2 5 0,1-4 72,-5 0 1,-1 0 190,-3 4-381,-7 0 1,1-4 266,-3 0 27,-2 0-199,3 4-1144,-5 0-4891,0 0-294,-5 0 6085,-8 0 0,-6 11 0,-6 2 0</inkml:trace>
  <inkml:trace contextRef="#ctx0" brushRef="#br0" timeOffset="2">24352 13667 13686,'12'0'1205,"1"0"1,-1 2-853,0 2 1,2 3 117,3 5 0,1 1 303,2-1 1,4 0-321,-4 1 0,8 1-54,1 2 0,0-6-158,-4 2 0,-1-4-14,1 1 1,-1 0 93,-4-5 70,4 6-231,-10-8 0,4 7 268,-6-5 114,0 0 130,1-4-351,-6 0 19,-2 0 1,-5 2 33,0 2-160,0-3-580,-11 5 344,3-6 1,-17 5-250,0 4 0,0-3-437,-4 3 0,-1-1-598,1 4 905,-5 1 1,8-2-1464,-3-3 0,2 3 942,3-3 1,0 3-1010,4 2 0,2-1 952,5 1 0,5-1 978,0 0 0,5 1 0,-3-1 0</inkml:trace>
  <inkml:trace contextRef="#ctx0" brushRef="#br0" timeOffset="3">24426 14412 11641,'2'-9'1677,"2"1"0,3 4-1107,5-4 0,0-1-156,1-3 1,5 0 291,2-1 0,4 1-184,1-1 0,-1 0-137,1-4 0,0 2 0,0-4-108,0 1 1,0-4-64,-1 1 0,0 3 27,-4 1 0,2 0 80,-5 0-1455,0 0 606,-11 5 548,5 0-3902,-9-1 3882,3 6 0,-5 2 0,0 5 0</inkml:trace>
  <inkml:trace contextRef="#ctx0" brushRef="#br0" timeOffset="4">24910 15230 7842,'0'-8'0,"0"0"367,0 5 0,0-4 2111,0 3-1841,-6 2 0,4-3-115,-7 5 1,1-2-249,-4-2 0,-2 3-100,-3-3 1,-2 2 62,-6 2 1,5 5 78,-1-1-158,-5 5 0,0-2-158,-3 6 55,-3-1 0,6 0 0,-3 0 120,3-4 0,2 3-19,4-3 1,2-1 105,5 1-64,1 0-13,-1-1-55,7 4 1,0-8 131,6 5 53,0-5-193,6 8 0,0-5 747,7 2-506,5 3 0,1-8 171,6 5 1,0-4-151,-1 4 0,5-5-33,0 1 0,6-1-103,-2 1 1,1-2-157,-1 2 1,2-3 144,-6-1 0,4 0-363,-4 0 0,1 1-150,-1 4 0,-7-4-353,3 3 1,-7-2 474,3-2 0,-6 0 1,0 1-20,-5 3-2863,1-3 2011,-10 5 1,6-6 14,-3 0-1108,-3 0 582,5 5 721,-6-3 1,-6 3-190,-2-5 1,-4 4 53,-5 1 950,-2-1 0,-6 1 0,0 2 0</inkml:trace>
  <inkml:trace contextRef="#ctx0" brushRef="#br0" timeOffset="5">24476 15602 7880,'-13'0'2814,"7"0"-2465,0 0 1571,6 0 145,0 0 0,6 0-1837,2 0 0,4 4 201,5 0 1,-2 5 238,6-5 1,-1 5 760,5 0-658,0 2-318,0 1 1,1 1 534,3-1-703,-3-5 1,8 4 426,-5-3-425,6 3 1,-9-3 34,3 1-181,-3-7 33,-1 4 1,0-5 17,0 3 0,-6-2 165,-3 2-400,-2-3 128,-7-1-53,4 0-2765,-9 0 1870,3 0 0,-8 0 214,-5 0-4114,-6 0 1,-16 0 4762,-3 0 0,-9 6 0,-2 1 0</inkml:trace>
  <inkml:trace contextRef="#ctx0" brushRef="#br0" timeOffset="6">22342 17078 7890,'-7'0'2439,"2"-1"-1302,5-3 269,0 2-56,-6-3-525,5-1-157,-5 5-398,6-5 8,0 6 431,0 0-222,6 0-217,1 0 1,4 6-55,-3 2 0,3-1 13,-3 1 0,3-1-83,2 1 1,0 3 84,4-2 0,-3-2 96,2 1 0,2-1-97,-1 1 1,5 3-14,-1-3 1,-2-1-42,2 1 0,-5-5 0,5 1 0,-6 2-3,1-2 1,-2 1 13,-1 0 0,-1-4-75,0 3 1,1-3 40,-1-1 0,-3 2-20,-1 2 0,0-3 141,4 3-51,1-2-100,-1-2 1,1 0 119,-1 0-121,0 0 123,1 0-62,-1 0 0,-3 0 210,-1 0-214,-5-6 0,3 5 166,-1-3 38,-4 2-120,5 2-239,-6 0 562,0 0-476,0 6 413,-6 1-203,-1 5-206,0 1 1,-8-1-115,3 0 0,-10 5 0,-3 0 0,-1 5 0,-7-2 0,-3 4 0,-10 0 0,1-3-522,-9 0 1,-3 0-1284,0 3 0,-4 1 562,-1 0 0,4 0-2614,0 0 0,4-1 3857,-4 1 0,2 0 0,-2 0 0,4 2 0,3 6 0,2 6 0</inkml:trace>
  <inkml:trace contextRef="#ctx0" brushRef="#br0" timeOffset="7">22739 18045 7943,'7'-6'483,"-2"0"0,-3 6 17,2 0 465,-3-6-427,5 5 86,-6-4 477,0 5 1719,0 0-2578,-6 0 0,-1 0-179,-5 0 0,0 4-47,-1 0 1,-5 6 163,-2-2 0,0-1-313,0 1 0,-5 0 72,-4 5 0,0-1-42,4 0 1,0-3 56,1-1 1,-1-1 11,0 1 1,4 2 59,1-6 227,4 6-122,-2-9 0,6 6-110,0-3 1,3-3 47,1 3 513,5-2 136,-2-2 167,5 0-370,0 0 1,1 4 17,3 0-392,3 6 1,7-3 0,1 6 126,2 4 0,5-3 42,-2 2 1,4 2-176,1-1 1,0 3 32,-1-3 1,1 1-2,0-2 1,0-2-118,0 3 0,-1-4 57,1 0 1,0 2-249,0-3 1,0 4 139,-1-8 75,1-3 1,-1 5-1,-4-6-1165,-3-1 0,-7-2-1397,-2-1-1049,-5 0 3537,2 0 0,-21 6 0,-5 1 0</inkml:trace>
  <inkml:trace contextRef="#ctx0" brushRef="#br0" timeOffset="8">22503 16321 8065,'-31'-24'1413,"-5"4"-1178,4 8-449,0 6 1,-2 6 64,5 0 1,-5 13 801,0 8 1,-7 14-368,-4 15 1,20-22-1,1 2-529,-1 4 1,1 2 0,-3 4 0,1 1 318,1 6 1,1 2 0,-3 0-1,1 1-212,3 1 1,1 1 0,1 4 0,1 1 190,0 5 1,2 0 0,2 0 0,2 2-417,3 1 1,1 2 0,1-1 0,2 0 301,2 3 0,2-1 0,0-6 1,1 0 38,4 0 1,1 0-1,0-10 1,3-1-187,3 3 1,3-1 0,0-8-1,2-1 210,3-2 1,3-2-1,1-6 1,2-2 108,2-2 0,0-2 0,26 19-4,-23-25 0,2-2 1,1-1-1,1-1 158,3-1 0,1-1 1,0-3-1,2-1-58,1-3 0,1-2-17,-3 1 1,1-2-69,5-2 1,0-1 0,-6 0 0,0-2-25,0-2 0,1-2 0,0-3 1,0-2 4,-1-3 0,0-3 1,1-1-1,0-1-52,3-4 1,0-2 0,2-4 0,0-3 40,1-3 1,-1-2-1,0-2 1,-2-2-105,-3-3 1,-2-1 0,2-3 0,-1-3 29,1-2 1,-2-3 0,-4 0 0,-2-1-63,-2 2 1,-2 0-1,-1-4 1,-3-1 120,-5 1 0,-1 1 1,-2 2-1,-2 1 111,-7 2 0,-2 1 1,0 4-1,-2 0-55,-1 2 0,-4-1 38,-3 0 1,-4 2-69,-3 3 1,-3 2-1,-7-3 1,-2 1-25,-2 3 0,-2 2 0,-3 2 1,-1 2-87,-3 2 1,-1 2 0,-1 1-1,-2 1-119,-2 0 1,-1 2 0,-1 2-1,-2 3-7,0 2 1,-1 1-1,2 1 1,1 1-155,1 1 1,1 1-1,2 3 1,1 1 316,2 1 1,1 1 0,-30 2-843,5-2 1,7 2 67,9 2 1,9 2 122,8 2 1,8 4 74,5 8 1,9 6 543,7 12 0,5-1 0,8 9 0</inkml:trace>
  <inkml:trace contextRef="#ctx0" brushRef="#br0" timeOffset="9">24525 17810 7998,'-12'0'2902,"4"0"-2622,-1 0 1,1 11-224,-4 5 1,-10 8-139,-3 5 1,-15 8-100,-6 8 1,21-19 0,-2-1-23,-1 0 0,-2 0 1,-3 4-1,0 0 496,0-2 1,0 0 0,-1 1-1,0 1-165,-1 0 0,0 0 1,3 1-1,1 0-398,-1-3 1,2-1 0,1 1 0,1-1-1171,-22 19 0,6 1 720,3-9 1,4 0-691,4-12 1409,2 2 0,7-10 0,-1 0 0,0-6 0</inkml:trace>
  <inkml:trace contextRef="#ctx0" brushRef="#br0" timeOffset="10">23843 17735 10624,'14'31'1593,"2"2"0,4 8-1056,5 5 0,-5 7-259,1 5 0,-2 8-472,-9-31 1,1 1-1,2-1 1,1 1-570,-2-1 0,1 1 1,6 2-1,1 1 443,0-2 1,1 0-1,7 7 1,2 0-1,2 0 1,0 1 0</inkml:trace>
  <inkml:trace contextRef="#ctx0" brushRef="#br0" timeOffset="11">3064 13469 7521,'0'-8'883,"0"-1"-771,0 1 695,0 1-444,0-4 1,0 4 96,0-5-137,0 0-147,0-1 1,4 5 317,0 0 28,6-1-142,-3-3-190,5 0 1,-3 5-37,-1 2 1,-4 3 62,4-2 1,-4 2 6,5-2-9,-1 3 1,4 1-112,1 0 1,-1 0 210,1 0-199,-1 0 0,3 1 22,-2 3 1,2-1 8,-7 5 1,3 1 46,1 3 0,1 2-61,-1 2 1,1-1-1,-2 6 79,-3 1 1,3-1-23,-3 4 1,-1-3 13,1 7 1,-1-2-86,2 2 0,2-3-76,-3 3 0,-1 2 52,1-3 91,0 1-51,5 2-226,-1-11 1,1 9 57,-1-8 0,-1 1 0,-1-1-163,-2-5 1,0-2 126,5-2-195,-1 1 156,-5-6 1,4 2-1258,-3-4 501,-2 4 210,5-7-541,-4 3 1,1-5-242,0 0 0,-4-1 753,5-3 1,-3-3 682,3-6 0,2-10 0,-4-3 0</inkml:trace>
  <inkml:trace contextRef="#ctx0" brushRef="#br0" timeOffset="12">3635 13370 7904,'-13'0'2939,"6"-6"-2571,-4 5 0,9-5-181,-7 6 1,5 0 264,-4 0 0,4 2 233,-4 2 1,-5 4-48,-3 9-421,-6 2-27,2 6 0,-6 4-15,-3 0 0,2 5-84,-6-1 0,4 3 153,-4 1 0,5-4-604,-1 0 1,4-1-789,5 1 1,2-3 270,5-5 1,2 0-666,3 0 0,-2-2 1542,6-2 0,0 2 0,4-3 0</inkml:trace>
  <inkml:trace contextRef="#ctx0" brushRef="#br0" timeOffset="13">4491 13357 7926,'0'-7'4134,"0"2"-3716,0 5 1,-6 0 13,-2 0 0,-4 0-185,-5 0 0,-2 5-68,-6 4 1,0 2-137,0 1 0,0 1 126,1-1 1,-1 0-133,0 1 1,2 3 85,2 1 1,-1-2 95,5-7 1,-1 3 34,2-2-345,2 2 0,-4 1 147,6 0 1,1-3 55,2-1 1,3-4 120,1 4 7,4-5-352,-4 8 222,5-10-6,0 10 0,0-8-9,0 6 0,0-5 115,0 4 0,4-4-72,0 4 0,5-1 99,0 1 0,3 3-84,5-2 1,-2-2-27,6 1 1,-1 0-63,5 5 1,0-5 79,0 0 1,-5-1-116,1 1 1,0 3 56,3-2 1,-3-4-579,0-1 1,-2-1-315,2 1 0,-2-3-635,-2 4 0,-4-4-2645,4-1 4085,-3 0 0,-2 6 0,1 0 0</inkml:trace>
  <inkml:trace contextRef="#ctx0" brushRef="#br0" timeOffset="14">5024 13246 7908,'0'-9'387,"0"1"262,0 0 0,-1 0 245,-3-1-20,2 1 1,-5-3 955,3 3-847,3-3 58,-5 9-254,6-3-128,0 5 1903,0 0-2323,0 5 0,0-2 84,0 5 65,0 1-146,0-2 0,0 4 22,0-3 1,0 3 103,0 1 1,0-3-16,0-1-190,0 0 0,0 5-27,0-1 0,0-4 299,0 0-289,0 1 0,0 3 99,0 1 0,0-5-154,0 0 0,0 0 47,0 5 0,0-1-81,0 1 0,0-1 42,0 0 1,0 2 31,0 3 0,0-2-20,0 5 0,0-4 18,0 0 0,0 2 10,0-1 0,0 5 7,0-2 0,0 0 25,0 0 0,2-3-24,2 4 0,-3-5 22,3 5 1,-2-6-26,-2 1 0,1 2-84,3-1 0,-2-1-60,2-3 0,-3-1 0,-1 1 0,0-1 0,0 0 0,0 1 0,0-1 0,0-5 0,0 4 0,0-9 0,0 3-374,0-5-1496,0 0 1,6 0 0,1 0 0</inkml:trace>
  <inkml:trace contextRef="#ctx0" brushRef="#br0" timeOffset="15">3449 14821 7986,'-6'-7'362,"5"1"-244,-10 6 0,8-1 219,-5-3-114,5 3 1,-4-5 70,3 6 0,1 0-55,-5 0 0,4 0-151,-4 0 1,3 6-192,-3 2 1,4 3 149,-4 1 1,4 5-97,-5-1 0,5 6 84,-4-1 1,5 2-139,-1 2 0,3 0-85,1 0 227,0 0 1,0 5-20,0 3 1,0 1 13,0 0 0,0 1 4,0-2 0,0-2-9,0-2 0,5-3 67,3-1 0,3 0-49,2-1 1,1-3 75,2 0 0,2-6-71,3 1 1,2-2 8,-2-1 1,1-2-68,-1-3 0,2 3 57,-2-3 0,1-2-100,-2-2 0,3 1 1,-7-1 75,-1-1-349,5 4 78,-7-6 136,5 5 34,-5-6-1338,-1 5 385,-5-3 1027,-2 3 0,-5-5 0,0 0 0</inkml:trace>
  <inkml:trace contextRef="#ctx0" brushRef="#br0" timeOffset="16">3635 15354 7995,'0'-12'355,"0"5"1,1-3-181,3 6-60,-2 0 1,5 4 110,-3 0 1,3 4-1,5 0 0,2 6 177,2-2-384,-2-2 0,10 5 202,-4-3 26,-2 3-84,6 1 1,-5 1 380,6-1-313,-1 1 1,-4-2 124,-4-3-41,4 3 0,-11-4-30,4 5 0,-9 1 54,0-1-170,-3 0 1,-2 2 332,-3 3-528,-9 2 69,-11 6 0,-9 4-1484,-9 0 1010,4 0 1,-5 1-2713,6 3 2876,-1-3 0,-4 6 1,-2-4-1</inkml:trace>
  <inkml:trace contextRef="#ctx0" brushRef="#br0" timeOffset="17">4367 15478 8046,'0'-12'0,"0"3"426,0 1 153,5 0 1,-3 0-1,2-1 225,-3 7-71,-1-4-414,0 6-510,0 0 304,6 0 1,1 1-83,5 4 1,0 3 137,1 8-3,-1-2 0,1 10 22,-1-4 0,2 8 42,2 1-82,-2 0 0,4 0 63,-6 0 0,1 1-121,-1-1 0,-4-4-63,1-1 0,-2 1 114,1-4 0,3-3-215,-3-2-674,-2-2 343,-1-1 170,1-1 198,1 0-206,5 1-1706,-5-6 526,-2-2 387,-5-5 652,0 0 1,0-5 0,0-2 0</inkml:trace>
  <inkml:trace contextRef="#ctx0" brushRef="#br0" timeOffset="18">4826 15528 8032,'0'7'1354,"0"-2"0,-6-5-1078,-2 0 0,-4 6 479,-5 2-439,-2 3 0,-6 3 124,0 2-752,-5-2 328,4 9-57,-5-3-885,1 5 875,4-6 1,-5 3 34,7-6 1,-1 5-99,0-4 1,6-1-144,2-3-781,3-1 308,2 0-780,5 1 1135,2-1-127,5 1-288,0-7 790,0 0 0,11-6 0,2 0 0</inkml:trace>
  <inkml:trace contextRef="#ctx0" brushRef="#br0" timeOffset="19">5570 15528 8374,'-7'-6'1590,"-4"5"-845,4-5-370,-5 6 0,-5-4-92,1 0-221,-1 0 1,5 5 265,-1 3-150,-5-2 0,3 7 177,-5-4-324,4 4 123,-1-2 0,3 4 134,-3-3 1,3 3-26,-2-2 0,2-2 43,2 1 36,-1-5-165,1 8 1,4-10 114,-1 3 26,1 3-106,1-6-161,-4 5 171,10-1-626,-5-3 280,6 3 91,0-5 1,2 0-54,2 0 0,-1 4 86,5 1 1,0 0-75,4-1 1,1-1-138,-1 5 84,1-5 1,0 3-27,4-6 0,-3 4-193,2 0 1,-2 1-644,-1-1 647,-1-2 1,2 5-250,2-3-660,-7-3 761,7 5 1,-9-2-130,5 0 0,-3 4-794,-1-4 1413,-5 6 0,8-3 0,-4 5 0</inkml:trace>
  <inkml:trace contextRef="#ctx0" brushRef="#br0" timeOffset="20">5198 15887 13223,'12'7'889,"-5"-1"0,4-5-328,-3 3-288,3-2 383,2 3-328,-6 1 0,4-5-55,-3 3 1,3 2 108,2-2-416,-1 0 71,0 2 1,5-5 289,-1 3-1163,1-3 697,1-1 0,-3 0-2815,6 0 1976,-6 0 0,3 5 978,-6-1 0,6 0 0,1-4 0</inkml:trace>
  <inkml:trace contextRef="#ctx0" brushRef="#br0" timeOffset="21">5905 15466 7978,'7'-6'411,"0"3"-159,-3-5 1,-3 4 606,3-4-274,-2 5 661,-2-2-836,0 5 0,0-2 113,0-2 397,0 3-332,0-5-410,0 6 838,0 0-603,0 6 0,1-5-133,3 3 0,-2 3 115,2 1-22,-3 3 0,-1 2-107,0-1 1,0 5-47,0-1 1,0 2 31,0-1 1,0-2-186,0 5 0,0-3 104,0 4 1,0-1 80,0 5 1,0-4-226,0 0 0,0-1 89,0 5 1,0 0 17,0 0 1,0-1 14,0 1 0,2-4-97,2 0 0,-3-2 108,3 2 1,-2 1-179,-2-6 1,1 2 35,3-1 42,-3-4 0,5 5-104,-6-5 0,0-5 183,0 0-188,5-5 1,-3 4 50,2-3 40,-3-3-6,-1 5-178,0-6 1982,0 0-2024,0-6 154,0 5-317,0-5 217,0 6 0,-1-1 90,-3-3-109,2 3-3012,-3-5 1682,5 6 1479,0 0 0,-6-5 0,0-2 0</inkml:trace>
  <inkml:trace contextRef="#ctx0" brushRef="#br0" timeOffset="22">6376 15776 9288,'0'-7'2060,"0"0"-1522,0 3 73,0 2 382,0-3-604,0 5 0,2 0-123,2 0 0,-1 0 225,5 0-245,-5 0 0,8 0-3,-3 0 1,-1 0-27,1 0 0,5 0 108,3 0 292,1 0-278,1-6 1,1 5 86,6-3 14,-1-3-166,1 6 1,1-6 114,3 3-226,-8-3 0,8-1 48,-8-1 1,-3 5 18,-2-4 1,-2 5 6,-2-1 0,-5 1 197,-3-1-505,-2 3-781,-2-5-982,0 6 1388,0 0 177,-6 0-3921,-1 0 4190,0 6 0,2 1 0,5 5 0</inkml:trace>
  <inkml:trace contextRef="#ctx0" brushRef="#br0" timeOffset="23">7406 15429 7994,'0'-9'277,"0"1"586,0 5-385,0-8 0,-1 8 205,-4-5 0,3 5-258,-7-1 0,5 2-134,-4-3 0,0 4 234,-5-3-277,1 3 0,-5 2-52,1 3-84,-6 3 0,8 5 255,-2 1-329,-4 5 1,6-3 143,-2 5 1,2-3 71,2 4 0,1-6-105,2 1 0,3 2-308,1-1 1,4 1 77,-3-2 0,2-5-8,2 6 1,5-10 9,-1 5 1,4-2 100,-4 2 0,6-4 39,-2 1 0,3-7-23,2 3 0,0-4-9,4-1 1,-3 0-30,2 0 0,-2 0-90,-2 0 1,1 0 49,-1 0 1,1-1-16,-1-4 1,-4 4-130,1-3 166,-7 3-30,4 1-42,-6 0-10,0 0 70,-6 0 0,4 5 106,-7 3 0,1 3-37,-4 2 1,1-1 10,2 1 0,-2-1 178,3 0 0,-3 5-70,-1-1 0,3 2 92,1-1 0,4-3-109,-4 2 0,5-1 233,-1 2 1,2-6 237,2 5-372,0-4 1,0 5-24,0-4 1,2-5-30,2 0 1,1-4 73,4 5 0,2-6-35,-3 1 0,4-3 53,5-1 0,-3 0-79,2 0 0,-2-4-3,-2 0 1,1-2-57,-1 2 0,1-1-180,-1-4 1,0 0-43,1 5 1,-2-2-129,-3 2 0,2 1-354,-6-5 304,6 0-1642,-4-5 839,1 1-1633,4-1 1980,-9 7 0,2-4-2543,-8 6 3257,-3 0 0,-11 4 0,-1 0 0</inkml:trace>
  <inkml:trace contextRef="#ctx0" brushRef="#br0" timeOffset="24">7741 14548 7944,'-12'0'156,"3"0"353,1 0 1,4 0-64,-4 0 1,3 1 13,-3 3 1,4 3-300,-4 6 0,4 1 33,-5 2 0,7 2-117,-3 3 1,0 2 99,1-2 0,0 2 44,4 2 1,-4-4 91,-1-1-104,1 1-559,4-2 320,0-1 1,0-5-343,0-1 250,-5 0 0,3 1-228,-2-1 1,3 1 202,1-1 1,-1-1-440,-4-3 361,4 3 1,-6-5-415,3 2 1,3-1-270,-4-3-373,4-2 1281,1 3 0,-5-16 0,-2-3 0</inkml:trace>
  <inkml:trace contextRef="#ctx0" brushRef="#br0" timeOffset="25">7480 14784 7944,'0'-7'1962,"0"1"-1026,0 6-253,0 0 1,0 7-319,0 5 1,0 1 23,0 3 1,0-2-141,0-1 0,0 0-28,0 4 0,2-3 292,2 2-158,-3-2 1,6-2-70,-3 1 1,-1-5 178,5 0-85,1 1 1,3 2-116,0-3 1,1-3 140,-1-5 1,1 0-47,-1 0 0,0 0-39,1 0 1,1-1-101,2-3 0,-2 1 27,3-5 1,-4 0-567,0-5 0,-1 1-711,1-1 0,-7 1-4484,-1 0 5513,-4-1 0,-1-5 0,0-1 0</inkml:trace>
  <inkml:trace contextRef="#ctx0" brushRef="#br0" timeOffset="26">8014 14039 8547,'-13'0'348,"-3"0"-238,-1 0 0,1 0-67,3 0 0,0 6 367,-4 2 1,3-1-88,-2 1 1,2 1 143,2 3 1,3-4 324,1 1-690,5-1 20,-2 4 0,10 1 64,4-1 1,2-4-110,1 1 0,0-2 131,1 1 0,5 3-219,2-3 0,-2-1 77,-1 1 1,1-1 23,-2 1 1,-1 3-64,-6-2 1,0-2-442,-4 1 1,-1 0 241,-4 5 1,0-1 113,0 0 0,-2 1-646,-2-1 1,-3 1 296,-5-1 0,1 0-1247,3 1 1127,-3-6 0,8 2-716,-5-5 1243,5 1 0,-3-11 0,6-1 0</inkml:trace>
  <inkml:trace contextRef="#ctx0" brushRef="#br0" timeOffset="27">8274 14101 7967,'9'-11'1437,"-1"3"-440,-5 3-300,2 5 0,-5 1-258,0 3 1,0 4-82,0 9 0,0 1-121,0 3 1,0 2-29,0-2 1,0 1-291,0-2 0,2 2 135,2-5 1,-3 0-536,3-5 326,-2 0-729,-2 1 475,5-6 11,-4-2 203,5-5 1,-2-5 72,0-4 1,6-3-18,-2-5 1,2-1-11,-2-2 1,3-4 308,-3 4 1,-1 2-82,2 1 1,-5 3 738,4 2-588,-5 5 1,4 2 274,-3 5-331,-3 0 0,9 1 142,-6 3 1,0 3-125,-4 5 1,0 1-61,0-1 1,4-2-215,0 2 0,0-6 78,-4 6 113,0-2 1,0-2 83,0 0-852,0-5 274,0 3 372,0-6 67,0 0-64,0-6 0,0-1-141,0-5 1,5-5 139,-1 1 1,5-5 14,0 5 1,-2-5-4,1 4 478,0 1-207,4 3 1,-3 5 385,-1 0-435,-5 5 1,6-1 138,-4 8 1,0 3-138,-1 5 1,-2 2 8,2 3 0,-3-3-357,-1 2 0,0 2 113,0-1 1,4-1-815,0-4 1,1 1-11,-5-1 0,1-1-347,3-2 0,-1 0-466,5-5 611,-5 6 0,8-4-122,-3 2 1158,-2-3 0,5 1 0,-4 1 0</inkml:trace>
  <inkml:trace contextRef="#ctx0" brushRef="#br0" timeOffset="28">8857 14089 7951,'0'-12'1064,"0"3"-640,0 1 1,-1 1 59,-3-1 0,1-2 461,-5 6-107,5 0-727,-8 4 0,6 1 138,-4 4 1,-2 3 86,3 8 0,3-2-114,0 3 0,0 1-167,1-2 1,0 5 101,4-5 1,0 1 63,0-5 1,1 1 21,3-1 0,-1-4-467,5 1 0,0-7-142,5 3 0,-1-4-250,1-1 0,-1 0 87,0 0 1,-3-1 228,-1-4 1,-1-2 246,1-5 0,2 0-43,-6-1 1,4 1 605,-4-1-316,0 1 1,-4 4 373,0 0-1,0 5 312,0-3-531,0 6 1,0 6-108,0 2 0,0 3-309,0 1 0,0 1 84,0-1 1,0 1 160,0-1 1,2 0-29,2 1 0,-1-6-1245,5-3 1,0 1 393,5 0 0,-5-1 113,0-4 1,0 0 135,5 0 1,-1-4-126,1-1 301,-1-4 276,1 2 0,-4-7-166,4-2 0,-8 0 70,7-4 1,-2 3 27,3-3 1,-5-5 187,0-4 0,-4-4-33,4 4 1,-5-2 153,1 3 0,-2 1 449,-2-2 1,0 3-329,0 1 1,0 6 161,0 3 0,0 2 202,0 1 168,-6 1 0,3 4 205,-5-1-622,5 7 1,-6-2-142,5 8 0,-5 3-64,5 5 1,-4 6 81,4 3 1,0 6-119,4 2 1,-4 1-89,-1-1 0,1-1 75,4 5 0,2-5-523,2 0 1,-1-1-478,5-3 1,0 0-1,5-2-1342,-1-1 1,2-6-1588,2 1 2655,-2-2 1052,9-2 0,2 1 0,7-1 0</inkml:trace>
  <inkml:trace contextRef="#ctx0" brushRef="#br0" timeOffset="29">9676 13804 8681,'7'0'1680,"-1"5"-1212,-6 4 1,0 2 106,0 1 0,0 5-120,0-1 0,4 5-41,0-5-504,0 6 0,-4-8 253,0 3-242,0 2 0,0-5 111,0 2 1,0-6 98,0-2-222,0-5-265,0 2 69,0-5 1701,0 0-1580,0-5-37,0 4 0,1-9-298,4 6 1,-4-2-134,3 2 1,-3 1-1451,-1-5 2084,0 5 0,6-8 0,1 4 0</inkml:trace>
  <inkml:trace contextRef="#ctx0" brushRef="#br0" timeOffset="30">9341 13717 12202,'0'12'1080,"0"6"-619,0 3 1,-5 8-182,-4 4 0,3 1 87,-3 0 0,7 0-70,-3-5 0,0 4-175,1-4 0,0 0 98,4-4 0,0-2-340,0-2 0,4 1 156,0-6 1,6 1 135,-2-5 0,3-3-1332,1-1 0,2-5-8,3 1 0,2-3 1168,6-1 0,-1 0 0,1 0 0</inkml:trace>
  <inkml:trace contextRef="#ctx0" brushRef="#br0" timeOffset="31">9701 13853 7905,'0'-6'0,"0"-1"836,0 3 782,0 2 160,0-3-828,0 5-464,0 0 0,0 5-111,0 3 0,0 3-2,0 2 1,0 5-105,0 2 0,0 2-111,0-1 0,0 1-54,0-5 0,0 1-169,0-2 1,0-2-263,0 2 0,1-6 146,4-2 242,-4 1 1,4-1-1,-5 0-1510,0-5 550,0 2 533,0-5 194,0 0 0,2-5 13,2-3 0,-1-7-126,5-2 1,0-5 91,5 1 1,-1-5 150,0 1 1,-3-1-102,-1 10 0,0-5 388,5 4 0,-2 5-99,-3 4 1053,3 5-735,-4-3 0,1 6 92,0 0 1,-1 2-242,2 2 0,0 3 31,-5 5 1,2 1 6,-2-1 0,-3 5-122,4-1 0,0 1-722,-1-5 1,0 0 370,-4 1 1,4-1-1282,1 1 1,-1-1 663,-4 0 0,1-1-848,3-2 0,-1 2-407,5-3 1992,-5-2 0,8 5 0,-4-5 0</inkml:trace>
  <inkml:trace contextRef="#ctx0" brushRef="#br0" timeOffset="32">10048 13866 7905,'0'-7'4400,"0"1"-3981,0 6 0,0 2 201,0 2 0,0 3-95,0 5 1,0 1-174,0-1 0,2 2-470,2 2 0,-1-2 174,5 3 1,-5-4-920,1 0 710,3-1-505,0 1 272,5-1-972,0-5 650,1-2 438,-1-5 0,-1-1-134,-3-3 401,4-3 0,-10-9-163,7-1 0,-5-4-24,4 5 1,-5-5 31,1 5 0,1-1 756,-1 5 0,1 3 575,-5 1 558,0 5-974,0-2-286,0 5-374,0 5 1,0 2 143,0 6 1,0 3-286,0 1 1,1-1 117,3-3 0,-2-5-2032,2 0 46,3 0 642,-1 5 1,7-6 35,-1-3 0,1-3 1234,-1-1 0,6 0 0,1 0 0</inkml:trace>
  <inkml:trace contextRef="#ctx0" brushRef="#br0" timeOffset="33">10445 13779 9771,'-7'0'2223,"2"6"-1573,5 2 1,0 4 819,0 5-1072,0-3 0,0 8-40,0-6 0,0 5-298,0-5 1,0 5 113,0-4 0,0-1-598,0-4 266,0 1 207,0-1 1,1-3-1151,3-1 626,-2-5-263,3 2 433,-5-5 0,2 0 22,2 0 1,-1-5-23,5-4 1,0-3 5,5-5 0,-5-1 86,0-2 0,0-4 306,5 4 0,-5 2-109,0 1 1,-1 3 1017,1 2-634,-2 5 1,-5-3 555,3 6-714,-2 0 0,3 10-64,-5 2 0,0 3 144,0 1 0,0 1-18,0-1-308,0 1 0,0-1-298,0 0 1,5-3-168,-1-1-235,0-5 557,1 2-151,-3-5 177,9 0 1,-9 0 49,7 0 0,-5-5-43,4-4 0,-4-3 269,5-4 0,-3 2-70,3-3 0,2 3 243,-3 2 1,-1 1 44,1 3-159,-5-3 311,2 9 86,1-3 1,-3 6-75,5 3-323,-5 3 0,6 6-646,-4-1 1,3 0 294,-4 1 1,1-5 147,0 0 0,-3-1 77,7 2-3135,-7-4 1613,9-5-398,-4 0 1159,0 0 0,0-1 705,-3-3 0,-2-3 0,3-6 0</inkml:trace>
  <inkml:trace contextRef="#ctx0" brushRef="#br0" timeOffset="34">10880 13469 9043,'0'-12'684,"0"5"1109,0 1-517,0 6-194,0 0 0,0 6-524,0 2 378,0 8-549,0 4 1,-5 10 72,1 3-270,0-3 0,4 6-591,0-3 337,-5-2 0,3 3 158,-2-5 1,3 0 149,1-4 1,0-2-533,0-2 0,0 1-779,0-6 0,0-3 447,0-5-483,0-5 198,0 8 575,0-10 221,5 5 0,-2-12 6,5-2 1,1-3-77,3-1 0,0-5 64,1 1 1,-1-1-10,1 5 1,-1-4 483,0 4 0,-1-3-186,-2 7 1,2 2 698,-3 2 1,-1 3-244,1 1 1,-4 1 29,5 3 1,-7 3-288,2 5 1,-2 1-78,-2-1 1,0 1-78,0-1 0,0 5-2,0-1 0,-2 1-435,-2-5 1,-1-4 244,-4 1 0,-2-3-799,3 3 1,1-2-43,-1-3 0,4-3-1597,-4 3 324,5-2 1529,-3-2 1,6-6 557,0-2 0,0-9 0,0-2 0</inkml:trace>
  <inkml:trace contextRef="#ctx0" brushRef="#br0" timeOffset="35">11103 13804 7905,'8'4'368,"0"0"0,1 4-88,3-4 1,0 1-104,1-5 0,-5 0 629,0 0 0,1 0-357,3 0 0,5 0-247,-1 0 1,-1-2-168,-6-2 0,2-1 86,-3-4 0,2-2-299,-2 3 194,3-3 1,-10-1-152,3-1 1,-2 1 60,-2-1 1,0 1 81,0 0 1,-4-1-30,-1 1 1,-3 4 23,4-1 0,-6 6-15,2-1 1,-3 3 29,-1 1 1,-1 7 104,1 5 0,-1 2-87,1 7 1,0-5 286,-1 5 0,5-2-85,0 2 1,5 2-118,-1-2 1,2-3-29,2-2-162,0 4 1,5-6-164,-1 2 1,5-4-37,0-3 322,2-4 0,5-5-19,1 0 1,5 0-376,-2 0 1,4-1-667,1-3 0,0-3 200,-1-6-1270,1 1 968,-6 0 1108,5-1 0,-10-5 0,4-1 0</inkml:trace>
  <inkml:trace contextRef="#ctx0" brushRef="#br0" timeOffset="36">11525 13692 7905,'0'-12'1094,"0"5"-255,0 1 161,0 6-300,0 0-282,0 6 0,0 1-17,0 5 1,4 6-77,0 3 147,0-3-155,-4 5 0,0-5 9,0 3-228,0 2 1,0-5 36,0 3 0,0-3-143,0-6 1,0 0-221,0 1 207,0-1 0,0-3 184,0-1-320,0-5 267,0 2 243,0-5 29,0 0-303,0-5-85,6 3 64,-5-14 1,9 6 206,-6-11-166,5 6 53,-2-8 1,1 8 171,1-6 0,-2 6 113,1-2 1,3 3 286,-3 2 1,-1 1-137,1 3 1,-5 1 717,1 3-800,3 2-574,0-3-2167,5 5 1608,1 0 0,-5 0-3071,0 0 3698,-5 0 0,8 0 0,-4 0 0</inkml:trace>
  <inkml:trace contextRef="#ctx0" brushRef="#br0" timeOffset="37">9304 15156 7698,'-7'5'1530,"-4"2"-1144,10 5 0,-5 2 46,6 3 1,-4 2-24,0 6 0,-4 0-124,4-1 0,-5 5-40,5 0 1,-4 0-366,4-4 114,-6 0 1,9-4-74,-3-1 1,2-3 133,2 3 1,0-4 304,0 0-328,0-2 0,2-3-3993,2-3 3961,3 3 0,11-4 0,1 6 0</inkml:trace>
  <inkml:trace contextRef="#ctx0" brushRef="#br0" timeOffset="38">9465 15292 7872,'0'-7'1073,"0"2"0,0 6-438,0 3 1,0 3-234,0 5 1,0 5-120,0 0 0,0 3-69,0-3 0,4-1-156,1-3 1,4-1 19,-1 1 1,4-5 98,0 0 0,4-5-144,1 1 1,1-3 77,-2-1 1,2-5 31,3-3 0,-3 1-18,-6-2 1,4 1-239,-4-4 1,2-1 74,-10 1 0,0 0 146,-4-1 0,0 1-118,0-1 1,-4 1 51,0-1 0,-10 7-768,2 1 1,-5 0 380,0 1 0,2 0-386,-5 4 1,4 0-88,0 0 818,2 0 0,2 0 0,-1 0 0</inkml:trace>
  <inkml:trace contextRef="#ctx0" brushRef="#br0" timeOffset="39">9751 15044 11126,'-7'0'1401,"1"0"0,8 0-927,2 0 1,3 0-953,5 0 1,6-1 373,3-3 1,3 1-1785,5-5 0,-2 1 1888,2-2 0,-3-2 0,-1 4 0</inkml:trace>
  <inkml:trace contextRef="#ctx0" brushRef="#br0" timeOffset="40">10172 14821 14488,'-5'12'246,"2"2"-263,-5 3 0,1 2-273,-1 6 1,-2 4 275,6-1 1,-4 3-1366,4-2 1,-1-3 141,5 3 1237,0-3 0,0-1 0,0 0 0</inkml:trace>
  <inkml:trace contextRef="#ctx0" brushRef="#br0" timeOffset="41">10396 14895 8112,'-7'0'1029,"1"2"-644,6 2 1,0-2-173,0 7 0,0-1 26,0 4 0,0 5 186,0-1 1,2 1-126,2-5 0,-1 1-64,5-1-221,0 1 1,5-2 129,-1-3 0,-4-1 287,0-3-291,1-3 1,3 5-158,1-6 0,-5-6 153,0-2 0,-1 1 38,1-1 1,-1 0 0,-3-5 1,-2-3 23,2-1 1,-3 1-567,-1 3 0,-1 1 237,-3-1 0,-5 1-3974,-7 0 4103,2 5 0,-15 1 0,3 6 0</inkml:trace>
  <inkml:trace contextRef="#ctx0" brushRef="#br0" timeOffset="42">24463 6102 7914,'0'-12'0,"0"-1"0,0 1 0,0-1 0,0 5 1487,0 0-662,0 5-348,0-8 292,0 10-98,0-5-265,0 6 0,2-4 30,2 0-327,-3 0 1,6 4 99,-3 0 0,3 0 112,6 0 1,3 0-70,1 0 1,1 0 23,-2 0 0,-2 5 25,2 4 1,2 2-84,-1 1 0,-1 0 48,-3 1 0,1 1-48,2 2 0,-2-1-217,3 6 1,-8 0 91,-1 3 1,1 1 112,3 0 1,-1 4-51,-3 0 1,3 0-352,-2-4 1,0-1-110,0 1 1,2 0 188,-3 0 0,3-6-86,1-2 1,-3-4 120,-1 0 0,-1-1-269,1 1 1,2-5 94,-6 0 0,4-4-380,-4 5 327,0-7 0,-2 4-1474,2-6 923,-3 0 1,6 0-189,-3 0 1,-1 0-768,5 0 1813,-5 0 0,8-11 0,-4-3 0</inkml:trace>
  <inkml:trace contextRef="#ctx0" brushRef="#br0" timeOffset="43">25084 6003 8475,'-6'-7'1337,"5"1"1,-12 6-953,1 0-166,0 6 1,-12 1 1086,5 11-543,-11 1-349,3 6 45,-9 5 1,9 2 214,-6 5-454,5 0-20,-8-5 1,10 2 397,-3-5-378,3 0-102,1-4 0,5 0-215,-1 0 316,6-6-436,-3-1 1,4-2 219,-2 1-809,2-1 424,-4-9 268,5 4 674,1-4-4211,5 0 1809,-4 4 1842,10-9 0,-10 3 0,4-5 0</inkml:trace>
  <inkml:trace contextRef="#ctx0" brushRef="#br0" timeOffset="44">25654 6040 8400,'0'-7'3324,"0"2"-2640,0 5 3052,0 0-3080,6 0-213,-5 5-135,10 2 1,-8 1-48,5 0 1,-5-3-39,1 3 1,3-4 28,1 4 0,2-4 104,-2 5 1,3-5-168,-2 4 0,2-4 62,1 4 1,5-3-157,-1 3 1,2-4 85,-1 4 0,-2-4-116,5 5 0,0-5 66,0 4 0,0-1-76,-4 1 0,-2-1 275,2-3-290,-2-2-163,-1 9 237,-1-10 0,-5 6 130,-3-3-53,-3-3 8,-1 5-113,0-6 1,0 1 341,0 3 0,-5-1-37,-3 6 0,-7-1-90,-2 4 1,-5 1-155,1-1 0,-2 0-68,-2 1 1,0-1-122,0 1 1,-4-1 91,1 0 1,-1 1-36,4-1 0,0 1 51,0-1 1,0 0-143,1 1 0,4-5-88,4 0 150,-4 1-1806,7-2-1355,0-2 2036,8-5 713,5 0 0,7 0-4718,5 0 5144,6 0 0,12-11 0,2-3 0</inkml:trace>
  <inkml:trace contextRef="#ctx0" brushRef="#br0" timeOffset="45">26585 5928 7929,'0'-7'3758,"0"2"-1856,0 5 7863,0 0-9545,0 5 491,0-3-334,0 9 0,-4-4-74,-1 5 0,1 1-23,4-1 0,-4 0 81,0 1 1,-1 3-33,0 1 59,4-1-224,-5-3 1,6-1 219,0 1-247,-5 4 0,4-3-118,-4 3 1,4-2-20,1 1 0,0-2 0,0 3 0,0-3 0,0-2 0,0 5 0,0-1 0,0 2 0,0-1 0,0-2 0,0 5 0,0-3 0,0 4 0,-1-6 0,-3 1 0,2 2 0,-2-1 0,3-1 0,1-3 0,0 5 0,0-5 0,0 4 0,0-3 0,0-2 0,0 0 0,0-5 0,0-1 0,0-6-1830,0 0-724,0-6 0,5 4 2554,3-7 0,-2-4 0,-1-7 0</inkml:trace>
  <inkml:trace contextRef="#ctx0" brushRef="#br0" timeOffset="46">24674 7938 8162,'0'-18'0,"0"4"0,6-4 760,-5 5 201,10 7 0,-8-1-278,5 3 289,-5 2-532,8-3 0,-4 5 198,5 0-156,1 5-181,-1 2 1,1 10 341,-1-1-352,0 6 1,2-1-61,3 8 0,-4-3 27,4 3 1,-3 3-194,-2 1 1,5-2 113,-1 2 0,1-5-455,-5 1 0,1-3 212,-1-1 1,5-4-769,-1-1 0,1-5 423,-5 2 1,-4-3-609,1-2 0,-3-4 379,3 1 1,-2-7-289,-3 3-1415,-3-4 2341,5-1 0,-1-6 0,2 0 0</inkml:trace>
  <inkml:trace contextRef="#ctx0" brushRef="#br0" timeOffset="47">25208 7888 8091,'-21'0'1329,"0"0"0,5 5-560,-5 4 0,0 3-346,-3 5 0,-7 2 4,-2 6 0,-3 4-62,-1 0 0,1 4-645,3-4 0,-1 4 250,5-4 0,5 0-1025,8-5 1,2 1 605,2 0 0,5-4-858,3-1 1,2-5 1306,2 2 0,11 2 0,3 1 0</inkml:trace>
  <inkml:trace contextRef="#ctx0" brushRef="#br0" timeOffset="48">25567 8024 12005,'13'0'788,"-1"0"-1081,1 0 0,-1 4 736,1 1 1,4 0 46,4-1 1,3-1-121,0 5 0,1-4-126,0 5 1,0-1-5,0 4 1,-6 1 14,-3-1 1,1 1 32,-5-1 0,2 2 57,-10 2 1,0-2-31,-4 3 0,0-4 0,0 0 0,-9 1-843,-4 2 0,-7-2 402,-1 2 1,2-2-1574,-2-1 1,0-1 886,-3 0 0,0-3 812,3-1 0,-2 0 0,4 5 0</inkml:trace>
  <inkml:trace contextRef="#ctx0" brushRef="#br0" timeOffset="49">26461 7987 8541,'0'-12'2266,"1"3"-1527,3 1-255,-2 5-255,3-2 327,-5 5 500,0 0-708,0 5 1,0 4-52,0 7 1,-1 9-107,-3 8 0,-3 3 0,-6 1-596,1 0 289,-1 1 1,2-1-348,3 0 0,-2 0-566,6 0 1,0-5 508,4-3-1006,0-3 1526,6-1 0,6 0 0,7 0 0</inkml:trace>
  <inkml:trace contextRef="#ctx0" brushRef="#br0" timeOffset="50">26808 8235 8661,'6'-7'1229,"0"-2"-804,7 4 0,-1 1 44,1 4 1,3-1-185,1-3 0,5 2-23,-2-2 0,4 3-8,1 1 1,-1 0-392,1 0 0,-1 0-543,-4 0 0,0 0 473,-4 0 0,-6 0-1637,2 0 901,-2 0 515,-3 0 428,-2 0 0,-5 0 0</inkml:trace>
  <inkml:trace contextRef="#ctx0" brushRef="#br0" timeOffset="51">27069 8000 7999,'-9'0'598,"1"0"137,5 0 1,-4 5-387,3 3 1,3 5-198,-3 3 1,-2 4 623,2 4 1,-1 5 0,2 2-134,-1 0 1,-5 2-378,5 5 1,0-5-41,4 0 1,0 0-227,0 4 0,0 0 0,0 0 0</inkml:trace>
  <inkml:trace contextRef="#ctx0" brushRef="#br0" timeOffset="52">27751 8012 7995,'0'-8'0,"0"-1"0,0 5 0,0-4 0,-2 4 1591,-2-4-707,-3 5 1,-5-4-306,0 3 0,-5 2-176,1-2 0,-7 8-375,3 5 0,-4 3 141,0 5 1,0-2-211,3 5 0,1-3 121,7 4 0,-2-5 160,7 5 0,2-6-126,2 2 0,4-4-714,4 0 0,3-1 268,6 1 0,0-5 49,4 0 0,2-5-70,6 1 1,-4-3-121,-1-1 239,-4 0-63,2 0 385,-12 0 1,-1 6-139,-10 2 1,-1 3 738,-7 2 1,-3-1-138,-1 0 1,-4 2 99,5 3 0,1-8-793,6 4 1,4-4 131,5 4 0,1-5-315,3 0 0,9-4 266,8 5 1,2-7 57,2 3 0,5 1 0,2 1 0</inkml:trace>
  <inkml:trace contextRef="#ctx0" brushRef="#br0" timeOffset="53">25716 8756 8027,'-5'-7'1789,"3"-4"-1206,-9 4 0,10-1 309,-3 0 0,3 4-350,1-5 1,2 4-135,7-8 1,6 4-180,14-8 1,16-3-985,17-5 399,-24 10 1,3-1-1,7-4 1,3-2-1,2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9T14:37:40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24513 657 7421,'7'6'762,"4"1"-212,-10 5-255,10 6 0,-9 1-245,3 6 189,-5 11-182,0-3-996,0 21 996,-5-3-952,-2 16 1088,1-30 0,-1 1-45,1-1 1,0 2-1,0 5 1,0 2-43,0 4 0,-1 0 0,-1 3 0,0 3 84,-1 3 0,1 1-362,0 0 1,0 0-1257,-1 4 1,0 2 1390,2-19 0,1 0 0,-1 1 8,-1 1 0,0 1 0,0 1 0,-1 1 0,2 1 1,-1 0 16,1 1 0,0 0 0,0 0 1,0-1-1,-1 1 0,1 0-188,2 1 1,-1 0-1,1 0 1,-2 5-1,0 0 1,0-1 213,2-1 1,-1 0 0,1 0 0,-2 3 0,0 1 0,0 0 169,1-2 1,1 1 0,-1 0-112,1 2 0,-1 0 1,1 1-1,1-1 1,0-1-1,1 2-13,0 0 1,0 1-1,1 0 1,-2 1 0,1 0-1,0 0 46,1 4 1,1 1-1,0-1 1,-2-1-1,0 1 1,1-1-304,0-14 1,1 0 0,0 0 0,0-1 256,0 16 0,0-1 1,-1 0-34,1-14 1,-1 1 0,1-1 0,0 0 0,0-2 0,1 1 0,0-1 0,-1 1 53,0 2 1,0 1-1,0 0 1,0 0-180,1 0 1,0 1 0,-1 0 0,1-1 131,-1-1 0,-1 1 0,1-1 0,-1 0 0,2 0 0,-1-1 0,1 1 0,-1 0 10,-1 0 1,0 0-1,-1 0 1,1-1-1,1-1 1,-1 0-1,0 0 1,0 0-8,0 3 0,0 0 0,0 0 0,0 0 0,0-3 0,-1-1 0,1-1 0,0 1 15,0 16 0,1 0 0,-1 0 1,0-4-1,-2-1 0,1 1-23,0 2 1,0 1 0,0 0 0,0-3 0,-1 0 0,0 0 19,0 0 0,0 0 0,0 0 1,0-3-1,0 0 0,0 0 6,-1-2 0,1-1 0,0-1-63,2-4 1,0-2-1,-1 1 1,-1 1 0,-1-1-1,1 0 16,1-6 0,0 0 0,0-1 0,-1 2 1,-2-1-1,1-1 0,0 15 0,0-1 112,0-4 0,-1-2 0,-1-5 0,-1-2-424,4-7 0,0-2 0,-6 27 475,2-7 0,-2-14-1292,6-11 1,-1-10 2477,1-14-1357,-3-9 0,-6-7 0,1-6 0</inkml:trace>
  <inkml:trace contextRef="#ctx0" brushRef="#br0" timeOffset="1">24364 633 7955,'6'-18'-130,"-5"4"8,3-3 1,2 4 192,-2 0 490,0 1-32,1 5-161,-3-4 228,3 9 46,-5-3-187,0 5-181,0 0-52,0 5 56,-5 8-318,-8 12 0,-7 12-473,-9 8 483,-8 9-257,15-26 0,0 1 0,-3 1 0,1 0-216,2-1 0,-1 0-326,-2 2 1,2-1 538,-16 21 1,0-2-635,6-7 230,11-9 356,-7-3 0,17-5 338,-1 0 0,7-6 0,6-3 0,0-7 0,0-4 0</inkml:trace>
  <inkml:trace contextRef="#ctx0" brushRef="#br0" timeOffset="2">24687 571 8093,'13'-24'1034,"-4"3"1497,-6 9-1719,-3 6-289,5 12-346,-4 1 0,6 11-202,-3 2 0,-1 11-313,5 6 1,6 7 329,7 10-271,-10-21 0,1 1 1,6 4-1,0 0 1,1 6-1,1-1 0</inkml:trace>
  <inkml:trace contextRef="#ctx0" brushRef="#br0" timeOffset="3">19799 7900 7968,'-25'-5'1176,"7"-6"-743,6-6 1,6 6-852,10 7 0,9-1 240,8 0 1,7-3 14,6 4 0,4-4 153,8 4 1,1-1 93,10 5 1,11 0-372,-31 0 0,0 0 1,5 0-1,0 0 318,1 0 0,1 0 1,5 0-1,0 0 61,4 0 0,2 0 0,6 0 0,2 0-6,4 1 1,2-2-1176,-22 0 1,0-1 0,1 0 1144,5 0 0,0-1 0,1 1-607,0 0 1,0 0 0,-1-1 565,-1 0 0,0-1 0,1 0-443,9 2 0,1 0 1,0-1 451,-6 0 1,0-1 0,1-1-251,9-1 1,1 0 0,0 0 292,0 1 0,0 1 0,0-1 0,0-1 0,1 0 0,-1 0 16,-16 3 1,1 0 0,0 0-1,0 0-57,5-1 0,0-1 1,1 0-1,-1 1-26,-2 0 0,-2 1 0,2 0 1,0-1-1,6 0 0,1-1 0,1 0 1,-1 1 38,-2 1 0,0 0 1,0 0-1,0 0 0,2 0 0,0-1 0,0 1 0,0 0 41,1 1 1,-1 1 0,1-1 0,0 1 1,3-2 1,-1 0-1,1 0 1,-1 1-58,1 1 1,0 1 0,0 0-1,0-1 1,1 0 0,0-1 0,0 0-1,1 0-13,-1 1 1,0 0 0,0 0 0,1 0 31,0 1 1,1 0 0,-1-1 0,1 1-11,0-1 0,0-1 1,0 0-1,0 1-21,-13 1 1,0 0 0,0 0 0,0 0 0,0 0 13,0 0 1,0 0-1,0 0 1,1 0-1,-1 0-2,0 0 1,0 0 0,0 0 0,0 0 0,0 0-21,13 0 1,0 0 0,0 0-1,0 0 1,-14 0 0,1 0-1,0 0 1,0 0 0,0 0-28,13 0 1,0 0 0,1 0-1,-1 0 1,0 0 0,-1 1-1,1-1 1,-1 1-44,1-1 1,-1 1 0,0 0 0,0 1 47,0-1 0,0 1 1,-1-1-1,1 2 1,-2-1-1,0 1 0,-1 1 1,1-1 11,-1 0 1,1 0-1,-1 0 1,0 0-27,-3 1 1,-1-1 0,1 0 0,0 0 34,2 0 0,1 0 0,1 0 0,-2 0 0,-4 1 0,0 0 1,0 1-1,0-1-5,2 0 0,0 0 0,0 0 0,0 0 28,-1 2 0,-1-1 1,0 1-1,-1-1 0,-4-1 1,0-1-1,-1 1 0,0-1-28,-2 1 1,0 0-1,-1 1 1,1-1 47,16 0 0,0 1 1,-2-1-1,-5 2 1,-2-1-1,0 1-30,1 0 1,0-1 0,-1 1 0,-4-1 0,-2 0 0,0 0 165,-2-2 1,-1-1 0,-1 1 0,-2 0 0,0 1 0,-1-1-76,20-1 1,-1 0-1,-4 2 1,-2 0-63,-3-2 1,-2 0-1,-4 0 1,-1 0 183,-4-1 0,-1-2 0,-6 1 0,-1 0-668,32 0 1,-11 2 1061,-5 2 0,-14-3-1096,-7 3 1,-11-2 577,-5-2-106,-9-6 0,-2 5 0,-6-5 0</inkml:trace>
  <inkml:trace contextRef="#ctx0" brushRef="#br0" timeOffset="4">32167 6970 7991,'30'-5'0,"10"5"0,14 0 0,10 11 724,-25-2 0,0 2-871,-1 3 1,0 1 0,2 0 0,-1 1 278,-4 0 1,0 1 0,-2 0 0,-1 1 44,21 16 0,0 1-49,-12 3 0,-11-3-70,-9-2 0,-11 3 216,-6-3 1,-21 3-70,-12 1 1,-23 1-157,18-20 0,-2 1 0,-8 2 1,-2 1-462,-4 0 1,-3 1-1,-11 1 1,-2 0 285,20-7 0,-1-1 0,0 1 0,-6 0 0,0 0 0,-1 0-365,-1 1 1,0 0 0,-1 0 0,-3-1-1,-2 0 1,-1 0 490,-1 0 0,0 2 0,-1-2 0,-1 1 0,0-1 0,-1-1 0</inkml:trace>
  <inkml:trace contextRef="#ctx0" brushRef="#br0" timeOffset="5">24972 5842 11484,'12'0'1456,"1"0"-909,-1 0-104,1 0-1137,5 0 1,-5 0 420,4 0 1,-7 0-809,-2 0 1,0 0 537,4 0 1,2 0 542,3 0 0,2 5 0,6 2 0</inkml:trace>
  <inkml:trace contextRef="#ctx0" brushRef="#br0" timeOffset="6">26324 5742 12053,'7'-7'-2036,"-1"2"1331,-1 5-1012,-4 0 1717,5-6 0,0-1 0,0-5 0</inkml:trace>
  <inkml:trace contextRef="#ctx0" brushRef="#br0" timeOffset="7">26696 3820 8065,'-12'-12'1461,"5"5"1,7 1-1297,8 6-781,-2 0-21,5 0-116,-10 0 308,5 0 58,-6 0-1267,0 0 1654,0 6 0,-6 1 0,-1 5 0</inkml:trace>
  <inkml:trace contextRef="#ctx0" brushRef="#br0" timeOffset="8">29016 3076 7910,'7'-20'6576,"-1"-3"-5380,-6 15-3594,0-3 654,0 11 696,0 0 408,5 0-464,-4 5 1104,5 2 0,-12 6 0,0-1 0</inkml:trace>
  <inkml:trace contextRef="#ctx0" brushRef="#br0" timeOffset="9">26436 4763 7938,'-19'0'4767,"1"0"-5078,5 0-366,6 0-575,2 0 608,16 5 400,-8-4 1,13 5-143,-8-6 165,3 5 221,7-3 0,2 3 0,4-5 0</inkml:trace>
  <inkml:trace contextRef="#ctx0" brushRef="#br0" timeOffset="10">28768 4142 7880,'0'-7'2055,"0"2"1,6 5-2528,2 0 1,3 0 13,1 0 1,1 0-108,-1 0 0,-4-1-1018,1-4 1583,-7 4 0,9-10 0,-4 4 0</inkml:trace>
  <inkml:trace contextRef="#ctx0" brushRef="#br0" timeOffset="11">28235 3845 8020,'-13'-6'-5,"6"3"3,3-5 1,14 4-461,6-4 0,12 0-228,5-5 690,-3 1 0,6-6 0,-4-1 0</inkml:trace>
  <inkml:trace contextRef="#ctx0" brushRef="#br0" timeOffset="12">30443 2729 7958,'-7'-18'2967,"-4"9"0,11-2-4513,0 11 1,5 0-358,8 0 889,-1 0 1014,-5 0 0,4 0 0,-4 0 0</inkml:trace>
  <inkml:trace contextRef="#ctx0" brushRef="#br0" timeOffset="13">31324 1823 7900,'0'-12'0,"0"-1"0,1 5 70,3 0 0,3 5 92,5-1-978,1 3 203,-6 1 613,-2 0 0,-5 0 0</inkml:trace>
  <inkml:trace contextRef="#ctx0" brushRef="#br0" timeOffset="14">30902 2270 13022,'12'1'-1603,"1"3"0,-1-1 1069,0 5 1,-1-4 194,-2 5 0,-2-5 339,-3 4 0,-3-5 0,5 2 0</inkml:trace>
  <inkml:trace contextRef="#ctx0" brushRef="#br0" timeOffset="15">29277 3361 7944,'-38'7'6109,"7"-2"-6148,11-5 0,9 2-1471,11 2 1,7-1 938,6 5 0,-1-5 242,5 1 1,-4-3-314,0-1 1,1 0 641,2 0 0,3-11 0,6-3 0</inkml:trace>
  <inkml:trace contextRef="#ctx0" brushRef="#br0" timeOffset="16">31944 2257 7909,'0'-15'0,"0"3"0,5 8 0,2-2-432,6 6 215,-1 0 217,0 0 0,1 6 0,-1 0 0</inkml:trace>
  <inkml:trace contextRef="#ctx0" brushRef="#br0" timeOffset="17">31671 1712 7903,'0'-13'676,"0"6"1,7 7-677,5 8 0,6 15 0,7 3 0</inkml:trace>
  <inkml:trace contextRef="#ctx0" brushRef="#br0" timeOffset="18">33110 7491 6136,'0'7'1545,"0"-2"-1341,0-5 2703,0 0-2451,5 0-242,-3 0 1,9 0-140,-3 0 1,3 2-55,2 2 0,-1 4 33,0 9 0,1-2 97,-1 6 0,2 3-152,3 5 1,-4 6-32,4-2 0,-3 1-113,-2-1 1,5 2 42,-1-6 0,1 4-121,-5-4 1,5-2 115,-1-6 1,1 2-70,-5-2 0,0-3-258,1-1 1,-5-4 143,0 0 0,-1-1-344,2 1 0,-3-5-403,-1 0 193,-4-5 844,5 2 0,-8-5 0,-2 0 0,-3-11 0,-5-2 0</inkml:trace>
  <inkml:trace contextRef="#ctx0" brushRef="#br0" timeOffset="19">33544 7503 7878,'0'-23'0,"0"2"1928,0 9-509,-5 6-406,3 6-683,-9 6 0,-3 9-76,-10 14 1,-4 5-30,-9 16 1,2-3-347,-6 7 1,-2-2 334,2 2 1,4-3-515,4 3 300,0-9 0,-16 3 0,-2-4 0</inkml:trace>
  <inkml:trace contextRef="#ctx0" brushRef="#br0" timeOffset="20">25009 310 7959,'0'-12'0,"0"-1"172,-5 1 1,3-1 631,-2 1-8,3 0-436,1-1 1,0 5 216,0 0-355,0 5-55,0-3 0,0 5 167,0-3-108,0 3-4,0-5 1,0 12-1,5-5 68,2 15 1,6-6 98,-1 11-166,0-1-517,1 0 13,-1 3 1,1-4-253,-1 6 1,5-1 325,-1-4 1,1 4-341,-5-4 336,1-2-1,-1 6-879,0-10 501,1 3 132,-1-4 50,1-1 0,-5 1-718,0-1 1126,0 1 0,5-1 0,-1 0 0</inkml:trace>
  <inkml:trace contextRef="#ctx0" brushRef="#br0" timeOffset="21">25481 248 8136,'0'-8'1831,"0"0"-1200,0 5-752,0-3 181,0 6 61,-6 0 59,5 0 0,-10 6-1,2 2 0,-7 9-346,-5 3 225,-2 9 1,-3-1-631,-3 5 1,4-6 358,0 2 0,2-3-432,6-1 0,-4-1 310,5-4 0,3 2-871,5-5 1206,0 0 0,-4 0 0,-1 3 0</inkml:trace>
  <inkml:trace contextRef="#ctx0" brushRef="#br0" timeOffset="22">25257 471 8136,'6'-12'2135,"-5"-1"-1077,5 1-318,-6 5-52,0 2-370,0 5 1,0 1 153,0 3 283,-6 9-258,-1 6-18,-5 11-164,-6 2 0,4 5 75,-2 0-844,2 1 0,3 3 376,3 0 1,2 5 284,6-5 0,0 6 33,0-2 0,6 5-524,2 4 0,8-3 0,4 4 0</inkml:trace>
  <inkml:trace contextRef="#ctx0" brushRef="#br0" timeOffset="23">21536 8186 8046,'16'-10'-606,"1"-3"425,5-2 1,-1-3 217,7-2 1,4-5 32,5-4 1,5 1-160,-1-5 1,6 4-226,-2-4 0,5 0 372,4-4 0,-3 0 42,3 0 1,2-2 121,-27 18 1,0 1-200,1 1 0,1-1 0,2-3 0,0-1 81,0 4 0,0-1-276,5-5 1,1 0 0,-4 3-1,0 0 235,4-3 1,1-2 0,0 1 0,0-1-15,-1 1 0,1 1 1,4-4-1,1 0 37,1 1 1,-1 0 0,1-1 0,0 0-359,2-1 0,0 0 0,-1 0 0,1 0 290,1 0 1,1 0 0,1-2 0,1 0 5,0 0 1,0-1 0,2-1 0,1-1-5,-2 1 1,1-1 0,4 0 0,0-1-209,-18 13 0,0-1 0,0 0 0,0 0 0,0 0 0,0-1 213,1 0 1,0 0 0,1 0 0,-2-1 0,0 1 0,1-1-541,1-1 0,1 1 0,0-1 537,1 0 0,0-1 0,-1 1 0,-2 1 0,-1 1 0,0 0 16,2 0 1,-1 0 0,1 0-332,0-4 1,0-1 0,0 2 313,0 4 0,0 3 0,0-3 0,1-3 0,1-2 0,0 2-207,-2 1 1,1 1 0,0 0 212,-1 1 0,0 0 0,-1-1-15,1 0 0,-1-1 0,0 0 0,1 2 0,-1 0 0,0 1 4,1-1 0,-1 0 0,1 0 0,-1-1 1,1 0-1,0 0 1,2 0 0,0 0 0,0-1 0,-2 1 0,0 0 0,0 0-20,-1 1 0,0 0 0,1 0-20,3-1 0,0-1 0,0 0 23,-5 2 1,0 0-1,1 0 1,5-2-1,1-1 1,-1 1 3,-2 1 0,-2 0 0,1 0 0,-1 0 0,1 1 0,0 0 100,-2-1 0,0 0 1,1-1-1,0 0 1,1-2-1,0 1-45,0 1 1,-1-1-1,1 1 1,0-2-1,0-1 1,-1 2 101,0 1 0,-1 1 0,0 0 0,0 0 0,0 0 0,-1 0-111,18-12 1,-1 1 0,-16 13 0,-1-1 0,1 0 41,17-12 1,0 0-333,-1-1 1,1 1 292,1 0 0,-1 0-3,1 0 1,0-1-69,-3 1 0,1 0 0,3 1 0,1 2 208,-3-2 1,0 1 0,2 1 0,0-1-174,-2 0 1,-1 0 0,-16 11 0,-1 0-1,1 0-9,19-9 0,0 0 0,-20 10 0,1-1 0,-1 0-7,20-12 1,0 1 0,1 1-1,-1 0 13,-2-2 0,0 1 0,0 1 0,0-1-5,-2 0 1,-1 0-1,1-1 1,0 0 39,0 3 1,0 0-1,-1-2 1,0-1 5,-1 0 1,-1 1 0,2 1-1,-2 1 140,-3 0 0,-1 0 0,6-3 0,1 0-46,-5 1 1,1 0-1,1-1 1,0 0-60,-3 3 1,-1 0-1,0 1 1,0 0-37,-1 0 1,-1-2 0,4 1 0,0-1-6,-1 1 1,-1 0-1,4-1 1,1 2 1,-3 0 0,1 2 0,-1-1 0,0 1 5,-3 1 1,-1 0 0,4-3-1,0 1-118,-1 2 1,-1 0 0,2-2-1,-1 0 40,-2 4 0,-1 0 1,0 0-1,-2 0 152,-1 2 0,-1 1 0,0-1 0,0 1-379,-2 2 0,0-1 0,2-1 1,-1 1-191,-3 2 0,0 1 0,-2 1 0,-1 2 265,-3 2 0,0 1 0,31-12 174,-2 1 0,-2 4 0,-2 3 0,-4 5 0,-3 3 0</inkml:trace>
  <inkml:trace contextRef="#ctx0" brushRef="#br0" timeOffset="24">25059 5866 8098,'5'-7'103,"-3"2"0,3 4 626,-5-4-306,0 4 58,0-4-250,0 5 2286,0 0-2558,0 5 1,0-2-75,0 5-273,0-5 213,0 2 1,2-5 8,2 0 164,-3 0-21,10 0 0,-4 0-3,5 0 25,-5 0 1,0-1-9,-3-3 312,-2 2-179,3-3 333,-5 5 222,0 0-741,-5 0 0,3 1 260,-2 3-309,3-2-36,-5 3 0,5-3 120,-3 2 48,2-3-69,2 5-66,0-6 2302,0 0-1655,0-6 0,0 3-350,0-5 0,-1 4 197,-3-4 122,3 5-446,-10-2 247,4 5-2261,0 0 1159,1 0 799,6 0 0,6 11 0,1 2 0</inkml:trace>
  <inkml:trace contextRef="#ctx0" brushRef="#br0" timeOffset="25">26374 5172 7603,'-7'0'-780,"1"0"919,6 0 865,0 0-681,0-6 20,0 5-47,0-5 156,0 6-698,0 0 0,-1 5 180,-3-1 1,3 5 230,-4 0 1,4 2-133,1 1 0,0 0 104,0 1 1,0-1-43,0 1 0,0-1-32,0 0 1,0 5-50,0-1 1,0 1 65,0-5 1,0 5-133,0-1 0,0 5 103,0-4 1,0 3-32,0-3 0,0 1-18,0-2 1,0-2 38,0 3 1,0 1-24,0-2 0,0 1 3,0-5 0,0 0-28,0 1 1,0-1 62,0 1 19,0-1 0,-1 0-45,-4 1 0,4-1 55,-3 1 0,3-5-23,1 0 6,0 0 1,0 5-58,0-1 1,0-3 30,0-1 1,0-4-2,0 4 3,0-5 0,0 4-47,0-3 73,0-3-10,0 5-25,0-6-2311,0 0 2276,0-6 0,11-6 0,2-7 0</inkml:trace>
  <inkml:trace contextRef="#ctx0" brushRef="#br0" timeOffset="26">26361 5097 8991,'0'13'360,"0"-1"1,0 1-162,0-1 1,0 0-200,0 1 0,-5 5 0,-2 1 0</inkml:trace>
  <inkml:trace contextRef="#ctx0" brushRef="#br0" timeOffset="27">26461 4812 6571,'0'-7'-417,"0"2"0,0 3 636,0-2 1,-2 3 96,-2-3 376,3 2 42,-5 2 98,6 0 1727,0 0-2889,0 6 1,0 5 207,0 5 1,0 2 3,0-1 0,0-2-453,0 6 1,0-6 282,0 1 0,0 2 288,0-1 0,6-1 0,1-3 0</inkml:trace>
  <inkml:trace contextRef="#ctx0" brushRef="#br0" timeOffset="28">26696 3770 7659,'9'0'903,"-1"0"-329,-5 0-92,8 0-241,-10 0 0,9 6-50,-6 2 0,0 3 27,-4 2 0,0-1-130,0 0 1,0 5 70,0-1 0,0 6-83,0-1 0,0 1 119,0-1 1,0 5-37,0-5 1,4 5-92,0-5 0,5 2-244,-5 2 1,4 1 134,-4 3 1,4-3 142,-4 3 1,5-3 25,-5-1 0,0 1-55,-4 3 1,0-3 32,0 3 1,0-4-13,0-4 1,0 2-44,0-2 1,0-3 156,0-2-119,0 4 1,0-7 0,0 4 0,0-7 94,0-2 42,0-5-63,0 8-367,0-10 133,0 4 138,0-5 1,1 2-618,4 2 550,-4-3 0,10 10 0,-4-4 0</inkml:trace>
  <inkml:trace contextRef="#ctx0" brushRef="#br0" timeOffset="29">28731 3646 8002,'0'-12'335,"0"-1"77,0 1 0,1 1 219,3 3 190,-2-3-285,3 4-83,-5-6 306,0 7-306,0 0-341,0 6 46,0 0 1,0 7-108,0 5 1,0 2 101,0 7 0,0-1-211,0 5 0,-4 0 29,0 0 1,0 4 95,4 0 0,0 0 2,0-4 1,0 3 34,0 1 0,0 0 7,0-4 0,0 0-72,0 0 0,0-2 25,0-2 0,0 2 3,0-2 0,0-3 65,0-2 0,0 2-50,0-1 0,4 1 79,0-2 1,0-6-78,-4 2 0,0-2 44,0 2 75,0-5-7,0 4-286,0-9 0,2 3-252,2-5-534,-3 0 421,5 0-1467,-6 0 1659,0 0 0,0-5 1,0-2-1</inkml:trace>
  <inkml:trace contextRef="#ctx0" brushRef="#br0" timeOffset="30">29078 3076 8002,'0'-7'-22,"-4"0"125,0 3 351,0 2-114,4-3-366,0-1 157,0 5 155,0-4-31,0 5 470,0 0 1,0 5-519,0 3 1,-4 3 189,0 2 1,-2 3-98,2 1 1,2 4-163,-2-5 1,3 5-52,1-5 1,0 6 93,0-1 0,0-3-407,0-2 0,0 4 169,0 0 0,0-2-891,0-1 0,1 1 185,3-2 763,3 6 0,6-2 0,-1 4 0</inkml:trace>
  <inkml:trace contextRef="#ctx0" brushRef="#br0" timeOffset="31">29289 3237 7929,'-5'-7'1993,"3"2"-1426,-3 5-56,5 0-162,0 0 1,0 5-168,0 3 1,0 8-8,0 0 1,0 2-37,0-1 0,0-4-28,0 4 1,0-3-254,0-2 1,0 0 99,0 1 1,0-1-582,0 1 1,0-5 344,0 0 0,1-1 278,3 1 0,-2 3 0,3-4 0</inkml:trace>
  <inkml:trace contextRef="#ctx0" brushRef="#br0" timeOffset="32">30455 2518 6017,'0'-7'2267,"0"1"-1785,0 6 1315,0 0-1579,0 6 0,0 1-9,0 5 0,0 5-220,0-1 1,-4 6 62,0-1 0,0-2-254,4 2 1,0-6 100,0 2 0,-4-4 184,0 0 0,-1-1-538,5 1 1,2-2-854,2-3 1308,3 3 0,5-10 0,1 5 0</inkml:trace>
  <inkml:trace contextRef="#ctx0" brushRef="#br0" timeOffset="33">30865 2232 7212,'0'-6'605,"0"-1"-227,0 3-94,0 2-45,0-3-148,0 5 401,0 0-378,0 5-47,0 2 1,4 5 28,0 1-96,0-1 0,1 1 0,2-1 0</inkml:trace>
  <inkml:trace contextRef="#ctx0" brushRef="#br0" timeOffset="34">31324 1798 9585,'0'13'45,"1"-1"-807,3 1 0,-3 0 762,4 4 0,7 2 0,2 6 0</inkml:trace>
  <inkml:trace contextRef="#ctx0" brushRef="#br0" timeOffset="35">31708 1749 7078,'0'-7'1342,"0"1"-745,0 1-300,0 3 124,0-3 19,0 5 303,0 0-346,6 0-303,-5 0 0,6 4 184,-3 0 17,-3 6-77,10-3-107,-9 5 0,3 1 149,-5-1-146,6 0 0,-5 1 44,3-1 0,-2 1-50,-2-1 0,1 0 56,3 1 1,-2-1-181,2 1 1,1 0 49,-1 4 0,1-3-45,-5 2 1,4-2 16,0-2 1,1 1 82,-1-1 1,-2 5-23,2-1 1,-3 1-20,-1-5 1,0 1-59,0-1 66,6 0 1,-5 1 69,3-1 0,-2 1-36,-2-1 1,0-4 99,0 1 1,0-1-135,0 4 0,0-4 29,0 1 0,0-5 75,0 4-34,0-5-187,0 8 198,0-10-21,0 5-226,0-1 27,0-3-107,0 3 249,0-5-4,5 0-27,-3 0-200,3 6 167,-5-5 63,0 5-59,0-6 109,0 0-9,0 5 10,0-3-101,0 3 40,0-5-261,0 0-46,0 6-672,0-5 344,0 4-738,0-5 0,0 2 284,0 2 0,2-3 1041,2 3 0,-3-2 0,5-2 0</inkml:trace>
  <inkml:trace contextRef="#ctx0" brushRef="#br0" timeOffset="36">31894 2294 6868,'7'0'-359,"-1"0"1805,-6 0 2017,0 0-3208,-6 0 0,-1 2-28,-5 2 0,4-1 226,-1 5-352,1 0 217,-4 5-386,5-1 1,1-4-101,6 1-62,0-7 1,2 4 55,2-6 0,-2 0 162,7 0 1,-1 0-27,4 0 0,-3 0 22,-1 0 1,-4-2 162,4-2 0,-5 2-102,1-7 1,-2 5-104,-2-4 0,-6 4-363,-2-4 0,-3 5-1390,-2-1 1811,1 2 0,-6 2 0,-1 0 0</inkml:trace>
  <inkml:trace contextRef="#ctx0" brushRef="#br0" timeOffset="37">15643 14511 8054,'0'-7'750,"0"1"-517,0 6 46,0 0-18,0 6 0,0 2 87,0 9-345,6-4 166,-5 16 0,9-2 32,-6 10 0,1 1-138,-1 4 1,2 6 239,2 6-1167,-2-20 1,-1 2 938,2 29 1,-1-25 0,1 1-16,-1-2 1,0 1-1,0-1 1,0 1-237,1 2 0,-1-1 0,0 1 0,2 0 222,0-2 0,0-1-40,-1 0 1,0 0-1,4-4 1,0-1-54,6 32 1,5-4-1,-2-4 0,4-8-87,0-9 0,5-4 109,0-3 1,-4-4-52,-4-5 1,-2-6 83,2-3 0,1-3 1427,-6-5-1802,1 3 393,-5-9-822,1 3 0,-6-6 310,-3-3 486,-8-9 0,-9-6 0,-6-6 0</inkml:trace>
  <inkml:trace contextRef="#ctx0" brushRef="#br0" timeOffset="38">15792 14635 7984,'-12'-22'948,"-1"5"-159,6 1-124,-4 14-888,4-3 1,-5 6 251,0 3 1,-6 5 50,-3 7 1,-2 2 158,-2 3 0,-4 6-899,0-2 0,0 7 129,4-3 1,6 0-117,2-5 0,-1-3 647,2 0 0,-1-6 0,5 3 0</inkml:trace>
  <inkml:trace contextRef="#ctx0" brushRef="#br0" timeOffset="39">15519 14647 8071,'7'0'1854,"5"0"-1426,1 0-368,5 0-52,7 0 1,-5 2 90,1 2 0,5 3 199,7 5 0,7 3-138,2 6-462,4-1 1,4 16 0,6-4 0</inkml:trace>
  <inkml:trace contextRef="#ctx0" brushRef="#br0" timeOffset="40">16077 16259 8454,'2'-5'21,"2"5"1,1 5-11,4 8 0,-2 5 611,-3 2 0,-2 8-219,7 1 0,-7 1-470,3-1 1,-3-3 64,2 3 1,-2-2-178,2-3 0,-3-3-236,-1 0 390,0-6 92,0 3-57,0-11-85,0-2 1,0-6-28,0-3 1,0-3 532,0-6 0,-4-3-244,0-1 0,0-5-188,4 2 24,0-4 1,1 1 16,3 2 0,3 2-33,6 2 0,-1 3-35,1-2 1,-1 3 41,0 5-182,6-3 168,-4 4 1,8-1-1045,-5 0 690,-1 5 1,1-3-153,-1 6 506,6 0 0,-8 0 0,4 0 0</inkml:trace>
  <inkml:trace contextRef="#ctx0" brushRef="#br0" timeOffset="41">16375 16495 7978,'-7'0'2051,"2"0"-1573,5 0-533,0 0 1,5 0 211,3 0 1,3 0 43,2 0 0,5-4-83,3 0 0,2-6-264,2 2 0,-2 1-45,-2-1 0,1 0 52,-6-5 1,1 5-521,-5 0 388,-5 5 193,-1-8-133,-6 4 1,-6 0-110,-2 3 0,-3 2 303,-1 2 1,-2 0 48,-3 0 1,3 6 128,-2 2 1,2-1-158,2 1 0,1 5-9,2 3 0,3 2 82,1-1 1,4-2-20,-3 6 0,4-6-73,4 1 0,0-2-90,9-1 1,-2-1 114,9 0 0,1-3-207,4-1 0,0-5-260,-1 1 1,3-4 233,2-4 1,-3 1 57,3-5 1,1-1 7,-1-3 0,0-5-89,-4 1 0,-2-2 373,-2 1 0,-3 4 121,-6-4 1,-1 2-201,-3-2 1,-2 4 330,-6-4 1391,0 3-1031,0 2-318,0 5-105,-6-4 0,0 10 49,-7-4 0,5 4-130,0 1-146,-1 6 1,1-4 252,0 7-388,-1-1 99,3 4 1,-4 1-219,6-1 58,0 1-407,-2-1 302,5 0 75,-5 1-87,6-6 97,6 4 1,-3-10 94,5 3 0,0-2-36,4-2 0,2 0-38,3 0-318,-3-6 209,9-1 1,-9-5 275,2-1-1,-2 6 1,-1-4 225,-7 10 0,4-6 34,-6 3-184,0 3 0,-4-4 33,0 10-149,0-4 330,-5 10-171,3 1 1,-7 2 58,5 3-428,0-3 177,4-2 0,0 0-386,0 1 228,0-6 40,5 4 0,2-10-14,5 3 1,2-2 12,3-2 1,1 0-186,2 0 0,0-6 86,-4-2 0,-2-2 57,2 2 1,0-5-42,0 1 0,-2 0-115,2-5 0,-6-1 368,-2 2 1,1-6-123,3 1 1,-4-4-84,1-4 0,-3 2-47,3-6 926,-4 5-512,-5-2 1,4 5 64,1 0 815,-1 0-701,-4 6 0,-2 1 45,-2 6 800,3-1-700,-10 6 1,8-2 205,-5 5-239,5-1-358,-8 5 1,8 0-43,-5 0 0,0 7 204,-5 6 0,5 6 120,0 10 0,-1 1-141,-3 3 0,4 3-50,-1-3 1,5 3 57,-4 1 0,5-5 88,-1-3 0,3-3-1024,1-1 503,5 0 1,2-2-1804,6-2 1,0 1 348,4-6 1605,2 1 0,12-5 0,0 1 0</inkml:trace>
  <inkml:trace contextRef="#ctx0" brushRef="#br0" timeOffset="42">17814 16570 6874,'-7'-13'73,"2"5"2188,5 0-1851,0 5 1,-4-1-237,-1 8 1,1 7 20,4 5 1,0 5-96,0-4 1,2 3 127,2-3 0,3-1 114,5-3-859,1-1 415,-1 1 1,2-7 80,2-1-84,-2-4 38,-2-1 0,-1 0 138,-2 0-22,-4-6 1,1 0-128,-6-7 0,0 1 65,0-1 0,-6 1 2,-2 0 42,-3-1-69,-1 1 1,-1 3-3,1 1 1,-1 5-97,1-1 0,0 3-573,-1 1-220,6 0 177,2-6 0,7 5 210,7-3 542,5 3 0,10-5 0,1-1 0</inkml:trace>
  <inkml:trace contextRef="#ctx0" brushRef="#br0" timeOffset="43">18099 16520 8015,'7'7'-130,"-1"4"0,-5-4 1172,3 5-602,-2 1 0,3-1 163,-5 0 0,0 1-189,0-1 0,0-4-410,0 1 94,0-1 0,6-1 130,2-3 0,3-3-36,1-1 1,5-1-308,0-3 1,0-3-40,0-5 0,-3-1-103,2 1 1,-3-1 3,-5 1 162,3 0 1,-10 3 57,4 1 422,-4 5-78,-1-8-188,5 10-117,-3-5 0,3 6 26,-5 6 1,2 1 192,2 5-147,-3 1 28,10-1-343,-9 0 1,9 1-27,-3-1 283,3-5 0,1-1-20,1-6 1,-1 0-156,1 0 1,0 0-194,4 0 1,-3-2-62,2-2 226,-2-3 1,3-5 102,-1-1 1,1 1 17,-5 0 0,0-5 103,1 0-6,-6-5 0,2 4-89,-4-2 1,-1-2 84,-4 5 0,0-3-73,0 3 1,0 5 31,0 3 0,-2 5-13,-2-4 1609,3 5-1028,-10-2 0,8 6 50,-5 3-400,-1 9-48,3 0 1,-4 11 66,6-4 1,0 5 124,4 4-778,0-3 373,0 5 1,0-6-111,0-1 1,0 0-167,0-4 1,4 2-912,0-5 837,6 5 1,-5-8-35,3 2-1070,3-2 905,-4-1 1,4-5-552,-2 0 1153,2 0 0,-10-1 0,4-1 0</inkml:trace>
  <inkml:trace contextRef="#ctx0" brushRef="#br0" timeOffset="44">18360 16594 8081,'-19'0'1354,"6"0"0,4-1-488,4-3-1034,1 2 693,4-3 1,10 5-75,2 0 0,15 0-607,2 0 1,5 0 196,3 0 1,6-4 145,2 0 1,-2-2 152,-2 2-403,-2 3 0,-2-5 0,1 6 1</inkml:trace>
  <inkml:trace contextRef="#ctx0" brushRef="#br0" timeOffset="45">19042 16570 8001,'-7'-13'1402,"-2"1"-1182,5-1 1,-6 5-42,2 0 0,-3 4 181,-2-5 0,-1 7 164,-2-3 1,2 4-282,-2 1 41,2 0-57,1 0-381,1 6 181,0 1 0,3 6 106,1 4 1,5-2-73,-1 6 1,3-5-65,1 5 0,5-6-337,4 2 0,2-4-560,1 0 603,0-1 1,5-1-45,-1-3-312,7-2 208,-10-6 180,11 0-251,-10 0 245,9 0 1,-8-1-8,6-4 1,-6-1 6,1-7 1,-3 1 220,-5-1 0,-1 1 285,-3 0 0,-2 3 1307,2 1-763,-3 5-541,-1-2 1,0 3 911,0-2-367,0 3-345,0 6 1,-4 4-120,0 7 0,0-1 30,4 2 1,1-3-191,3 2 1,3-3-121,5-5 0,1 1 112,-1-4-160,1 4 144,-1-7 1,1 3-90,-1-5-1,6 0 0,-4-5-21,2-4 73,-8 4 1,2-6 82,-6 3-199,0-3 15,-4-2 0,0 1 17,0-1 1,0 1-123,0 0 0,-4-1-1092,0 1 594,-6-1 398,4 6 0,-7-2-755,1 5 384,5 0 36,-4-2 1,8 5-1346,-5-3 1230,5 2-624,-2 2 1283,5 0 0,5 0 0,2 0 0</inkml:trace>
  <inkml:trace contextRef="#ctx0" brushRef="#br0" timeOffset="46">19402 16557 8001,'1'7'889,"4"-3"0,-4-1 182,3 1-462,-3-3 1,1 6 749,2-3-609,-3-2-289,5 9-363,-6-10 72,0 10 0,0-8 171,0 5-873,0-5 447,5 8 1,-3-8 158,2 5 0,-1-5 408,1 1-1369,-3-3-54,5-1 146,-6 0 138,5 6 333,-3-5 168,9-1 1,-9-3 33,7-5 0,-5 0-142,4-4 395,-5-1-91,8 6-5,-4-4-30,5 4 297,0 0-142,1 2-57,-6 10 1,0-2-95,-3 5 1,-3 1 175,3 3 0,-2 5 293,-2-1 1,0 1 2,0-5-627,0-5 109,5 4 0,-3-8 111,2 5 30,-3-5-193,-1 2 154,0-5-23,0 0 1,4-1-148,0-3 152,6 2-1,-3-9-240,0 5 96,4-7 1,-4 1 66,5-1 1,-4 1-83,1 0 0,-2 3 53,1 1 11,3 5 1,-8-2 114,5 5-106,-5 0 7,8 0 0,-9 5 313,7 4-128,-7 2 0,4 1-79,-1 0-62,-3 1 0,7-1 25,-4 1-160,4-1 153,-2 0 0,6-3 38,-1-1-135,6-5 93,-4 8 1,5-10-124,-2 3 110,-4-2 0,11-2-11,-4 0-209,-2-6-23,0 5 172,0-10 1,-4 4-18,2-6 0,0 5 26,0 0 1,-6 0-6,2-5 0,-3 1 58,-1-1 1,-3 0-9,-5-4 1,0 3 364,0-2-171,0 2 0,0 7 919,0-4-1064,0 10 0,-5-9 53,-3 6 1,1 0 181,-2 4-66,1 0 271,-4 5-229,-1 2 1,5 7 40,0 2 1,4-2 145,-5 3 1,7 1-505,-3-2 73,4 1 46,7 1 1,-4-5-669,7 4 424,4-3 1,4-2-4045,8 1 2072,-3-1 2075,14-5 0,-5 4 0,7-4 0</inkml:trace>
  <inkml:trace contextRef="#ctx0" brushRef="#br0" timeOffset="47">17219 14722 8018,'-13'0'0,"1"0"870,-1-6-381,7 5-721,0-5 192,6 6 0,1 0 624,4 0-325,1 6 0,8-4 102,3 7 0,3-1-159,9 4 1,3-3 130,5-1 1,6 0-86,3 5 0,13-2 235,7-3-1331,-28-2 0,1-1 979,-1-1 0,0-1-28,4 0 1,1 1-275,0 1 0,1 1 0,7-5 0,2 0 342,2 3 0,1 1-57,1-1 1,1 0-286,0-1 1,1 1 0,2 3 0,2 1 214,3-2 1,0 0-1069,2 2 1,-1 0 1108,1 1 0,1 0-274,-21-5 0,2 1 0,-1-1 338,1 2 1,0 0 0,0 0-274,4 1 1,0-1-1,0-1 186,-2-2 0,-1-1 0,2 1-210,3 3 1,2 0-1,-2-1 168,-3-2 1,0-1 0,0 0 73,4 0 1,1 0 0,-1 1 0,-1 0-1,-1 0 1,0 0-20,0-1 0,0-1 0,0 1-14,-3-1 0,-1 1 1,0-1-1,4-1 0,1 0 1,-3 0 2,15 0 0,0 0-9,-18 0 0,1 0 1,-1 0-1,14 0 1,-2 0 217,2 0 1,0 0 0,-6-2 0,0 0-143,-2-1 1,-1 1 0,-3 0-1,-2 0-15,0 2 0,-1 0 0,-4 0 0,-3 0 516,-4 0 1,-1 0-1,30 0-597,-9 0 1,-10 0-213,-10 0 0,-8 0 1688,-9 0-1998,-3 6 1,-12-3-735,-1 5-277,-10 0 1814,-12 4 1,-10 6-1,-10 2 1</inkml:trace>
  <inkml:trace contextRef="#ctx0" brushRef="#br0" timeOffset="48">21201 15242 7958,'0'-19'-442,"0"1"1,0 6 435,0-1 193,0 7 1,0-1 60,0 3-102,0 2-2,0-3 0,0 6-115,0 3 0,7 9 497,5 7-74,0 4-300,17 0 1,-2 7 337,10 2-87,0 8-488,0-2 1,5 5 523,-1-3 0,6-1-205,-2 6 1,4-5 0,2 3 57,2-1 0,4-2-113,-27-22 0,2-1-1269,30 14 1312,0-2-315,-6-5 1,4 0 192,-7 0 0,5-6 0,-4-2 71,-2-4 0,-6-2-313,-5-2 1,-3 0-495,-5-5 0,-4 5 302,-9-5-1216,-2 0 156,-5 2 800,-7-5-193,0 4 839,-12-5 0,-6-5 1,-7-2-1</inkml:trace>
  <inkml:trace contextRef="#ctx0" brushRef="#br0" timeOffset="49">21213 15280 7946,'-12'-6'-1479,"-1"5"1845,1-5-170,5 6 1,0 0-70,3 0 1,-4 6 1,-9 2 1,3 7-29,-2 2 0,-2 5-2,1-2 1,1 4-682,4 1 294,-1 0 42,6-6 1,-2 4-478,4-2 723,1-3 0,-1 0 0,-2-6 0</inkml:trace>
  <inkml:trace contextRef="#ctx0" brushRef="#br0" timeOffset="50">21213 15317 7946,'6'-7'1276,"5"1"-1003,5 6 0,8 0-24,1 0 0,1 0-118,7 0-156,0 6 1,10-3 24,2 5 0,9 0 0,2 5 0</inkml:trace>
  <inkml:trace contextRef="#ctx0" brushRef="#br0" timeOffset="51">22801 15925 7984,'0'18'1461,"0"-2"-1171,0 9 1,0 2-66,0 11 1,0 3-113,0 0 1,1 5 83,4-5 1,-3 5-221,7-5 0,-2-1 99,1-7 1,3 1-259,-3-5 0,2-1 106,-2-7 1,3 1-329,-3-6 0,-1-1-136,1-6 25,-5 2 301,3-10-57,-6 5 69,5-6 1,-3-2 31,2-2 0,-4-3 11,-4-5 1,2-5-42,-2 1 0,-1-11 10,0 3 0,-3-5 283,4 0 14,-6-3 0,9-4 55,-3 3 1,-2-3 89,2 3 1,0 3 239,4 1 0,0 3-221,0 1 1,1 0 276,4 0 0,-3 6-171,7 3 1,-5-2 486,4 1-512,0 6 1,5 0 107,-1 3-179,1 2-113,-1 1 1,0 5 197,1 0-141,5 0 0,-5 11-250,5-3 0,-5 16 117,-1-4 0,-1 4-209,-3 0 0,-2 1 109,-6 0 1,0 0 117,0 0 0,-6-2 33,-2-2-992,-8 2 259,2-4 0,-10 2-6,4 0 1,-2-7-811,1-2 947,3 0-735,0-5 740,10 0 0,-9-1-226,9-6 680,3 0 0,-1-11 0,6-3 0</inkml:trace>
  <inkml:trace contextRef="#ctx0" brushRef="#br0" timeOffset="52">23210 15937 7984,'9'0'0,"-1"0"0,-5 0 628,8 6-373,-4 0 1,4 8 539,-3 3-494,3-3 1,-8 9-274,5-2 0,-1-2 0,1 2 0,-1-5-156,-3 5 103,-2-6 0,7 3-74,-5-6-139,1 1 1,-1-5 209,0 0-22,0-5 501,-4 2-181,0-10-85,0-2 0,0-7-19,0-2 0,0 1-5,0-6 1,1 0 214,3-4 0,2 5-129,2-1 0,3 6-5,-2-2 1,2-1-148,1 2-400,0-1 1,1 9 132,-1 0-1237,6 5 953,-4-2 1,4 5-686,-6 0 786,1 0 0,-2 1-245,-3 3 600,3 3 0,-4 5 0,5 1 0</inkml:trace>
  <inkml:trace contextRef="#ctx0" brushRef="#br0" timeOffset="53">23583 16185 7984,'5'7'0,"2"-2"0,5-5 258,1 0 812,-6-5-655,4 4 0,-3-9 197,9 6-355,-4-6 0,5 3-150,-5-5-46,-6-1 0,2 5-7,-5 0 1,5 0-178,-5-5 0,1 5 278,-1 0-560,-2-1 298,3-3 0,-5 0 51,0-1-38,-5 1 0,-2 1-155,-6 3 124,1 2 0,-2 6 58,-2 0 1,2 1 4,-3 4 10,-2 1 269,11 7-245,-9-1 0,12 1-5,-3-1 0,2 5 16,6-1 1,1 5 151,4-5-125,1 1-4,7-5 0,5 1-388,2-1 0,0-1 40,0-3-250,1-2 334,4-6 0,0 0-78,0 0 190,-1 0 7,1 0 1,0-4-14,0 0 0,0-6 113,-1 2 1,-3-3 164,0-2-74,-6 1 0,6-1-117,-9 1 474,3 0 1,-9-1-151,2 1 826,-3-1-697,-5 1 1,0 0-80,0-1 1,-1 2-57,-3 3 0,1-2 20,-5 6 0,0 0 217,-5 4 1,1 0-275,-1 0-404,1 6 202,0 6 0,-1 3-262,1 6 193,5-6 44,-4 8-368,9-9 296,-3 4 1,5-1-13,0-1-92,0 1 77,0-10 1,5 2 52,4-5 0,2 0-6,1-4 1,5 0 46,-1 0-21,1-5 7,1-2 0,-4-9 77,2-1-77,3-5 1,-5 7 220,3-6-206,-4 0 0,-4-5 13,-1-3 0,-1 2 10,1-6 1,2 0-5,-6-5 1,0 1-2,-4 0 1,4 5-180,0 3 481,0 9-184,-4-4 0,0 15 671,0-4-397,0 9-18,0-1-138,0-1 0,0 6-55,0 0-184,0 6 133,-5 6 1,4 6 95,-4 3 1,0 6 136,1 2 1,0 4-266,4-4 0,0 4-234,0-4 1,0 0-357,0-4 1,4-2 242,0-2 0,6 1-11,-2-6 0,-1 1 34,1-5 1,0-3-697,5-1 640,-1-5 1,1 2-5,-1-5 1,0 0-61,1 0 0,-2-5-24,-3-4 0,3-3 245,-3-4 114,3 2 0,-4-4 0,3 1 244,-6 1 0,4-1 461,-4 5 698,1-1-1089,-5 7 0,1-4 53,3 6 0,-3 1 148,4 7-246,-4-2-87,4 14 0,-2-8 90,6 9 1,-5-3-293,4-2 0,-4 5-443,4-1 0,-4 1 346,5-5-1109,-7-5 809,10 4 1,-10-6-196,7 4 128,-7-4-677,4 1 203,-6-5 566,0 5 0,0-8 400,0-2 0,0-3 0,0-5 0</inkml:trace>
  <inkml:trace contextRef="#ctx0" brushRef="#br0" timeOffset="54">24439 15863 7601,'12'5'-425,"0"-4"1,1 11 424,-1-4 0,6 3 0,1 1 0</inkml:trace>
  <inkml:trace contextRef="#ctx0" brushRef="#br0" timeOffset="55">24910 15937 7984,'-12'-4'0,"-1"0"1207,1 0-434,-1 4-302,1-6-215,-6 5-88,4-5 1,-4 12 169,6 2-141,0 3 0,1 1 140,2 1-332,4 5 0,1-3-138,-1 6 0,3-5-172,6 5 203,-3-6 89,10 3 1,-2-6-355,7 1 68,-2-6 200,9-2 0,-8-1 66,6 0 1,0 0 12,4-4-1013,-1-5 671,-4-2 1,3-5-56,-2-1 0,2 1-16,2-1 1,-6-3 184,-2-1 0,-3-5 84,-2 2 0,-1-8 319,-3-1-145,-2 0 1,-2 4 551,0 1-368,0 4-140,-4-3 1,0 9 1749,0-2-1206,0 7 0,0 2 548,0 3-464,0 3 1,-4-3-463,0 8 0,0 3 5,4 5 0,0 6 14,0 3 0,0-2 127,0 2-737,0-1 353,0 5 1,4-1 131,0-4-1443,0 4 701,2-10 390,-5 9 1,5-9-1410,-6 2 810,5-2 225,-3-7 249,3 4 363,-5-4 0,6 5 0,1 1 0</inkml:trace>
  <inkml:trace contextRef="#ctx0" brushRef="#br0" timeOffset="56">24960 15962 7984,'-7'0'970,"1"0"-552,6 0 480,0 0-771,6 0 709,1 0-459,5 0 0,6 0 99,3 0-676,2 0 214,2 0 0,0 0-750,-1 0 552,7 0 0,-5 0 38,3 0 146,-3 0 0,-1 0 0,0 0 0</inkml:trace>
  <inkml:trace contextRef="#ctx0" brushRef="#br0" timeOffset="57">25344 16049 7984,'-12'0'2395,"5"0"-1184,1 5-707,6-3 0,6 3 78,2-5 1,7-1-292,2-3 1,1 1-197,-2-5 1,2 5-51,3-1 1,-2-2-258,-2 2 1,-3-4-536,2 4 1,-4-2 232,-3 2-226,2 3 215,-10-5-1,10 1-198,-9-2 484,3-6 280,-10 1 0,-2 1 348,-6 3-309,1 2 0,4 6 0,-1 0 21,0 0 79,-2 0 1,0 6-166,2 2 0,0 3 0,5 1 0,-1 5 3,5-1 1,0 5-53,0-5 0,2 2-135,2-1 0,3-3-40,5 2 92,1-2 0,0-6 76,4 1 0,2-7 0,6 2 6,0-2 0,0-2-27,-1 0 0,5-6-62,0-2 1,0-3-112,-4-1 1,0-1 213,0 1 0,-2-5 98,-2 1 1,-3-2 72,-6 1-67,1 4 1,-7-5 0,-1 5 1,-4 1 475,-1-1 1,-6 5-290,-2 0 1,-7 5-89,-1-1 1,-1 3-9,5 1 0,-5 5-63,0 3 0,1 3 7,4 2 1,-1 3-37,1 1 1,5 4-22,3-5 1,2 1 46,2-5 0,0 0 4,0 1-397,0-1 117,0 1 147,6-1 0,1-5-75,5-3 0,1-3 81,-1-1 1,0-1-97,1-3 0,-1-3-21,1-5 1,0-6 115,4-3 1,-5 2-17,1-2 1,-1-4 5,-4-4 1,3-5-2,2 1 0,-5-3 137,0-1 1,1 2 209,3-2 1,-1 4 241,-3-4 1,2 5 527,-6 7 1,0 6-163,-4 3-189,0 2 449,0 7-966,0 1 1,0 9-473,0 5 1,-1 6 136,-3 11 0,2 5-130,-2 3 0,-1 9-429,1 3 0,-1-1-867,5 2 1,0 1 1538,0 6 0,6 4 0,1 5 0</inkml:trace>
  <inkml:trace contextRef="#ctx0" brushRef="#br0" timeOffset="58">26684 15987 8411,'-12'-6'525,"5"5"0,-3-6 281,6 3-361,0 2-125,-2-3 1,3 5-32,-5 0 1,5 5 93,-1 4-298,3-4 17,1 6 0,0-4 106,0 5 1,1-1 0,3-2 0,3 0 178,6-4-147,5-1-45,-5-4 0,9 0 7,-5 0-27,0 0-64,0-6 0,-3-1-57,3-5 1,-8 4 252,0-1-420,-7 1 94,4-4 1,-6-1 186,0 1-239,-6-1 1,-2 2-1091,-8 3 627,2 3 347,-10 5 0,11 0-694,-4 0 462,3 0 95,2 0-1022,5 5 766,-4-3 0,10 4 30,-3-1 1,8-4-2,4 3 1,4 2 179,5-2 0,-2 0 371,6-4 0,5-6 0,6-1 0</inkml:trace>
  <inkml:trace contextRef="#ctx0" brushRef="#br0" timeOffset="59">26969 15863 8060,'7'0'1076,"-1"0"0,-6 1-664,0 3 0,0 3-34,0 5 0,0 1 701,0-1-850,0 6 1,4-4-1,1 2-216,2-2 1,-3-1 13,5-1 0,-1 0-166,4 1 0,1-6 179,-1-3-152,1-3 0,-1-1-400,0 0 312,1 0 44,-1 0 0,-1-5-186,-3-4 257,3 4 1,-5-6 0,4 3 76,-2-3 0,-4 0-47,4 2 126,-5-2 0,4 10-113,-3-3 249,-3 2-214,5 2 1,-5 0 218,3 0 1,-2 6 288,2 2 1,2 3 36,-2 2-518,5-6 0,-6 4 1,5-3-175,2 3 0,2-4 163,5-3 0,-3 1-124,2 0 0,4-1 47,0-4 0,5-6-270,4-2 0,-4-3-7,0-2 1,-1-3 51,-3-1 0,-3-3 339,-1 3-145,-4-5 1,-2 3 228,-2-6-66,-4 0 0,-1-4-76,0 0 1,1 2 170,-5 6 1,-2-1-144,-2 6 1068,3 4-342,-10 1-335,9 10 325,-9-4-404,10 5 1,-5 1 43,6 3-125,0 3-58,-5 11 0,3-3 89,-2 6 1,3-1-221,1 5 0,4 0-297,0 0 0,6 0-168,-2-1 1,2-3-462,-2 0 1,6-6-1154,-6 1 1353,6 4 0,-7-8-79,5 1 1,-1-1-52,-3-4 1,2-1-123,-6 1 920,0-5 0,-4 8 0,0-4 0</inkml:trace>
  <inkml:trace contextRef="#ctx0" brushRef="#br0" timeOffset="60">27379 15838 8121,'-7'-7'70,"-4"1"96,9 1 597,2 4 0,13-5-254,7 6 1,4 1 197,1 4-632,-1-4 0,3 6 0,0-4-177,2 1 0,6 4-269,-2-4 1,3 6-1368,1-2 1487,0-3 1,-4 5 250,0-6 0,0 6 0,4-3 0</inkml:trace>
  <inkml:trace contextRef="#ctx0" brushRef="#br0" timeOffset="61">28036 15875 8104,'-12'-7'0,"-1"-3"762,1 6 659,0 0-844,-1 4 0,5-4 155,0 0-265,-1 0-225,2 4-32,-4 5 1,6 2-118,-3 6 0,2 0-230,6 4 0,0-3 181,0 2 0,4-2-140,0-2 1,6 1-585,-2-1 394,3 1 146,2-6 1,3 2-734,1-5 1,5 0 32,-1-4-772,2 0 967,2 0 1,0 0 644,-1 0 0,1-5 0,0-2 0</inkml:trace>
  <inkml:trace contextRef="#ctx0" brushRef="#br0" timeOffset="62">28272 15912 8414,'-13'0'566,"5"0"1,0 0 386,-2 0 0,3 2 173,-1 2-540,0 3 1,-3 9-193,3 1 0,2-1 16,6-3 1,6-1-178,2 0 1,3-1 181,1-2-325,1 2 1,5-10-72,2 3 1,0-2 188,0-2 1,-1 0 176,2 0-448,-3 0 1,-1-6-303,-1-2 1,1-2 166,-5 2 1,1-3-142,-1 3 1,-5-8-239,-3 0 286,-3-1 104,-1 5 1,-1-5-27,-3 1 137,-3-1 1,-5 5-43,-1 0 1,-3 3-135,-1 1 0,0 5 0,5-1-1769,0 3 1334,-1 1 1,2 1-197,3 3 0,2-1 97,6 5 786,0-5 0,6 8 0,1-4 0</inkml:trace>
  <inkml:trace contextRef="#ctx0" brushRef="#br0" timeOffset="63">28570 15813 8526,'0'8'1155,"0"1"1,0-1 220,0 4 1,0 1-807,0-1 1,4 5-128,0-1 1,0 5-194,-4-5 1,4 1-129,0-5 1,2 1-460,-2-1 0,-3-4-178,3 1-1,-2-7 1,-1 5 189,3-3 47,-2-2 1,9-2 6,-3-9 0,3-3 21,1-4 0,1 0-136,-1-4 221,1-1 50,5-4 1,-5 5 143,4-1 70,-3 6 188,-2-3 110,0 11 1,-3-3-52,-1 6 1,-5 1 128,1 8 0,-3-1-247,-1 8 0,0 2-57,0 6 1,0 0 272,0-4 0,0-1-34,0 6 1,0-6-616,0 2 1,0-3 145,0-2-400,0-5 1,0 0 182,0-3 215,0-3 0,2 5-63,2-6 1,-1-2-120,5-2 18,0-3 1,6-6 90,2-4 0,-2 3-52,3-2 0,-3 2 152,-2 2 1,-1 3 112,-3 1-222,3 5 53,-4-2 1,1 5 201,1 0 0,-7 5 439,3 4 0,-4 2 173,-1 1-520,5 0 1,-2 2 0,5 1-196,2 2 1,-3-5-92,1-3 1,2-3-134,6 3 0,-2 0 165,3-4 0,-2-1-119,2-4 1,-2-2-19,5-2 1,-4 1-79,0-5 0,-1 0-139,2-5 245,-3 1 62,-2 0 0,-1-2 51,-3-3 18,-2 4 1,1-5 0,-5 5-113,3 1 1,-1-1 185,-4 1 1,0 0 205,0-1 1,-2 2-119,-2 3 0,1-2 32,-5 6 1,4-4-146,-4 4 15,-1 0-12,3 4 0,-5 0 263,2 0-143,-2 0 1,0 1 0,0 3 158,-1 4 0,2 3-122,-6 2 904,2 5-660,7-5 0,-3 10 67,6-7 0,0 5-3,4-5 0,0 5-238,0-5-141,11 7 0,3-10 0,11 4 186,-1-3 0,7-3-736,2-3 0,1 3-942,-1-3 1,6-1 77,-6 1 1,4-3 1304,-8 3 0,11 0 0,-1 4 0</inkml:trace>
  <inkml:trace contextRef="#ctx0" brushRef="#br0" timeOffset="64">15991 13320 8090,'-9'-11'0,"1"3"0,4-3-159,-4 3 0,1 1-194,-2-2 1,-2 5 382,3-4-4,-3 5 1,-3-6 117,-2 4 0,2-3 1,-3 3-26,4-2 1,-4 4-4,1-1 0,-2-2 32,1 2 0,2-1 7,-6 1 1,2 2-89,-2-2 1,-2-1 31,2 0 30,-2 1-208,-2 4 63,0 0 1,-1 2 113,-3 2 0,3 3-24,-3 5 1,-1-4-118,1 1 1,0-1-1,4 4 59,0 1 1,0-5-3,0 0 1,5 1 11,-1 3-221,0-5 213,2 4 0,-3-4-166,6 5 147,-7 1 0,8 0 0,-4 2-20,1 2 0,-3 4 1,5-5 0,-5 6-11,5-1 0,-5 4 46,4 4 1,-3-3 2,3 3 1,1-2 28,3 2 0,2-3 9,3 3 1,-2-1-48,6 1 1,-1-3 37,1 3 0,2 1 34,-2-1 0,3 8-20,1-3 1,0 4 12,0-5 0,1 3-30,3 1 1,-1 0-3,5 1 1,-4-5 11,5 0 0,-3-6 0,3 2 1,2 2 60,-3-2-79,3 0 0,3-6 30,2-2 0,-2 2-34,3-2 0,1 1 0,0 0 7,1-2 0,2 1-32,3 4 1,5 0-10,0 0 0,2-2 45,-2-2 1,1 1-6,3-6 1,7 6-67,-3-1 0,4-2 72,1 2 1,1-6 3,2 2 1,7 1-142,-2-2 0,0 1 299,-1-5 0,-1-1-152,10-3 1,0 3 11,4-2 0,4-3-1312,1 3 1288,-32-8 1,1 1 0,-1 0-1,1 1 1,2-3 0,1 0-10,0 0 0,0 0 1,1 0-1,-1 0-30,-2 0 0,0 0-18,3 3 0,0 0 0,-1-3 0,-1 1 0,3 1 0,0 1 41,-1 0 1,0 0-1,0-2 1,0-1-139,-1 2 0,0 0 1,1 1-1,0 0 133,1-1 1,1 0 0,1 1 0,-1 0-10,0-1 1,-1 0-1,2-2 1,0 1 12,0 1 0,0 0 0,2-1 0,0 0 4,-2-1 1,1 0-1,3 0 1,1 0-826,-3 0 1,1 0 762,2 0 1,0 0 52,2 0 1,0 0 0,-1-2-1,1-1 4,0 2 1,-1-2 0,1-1 0,-1 0-167,1 2 1,0 0-1,1-1 1,1 0 144,0 1 1,-1 0 0,1 2 0,0-1 11,-3-1 1,1 0 0,0-1 0,1 0-5,0 1 1,1 0 0,0 0 0,-1 0 4,1 2 0,0 0 1,0 0-1,-1-1-18,-3-1 0,-1 0 0,2 1 1,0 0 18,1-1 1,-1 0-140,1 1 1,0 1 31,-1 0 1,1 0 0,-1 0 0,0 0 34,-2 0 0,1 0 46,1 0 0,0 0 0,-3-2 0,1-1-9,3 2 0,0-2 0,-3-1 0,-1-1 0,1 1 0,-1-1 6,0 0 0,0-1 1,-1 0-1,0 0 6,2 0 0,1 0 0,-5-1 1,-1 1 166,2 0 0,-1 0 0,-3-1 0,0 0-79,1-1 1,1-1 0,-4 3-1,1-1 2,0-1 0,0-1 0,-3 0 0,-1 0 1,31-7 0,-32 5 0,-1 0 148,34-10 0,-3-2-168,-6-2 1,2 0 31,-7 0 1,1 0-15,-4 1 0,-2-1 22,-3 0 0,2 2 559,-5 2 0,-5-1-1266,-4 5 0,-5-5 849,0 2 1,-3 0-481,-4 0 1,-2 3 415,-2-4 0,-5 5-201,1-5 0,-1 5 588,-4-5 0,-2 2-344,-2-2 1,-3-2 109,-1 2 1,0-7-271,0-1 0,-1-4 29,-3 4 0,-4-5-278,-9 1 0,-2-3 60,-6-1 0,0 4 102,0 0 0,-5 1-59,-3-1-1276,-3-3 1301,-12 10 1,5-9-37,-11 7 0,-4-7-154,26 18 0,-2 1 1,-1 0-1,-1 0 202,0 0 0,1-1 1,0 3-1,-1-1 13,-3-1 0,-1-1 0,0 1 0,-1-1 9,-8-2 1,-2 1 0,3 1 0,-1 1-296,-5-1 0,0 1 0,1 2 0,0 0 87,-4 0 1,-2-1-910,-1-1 0,-1 1 1123,-4 1 1,-1 1 0,-2-2 0,-1-1-8,1 1 1,0 1-1,22 6 1,0 0 0,-1 0-87,-3-1 0,1-1 0,-1 0 0,1 3 0,1 0 0,-1-1 134,-2 0 0,0 0 0,0 0 0,-1-1 0,1 1 0,-1 0 71,1 0 1,0 2 0,0-1-58,1 1 0,-1 0 1,-1 0-1,0-1 1,-1-1-1,0 1-7,-1 1 1,1 1 0,-1 0 0,-1-1 0,-1 0 0,1 1 44,0 1 0,0 0 0,0 0 1,2 0-1,1 0 0,0 1 61,-1 0 1,1 0 0,0 0 0,-3 1 0,-1 0 0,1 1-39,0 0 0,0 1 0,0 1 0,-2 0 0,1 1 0,-1 0-89,2 1 0,0-1 1,0 2-1,1-1 1,0 1-1,1 1 1,-2 0-1,-1 1 1,1 0 47,-1 0 1,1 1-1,-1 0 1,3 1 0,0 0-1,-1 0-4,-2 0 1,-1 0 0,1 0 0,1 1 0,1-1 0,0 0-58,1 0 1,1 1 0,0-1 0,3 0 0,1 1 0,0-1-228,-20 4 0,0 1 1,2-1-1,0 0-90,-1 1 0,1-1-481,6 1 1,2-1 311,4 0 0,3 1 0,7 1 0,1 1-481,3-1 1,2 1 967,5 2 0,1 0 0,-3-2 0,1 1 0,-21 19 0,8 3 0,8 2 0</inkml:trace>
  <inkml:trace contextRef="#ctx0" brushRef="#br0" timeOffset="65">21598 13419 8023,'-9'-1'165,"1"-3"1,5 1 232,-1-5 1,8 4-538,5-5 0,7 5 46,5-4 0,8 0 389,4-5 0,12-3-87,5-1 0,13-1-180,4 2 1,-29 8 0,2 1-171,3-4 0,1 1 0,4 2 0,1 1 348,2-1 0,1-1 0,7 0 0,2-1-548,0 0 0,2-1 1,3 2-1,0 0 403,2 1 0,1 0 1,-23 4-1,1 1 1,0 0 51,0 0 1,0 0 0,0 1-67,21 0 1,-1 1 0,-2-2 0,0 1 0,-4 3 0,-1 2 129,-2-1 0,0 0 1,-3 2-1,0 2-258,-5-2 1,-1 0 0,0 1 0,0 1 184,-1 0 1,-1 0 0,-4 0 0,0 1-83,-6-1 1,0 0-1,29 5 7,-12-3 0,-3 3-103,-14-2 1,-4-2-217,-12 1-238,-3-5 0,-11 3 204,-3-1 1,-14-3-1361,-6 7 1683,-12-1 0,-15 4 0,-8 1 0</inkml:trace>
  <inkml:trace contextRef="#ctx0" brushRef="#br0" timeOffset="66">21945 13134 8071,'0'-12'256,"0"-1"-256,0 1 0,0 5 1374,0-4-634,-5 10-378,-2-5 0,-6 6-189,1 0 0,-2 1 117,-2 4 1,2 6 108,-3 5 1,3 6-222,2-1 1,4 4-1,0 4 1,5-3 159,-1 3-387,2 2 104,2-4 1,0 3-1857,0-5 919,11 0 435,9-1 235,11 1 1,23-6-1,4-1 1</inkml:trace>
  <inkml:trace contextRef="#ctx0" brushRef="#br0" timeOffset="67">25369 13196 7997,'0'-19'0,"0"1"0,0 5 442,0 1-312,0 0 1,0 3 130,0 1-312,-6 0-30,0 1 98,-12-4 0,3 10 1,-6-4 1,0 0 152,-4 1 1,1 0 116,-1 4 0,0 5-87,0 3 0,0 6 106,0 7 1,2-3-337,2 11 154,3-6-58,6 7 1,1-3-40,3 2 1,4-7 18,8 2 0,3-6-206,5 3 1,5-10 137,-1 1 0,10-7-93,-1-1 1,7-4 26,-3-4 0,5-7-131,-1-6 0,-1-5-93,1 1 180,0-8 0,-1 2 40,-3-6-506,-3 0 463,-7-5 0,3-3-242,-5 0 296,-6-6 1,-6 7-146,-5-5 267,0 5-136,0-9 1,-1 15-106,-3-3 852,-3 8-487,-5 4 0,-1 8 409,1 9-413,-1 3 1,1 5 147,0 0 1,-2 5 496,-3 3-118,4 9-241,-5 2 1,9 12 242,1 2-449,5 8 0,-2-2-13,5 2 1,0 2 110,0-2-1532,5-5 1080,2 0 1,7-10-194,3 3 0,-2-4-414,5-5 1,1 2-448,4-5 562,0-6 137,5 0-159,-4-10 334,4 5 0,-5-6-352,0 0 562,-6 0 226,5 0 0,-6-6-325,2-2 0,-2-3 63,-5-2 0,-1 1 676,1 0-409,-7 5 1,1-3-124,-3 6 1546,-2 0-731,3-2-421,-5 5 393,0-5-487,0 6 1,0 2 106,0 2 0,2 4-21,2 9 1,-1-2 1,5 6-991,-5-6 524,8 8 0,-9-8-1441,7 6 783,-7-6 324,4 3-1111,0-5 671,-5-1 125,4-5 702,-5 4 0,6-10 0,1 5 0</inkml:trace>
  <inkml:trace contextRef="#ctx0" brushRef="#br0" timeOffset="68">25828 12936 7971,'-14'-7'1231,"3"-4"-2063,11 9 199,0-3 437,6 5 0,1 4-139,5 0-193,6 0 340,1 2 0,7-5 188,3 3 0,-2 2 0,1-2 0,3 0 0,-2-4 0,0 0 0,-5 0 0,1 0-206,0 0 56,-11 0 150,2 0 0,-13 0 125,5 0 20,-5 6-226,3-5 989,-12 10-560,-1-4 1,-1 5 12,0 1 1,0-2 108,-5-3 1,5 3-5,0-3-96,5 3-218,-3 2 1,6-1 105,0 0 0,2-3 18,2-1 1,3 0 366,5 5-419,1-1-92,-1 0 1,0-3-2,1-1 1,-1-1 232,1 1-692,-7 3 216,5-9 232,-9 9-696,3-5 270,-5 1-148,0 4 276,-11-4-168,3 6 0,-11-6-831,2-3 820,3 3-429,-3-6 133,4 5 1,2-8 652,3-2 0,2-3 0,6-5 0</inkml:trace>
  <inkml:trace contextRef="#ctx0" brushRef="#br0" timeOffset="69">26461 12737 9866,'12'13'695,"-5"-1"-666,-2 6 1,0-2 8,-1 9 1,0-3 16,-4 7 150,0-3 1,0 3-29,0 0-101,0 0 0,1 0 25,3 0 0,-2-1 51,2-8-2449,-3 4 1544,-1-5 1,0 2 752,0-1 0,-5-4 0,-2 1 0</inkml:trace>
  <inkml:trace contextRef="#ctx0" brushRef="#br0" timeOffset="70">26461 12973 8003,'0'-13'15,"0"7"1,1 0-16,3 6 0,-1 0-19,5 0 1,0 0-10,5 0 0,-1 1 11,1 4-247,-1 1 127,0 7 1,5-1-456,0 1 254,5-1 0,-3 0 111,0 1 164,5-6 1,-5-2 62,6-5 0,0 6 0,-1 1 0</inkml:trace>
  <inkml:trace contextRef="#ctx0" brushRef="#br0" timeOffset="71">26845 13022 7971,'7'0'-1036,"-1"-5"1619,-6 4 1,-6-5-232,-2 6 1,-3 0 0,-2 0 150,1 0-59,0 6-152,-1-5 0,1 10 72,-1-3 38,1 3-67,0 2-36,5-1-265,-4 0 66,9 1-313,-3-6 106,5 4 66,5-10-151,2 5 1,6-6-210,-1 0 0,0-4 69,1-1 1,3 0-483,1 1 572,-1 2 0,-3-3 209,-1 5 0,1 0-132,-1 0 1,-4 0-184,1 0 526,-7 5 750,9-3-398,-9 9-73,9-4 0,-4 4-215,5-3 0,-4 2-370,1-6 0,-3 1 53,3-1 0,2-2 1,-3 2-328,3-3 1,1-1 272,1 0 1,3 0-49,1 0 1,1-4-864,-2 0 704,4-6 0,0 5 23,1-3 0,-4-3 69,3 2 1,-3-2 249,4-1 1,-6 4-35,1-1-125,-2 1 1,-6 1-60,1 3 540,-7-3 1320,4 6-294,-6-5 271,0 6-1146,0 0 0,-4 6-127,0 2 0,-6 3-295,2 1 1,-2 1 184,2-1 1,-3 1 335,2-1-242,4 0-1075,-1 1 411,6-6 218,0-2-442,0 1 44,0-5 18,0 5 325,0-6 90,0 0 1,6-6-172,2-2 0,0 0-150,5-5 0,-4 4 176,8-8 0,-2-1-321,2 2 484,-3-6 0,8 4 115,-6-3 0,1 3 333,-5 6 1,-4 1-141,1 2-141,-7-2 328,9 10-190,-9-5 399,3 6-378,-5 0 0,4 2 204,1 2 0,-1 3-96,-4 5 1,0 1-116,0-1 0,0 0 0,0 1-39,0-1 0,0 5 106,0-1-556,0 1 1,0-1 195,0 1 99,0-1-452,0-3 1,0-1 58,0 1-625,0-1 578,0 0 0,5 0-66,3-4 1,-1 1 2,2-4 0,-1-1 82,4-4 1,2 0-500,3 0 0,-2 0 852,5 0 0,-4 0 0,2 0 0</inkml:trace>
  <inkml:trace contextRef="#ctx0" brushRef="#br0" timeOffset="72">27838 12960 7971,'0'-12'123,"5"5"590,-3-4-322,3 10 179,-5-5-273,0 6 1,-1 0 278,-3 0-198,2 0 13,-3 0-251,-1 0 84,5 0 57,-10 0-84,9 6 0,-7 1-55,5 5 1,-5 2-109,5 2 1,-4-2 32,4 3 1,0 1-188,4-2 1,-5 5 10,1-5 67,0 1 80,4 1 0,4-4-130,0 2 0,6-2 27,-2-2-161,3-5 235,7 4 1,-4-8-60,3 5 0,1-5-100,-2 1 0,6-3 84,-1-1 0,-2 0-9,2 0 0,-5-4-251,5 0-1,-6-5 271,9 2 0,-11-6-282,4 1 258,-3-1-37,-2 1 0,1-4-23,-1-1 1,-4-4-43,1 5 515,-7-6-248,4 8 0,-6-4-63,0 6 1,-2-1 97,-2 1 1,-3 1 194,-5 3-149,5-3 2,-4 9 504,4-3-419,-5 5 0,3 0 93,1 0 321,0 0-352,1 0 1,-4 5-62,3 3 0,2 8-4,2 0 1,-1 5 132,0-5 382,1 6-394,4-2 0,2 0-610,2 1 164,3-6 110,5 3 0,7-1-2822,6-1 1365,6 1 95,6-5 1327,6 0 0,1 4 0,5-4 0,1-2 0</inkml:trace>
  <inkml:trace contextRef="#ctx0" brushRef="#br0" timeOffset="73">23037 12390 8052,'-7'0'-1288,"1"0"1312,6 0 175,-5 0 426,3 0-433,-3 0 0,5-1 619,0-4-163,0 4-301,0-4 158,0 5 329,0 0-402,0-6-376,0 5 0,-1-5-34,-4 6 87,4 0-174,-4 0 0,5-1 40,0-3 0,1 2-21,3-2 0,-3-3 57,4-1 1,0 1 12,-1-1 1,6 4 172,-2-5 0,-1 5-104,1-4 215,-5 5-183,8-8-32,-10 10 1,6-5 86,-2 6-85,-4-5 0,6 3-28,-3-2 1,-1 3-262,5 1 1,-4 0 90,4 0 1,-4 0 122,5 0 21,-1 5 1,3-2-27,-3 5 1,2-3 44,-6 3 1,4-4-40,-3 4 0,3-4 3,-4 5 21,0-1 1,0 4 42,0 1-59,0-1 0,-4 1-2,0-1 1,0-4 31,0 0-33,0 1 0,0 3 151,0 1 1,-4-1-84,0 0 1,-4-3-37,4-1 1,-4 0 132,3 5-214,-4-1 0,3 0 18,-2 1 1,-2-5-8,6 0 0,-4 1 0,4 3 1,-2-1 35,2-3 1,1 3-116,-5-2 0,4 2 90,-4 1-28,-1 0 0,1 1 20,0-1 1,4-1-15,-5-3 43,7 4 0,-4-10-6,6 7 115,-5-7-119,3 4 110,-3-6-86,5 0 613,0 0 221,5 0-591,-3 5 0,9-3 24,-3 2 1,2-1-114,-2 1 1,3-3 40,-3 3 0,5-2-30,3-2 0,-2 0-2,2 0 0,2 0-19,-1 0 1,4 0 11,-5 0 1,5 0-254,-5 0 0,1 0 72,-5 0-354,1-6 1,-5 5 18,0-3 291,-5 2-779,3 2-2699,-6 0 720,0 0 2793,-6-5 0,-1-2 0,-5-6 0</inkml:trace>
  <inkml:trace contextRef="#ctx0" brushRef="#br0" timeOffset="74">23000 12427 8197,'-7'0'1769,"1"0"-964,6 0-245,0 0-453,0-5 0,0 2-136,0-5 225,0 5-136,0-8-11,0 4 1,0-1 35,0-1 0,4 5 84,0-4 1,5 4-73,-5-4 1,4 3 89,-4-3 1,6 4-85,-2-4 1,-1 4 77,1-5-91,1 7 1,3-8 6,0 6 1,-3-2-64,-1 2 1,-4 3 71,4-3 0,-4 2-98,5 2 0,-5 0 69,4 0 0,-4 0-155,5 0 157,-7 0-10,9 0 1,-8 2-9,5 2 0,-5-1-1,1 5 1,-2-4 56,-2 4-63,5 1 0,-3 3 28,2 0-27,3 1 1,-6-1 3,3 1 1,-3-1 49,-1 0 1,0-3-6,0-1 0,0 0-28,0 5 0,-1-1 12,-3 0 0,-2 1-121,-2-1 0,-3 1 99,3-1 1,-2 0-167,2 1 0,-3-1 94,3 1 1,1-5-96,-2 0 0,7 0 42,-2 5 26,-3-1 1,4-1 106,-5-3-39,5 4 0,-4-7 71,3 3 1,3-1-61,-4-3 0,3-2 190,-3 2-162,4 3 83,-10-6-133,10 10 0,-6-10 21,3 4-273,2-4 207,-3-1 1,5 1-152,0 4 172,0-4 437,0 4-286,0 1 24,5-5 0,2 6 52,6-3 1,-4-2 166,4 2 1,-4-3-139,8-1 1,-2 0-38,2 0 0,-4 0 28,4 0 0,1 0-24,-2 0 1,1-4-311,-5 0 0,1 0 61,-1 4 167,-5 0 1,0-2-134,-3-2-2121,-3 3-3,5-5-846,-6 6 1947,0 0 1,-6-5-1,-1-2 1</inkml:trace>
  <inkml:trace contextRef="#ctx0" brushRef="#br0" timeOffset="75">22962 12353 7679,'0'-7'3006,"0"0"-2677,0 3-96,0 2 1,0-4-128,0 1 0,2 3 76,2-7 1,-1 7-153,5-2 1,-4-2 115,4 2 0,-1-2 35,1 2 1,3 1-77,-2-5 92,2 5-97,1-8 0,1 10 161,-1-3-118,0-3 0,1 6-41,-1-4 0,-4 4-3,1 1 0,-5 0-102,4 0 1,-4 0 138,5 0-192,-7 0 1,5 0 132,-3 0-63,-2 0 100,9 6-29,-10 1-11,10 5-54,-9 0 1,4-1 64,-1-2 0,-4 2-38,3-3 1,-3-1 125,-1 1 1,0-4-67,0 4 0,0-3 72,0 3 0,0-4-98,0 4 0,0-4-27,0 5 0,0-5 39,0 4-49,0 0 0,-1 5-95,-3-1 1,1-4 68,-5 1 1,4-1-114,-4 4 1,1 1 81,-2-1 1,0 1-135,5-1 0,-5 0 89,5 1 0,-4-1-1,4 1 0,-2-1 45,2 0 1,3-3-2,-3-1 1,1 0 105,-1 5 1,2-5-75,-2 0 0,1-1 49,-1 1-69,3 3 35,-10-4 3,10 6-52,-11-1 32,11 0 0,-9-3-274,6-1-74,0-5 291,4 8-3,0-10 0,0 6-39,0-3 80,0-3-89,0 5 466,0-6 56,0 0 0,4 1-182,0 4 0,2-4 541,-2 3-493,3-3 1,5-1-40,1 0 0,-2-1 118,-3-3 1,3 3-22,-3-4 0,3 3-245,2-3 0,-1 4-56,1-3 0,-2 1-168,-3-1 1,3 3-18,-3-3 1,3-2-313,2 2 1,-5-2-353,0 2 0,-4 3-30,5-3-3303,-7 2 4130,4 2 0,-1 6 0,2 1 0</inkml:trace>
  <inkml:trace contextRef="#ctx0" brushRef="#br0" timeOffset="76">2431 14424 8647,'-6'0'819,"0"1"-631,6 3 0,0 3 282,0 6 1,4 5-171,0 2 1,5 9 86,-5 4 0,1-1-386,-1 1 0,-1-1 43,5 1 0,-3-3-126,3-5 0,-5 0 153,1 0 0,1-6-24,-1-3 0,2-3 218,-2-5-653,-3 3 15,5-10 1017,-6 5-415,0-6 1,0-1-94,0-4 1,0-3-185,0-8 0,0 1 1,0-6 1,0 0 113,0-4 1,4 1-41,0-1 1,4 4 72,-3 0 1,4 6-52,-1-1 0,-1 6-7,2 2 0,-1 5-79,4-1 1,1 3 96,-1 1 0,1 1-17,-1 3 1,2 3 0,1 5-59,1 1 0,0-1 88,-8 1-237,3-1 86,-4-5 1,0 4-16,-3-3 1,1-1-535,-1 1 266,1-5 80,-5 3 420,0-6-66,0 0 15,5 0 0,2-6-195,5-2 410,-5-3-179,4-7 0,-4 4-25,6-2 333,-6 2-30,4 1-172,-5 6 38,7-4 220,-6 10-296,4-4 0,-4 5-59,5 0 0,-4 5 24,1 3 1,-3 3-126,3 2 0,2-1-272,-3 1 141,-2-1-80,5 6 0,-9-7-823,7 5 726,-7-10-1021,4 10 341,-1-14-561,-3 9 503,9-4 1014,-10 0 0,10 4 0,-4-4 0</inkml:trace>
  <inkml:trace contextRef="#ctx0" brushRef="#br0" timeOffset="77">3213 14697 11177,'12'0'1618,"1"0"-1200,-1 0 0,1 0-263,-1 0 1,2-2 34,2-2 1,-2 2-419,3-7 0,1 2 235,-2-1 0,1-2 177,-5 6 0,-4-4-470,1 4 1,-7-2-1744,3 2 1384,-4 3 1,-1-10 269,0 3 1,-4 1 31,0-2 0,-6 3 110,2-3 1,-7 2 17,-2 3 0,-1 3-13,2-3 0,2-2 622,-3 2 1,-1 0-22,2 4 0,-1 0 687,5 0-658,-1 5 1,1 1-111,0 2 1,5 3-351,3-2 0,2 3 137,2 4 1,0 0 66,0 4 1,0-3 24,0 4 0,10-6-1112,2 1 1,9-2 271,0-2 0,2-3 56,2-1 1,0-5-162,-1 1 479,7-3 1,-5-1-117,3 0 411,-8 0 0,2-4 0,-2 0 0,2-6 0,2 3 0</inkml:trace>
  <inkml:trace contextRef="#ctx0" brushRef="#br0" timeOffset="78">3684 14622 8289,'0'-12'0,"-1"4"0,-3-1 0,1 7 0,-5-2 2136,5-3-1375,-8 5 0,4-3-196,-5 5 1,1 1-143,2 3 0,-2 3-167,3 6 1,1-1 119,-1 0-1261,5 1 702,-2-1 1,5 5 138,0-1 1,0-3-30,0-5 1,1-1-298,3 1 10,3 3 0,6-10-51,-1 4 83,0-4 124,6-1 1,-4-1 175,3-4-73,-9 4 0,3-10-22,-3 3 0,-1-2 9,1 2 0,-5-3 626,1 3 0,-1 2 36,1 2-458,-2 3 0,3-1 59,-5-2 376,0 3 1,0-3-263,0 8 0,1-2-305,4 7 0,-3-2-166,7 1 1,-5 2 131,4-6 1,0 4-717,5-4 0,-1 2-88,0-2-82,1-3 0,-1 5 388,1-6 1,-1-2 573,0-2 0,1 3 0,-1-5 0</inkml:trace>
  <inkml:trace contextRef="#ctx0" brushRef="#br0" timeOffset="79">4044 14523 10774,'-7'6'628,"3"2"0,3-1-177,1 1 0,0 2-68,0 6 0,0-2-168,0 3 0,0 0-122,0 0 1,0 0-220,0-5-173,0 0 0,0 1 246,0-1-690,0-5 392,0-1 114,0-1 75,0-4 235,0 5 1,0-12-129,0-2 1,0-3-34,0-1 1,4-5-13,0 1 0,6-5 59,-2 4 0,-1 1 412,1 4 1,-4 1 23,5 2-285,-1-2-113,4 10 1,1-5 978,-1 6 1,-4 4-168,1 1 1,-5 8 56,4 0 1,-4 2-780,4-3 1,-4 1 61,5-1 1,-6 1-1420,1-1 1,1 0 794,-1 1 0,5-1-1913,-5 1 2388,5-1 0,-2 0 0,6 1 0</inkml:trace>
  <inkml:trace contextRef="#ctx0" brushRef="#br0" timeOffset="80">5198 14672 7644,'0'-7'-153,"-6"-3"153,-2 6 0,1-1 0,-1 1 0,0 2 763,-5-9 1,-1 10 48,-2-3-368,2-3 108,-4 5-301,6-3 1,-1 5-1,1 0 1,4 5-172,-1 4 127,7 2-1,-9 1 52,9 6-313,-3-4 1,5 8 134,0-6 1,0 1 228,0-5-27,0-5-435,5 4 1,2-9-313,6 2 0,-1-3 261,0-1 0,5-1-71,-1-3 0,5-3 25,-4-6 0,-1 1 153,-3 0 0,-1-1 70,0 1 0,1-3 1,-1 2 0,-3-2 113,-1 7 1,-5 1 102,1-1 339,3 5-388,-6-3 605,4 6-489,-5 0 0,2 6 1,1 2 217,1 3 1,1 6 90,-1-1-811,-2 1 0,7-5 237,-4 1 0,4-1-284,-1 0 0,5-3 221,3-1 0,2-5-1004,3 1 0,2-4 1075,-2-4 0,8 2 0,3-3 0</inkml:trace>
  <inkml:trace contextRef="#ctx0" brushRef="#br0" timeOffset="81">5582 14275 7870,'0'-7'658,"0"2"-359,0 5 1,-4 1 282,0 3 1,-1 9-173,0 7 0,3 11 40,-7 6-449,7 0 0,-4 10 188,6-6 1,0 1 25,0-5 1,0-1 0,0-3 0,0-4-384,0-9 1,0 2 115,0-5-200,0-1 1,2-5-190,2-2 174,-3-4 113,5-5 139,-6 0 1,4-1-31,0-3 1,10-7 11,-2-6 0,5 1-8,-1 3 1,-1-1 7,6-2 1,-4 3 298,3 1 0,-3 0-88,3 3 0,-3 4 242,4 1 1,-6 2 127,1 2-181,-2 0-96,-1 6-90,-7 1 1,0 5-259,-6 1 1,-1-5 75,-4 0 0,-1-4-492,-7 5 1,1-3-65,-1 3 1,1-2-275,-1-3 0,1-3 192,0 3 0,3-2-344,1-2-280,5 0 1263,-2-6 0,10-1 0,2-5 0</inkml:trace>
  <inkml:trace contextRef="#ctx0" brushRef="#br0" timeOffset="82">6017 14474 7891,'6'0'529,"6"0"-529,-11 0 294,4 0-257,-5 5 1,-5 2 107,-3 5 0,-8 2 165,0 3 1,-1-2 131,5 5-351,0-4 0,5 2-53,3-6 100,2 0 1,4-1 68,2-2 0,3 0-76,5-5 1,5 1 2,-1-5 1,5 0 28,-5 0 0,1 0-25,-5 0 0,1 1 62,-1 3-183,-5-3 1,-2 10-130,-5-2 0,0-2 78,0 1 0,-5 0-783,-3 5 364,-3-1-1128,-2 0 720,6-5 341,2-1 0,6-8-99,3-2 619,3-3 0,11-11 0,1-1 0</inkml:trace>
  <inkml:trace contextRef="#ctx0" brushRef="#br0" timeOffset="83">6240 14598 7891,'0'8'293,"0"0"1,0 0 0,1 3 870,3-2-488,3 2 0,6-10-197,-1 3 1,2 2-214,2-2 0,0 0-37,4-4 0,-3-4 99,3 0 1,-4-6-113,0 2 0,-3-3-120,-5-2 24,3 1 1,-10 0-251,3-1 0,-2 5-259,-2 0 0,-6 1 236,-2-2 1,-3 0 87,-1 5 0,-5 0-3,0 4 1,0 0-171,0 0 0,3 0 27,-2 0 0,6 4-2265,2 0 594,5 5 1882,-2-7 0,5 9 0,0-4 0</inkml:trace>
  <inkml:trace contextRef="#ctx0" brushRef="#br0" timeOffset="84">6500 14288 8455,'13'0'810,"-1"-6"1,1 6-776,-1 0 0,-5 3 1285,-3 9-269,3-2 0,-6 13-544,3-2 0,-2 4-473,-2 4 1,0-2-126,0 6 1,-2-5 149,-2 1 1,3 1-832,-3-1 1,1 0 492,-1-4 0,3-5-903,-4 1 0,4-6 538,1 2 0,0-3-968,0-2 1612,6-5 0,6 4 0,7-4 0</inkml:trace>
  <inkml:trace contextRef="#ctx0" brushRef="#br0" timeOffset="85">6823 14585 7891,'0'8'1988,"0"1"-1391,0-1 1,0 4 832,0 1-971,0-1 0,1-1-507,3-3 1,-1 2 69,5-6 1,-3 0 94,3-4 55,0 0 1,5 0 42,-1 0 1,-4-1-1145,1-3 1,-5 1 456,4-5 0,-5 0 184,1-5 0,1 1-81,-1-1 226,1 1 0,-5 0-160,0-1 1408,0 6-447,0 2-384,0 5 1,4 1 148,0 3-252,0 3 0,-3 6 52,4-1-602,-4 0 0,9 5 254,-6-1 0,4 1-329,-4-5 0,4 1 216,-4-1 0,6-1-900,-2-3 0,5 2 331,3-6 1,0 0 806,4-4 0,1 0 0,4 0 0</inkml:trace>
  <inkml:trace contextRef="#ctx0" brushRef="#br0" timeOffset="86">7319 14412 7858,'-1'-11'1173,"-3"2"361,2-2-94,-9 10-596,10-5-601,-5 6-49,6 0 1,0 10 17,0 2 1,2 9-59,2 0 0,-1 1-517,5-2 329,-5 4 0,6-2-1473,-5 3 1028,6 2 1,-9-7-659,4 4 0,-4 0 511,-1-4 0,0 3-104,0-7 0,0 1 730,0-5 0,-6 0 0,0 1 0</inkml:trace>
  <inkml:trace contextRef="#ctx0" brushRef="#br0" timeOffset="87">7170 14474 7858,'-7'6'0,"2"1"435,5-3-263,0-2 1,1 5-160,3-3 0,5-1 105,7 5 1,-1-1 74,6 1 0,1-1 0,7-3 0,-3-3-692,3 4 1,-1-4 121,1-1 377,-9 0 0,9 0 0,-9 0 0</inkml:trace>
  <inkml:trace contextRef="#ctx0" brushRef="#br0" timeOffset="88">7580 14622 7858,'7'13'594,"4"-2"167,-3-3 1,-1-2-115,1-6-371,0 5 0,5-4-51,-1 4 1,5-5 93,-1-5-107,1-1-349,1-1 191,-5-4 1,5 4 176,-5-6-513,-6 1 1,2 0 274,-5-1 1,1 5-487,-5 0 1,-2 1 233,-2-2 1,-3-2-82,-5 3 0,-2 3 248,-3 1 1,2 2-53,-5 2 1,3 0 755,-4 0 1,6 0-339,-1 0 1,2 6-141,1 2 1,7 3 237,1 1 1,4 1 548,1-1 1,1 6-456,4 3 0,7-2-188,9 2 0,2-6-1079,2 1 1,5-2 524,3-1 1,5-1-2471,3 0 2746,-3-5 0,5 4 0,-6-4 0</inkml:trace>
  <inkml:trace contextRef="#ctx0" brushRef="#br0" timeOffset="89">3511 15739 7824,'-9'-13'0,"1"1"0,0 1 0,-4 2-26,-1-2 0,-1 5 74,-2-7 0,2 5 6,-3 0 1,0 3-7,0-3 0,0 5 800,5-1 1,-4 3-308,-1 1 0,0 0-209,5 0 1,4 0-241,-1 0 1,3 5-1,-4 4-10,2 2-236,5 7 1,-3-3 167,6 6 1,0-1-86,0 5 1,2-6 38,2-2 1,3-3-340,5-2 1,1-5 140,-1-3 0,6-3 55,3-1 1,1-2 90,-2-7 0,4 0 0,-4-12-31,4-1 1,-1-7 21,-2-4 0,-2 1-46,-2-1 383,-9 0-160,9-4 1,-15-3-67,7 3 345,-7-3-221,4 8 0,-6 2-35,0 5 159,-6 0-239,5 11 1,-9 1 259,6 4-123,-5 7 0,6-4-114,-5 6 1,3 3 48,-3 5 1,1 6 48,-1 11 1,-2 6-66,6 7 1,-4 0 116,4 8 0,0-5-104,4 4 0,1-9-49,3 2 0,3-10 20,6 1 0,3-4-76,1-4 0,5-3-107,-2-6 0,4-1 117,1-3 0,1-2-89,3-6 0,-3-1 57,3-4 1,0 1-98,-4-8 0,2 2 69,-6-6 0,-3 2-118,-2 2 1,-7-5 79,-5 1 1,-3-2 34,-1 1 1,0 3 12,0-2 0,-5 2-13,-4 2 0,-6 1 122,-1 2 1,-1 4-83,5 5 0,-5 0 1,1 1 141,0 3 1,3 3-9,0 6 23,1-1-121,-1 0 0,7 2 165,1 3-157,4-4 1,1 5-222,0-5 1,6-1 81,2 1 1,8-2-193,5-3 0,-2-3 153,2-5 0,4 0 1,4 0 38,-2 0 0,-1-4-548,-1 0 358,0-11 0,-4 11-34,-1-9 1,-4 4 306,0-4 0,-2 1 685,-2 0-449,1 5 910,-1-4-597,-5 9-172,-1-3 1,-6 6-9,0 3 1,1 3 191,3 6 1,-3-1-158,4 0 0,0 1-192,-1-1 0,6 1 0,-2-1-112,3 0 1,-3-3 248,1-1-137,-1-5 1,4 2 240,1-5-87,-1 0 0,1-1-139,-1-3 1,-4 1 145,1-5 1,-5-1-144,4-3 0,-5-2-261,1-2 1,-3 2-1,-1-3-1110,0 4 987,0-5-431,0 4 0,0-4 11,0 6-1030,0 5 0,2 1 751,2 6 0,-1 0 887,5 0 0,0 0 0,4 0 0</inkml:trace>
  <inkml:trace contextRef="#ctx0" brushRef="#br0" timeOffset="90">4565 15726 7829,'7'-1'1578,"-3"-3"-1049,-2-3 1,-2-6 664,0 1-621,0 0-36,0-1-231,-6 1 0,3 3 388,-5 1-425,5 5 0,-6-3 169,5 1-338,-6 4 0,7-4-13,-5 5 248,5 0-626,-2 0 225,5 0-1736,0 0 1757,0 5-68,0 2 1,0 5 180,0 1 0,-5-1-90,1 1 1,-1-1-19,1 0 0,2 5 24,-2-1 1,3 1-403,1-5-85,0 1-92,0-1-113,0 1 268,5-7 243,2 0-1090,0-6 531,4 0 74,-10 0 682,10 0 0,-4-6 0,6 0 0</inkml:trace>
  <inkml:trace contextRef="#ctx0" brushRef="#br0" timeOffset="91">4528 15565 7829,'0'-7'682,"0"-4"787,0 10-2112,0-5 470,0 6 1,5 0-12,4 0-740,2 0 1,3 6 923,2 2 0,-2 8 0,4 4 0</inkml:trace>
  <inkml:trace contextRef="#ctx0" brushRef="#br0" timeOffset="92">4863 15689 7829,'0'-7'2157,"0"-4"-1478,0 4 74,-6 0-336,0 2 1,-8 5 446,-3 0-583,3 0 1,-4 1-42,6 3 1,-4 3-18,-1 6 0,0-1-152,5 0 1,4 1 142,0-1-5,5 1-877,-3-1 228,6 0 1,2 1-526,2-1 66,3-5 580,11-1 0,-5-6 21,4 0 0,1 0-34,-2 0 1,1 0 11,-5 0 0,5-6 74,-1-2 0,-3-3 290,-5-2-66,0 1-182,-1 0 1123,-1 5-418,-6-4-326,0 9 685,0-3 946,0 5-1430,-6 0 0,1 5 38,-4 4-309,4 2 0,5 1-296,0 0-500,0 1 516,0-1 0,5-5 55,4-3-74,2-2 115,1-2-995,1 0 492,-1 0 303,6 0 1,-4-2-297,2-2 1,-1 1 164,2-5 1,1 0 33,2-5 0,4 1 218,-3 0 1,-2-5 157,2 1-209,-6-7 25,3 10 1,-6-5 177,0 5 0,-3-2 833,-1 3 0,-5-3-463,1 6 1,-3 2 1550,-1-1-863,0 5-211,0-2 601,-5 5-615,-2 0-577,-6 0 0,2 5-164,3 4 1,1 6-62,3 1 1,3 2-319,-3-1 1,2-3 295,2 2 0,2 2-982,2-1 1,-1-1 482,5-3 0,-4-1-733,4 0 1,-4 1 463,5-1 1,-5-4-119,4 1 532,-5-7 351,8 10 0,-10-11 0,5 4 0</inkml:trace>
  <inkml:trace contextRef="#ctx0" brushRef="#br0" timeOffset="93">5012 15714 7829,'-7'0'4102,"1"0"-3648,6 0-791,0 0 774,6 0 1,6 0-280,9 0-13,2-6 1,2 5 0,1-5-1368,3 1 845,3 3 0,5-7-1332,0 5 0,-1-5 1709,-3 5 0,3-5 0,-4 2 0</inkml:trace>
  <inkml:trace contextRef="#ctx0" brushRef="#br0" timeOffset="94">5508 15763 9206,'-6'7'1712,"5"4"-1050,-4-4 0,5 6-354,0-1 0,0-4 7,0 1-1307,0-7 668,0 9 0,1-9-53,3 2 0,-1-3-280,5-1 0,-4 0-797,5 0 745,-1 0 709,4 0 0,1 0 0,-1 0 0</inkml:trace>
  <inkml:trace contextRef="#ctx0" brushRef="#br0" timeOffset="95">5508 15590 7829,'7'0'652,"4"0"-1065,-4 0 1,0 0 150,4 0 186,-4 0 1,-1 5-134,6-3-227,-6 9 139,7 1 1,-1 2 296,1 2 0,-6 4 0,4-7 0,-5 10 0,7-7 0,-1 6 0,1-8 0,-2 8 205,-3-6-163,3 1 1,-4-5 1,5 1 487,-5-6-375,10 4 1,-12-9 884,12 7-653,-6-7 1,7 4 149,-6-6 119,1 0 31,-1 0-197,6 0 12,-4-6 31,4 5 68,-12-10-178,5 4-144,-9-5 0,3 4 171,-5-1 0,-1 1-324,-3-4 0,-3-1-218,-5 1 1,-1 1-259,1 2 1,-1 0-600,1 5 1,4-5 602,-1 5-1991,1 0 653,1 4 254,2 0 1429,5 0 0,0 0 0,0 0 0</inkml:trace>
  <inkml:trace contextRef="#ctx0" brushRef="#br0" timeOffset="96">6004 15801 7829,'13'5'577,"-5"1"-230,0 2 251,0 3-276,5-4 1,-5 4-77,0-3 1,-5 3-51,1-3 1,-1-1 109,1 2-330,-2-1-263,3-1 152,-5-2 80,0-5-84,0 0 218,6-5-356,-5-2 178,10 0 1,-8-5 56,5-1 0,0 1 53,5-5 0,-5 3 185,0 2 1,0 0 374,5-1 1,-1 2 1557,1 3-1002,-1 2-633,0 6 0,5 0 928,0 0-720,-1 0-247,-9 6-1021,4 1 507,-4 11 0,0 1-460,-3 6 0,1 5 519,0 3 0,-1-2 0,-4-1 0</inkml:trace>
  <inkml:trace contextRef="#ctx0" brushRef="#br0" timeOffset="97">2320 16731 7324,'0'-13'-719,"0"5"870,0 0 1,1 1 1038,3-1-536,-2-3-68,3 4-150,-5-6 0,0 5 252,0 0-61,0 5-220,0-2-166,0 5 422,0 0 1,0 6-130,0 7-380,0 5 0,0 7 83,0-1 1,0 7-18,0 2 1,0 3 140,0 1-161,0-6-27,0 5 0,0-5-83,0 2 115,0 3 34,0-10-290,0 4 233,0-5 1,0 0-59,0-1 0,0-3-137,0 0 0,0-6 139,0 1 1,0-2-6,0-1 1,4-1-420,0 0-712,1-5 621,0 4-2488,2-9 1366,0 3 1511,9-5 0,-7 0 0,9 0 0</inkml:trace>
  <inkml:trace contextRef="#ctx0" brushRef="#br0" timeOffset="98">2742 16743 8146,'0'-12'1478,"0"5"-1366,0 1 0,0 8-314,0 2 0,0 7 219,0 5 561,5 6-279,-4-2 0,9 5-23,-6-1 1,5 1-212,-5 0 1,5-2-250,0-2 0,0 1 290,0-5-5,2-1 0,-6-3-212,3-1 123,-2-5 74,-1-2 1,-2-5 433,5 0-437,-5 0 1,4-4 49,-3 0 1,-1-7-228,5-1 0,-4-1 7,5-3 186,-7-4-252,9 1 79,-9 0 0,5-5 160,-3 4-186,-3 2 131,5 0-56,-1 6-12,-3-1 456,3 6-199,-5 2 54,0 5-614,0 0 321,6 0 1,-1 11 87,3 5 0,2 6 35,-6 3 0,4 6 98,-3 2 1,3 2-159,-4 3 1,0-1-16,-4 0 0,0 0-91,0 0 0,0-3 132,0-1-14,0-6-237,0 9 103,0-10 0,-4 4 104,0-5 0,-4-4-62,3 0-29,-4-6-89,2 3 80,0-6-29,1-5 701,1-1 83,4-6-220,-10 0 0,8-6-6,-5-2-211,-1-3-135,2-2 1,-2-3 81,5-1 1,-5-3 44,5 3 0,0-1 25,4 2 1,0 2 29,0-3 0,0-1-729,0 2-893,6-1 632,0 5-1165,7-1 1200,5 1 0,-3 0-52,6-1-519,-6 6 1,8-2 30,-2 5 1204,2-1 0,2 0 0,0-2 0</inkml:trace>
  <inkml:trace contextRef="#ctx0" brushRef="#br0" timeOffset="99">3225 17177 8076,'-6'0'3434,"0"0"-3773,6 0 241,0 0 1,-4 2 134,0 2 0,0 3 43,4 5 0,0-4 1266,0 1-1432,0-1 103,0 4 0,0-3-1107,0-1 520,0 0 300,0 4-1368,5-5 1065,-4 4 1,9-8 27,-6 5 545,0-5 0,2 8 0,1-4 0</inkml:trace>
  <inkml:trace contextRef="#ctx0" brushRef="#br0" timeOffset="100">3263 17028 8059,'0'-12'3784,"-2"5"-5734,-2 3 817,3 3 1133,-5 1 0,1 11 0,-2 2 0</inkml:trace>
  <inkml:trace contextRef="#ctx0" brushRef="#br0" timeOffset="101">3722 17004 8240,'-6'-7'1149,"5"0"-271,-3 3 385,2 2-465,2-3-621,0 5 0,6 0 94,2 0 1,4 0-15,5 0 1,2 0-538,6 0 282,5-6 1,-2 5 103,5-3 1,-4 2 114,4 2 0,-1 0-873,1 0 0,-3 6 652,-5 2 0,0 9 0,0 2 0</inkml:trace>
  <inkml:trace contextRef="#ctx0" brushRef="#br0" timeOffset="102">4243 17475 8831,'0'-12'679,"0"-1"0,0 1-157,0-1 1,0 0-116,0-4 0,0-2-130,0-6 1,-4 0-143,-1 0 1,1-4-89,4 0 0,0-6-358,0-3 240,0 1 0,0-6 74,0 6 1,2 0-97,2 0 0,-1 1 41,5 3 1,-1 0 85,1 8 0,3-1 71,-3 9 0,2 1-153,-2 3 64,3 1 144,-4 5-130,5-4 0,5 10-194,0-3 78,-1 2 1,-2 2 48,2 0 0,-2 0-129,3 0 1,-3 6 140,-2 2 0,0 7 1,-1 3-347,-2 1 1,-4-2-426,-5 4 1,0-1 421,0 5 0,-1-6 84,-3-2 1,2-3 345,-2-2-74,3 0-91,1 1 1,0-5 145,0 0 283,0-5 1,1 3-14,3-6 309,3 0-396,0 0 0,0 0 174,-3 0 27,3 0-207,0 0 0,4 1 46,-3 3 1,-1-2 233,1 2-58,1-3 24,-3-1-282,6 0 187,-11 0-217,4 6 0,-6-4 31,-3 7 1,-4-1 15,-9 4 1,2 1-181,-6-1 0,6 0-532,-1 1 0,-2-1 31,1 1 1,1-1-1212,3 0 682,1 1 1,3-2-161,1-3-346,5 3 1521,-2-9 0,10 3 0,2-5 0</inkml:trace>
  <inkml:trace contextRef="#ctx0" brushRef="#br0" timeOffset="103">4677 17090 8297,'8'5'1580,"0"-1"-1368,-5 0-40,8 1 1,-8-2 317,5 5-258,0-5 0,5 7-131,-1-6-38,1 6 1,-1-8 105,0 7 0,5-7-14,0 2 1,-1-2 162,-3-2-208,-1 0-73,0 0 0,-3 0 346,-1 0-135,-5-6 55,2 5-85,-5-10-98,0 4 0,-5 0 64,-4 3 0,-3-1-694,-5 0 1,2 3-989,-5 6 1,4 3 1497,0 5 0,2 0 0,2 1 0</inkml:trace>
  <inkml:trace contextRef="#ctx0" brushRef="#br0" timeOffset="104">5235 17004 7986,'-7'-2'1835,"3"-2"-1063,-3 3-293,6-5-142,-5 6 624,6 0-385,6-5 1,2 3 627,9-2 156,-4 3-790,11 1 1,-5 0-38,6 0 0,0 0-373,0 0 1,1 0-280,3 0 0,-5 0-339,1 0 0,0 0-717,-4 0 0,1 0-1344,-2 0 2519,4 5 0,-10 8 0,4 6 0</inkml:trace>
  <inkml:trace contextRef="#ctx0" brushRef="#br0" timeOffset="105">6265 16656 10501,'12'0'795,"1"0"1,0 0-370,4 0-6,2 6-124,6-5 0,4 6-137,0-3 0,0 2-141,-4 2 1,-1 2 64,1-6 0,0 4-253,0-4 0,-4 4 59,-1-3 1,-5-1-575,2-4 1,-3 4-1045,-2 0 1056,-5 0-1401,-2 2 2074,-5 1 0,-11 5 0,-2 0 0</inkml:trace>
  <inkml:trace contextRef="#ctx0" brushRef="#br0" timeOffset="106">6252 16793 8328,'-7'0'750,"2"0"694,5 0-65,0 0-1116,5 0 1,4 5 1,7 4 1,-2-1-37,3 4 1,0-2-61,0 6 0,4-2 89,-5-1 0,2 0-370,-1 4 0,-4-3 140,4 2 0,-3-2-448,-2-2 1,-4 1 211,1-1 1,-7 1 2,3-1 277,-4 0-507,-1 1 1,-7-1 156,-5 1 0,-2-1 211,-7 0 0,2 1-72,-2-1 1,-2 1 352,2-1 1,3-1-95,2-3 0,-2 2 0,1-5 86,2 2 0,3-2 86,3 3-204,-2-5 1,9 2 114,-7-5-42,7 0-78,-4 0 1,6 1 32,0 4 547,6-4-413,-5 4 1,11 0 97,1-1 0,1 4 119,6-4 0,1 4 425,4-3-544,0 4 1,5-7-79,3 2 1,3-3-119,1-1 0,0 0 0,-1 0-101,-3 0 0,2 0 26,-6 0 0,4-1-145,-4-3 1,-2 1 118,-6-5 0,1 5-66,-6-1 0,1-2-810,-5 2 417,1 0-601,-6-2 1,0 5-70,-3-3-443,-3 2 0,-5 4 691,-8 2 1,-5-1 829,0 5 0,-2 6 0,-6 5 0</inkml:trace>
  <inkml:trace contextRef="#ctx0" brushRef="#br0" timeOffset="107">6227 17599 7942,'-6'0'3579,"-5"0"-3055,9 0 399,-3 5-352,5 2-249,0 6 0,4-1 339,0 1-276,0-1-164,2 6 205,-5-4-185,10 4 0,-8-2-61,5 1 0,-5 3-81,1-3 1,1-1 120,0-3 1,-1-1 221,-4 1-401,0-1 91,0 0-228,0-5 1,-6 3-317,-2-6 377,2 6 0,-5-9-1287,4 10 905,-10-10 1,3 5 187,-3-6 0,3 0 19,2 0 0,1-1-534,3-4 0,-3-1-1922,2-7 2666,4-5 0,-12-7 0,4-6 0</inkml:trace>
  <inkml:trace contextRef="#ctx0" brushRef="#br0" timeOffset="108">6116 17487 7942,'7'0'2161,"4"0"-1727,-3 0 1,3 0-215,1 0 1,1 0-46,-1 0 0,1 2 28,-1 2 0,0-3-443,1 3 0,1-2-665,2-2 1,-2 4 904,3 0 0,2 0 0,0-4 0</inkml:trace>
  <inkml:trace contextRef="#ctx0" brushRef="#br0" timeOffset="109">6451 17611 7942,'12'6'-93,"1"-5"0,-1 5-128,0-6 0,1 0-28,-1 0 1,2-4 148,3-1 1,-4 0 324,4 1-225,-3 2 0,-2-9 0,0 5 0</inkml:trace>
  <inkml:trace contextRef="#ctx0" brushRef="#br0" timeOffset="110">6476 17723 7942,'-7'7'0,"1"0"1152,6-3-210,0-3-200,0 5-411,0-1-170,6-3 1,-4 3 82,7-5 0,0 0 88,8 0-348,-3 0 63,9 0 1,-8-1-65,6-3 26,-6 2 43,9-9 0,-9 8-1439,5-5 686,-4 5 49,1-2 0,-4 5-1278,-1 0 1930,1 0 0,5-6 0,1 0 0</inkml:trace>
  <inkml:trace contextRef="#ctx0" brushRef="#br0" timeOffset="111">6848 17611 7942,'0'-12'3571,"0"5"-1612,0-4-1112,0 10-313,0-5-687,0 6 325,0 0 1,0 7 48,0 5 1,0 2-248,0 7 0,0 4-308,0 4 0,-2 4-2134,-2-4 1704,3 5 0,-5-8 764,6 3 0,6 3 0,1 0 0</inkml:trace>
  <inkml:trace contextRef="#ctx0" brushRef="#br0" timeOffset="112">6463 16284 8026,'0'-12'775,"-1"4"-434,-3-1 1,2 5 3,-2-4 0,1 5 434,-1-1 148,3 3-697,-5 1 178,6 0-179,0 0 0,2 7 0,2 5 1,1 6 28,4 7 0,0-1-73,-5 1 1,1 0-836,-5 0 0,1 0 271,3 0 1,-3-2-3,4-2 0,-4 1-141,-1-6 0,0 1-101,0-5 85,0 1 114,0-1 28,0-5 425,0-2-64,0-5-322,0 0 151,0-5 0,0-3 144,0-9 47,0-2 1,-1-2 96,-4 0 0,4-3-76,-3-5 1,3 0 352,1 4 1,0 0-184,0 0 0,0 2-114,0 2 0,0-1 212,0 6 1521,0-1-1161,5 5 0,2 1-44,5 2 0,5 2-52,-1 3 0,2 3-120,-1-3 0,-2 4-191,6 4 1,-6-1 0,1 5 0,-6-1 103,-2 1 1,-3 2-104,3-6 0,-5 6-221,1-2 1,-8 3-240,-5 1 0,-3 2-919,-5 3 956,-2-4-2323,-6 5 1682,0 0 0,2-4 28,2 3 0,-1-4 808,6 0 0,-6-1 0,2 1 0</inkml:trace>
  <inkml:trace contextRef="#ctx0" brushRef="#br0" timeOffset="113">7270 17438 10399,'-7'-6'828,"3"-2"1,1-4-285,-1-5 1,2-2-227,-2-6 0,3-1-39,1-3 1,0 0 6,0-8-71,0 8-103,0-18 0,0 14-16,0-9 0,4 4 226,0 1-582,0-1 261,-4 1 1,0 6 54,0 2 0,0 8 9,0 4 1,2 4-229,2 0-258,-3 6 296,5-4 0,-1 9-67,3-7 1,5 5 162,3-4 1,2 5 49,3-1 0,2-2-42,-2 2 249,-3 0-231,5 4 0,-9 0-2,3 0-214,-4 6 107,0-5 0,-6 10 6,-3-3 0,-3 3-148,-1 2 0,-1 3-118,-3 1 214,-9 5 0,0-8-24,-4 2 111,3-2 0,2-3-83,-1-3 288,1 3-399,5-9 155,-4 3 1,10-3 208,-3 2 319,8-3-257,-3 5 1,10-2 165,-3 0-338,3 0 41,2 2 1,-1-5 6,1 3 1,-1 2 377,0-2 474,1 0-739,-1 1 0,-3-2-425,-1 5 306,-5-5 0,1 8-79,-8-3 1,-3 3-553,-6 2 289,-5-1 123,5 1-560,-5-6 465,0 4 0,4-5-97,-3 7-459,4-6 465,0-2 1,5-1-406,0 1 348,5-1-214,-3-4 645,6 0 0,6 0 0,1 0 0</inkml:trace>
  <inkml:trace contextRef="#ctx0" brushRef="#br0" timeOffset="114">7654 17177 9326,'7'0'2383,"4"0"-2110,-4 0 1,1 0-14,0 0 1,-3 0 323,3 0 120,-5 0-380,8 0 1,-9 6 294,7 2-364,-7 3 0,8 1 205,-6 1-299,6-1 1,-7 6 38,5 3 1,-5 1 13,1-1 0,-3 2-62,-1-2 0,0 2-130,0 2 1,0-6-19,0-2 1,0 1-229,0-2 1,-5 1-715,-4-5 478,4 1 252,-1-7-709,1 5 0,-2-8 55,-5 5 633,-1-5 0,1 3-131,-1-6 1,5 0-67,0 0 0,0-4 426,-5-1 0,1-10 0,-1 2 0</inkml:trace>
  <inkml:trace contextRef="#ctx0" brushRef="#br0" timeOffset="115">7704 17066 7883,'5'-7'974,"-3"1"-487,9 1-203,-4 3 1,5-7 147,0 5 1,1-1-160,-1 5-2184,1 0 862,4 0 1049,-3 0 0,10 0 0,-5 0 0</inkml:trace>
  <inkml:trace contextRef="#ctx0" brushRef="#br0" timeOffset="116">8113 16880 7932,'0'-13'820,"0"1"-703,0-1 771,0 6-86,0-4-112,0 10-251,0-4 597,6 5-182,1 5-491,5 2 0,2 11 249,2 3-392,-2 2-243,4 2 1,-6 0-243,1-1 1,3 3 272,1 2-1676,-1-3 1191,-3-1 0,1-3 219,2-6 0,-3 5 21,-1-5 0,0 1-1197,-3-5 1434,2-5 0,1 4 0,0-4 0</inkml:trace>
  <inkml:trace contextRef="#ctx0" brushRef="#br0" timeOffset="117">8460 16942 8711,'-8'-7'577,"0"3"-394,-2 2 0,-1 8-158,-1 2 1,-6 4 2,-3 5 0,-2 2 10,-2 6 388,6 5-232,-5-3 1,10 3-524,-2-5 0,4 1-731,3 3 0,4-7 1060,5 3 0,0-3 0,0 2 0</inkml:trace>
  <inkml:trace contextRef="#ctx0" brushRef="#br0" timeOffset="118">8547 17128 10765,'6'7'-272,"-5"4"0,5-5 376,-6 7 1,1-2 1096,3-3-1311,-2 3 1,9-5-1254,-3 2 768,3 3 0,1-6 0,1 4-242,-1-5 837,-5-3 0,10-1 0,-4 0 0</inkml:trace>
  <inkml:trace contextRef="#ctx0" brushRef="#br0" timeOffset="119">8684 17041 7948,'0'-13'2360,"0"1"-1710,0 5-180,0 2-155,0 5-517,0 0-127,5 0 0,2 5 0,4 3 329,-3 3 0,9 7 0,-3 2 0</inkml:trace>
  <inkml:trace contextRef="#ctx0" brushRef="#br0" timeOffset="120">8870 17326 8801,'12'0'1982,"-3"1"-1395,-1 4 0,-4-4 251,4 3 0,-4 3-397,5 1 0,-7 3-81,2 2 1095,-2 5-904,3 1 1,-3 6-202,2 0 0,-4-1-234,-4 1 1,1 0 46,-5 0 0,4-2-103,-5-2 1,1 1-523,-4-6 272,-1 6 167,1-8 1,-1 3-903,1-9 0,-5 3 425,1-3 1,-2-2 223,1-2 0,4-3-754,-4-1 1,3-1-692,2-3 1,1 0 728,3-9 992,2-2 0,1-10 0,-2 1 0</inkml:trace>
  <inkml:trace contextRef="#ctx0" brushRef="#br0" timeOffset="121">8870 17165 11487,'12'0'726,"1"0"-865,-6 0 1,4 4-198,-3 0 1,3 6 27,1-2 0,1-1-877,-1 1 1185,0-5 0,1 8 0,-1-4 0</inkml:trace>
  <inkml:trace contextRef="#ctx0" brushRef="#br0" timeOffset="122">9366 16718 7875,'0'-12'2267,"-5"0"0,3 3-1338,-2 1 333,3 5-258,1-2 640,0 5-903,0 0 0,4 7 71,0 5 1,0 7-26,-4 10 380,6 3-709,-5 11 1,9 5-102,-6 6 0,0 4-538,-4-5 1,0 11-591,0-2 1,5 7-1218,4-3 0,-2 0 1988,1-4 0,6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4F05F85-DE28-3842-BA86-C10391AA6455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71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5E02116-E0ED-6A48-8AC2-C93D7BC81AD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44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B01792A-B5F9-DE4A-B559-3F0267891337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14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|w|, </a:t>
            </a:r>
            <a:r>
              <a:rPr lang="en-US" dirty="0" err="1"/>
              <a:t>s.t.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 err="1"/>
              <a:t>y_i</a:t>
            </a:r>
            <a:r>
              <a:rPr lang="en-US" dirty="0"/>
              <a:t>*(x*</a:t>
            </a:r>
            <a:r>
              <a:rPr lang="en-US" dirty="0" err="1"/>
              <a:t>x_i</a:t>
            </a:r>
            <a:r>
              <a:rPr lang="en-US" dirty="0"/>
              <a:t>-b)&gt;=1, for all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E3E9-8093-DB42-8CB3-EFD273A478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OetFPgsMUc" TargetMode="External"/><Relationship Id="rId2" Type="http://schemas.openxmlformats.org/officeDocument/2006/relationships/hyperlink" Target="https://youtu.be/Y6RRHw9uN9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hyperlink" Target="https://youtu.be/Q81RR3yKn3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youtu.be/NGf0voTMl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A Brief Review of Lecture 10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A191-F2E6-9744-8E96-BA3DFCE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92E7-2A5A-2041-BFE4-727C6E40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SVM: </a:t>
            </a:r>
          </a:p>
          <a:p>
            <a:pPr lvl="1"/>
            <a:r>
              <a:rPr lang="en-US" dirty="0">
                <a:hlinkClick r:id="rId2"/>
              </a:rPr>
              <a:t>https://youtu.be/Y6RRHw9uN9o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Optimization formulation for SVM</a:t>
            </a:r>
          </a:p>
          <a:p>
            <a:pPr lvl="1"/>
            <a:r>
              <a:rPr lang="en-US" dirty="0">
                <a:hlinkClick r:id="rId3"/>
              </a:rPr>
              <a:t>https://youtu.be/IOetFPgsMUc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66342-E4AC-5D4F-8FEA-C229765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4792-6E46-1344-8FC2-CC63716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B43-6F96-974E-8B21-151746DA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n data points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i-th</a:t>
            </a:r>
            <a:r>
              <a:rPr lang="en-US" sz="2400" dirty="0"/>
              <a:t> sample, the feature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/>
              <a:t>The feature vector is p-dimensional</a:t>
            </a:r>
          </a:p>
          <a:p>
            <a:r>
              <a:rPr lang="en-US" sz="2400" dirty="0"/>
              <a:t>We fit a linear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Simple linear regression finds the coefficients by solving the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717B-DA12-184A-939B-F1D016D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3336-E509-2645-892D-243335C3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70" y="2823713"/>
            <a:ext cx="22987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3DDBB-D51A-6748-B23E-20B13640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4424363"/>
            <a:ext cx="4864100" cy="116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778F1-A8AA-4E40-9FA2-689F8FC4B1B3}"/>
                  </a:ext>
                </a:extLst>
              </p14:cNvPr>
              <p14:cNvContentPartPr/>
              <p14:nvPr/>
            </p14:nvContentPartPr>
            <p14:xfrm>
              <a:off x="835200" y="66960"/>
              <a:ext cx="11241000" cy="638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778F1-A8AA-4E40-9FA2-689F8FC4B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840" y="57600"/>
                <a:ext cx="11259720" cy="63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5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simple linear regression tends to overfit by involving too many features in the prediction.</a:t>
            </a:r>
          </a:p>
          <a:p>
            <a:r>
              <a:rPr lang="en-US" dirty="0"/>
              <a:t>Parameter optimization in linear models</a:t>
            </a:r>
          </a:p>
          <a:p>
            <a:r>
              <a:rPr lang="en-US" dirty="0"/>
              <a:t>Choose the right set of features</a:t>
            </a:r>
          </a:p>
          <a:p>
            <a:pPr marL="0" indent="0" algn="ctr">
              <a:buNone/>
            </a:pP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w</a:t>
            </a:r>
            <a:r>
              <a:rPr lang="en-US" altLang="zh-CN" baseline="-25000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zh-CN" baseline="-25000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altLang="zh-CN" baseline="-25000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E02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…</a:t>
            </a:r>
            <a:endParaRPr lang="en-US" dirty="0">
              <a:solidFill>
                <a:srgbClr val="E0224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Regularization: combined optimization of fit and simplicity</a:t>
            </a:r>
          </a:p>
          <a:p>
            <a:pPr lvl="1"/>
            <a:r>
              <a:rPr lang="en-US" dirty="0"/>
              <a:t>Models will be better if they fit the data better and if they are simpler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8C9-E7C3-CE4E-AB08-774C5E9E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FA81-E8ED-0540-9F7F-0D5DF527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Penalty on the sum of the squares of the coefficients</a:t>
            </a:r>
          </a:p>
          <a:p>
            <a:r>
              <a:rPr lang="en-US" sz="2000" dirty="0"/>
              <a:t>The optimization problem becomes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Sum of squares given a large penalty when weights have large values</a:t>
            </a:r>
          </a:p>
          <a:p>
            <a:r>
              <a:rPr lang="en-US" sz="2000" dirty="0"/>
              <a:t>Square of L2-norm + standard least squares linear regression = </a:t>
            </a:r>
            <a:r>
              <a:rPr lang="en-US" sz="2000" dirty="0">
                <a:solidFill>
                  <a:srgbClr val="E02246"/>
                </a:solidFill>
                <a:sym typeface="Wingdings"/>
              </a:rPr>
              <a:t>ridge regression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Introduction to ridge regression: </a:t>
            </a:r>
            <a:r>
              <a:rPr lang="en-US" sz="2000" dirty="0">
                <a:sym typeface="Wingdings"/>
                <a:hlinkClick r:id="rId2"/>
              </a:rPr>
              <a:t>https://youtu.be/Q81RR3yKn30</a:t>
            </a:r>
            <a:r>
              <a:rPr lang="en-US" sz="2000" dirty="0">
                <a:sym typeface="Wingdings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C8E55-D6D8-0D49-A6DA-C7CBE93B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4A106-B03D-A74C-9ED4-D59536BF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90" y="2244446"/>
            <a:ext cx="635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85F5-07AD-F644-8484-468D81E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B0DF-0D4C-E940-9EF2-B4A74F5A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LASSO=“least absolute shrinkage and selection operator”</a:t>
            </a:r>
          </a:p>
          <a:p>
            <a:r>
              <a:rPr lang="en-US" sz="2000" dirty="0"/>
              <a:t>Penalty on the </a:t>
            </a:r>
            <a:r>
              <a:rPr lang="en-US" sz="2000" dirty="0">
                <a:sym typeface="Wingdings"/>
              </a:rPr>
              <a:t>sum of the absolute values of the coefficients</a:t>
            </a:r>
          </a:p>
          <a:p>
            <a:r>
              <a:rPr lang="en-US" sz="2000" dirty="0"/>
              <a:t>The optimization problem becomes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Zeroes out many coefficients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ym typeface="Wingdings"/>
              </a:rPr>
              <a:t>feature selection</a:t>
            </a:r>
          </a:p>
          <a:p>
            <a:r>
              <a:rPr lang="en-US" sz="2000" dirty="0">
                <a:sym typeface="Wingdings"/>
              </a:rPr>
              <a:t>L1-norm + standard least squares linear regression = </a:t>
            </a:r>
            <a:r>
              <a:rPr lang="en-US" sz="2000" dirty="0">
                <a:solidFill>
                  <a:srgbClr val="E02246"/>
                </a:solidFill>
                <a:sym typeface="Wingdings"/>
              </a:rPr>
              <a:t>lasso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Introduction to LASSO: </a:t>
            </a:r>
            <a:r>
              <a:rPr lang="en-US" sz="2000" dirty="0">
                <a:sym typeface="Wingdings"/>
                <a:hlinkClick r:id="rId2"/>
              </a:rPr>
              <a:t>https://youtu.be/NGf0voTMlcs</a:t>
            </a:r>
            <a:r>
              <a:rPr lang="en-US" sz="2000" dirty="0">
                <a:sym typeface="Wingdings"/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BE204-DCFC-2C40-BEB4-24438E6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5C22-EB20-E84D-BF41-539FDBD5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622550"/>
            <a:ext cx="6438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 dirty="0">
                <a:ea typeface="ＭＳ Ｐゴシック" charset="-128"/>
              </a:rPr>
              <a:t>Classical Portfolio Selection</a:t>
            </a:r>
          </a:p>
        </p:txBody>
      </p:sp>
      <p:pic>
        <p:nvPicPr>
          <p:cNvPr id="3" name="Picture 2" descr="\documentclass{article}\pagestyle{empty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\noindent {\bf Data}&#10;\begin{itemize}&#10;\item $\tilde{r}_i$: Reward from stock $i$ (random variable)&#10;\item $\mu_i = {\rm E}(\tilde{r}_i)$: expected reward from stock $i$&#10;\item ${\rm Var}(\tilde{r}_i):$ variance in reward from stock $i$&#10;\item $\sigma_{ij} = {\rm E}((\tilde{r}_i - \mu_i)(\tilde{r}_j - \mu_j)) = {\rm  Cov}(\tilde{r}_i,\tilde{r}_j)$. Note that $\sigma_{ii} = {\rm Var}(\tilde{r}_i):$&#10;\item Budget $B$, target $\beta$ on expected portfolio reward&#10;\end{itemize}&#10;&#10;\noindent {\bf Decisions}&#10;\begin{itemize}&#10;\item $x_i$: decision variable on amount to invest in stock $i=1,2$&#10;\end{itemize}&#10;&#10;\end{document}&#10;" title="IguanaTex Bitmap Display">
            <a:extLst>
              <a:ext uri="{FF2B5EF4-FFF2-40B4-BE49-F238E27FC236}">
                <a16:creationId xmlns:a16="http://schemas.microsoft.com/office/drawing/2014/main" id="{9C6FA47E-3A45-4C92-B12A-5EEA136844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742" y="1806631"/>
            <a:ext cx="8499493" cy="401333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0D599-D177-5D4F-A6D8-82FF83B20CFF}"/>
                  </a:ext>
                </a:extLst>
              </p14:cNvPr>
              <p14:cNvContentPartPr/>
              <p14:nvPr/>
            </p14:nvContentPartPr>
            <p14:xfrm>
              <a:off x="2398320" y="4161240"/>
              <a:ext cx="7114320" cy="178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0D599-D177-5D4F-A6D8-82FF83B20C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8960" y="4151880"/>
                <a:ext cx="7133040" cy="180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Generalization of Portfolio Variance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F7764-ED6C-406C-B4DA-7D246267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1" y="1600200"/>
            <a:ext cx="7995919" cy="282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77C72C-652F-6045-9E59-19BB81C9CC31}"/>
                  </a:ext>
                </a:extLst>
              </p14:cNvPr>
              <p14:cNvContentPartPr/>
              <p14:nvPr/>
            </p14:nvContentPartPr>
            <p14:xfrm>
              <a:off x="3045600" y="1169640"/>
              <a:ext cx="6605640" cy="4603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77C72C-652F-6045-9E59-19BB81C9C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6240" y="1160280"/>
                <a:ext cx="6624360" cy="462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3800">
                <a:ea typeface="ＭＳ Ｐゴシック" charset="-128"/>
              </a:rPr>
              <a:t>Compact form of Portfolio Selection Problem</a:t>
            </a:r>
          </a:p>
        </p:txBody>
      </p:sp>
      <p:pic>
        <p:nvPicPr>
          <p:cNvPr id="286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15" y="1894726"/>
            <a:ext cx="2517169" cy="183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2B66AC-6F0B-CB49-AD6B-F59BA7235E52}"/>
                  </a:ext>
                </a:extLst>
              </p14:cNvPr>
              <p14:cNvContentPartPr/>
              <p14:nvPr/>
            </p14:nvContentPartPr>
            <p14:xfrm>
              <a:off x="281520" y="1009080"/>
              <a:ext cx="11392920" cy="492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2B66AC-6F0B-CB49-AD6B-F59BA7235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160" y="999720"/>
                <a:ext cx="11411640" cy="494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5DDA-9927-FC45-9559-F51C268C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782F-40F7-3044-BA47-1BC2A0A9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 objects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object has an n-dimensional feature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/>
            <a:r>
              <a:rPr lang="en-US" dirty="0"/>
              <a:t>Objects belong to one of two classes, e.g.,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-1 </a:t>
            </a:r>
            <a:r>
              <a:rPr lang="en-US" dirty="0"/>
              <a:t>or 1</a:t>
            </a:r>
          </a:p>
          <a:p>
            <a:pPr lvl="1"/>
            <a:r>
              <a:rPr lang="en-US" dirty="0"/>
              <a:t>We know the class that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object belongs to</a:t>
            </a:r>
          </a:p>
          <a:p>
            <a:endParaRPr lang="en-US" dirty="0"/>
          </a:p>
          <a:p>
            <a:r>
              <a:rPr lang="en-US" dirty="0"/>
              <a:t>Linear classifier</a:t>
            </a:r>
          </a:p>
          <a:p>
            <a:pPr lvl="1"/>
            <a:r>
              <a:rPr lang="en-US" dirty="0"/>
              <a:t>Defined by an n-dimensional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and a scalar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1"/>
            <a:r>
              <a:rPr lang="en-US" dirty="0"/>
              <a:t>For a new object with feature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the classifier declares it to be in</a:t>
            </a:r>
          </a:p>
          <a:p>
            <a:pPr lvl="2"/>
            <a:r>
              <a:rPr lang="en-US" dirty="0"/>
              <a:t>class -1: if</a:t>
            </a:r>
          </a:p>
          <a:p>
            <a:pPr lvl="2"/>
            <a:r>
              <a:rPr lang="en-US" dirty="0"/>
              <a:t>class 1: if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753DA-87E6-8746-8BDB-8DC5F9B7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09FCB-5A15-6240-959F-330446C4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84" y="4800601"/>
            <a:ext cx="889000" cy="2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16967-0CD6-7F42-9FAE-26858328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54" y="5130375"/>
            <a:ext cx="8890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F8223-3650-CD43-A59F-7C0C42FD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22" y="4800601"/>
            <a:ext cx="2515159" cy="2057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0FF7E-C09D-1C45-815F-F2A25E768FBB}"/>
              </a:ext>
            </a:extLst>
          </p:cNvPr>
          <p:cNvCxnSpPr>
            <a:cxnSpLocks/>
          </p:cNvCxnSpPr>
          <p:nvPr/>
        </p:nvCxnSpPr>
        <p:spPr>
          <a:xfrm flipH="1">
            <a:off x="7583078" y="5513825"/>
            <a:ext cx="478357" cy="42351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BB1852-46DC-7541-8304-21CA12204DB1}"/>
              </a:ext>
            </a:extLst>
          </p:cNvPr>
          <p:cNvSpPr/>
          <p:nvPr/>
        </p:nvSpPr>
        <p:spPr>
          <a:xfrm>
            <a:off x="8077201" y="5293660"/>
            <a:ext cx="1624297" cy="333457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 classifier</a:t>
            </a:r>
          </a:p>
        </p:txBody>
      </p:sp>
    </p:spTree>
    <p:extLst>
      <p:ext uri="{BB962C8B-B14F-4D97-AF65-F5344CB8AC3E}">
        <p14:creationId xmlns:p14="http://schemas.microsoft.com/office/powerpoint/2010/main" val="26369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FA23-DAD4-B648-AED4-B0EB6D19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824-48CF-7B4A-A7AB-139C9082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find a linear classifier that gives the correct answers for all existing objects</a:t>
            </a:r>
          </a:p>
          <a:p>
            <a:endParaRPr lang="en-US" dirty="0"/>
          </a:p>
          <a:p>
            <a:r>
              <a:rPr lang="en-US" dirty="0"/>
              <a:t>Let S be the set of objects in class -1</a:t>
            </a:r>
          </a:p>
          <a:p>
            <a:endParaRPr lang="en-US" dirty="0"/>
          </a:p>
          <a:p>
            <a:r>
              <a:rPr lang="en-US" dirty="0"/>
              <a:t>We look for some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a scalar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that satisfy the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98BF-8CF2-2243-BCB3-3B6172B5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9090D-83A1-4D48-830C-4AC835D4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763888"/>
            <a:ext cx="2438400" cy="787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9B0CD4-297C-5C47-B4B1-D7F951869B2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281670" y="5479284"/>
            <a:ext cx="502988" cy="3948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8CF23-25AB-964B-9EBD-F79C4624C276}"/>
              </a:ext>
            </a:extLst>
          </p:cNvPr>
          <p:cNvSpPr/>
          <p:nvPr/>
        </p:nvSpPr>
        <p:spPr>
          <a:xfrm>
            <a:off x="4114802" y="5874131"/>
            <a:ext cx="2333737" cy="511031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Strictly inequality is not of the form in linear program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CE772-7102-4345-9A58-9D18A1A46A4D}"/>
                  </a:ext>
                </a:extLst>
              </p14:cNvPr>
              <p14:cNvContentPartPr/>
              <p14:nvPr/>
            </p14:nvContentPartPr>
            <p14:xfrm>
              <a:off x="1103040" y="2129760"/>
              <a:ext cx="8887680" cy="461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CE772-7102-4345-9A58-9D18A1A46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680" y="2120400"/>
                <a:ext cx="8906400" cy="46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26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8518-C695-134F-9D8C-6FB5214E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ED4E29-AAA2-9F40-ACA1-3A186D9D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fact, we can see that                                is equivalent to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for a very small</a:t>
            </a:r>
          </a:p>
          <a:p>
            <a:endParaRPr lang="en-US" dirty="0"/>
          </a:p>
          <a:p>
            <a:r>
              <a:rPr lang="en-US" dirty="0"/>
              <a:t>Since we can always scale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simultaneously, we can scale them by      and have the constraints: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Looking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is to solve a feasibility problem</a:t>
            </a:r>
          </a:p>
          <a:p>
            <a:pPr lvl="1"/>
            <a:r>
              <a:rPr lang="en-US" dirty="0"/>
              <a:t>With a null objective, e.g., max/min 0 subject to the constraints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3C08-ED2F-A148-B8A0-D653067F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83AF6-AC17-324B-AF96-76A64C9D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26" y="4213338"/>
            <a:ext cx="2892947" cy="769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C6D7A-630E-BA4B-B941-D3923321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96" y="1936946"/>
            <a:ext cx="2868114" cy="322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2C5DF-6C34-6740-8E40-F3AF3F22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845" y="1399230"/>
            <a:ext cx="2383887" cy="322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D91E44-621E-704E-9E41-B691AFF8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94" y="2353832"/>
            <a:ext cx="111745" cy="136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9E425F-90D7-054E-915A-8BB82D525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005" y="3567492"/>
            <a:ext cx="384898" cy="3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02246"/>
                </a:solidFill>
              </a:rPr>
              <a:t>Support vector machines (SVM) </a:t>
            </a:r>
            <a:r>
              <a:rPr lang="en-US" dirty="0"/>
              <a:t>is a linear classifier.</a:t>
            </a:r>
          </a:p>
          <a:p>
            <a:pPr lvl="1"/>
            <a:r>
              <a:rPr lang="en-US" dirty="0"/>
              <a:t>Classifies instances based on a linear function of the features</a:t>
            </a:r>
          </a:p>
          <a:p>
            <a:pPr lvl="1"/>
            <a:r>
              <a:rPr lang="en-US" dirty="0"/>
              <a:t>Objective function based on a simple idea: </a:t>
            </a:r>
            <a:r>
              <a:rPr lang="en-US" dirty="0">
                <a:solidFill>
                  <a:srgbClr val="E02246"/>
                </a:solidFill>
              </a:rPr>
              <a:t>maximize the margin</a:t>
            </a:r>
          </a:p>
          <a:p>
            <a:pPr lvl="2"/>
            <a:r>
              <a:rPr lang="en-US" dirty="0"/>
              <a:t>Fit the fattest bar between classes</a:t>
            </a:r>
          </a:p>
          <a:p>
            <a:pPr lvl="2"/>
            <a:r>
              <a:rPr lang="en-US" dirty="0"/>
              <a:t>Once the widest bar is found, the linear discriminant is the center line through the bar</a:t>
            </a:r>
          </a:p>
          <a:p>
            <a:pPr lvl="1"/>
            <a:r>
              <a:rPr lang="en-US" dirty="0"/>
              <a:t>The margin-maximizing boundary gives </a:t>
            </a:r>
            <a:r>
              <a:rPr lang="en-US" dirty="0">
                <a:solidFill>
                  <a:srgbClr val="E02246"/>
                </a:solidFill>
              </a:rPr>
              <a:t>the maximal space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for classifying new points.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105" y="3715562"/>
            <a:ext cx="2746328" cy="295872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5" idx="0"/>
          </p:cNvCxnSpPr>
          <p:nvPr/>
        </p:nvCxnSpPr>
        <p:spPr>
          <a:xfrm flipV="1">
            <a:off x="9350389" y="5369434"/>
            <a:ext cx="417894" cy="88737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538241" y="6256811"/>
            <a:ext cx="1624297" cy="333687"/>
          </a:xfrm>
          <a:prstGeom prst="rect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Support vectors</a:t>
            </a:r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9070453" y="4874064"/>
            <a:ext cx="279937" cy="1382746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dataset:</a:t>
            </a:r>
          </a:p>
          <a:p>
            <a:r>
              <a:rPr lang="en-US" dirty="0"/>
              <a:t>Find a hyperplane                       such that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objects are perfectly separable, the optimization problem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Quadratic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A32940-E2F1-E241-BCAD-BCA9887D1C4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CD2D-B64D-4143-AD85-44F5FD7B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68" y="1472792"/>
            <a:ext cx="5165145" cy="25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BFA5C-102E-5F4E-8E72-B3F83078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806" y="1919669"/>
            <a:ext cx="1651898" cy="254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862BC-FE67-5548-BCE2-A3F17D1EF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755" y="2468087"/>
            <a:ext cx="3060700" cy="699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9A351F-3DD6-2441-88CB-7F2C97024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855" y="3995638"/>
            <a:ext cx="3804345" cy="11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21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2.268"/>
  <p:tag name="ORIGINALWIDTH" val="3922.76"/>
  <p:tag name="LATEXADDIN" val="\documentclass{article}\pagestyle{empty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&#10;\noindent {\bf Data}&#10;\begin{itemize}&#10;\item $\tilde{r}_i$: Reward from stock $i$ (random variable)&#10;\item $\mu_i = {\rm E}(\tilde{r}_i)$: expected reward from stock $i$&#10;\item ${\rm Var}(\tilde{r}_i):$ variance in reward from stock $i$&#10;\item $\sigma_{ij} = {\rm E}((\tilde{r}_i - \mu_i)(\tilde{r}_j - \mu_j)) = {\rm  Cov}(\tilde{r}_i,\tilde{r}_j)$. Note that $\sigma_{ii} = {\rm Var}(\tilde{r}_i):$&#10;\item Budget $B$, target $\beta$ on expected portfolio reward&#10;\end{itemize}&#10;&#10;\noindent {\bf Decisions}&#10;\begin{itemize}&#10;\item $x_i$: decision variable on amount to invest in stock $i=1,2$&#10;\end{itemize}&#10;&#10;\end{document}&#10;"/>
  <p:tag name="IGUANATEXSIZE" val="28"/>
  <p:tag name="IGUANATEXCURSOR" val="973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616</Words>
  <Application>Microsoft Office PowerPoint</Application>
  <PresentationFormat>Widescreen</PresentationFormat>
  <Paragraphs>117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BC2410, Prescriptive Analytics  From Data to Decisions</vt:lpstr>
      <vt:lpstr>Classical Portfolio Selection</vt:lpstr>
      <vt:lpstr>Generalization of Portfolio Variance</vt:lpstr>
      <vt:lpstr>Compact form of Portfolio Selection Problem</vt:lpstr>
      <vt:lpstr>Linear classifier</vt:lpstr>
      <vt:lpstr>Linear classifier</vt:lpstr>
      <vt:lpstr>Linear classifier</vt:lpstr>
      <vt:lpstr>Support Vector Machine</vt:lpstr>
      <vt:lpstr>Support vector machine</vt:lpstr>
      <vt:lpstr>Support Vector Machine</vt:lpstr>
      <vt:lpstr>Linear Regression</vt:lpstr>
      <vt:lpstr>Regularization</vt:lpstr>
      <vt:lpstr>Ridge Regression</vt:lpstr>
      <vt:lpstr>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220</cp:revision>
  <dcterms:created xsi:type="dcterms:W3CDTF">2021-02-26T06:07:53Z</dcterms:created>
  <dcterms:modified xsi:type="dcterms:W3CDTF">2022-03-29T14:37:49Z</dcterms:modified>
</cp:coreProperties>
</file>