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695" r:id="rId3"/>
    <p:sldId id="522" r:id="rId4"/>
    <p:sldId id="69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D67"/>
    <a:srgbClr val="E02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1"/>
    <p:restoredTop sz="72125" autoAdjust="0"/>
  </p:normalViewPr>
  <p:slideViewPr>
    <p:cSldViewPr snapToGrid="0" showGuides="1">
      <p:cViewPr varScale="1">
        <p:scale>
          <a:sx n="59" d="100"/>
          <a:sy n="59" d="100"/>
        </p:scale>
        <p:origin x="84" y="39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14:15:37.666"/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17430 13022 7937,'-2'-12'0,"-1"0"0,-1-1 0,-4 1 1162,4-1-780,0 1 1,4-4-1,0-2 447,0-2 0,0-2-333,0-7 1,1 2-218,3-6 1,3-5 72,6-3 0,-1-6 93,0 2 0,6-3-352,3-2 0,2 0 273,2 1 1,0 3-133,0 1 1,1 3-77,3-3 0,-3 9 76,3-1 1,-7 4-1,-1 0 0,-6 2-358,2 7 0,-4 3 164,0 0 1,-2 6-660,-3-1 500,-2 7 0,-5 0-1706,3 5 1340,-3-1 24,5 5-803,-6 0 1,-6 0-186,-2 0 1,-3 5 485,-1-1 0,-1 4 963,1-4 0,-6 6 0,-1-3 0</inkml:trace>
  <inkml:trace contextRef="#ctx0" brushRef="#br0" timeOffset="1">17541 11881 7970,'-12'-5'657,"4"2"-47,-1-5 501,1 5-265,1-8 145,2 4-621,5-5 0,1-1 45,3 1 0,8 0-48,9-1 1,5 1 12,7-1 0,-4 5-123,9 0 0,-4 5-6,3-1 1,-1 4-195,-3 4 1,-2 3 110,-7 5 0,-4 2-211,-4 3 0,-3-2 64,-5 6 1,-3 3-183,-5 5 1,-5 6-184,-3-2 0,-8 0-350,0 4 0,-5-8-641,5 4 0,-5-1 601,4-3 0,5-4-174,4-5 0,5-5 908,-1 2 0,2-9 0,2-2 0</inkml:trace>
  <inkml:trace contextRef="#ctx0" brushRef="#br0" timeOffset="2">18273 11125 8099,'-12'-6'799,"5"5"1,0-4-252,3 5 0,2 6-220,-2 7 0,3 6-92,1 10 1,0 10 457,0 10 0,0 1-311,0 4 1,4-2-338,0 2 0,6-3-391,-2 2 0,-1-7 340,1-5 0,-5-8-685,1-4 1,2-4-7,-2-4 519,0 2 1,-3-10-370,3-1 273,-2-5 1,3-14 119,-5-5 0,-4-8 124,0-9 0,0-8 113,4-8 0,0-9-51,0-4 1,0 2 164,0-2 0,0 3 33,0 1 0,5 3 568,4 14 0,2-2-368,1 10 1,-4 1 190,1 8 0,-1 2-70,4 6 0,1 0 33,-1 4 0,1 1-279,-1 3 1,0 3-41,1-3 0,3 4-64,1 4 0,-2 3-39,-7 5 1,2 5-245,-6-1 1,0 5 91,-4-5 0,-1 6-170,-3-1 0,-3 3-247,-6 0 1,1-3-430,0 0 1,-5-2-240,1 2 0,-1-5 455,5-8 0,3 2-1296,1-6 756,0 0 608,1-4 551,1-5 0,6-13 0,0-8 0</inkml:trace>
  <inkml:trace contextRef="#ctx0" brushRef="#br0" timeOffset="3">18645 11063 8099,'18'0'0,"0"4"331,3 0 1,1 6 250,-6-2 0,5 4 384,-4 5 0,-5-2-499,-4 6 0,-5-2-216,1 2 0,2 2-214,-2-2 0,0-2 94,-4 2 1,0-6-1015,0 2 592,0-4-607,0 0 481,-6-6 326,5-2 1,-4-10 164,5-4 1,0-3-168,0-5 0,0-2 12,0-6 1,1 1 43,3-1 1,-1 4 518,5 0 0,-1 5-159,1-5 1,3 6-397,-2-2 0,2 4-339,1 0 0,0 1-431,1-1 1,-1 5-6,1 0 0,-1 5 848,0-1 0,1 3 0,-1 1 0</inkml:trace>
  <inkml:trace contextRef="#ctx0" brushRef="#br0" timeOffset="4">19067 11026 10106,'1'8'1729,"4"0"0,-4 0-1520,3 5 0,2-1-103,-2 1 1,4 3-232,-4 1 0,6 1-804,-2-2 0,-1-2 678,1 3 1,-4-2-1161,5 1 1,-7-6 88,3 2 1322,-4-2 0,4-3 0,2-2 0</inkml:trace>
  <inkml:trace contextRef="#ctx0" brushRef="#br0" timeOffset="5">19129 10889 8099,'0'-12'1542,"0"-1"-476,0 1-725,0 0 12,0 5-304,-5 1 0,5 6-933,0 0 0,1 6 558,7 2 1,0 7 325,5 2 0,5 5 0,1-3 0</inkml:trace>
  <inkml:trace contextRef="#ctx0" brushRef="#br0" timeOffset="6">19414 10976 10061,'-5'-7'3562,"4"2"-3283,-11 5 0,11 1-174,-3 3 1,1 4 145,-1 9 1,3-2-238,-3 6 1,2 4 162,2 4 1,4-2-68,0-6 0,6 5 50,-2-5 0,3 3-286,2-7 1,-1 0-29,1-5 1,0-1-59,4-3 0,-3 2-28,2-6 1,2 0 181,-1-4 1,1-1-59,-2-3 1,-2-5 33,3-7 0,-8 2-122,-1-2 0,-5-4 65,1 0 0,2-4-64,-2-1 0,0 1 218,-4-1 1,0 4 219,0 0 0,-4 6 384,0-1 1,-6 3-319,2 5 1,1-2 106,-1 6 1,-1 0-123,-3 4 0,0 0 399,-1 0 1,1 6-194,-1 2 0,1 8 70,0 5 1,5 0-276,3 4 1,2-3-285,2 7 0,3-5-182,5-3 0,3 2 216,14-2 1,-1-3-1614,9-1 0,1-4 804,7 0 1,-1-1-3069,6 1 3840,-1-1 0,5 0 0,0 1 0</inkml:trace>
  <inkml:trace contextRef="#ctx0" brushRef="#br0" timeOffset="7">14403 12861 8158,'0'7'404,"0"-1"0,-2-6 610,-2 0 217,3 0-884,-5-6 0,6-1-105,0-5 1,2-5 222,2 1 1,3-6-60,5 1 0,5-7-330,-1 0 1,5-3 110,-5 2 0,5 3 85,-4-3 1,3 3-808,-3 1 0,-1 6-315,-3 2 1,-5 5-1441,0 4 1139,-5-3-467,3 9 1618,-6-3 0,-6 5 0,-1 0 0</inkml:trace>
  <inkml:trace contextRef="#ctx0" brushRef="#br0" timeOffset="8">14440 12328 8297,'5'-12'2186,"4"-1"1,3 1-1914,5-1 0,3-3 165,9-1 0,3 1-135,5 3 0,-1 2-46,-3 3 1,2 3-1,-7 5 1,0 0-288,-7 0 1,1 1 123,-6 3 0,-3 4-168,-5 9 0,-5 1-95,1 2 0,-4 4 95,-4-3 1,-3 6-757,-6 2 1,1 0 400,0-4 0,-1-2-814,1-2 0,1-3 520,3-6 1,2 1-176,6-1 898,0-5 0,6-2 0,0-5 0</inkml:trace>
  <inkml:trace contextRef="#ctx0" brushRef="#br0" timeOffset="9">14986 11968 8240,'-13'0'1253,"2"6"-730,3 2 0,-3 4-103,3 5 1,1 2-171,-1 6 1,5-1 10,-1-4 1,2 4-118,2-4 1,4-2-12,1-1 0,4-3-157,-1-2 0,3-1-386,2-3 1,3 2 241,1-6 1,1 0-531,-2-4 1,2 0 348,3 0 1,2-5-201,-2-4 0,-2-3 132,2-5 0,-6 2-280,2-5 1,1-1 460,-2-4 1,-3 0 235,-5 0 0,-4 6 296,4 3 0,-5 2-363,1 1 2329,-2 1-1245,-2 5-515,0 2-32,0 5 0,1 1 324,3 3 1,-1-1-336,5 5 1,-4 0 155,5 5-587,-1-1 1,4 1 183,1-1 39,-1-5 181,0 4-319,1-10 47,-1 5-34,-5-12 0,3-1 57,-6-5-82,0 0 1,-4-1-554,0 1 0,-1 4 36,-3-1 154,2 1 1,-9 1-57,3 3 166,2-3-636,1 6-1121,-1-5 673,5 6 813,1-5 0,7-2 135,5-6 0,2 1 42,3 0 0,-4-1 231,4 1 0,1-1-99,-2 1 1,1 0 548,-5-1 1,1 1-268,-1-1 0,-4 2 1535,1 3-556,-1-3 0,0 6-958,0-4 1,-3 4-69,3 5 1,-4-4 167,4 0 0,1-1-165,3 5 0,0 6 71,1 2 0,-1 2 50,1-2 1,3 3-89,1-3 0,-1 3-525,-3 2 0,-2 1 264,-3 2 1,2-2 15,-6 2 1,4-2-85,-4-1 0,0-1 144,-4 0 0,0 1-177,0-1 0,0-3 115,0-1 0,-1 0-132,-3 4 1,-2-3-40,-2-1 379,-3-5 94,4 2-229,0-5 20,2 0-26,5 0 0,0-5-248,0-4 0,9-3 102,4-4 1,2 0 150,-3-4 1,6 3-94,3-3 0,1 3-198,-1-4 0,1 1 388,-6-5 0,5 0-145,-5 0 0,1 0 316,-5 1 1,-1 4-92,-2 4 1,-4-2 1295,-5 1-653,0 1 57,0 3 1,-1 2 264,-3 3-439,2 3-1066,-3 5 1,1 1 342,-1 3 0,1 4-41,4 9 0,0 2 124,0 6 1,0 0-344,0 0 1,2-5 156,2 1 0,-3 0-53,3 3 0,2-4 5,-2-4 0,4 2-610,-4-1 1,6-1-180,-2-3 1,-1-5 410,1 0 1,-3-5-1182,3 1 669,0-3 533,5-1 546,-7-5 0,0-7 0,-6-8 0</inkml:trace>
  <inkml:trace contextRef="#ctx0" brushRef="#br0" timeOffset="10">15767 11745 8078,'-12'7'0,"-1"-2"375,7-5 0,1-1 1919,10-3 0,3 3-1335,8-4 1,13 0-509,9 1 1,3-5-180,0 5 0,5 0-272,7 4 0,4 6 0,5 1 0</inkml:trace>
  <inkml:trace contextRef="#ctx0" brushRef="#br0" timeOffset="11">21015 13084 7978,'-7'-19'0,"1"0"0,6 2 0,0-2 161,0-6 1,11-5 95,6-3 1,5-8 78,3-5 1,5-2-477,3-2 0,3-4 484,1 1 0,5-1-66,-1 4 1,-1 6 164,-7 3 0,1 8-4,-5 4 1,-5 4-13,-8 4 1,-2 4-78,-1 4 0,-5 2 195,0 3-68,-5 2-1,2 6-241,-5 0-1310,0 0 0,-1-4 419,-3 0 1,-3-1-1302,-5 0 1,-1 3 1023,1-7 1,-1 5 932,1-4 0,-12 0 0,-2-5 0</inkml:trace>
  <inkml:trace contextRef="#ctx0" brushRef="#br0" timeOffset="12">21288 12167 7981,'-13'0'-1201,"1"0"3035,-1 0-801,7 0-458,0 0-50,6 0 1,6 0-92,2 0 0,14-2 318,7-2 0,7 3-264,5-3 1,2-2-184,2 2 1,2 0 41,-6 4 1,-1 1 51,-7 3 1,-4 7-926,-8 6 1,-4 6 399,-9 2 1,-9 11-1660,-12 10 0,-19 10 1785,9-23 0,-3 0 0,-6 4 0,-2 1 0,-7 5 0,0 0 0</inkml:trace>
  <inkml:trace contextRef="#ctx0" brushRef="#br0" timeOffset="13">21771 11559 8089,'-6'0'2173,"0"1"-1939,6 3 1,-4 5 0,0 7 1,0-1-158,4 6 1,0-4-90,0 3 0,1 0-97,3 0 0,3-2 58,5-5 1,2-6 165,3-3 1,2-3-223,6-1 0,0-1 1,-1-3 0,1-3 207,0-6 0,-4-5-89,-1-2 1,-4-4 125,0-1 0,-8 5-87,-3-1 1,-4 2 21,-1-2 1,-1 3-129,-4 6 0,-7-1 115,-9 1 1,-2 5-206,-2 3 1,2 3 59,2 1 1,3 0-204,6 0 0,-1 0-130,1 0-340,5 0 435,1 0 1,9 0-1083,5 0 1404,1 0 0,14 0 0,-4 0 0</inkml:trace>
  <inkml:trace contextRef="#ctx0" brushRef="#br0" timeOffset="14">22255 11361 8089,'7'5'0,"4"-4"562,-3 4 0,-1 0 945,2-1-1044,-1 6 1,3-3 8,-3 5 1,-2 1-158,-6-1 0,0 0-257,0 1 1,0-1-146,0 1-382,0-1-326,0 0 621,0 1-239,0-6 142,0-2 406,0-5 0,0-1-200,0-3 0,0-3 43,0-6 0,0 0-2,0-4 0,1 3 14,3-2 1,2 2-358,2 2 1,3 1 138,-3 2 1,5 4-255,3 5 1,-2 0 161,3 0 0,2 0-44,2 0 1,-2 5 53,1 4 1,-3-3 183,4 3 1,-5-2-1,5 1 1,-2-3 206,2-5 1,1 0 311,-6 0 0,1-5-262,-5-3 0,1-3 107,-1-2 0,-3-1-98,-1-2 1,-5 1 356,1-6 0,-3 4-147,-1-3 0,-1 5 125,-3-2 0,-2 3-123,-2 2 1,-7 5-74,2 3 0,-3 3-186,-1 1 1,2 1 86,-6 3 0,1 7-87,-5 6 0,5 3 72,4-3 1,2 3-332,2-3 1,5 4 133,3-5 1,2 1-263,2-5 0,2 1 134,2-1 0,3-5 18,5-3 1,5-3 96,-1-1 1,6-1-6,-1-3 0,2-7-192,2-6 0,0-3 103,0 3 0,-4-5 93,-1 1 1,-3-2-25,3-2 0,-9-1 125,2-3 0,-4-3 24,4-5 1,-5 1 115,0 3 1,-5 0-175,1 8 0,-2-1-31,-2 10 0,0-1 1825,0 5-792,0 5-943,0-4 0,0 11 98,0 0 1,-4 7-162,-1 9 1,-4 5 49,1 8 1,2-2-47,2 6 1,-2 1-180,2 3 1,0-4 44,4 0 0,0-6-134,0 2 0,1-4 60,4-4 0,0 1-48,3-6 0,3 1 119,-2-5 1,6-1-72,1-2 1,2-4 137,-1-5 1,-2 0-25,6 0 0,-5-5 141,5-4 1,-2-2-97,2-1 0,-3-6 151,-6-3 1,-1 2-43,-3-2 0,2 1-17,-6-5 1,0 4-60,-4 1 1,0 4 263,0 0-196,-5 2 0,-2 6 12,-5 0 0,-2 5-94,-3-1 0,3 8 50,-2 4 1,-2 3 191,1 2 0,2 0-117,7 4 0,-2 1-186,6 2 1,0 2 143,4-5 0,0 4-209,0-5 0,6 2-9,2-1 1,3-8-142,1 4 0,5-8-25,-1 3 1,2-5 125,-1 1 1,1-2-56,2-2 0,3-6 72,-7-2 0,5-4 15,-5-5 1,1 3-34,-5-2 0,1-4 195,-1 0 0,0-4 13,1 0 0,-5 3 102,0 0 0,-5 5 438,1-5 0,2 6-14,-2-2 66,0 4 0,0 4 113,0 1-235,0 5-199,-4-2 1,2 10-336,2 3 0,-3 9 57,4 4 1,-4-2 3,-1 2 1,0-2-348,0 2 0,4 1 211,0-6 0,0 5-59,-4-5 1,0 1 92,0-5 1,0-3-292,0-1 162,0-5 537,0 2-250,0-5-171,0 0 1,0-5 526,0-4 0,2-7-174,2-5 1,3-2-173,5-2 0,1 0 25,-1 0 1,0 5 197,1-1 0,1 6-54,2-2 0,-2 4 80,2 0 0,-2 2-344,-1 3-295,-1-3 0,0 9-529,1-2 1,-5 3 485,0 1 1,-5 3-3201,1 5 3547,-2 0 0,-2 16 0,0-5 0</inkml:trace>
  <inkml:trace contextRef="#ctx0" brushRef="#br0" timeOffset="15">23012 12787 7420,'-12'-6'-1251,"-1"-1"1042,1-5 0,-5 0 209,1-1 0,3 5 1135,5 0 1,0-1-477,-5-3 1,1 0-277,0-1 1,5-1-146,2-2 0,4 1 152,1-6 0,7 0-97,5-3 1,13-1-56,12 0 1,8-5 320,8-3 1,4 1-406,5-1 1,1 5 137,-30 14 1,0-1 0,31-9 51,2 3 1,-3-1-107,-1 5 0,-1 1 0,-3 3 1,-4 1-90,-9 0 0,-3 0 21,-9 4 0,-3-1-998,-5 4-1392,-6-4 1289,-1 7-661,-11-3 1,-9 5 995,-10 0 0,-6 1-867,-7 3 1463,-5 3 0,4 6 0,-4-1 0</inkml:trace>
  <inkml:trace contextRef="#ctx0" brushRef="#br0" timeOffset="16">23161 12216 7978,'-17'0'1114,"1"0"1,3-4-1018,5 0 0,4 0 27,-4 4 1,-1 0 178,-3 0 0,0 10-79,-1 2 1,1 9 210,-1-1 1,-2 8-132,3 1 1,-3 1 45,6-1 1,4-3-124,1 3 1,2-4-149,2-4 1,6 1-18,2-6 1,9 1 121,3-5 1,9-5-650,4-3 1,13-2 293,3-2 0,9-6-1732,0-2 0,4-7 1903,4-2 0,-31 6 0,-1 0 0,4 1 0,-1 1 0</inkml:trace>
  <inkml:trace contextRef="#ctx0" brushRef="#br0" timeOffset="17">24513 12105 8056,'7'-18'0,"-3"0"0,-8-3 0,1 3 942,-5 6 1,4-1-351,-5 1 1,1 0-383,-4-1 0,-5 6 22,1 3 0,-2 3 14,1 1 1,3 0 0,-2 0 0,2 1-222,2 3 1,-1 3 32,1 6 0,5-1-132,3 0 0,-2 1-183,2-1 1,0 1 148,4-1 0,4 0-116,0 1 1,6-1 70,-2 1 1,3-5-7,2 0 0,1-5 101,2 1 1,3-3 2,6-1 1,0-5-100,0-3 1,4-5-82,0-3 1,4-4 296,-4-4 0,0-3-162,-5-1 1,1-4 14,0-5 1,-6-1 5,-2 1 1,-3-4 259,-2 0 0,-5-1-71,-3 5 1,-2 5-124,-2 3 0,-2 5 323,-2 3 1,-3 3 379,-5 6 1,-1 1-394,1 2 1,-2 4-71,-2 5 0,-2 7-70,-3 5 1,-1 7 9,5 10 1,-3 4 43,3 9 0,2-2-19,7 5 1,-2-1 94,6 2 0,0-4-117,4-4 1,5-3-26,4-1 0,6 0-331,1-5 1,6-1 143,-1-8 1,2 1 181,2-9 1,0 3-21,0-6 1,4-4-543,0-1 1,0-2 178,-4-2 0,-1-2 118,1-2 0,-4-3-13,0-5 1,-6-2-69,1-2 0,-3-2 96,-5-3 0,-3-2 19,-5 2 0,0-3 7,0 0 0,0 0 9,0 4 1,-5 2 321,-3 5 0,-3 2-92,-2 3 1,1-2 78,-1 6 0,1 0-3,0 4 0,-1 4-37,1 0 1,1 7-45,2 2 0,4 1-20,5 6 1,1-3-238,3 3 0,3-4 139,6 0 1,-1-2-207,1-2 0,5 1 65,2-1 0,-1-5-252,2-3 1,0 2 122,4-2 0,-3 0 123,3-4 1,-8-1-439,8-4 0,-3 3 152,3-7 0,-6 1 193,-2-4 1,-3-1-7,-2 1 0,1-1 389,-1 1 0,-4 0-155,0-1 0,-5 5 829,1 0 1,-1 4 249,1-5 28,-2 7-866,3-4 7,-5 6 1,0 6 128,0 2 0,0 7-122,0 2 0,0 0-331,0 0 0,0-3 84,0 2 0,0-2 276,0-2-591,6 1-857,-5-1 402,5-5 302,-6-1 567,5-6 1,-2 0-151,5 0 0,-1-6-142,1-2 0,2-4 100,-6-5 0,6 3 33,-2-2 0,-1 2 8,1 1 1,-4 1 13,5 0 1,-5 3 589,4 1-220,-5 5-329,2-2-10,-5 5 1,0 5 34,0 4 0,4 2 9,0 1 0,1-4 66,-5 1-128,0-1-342,0 4 259,5-5 64,2-1 0,5-6 81,1 0 0,-5-6-74,0-2 1,-1-3 117,2-2 1,0 1-87,-5 0 1,2 1 192,-2 2 1,-1-2 36,5 3-128,-5 3-246,8-6 169,-4 9 10,5 2 0,-1 7 1,-3 5 0,2 1-642,-6-1 1,6 1 236,-2-1 1,-1-4-395,1 1 0,0-3 126,5 3 0,1 0-53,2-4 0,-2-1 21,3-4 1,0 0 188,0 0 1,4 0 153,-5 0 0,5-2 56,-5-2 1,1-3-1,-5-5 0,-1 2 15,-2-2 0,0 2 714,-5-6 1,1-2 24,-5 1 1,0-3 405,0 3 0,0 0 2461,0 5-3162,-6 0 0,-1 1 92,-5 2 1,-1 4-58,1 5 0,0 1 110,-1 3 0,-1 7-89,-2 6 1,2 1-93,-2-2 0,3-2-69,5 3 1,-2 1-224,6-2 1,0 1 30,4-5 1,0 0 112,0 1 0,1-5-360,3 0 1,3-5 179,6 1 1,1-2-295,2-2 0,-1-2 169,6-2 0,-5 1-40,5-5 1,-6 0 191,2-5 252,-3 1-336,-2 0-66,-5-1 1649,4 6-686,-10 2-467,5 10 0,-6 2 91,0 6-568,0-1 1,1 0-131,3 1 141,3-6 1,6-2-274,-1-5 0,0 0 210,1 0 0,-1 0-82,1 0 1,-1-1 25,0-3 1,-1-3 422,-2-6 0,0 1-107,-4 0 0,3-1 695,-4 1 1,4 4-102,-4-1-404,1 1 0,-5 0 1699,0 0-732,0 5-1061,0-3 1,0 8 203,0 2-6,0 3 1,0 5-15,0 0 1,-5-3 260,1-1-578,0-5-1890,4 8 1127,0-10 636,0 5 0,0-8 122,0-2 1,4 1-137,0-5 225,6 0 0,-4-5-54,2 1 0,1 4 67,-4 0 0,0 5-231,-1-1-4,-2 2 172,3 2 0,-1 2-12,0 2 0,5 3-42,-5 5 1,4 0 23,-4 1 1,6-1-114,-2 1 0,3-1 66,2 0 0,3-5-89,1-3 0,1 2 103,-2-2 1,-2 0 0,2-4 1,2-1 196,-1-3 0,-1-2-80,-3-2 0,-1-4-114,1-1 1,-2 1 10,-3-5 0,2 3 622,-6 2 0,0-2-208,-4-2 1,0 2 28,0-3 1,0 4-80,0 0 1,-2 5-131,-2 0 0,2 5 43,-7-1-42,1 2 0,-4 2-35,-1 0 0,1 6 30,-1 2 0,1 3-94,0 2 0,3 3 64,1 1 0,5 1-178,-1-2 1,3-2 93,1 2 1,0-2 54,0-1 1,5-2-241,4-3 1,2-1 39,1-3 1,-2-3-239,2 3 0,-6-2 123,6-2 0,2-4-90,2 0 1,1-6 143,-5 2 1,1-5 106,-1-3 1,-4 1-34,1-6 0,-3 0 11,3-4 1,2-1-55,-3-3 1,-1 2 36,1-6 1,-5 4 187,1-4 0,2 1-108,-2-1 0,0 1 450,-4 3 0,0 7-195,0-3 1,0 9 886,0-1-493,0 4-225,0 6 324,0 1-436,0 6 1,-1 11 344,-4 6 0,3 6-172,-7 6 1,2 7 185,-1 5 1,-3 2-182,3-2 0,-2-3 178,2-1 1,-2-1-319,6-7 0,0 4-146,4-4 0,0-1-596,0-3 0,1-1 318,4-4 1,0-2-1679,3-5 1427,9-1 0,-9-5-1367,9-3 0,-4-3 784,0-1 0,-5 0 178,0 0 771,-5-5 0,3-7 0,-6-8 0</inkml:trace>
  <inkml:trace contextRef="#ctx0" brushRef="#br0" timeOffset="18">18410 14151 8081,'-18'7'305,"4"-2"-71,-3-5 1,8 0 29,0 0 1,7-1 204,-2-3 503,-3 3-60,5-5-360,-3 1-709,5 3 262,0-3 3,0 5 1,11 0 111,5 0 0,8 4-21,5 0 0,7 1-140,5 0 0,11-3 169,2 7 1,9-7-310,4 3 1,-27-5-1,1 1 348,0-1 0,1 0 0,2 0 0,1 0-33,0 0 0,1 0 0,4 0 1,1 0-83,0 0 1,1 0-1,6 0 1,0 0-433,-4 0 1,-1 0 0,2 0 0,1 0 403,0 0 1,-1 0 0,-1 0 0,0 0-25,1 0 1,2 0 0,2 0 0,1 0 16,-1 0 1,-2 0-1,0 0 1,-1 0-127,-4 0 1,0 0 0,-2 0 0,-1 0-178,-1 0 1,-1 0 0,1 0-1,0 0 277,-2 0 1,-1 0 0,2 0 0,-1 0 84,-1 0 0,1 0 0,-3 0 0,1 0 12,-1 0 1,0 0-105,4-3 1,-1 0-612,-7 3 0,-1-1 610,5-2 1,-1 0 65,27 3 0,-2-4 184,-10 0 119,-1 0-264,-7 4 0,-5 0 487,-2 0-385,-9-5 144,3 3 0,-10-3-615,3 5 137,-3 0 292,-7 0 1,3 0-545,-5 0 1353,-1 0-1483,-9 0 0,0 0 416,-3 0-3076,-2 0 2220,3 0 0,-12 0 430,-5 0 0,-6 1 436,-7 3 0,-16 9 0,-5 6 0</inkml:trace>
  <inkml:trace contextRef="#ctx0" brushRef="#br0" timeOffset="19">20059 14585 7964,'0'-12'275,"0"-1"1,0 1 270,0 0-72,0-1-28,0 1 297,0-1-518,0 6 1,-5 2-173,-3 5 0,-3 5-30,-2 4 1,-1 3 85,-2 5 0,2 2-15,-2 6 0,2 0 34,1-1 1,7 1-4,1 0 1,0 0-7,1 0 1,1-2-36,7-2 1,3 1 129,5-6 1,6 1 232,3-5 1,-2 1-80,2-1 0,0-4-151,3 1 1,-4-7-45,-4 2 269,-2 3-452,-1-5 113,-7 3-71,0-5 0,-7 2 1,-4 2 0,-1-2-223,-7 7 1,-3-5-511,-1 4 1,-4-4 363,5 5 0,-5-7 160,5 2 0,3-2 3,5-2-2135,5 5 1346,-2-3 0,16 3 962,5-5 0,6 0 0,3 0 0</inkml:trace>
  <inkml:trace contextRef="#ctx0" brushRef="#br0" timeOffset="20">20469 14883 7964,'5'-7'12,"4"3"0,-4-3 167,-1-1 1,-2-3 189,-2-2 1,4-1-147,0-2 0,0 2 0,-4-2 0,0-2 27,0 1 1,-1 1 208,-3 3 1,1 1-95,-5-1 0,-1 6-269,-3 3 1,-2 3-12,-2 1 0,0 0-79,-4 0 0,5 5-55,-2 4 1,3 6 84,2 1 1,1 5-6,3-4 0,1 1 19,2-2 0,4-2-150,-3 2 0,7-2 72,1-1 1,7-2-197,1-3 0,1 2-6,3-6 0,2 0 15,-1-4 1,3 0 67,-3 0 1,-1-6 64,-3-2 0,-1 1 172,1-1 1,-5 4-185,0-5 628,-5 7-198,2-4-291,-5 6 217,0 0 35,0 6 1,2 1-207,2 5 1,-1-4 11,5 1 1,-4-7-269,4 2 1,5-2 82,3-2 0,6 0-193,-1 0 1,3-7 90,0-5 1,1-2 20,0-7 0,0 5 99,0-5 0,-5 0 37,1-4 1,-6 1 60,2-1 0,-4 0-58,0 0 0,-5 0 110,0 1 0,-5 3-122,1 0 1,-2 5 413,-2-5 1,0 10-152,0-1 1,0 6 509,0-2-532,0 5 1,-2-2-125,-2 5 1,1 1 93,-5 3 0,4 4 34,-4 9 0,1 2-389,-1 6 0,-2 1 90,6 3 0,-5-3 37,5 3 1,0 2 54,4-3 0,0 1-25,0-4 1,0 0 11,0 0 0,6-6 7,2-2 1,3 1 50,1-2 1,2-1-24,3-6 1,-2 0 26,6-5 0,-5 0-30,5-4 1,-1 0-2,5 0 1,-4-1-7,0-3 1,-5-3-56,5-5 0,-6-1 24,2 1 0,-4-5-8,0 1 0,-2-6-106,-3 1 0,2 2 75,-6-2 1,0 6 51,-4-2 1,0 4-30,0 0 1,-1 2 31,-4 3 0,-1 2-33,-7 6 1,-1 0 30,-2 0 0,2 2 32,-2 2 0,3 4 7,5 9 0,-2-2-53,6 6 1,-4-5 13,4 5 0,0-6-204,4 1 1,4 0 121,0 0 0,5-6 61,0 2 0,2-4-68,1 1 0,1-4-132,-1-5 0,2 0 90,2 0 1,-2 0-6,3 0 1,1-5 144,-2-4 0,5 1-102,-5-4 1,5 1-6,-5-10 0,2 6 14,-1-2 1,-3-1 213,2 2 1,-3-1 8,-5 5 333,3 0 1,-10 3 292,3 1 114,-2 5-793,-2-2 24,0 5 1,0 1 187,0 3 1,0 3 101,0 6-199,5-1 1,2 0-59,6 1 1,-1-2 337,0-3-175,1 3-50,-1-4 78,1 5-109,-1-5 1,-4 3 138,1-6-168,-7 6 29,9-9 1,-9 10-703,2-3 323,-3-2 126,-1 5 1,-5-10-684,-2 10 1,-5-8 401,-1 5 0,1-4 76,-1 5 86,-5-6 0,5 3-4540,-4-1 4690,3-4 0,-4 4 0,-1-5 0</inkml:trace>
  <inkml:trace contextRef="#ctx0" brushRef="#br0" timeOffset="21">22243 14672 7959,'-11'-18'-1391,"3"4"1410,-9-2 0,3 2 760,2 2 0,-2 3-244,-3 1 1,-2 4-171,-6-4 1,5 5 33,-1-1 1,4 2-109,-3 2 0,5 0-69,-2 0 1,5 6-38,3 2 0,0 5-184,5 3 1,0-2 53,4 2 0,0 2-118,0-1 0,1-1-115,3-3 0,3-1 117,5 1 1,1-5 67,-1 0 1,1-5-21,-1 1 1,2-3-197,2-1 1,-2 0 58,3 0 0,-4-4 40,0 0 0,-1-6 112,1 2 0,-5-3 103,0-1 0,-4-1 132,5 1 0,-7 4-81,2-1 1,-2 5-98,-2-4 56,0 5 427,0-2-254,0 5 1,0 5-62,0 4 0,0 3-28,0 4 1,-2 5 118,-2 8 0,2 3-163,-7 5 1,5 0-21,-4 0 1,4 1-299,-5-1 0,7 0 85,-2 0 1,1 0-581,-1 1 1,2-7 358,-2-2 1,3-1-474,1 1 1,0-4 103,0-1 0,0-4-786,0-8 481,0 0 276,5 1 359,2-6 1,6-3 337,-1-8 0,6-9 0,1-6 0</inkml:trace>
  <inkml:trace contextRef="#ctx0" brushRef="#br0" timeOffset="22">22466 14734 7959,'6'-19'0,"-5"-1"570,3 4 1,-2 6 305,-2-2-51,0 8 346,0-7-363,0 9-965,0-3 1,0 10 156,0 4 1,0 2 177,0 1 1,0 2-7,0 2 1,1-2-462,3 3 1,-1-4 129,5 0 0,-4-1-185,4 1-373,-5-1 296,8 0 354,-4-5 1,6-1 10,-1-6 0,0 0 102,1 0 1,-1-6-125,1-2 1,-2-7 123,-3-2 1,3 1 59,-3 3 0,-2 1 144,-2 0 1,1-1 1029,-1 1-929,1 5 0,-5 0 173,0 3 223,0 2-382,0-3 1,0 10-171,0 4 0,1 2-475,3 1 1,-2 1-657,2-1 1,-2 0 554,3 1 0,-3 1 149,7 2 0,-3-6 82,3 2 0,2-2-1515,-3 2 1,3-4 814,1 1 0,1-7 140,-1 3 710,1-4 0,5 5 0,1 0 0</inkml:trace>
  <inkml:trace contextRef="#ctx0" brushRef="#br0" timeOffset="23">22925 14771 7959,'13'-16'163,"-1"-1"1,-4-4 59,0 5 0,-5-5-1,1 5 1,2-1 404,-2 5 307,0-6 0,-4 4 121,0-2-279,-5 7-847,-2-2 0,-6 10 117,1-3 1,0 9 27,-1 8 1,1 0 89,-1 8 0,1-2-258,0 2 1,0 1 86,4-5 1,3 3-435,5-3 0,0 1-48,0-2 1,1-6-27,3 2 261,3-2 1,6 1 152,-1-3 0,2-2 22,2-6 0,-6 0-57,2 0 1,-2-2-19,2-2 0,-3-1-2,-1-3 1122,-5-4-265,8 6 215,-10-1-319,5 1-85,-6 6-670,0 0-180,5 0 1,-2 0 192,5 0 1,0 0-430,5 0 1,-1 0 51,1 0 0,5 0-123,2 0 1,2-5 211,-1-4 0,2-2 136,-2-1 1,1 1 307,-1 3 0,-3-6-85,-6 6 0,0-6-163,1 6 1,-2 1 107,-3-2 2172,-2 7-986,-1-4 7,-3 6-420,3 0 0,-5 6 252,0 2-657,-5 3-70,3 7 0,-7-4-460,4 2 0,1-6 198,4-2 270,0-5-1054,0 2 360,0-5 612,0 0-124,6-5 1,-3-2-50,5-5 0,-1-1 11,1 1 71,3-1 0,-8 2 111,5 3 0,-5 1 482,1 3-361,3 3 0,-4-5-102,5 6 0,-5 6-88,1 2 1,1 3 38,-1 1 1,2 1-317,-2-1 0,-1 1 103,5-1 0,0 0-271,5 1 176,5-1-2,-5-5 51,5-1 134,0-6 1,-3 0-77,6 0 0,-4 0-119,3 0 1,-4-6 133,0-2 1,-2-3-34,-2-2 0,1 0 206,-1-4 1,-1 2-104,-3-6 0,3 1-61,-2-5 0,-4-4 46,-1 0 0,2 0 639,-2 4 1,4 6-61,-4 2 0,0 4 186,-4 0 0,0 5 474,0 0-357,0 5-1067,0-3 1,0 8 199,0 2 0,0 3 82,0 5 0,0 6 154,0 3 0,0 1-28,0-2 1,0 4-845,0-3 1,0 1-799,0-2 1087,6-2-664,-5 0 458,5-4 256,-1 4 0,-3-6-581,2 1 459,-3-7 0,-1 5 227,0-4 223,0 0 0,0 4 0,0-4 0</inkml:trace>
  <inkml:trace contextRef="#ctx0" brushRef="#br0" timeOffset="24">23583 14536 8045,'-13'6'2031,"6"0"-1548,2-6 0,5 0-1704,0 0 1,5 0 1052,4 0 1,3 4 29,5 0 47,-4 6 1752,11-9-751,-5 10-692,6-9 1,0 7-1354,-1-5 596,1 6 148,-5-9 0,2 6-223,-6-3 1,5-2 19,-5 2 372,1 3 0,-5-4-229,1 5 451,-1-5 123,1 2 1,-1-5-158,0 0 1,-3 0 772,-1 0 1,-4 0-197,4 0 1,-4 0-31,5 0 1,-7 2 245,3 2 0,-3-3 372,3 3-542,-4 3-358,4 0 0,-5 1-61,0 1 0,0-5-277,0 4-2981,0-5 1500,0 2 878,0-5 1,-1 0 709,-3 0 0,3 0 0,-5 0 0</inkml:trace>
  <inkml:trace contextRef="#ctx0" brushRef="#br0" timeOffset="25">24054 14424 8045,'4'8'0,"0"0"0,0-3 170,-4 3 1,5-4-180,-1 4 1,5-1-312,0 1 1,2 3 256,1-2 1,0-4 62,1-1 0,-1 3 0,1 0 0</inkml:trace>
  <inkml:trace contextRef="#ctx0" brushRef="#br0" timeOffset="26">24302 14412 8045,'7'-13'265,"-1"5"569,-6 0 31,0 5-236,0-3-141,0 6 1,0 2-104,0 2 1,4 8-94,0 9 1,0-2-90,-4 2 0,0 0 0,0 3 0,0 5-254,0 0 1,0-4-418,0-4 1,0-1 461,0 5 0,0-6 79,0-2 1,0 1-1814,0-2 1,0-3 1739,0-5 0,-6 0 0,0 5 0</inkml:trace>
  <inkml:trace contextRef="#ctx0" brushRef="#br0" timeOffset="27">24265 14486 8045,'0'7'670,"0"4"0,1-6-858,3 4 1,-1-2 291,5-3 1,1-2-15,3 7 1,2-5-355,2 4 0,-2-5 113,3 1 1,-2 1-380,1 0 1,-2-1 231,3-4 0,1 0-132,-2 0 1,1 0 429,-5 0 0,2 0 0,3 0 0,-4 0 0,4 0 0,-3 0 951,-2 0-409,-5 0 1348,4 0-460,-10 0-809,5 5 1,-6 2-204,0 6 0,1-5-140,3 0 0,-2-4-165,2 4 0,-1-5 88,1 1 1,-1 2-135,5-2 292,-5 0-327,8-4 0,-6-5 13,3-4 1,3 2-345,-2-1 0,-2-1 163,1-8 0,-4 3-18,4-2 0,-1 2 298,1 2 0,2 3-140,-6 1 1,2 4 1023,-2-4-428,-3 5-48,5-3 0,-6 13-87,0 6 0,0 0 129,0 8 0,0 4 132,0 4 1,0 5 204,0-1 0,-2 3 72,-2 1 1,1 1-418,-5-1 0,4-4-56,-4 0 1,1-5-169,-1 0 0,-3-7 106,2-4 1,-2-4-114,-1 0 1,-2-2-326,-2-3 0,0-2-30,-4-6 0,-1 0-586,-4 0 0,-1-6-2535,-3-2 1,-3-3 490,-5-2 2630,-6 1 0,-6 0 0,-8-1 0</inkml:trace>
  <inkml:trace contextRef="#ctx0" brushRef="#br0" timeOffset="28">16499 14263 8128,'-7'-6'2775,"3"-2"-2902,3 2 0,2 1 182,3 5 0,5 0-61,7 0 1,5 0-107,8 0 1,2 4-692,7 0 704,4 6 1,7-5-1812,4 4 1701,7-4 1,-1-1 81,-24-2 0,0 0 0,34 3 111,-28-5 0,1 0 1,-2 0-1,1 0-116,6 0 0,1 0 1,0 0-1,1 0-68,2 0 0,1 0-1001,-2 0 1,1 0 1838,6 0 1,1 0-442,-1 0 0,0 0 0,3 0 0,1 0 230,1 0 0,0 0-290,-2 0 1,1 0 0,6-1 0,1 0-29,-2-1 1,1 0 0,-20 1 0,2 0 0,-1 0-264,2-1 1,0-1-1,-1 0 1,0 1-1,-1-1 1,0 1 220,0-1 1,0 1 0,1-1 0,-2-1 0,1 1 0,0 0-8,4 1 1,1 1 0,-1 0 0,0-2 0,0 0 0,0 1-36,0 0 0,1 1 1,-1 0-1,1-2 1,0 0-1,0 0 32,-2 2 0,0 0 1,0-1-1,-1 0 0,1 0 1,-1 1-103,1-1 0,0 1 0,0 0 0,-2 0 1,-1 0-1,0 0-14,1-2 0,1 1 0,0-1 1,0 0-1,1 0 0,-1 0-3,-2-1 0,-2 0 0,1 0 0,1 0 0,0 0 1,-1-1 18,22 0 1,-1-2 0,0-1 0,0 0 20,1 0 1,-1-1 0,-1-2 0,1 0 14,-2 1 1,0-1-1,2 0 1,-1-1-22,-1 0 1,0-1-1,0 1 1,-1-1 169,2 1 1,-1-1-1,-5 1 1,0 0-228,2-1 0,-2 1 0,-4 0 1,-2-1 249,1 1 0,0-1 1,-3 1-1,0 1-36,-1 0 1,-1 1 0,1-2 0,-2 1-75,-4 0 1,-1 1 0,-1-1 0,-1-1-15,-1-1 0,-1 1 0,-2-1 0,-1 1-158,2 0 1,-1-1 0,-4 1-1,0-1 147,-2 1 1,0 0 0,26-15 716,-1-2 1,-11 3-1068,-1-3 0,-12-1 884,-5 1 1,-8-1-515,-5 1 1,-8 1 512,-3-5 1,-10 1-439,-3-1 0,-11-4-142,-10 0 1,-6 1 39,-14-1 1,-5-4 51,22 21 1,-2 2-1,-1 0 1,0 1-57,-4 0 1,-1 1 0,-1-1-1,-1 0-217,-3-1 0,-1-1 0,-3 2 1,-1 1 214,-3-1 1,-1 1-1,0 2 1,0-1-39,-2-1 0,0-1 0,1 3 0,-1 1 7,-6-2 1,0 1 0,1 1 0,-1 1-398,-4 1 1,0 1-1,-1-1 1,-1 0 392,20 5 0,0 1 0,-1 0 0,0-1 0,-1 0 0,0 1-292,-2 0 0,0 1 0,-1 1 0,0-1 0,-1 0 0,1 1 207,1 0 0,-1 0 0,1 0 0,-1 1 0,1 0 0,-2 1 28,-1 0 1,0 2-1,0-1 1,1 0-1,1-1 1,-1 0 3,-4 0 0,0 0 1,0-1-1,1 2 1,1-1-1,0 1 23,-1-1 1,0-1-1,1 1 1,0 0 0,0 1-1,0-1 63,1 1 0,0 0 1,-1 0-1,1 0 0,-1 0 1,1 0-40,-2 0 0,1 0 1,-1 0-1,0 2 1,0 0-1,0 0-27,2 0 1,0 1 0,0 0 0,1 1-1,0 0 1,0 1 100,2 0 0,0 0 0,-1 1 0,1 0 0,0 0 0,-1 1 136,0 1 1,-1 1-1,0-1 1,1 1-1,1-1 1,0 1-56,-1 1 1,1 0 0,0-1 0,1 1 0,2-1 0,-2 1-42,-1 2 0,-1 1 1,1-1-1,4 0 1,0-1-1,0 1 48,-3 1 0,-1 1 0,2 0-565,0 1 0,1 0 1,0-1 473,-17 5 1,0 1 0,20-5-1,0 2 1,1-1 86,-15 7 0,0 0 0,-1 0 1,0 2-37,4-1 0,2 1 0,1 2 0,2 0 13,6 0 0,1 0 0,0 2 0,0 1 34,6-1 1,0 0 0,0 3 0,1 1-52,2-1 0,1 2 0,3 3 0,2 0 87,3-2 1,1 1 0,1 3 0,1 2-120,3-4 1,1 0 0,2 1 0,1 0 224,6-3 1,2 0-1,0 1 1,1 0-392,0 30 0,6-31 1,1 0 118,9 31 0,12-5-802,13-7 1,14-5 786,-21-25 0,2-2 0,2 0 0,2 0 0,-1-1 0,0-1 0,-2 2 0,1 0 0</inkml:trace>
  <inkml:trace contextRef="#ctx0" brushRef="#br0" timeOffset="29">23297 13370 8189,'26'1'356,"3"-5"1,10-6-158,11-2 1,16 1-806,-28 7 0,2 0 1,7-3-1,1 0 699,4 3 0,0 0 0,5-3 1,2 1-219,2 4 1,2 0-1,2-2 1,1 0 136,3 1 1,2 2-1,-20-1 1,0 1 0,0 0-145,3 0 0,-1 1 0,2 1 0,-1-1 1,1 0-1,0 0 127,-2 0 1,1 0 0,0 0 0,-1 0 0,0 0 0,-35 0 16</inkml:trace>
  <inkml:trace contextRef="#ctx0" brushRef="#br0" timeOffset="30">24004 13072 8199,'-1'-8'-1079,"-3"0"1,-3 5 1399,-5-1 1,-2 2 48,-3 2 1,2 0-200,-6 0 1,1 2 161,-5 2 0,4 4 191,1 9 0,0 2-83,0 6 0,-2 1-164,5 3 0,0-7-30,5 3 0,5-5-1,3 1 1,4-2-184,4-2 0,6-8 55,11 4 0,7-5-118,18 0 0,5-2 0,11-6 0</inkml:trace>
  <inkml:trace contextRef="#ctx0" brushRef="#br0" timeOffset="31">13944 13940 8098,'0'7'1457,"1"-1"-1265,3-6 1,9-2-527,7-2 0,11 3 191,6-3 1,4 4-19,5 4 0,2-1 2102,-3 5 1,5-1-1151,4 1 0,-2 2-178,6-6 0,-4 4-83,4-4 0,1 0 55,7-4 0,-4-4-369,0 0 0,-4-6-280,-4 2 0,-5-3-758,1-1 0,-3 3 691,-10 1 1,-2 5-4279,-11-1 3313,-4 3 0,-8 6 1096,-8 4 0,3 2 0,0 1 0</inkml:trace>
  <inkml:trace contextRef="#ctx0" brushRef="#br0" timeOffset="32">14365 14275 8225,'7'-12'369,"-1"3"-166,-6 1 228,0 5-254,0-2-89,0 5 1,0 8 854,0 9 0,-2 5-359,-2 15 1,2 0-25,-7 13 0,2 1-158,-1 7 0,-2-3-150,6-6 1,-4 0-4,4-4 0,0 2-79,4-6 1,0-4-204,0-3 326,0-12-117,0 7 0,0-16-3290,0 4 1541,0-9 152,0 3 661,0-9 285,0-2 1,4-5-180,0-7 0,6-3 18,-2-10 0,-1-5 636,1-3 0,0-3 0,5-1 0</inkml:trace>
  <inkml:trace contextRef="#ctx0" brushRef="#br0" timeOffset="33">14477 14077 8078,'-5'-20'0,"-2"4"0,-6 8 0,1-2 1473,-1 6 1,-4 7-648,-4 9 1,-4 6-400,-4 7 0,-1-1-178,-3 1 0,0 0-471,8 0 1,-3 0-407,8-1 0,3 0-720,5-3 1,1 1 1347,6-6 0,1 1 0,4-5 0</inkml:trace>
  <inkml:trace contextRef="#ctx0" brushRef="#br0" timeOffset="34">14353 14176 8078,'7'0'3147,"4"0"-2466,-3 0 0,7 1-381,2 3 0,1 3-390,-2 6 1,0 0 52,4 4 37,1 8 0,4 1 0,0 4 0</inkml:trace>
  <inkml:trace contextRef="#ctx0" brushRef="#br0" timeOffset="35">14179 15342 8044,'-5'-7'0,"-2"0"1720,-5 3-1131,-1 2 0,1-2-266,-1 8 1,0 6-93,-4 11 0,2 1 28,-6 11 1,9-3-344,-5 7 0,10-2-21,-5 6 0,8-4-815,0-4 0,2 2 566,2-6 1,0 1-757,0-1 1,0-8 1109,0-1 0,0 1 0,0-2 0</inkml:trace>
  <inkml:trace contextRef="#ctx0" brushRef="#br0" timeOffset="36">13857 15540 8044,'0'-12'370,"5"3"-315,4 1 0,6 4-73,1-4 1,6 1 318,-1-1 0,2 2-79,2 6 1,4-4-498,0 0 0,0 1 114,-4 7 1,0-1-117,0 5 0,-5 1 44,1 3 1,-6 2 38,2 2 1,-4-1 325,0 6 0,-1-4-94,1 3 1,-5-3 361,0 3 0,-1 0-221,1 0 1,3-2 332,-2-5 1,2-1-202,1 1 1,0-5-16,1 0 1,3-5 78,1 1 1,4-4 94,-5-4 0,5-3-188,-5-5 1,1-1-52,-5 1 0,1-2-124,-1-3 0,-5 4 73,-3-4 0,-2-1-151,-2 2 0,-6-1 135,-2 5 1,-5 1-744,-3 2 1,1 4 58,-6 5 1,2 0-185,-2 0 1,-1 0-995,5 0 1201,1 0 1,9 1-1137,3 3 863,2-2 770,13 3 0,3-10 0,11-2 0</inkml:trace>
  <inkml:trace contextRef="#ctx0" brushRef="#br0" timeOffset="37">14787 15379 8044,'7'0'0,"3"1"1009,-6 3 1,0-1-360,-4 5 0,0 2-110,0 7 1,0-2-254,0 5 0,0 1-56,0 4 0,0 0-1454,0 0 0,0-5 643,0 1 1,0 0-423,0 3 1,-1-3 86,-3 0 915,-3-6 0,-6 3 0,1-6 0</inkml:trace>
  <inkml:trace contextRef="#ctx0" brushRef="#br0" timeOffset="38">14663 15503 8044,'4'-8'212,"0"-1"0,6 7-163,-2-2 1,8 2-7,0 2 0,1 0 53,-5 0 1,6 6-741,3 2 1,-2 3 132,2 1 511,-6 1 0,8-1 0,-4 1 0</inkml:trace>
  <inkml:trace contextRef="#ctx0" brushRef="#br0" timeOffset="39">15271 15627 6620,'0'-12'2539,"-5"1"-1801,-4 2 1,-2 0-288,-1 4 1,-5 1-178,1 4 0,-5 2-43,5 2 0,-5-1-33,4 5 1,1 0 46,3 5 1,5-1-145,0 0 0,5 1 69,-1-1-203,3 1 1,6-2-225,3-3 0,3 2 160,2-6 1,-1 0-135,1-4 0,-1 0-57,0 0 233,6 0 0,-4 0-41,3 0 52,-9 0 0,2-2-208,-6-2-186,0 3 364,-4-5 1,1 6-91,3 0 459,-2 6 1,3-3-112,-5 5 0,2-5-134,2 1-52,3 3 1,5-6-188,0 3 0,1-2-56,-1-2 0,1-2-149,-1-2 1,2 1-79,2-5 1,-2 0 141,3-5 1,-4 1 122,0 0 0,3-5-47,1 0 0,-5-5-179,-3 2 1,-1 0 119,4 0 1,-3 1 292,-1-2 1,-5-1 125,1 5 0,1 1 318,-1 3 0,1 1 1189,-5 0-890,0-1-226,0 1 1,-2 1 253,-2 2-31,3 4 0,-9 4-255,6-4 1,-2 4-52,2-3 0,-1 4-109,-4 4 1,0 3 119,5 5 1,-6 5-195,2-1 0,2 6 14,2-1 1,-1-2-91,0 2 1,1 0 75,4 4 0,0-2-1012,0-2 1,0 2 484,0-2 1,6 2-1757,2 2 0,4-4 2052,5-1 0,2 1 0,6 4 0</inkml:trace>
  <inkml:trace contextRef="#ctx0" brushRef="#br0" timeOffset="40">16338 15466 8186,'-8'-4'706,"-1"-1"1,5 1-432,-4 4 0,4 0-30,-4 0 0,-1 0-81,-3 0 1,-2 6 64,-2 2 0,6 5-124,-3 3 1,4 2-172,-4 3 0,7 2 155,1-2 0,5-2-248,5 2 0,1-6 126,7 1 0,1-2-35,2-1 0,-1-7 5,6-1 1,0-4-272,3-1 1,1 0 8,0 0 1,0-1-111,0-4 0,-5-1 281,1-7 1,-4-3 10,3-1 1,-5 1-14,2 3 1,-3 1-25,-2-1 0,-5 5 799,-3 0-492,3 5 0,-6-4 1107,4 3-794,-4 3 0,-1-3 420,0 8-546,0 3 0,0 5-102,0 0 0,1-1-122,4-2 135,1 2 0,7-10-130,-1 3 0,5-2 73,-1-2 1,1 0-315,-5 0 0,1-2-33,-1-2 1,0 1-280,1-5 403,-1 0 1,-1-5 45,-2 1 1,0 4-307,-5-1 1,0 1-177,-4-4 362,0-1 1,-1 2 14,-3 3 0,-3-2 205,-5 6 0,3-1 115,1 1 322,0 2-268,-5-3-224,7-1-299,-5 5 347,9-5 10,-3 6 1,10 0-37,3 0 0,3-4-1032,2 0 0,1-4 422,2 4 1,-2 0 186,2 4 0,2-5 353,-1 1 0,-1 0-3,-3 4 1,-1 0 428,1 0 1,-1 0-248,1 0 1,-1 0 279,0 0 0,-1 6-217,-2 2 0,2 3 86,-3 1 1,-3 5-124,0-1 1,-3 6-49,2-1 0,-2-2-236,2 2 1,-3-4 94,-1 3 0,-1-5-227,-3 2 1,2-3 73,-2-2 1,2-4-98,-3 1 195,4-7-66,-4 4 457,5-6 684,0 0-805,0-6 1,0 4-120,0-7 0,4 5-12,0-4 0,5 4 30,0-4 1,2 3 27,1-3 0,1 1-26,-1-1 0,2-3-189,2 3 1,-2-2 31,3 2 1,1-7-74,-2 2 1,5-2 105,-5 3 1,5-5-117,-4 1 0,3-6 120,-3 1 1,-1 2-5,-3-2 0,-1-2-9,0-2 1,-3-3-36,-1 8 0,-5 0 799,1 0 70,-3 4-245,-1-2 0,-4 10 210,0 0-531,-6 5 0,5 3-19,-3 8-1,-3 5 17,2 3 0,2 4-70,-1 4 1,5 1 69,-1 0 1,3 0-314,1 0 1,0 0-128,0-1 0,0 1-263,0 0 0,4-4-157,0-1 0,6-5 295,-2 2 0,3-3 164,1-2 0,1 1-37,-1-1 1,1-5-746,-1-3 0,-1-1 328,-3 1 0,3-3-1269,-2 3 185,-4-2-7,6-8 1694,-4-6 0,6-7 0,-1-6 0</inkml:trace>
  <inkml:trace contextRef="#ctx0" brushRef="#br0" timeOffset="41">17157 15354 8118,'-13'0'1127,"5"0"-563,0 0 1059,5 0-570,-3 0-168,17 0 0,5 1-551,13 4 0,4-3-467,8 7 0,-2-5-662,2 4 0,-2-4 795,-2 4 0,-6 6 0,0 6 0</inkml:trace>
  <inkml:trace contextRef="#ctx0" brushRef="#br0" timeOffset="42">17889 1091 6020,'6'0'3733,"4"6"1,-4 2-1877,0 3-1565,3 2 1,2 0-1,-2 4-98,0 4 1,-7-2 28,3 2 1,0-2-1,-1 2 1,0-2-545,-4-3 1,0-6 195,0 2-854,0-2 426,0-3 275,0-2 274,0-5 1,5-5-133,-1-3 1,5-10-87,0-7 1,2-4 139,1-4 0,0-2 218,1 7 1,-1 3-54,1 4 0,-1 6 321,0-2 1,1 5-171,-1 4 0,1 2 247,-1 6 1,0 0-60,1 0 0,-1 2-104,1 2 1,-2 3-225,-3 5 0,2 5 156,-6-1 0,4 2-359,-4-1 0,0-4 92,-4 4 1,2-3-236,2-2 0,-3-4 26,3 1-67,-2-7 385,-2 4-127,0-6 0,4-2-17,0-2 0,6-4 24,-2-8 1,3-2-52,1-3 1,1-1 66,-1 5 0,1-3 153,-1 3 0,0 1-85,1 3 1,-5 2 254,0 3-324,1 2 1,-1 6 35,0 0 0,-5 2-46,1 2 0,-3 4 61,-1 9 0,2-2-459,2 6 0,-3-6 200,3 1 0,-2 2 125,-2-1 0,4-1-153,0-3 0,4-1-1277,-4 0 0,5-3 87,-5-1 0,6-1 764,-2 1 1,4-1-219,5-3 0,-2-2 61,6 2 832,-6-3 0,8-6 0,-4-2 0</inkml:trace>
  <inkml:trace contextRef="#ctx0" brushRef="#br0" timeOffset="43">18757 1116 7959,'5'-19'656,"-3"1"0,3 6-175,-5-1 1,0 5-196,0 0 1,-4 4 160,0-5 421,-6 7 1,8-5-316,-7 2 0,5 4-382,-4-3 1,0 8 65,-5 4 1,1 5-1,-1 3 1,1 8-307,0 5 0,3 0 131,1-5 0,4 5-5,-4 0 1,5-1 3,-1-7 0,2 1-406,2-6 0,2 1-32,2-5 6,3 0 0,5-5-80,1-3 0,-1-2 360,0-2 1,1-6-40,-1-2 1,1-4-45,-1-5 1,1-2 5,-1-6 0,0 0 19,1 0 1,-5 1 2,0-1 0,-4 6-97,5 2 24,-7 3 2496,4 2-719,-1 5-433,-3 1-707,9 12 1,-6 1-71,4 5 0,0 2-125,-5 3 1,6-4-384,-2 4 1,-1-3-1616,2-2 1218,-1-5 1,4 4-12,1-3-1207,-1-2 1,0 3 798,1-4 0,3-1-603,1-4 1579,-6 0 0,5-6 0,-2-1 0</inkml:trace>
  <inkml:trace contextRef="#ctx0" brushRef="#br0" timeOffset="44">19117 1042 7970,'12'0'1331,"-5"0"0,3 1 161,-6 3-975,5 3 1,0 6 204,7-1-235,-2 0 1,4 1-113,0 5 0,-4-3-92,2 6 1,2-5-378,-1 5 102,-1-6 80,-3 3 1,3-6-506,1 1 1,-1-1 224,-3 0 326,-1 1 0,0-5-194,1 0-317,-1-5 91,1 3 0,-2-8-219,-3-2 1,-1 1-37,-3-5 1,-3-4 540,3-5 0,3-10 0,0 0 0</inkml:trace>
  <inkml:trace contextRef="#ctx0" brushRef="#br0" timeOffset="45">19514 1017 7970,'-2'-7'1949,"-2"3"-1218,-3 3 1,-5 2-227,-1 3 0,0 3-231,-4 5 1,-2 8-52,-6 4 1,-1 3 700,-3 6 1,-1 0-366,-4 4 1,0 0-3848,5 0 3288,0 6 0,-1-4 0,-2 3 0</inkml:trace>
  <inkml:trace contextRef="#ctx0" brushRef="#br0" timeOffset="46">20419 868 7946,'-5'-7'1326,"3"-4"-955,-9 10 0,9 2-136,-7 12 0,5 5 59,-4 6 0,5 8-73,-1 5 0,-2 2-126,2 6 0,0 1-197,4 3 1,4-3 159,0-1 1,5-5-213,-5 2 0,6-8 70,-2-1 0,-1-7-271,1-1 0,-5-6 204,1-6 0,-1-2-310,1-3 162,-3 3 389,5-9 1,-6 2-240,0-8 0,-6-5 61,-2-7 1,1 1 122,-1-6 0,1-5-66,-1-7 0,-2-3 58,6-1 1,-5-6-62,5-3 1,-1 2 32,1-1 1,2 5-5,-2-1 1,3 3 819,1 5 0,1 4 204,3 9 0,-1-2-502,5 5 1,-4 5 143,5 3 0,-5 5-248,4-4 0,5 5-154,3-1 1,5 3-11,-5 1 0,5 4 244,-4 0 1,-1 6-207,-4-2 1,0 3-282,-4 1 0,-1-3-620,-3-1 0,-3 0 833,3 5 1,-4-1-424,-4 0 0,-3 1 75,-5-1 1,-5 5-1041,1-1 0,-1-1-192,5-6-1212,-1 2 1211,1-10-635,5 5 1997,2-12 0,10-6 0,2-8 0</inkml:trace>
  <inkml:trace contextRef="#ctx0" brushRef="#br0" timeOffset="47">20767 707 7946,'24'0'1238,"-3"-4"-791,0 0 1,-1-5 338,5 5 0,4 0-319,0 4 0,0 0 286,-4 0 0,0 0-263,0 0 1,-1 0-555,1 0 0,-1 0 85,-4 0 0,0 0 477,-4 0-3158,-2 0 2097,4 0 1,-7 2-844,-3 2 0,-2-2 630,-6 7 1,-6-5 775,-2 4 0,-9 0 0,-2 5 0</inkml:trace>
  <inkml:trace contextRef="#ctx0" brushRef="#br0" timeOffset="48">20977 744 7946,'-20'6'430,"-1"2"1,6 3-21,-2 1 1,4 1-99,0-1 1,1 2-92,-1 2 0,5 0 483,0 4 1,5 2-94,-1 7 0,3-3-160,1 3 0,1 2-171,3-2 1,0 0-33,9-5 1,-4 1-28,8 0 1,1-4-335,-2-1 1,6-6 160,-1-1 1,4-2 172,4-7 1,-3 0-99,3-4 1,-4 0-1009,-5 0 0,2 0-588,-5 0 1,0-6 766,-5-2 1,-1 1 282,-3-1 0,-2 0 423,-6-5 0,-6-5 0,-1-1 0</inkml:trace>
  <inkml:trace contextRef="#ctx0" brushRef="#br0" timeOffset="49">20940 967 7946,'-18'0'1311,"5"0"-845,-4 0 0,7 0-248,2 0 136,5 0-133,9 0 0,8 0 188,10 0 0,5-4 228,0 0 0,9-6-891,-5 2 1,4-1 228,-8 0 1,0 0 207,-4 5 0,-5-5 38,1 5 0,-10 0-2285,1 4 1,-6 0 2063,2 0 0,-5-6 0,2 0 0</inkml:trace>
  <inkml:trace contextRef="#ctx0" brushRef="#br0" timeOffset="50">21102 744 7946,'-13'7'0,"2"0"0,3-3 0,-2 3 0,6 5 0,0 2 1318,4 3 0,0 2-579,0 6 1,0 1-332,0 3 0,0-2-396,0 7 1,0-6 74,0 6 1,1-7-1444,3 2 0,-1-4 801,5-4 0,-3-2 555,3-3 0,0-2 0,5 4 0</inkml:trace>
  <inkml:trace contextRef="#ctx0" brushRef="#br0" timeOffset="51">21387 881 7946,'8'0'1043,"0"0"1,-3 5-508,3 3 1,-1 3-159,1 2 0,-3 5 380,-5 2 0,0 0-277,0 0 1,0-3-420,0 4 0,2-6 158,2 1-189,-3-2-944,5-2 669,-1-5-159,-3-1 267,9-6 0,-6-2-112,4-2 0,0-7 21,-5-5 1,6-6 89,-2 1 1,2-1 32,-2 1 1,3-1 138,-2 6 0,0-1 258,-1 5 0,3 5-4,-2 3 111,2 2 1,0 4-174,-3 2 0,-1 4 207,-3 9 0,-3-4-124,4 4 1,-4 1-139,-1-2 1,0 1-44,0-5 0,1-3-192,3-1 1,-1-4-260,6 4 0,-5-5 220,4 1 1,-4-2-454,4-2 0,-1-2 266,1-2 1,4-1 130,-4-4 0,-1-2-36,1 3 0,-1-7-548,1-2 158,3 1 1159,-4 3 794,0 1-856,4 5 613,-10 2-767,10 10 1,-9 2-45,2 5 1,1 1 213,0-1-1549,-1 1 884,1-1 1,-2-1-906,5-3 1,-4 2-502,5-6 1,-5 0 737,4-4 0,-4 0 381,4 0 0,1-1 423,3-3 0,0-3 0,1-6 0</inkml:trace>
  <inkml:trace contextRef="#ctx0" brushRef="#br0" timeOffset="52">22007 955 8441,'8'1'744,"1"3"0,-5 2-234,4 2 0,-1 3 715,1-2 1,2 2-592,-6 1 1,4-4 83,-4 1 39,1-1-1276,0 4 351,-4 1 544,5-1-4488,-6 0 2107,0-5 2005,-6-1 0,-6-6 0,-7 0 0</inkml:trace>
  <inkml:trace contextRef="#ctx0" brushRef="#br0" timeOffset="53">21982 781 7946,'0'-12'1740,"0"4"-867,0-1-381,0 7 802,0-4-316,0 6-439,0 0-601,6 0 0,-3 2 141,5 2 1,0-2-1604,5 7 0,-1-1 395,0 4 1129,1 1 0,-1 5 0,1 1 0</inkml:trace>
  <inkml:trace contextRef="#ctx0" brushRef="#br0" timeOffset="54">22317 1005 7959,'11'12'3539,"-2"0"-1965,-4 1 0,-5-1-860,0 1 1,-1-2-643,-3-3 0,2 3 83,-2-3 1,1-1-1164,-1 1 775,3-5 452,-5 3-107,6-6-567,0 0 0,4-6-844,1-2 1,4-5 527,-1-3 0,3-2 764,2-3 0,-1-1-49,1 6 0,-5-1-445,0 5 278,1-1 1,3 2 1478,0 3 0,-3 3-402,-1 5 0,-5 5-106,1 3 1,-3 5-608,-1 3 1,0-1 112,0 6 1,0-4-33,0 3 1,0-5 0,0 2 0,4-3 27,0-2 0,2-4-28,-2 1 1,3-6-1,5 1 1,1-3-1020,-1-1 1,5-5 796,-1-4 0,6-2 0,-2-1 0</inkml:trace>
  <inkml:trace contextRef="#ctx0" brushRef="#br0" timeOffset="55">22876 633 8627,'12'-20'1502,"-4"2"1878,0 6-2852,-5 0 854,3-1-912,-6 6 1,-2 2-205,-2 5 0,-3 1-44,-5 3 1,0 4 13,-1 9 1,5-2-1,0 6 0,5-2-124,-1 2 0,2 2 87,2-2 1,2-2 36,2 2 1,3-6-237,5 2 1,1 0 27,-1 0 0,0 0-211,1-5 0,-1-1 111,1-3 0,-5 3-331,0-2 1,-4-3-40,4 3-791,-5-1 634,3 4 0,-6 1 250,0-1 0,-7-4-188,-6 1 1,1-5 124,-4 4 1,2-5 339,1 1 0,1-3-264,0-1-137,-1 0 0,1 0 913,5 0 1091,1 0-630,6-5 1,2 3 711,2-2-1135,3 3 1,5 1 88,1 0 1,-2 1-173,-3 3 0,1 5 100,-4 7 0,3-1-104,-4 6 1,0-2-48,-4 2 0,0 1 177,0-5 0,4 3-138,0-3 1,2 1-650,-2-2 1,-1-6 257,5 2 1,-4-3-1248,4-1 1,1 2 721,3-6 0,2 0 362,2-4 0,-2 0-614,3 0 1,-2 0 784,2 0 0,2 0 0,6 0 0</inkml:trace>
  <inkml:trace contextRef="#ctx0" brushRef="#br0" timeOffset="56">23372 893 7925,'0'-17'869,"0"1"1,0-1 664,0 5-1125,0 0 0,0-1 688,0 1 0,4 3 151,0 1-903,0 5 1,2-2-127,2 5 0,3 5 227,1 4 1,1 7-108,-1 5 0,1 2-200,-1 2 0,0 0-469,1 0 1,-1 0 260,1-1 1,-1 0-985,0-4 1,1-2 544,-1-5 0,1-1-1193,-1 1 0,0-5 812,1 0 1,-1-5 207,1 1 681,-1-3 0,6-6 0,1-2 0</inkml:trace>
  <inkml:trace contextRef="#ctx0" brushRef="#br0" timeOffset="57">23794 806 7925,'-20'0'878,"2"0"206,6 0 0,-2 2-337,-2 2 0,0 4-326,-4 8 1,-1 4-748,-4 5 1,0-1 279,1 1 0,3 0-1212,0 0 1,7-2 745,2-2 0,1 1-661,7-6 1173,0 7 0,-2-10 0,-1 5 0</inkml:trace>
  <inkml:trace contextRef="#ctx0" brushRef="#br0" timeOffset="58">23893 967 7925,'12'0'2398,"-4"5"-1882,1-1 0,-5 5-216,4 0 1,-5 2-126,1 1 0,-3 5-369,-1-1 1,-1 6 68,-3-1 0,1 1 125,-5-1 0,0 2 0,-5-4 0</inkml:trace>
  <inkml:trace contextRef="#ctx0" brushRef="#br0" timeOffset="59">24414 918 7925,'7'-20'698,"-3"4"0,-3 2-212,-1 2 0,0 3 62,0 1 0,-5 4-180,-4-4 0,-3 5-149,-5-1 0,2 3 418,-5 1 0,0 2-223,0 7 0,-4 0-156,4 12 0,0-5-12,0 5 1,4 0-150,0 4 1,6-1 135,2 1 0,5 0-328,-1 0 1,3-5-112,1 1 1,1-6-135,3 2 0,0-8 102,9 0 0,-4-6 90,8 1 0,-3-3-134,-2-1 0,2-1 43,2-3 1,0-8-34,4-4 0,-5-6 68,2 1 0,1-6 22,-2-2 0,5-7-11,-4-1 1,-1-1-1,-3-3 1,-1 3 283,0 0 0,-1 7 437,-2 2-455,-4 3 726,1 6 1,-5 6-21,3 6 459,-2 5-828,-8-8 0,-1 14 53,-5-3 0,4 13-116,-1-1 0,2 10-51,-1 3 0,-2 0-447,6 4 0,0-2 178,4 2 0,0-3-790,0 3 0,0-7 464,0-1 1,6-5-1739,2 5 950,-3-6 487,7 3-475,-6-11-321,7 4 638,-1-10 223,1 5 1,-6-7 534,-3-4 0,-3-1 0,-1-7 0</inkml:trace>
  <inkml:trace contextRef="#ctx0" brushRef="#br0" timeOffset="60">24364 446 7925,'-12'-6'4277,"-1"-5"-3677,6 9-381,-4-3 1,10 6 12,-3 3 1,3 3 322,1 5 0,0 1-143,0-1 0,0 2-478,0 3 1,4-8 118,0 4 1,4-4-8,-4 4 0,6-6 129,-2-3 0,3 1-518,2-1 0,-1 1-34,0-5 0,1-2-154,-1-2 0,2 1 453,3-5 1,-4 1-31,4-1 1,-8-2 289,0 6 0,-2-1-62,1 0 928,3 4-745,-4-5 1,1 6-585,0 0-308,-5 0 1,7 2-662,-6 2 0,0-1 635,-4 5 615,0-5 0,6 8 0,0-4 0</inkml:trace>
  <inkml:trace contextRef="#ctx0" brushRef="#br0" timeOffset="61">24749 496 7942,'12'-8'857,"1"0"0,4 3-325,4-3 0,-2 4-194,2-4 0,-6 5 2489,2-1-2076,-3 2 1,-3 8-88,-3 2 1,-3 3-245,-5 2 1,0 5-341,0 2 1,-5 4 108,-3 1 1,-8-1 31,0 1 0,-1 0 110,5 0-367,5 0-70,-4-1 135,10 1-617,-5-6 306,6 5 161,0-10-485,0 9 286,0-9 165,6 4-104,1-11 96,-1-2 111,11-5 1,-9 0-1,9 0-122,-3 0 58,-2-5 0,5-2-562,-1-6 309,-5 1 0,0-5 252,-3 1-101,-2-1 1950,5 5-959,-10 5-632,5-4 1,-6 11-79,0 0 0,-2 7 533,-2 9 1,3 0 295,-3 4 1,-2 5 424,2 4 1,0 1-217,4-1 1,0-3-538,0 3 0,-1 2 90,-3-2 1,2 0-251,-2-5 1,3 0-203,1-3 1,-5 1-203,1-6 0,-4 1 0,4-5 0,-4-4-352,4 1 1,-6-7-895,2 2 1,-3-2-1521,-2-2 1,-3-2 1397,-1-2 0,1 2-1157,3-7 0,6-4 477,3-8 2048,3 3 0,1-11 0,0 3 0</inkml:trace>
  <inkml:trace contextRef="#ctx0" brushRef="#br0" timeOffset="62">25307 856 7886,'14'-7'692,"2"3"0,5-2 2823,8 2 0,-3-4-1295,3 4 1,1-2-1340,-1 2 0,4 1-635,-4-5 1,4 5-32,-4-1 1,0-1-2110,-4 0 0,-4 1 583,-1 4 1311,-4 0 0,2 0 0,-6 0 0</inkml:trace>
  <inkml:trace contextRef="#ctx0" brushRef="#br0" timeOffset="63">26547 471 6542,'0'-12'2190,"0"5"0,-1 1-1445,-3 6 1,-4 2-297,-9 2 1,-2 7 30,-6 6 1,4 5-119,1-2 0,5 4-133,-2 1 0,3 1 15,2 3 1,5-3-16,3 3 0,2-3-421,2-1 0,2-5 197,2 1 0,3-6 182,5 2 0,1-1 42,-1-3 0,5 2-1619,-1-7 0,5-2 281,-5-2 0,2-3 28,-1-1 1,-3 0 112,2 0 1,-2-1 409,-2-3 0,1-5-141,-1-7 699,1-3 0,-1-6 0,0 0 0</inkml:trace>
  <inkml:trace contextRef="#ctx0" brushRef="#br0" timeOffset="64">26684 571 7890,'5'-7'611,"2"1"1,6 7-612,-1 4 0,1-1 0,-1 8 0,2-1 1963,2 10 1,-2-5-931,3 5 1,-4 0-1120,0 4 1,3-1-400,1 1 0,-1-1-571,-3-4 1,-2 2-341,-3-5 1,3-1 670,-3-3 1,2-1-362,-2 1 1086,3-7 0,-4 5 0,6-4 0</inkml:trace>
  <inkml:trace contextRef="#ctx0" brushRef="#br0" timeOffset="65">27069 645 7890,'-5'-12'1014,"1"-1"0,-7 6-29,-1 3 1,-3 4-408,-10 4 1,0 4-470,-12 9 0,-3 4-747,-10 8 1,-5 4 289,26-13 1,0 1 0,-4 1 0,0 0 0,-1 3 0,-1 0 0</inkml:trace>
  <inkml:trace contextRef="#ctx0" brushRef="#br0" timeOffset="66">18596 1836 7978,'-13'-13'1815,"-2"1"-1304,3-1 1,-3 6-218,6 3 1,-2 3-139,-1 1 0,-5 0 227,1 0 1,-1 5 25,5 4 0,1 3 86,2 5 1,0-2-33,5 5 0,0 0-100,4 0 0,5 2-139,3-5 1,8 4-1,0-5 0,6 5 93,-1-5 1,-2 0-94,2-8 1,-5 3-280,5-3 0,-10 2-242,1-2-401,-2 3 37,-3-4 1,-3 4 363,-8-3 1,-4 3-233,-9-2 0,3-4 141,-2-1 0,-2 2-672,1-2 0,1 0 489,3-4 0,5-1-1499,0-4 2070,5-1 0,-2-7 0,5 1 0</inkml:trace>
  <inkml:trace contextRef="#ctx0" brushRef="#br0" timeOffset="67">18422 1960 8020,'-6'-7'1437,"0"-4"-1023,-1 4-186,-4-6 1,9 1 247,-2 0 1,3-1-71,1 1 1,0 3-140,0 1 1,0 0-152,0-4 1,0-1 368,0 1-256,0-1 0,0 1 257,0 0 377,0-1-279,0 6-268,0-4 0,1 10 118,3-3 0,3 4-91,6 4 0,0 3 16,4 5 0,-2 2-116,6 2 0,-5 2-11,5 3 1,-6 2 10,2-2 0,-2 3-342,1 0 0,-2 1 123,3 0 0,-8-4-258,0-1 0,-3-3 162,3 4 0,2-6 55,-3 1 0,-1 1-33,1-5 1,-1 3-140,1-6-2720,3-4 1245,-4 6 36,6-10 667,-6 5-1083,4-6-2000,-10-6 4044,5 0 0,-1-12 0,2-2 0</inkml:trace>
  <inkml:trace contextRef="#ctx0" brushRef="#br0" timeOffset="68">18720 1848 8020,'4'-12'-83,"0"-1"0,0 5 398,-4 0 1,0 3 170,0-3 363,0 0 1,0 0 256,0-1-801,0 7 0,-5-4-76,-4 6 0,-2 2 14,-1 2 0,-6 8 942,-3 9 0,-2 8-87,-2 4 1,4 3-1078,1 1 0,0 0 43,0 0 0,-2-1-1057,5-3 1,1-3 715,3-5 1,1 0-733,-1 0 0,6-2 432,3-2 0,3 1 577,1-6 0,5 1 0,2-5 0</inkml:trace>
  <inkml:trace contextRef="#ctx0" brushRef="#br0" timeOffset="69">18943 1811 5792,'-7'-6'6043,"2"5"-4244,5-5-714,0 6-228,0 0 0,5 2-348,3 2 0,9 1-293,4 4 0,-2 2-129,2-3 1,-2 2 130,2-2 0,1 1-69,-6-4 1,1 3 69,-5-4 1,0 4-180,1-4 322,-6 6-264,-2-3 36,-5 5 1,-5 1-504,-3-1 0,-8 1-396,0-1 0,-6 2 450,1 2 1,2-2-1515,-2 3 1,2-8 890,-2 0 1,-1-1 273,6 4 664,-1 1 0,-1-1 0,-1 0 0</inkml:trace>
  <inkml:trace contextRef="#ctx0" brushRef="#br0" timeOffset="70">19042 2245 7931,'6'7'1011,"-5"-2"1,10-5-283,-3 0 0,5 0 691,3 0 0,-2-5-706,3-4 1,2-6-303,2-1 1,1-5-194,-2 5 1,4-5 0,-3 4 0,1-3 27,-2 3 0,-2-1-3073,-5 2 0,-1 2 1484,0-3 1,-1-1 341,-2 2 0,0-5 432,-5 5 1,2-2 286,-2 1 0,-3 3 281,4-2 0,0 6 0,-1 2 1150,0 5-957,-4-2 497,0 5 0,0 5-288,0 4 1,0 3 1450,0 4 0,0 4-99,0 5 0,2-2-989,2-2 1,-3 2-337,3-2 0,-1-2-210,1 2 1,3-6 241,6 1 1,-1-6-70,0-2 0,1-5-100,-1 1 0,1-2-73,-1-2 1,0-2 132,1-2 0,-1-3-462,1-5 1,-5-2 131,0-3 0,-5 2-312,1-5 0,-3 3 174,-1-4 0,-5 1-289,-3-5 1,-9 2 186,-4 2 0,-2 3-1445,-2 6 0,-4 5 718,0 3 1,-5 2 944,1 2 0,-9 11 0,-2 3 0</inkml:trace>
  <inkml:trace contextRef="#ctx0" brushRef="#br0" timeOffset="71">18372 1873 7955,'0'-9'1295,"0"1"-556,0 0 1,2-4-253,2-1 1,-1 5-216,5 0 1,-4 5 268,4-1 1,-4 2 1309,5 2-1435,-1 0 1,3 3-181,-3 5 0,3 1 143,-2 7 0,-3 3-109,3 2 0,-1 3 135,4 0 1,1-3-114,-1 0 1,1-2-71,-1 2 0,2 1 60,2-6 0,-2 1-92,3-5 0,-4 1-146,0-1 0,-1-1 132,1-3 1,-1 2-661,0-6 1,-3 0 109,-1-4-1571,-5 6 1032,8-5 354,-10 5-572,5-6-1741,-6 0 675,0 0 1,-2-6 900,-2-2 1296,3-3 0,-5-7 0,6-1 0</inkml:trace>
  <inkml:trace contextRef="#ctx0" brushRef="#br0" timeOffset="72">18707 1798 8985,'0'-7'2209,"0"2"-1764,0-1 27,0 5 1698,0-4 0,0 11-570,0 7 1,-9 3-919,-4 5 0,-3 2-298,-1-2 1,-2 4-163,-6 4 1,0-3-1158,0 3 0,5-3 624,-1-1 0,5 1-2015,-5 3 1,6-3 140,-2 3 2185,9-3 0,2 5 0,6 0 0</inkml:trace>
  <inkml:trace contextRef="#ctx0" brushRef="#br0" timeOffset="73">17839 2480 8163,'-12'0'-307,"3"2"1051,1 2-241,5-3-209,-2 5 1079,5-6-706,0 0 0,1 4-430,3 0 1,-2 10 20,2-2 0,1 13-201,-1 0 0,-5 12 50,-7 0 1,-3 9-67,-2-1 0,1 4 15,-1 0 0,2 1-282,3-1 1,3 1 316,5 0 0,1-2 22,3-3 1,3 2 40,5-6 0,6-1-66,3-6 0,8-3 7,4-2 0,3-7 7,1 3 1,6-8 175,2-1 1,4-4 24,0-3 1,5 0-341,0-4 0,5-1-186,-1-4 1,-3-2 160,-1-2 1,-7-1 136,-2-4 1,-5-2-23,1 3 0,-9 1-1201,-7-1 1,-3 4 500,-10-4 1,-1 3-391,-6-3 1,-5 5 404,0-1 0,-6-3-1044,-6-1 1676,-6 3 0,-7-6 0,-7 4 0</inkml:trace>
  <inkml:trace contextRef="#ctx0" brushRef="#br0" timeOffset="74">18422 3225 8163,'-12'-13'0,"5"5"631,3 0 0,2 4 1391,2-5-1758,0 7 0,7-8 260,5 6 1,4 0-129,8 4 0,3 1 733,6 3 0,7 4-494,-3 9 0,3-2 442,-3 6 1,-5-1-471,-3 5 1,-9 0-348,-3 0 1,-9 0-204,-4-1 1,-5 5 133,-7 0 0,-6 0-1202,-11-4 0,-9 4 705,-4 0 0,-7 0-2339,-1-4 0,-11 5 2348,-5 3 1,27-18 0,-1 0 0,2 1 0,-1-1 0</inkml:trace>
  <inkml:trace contextRef="#ctx0" brushRef="#br0" timeOffset="75">19414 3262 8107,'-6'-6'2730,"0"-1"-2493,6-5 1,0 4 249,0-1 0,6 7-53,2-2 1,3 2-198,1 2 1,2 0 133,3 0 0,-4 6-104,4 2 0,-3 4-30,-2 5 1,0-2-1,1 6 0,-1-1-481,1 5 0,-1 0 201,0 0 0,-3-2-249,-1-2 1,0-3 208,5-6 1,-5 1-98,0-1-1484,1 0 0,3-3-167,0-1-331,-5-5 2162,4 2 0,-9-5 0,3 0 0</inkml:trace>
  <inkml:trace contextRef="#ctx0" brushRef="#br0" timeOffset="76">19675 3200 8107,'-12'0'1589,"-1"1"-1080,1 3 1,-2 0-145,-3 9 0,-2 2-228,-6 10 1,0 1 99,1 3 1,-1-2-588,0 7 1,6-7 300,2 2 1,5-7-1373,4-1 926,-4-6 35,11 3 1,-3-7-91,8-3 1,3-2 549,5-6 0,1-11 0,-1-3 0</inkml:trace>
  <inkml:trace contextRef="#ctx0" brushRef="#br0" timeOffset="77">19687 3076 8126,'7'0'1130,"8"0"-654,-2 0 0,6 0-20,-2 0 1,-1 4-72,-3 0 0,-1 0-477,0-4 0,1 4-268,-1 0 1,1 2-315,-1-2 0,5-3-68,-1 4 0,5-4 389,-5-1 0,5 0 30,-4 0 0,3-1-75,-3-4 0,1 3 398,-2-7 0,-2 3 0,3-3 0,-8 0-76,-1 5 691,-5-6 792,3 8-327,-6-9 0,-6 10-952,-2-3 0,-3 4 120,-2 4 0,-3-1 100,-1 5 0,-3 0-102,3 5 1,-3-1 7,3 1 1,0-1-236,5 0 0,0-1 1,-1-2-4,1 2-58,-1-4 202,7-1-656,0 0 157,6-6-1472,0 0 933,6 0 549,0 0 0,5-6-55,-2-2 0,2-3 69,-3-1 0,-1-2 46,1-3 1,-5 0 419,1-4 0,2 2-212,-2 2-214,0 3-25,-4-4 4019,0 11-2653,0 2 1,0 6-565,0 3 0,0 5-20,0 7 0,1 4-183,3 4 1,-1 1-780,5 0 1,-1 0 366,2 0 1,2-1-1352,-3 1 0,3-1 765,1-4 0,1 2 699,-1-5 0,0 5 0,1-3 0</inkml:trace>
  <inkml:trace contextRef="#ctx0" brushRef="#br0" timeOffset="78">20332 3274 9775,'13'-8'666,"-1"0"0,1 5-505,-1-1 0,0 2 20,1 2 0,-1-4 1686,1 0-1268,5 0 0,-5 4-1014,4 0 1,-7 0-3134,-2 0 2796,-5 0 1,6 1 751,-5 4 0,-5 1 0,-6 7 0</inkml:trace>
  <inkml:trace contextRef="#ctx0" brushRef="#br0" timeOffset="79">20308 3460 8164,'0'13'0,"1"-6"1253,3-3 1,3-3-499,5-1 1,6 0-182,3 0 0,4-5-756,4-4 1,-2 2-1829,6-1 2010,-5 5 0,8-8 0,-4 4 0</inkml:trace>
  <inkml:trace contextRef="#ctx0" brushRef="#br0" timeOffset="80">21139 3063 9050,'0'-7'1365,"5"-4"0,4 10-1082,7-3 1,2-2-44,3 2 1,2-1-15,-2 1 1,2 1-22,2-5 0,0 4 35,0-5 0,-5 6-1024,1-1 1,-6 2 213,2-3-1755,-9 4 1426,-3-4 0,-6 10 132,-3 3 767,-3 3 0,-16 2 0,-4-1 0</inkml:trace>
  <inkml:trace contextRef="#ctx0" brushRef="#br0" timeOffset="81">21188 3088 7996,'-11'13'446,"3"-1"1,1 2-49,3 2 1,3 5 238,-3 8 0,1 3-224,-1 5 0,2 0-164,-2 0 0,1 5-473,-1-1 1,3-1 238,-3-7 1,2 1-592,2-5 1,0-1 419,0-7 1,0 1-671,0-6 1,0 1-109,0-5 105,0 0 829,0-5 0,6 4 0,1-4 0</inkml:trace>
  <inkml:trace contextRef="#ctx0" brushRef="#br0" timeOffset="82">21089 3473 8577,'2'-7'638,"2"3"0,-2 1-222,7-1 1,0 1 175,8-5 1,-2-1-155,6-3 0,-1 4-198,5 0 1,-1 1 126,-4-2-367,4-2 0,1 4 0,6-5 0</inkml:trace>
  <inkml:trace contextRef="#ctx0" brushRef="#br0" timeOffset="83">21623 2902 8816,'-7'0'1706,"1"0"-830,6 0-501,0 0 1,6-1-156,2-3 1,4 1 28,5-5 0,-3 3-877,2-3 0,2 1 454,-1-1 1,3-2-355,-3 6 1,1-4 260,-2 4 0,-2-4-1621,3 3 1888,-4 1 0,0-1 0,-1-2 0</inkml:trace>
  <inkml:trace contextRef="#ctx0" brushRef="#br0" timeOffset="84">22007 2654 7943,'-7'0'2970,"-4"0"-2502,10 0 0,-6 1-85,3 4 0,2 7 34,-2 9 0,-1 6-87,1 2 1,-2 7-950,2 1 0,1 2 619,-5 6 0,0 6 0,-5 6 0</inkml:trace>
  <inkml:trace contextRef="#ctx0" brushRef="#br0" timeOffset="85">22454 2840 7929,'0'-12'463,"0"5"0,-4 0-110,-1 3 0,-4 2 393,1-2 1,-8 4-345,0 4 0,-10 7-146,1 6 0,-4 6 501,0 2 0,-1 6-282,-3 6 0,2 5-205,6 4 1,6-2-24,3 2 0,3-5-473,5 4 1,2-5-77,6 2 1,7-5-296,6-4 1,2 1-783,10-5 0,-2-1 674,10-7 1,-4 1 704,4-6 0,0 1 0,4-5 0</inkml:trace>
  <inkml:trace contextRef="#ctx0" brushRef="#br0" timeOffset="86">22851 2815 7919,'7'-12'746,"-3"0"-47,-3-1 127,-1 1-232,0 5 455,0 1-472,0 6-337,0 0 1,0 7-127,0 6 1,0 5 103,0 6 1,-1 5-404,-3 0 0,2 3 208,-2-7 1,1 6 140,-1-6 0,3 1-362,-3-5 1,2 1-1255,2-5 1,-1-1 638,-3-3 1,2-5-43,-2 0 239,3-5 179,1 2 380,0-5 0,-1-6-71,-4-7 1,4-1 203,-3-6 1,2-1-83,2-4 0,0-5 391,0-3 0,0 2 108,0 3 0,2 3-281,2 4 1,-1-1 516,5 5 0,-1 1-301,1 4 1,7 1 157,-2 2 1,2-2-153,-3 3 1,6 2-217,3 2 1,-2 2 74,2-3 0,-6 4 119,2-3 0,-8 7-251,0 1 25,-7 5 0,4-2-21,-6 6 1,-2-1 52,-2 1 1,-4 3-390,-9 1 1,0-2 145,-4-7 1,-1 3-775,5-3 1,2-1 93,7 1-715,-3-5-1559,4 8 2220,0-9 0,3 3 66,8-5 1,-1 0 692,5 0 0,6-5 0,5-2 0</inkml:trace>
  <inkml:trace contextRef="#ctx0" brushRef="#br0" timeOffset="87">23062 2840 7919,'8'0'325,"0"0"0,-4 0 103,5 0 1,-5 0-162,4 0 1,0 0-36,5 0 1,-1 0-1,0 0 0,1 0-384,-1 0 0,5 0-292,-1 0 0,1 0-569,-5 0 1,2 0 1012,3 0 0,-4 6 0,5 1 0</inkml:trace>
  <inkml:trace contextRef="#ctx0" brushRef="#br0" timeOffset="88">23607 2729 7919,'7'-7'646,"-1"-4"0,-8 5-180,-2-2 1,-4 2 443,-8 6 0,0 0-225,-4 0 1,-1 2-14,-4 2 1,5 3-180,-1 5 0,2 2-126,-2 2 1,3 2-182,6 3 0,3 1 32,1-5 1,5 1-232,-1-2 0,4-1 98,4 6 0,3-5 133,6 5 1,6-6-244,6 2 1,1-8-1385,7 0 1,-1-5 772,1 4 1,-3-5 284,-5 1 0,-6 2-1453,-2-2 1,-5 1 213,-4-1 1590,3-2 0,-9 9 0,3-4 0</inkml:trace>
  <inkml:trace contextRef="#ctx0" brushRef="#br0" timeOffset="89">22677 3262 7972,'-26'0'937,"5"0"1,10 0-265,3 0-501,5 0 1,-1 0 1197,8 0 1,10 0-631,11 0 1,8 0 209,12 0 1,2 0-365,11 0 1,1-2-602,7-2 1,-2 2 280,2-7 1,-3 2-200,-1-1 1,-4-3-916,0 3 0,-5 1 673,0-1 1,-3 5-1206,-5-1 1,-6 2 654,-6 2 1,-5-4 287,1 0 0,-5 0-274,-3 4 711,-3 0 0,-6 0 0,1 0 0</inkml:trace>
  <inkml:trace contextRef="#ctx0" brushRef="#br0" timeOffset="90">23148 3448 7990,'-17'0'0,"3"4"120,-3 0 1,9 2 284,4-2 0,1-1 744,-1 5 0,3 0-41,-4 4 0,4 5-513,1 0 1,0 5-228,0-2 0,0 4-143,0 0 1,0 1-158,0 0 1,0 0 95,0 0 0,0 0-840,0-1 1,0 1 523,0 0 1,0-2-1010,0-2 1,0 1-1751,0-5 1405,0-1 704,0-3 464,0-7 338,0 0 0,-6-12 0,0 0 0</inkml:trace>
  <inkml:trace contextRef="#ctx0" brushRef="#br0" timeOffset="91">23049 3473 7973,'8'-13'960,"1"1"1,-1 4-352,4-1 0,1 7 222,-1-3 0,5 4-323,-1 1 0,6 0-200,-1 0 1,2 6 1035,2 2 0,-4 3-617,0 1 1,-6 1-308,1-1 0,-2-1-196,-1-3 0,-7 3 206,-1-2 0,-4-2-203,-1 1 1,0-4-1009,0 4 0,-7 0-162,-5 5 1,-6-1 517,-7 1 1,0-5-1284,0 0 1,0-4 736,1 5 1,3-7-569,0 3 1,6-4 1538,-1-1 0,7-11 0,4-3 0</inkml:trace>
  <inkml:trace contextRef="#ctx0" brushRef="#br0" timeOffset="92">23769 2828 8167,'7'0'2695,"-2"0"0,-4 0-1768,4 0 0,-3 0-359,7 0 1,-5 0 154,4 0 1,0 5-289,5 4 0,-5 2-153,0 1 0,1 6 63,3 3 1,0 2 497,1 2 0,-1 5-347,1 3 1,-5 2-206,0-2 1,-1 7 120,1-3 1,-2 3-111,-6-3 1,-3 2-62,-5 2 0,-2-2-15,-11 2 0,-1-3-2044,-7 0 1,2-3 954,-6-1 0,1 1 863,-1-2 0,-8 3 0,2 1 0</inkml:trace>
  <inkml:trace contextRef="#ctx0" brushRef="#br0" timeOffset="93">10693 360 8047,'0'-9'67,"0"1"0,-1 5 667,-3-1-272,3 3 748,-10-5-334,9 5-83,-3-5-162,5 6 844,0 0-1191,5 0 0,3-4-266,9 0 1,4 0 141,8 4 1,-3-4-474,3 0 1,1-2 231,-1 2 1,0 3-294,-4-3 0,-5 2 29,1 2 92,-6 0-792,3 0-2277,-5 0 3322,-7 6 0,-11 1 0,-9 5 0</inkml:trace>
  <inkml:trace contextRef="#ctx0" brushRef="#br0" timeOffset="94">10656 372 8047,'-5'7'1452,"2"3"-1222,-5-6 0,5 5 83,-1 0 0,2 3-82,2 5 0,0-1 15,0 9 0,-1-2 0,-3 10 0,3 1 453,-4 3 0,0-1-480,1-3 1,-2 1-1649,2-5 0,3 5 290,-3 0 0,2-4 697,2-1 1,0 0 441,0-4 0,-5 2 0,-2-8 0</inkml:trace>
  <inkml:trace contextRef="#ctx0" brushRef="#br0" timeOffset="95">10594 856 8047,'4'-9'768,"0"1"1,6 1-233,-2-1 1,8-3-248,0 3 0,6 1 142,-1-1 1,6-3 261,2-2 0,6-6-305,-2 6 1,1-2-143,-1 3 0,-1 0 129,-3-1-375,-3 6 0,5-9 0,-7 2 0</inkml:trace>
  <inkml:trace contextRef="#ctx0" brushRef="#br0" timeOffset="96">11401 595 13322,'11'-7'-828,"-5"1"624,7 1 468,-1 4 1,-5-6 220,6 3-28,-1 3-115,0-5-342,1 6 0,-6 0 0,-2 0 0</inkml:trace>
  <inkml:trace contextRef="#ctx0" brushRef="#br0" timeOffset="97">11413 831 8017,'0'8'2372,"0"0"-1944,0-5 0,1 3-89,3-6 0,3 0-339,6 0 0,10 0 0,3 0 0</inkml:trace>
  <inkml:trace contextRef="#ctx0" brushRef="#br0" timeOffset="98">12418 608 8036,'0'-13'628,"0"1"1,-4 0-244,0-1 0,-6 5 180,2 0 1,-3 1 130,-2-2 1,1 0-245,-1 5 1,0-5-18,-4 5 1,3 0-151,-2 4 1,1 0-119,-2 0 0,2 7 63,-6 5 1,5 4-281,-5 8 0,6-2-103,-2 7 0,5 2-204,4-2 0,-2 4-560,6-4 0,0 0 484,4-5 1,1 1 195,3 0 0,4-2-24,9-2 1,-2 1-1006,6-5 1,1-5 586,7-4 0,3-5 679,5 1 0,5-2 0,3-2 0</inkml:trace>
  <inkml:trace contextRef="#ctx0" brushRef="#br0" timeOffset="99">12703 732 8036,'7'-21'313,"-3"0"0,-2 2 407,-2-2 1,0 4-8,0 4 0,-6-2 45,-2 3 0,-3-4-352,-2 8 1,1 1-148,-1-1 0,-3 5-133,-1-1 0,-1 4 104,2 4 0,2 7-255,-2 6 0,2 5 84,1-2 1,5 4 170,0 1 0,5 0-438,-1-1 0,3-3-476,1 0 0,0-2 130,0 2 1,5-5 293,3-8 0,3 2-68,2-6 1,3 0 47,1-4 1,5-1-13,-1-3 0,2-3 87,2-5 0,-2-6 197,-2-3 1,2-4-141,-2-4 1,-2-2-25,2-7 0,-6-3 430,2 0 0,-5-2-170,-4 2 0,-1 8 512,-3-1 1,-2 8-333,2 6 1,-4 2 574,-4 5 1,1 2-357,-5 3 0,4 2 308,-5 6-441,1 0 1,-4 2-86,-1 2 0,5 4-32,0 9 1,0 6 7,-5 6 0,1 10-15,-1-2 0,5 3 14,0-3 1,5-1-950,-1-3 0,-2 3 406,2-3 0,0-3 173,4-1 0,0-3-353,0-1 1,1-4-816,4-1 0,0-4 222,3 0 1,3-3 520,-2-5 1,6 2 133,1-6 0,5 0 172,-4-4 0,5 0 137,-2 0 0,2-6-77,-1-2 0,3-3-60,-4-1 1,-1-2 42,2-3 0,-4 2 148,3-6 1,-3 5-100,4-5 1,-6 5 10,1-5 0,-2 6 142,-2-2 0,1-1 0,-1 2 0,1-6 0,-1 3 0</inkml:trace>
  <inkml:trace contextRef="#ctx0" brushRef="#br0" timeOffset="100">13175 595 8036,'4'-12'-1054,"0"0"0,0 3 2491,-4 1-598,0 5 139,0-2-184,0-1-550,0 5 1,0-6 108,0 3 107,0 2 29,0-3-261,0 5-105,0 0 166,0-6 96,0 5-89,0-5-142,0 1 1,0 2 126,0-5 1,0 4-99,0-4 1,-4 3-162,0-3 86,0 0 1,2-3 32,-2 3 0,1-2 309,-5 6 1,4-4-273,-4 3 0,3 0 128,-3 1 1,4 2 162,-4-2-263,-1 3 1,-3 2 35,0 3 1,-1 3 58,1 6 0,4 6-84,-1 6 0,2 1-271,-1 7 0,3 0 134,5 4 1,-4 1 75,-1-1 0,1 4-301,4 0 1,0 1 78,0-5 1,2-1-402,2-3 0,-3 1 222,3-5 1,-2 0-381,-2-4 1,0-4 288,0-1 1,0-5-229,0 2 20,0-3 1,-2-3-324,-2-3-317,3-2 268,-5-6-459,1 0 1,-1-2 1374,-2-2 0,-9-8 0,4-8 0</inkml:trace>
  <inkml:trace contextRef="#ctx0" brushRef="#br0" timeOffset="101">12902 757 8036,'8'0'953,"0"0"0,6 0-184,7 0 0,-2-5-340,2 1 0,-2-1 101,2 1 0,2 1-113,-2-5 0,2 3-1542,2-3 1,0 5 385,0-1 739,-6 3 0,4-5 0,-3 0 0</inkml:trace>
  <inkml:trace contextRef="#ctx0" brushRef="#br0" timeOffset="102">13807 732 7925,'0'-20'914,"0"4"0,0 2-104,0 2 1,0-1-334,0 1 0,-4 4 541,0-1 1,-2 7 147,2-3-835,3 4 1,-6 1-113,3 0 0,2 1-258,-2 4 0,3 6 86,1 5 1,0 2-261,0-1 0,0-4-274,0 4 1,5-1 355,4-3 0,2 2-157,1-7 1,1-1 15,-1 1 0,2-5 29,2 1 1,-1-2-35,6-2 1,-6-4 70,2-1 1,-5-4 30,-3 1 1,0-3 226,-5-2 1,0 1 362,-4-1 0,-1 1-494,-3 0 0,-2 3 168,-2 1 0,-7 5-58,3-1 1,1 1 260,2-1 0,1 3 108,-4-3-53,5 2-344,1 2-184,6 6 0,2-3 91,2 5 1,3-5 102,5 1 0,0 1-380,1-1 0,3 1 138,1-5 1,4-2-108,-5-2 0,6 1 74,-1-5 1,-2 2 248,2-6 1,0 2-39,3-6 1,1-3 33,0-2 0,-4-2 143,-1-2 0,-5 0-69,2 0 0,-7 2 427,-2 2 0,-5-1-230,1 5 1,-3-3 502,-1 3 0,0 1-306,0 3 0,-4 5 7,0 0 0,-4 4 205,4-5-224,-6 7-423,3-4 1,-4 7 64,3 4 0,-2 6-30,6 5 0,-4 12 112,3 1 1,-3 5-183,4 3 1,-4 2 78,4 2 1,0-2 33,4 2 1,0-1-159,0 1 1,0-3-594,0-1 0,0-1-432,0-7 1,0 0 552,0-5 1,0 0-380,0-4 1,1 3-239,3-7 452,-3 1 1,5-5-153,-6 0-83,0-5 378,0-1 325,0-6 0,-1-2 233,-4-2 0,-1-3 0,-7-5 0</inkml:trace>
  <inkml:trace contextRef="#ctx0" brushRef="#br0" timeOffset="103">14018 595 9605,'-7'-5'1008,"2"3"-1008,5-3 1221,0-1 1,7 5-514,5-3 1,6 3 52,7 1 1,4-5-568,0 1 1,5 0-446,-1 4 0,-1 0-2191,1 0 1,-6 0 2441,2 0 0,-2 6 0,-3 1 0</inkml:trace>
  <inkml:trace contextRef="#ctx0" brushRef="#br0" timeOffset="104">15023 732 7949,'0'-9'-237,"0"1"0,0 4-329,0-4 384,0 0 284,0-5-289,0 1 180,0 5 36,0-4 31,0 9-283,0-3 238,0 5 2197,0 0-305,-6 0-1347,5-6 0,-6 5-219,3-3 0,1-2-92,-5 2 0,1-1-71,-1 1 1,-3 2 25,3-2 0,-4 3 28,0 1 0,-2 0 98,-2 0 1,2 0-110,-3 0 1,4 4 27,0 0 0,1 7-28,-1 1 1,1 2-310,0 7 1,3 0 123,1 3 0,5 1-304,-1 0 1,3-2 14,1-2 1,1-2-130,3-2 1,3-3 5,6 2 0,-1-6 151,0-2 1,5-5-49,0 1 1,0-4 117,0-4 0,2 0-113,6-9 1,-1 2 61,-4-9 1,4-2 100,-4-7 0,0 1 12,0-5 0,-5 0 122,2-4 0,-3 0-164,-2-1 1,-4 1 8,1 0 1,-7 0 420,3-1 0,-4 7-150,-1 2 1,0 4 846,0 4-414,0 3 636,0 6-474,0 5-531,0 2 0,-4 7 85,0 7 1,-5 2-73,5 14 1,-4 2 160,4 10 1,-4 6-163,3 2 1,1-2-1,4-1 1,0-4 27,0-1 0,0-1-1176,0-3 1,4-7 519,1-5 1,4-2 260,0 2 0,0-3-1145,-1-6 1,3-5 555,-2-3 1,-2 2-131,1-2 0,-4 0 377,4-4 0,-4-1-248,5-3 1,-5-3 735,4-6 0,-5-5 0,2-1 0</inkml:trace>
  <inkml:trace contextRef="#ctx0" brushRef="#br0" timeOffset="105">14862 161 6924,'0'-12'-602,"0"4"2816,0-1-787,0 7-1040,0-4 1,-2 6 870,-2 0-197,3 0-790,-5 0 0,6 6-32,0 2 1,0 7-171,0 1 1,2 2 49,2-1 1,-1-2 119,5 6 1,-4-6 29,4 1 0,2-6-864,6-2 0,-2-1-61,3 2 1,2-4 364,2-5 1,-2 0 190,2 0 0,-1-5 33,5-4 1,1-2 482,3-1 0,-3 4-232,3-1 1,-4 2 279,-4-1 0,1-1-198,-6 4 1,5 0 407,-4 1 0,-1 2-568,-3-2 1,-2 4 93,-3 4 0,2-1-1376,-6 5 0,4-3 709,-4 3 1,0 4 466,-4 5 0,-5 10 0,-2-1 0</inkml:trace>
  <inkml:trace contextRef="#ctx0" brushRef="#br0" timeOffset="106">15184 2493 8024,'-7'0'68,"2"0"96,5 0 1,0 5-121,0 4 1,0 9 421,0 6 0,-4 9-121,0 13 0,-2 8-198,4-20 1,0 2-1,-1-1 1,0 0-238,-1 4 1,0 1 0,-1 2 0,0 1 199,3 0 1,0 1 0,-2 3 0,0 1 2,2-1 1,0 1 0,-2 4 0,0 1 35,1-2 0,1 1 0,0 6 0,0 0-355,2-4 0,0 0 0,0 2 1,0 2 329,0 0 0,0 0 1,0 0-1,0 1-67,0 0 1,0 2 0,0 6-1,-1 1 7,-1 1 0,0 2 0,0-20 0,0 0 0,-1 0-244,-1 4 0,0 0 1,0 1-1,-1-1 0,1 1 1,0-1 292,0 2 0,0-1 0,0 1 0,0 1 0,0 1 0,1-1-716,0-1 0,0-1 0,0 0 575,1 0 0,0-1 0,1-2-388,1-4 1,0-2 0,0 1 427,0 23 1,0-2-30,0-6 1,0 0-1,0 3 1,0 1 87,0-2 0,0-2 0,0 2 0,0-1-5,0-2 0,0 0 1,0-3-1,0 0-45,0-1 1,0 0-1,0 2 1,0 1-4,0-1 1,0 0 0,-2 0-1,0 0-37,0-4 1,0 0 0,-3-5 0,0 0 280,1-2 0,0 1 0,-3-3 1,-1 1-299,-1 0 1,1-1-1,-1-1 1,0-1-67,1-3 0,0-1 0,1-4 0,0 0 851,-10 29 0,3-8-1460,2-4 0,1-12 981,3-8 0,-2-10-1726,6-11 0,0-9 1373,4-8 1,0-20 82,0-17 0,0-11 0,0-5 0</inkml:trace>
  <inkml:trace contextRef="#ctx0" brushRef="#br0" timeOffset="107">15159 2431 7859,'0'-7'441,"0"0"-320,0 3 1331,0 3-499,0-5-803,0 6 1,-1 1 50,-3 4 1,-10 8-332,-11 12 1,-6 5 126,-11 8 0,-1 3-653,-2 0 0,2 1 302,6-5 1,5-5-37,3-3 1,9-3-592,3-1 0,5-6 981,4-3 0,-4-7 0,6-4 0</inkml:trace>
  <inkml:trace contextRef="#ctx0" brushRef="#br0" timeOffset="108">15147 2468 7873,'12'1'570,"1"4"1,1 1-169,2 7 0,3-1-86,6 1 1,4 0-274,0 4 0,6-2-346,-2 6 1,9-1-1208,8 5 1245,0 6 0,-15-18 0,1 0 0,-1 2 0,1 0 0</inkml:trace>
  <inkml:trace contextRef="#ctx0" brushRef="#br0" timeOffset="109">9862 6226 8002,'7'0'779,"4"0"-897,-3 0 1,3 0 151,2 0 1,5 0-63,2 0 1,4 0 12,1 0 0,5 0 44,3 0 0,4 0 164,5 0 0,6 0-77,6 0 1,6 0-101,2 0 1,2 0 50,6 0 0,-33 0 0,1 0-190,0 0 0,2 0 0,2 0 0,0 0 193,-1 0 0,1 0 0,2 2 0,0 0-46,-1 0 1,1 0 0,6 1-1,1-2 19,-2 0 1,1-2 0,1 1 0,1 0-306,2 0 1,0 0 0,-1 0-1,1 0 360,2 0 0,0 0-1203,5 0 0,1 0 1138,-3 0 0,1 0 1,5 0-1,0-1-1,-3-1 1,0 0-1,2 1 1,0 0 31,0-1 0,0 0-30,1 1 1,-1 1 166,-2 0 1,0 0-77,2 0 1,1 0-46,-2 0 1,0 0 0,3 0 0,0 0 87,-4 0 0,0 0-35,4 0 0,0 0-98,-3 0 0,0 0 0,4 0 0,1 0 32,-2 0 0,0 0 24,-1 0 0,0 0-27,0-3 0,-1 0 0,1 3 0,0-1 78,1-1 1,0 0-63,-1 1 0,0 1-214,0-1 1,-1 2 0,-1-1 0,-2 0 101,1-1 0,0 2 1,3-1-1,-1 1 48,-2 1 0,0 0 33,1-2 0,1 1-44,-5 5 0,0-1 0,2-3 1,-1-2-19,-2 2 1,0 0 37,5 2 1,1-1-27,-4-2 0,0-1 111,5 3 1,-1 0-2,-1-3 1,-2 0-80,2 2 1,-1 1-37,-3-2 0,0 0 35,8 2 0,0-1-773,-7-1 1,1-2 774,9 1 0,1 0-52,-8 0 1,-1 0 0,5 0 0,0 0-53,-3 0 1,0 0 0,2 0 0,0 0 30,-1 0 1,-1 0 0,0 0 0,0 0 66,-2 0 0,0 0 0,-1 0 1,0 0-113,-1 0 0,0 0 102,2 0 1,-1 0-356,-4 0 0,-1 0 519,5 0 1,1 0-109,-6 0 1,1 0 0,2 0 0,0 0 147,-1 0 0,0 0-120,-1 0 1,-1 0 5,3 0 1,-1 0-77,1 3 0,-1 0 28,-1-3 0,-1 1 46,0 2 0,0 0-57,0-3 1,-2 0 0,-3 1 0,-1 2-64,2-1 1,-1 0-74,0 0 0,-1 0 69,-3 1 0,0 0 0,-3-3 0,0 1-77,-3 1 1,1 0-15,-1-1 1,0-1 403,-3 0 1,0 0-365,2 3 0,-1 0 56,24-2 651,-1 5-720,-1-6 22,-10 0 679,4 0 0,-11 0-861,-3 0 27,-2 0 175,-7 0-2,-2 0-814,-5 0 1717,-6 0-1176,-1 0 1369,-11 0-2465,4 0 1386,-10 0 1,5-6-778,-6-2 0,-2-3 267,-2-1 1,-3-5 537,-5 1 0,-6-7 0,-1 4 0</inkml:trace>
  <inkml:trace contextRef="#ctx0" brushRef="#br0" timeOffset="110">20246 5941 7978,'5'8'955,"3"0"1,5-4-786,3 5 0,4-1 23,4 4 0,5 1 28,0-1 0,6 5 224,-2-1 1,-1 2-89,1-1 1,-6-2 85,2 5 0,-3-4-155,-1 0 0,-6 2-32,-2-1 0,-3-1-4,-2-3 1,-5-1-271,-3 0 0,-5 5 97,-7-1 0,-15 5 173,-18-4 1,-13 6-141,18-10 0,-2-1 1,-5 1-1,-2 0-1292,-8 4 0,-2-1 1180,-2-2 0,-2 0 0,0 1 0,0 0 0,-3-3 0,0 1 0</inkml:trace>
  <inkml:trace contextRef="#ctx0" brushRef="#br0" timeOffset="111">10135 5668 7974,'7'0'60,"4"0"1,-4-4 89,5 0 1,-3-1-111,-1 5 0,4 0 82,5 0 0,1 0 35,-2 0 1,0 0-12,4 0 1,1 0-8,4 0 1,1 2-137,3 2 1,-3-3 85,3 3 1,3-1 86,1 1 0,3-2-65,1 2 1,0 1-196,0 0 1,5 0 63,-1-1 1,4-2 98,-3 2 1,3-3 30,-3-1 1,0 0 99,0 0 0,-2 0-29,5 0 1,-4 0-79,5 0 1,-5 0-80,5 0 1,-2 0 74,1 0 0,4 0-107,-4 0 1,-2 0 127,-2 0 1,2 0-97,-2 0 0,5 0 40,-5 0 1,0-4-4,-3 0 1,3 0-38,0 4 1,-3 0 35,-5 0 0,-2 0-17,2 0 0,3-4 20,-3-1 1,-1 1-72,1 4 1,-4-4 72,4 0 0,-4-4 5,4 4 0,-4-2 10,4 2 0,-5-2 86,1-2 1,-2-1-105,2 4 0,-3-3 9,3 4 0,2-4 177,-2 4 1,5-6-92,-1 2 1,3-3-312,1-2 0,5 1 105,-1-1 0,9 1-79,-5 0 0,10-1 114,-5 1 1,2-5 56,-2 1 1,-1-2-254,1 1 1,1 2 161,3-6 1,-3 5 430,3-5 1,-3 5-147,-2-5 0,1 5-59,-1-5 0,0 4-50,-4-3 1,2 3-139,-6-4 1,6 5 70,-1-5 0,2 5-17,2-5 1,-1 2-67,1-2 1,0-2 80,-1 2 1,-2-2-120,3-2 0,-4 0 60,8 0 0,-3 4-33,-1 1 1,-1-1 47,1-4 1,0 1 135,-1-1 0,-3 4-81,-1 0 0,-3 2-45,3-2 1,-3-2 58,3 2 1,-4-2-29,5-2 1,-5 4-5,5 1 1,-6-1 9,1-4 1,-2 2 194,-2 2 0,0-2-117,0 2 0,-5 2-121,-3-2 1,1 6 50,-1-2 1,1-1-6,-1 2 1,-2-1 67,2 5 1,-2-2-96,2-2 1,-3 2-30,3-3 1,-1 4-19,1 0 0,-2-1-117,6-2 1,-4 2 73,4-2 0,-4-2 33,4 1 0,-4 1 80,4 3 1,-4 1 126,4-1 0,-5 1 88,1 0 0,1 3-93,-1 1 0,0 4-177,-4-4 0,0 3 78,0-3 0,-5 4-174,1-4 0,0 4 111,3-5 0,1 5-87,0-4 1,0 4 37,0-4 1,-5 3-81,1-3 0,0 4 225,4-4 1,-1 5-132,1-1 0,-1-2-4,-4 2 0,4-1 4,-4 1 1,4 2 169,1-2 1,-3 3-82,3 1 0,-3-2-93,6-2 1,-1 3 46,-3-3 0,1 2-20,0 2 0,0-4 144,0 0 0,-2 0-124,-2 4 0,2-4-24,-2 0 1,2 0 24,2 4 1,1 0-48,3 0 1,-2 0 56,1 0 0,0 0-163,1 0 1,-3 0 135,3 0 1,-1 0 39,1 0 1,-3 0 133,3 0 1,1 0-113,-1 0 0,0 0-57,-4 0 1,0 0 14,-1 0 1,5 0 65,0 0 0,0 0-27,-4 0 0,1 0 26,3 0 1,-1 0 21,5 0 1,-6 0-49,2 0 0,2 0 46,-2 0 0,4 0-47,-4 0 1,1 0-16,-1 0 1,-3 0 22,3 0 1,1 0-73,-1 0 0,0 0 83,-4 0 1,4 0-429,0 0 0,-1 0-8,-8 0 0,2 0-174,-5 0 0,3 0 289,-3 0 0,-5 0-190,-3 0-3159,-1 0 1966,4 5 1614,-5 2 0,-1 5 0,-6 1 0</inkml:trace>
  <inkml:trace contextRef="#ctx0" brushRef="#br0" timeOffset="112">11748 3708 8174,'12'0'586,"1"0"40,-1 0 1,2 0-210,2 0 1,0 0-870,4 0 1,1 0-1209,4 0 0,6 0 1543,7 0 0,0 0 117,8 0 0,-1 0 0,5 0 0</inkml:trace>
  <inkml:trace contextRef="#ctx0" brushRef="#br0" timeOffset="113">12914 3708 8121,'21'0'-10,"-1"0"1,1 0-189,4 0 1,1 0 184,3 0 0,-3 0-95,3 0 0,-3 0-474,-1 0 0,0 0 582,0 0 0,0 0 0,-1 0 0,7 6 0,0 1 0</inkml:trace>
  <inkml:trace contextRef="#ctx0" brushRef="#br0" timeOffset="114">13894 3708 8117,'32'0'0,"-2"0"-225,-5 0 0,4 4 207,0 1 0,-4-1 215,-5-4 1,0 0 152,0 0 0,2 0-74,-5 0 1,5 0-22,-1 0 0,-2 0-214,2 0 1,-1 0-264,5 0 0,4 0-1532,0 0 1754,5 0 0,-2-6 0,5-1 0</inkml:trace>
  <inkml:trace contextRef="#ctx0" brushRef="#br0" timeOffset="115">15358 3820 8002,'23'0'176,"-2"0"0,1 0-205,-5 0 1,3-4-371,-3 0 0,6-2 124,2 2 1,1 3-17,7-4 0,-4 0 36,4 1 0,-4-4 272,4 3 1,-5 0-18,1 1 0,-3 2 0,-1-2 0,0 3 0,-1 1 0,1-6 0,0 0 0</inkml:trace>
  <inkml:trace contextRef="#ctx0" brushRef="#br0" timeOffset="116">16499 3783 9168,'19'0'768,"-2"0"0,1-4-404,-2-1 0,1 0-425,-5 1 0,1 1 64,-1-5 1,2 5 132,3-1 0,-2 1-437,5-1 1,-3 3-129,4-4 0,-5 4 107,5 1 1,-5 0 144,5 0 1,-6 0-336,2 0 1,1 0 150,-2 0 0,2 0-38,-1 0 0,-4 0 52,4 0 1,-2 0 393,2 0 0,-4 0-87,4 0 0,-2 0 17,2 0 1,-4 4 402,4 0 0,1 1-259,-2-5 1,5 0 197,-4 0 0,1 0-109,-2 0 0,-1 0-58,6 0 1,-4 0-12,3 0 0,-3 0 38,3 0 0,-4 4-18,0 0 1,2 0 4,-1-4 0,-1 0 322,-3 0 1,-1 0-141,0 0 0,-3 0-118,-1 0 0,0 0 1,5 0 1,0 0-559,4 0 0,-3 0 254,2 0 0,2-4-83,-1 0 1,3 0-67,-3 4 1,1 0-127,-2 0 1,-2 0 139,3 0 1,-4 0 58,0 0 0,-1 0 344,1 0 0,-5 0-100,0 0 1,0 1-150,5 3 0,-5-3 62,0 4 0,1-4-83,3-1 0,0 0 40,1 0 1,-1 0-96,1 0 0,-1 0-253,1 0 0,-1 0-114,0 0 497,-5 0 0,4-6 0,-4 0 0</inkml:trace>
  <inkml:trace contextRef="#ctx0" brushRef="#br0" timeOffset="117">11525 3497 7906,'0'-6'1816,"0"0"-680,0 6-270,0 0-422,0 6 1,0 2-55,0 8 0,0 5-122,0 8 1,0 1-468,0 3 1,4 7 221,0-2 0,1 2-1142,0-3 0,-4 1 1119,3 4 0,3 7 0,0 8 0</inkml:trace>
  <inkml:trace contextRef="#ctx0" brushRef="#br0" timeOffset="118">15308 1885 7981,'-8'-4'522,"0"0"1,5-2 121,-1 2 0,1 3 107,-1-3-172,3 2 1,-4 2-131,10 0 0,7 0-225,9 0 1,3 0 0,5 0 0,-1-1-221,5-3 1,-1 1-429,1-5 1,-3 5-534,-5-1 0,-6 3-1747,-2 1 1535,-3 0 1169,-8 0 0,0 5 0,-6 2 0</inkml:trace>
  <inkml:trace contextRef="#ctx0" brushRef="#br0" timeOffset="119">15370 1960 8999,'0'8'500,"0"0"1,0 0-385,0 5 0,0 5 137,0 2 0,0 0 254,0 0 1,0 1-539,0 4 1,0-5-773,0 1 0,0-4 532,0 3 1,0-4 277,0 0 0,0-2 248,0-2-255,0 1 0,-5-1 0,-2 0 0</inkml:trace>
  <inkml:trace contextRef="#ctx0" brushRef="#br0" timeOffset="120">15333 2146 7981,'4'-9'0,"0"1"490,6 5 0,-3-6-12,5 5 1,2-5-180,3 5 0,-2-6-60,5 2 0,0 1-15,0-1 1,4 4-1280,-4-4 0,0 4 584,0-5 0,-3 5-953,4-4 1424,-6 5 0,8-13 0,-3 2 0</inkml:trace>
  <inkml:trace contextRef="#ctx0" brushRef="#br0" timeOffset="121">15755 1848 7981,'-2'-7'748,"-2"3"0,3 4-578,-3 4 1,-2 3 53,2 5 1,-5 6 14,0 3 0,-2 2 432,-1 2 0,4 1-230,-1 3 0,6-4-480,-1 0 1,3 0 84,1-5 1,0-2-561,0-1 0,1-5 377,3-4 0,3 2-726,6-6 0,-1 0 249,1-4 1,3-1-83,1-3 0,3-3 696,-3-5 0,5-6 0,-3-2 0</inkml:trace>
  <inkml:trace contextRef="#ctx0" brushRef="#br0" timeOffset="122">15891 1922 7981,'7'6'1476,"0"1"-670,-3 5 0,-1-4-275,5 1 0,-1-1-134,1 4 0,3 1-158,-2-1 0,2-4-178,1 1 0,1-1-294,-1 4 1,0-1-445,1-2 0,-5 2-1810,0-3 1944,1-3 1,2 2-1143,-3-2 1685,-3-4 0,1-1 0,1-7 0</inkml:trace>
  <inkml:trace contextRef="#ctx0" brushRef="#br0" timeOffset="123">16102 1947 6651,'0'-12'1402,"-5"5"0,-4 3-947,-7 8 1,1 4-156,-6 9 0,4 1-253,-3 2 1,3 4-259,-3-4 1,4 2-431,0-1 1,3 1-1544,5-5 2184,3-1 0,-1-3 0,-1-1 0</inkml:trace>
  <inkml:trace contextRef="#ctx0" brushRef="#br0" timeOffset="124">16115 1848 7981,'12'0'0,"2"0"1565,2 0 1,2 0 1591,3 0 0,-3 1-2888,-6 3 0,1 3-44,-1 6 0,5 1-1,-1 2 1,-1-1 569,-6 6 0,2 0-299,-3 3 0,-3 1-1501,-1 0 0,-2-2 680,-2-2 1,-2 3-2029,-2-4 1,-8 5 2353,-9 4 0,-13-3 0,-5 4 0</inkml:trace>
  <inkml:trace contextRef="#ctx0" brushRef="#br0" timeOffset="125">20940 6276 7934,'7'-13'0,"0"1"795,-3-1-507,3 1 1,4 0 883,-3-1-310,3 6-229,-9 2-349,3 5 1,1 0 101,2 0 0,3 1-257,2 3 0,-1 2 104,0 2 1,1 7 7,-1-2 0,2 3-21,2 1 0,-2 1-215,3 2 0,-3 2 77,-2-5 0,0 4-368,1-5 0,-1 2 82,1-1 0,-1-4-76,0 4 1,1-8-406,-1 0 1,-4-2 314,1 1 1,-1 2-366,4-6 1,-3 0-200,-1-4 123,0 0 1,1 0 810,-1 0 0,-5 0 0,2 0 0</inkml:trace>
  <inkml:trace contextRef="#ctx0" brushRef="#br0" timeOffset="126">21312 6238 7934,'0'-7'2717,"0"1"-2116,0 1 1,-1 4-188,-3-3 0,-3 5-30,-5 8 1,-12 6-115,-5 14 0,-7 2-36,-5 7 0,-2 2-222,-2-3 1,2 7-13,6-7 0,0 3 0,-1-3 0</inkml:trace>
  <inkml:trace contextRef="#ctx0" brushRef="#br0" timeOffset="127">16065 4192 7460,'0'-7'74,"0"0"266,0 3 110,0 3 45,0-10-55,0 9 1,0-5 627,0 3-338,0 3-184,0-5-81,0 6-1159,0 0 643,-6 0 1,5 2-93,-3 2 0,3 4 136,1 9 0,0-2-1056,0 6 1,0-2 223,0 1 0,0 4 839,0-3 0,0 2 0,0 2 0</inkml:trace>
  <inkml:trace contextRef="#ctx0" brushRef="#br0" timeOffset="128">16065 4614 7918,'0'16'0,"0"1"0,0-1 344,0-3 0,0 3 407,0 1 1,0-1 196,0-3-577,0-1 1,0 1 162,0-1-625,0 0 0,0 1 115,0-1 1,4 1-643,0-1 1,0 0 71,-4 1 1,0-1-351,0 1 0,0 3 319,0 1 0,0 5 155,0-2 1,0 2 421,0-1 0,0 2 0,0-2 0,0-2 0,0 2 0,0-4 0,0 3 0,0-3-107,0 4 1,0-6 271,0 1 0,2-2 206,2-2 1,-3 1 45,3-1 0,-2 1-99,-2-1 1,0 0 84,0 1 1,1-2-37,3-3 0,-2 3-493,2-3 170,-3 3 1,3 2-560,0-1 0,1-4-19,-5 1 1,1-1 332,3 4 0,-3 1-709,4-1 910,-4 1 0,-1-1 0,0 0 0</inkml:trace>
  <inkml:trace contextRef="#ctx0" brushRef="#br0" timeOffset="129">16139 5606 7918,'0'8'-161,"0"0"0,0-3 165,0 3 1,0-4 348,0 4 22,0-5-289,0 8 0,0-4 84,0 5 0,0-3-143,0-1 0,0-4-584,0 4 474,0 0 1,0 5-449,0-1 1,0-3 291,0-1 1,0-4-285,0 4 523,0 0 0,0 5 0,0-1 0</inkml:trace>
  <inkml:trace contextRef="#ctx0" brushRef="#br0" timeOffset="130">16139 5854 7918,'0'8'-1137,"0"0"1539,0 1 0,0 3 341,0 1-309,0-1 1,0 0-59,0 1 0,-1-5-158,-3 0 1,2-4-1,-2 5 0,3-5 28,1 4 0,-1-1 66,-4 1 0,4-1-225,-3-3 1,3-1-131,1 5 1,0-4 130,0 5-1157,0-7 659,0 9-244,0-4 1,0 6 653,0-1 0,-6 1 0,-1-1 0</inkml:trace>
  <inkml:trace contextRef="#ctx0" brushRef="#br0" timeOffset="131">16028 6796 7953,'7'-12'1999,"-3"0"-2140,-3-1 0,-1 1-1,0-1 0,2 5-24,2 0 83,-3 5 0,6-2 1462,-3 5 1,-1 0-736,5 0 1,-1 1-398,1 3 0,2 7-248,-6 6 0,6 3 56,-2-3 1,-1 5-144,1-1 1,-1-2 103,1 2 0,3-6-379,-2 1 0,-3-2 180,3-1 1,-2-1-280,1 0 1,3-1 201,-3-2 0,-1 0-222,1-5-2531,-5 1 1701,8 0 1312,-4-4 0,5-1 0,1-6 0</inkml:trace>
  <inkml:trace contextRef="#ctx0" brushRef="#br0" timeOffset="132">16325 6710 7907,'-12'-7'0,"0"3"0,3 2 725,1 2 0,-2 6-213,-6 2 0,1 3 144,-6 1 1,5 5-345,-5 0 1,6 5-134,-2-2 0,-1-2-718,2-1 1,-1 1 409,5-2 0,3 1 244,1-5 1,1 1 346,-1-1-462,3 0 0,-1 1 0,-1-1 0</inkml:trace>
  <inkml:trace contextRef="#ctx0" brushRef="#br0" timeOffset="133">16437 6573 7812,'8'-1'0,"1"-3"0,-5 2 0,4-2 0,-4 3 0,4 1 0,-3 0 0,3 0 0,-5 0 0,4 0 689,-3 0 0,-2 5 2677,7 4-4038,-7 2 0,9 0-511,-2-3 0,-2 3-239,1-3 1422,0-2 0,-1 5 0,-1-4 0</inkml:trace>
  <inkml:trace contextRef="#ctx0" brushRef="#br0" timeOffset="134">16698 6623 7825,'-13'0'0,"1"-2"873,-1-2 1,1 3-413,0-3 0,-1 2-263,1 2 0,-2 0-66,-3 0 1,4 6 76,-4 2 0,2-1-328,-2 1 1,8 1 160,-4 3 1,8-1-189,-3-3 1,5 3 127,-1-2 1,2-2 55,2 1-368,0-5 350,0 8 1,6-9-14,2 7 0,-1-7-1,1 2 0,2-2-188,6-2 0,-2 0 128,3 0 0,-2-2 63,1-2 0,-2 2-317,3-7 0,-3 7-1968,-2-3 1427,0-1 849,1-1 0,-6-6 0,-2 1 0</inkml:trace>
  <inkml:trace contextRef="#ctx0" brushRef="#br0" timeOffset="135">16598 6536 7825,'-6'0'3137,"0"0"-2692,6 0 536,0 0 0,0 6-322,0 2 0,0 8-75,0 5 0,0 2-1739,0 2 1,0 1 340,0 3 814,0-2 0,11 3 0,3-5 0</inkml:trace>
  <inkml:trace contextRef="#ctx0" brushRef="#br0" timeOffset="136">12070 4142 9646,'9'0'442,"-1"0"1,0 0-317,5 0 1,0 5-994,4-1 1,-2 0-2370,6-4 3236,-1 0 0,5 0 0,0 0 0</inkml:trace>
  <inkml:trace contextRef="#ctx0" brushRef="#br0" timeOffset="137">12567 4142 7868,'8'0'398,"0"0"1,-1-1-307,1-3 1,3 2-2,-2-2 0,2-1 6,1 1 0,-4-5-106,1 5 0,-1 0-575,4 4 0,1-4 221,-1 0 1,1 0 180,-1 4 0,0-4-104,1 0 1,-1-1-95,1 5 380,-1 0 0,0-5 0,1-2 0</inkml:trace>
  <inkml:trace contextRef="#ctx0" brushRef="#br0" timeOffset="138">13224 4093 7868,'7'8'0,"-3"0"567,3-5 1023,-6 3-585,5-6-304,-6 0-1089,0 0 411,5 0 0,2 0-800,6 0 1,-1 0 505,1 0 0,3 0-314,1 0 1,5 0-43,-2 0 627,-2 0 0,6-6 0,-5-1 0</inkml:trace>
  <inkml:trace contextRef="#ctx0" brushRef="#br0" timeOffset="139">13708 4105 7868,'12'7'0,"1"-1"0,-1-6 0,5 0 175,-1 0 1,1 0 251,-5 0-230,1 0 0,-1 0-487,0 0 206,1 5-322,-1-4 300,1 5 1,-1-6-332,0 0 0,1 0 64,-1 0 373,1 0 0,5 0 0,1 0 0</inkml:trace>
  <inkml:trace contextRef="#ctx0" brushRef="#br0" timeOffset="140">14328 4130 8106,'8'0'420,"1"0"1,-1 0-300,4 0 0,-3 0 333,-1 0-241,0 0 1,5 0-407,-1 0 0,0 0 174,1 0 0,-1 0-594,1 0 1,-4 0-47,4 0 0,-4 0 376,8 0 1,-2 0-239,2 0 521,-4 0 0,11 0 0,-5 0 0</inkml:trace>
  <inkml:trace contextRef="#ctx0" brushRef="#br0" timeOffset="141">14874 4155 7868,'12'0'1135,"-5"0"-857,4 0 1,-4 0 17,6 0 1,-1 0-84,0 0 1,-3-4-1,-1 0 1,0-5-202,5 5 1,-1 0-134,1 4 0,-1-4-742,0 0 1,-3 0 532,-1 4 0,0 0-356,5 0 0,0 0 295,4 0 0,-3 0 391,2 0 0,3-6 0,1-1 0</inkml:trace>
  <inkml:trace contextRef="#ctx0" brushRef="#br0" timeOffset="142">15383 4118 7868,'7'5'0,"-2"-4"577,1 5 1,-4-6 242,7 0-440,-7 0 101,9 0-974,-4 0 476,6 0 1,-1 0-497,1 0 201,-1 0 1,0 0-318,1 0 0,-1 0-12,1 0 1,-1 0 72,0 0 568,1 0 0,-1-6 0,1 5 0,4-4 0,3 5 0</inkml:trace>
  <inkml:trace contextRef="#ctx0" brushRef="#br0" timeOffset="143">15730 4118 7868,'12'0'-1824,"-5"0"1564,-1 0 444,-1 0 1,-2 0 390,5 0-333,-5 0-325,8 0 210,-4 0-42,5 0-217,1 0-13,-6 0 327,4 0 23,-4 0 317,5 0-397,0 0 0,-3 0-73,-1 0 0,-4 0 134,4 0-667,-5 0 259,8 0-269,-4 0 144,5 0 160,1 0 119,-6 0 542,4 0-249,-10 0 181,10 0-129,-9 0 721,3 0-635,-5 0 0,1 0-116,4 0 95,-4 0-1,5 0 35,-6 0 880,0 0-1453,0 5 164,-6-4 1,5 6-174,-4-3 203,4-2 1,1 5-182,0-3 53,0-3-6,0 5 76,0-6-51,0 5 0,1-3 50,4 2-11,-4-3-400,10-1 239,-10 0 322,10 0-156,-9-5-81,3 3 64,-5-3 1,0 3 1696,0-2-752,0 3-314,0-5-165,0 6 120,0 0-264,0 6-274,0-5 0,0 10 51,0-2 130,0-4-110,0 6-409,0-10 65,0 5 274,6-6 0,-3 0-147,5 0 1,-5-1 95,1-4 1,1 3-71,-1-7 1,2 1 97,-2-4 1,-3 4-3,4-1 0,-4 5-60,-1-4-21,5 5-7,-3-2 640,3 5 40,-5 0-214,0 0 0,-4 1-269,0 3 1,0-1 217,4 5 0,-4-4 275,0 5-573,0-7-38,4 4 63,0-1-224,0-3 498,0 3-105,0-5 4435,0 0-4205,-6 0-219,5-5 1,-10 3-223,2-2-2374,-2 3 1718,-1-5 0,-2 5 705,-2-3 0,-9 2 0,-7 2 0</inkml:trace>
  <inkml:trace contextRef="#ctx0" brushRef="#br0" timeOffset="144">12108 4080 8037,'-2'-8'730,"-2"0"-409,3 0 357,-5-5 1,2 5 201,0 0-228,0 5-393,4-3 0,0 8-63,0 2 0,0 4 34,0 9 1,0 2 28,0 6 0,0 0-29,0-1 1,0 1-254,0 0 0,0-2-120,0-2 0,0-2 141,0-2-597,0-3 384,0 4-350,0-6 222,0 0-73,0-5 115,0-1 273,0-6-262,0 0 190,0-6 1,0 4-69,0-7 0,-4-3 62,0-5 0,-2-5 15,2 2 0,1-2 12,-5 1 0,5-3 193,-1 4 0,1 2-62,-1 1 1,3 4 289,-3 0 1,2 5 210,2 0 1,0 4 13,0-5 112,0 6-446,0-2 0,2 4-199,2-4 1,-2 4 177,7-3 0,-1 3-110,4 1 0,2 0 69,3 0 0,-3 0-139,2 0 1,2 1 95,-1 3 0,-5 2-4,-4 2 1,-4 3-20,5-3 0,-7 3 14,3 2 1,-4-5 259,-1 0 1,0 0-64,0 5 0,-6-5-9,-2 0 0,1-4-117,-1 5 1,0-5-221,-5 4 0,1-5-352,-1 1 0,5 2 272,0-2 0,0 0-435,-5-4 309,1 0 38,-1 0-57,1 0-3753,5 0 1965,2 0 2043,5 0 0,5-6 0,2-1 0</inkml:trace>
  <inkml:trace contextRef="#ctx0" brushRef="#br0" timeOffset="145">12083 4130 8039,'-7'0'552,"1"0"1,2-1 1272,0-4-581,0 4-446,4-4-777,0 5 0,0 5 154,0 3 0,0 5 48,0 3 1,0 4 6,0 4 1,0 1-225,0 0 1,0 0-488,0 0 0,0-5 623,0 1 1,0-6-430,0 2 178,0-4 1,1-2-1294,4-2 666,-4 2-487,4-10 0,1 5 1223,2-6 0,3 0 0,2 0 0</inkml:trace>
  <inkml:trace contextRef="#ctx0" brushRef="#br0" timeOffset="146">12294 4217 8125,'7'0'1722,"-2"0"-559,-5 0 883,0 0-1454,6 0 0,-4-4-325,7 0 0,-1-1-30,4 5 0,5-4 2,-1 0 1,2 0-236,-1 4 0,-3-1 100,2-4 1,-2 4-560,-2-3 1,1 3 336,-1 1 0,1 0-1289,-1 0 0,0-5 659,1 1 1,-5 0-975,0 4 1722,1 0 0,3 0 0,0 0 0</inkml:trace>
  <inkml:trace contextRef="#ctx0" brushRef="#br0" timeOffset="147">12753 4130 8000,'7'-6'-1416,"2"4"1132,-5-7 1,1 5 959,-5-4 1,0 4 617,0-4 1,0 4-1066,0-5 1,0 5 196,0-4 1,-2 4-144,-2-5 1,1 5 211,-5-4 1,4 5 337,-4-1-426,-1-3 0,-3 6 262,0-3-506,-1 2 0,1 4 21,-1 2 1,2-1-86,3 5 0,-3 2 104,3 6 1,2-2 22,2 2 1,-1 4-138,0 0 0,1-2 75,4-1 0,0 1-124,0-2 0,0 1 24,0-5 1,6 1-55,2-1 0,3-4 7,1 1 0,1-7 66,-1 2 1,5-2-621,-1-2 0,6 0 290,-1 0 0,-2 0-1266,2 0 1,-2 0 675,2 0 1,-7-2-2038,-6-2 2874,-5 3 0,8-5 0,-4 6 0</inkml:trace>
  <inkml:trace contextRef="#ctx0" brushRef="#br0" timeOffset="148">11847 4614 7931,'-11'-2'2964,"3"-2"-1594,2 3-448,6-5 140,0 1-682,0 3 1,7-3 98,6 5 0,5 0 71,6 0 1,7 0-161,2 0 0,3 4-47,1 0 1,4 2-125,1-2 1,3-3-129,-4 3 0,5-2 156,-5-2 1,5-2-1,-5-2 0,5 1-89,-5-5 1,-1 4-816,-7-4 1,-3 4-707,-5-5 1,0 7 130,0-3-2059,-6 4 1614,-1 1 784,-11 0 1,-2 1 892,-5 4 0,-11 7 0,-3 7 0</inkml:trace>
  <inkml:trace contextRef="#ctx0" brushRef="#br0" timeOffset="149">12257 4750 9180,'-6'7'1621,"5"-1"-855,-5-6 602,6 0-780,0 0 0,0 6-441,0 7 1,0 5 44,0 7 0,0 5 28,0 3 0,0 3 13,0 1 1,4 0-911,0 0 0,2 1 404,-2-1 1,-1-6-539,5-2 1,-4-2 308,4-3-1,-5-4 197,1-4 0,-1-3-648,1-5-1595,-2 3 2549,3-10 0,-5-1 0,0-7 0</inkml:trace>
  <inkml:trace contextRef="#ctx0" brushRef="#br0" timeOffset="150">12207 4825 7931,'0'-7'628,"0"-4"-628,0 4 0,1-2 843,3 1 0,5 5-125,7-1 0,4-1 160,4 1 1,1 0-117,0 4 1,0 0-301,0 0 0,-5 1 10,1 3 0,-6 2-188,2 2 0,-5 3 64,-4-3 0,2-1 196,-6 1-105,0 1-206,-4 3 1,-1-1 219,-3-3 1,-5 3-904,-7-3 1,-3 2 361,-6-2 1,0 3-1866,0-2 0,-1 0 1022,-3 0 1,3 2 930,-3-3 0,3-3 0,1 1 0</inkml:trace>
  <inkml:trace contextRef="#ctx0" brushRef="#br0" timeOffset="151">16053 4167 8074,'0'-7'-582,"0"-4"941,0 3 0,-2 2 255,-2 2 210,3-3-536,-5 6 1,6-6 186,0 3 22,-5 3-288,3-5 288,-3 6 1,5 0-493,0 0 11,0 6-171,0-5 128,0 5 1,0-5-150,0 3 111,0-3 1,1 5 118,3-6-181,-2 0 135,3 0-9,1 0-2,-5 0 152,5 0 1,-2-1-87,0-4 0,0 3-42,-4-7 0,0 5 268,0-4 0,0 4 138,0-4 48,0 5-143,0-3-345,-6 6 0,0 0 88,-7 0 0,5 6 58,0 2 1,-1 5-74,-3 3 0,4-2-223,-1 2 0,7 0-21,-3 0 0,4-2 152,1 2 1,0-6-106,0-2 1,0-4 101,0 5-4,0-7-9,0 4 169,6-6-156,1 0 65,5 0 0,0-1 2,1-4 0,-1-1 116,1-7-145,-1 1 0,0-1 0,1 1 192,-1 0 1,-5-1-166,4 1 1,-10-1 312,4 1-27,-4 0-252,-1 5-10,0-4 231,0 9 20,0-9-150,0 10-75,0-5 1,-6 6 91,-2 0-6,3 0-39,-6 0 0,4 0 110,-6 0-1405,1 6 616,5-5 305,-4 10 144,4-4-1446,0 6 753,-4-1 796,4 6 0,-11 1 0,-1 6 0</inkml:trace>
  <inkml:trace contextRef="#ctx0" brushRef="#br0" timeOffset="152">26535 2505 7960,'7'-18'52,"-3"-2"1,-3 2 183,-1 1 1,5-1-1,-1 2 1,1-1-639,-1 5 0,-2 4 511,2-1 179,-3 7-35,-1-4 56,0 6 182,0 0-361,6 0 1,-5 1 76,3 4 0,2 6-8,-2 5 0,4 6-69,-4-1 0,1 8 30,-5 4 1,0 3-7,0 1 1,0 6 4,0 2 1,0 5 25,0 3 0,-5 9-236,4-27 0,-2 1 1,-1 0-1,0 1 143,2 0 1,0 0-1,0 2 1,0 1-94,1-1 0,2 0 0,-1 3 0,0 0-16,0 0 1,0-1-1,0 1 1,0 0 81,0-1 0,0 1 1,0 2-1,0 1-289,0-2 0,0 1 1,0 5-1,0 0 300,0 3 1,0-1-786,0-1 1,0 1 786,-1 6 0,2 2-965,1-4 1,1 1 939,-2 3 1,0 1 4,4 2 1,1 0-10,-5 0 0,-1 0 22,3-3 0,0 0-28,-3 3 0,0-1 1,1 0-1,2 1-69,-1 2 1,0 0-40,0-3 0,0 0 125,-2 1 1,0-1-1,0-5 1,0 0 73,0 0 1,0-1 0,0 2 0,0-1-555,0-4 0,0 0 442,0 1 1,0 0-1,0-6 1,0 0-78,0 2 1,0 1 299,0-1 0,0 1-125,0 0 0,0-1 0,-2-1 0,0-1 32,0 1 0,0-1-125,-3-2 1,0 0 36,4 1 0,1 0 0,-5 0 0,-1-1-26,1 1 0,1-1 0,-1 3 0,-1-1 48,0-1 0,0-1 0,0 0 0,-1 0-126,1-4 0,0 0 0,0-1 0,0-1 490,0-4 1,-1 0 0,-5 33-391,-1-6 0,7-7 53,1-5-236,4-1 1006,-4-10 0,3-2-850,-2-8 1,3-3 727,1-1 0,0-10-1858,0-3-1445,5-7 1611,-3 6 0,3-11 1066,-5 0 1,-5-17 0,-2-9 0</inkml:trace>
  <inkml:trace contextRef="#ctx0" brushRef="#br0" timeOffset="153">26597 2356 7772,'-1'-6'733,"-3"1"-473,2 4 0,-5 4-54,3 5 0,1 2-109,-5 10 1,-4 2 66,-5 7 1,-5-1-256,1 5 0,-2-5 123,-2 1 1,5-2-119,-1 2 0,2-4 86,-2 0 1,-1-2-522,5-6 0,2 3 31,7-3 1,-2-5-608,6-4 1097,0-5 0,4 3 0,0-6 0</inkml:trace>
  <inkml:trace contextRef="#ctx0" brushRef="#br0" timeOffset="154">26610 2381 8515,'8'4'857,"0"1"0,0 8-663,5 0 1,3 7 236,1 1 1,6 2-85,2 2 0,1 0-651,7 0 0,6 0 249,6-1 0,2 0-203,-1-3 0,2 2 0,-4-4 0</inkml:trace>
  <inkml:trace contextRef="#ctx0" brushRef="#br0" timeOffset="155">27255 1848 7962,'0'-12'-39,"0"-1"1,0 1 180,0-1 885,0 1-627,-6 0 1,3 1-47,-5 2 1,4 4 236,-4 5-503,5 0 0,-8 0 90,3 0 0,-2 11 73,2 5 0,-3 6 10,2 3 0,4 5 66,1 4 1,-2 1-206,2 3 1,0 0 54,4 3 0,0-3-289,0-1 1,0-1 129,0-7 1,0 4-511,0-4 1,0-2 270,0-6 1,0 1-152,0-5 0,0 3 161,0-3 0,-1-1-42,-4-3 1,3-1-755,-7 0 0,3-3 115,-3-1 1,-2-5 891,3 1 0,-3-3 0,-1-1 0</inkml:trace>
  <inkml:trace contextRef="#ctx0" brushRef="#br0" timeOffset="156">27044 2121 9494,'8'0'54,"0"0"0,5-4 387,3 0 1,6-2-301,-1 2 0,6 1-242,2-5 0,5 1-742,-6-1 1,6-2 503,-6 6 1,1-2-492,-4 2 830,0 3 0,0-5 0,0 6 0</inkml:trace>
  <inkml:trace contextRef="#ctx0" brushRef="#br0" timeOffset="157">27565 1848 7962,'-7'-7'480,"0"0"-281,3 3 1,1 3 12,-5-3 0,1 8 643,-1 4 0,-3 4-356,2 5 0,-2 2-236,-1 6 0,4 0-203,-1 0 1,7 4 103,-3-1 0,4 1-517,1-4 0,0-4 313,0 0 1,6-6-735,2 1 0,3-2 390,1-2 1,1 1-485,-1-1 0,5-5 268,-1-3 1,1-2-234,-5-2 833,6 0 0,-4-6 0,4-1 0</inkml:trace>
  <inkml:trace contextRef="#ctx0" brushRef="#br0" timeOffset="158">27714 1960 7962,'0'-7'902,"0"1"-213,0 6 0,0 6-255,0 2 0,0 8-90,0 5 1,5-2-109,3 2 1,-1-4-158,2 3 0,-1-5-217,4 2 0,1 1-323,-1-2 0,0-3-1564,1-5 1517,-1 0 0,1 3-1084,-1-2 873,0-4 719,1-5 0,-1-5 0,1-2 0</inkml:trace>
  <inkml:trace contextRef="#ctx0" brushRef="#br0" timeOffset="159">27987 1972 7962,'-14'-8'344,"-3"-1"1,-1 8-122,-2 1 0,-5 3 14,0 9 0,0-1-263,-4 10 1,-1 0-135,1 3 1,-3 4-155,7-3 1,-1 2 303,10-6 1,3 1 276,5-1-267,5 2 0,-8-9 0,4 4 0</inkml:trace>
  <inkml:trace contextRef="#ctx0" brushRef="#br0" timeOffset="160">28086 1873 7962,'8'7'1023,"0"5"1,1 0-510,3 5 0,-4 2-284,1 2 0,-7 2 878,2 2 0,-2 1-484,-2 3 0,-2-1-1044,-2 5 0,0 0 327,-8 4 0,1-2-1562,-10 2 0,-5-1 1655,-7 9 0,-3 1 0,-1 3 0</inkml:trace>
  <inkml:trace contextRef="#ctx0" brushRef="#br0" timeOffset="161">22851 5866 7929,'-13'0'-243,"6"0"-83,2 0 428,-1 0 342,5 0-243,7 6 1,7-5-151,12 3 0,4-2 227,0-2 0,11 0-69,1 0 1,10 0-58,3 0 1,1 0-266,-1 0 0,2 0 102,7 0 1,1 0 149,7 0 1,-2 0-64,-33 0 1,2 0 0,1 0 0,1 0-283,-3 0 0,0 0 0,3 0 0,1 0 225,-1 0 0,-1 0 1,2 0-1,1 0 115,-3 0 1,0 0 0,5 0-1,0 0-62,0 0 0,-1 0 0,4 0 0,0 0-16,-2 0 1,1 0 0,2 0 0,0 0-1,0-1 0,-1 2 0,2 1 0,0 0-280,1 0 0,0 0 0,1 1 0,1-1 308,-1 1 0,1-1 1,4-2-1,0 1 147,-3 1 0,1 0-157,8 2 1,1-1-467,-7-2 0,2-1 0,8 3 0,2 0 423,-4-3 1,0 0 0,2 0 0,0 0-150,-2 0 1,0 0 54,3 0 1,0 0-866,-4 3 0,-1-1 948,3-1 1,0 0 110,0 1 0,0 1 1,-1-1-1,1 0-36,1 0 0,0 1 1,2-1-1,0 1-217,-2-1 0,0 0 0,1-1 0,1 1 161,0 2 0,0 0 0,1-2 0,-1 0 8,0 3 0,0-1 0,1-3 0,-1 0-74,0 1 1,0 1-383,1 0 0,-1 0 447,-3-2 1,1 0-1,1 2 1,1 1-49,-2-2 1,0 0-33,-1-2 0,0 1 69,2 2 0,1 0 1,-5-1-1,1 0 20,2 0 1,0 0 0,-3 0-1,1 0-22,0-2 1,0 0-56,1 3 0,1 0 185,-3-3 0,-1 1-137,3 2 0,0 0 4,-3-3 1,0 0-78,0 2 0,0 1-117,-6-2 0,1-1 192,6 3 1,1 0 0,-10-3 0,1 0-59,6 0 0,0 0 58,-5 3 0,0-1-23,3-1 0,-1 0 0,-5 2 0,0-1 184,3-1 1,0-2 0,-5 1 0,1 0-170,6 0 1,0 0-1,-3 0 1,-1 0-9,2 0 1,0 0 0,-2 2 0,-1 0-9,-1 1 1,0-1-3,-2 0 0,0 0 8,3-2 1,-1 0 0,-4 0 0,-1 0 85,1-1 0,-1 2-42,-5 1 0,0 1 0,5-2 0,0 0 77,-5 1 0,-1 0 0,-2-1 1,-1-1 57,28 0 1,-4 4 553,-48-3-558</inkml:trace>
  <inkml:trace contextRef="#ctx0" brushRef="#br0" timeOffset="162">33043 6051 15178,'1'1'23,"7"12"252,-5 1-140,1 2 0,-10-1-117,-6 6 1,-9 0 76,-12 3 1,-6 0-1455</inkml:trace>
  <inkml:trace contextRef="#ctx0" brushRef="#br0" timeOffset="163">33073 6846 8029,'0'-18'-18,"1"4"18,3-2 0,3 2-48,6 2 0,-5-1 261,0 1 1,0 4 351,5-1 0,-1 5-212,1-4 1,-1 5-11,0-1 0,1 3-153,-1 1 0,-4 0 12,1 0 0,-1 5 17,4 3 1,1 5-14,-1 3 1,-1 4-98,-2 4 0,2 1-46,-3 0 1,3 4-270,1 0 1,1 0 8,-1-4 1,5 0-188,-1-1 1,1 0-227,-5-4 1,0 2 278,1-5 1,-1-2-489,1-7 171,-1 3-476,1-4 761,-1 0 0,-5-3 363,-3-8 0,-8-8 0,-3-7 0,-5-6 0</inkml:trace>
  <inkml:trace contextRef="#ctx0" brushRef="#br0" timeOffset="164">33495 6772 8029,'-13'-6'760,"-3"5"177,-1-3 1,-5 4-894,1 4 1,-4 4 10,-3 9 0,-11 3-450,-11 9 0,-3 3-85,-5 5 0,26-19 0,-1 0-1622,-29 15 1930,30-17 0,-1-2 1,-29 11-1,0 0 0</inkml:trace>
  <inkml:trace contextRef="#ctx0" brushRef="#br0" timeOffset="165">26783 5445 8624,'13'0'119,"-1"0"-39,0 0 0,2 0 152,3 0 1,-3 0-27,2 0 1,3 0-184,2 0 0,2 4 118,2 0 1,0 0-79,0-4 0,4 0 37,0 0 0,1 0 84,-1 0 1,-1-1-168,5-3 1,-4 2 96,4-2 0,-4-2 44,4 2 0,-4-5-42,4 0 1,-6 3-96,2-3 0,-3 1 106,-1-4 1,0 1-19,0 2 1,-4-2-49,-1 3 0,0-3-19,0-1 0,0-2 48,-4-3 0,-1 4-5,6-4 0,-5 3-12,5 2 1,-4-5 9,3 1 0,-3-5-131,4 5 0,-5-5 134,5 4 1,-5-3-103,5 3 0,-4-5 77,3 1 0,-3-2-127,3-2 1,1 4 101,4 1 1,-4-1-16,-1-4 0,0 1-93,0-1 0,2 0 87,-5 0 1,1 0 113,-2 1 1,-2-1-107,3 0 0,-4 0-4,0 0 1,-1 0-1,1 1 0,-1-1 136,0 0 1,5-1-93,0-3 0,0 3-30,0-3 1,1-1-93,3 1 1,2-6 100,-2 2 0,2-3-111,2-1 1,0 0 88,0 0 0,3 1 113,1 3 0,0-2-119,-4 6 1,-1-1 99,-4 1 1,4 3-49,-4-3 0,0 3 101,0 1 1,0 0-192,0 0 0,8 1 86,-3-1 1,2 0-127,-2 0 1,4-1 119,0-3 1,4 1-15,-4-5 0,4 4-74,-4-4 1,0 6-32,-4-2 0,-5 3 140,1 1 1,-6 4 143,2 1 1,-3 3-12,-2-4 0,0 6-98,1-1 0,-2 2 32,-3 1 0,3-3-50,-3-1 1,8 1-60,0 3 1,2 1 87,-1 0 1,-2 1-201,5 2 0,1-2 44,4 3 0,4-2-68,0 2 0,0-2 28,-4 6 0,-1-4 88,1 4 0,-4-4-18,0 4 0,-6-1-18,1 5 0,2-4 43,-1 0 0,-5 0 35,-4 4 0,1 0 240,3 0 1,0-4-198,1 0 1,-1 0-66,1 4 1,0 0-91,4 0 1,-3 0 107,2 0 0,2 1-74,-1 3 0,1-1 60,-2 5 1,-2-4-137,3 5 1,-4-5 54,0 4 0,1-1-6,2 1 1,-6 3 95,2-3 0,-2 3 9,2 2 1,1-1 0,-1 1 1,-1-1-54,-3 0 1,3 1 151,-2-1 1,2 1-124,1-1 0,0 0 17,1 1 0,1-1 15,2 1 0,-2 3-111,3 1 0,-2 1 40,1-2 1,-2-2-8,3 2 1,-4 2-38,0-1 0,1 1 61,2-2 1,-2 0-2,2 4 1,-2-3-16,-1 3 1,-1-3 61,0 4 0,5-2-55,-1 2 1,2 1 50,-1-6 0,-2 5-19,6-5 1,-5 5 7,5-4 1,-2 3-17,2-3 0,1 5 2,-5-1 0,3-2-32,-3 1 1,3 1 29,-3 4 0,4-4-3,-5-1 1,2 1-34,-1 4 1,-4-5-49,4 1 1,-2-2 59,2 2 0,-2 2-5,6-2 0,-6-2-9,1 2 0,2-4 12,-1 3 1,3-3-6,-3 4 0,4-6 3,-5 1 1,2 2 48,-1-1 1,-4 1-45,4-2 0,-3-2 91,-2 2 0,2 2-72,2-1 1,-2 1 8,3-2 1,-2-2-143,1 3 0,0-2 81,4 1 1,-5-2-52,2 3 1,1-4 75,-2 0 1,5-1-13,-4 1 1,3-1-47,-3 0 1,4 1 14,-5-1 0,6 1 44,-1-1 0,-3 0 4,-2 1 1,2-5-22,-1 0 0,1 1 11,-2 3 1,-2 1 81,3-1 0,0 0-80,0 1 1,4-2 9,-5-3 0,2 3 2,-1-3 1,-4 3-73,4 2 1,1-1 65,-2 1 0,5-1-1,-4 0 0,1-1 10,-2-2 0,-2 2-16,2-3 0,2 3 99,-1 1 1,-1 1-92,-3-1 0,1-4 4,2 1 0,-2-1 15,2 4 1,-2-1-2,-1-2 0,0 2 15,-2-6-11</inkml:trace>
  <inkml:trace contextRef="#ctx0" brushRef="#br0" timeOffset="166">32600 5268 19719,'19'3'4,"2"-3"0,-2 0-12,2 0 1,-5 0-6,5 0 1,-6 0-152,2 0 0,-3 0 107,-2 0 1,0 0-767,1 0 0,-5 4 380,0 0 1,-4 0-1733,5-4 0,-6 6 221,1 2 1954,-3-2 0,-6 5 0,-2-4 0</inkml:trace>
  <inkml:trace contextRef="#ctx0" brushRef="#br0" timeOffset="167">30567 3200 8029,'-7'0'1707,"-4"0"-840,10 0-282,-5 0-985,6 0 459,0 0-470,0 5 1,0 4 117,0 7 1,0 5-79,0 8 0,4 1-16,0 3 1,0 3-363,-4-3 1,0 3 748,0 1 0,6 0 0,1 0 0</inkml:trace>
  <inkml:trace contextRef="#ctx0" brushRef="#br0" timeOffset="168">30604 3969 8029,'0'19'1025,"0"0"-586,0-2 1,0-3 10,0 2 0,0-6 303,0-2 57,0 0-717,0 5 0,1-2-463,4-3 55,-4 3 1,4-4-456,-5 5 1,0 1-232,0-1 1,0 2 542,0 3 1,-1-2-31,-3 5 0,1 0 488,-5 0 0,0 9 0,-5-3 0</inkml:trace>
  <inkml:trace contextRef="#ctx0" brushRef="#br0" timeOffset="169">30542 4502 8029,'0'12'0,"-4"5"5,0 0 0,0-1 162,4-4 1,0 1 291,0-1-135,0 1 0,0-1-197,0 0 1,1-3-157,3-1 0,-2-4-75,2 4 1,-2-3-767,3 3 452,-4 0 0,9 4 255,-6 1 0,0-1-761,-4 1 924,0 5 0,-6 6 0,-1 8 0</inkml:trace>
  <inkml:trace contextRef="#ctx0" brushRef="#br0" timeOffset="170">30505 5184 8029,'0'13'0,"0"-1"-1,0 0-8,0 1 2,0-6 2,0 4 1501,0-4-671,0-1 1,0 6-390,0-4 0,0-1-210,0 1-693,0 0 0,0 5 283,0-1 0,0-4-557,0 1 0,0-5 184,0 4 423,0 0-655,0-1 491,0 4 0,0-4-248,0 5 232,0 1 1,-4-1-25,0 1 338,-1-1 0,5 0 0,-4 5 0,0 0 0,0-1 0,4-4 0,0 6 0,0-4 0,0 4 0,0-6 99,0 1 0,0 1 128,0 2 0,0-2 421,0 2-350,0-2-78,0-1 0,0-1 574,-6 0-472,5-5 1,-4 4 31,5-2-39,0 2 0,0 1-763,0-5 329,0 4 214,0-10 105,0 10-134,0-4 102,0 0-193,0-1-37,5-1-85,-4-3-1013,5 9 557,-6-10 219,0 5-248,0-1 256,0 2 0,0 0 220,0 4 66,0-10-59,0 10-27,0-4 9,0 0 373,0 4-371,0-10 165,0 10 434,0-9-275,0 3-93,0-5 210,0 0 1,-6 0-1,0 0 1</inkml:trace>
  <inkml:trace contextRef="#ctx0" brushRef="#br0" timeOffset="171">30157 7330 7878,'0'-8'866,"0"-1"0,0 1-457,0-4 0,2-1-117,2 1 1,3-5 89,5 1 1,2-6-66,3 1 0,-2-2 64,5-2 0,-4 1-282,0 4 1,2-4 72,-1 4 0,-1 2-128,-3 1 0,-1-1 123,0 2 0,1 0 261,-1 8-236,1-3-402,-1 4 106,0 0 1,-1 3-94,-2 8 1,2 3 280,-3 6 1,-1 9-37,1 3 1,-4 8-10,5 0 1,-5 3-18,4 1 1,-4 3-10,4-3 1,-4 3-31,5-7 0,-5-3-125,4-1 0,-1-7 13,1-1-1,3-6-230,-2 2 1,-2-4-242,1 0 1,-4-6-97,4-3 99,-5-3 47,8-1-109,-10 0 0,5-1 37,-6-3 1,0-5-650,0-7 1272,0 2 0,0-15 0,0 3 0</inkml:trace>
  <inkml:trace contextRef="#ctx0" brushRef="#br0" timeOffset="172">30691 6970 7878,'-1'-7'1454,"-4"3"-957,4 3 1,-10 1-266,3 0 1,-3 5-5,-2 3 0,-5 9-14,-2 4 0,-4 6 214,-1 2 0,-1 6-134,-3-2 0,3 3-80,-3 1 1,3-6-587,1-2 0,6-4-783,2-4 1,4 1 539,0-6 0,2-3-852,3-5 309,2 0 570,6-1 588,0-1 0,0-6 0,0 0 0</inkml:trace>
  <inkml:trace contextRef="#ctx0" brushRef="#br0" timeOffset="173">30678 6908 8719,'13'6'981,"-1"-4"-396,1 7-74,-6-7 1,2 5-330,-5-3-48,6-2 1,-3 7-672,5-4 1,-3-1 297,-1-4 1,-4 4-1949,4 0 2187,-5 6 0,8-3 0,-4 5 0</inkml:trace>
  <inkml:trace contextRef="#ctx0" brushRef="#br0" timeOffset="174">30964 6933 7878,'7'0'2760,"-2"0"-2481,-16 0 1,3 0-66,-9 0 1,-2 4-175,-2 0 0,2 4 50,-2-3 0,2 4 117,-2-1 1,-1 4-233,6 0 1,-1 0-398,5 1 0,0-5 277,-1 0 0,5-1 18,0 1 38,5 3 0,-3-8 63,6 5 0,2-5 263,2 1 0,3-2-68,5-2 1,1 0-137,-1 0 1,4 0-44,1 0 0,4 0-119,-5 0 1,6-4-359,-1-1 1,-3 0 243,-2 1 0,-2 2-522,-1-2 0,-7 2-137,-1-3 150,2 4 752,-6-10 0,-1 4 0,-7-5 0</inkml:trace>
  <inkml:trace contextRef="#ctx0" brushRef="#br0" timeOffset="175">30852 6858 8315,'-7'0'2096,"2"0"-1192,5 0 0,0 2-506,0 2 1,0 7-148,0 6 1,0 6 528,0 2 1,0 1-298,0 7 1,0-4-462,0 4 1,0-4 70,0 4 1,0-5 228,0 1-322,0 2 0,-6 1 0,-1 5 0</inkml:trace>
  <inkml:trace contextRef="#ctx0" brushRef="#br0" timeOffset="176">29810 3671 7878,'0'-12'-73,"0"3"1257,0 1-830,0 5 0,-5-2-40,-4 5 1,-7 10-69,-5 2 1,-9 10-20,-7 3 1,-8 6-6,-8 11 1,23-18-1,-1 1-396,-2 4 0,0 0 1,-3 4-1,0 0 158,1 2 1,0 1 0,-1 1 0,-1 2-10,0-2 1,-1 0 0,1 4-1,0-1-34,0-2 0,0-1 0,2 1 0,1 1-62,0-2 0,1 0 0,2 0 0,0-1 87,2-1 0,1 1 0,0-1 0,0 1-31,3-2 1,1-2-1,1-1 1,0-1-46,0-3 0,1 0 0,-17 18-182,2-3 1,5-5 79,8-4 1,4-4-422,4-9 1,6-2-619,2-5 1251,5-6 0,-3 4 0,6-4 0</inkml:trace>
  <inkml:trace contextRef="#ctx0" brushRef="#br0" timeOffset="177">29984 3932 7878,'25'-25'0,"-6"5"0,-1 8 768,-6 1-105,-5 10-3,4-5-391,-9 6 0,0 6 482,-10 2 0,-6 14-280,-11 7 1,-15 12-227,-5 9 0,17-22 0,-1 0-343,1 5 0,-1 0 0,-4 4 1,1 0 65,-1 1 1,0 2 0,-3 2 0,0 0-257,1 0 0,0-1 0,0-2 0,1-1 53,-1 2 0,-1-1 0,3-5 0,-1-1 80,1 2 1,0 0-1,-1-2 1,2-1-203,2-1 1,2 0 0,2-4-1,1-2-530,-25 25 0,5-9 211,-1 1 1,7-4-34,6 0 1,11-7 40,2-2 668,4-8 0,10 2 0,1-2 0,4 2 0</inkml:trace>
  <inkml:trace contextRef="#ctx0" brushRef="#br0" timeOffset="178">30058 4564 8004,'24'-16'1351,"-4"-1"-562,-2 6-588,-5 0 1,-1 10 25,0-4 0,-5 5 0,-3 5 0,-9 7 28,-7 9 0,-12 8 422,-9 4 0,-12 9-362,-5 8 1,21-25-1,0 0-303,0 2 0,0-1 1,0-1-1,0-1 0,-2 1 1,0-1-1,-23 19-173,26-18 0,-1-1 0,-28 18-533,3-1 0,1-2 447,3-2 0,6 0 183,2 0 0,5-5-74,4-3 0,4-4-1382,9-5 0,3 3 128,9-7 1392,2-5 0,6 6 0,0-4 0</inkml:trace>
  <inkml:trace contextRef="#ctx0" brushRef="#br0" timeOffset="179">30133 4725 8566,'7'-12'1686,"-2"-1"-1686,-5 7 1924,6 0-1313,-5 6 1,-2 7-19,-12 5 0,-6 6-170,-10 7 0,-4 10-312,-9 2 1,4 4-181,-3 0 1,-2 2 295,1 3 0,1 0-1363,4-4 1,-2 1 647,-2-2 0,8-3-689,0 4 1,1-5 391,3-4 0,6 2-121,6-7 0,9 1 906,4-4 0,-2 0 0,5 0 0,6 0 0,8-1 0</inkml:trace>
  <inkml:trace contextRef="#ctx0" brushRef="#br0" timeOffset="180">30331 5296 7957,'-12'0'2162,"3"5"-1501,1 4 1,-6 3-303,-6 5 1,-6 2-138,-8 6 1,-4 5 230,-12 3 1,-5 1-812,-3 0 1,-1 0-196,1-5-457,8 0 1067,2 1-1197,10-4 48,-5 5 994,11-12 1,2 3-239,5-5 0,7-1-17,6-4-1495,-1 1 1848,12-1 0,-5 1 0,6-1 0</inkml:trace>
  <inkml:trace contextRef="#ctx0" brushRef="#br0" timeOffset="181">30269 5606 10518,'-16'5'400,"-1"4"0,-11 7 13,0 5 0,-14 4 157,-7 4-3038,-7-3 2370,0 10 154,-5-10 0,10 10 206,2-10-1616,6 4 894,6-5 779,5-6-2280,-4 5 988,10-11 169,1 5 804,2-11 0,3-1 0,-4-6 0</inkml:trace>
  <inkml:trace contextRef="#ctx0" brushRef="#br0" timeOffset="182">29587 4936 8005,'-37'-11'866,"-1"3"1,7 2-592,2 6 0,1 7-290,-1 6 0,-8 2 126,-8 10 1,-5-2-452,-4 10 0,24-14 0,-2 1 282,-3 2 1,0 1 0,-2-1 0,1 0 112,-1 1 1,-1 0-1,2-3 1,-1 0 70,2 0 0,0 1 1,-1 0-1,0 1-203,3-1 0,0-1 0,1-1 0,-1-1-310,-25 15 0,7-5 28,6 1 1,6-3 139,2-1 1,5-4-570,8-1 0,4-5-167,4 2 955,2-9 0,-4-2 0,-1-6 0</inkml:trace>
  <inkml:trace contextRef="#ctx0" brushRef="#br0" timeOffset="183">29004 4936 8404,'-6'-12'896,"-1"5"-1070,-5 3 1,-6 2 9,-3 2 0,-8 11 842,-4 6 1,-14 8-394,-6 8 0,21-16 0,0 0-388,-1 5 1,0 2 0,0-2 0,0 0 184,2 0 1,0 1-1,2 1 1,0-1-1,0-2 1,0-1-1,0 3 1,0 0-159,-2-2 1,0-1 0,2 3 0,0 0-179,0-2 1,0-1-1,-23 21-235,-2-3 1,3-1 249,2 0 0,6-5-403,6-3 0,5-5 196,7-3 1,3 1 445,6-5 0,0 1 0,12-2 0,0 3 0</inkml:trace>
  <inkml:trace contextRef="#ctx0" brushRef="#br0" timeOffset="184">28458 4899 8637,'-25'0'1422,"0"5"-1600,0 4 1,1 7-33,-1 5 0,-5 6 968,-4 2 0,-3 11-278,-4 2 1,-3 0-689,-6 4 1,5-5 385,-1 5 0,6-8-72,-1 0 1,-2-1-341,2-4 0,-2 3-307,2 1 1,6 0-2056,-2 0 2596,8 6 0,-5-3 0,5 5 0,1 5 0,2 7 0,1 6 0</inkml:trace>
  <inkml:trace contextRef="#ctx0" brushRef="#br0" timeOffset="185">27825 7379 7831,'-19'18'0,"2"-4"502,9 3 0,3-4-101,5 0 0,0-5-192,0 0 1,-5-4 192,1 5-53,-5-6 1,2 2-54,-6-5 1,5-7-79,0-5 0,0-2 71,-5-7-80,6-5-52,-4-6 1,9-6-53,-7-4 1,5-3 60,-4-9 1,4-2-656,-5-6 1,7-6 492,0 33 0,0 0 1,1-2-1,0 0-132,1-3 1,0 1 0,1-1 0,0 0 77,0-1 1,2-1 0,0 0 0,1 0 1,1 3 0,2 0 0,1 2 0,2 1 339,11-30 1,6 2-119,2 2 1,10 4 228,-2 0 0,8 10-142,1-1 0,2 7-93,2 1 1,1 2 142,2 2 1,4 1 218,5 3 1,0 2-243,0 2 1,-5 7-200,-4-3 1,-7 8-187,-5 1 1,-5 6 98,-7 2 0,-6 5-1092,-10-1 604,-6-3-1193,-2 6 358,-5-5 937,0 6 0,-5 0 6,-4 0 1,-6 0-57,-1 0 435,-6 0 0,2 0 0,-4 0 0</inkml:trace>
  <inkml:trace contextRef="#ctx0" brushRef="#br0" timeOffset="186">28321 5469 7831,'-6'0'3982,"0"0"-3575,6-5 1,7-2 147,5-5 1,8 3-136,9 1 0,0 0 194,8-5 0,1 2-137,8 3 0,1 3 22,-6 5 1,-1 0-405,-7 0 1,-4 5 13,-8 3 1,-3 5-40,-6 3 0,-6 4 84,-6 4 1,-10 7 68,-15 2 0,-4 3-277,-16 1 0,-6 6-3151,22-21 0,0 1 3205,-4 1 0,0 0 0,-4 1 0,-1 0 0,-2 0 0,-1 0 0</inkml:trace>
  <inkml:trace contextRef="#ctx0" brushRef="#br0" timeOffset="187">28011 7404 7860,'-4'-12'1171,"0"-1"-225,0 1-529,4 5 0,-1 2-31,-4 5-160,4 0 0,-4 6 0,5 7 0,0 10-14,0 10 1,0 9 173,0 3 1,0 3-108,0 2 1,0-2-290,0-2 1,4-2-52,0-3 0,0-6-89,-4 2 1,0-7-243,0 3 0,0-7 227,0-1 0,-4-1-40,0-8 0,-2 1 51,2-5 0,3-4-178,-4 1-106,-1-7 420,4 4 1,-7-12-71,4-2 0,0-8-33,1-5 0,2-4 48,-2-4 0,3-4 2,1-8 0,0 1 188,0-6 0,0 2-46,0-1 1,4-1-118,0 9 1,4-1 193,-3 9 1,4 1 834,-1 7 0,-1-1-396,2 6 0,-1 3-68,4 5 0,5 4-157,-1-4 0,2 5-123,-1-1 0,-3 4-26,2 4 0,-1-1-1,2 5 1,-7 0-297,2 5 1,-8-1 24,0 0 1,2 1 45,-2-1 0,-1 1 107,-8-1 0,-1-1-25,-7-3 1,-1 3-820,-2-2 1,1 0 377,-6 0 0,6 0-774,-2-5 1,-1 0 525,2-4 0,1 2-2054,6 2 2674,-2-3 0,5-1 0,-7-7 0</inkml:trace>
  <inkml:trace contextRef="#ctx0" brushRef="#br0" timeOffset="188">28173 7603 7860,'9'0'835,"4"0"1,-4 0-92,8 0 1,-8 0-305,0 0 1,-1-4-676,4-1 1,1 1 164,-1 4 1,5-4-810,-1 0 1,5-2 333,-4 2 0,5 3 87,-2-3 1,2 1 54,-1-1 1,2 3 402,-2-4 0,-3-1 0,0-1 0</inkml:trace>
  <inkml:trace contextRef="#ctx0" brushRef="#br0" timeOffset="189">28718 7441 7860,'7'-5'1065,"-1"-2"803,-6-5-1306,0-1 1,-3 2 133,-5 3 0,0 2-275,-9 6 1,2 0-76,-2 0 0,-2 6-94,-6 2 1,5 7 79,-1 2 1,2 5-128,-2-1 1,3 1-94,6-2 0,5 4-220,3-4 1,2 0 154,2 0 1,2-3 164,2 4 1,4-6-53,8 1 0,4-3-873,5-5 0,1 2 101,3-6 0,-3 0-96,3-4 0,-3 0 349,-1 0 0,-2 0 47,-2 0 0,1 0-1590,-5 0 0,-1 0 1902,-4 0 0,-5 5 0,-1 2 0</inkml:trace>
  <inkml:trace contextRef="#ctx0" brushRef="#br0" timeOffset="190">27614 8297 7860,'-19'0'1810,"7"0"0,8 0-1504,8 0 0,4 0-127,8 0 1,5 0 805,8 0 1,6-5-294,10-4 1,2 2-84,11-1 1,-2 0-507,2-4 1,6 3 108,-7 1 1,7 1-65,-6-1 0,1-2 78,-1 6 0,1-4-658,-5 4 1,0-2 335,-5 2 0,-5 3-1218,-2-3 0,-8 2 121,-1 2 1,-9 0-445,1 0 1,-10 2 855,-3 2 0,-5-2 781,-7 7 0,6-1 0,0 4 0</inkml:trace>
  <inkml:trace contextRef="#ctx0" brushRef="#br0" timeOffset="191">28284 8421 7860,'-12'0'2642,"5"0"-1902,1 0 0,2 6-289,0 2 0,0 4 16,4 5 1,0 2-116,0 6 0,-4 1-3,0 3 0,0 3-137,4 5 1,-5 0 13,1 0 0,-1 1-186,1-1 0,2 0-134,-2 0 0,-1-4 218,1 0 0,-1-9 78,5 1 0,0-9-1768,0 1 1175,0-3 1,0-6-502,0 0-128,0-5 269,0 2 1,0-6-303,0-3 0,0-3 498,0-5 1,0-2-610,0-3 1164,0-2 0,0-11 0,0-2 0</inkml:trace>
  <inkml:trace contextRef="#ctx0" brushRef="#br0" timeOffset="192">28210 8533 8945,'5'-8'763,"4"-1"1,2 5-538,1-4 0,5 1 574,-1-1 1,10-2-183,-1 6 1,3 0 3,-4 4 0,-3 0-119,0 0 1,-5 0 36,5 0 0,-7 1-91,-2 3 0,1 3-111,-5 6 0,-3-1-36,0 0 1,-4 1-78,-1-1 1,-1-1-27,-4-2 1,-1 2-224,-7-3 0,-5 3-283,-2 1 1,-8 1-838,-1-1 1,-4-4 626,4 1 1,-4-7-681,4 2 1,0-2-29,4-2 1225,6 0 0,-5-6 0,5-1 0</inkml:trace>
  <inkml:trace contextRef="#ctx0" brushRef="#br0" timeOffset="193">25915 8421 7990,'0'8'226,"0"1"0,5-5-1,4 4 1,3 0 28,5 5 0,2-2 160,6-3 0,1 3-8,3-3 0,2 2-86,7-2 1,6-1-124,5-3 1,2-2 28,7 2 0,0-4-434,4-4 0,3 1 271,-30-1 1,0 0 0,31-9-145,-28 6 0,-1-2 0,-2-2 0,0 0 163,0 0 1,1 1 0,-1-1 0,0-1-500,27-13 1,-3 1-101,-9 4 1,-8-4-125,-4 4 1,-8-2-248,-9 1 1,-9-1 400,-8 5 1,-4-3 386,-4 3 100,-3-5 0,-16 3 0,-3-6 0</inkml:trace>
  <inkml:trace contextRef="#ctx0" brushRef="#br0" timeOffset="194">27019 8148 7990,'12'6'0,"2"-3"-126,3 5 1,-2-5 562,5 1 1,1 1 138,4-1 1,-4 2 111,-1-2 0,0 2-318,0 2 0,2 3-144,-5-3 0,4 5 635,-5 3 0,1-2-332,-5 2 0,0 2-385,1-1 0,-6 4 62,-3-5 0,-10 7-615,-6 2 0,-13 1-2270,-12 8 1,-15-3 2672,-10 2 0,23-14 0,-1 0-350,-3-1 0,-1 1 0,-6-1 0,-3 1 0,-7 2 0,1 1 0</inkml:trace>
  <inkml:trace contextRef="#ctx0" brushRef="#br1" timeOffset="195">23037 7913 7951,'-8'-9'1222,"-1"1"-320,1 5-516,-4-8 1,-2 10-324,-3-3 1,2 8 167,-6 4 0,5 9-69,-5 3 1,2 3 73,-2-3 0,3 4-209,6-4 1,4 2 124,-1-1 1,7 1 82,-3-5 1,10 3-192,3-3 0,7 1-90,2-2 1,5-2 128,-2 3 1,2-4 17,-1 0 1,1-2-107,-5-3 0,-1 3 80,-3-3 1,-5 2-608,0-2 417,-5 3 0,2-4-550,-5 6 0,-1-2-626,-3-3-527,-3 3 390,-5-4 1428,-1 0 0,1-2 0,-1-5 0</inkml:trace>
  <inkml:trace contextRef="#ctx0" brushRef="#br1" timeOffset="196">23161 8260 7951,'12'4'889,"1"0"0,0 0-324,4-4 1,-3-1-146,2-3 0,-1 1-185,2-5 1,1 0 69,3-5 0,-3 1-219,-6-1 0,0 0-512,1-4 1,-5 3 364,0-2 1,-5 1-327,1-2 1,-2 3 268,-2-2 0,-2-2-169,-2 1 0,-4 2 44,-9 7 0,3-2 56,-2 6 1,-3 0 36,-2 4 0,2 0 441,-2 0 0,4 5 222,-3 4 0,6 6-253,2 1 1,1 11 34,6-3 1,1 4-127,4-3 0,0 0-260,0-1 1,7 0 80,6-4 1,0 2-60,8-5 1,-4-2-135,3-7 0,1 2-202,4-6 1,-5 0-129,1-4 1,0-1 199,4-3 0,-1-3-18,1-5 0,0-5 84,0 0 1,-5-5 4,1 2 1,-4-4 11,3 0 0,-4 0 184,0 3 1,-4-1 140,-3 6 0,0 3 1367,-4 5 0,0 5 447,-1-1-1448,-2-3 1,3 12 40,-5-1 1,0 7-101,0 5 0,0-1-264,0 6 1,0 0 64,0 4 0,0-1-445,0 1 1,0-6 58,0-2 1,0-3-592,0-2 284,0 1 172,0-7 251,0 0 0,6-6-113,2 0 0,-1-10 759,1-2 0,0-7-266,5 2 0,-1-5 22,0 1 1,1 2-213,-1-2 1,-3 6-370,-1-1 0,0 2-719,5 2 1,-5 1 541,0 2 1,-4 4-1137,4 5 1047,1-6 0,3 5-866,1-3 1398,-7 2 0,5 2 0,-4 0 0</inkml:trace>
  <inkml:trace contextRef="#ctx0" brushRef="#br1" timeOffset="197">23955 8074 7951,'5'7'2076,"1"4"-1633,2-3 0,-2 3-114,-6 2 1,0 4 377,0 4 1,0-2-350,0 2 0,0 0-183,0 4 0,0-2-90,0-2 1,0-3 81,0-6 0,4 0-158,0 1 1,0-5 235,-4 0 115,6-5 1,0 3-142,7-6 1,-1-6-89,1-2 0,-1-5 5,0-3 0,1-3 14,-1-6 0,-1 0-22,-2 0 0,2 4-97,-3 1 0,-3 1-442,-1-2 1,2 3 244,-2 6 0,0 3-778,-4 1 0,2 5-16,2-1 601,-3 3 1,10 1-290,-3 0 1,3 0-902,2 0 1,-1 0 665,1 0 0,-1 4 883,1 0 0,4 0 0,3-4 0</inkml:trace>
  <inkml:trace contextRef="#ctx0" brushRef="#br1" timeOffset="198">24327 8111 7951,'11'2'81,"-3"2"1,-1-2 476,-3 7 0,-2-1 186,2 4 1,-3 1 237,-1-1 0,0 2 20,0 2 1,0-2-447,0 3 0,-1 1-426,-3-2 0,2 1 264,-2-5-1001,3 1 1,1-1 455,0 0 0,0-3-661,0-1-294,0-5-59,0 2 0,-2-5-1010,-2 0 1616,3 0 1,-5-5-39,6-4 1,0-3 596,0-5 0,0-2 0,0-11 0,0-2 0</inkml:trace>
  <inkml:trace contextRef="#ctx0" brushRef="#br1" timeOffset="199">24352 8086 7951,'0'-18'527,"0"5"-267,0-4 183,0 9-553,0 2 0,1 6 149,3 0 0,-1 2-228,5 2 0,-1-1 115,1 5 1,3 0-442,-2 5 0,2-1 133,1 0 1,1 1 381,-1-1 0,0 1 0,1-1 0</inkml:trace>
  <inkml:trace contextRef="#ctx0" brushRef="#br1" timeOffset="200">24662 8099 7951,'8'-4'839,"0"-1"-126,-5-4-102,3 2 1,-8 0-189,-2 3 1,-3 3-59,-5 1 0,-1 1-36,1 3 0,0 4-94,-1 9 1,-1 2 140,-2 6 1,6-4-90,-2-1 0,6 1-244,-2 4 0,5-5-45,-1 1 1,4-4-33,4 3 0,-1-5 23,5 2 0,2-3 98,7-2 0,-4-4-175,4 1 0,2-7 34,2 3 1,-2-4-229,2-1 0,0 0 84,3 0 0,0-1-159,-4-4 0,4-1 69,-3-7 1,-4 1 150,0-1 0,-3 0 122,-2-4 0,-5 2-120,-3-6 1,-2 6 338,-2-1 0,0 0-112,0 0 0,-6 3 185,-2 1 0,-3 1-77,-2 7 1,-3 0 212,-1 4 1,-3 0-104,3 0 0,-5 1 38,1 3 1,3 5 268,2 7 1,6-1-205,2 6 0,5 0-457,-1 3 1,3-3 83,1 0 0,5-2-1310,3 2 1,9 1 720,4-6 0,2 5-2852,2-5 3401,5 7 0,-4-4 0,5 6 0</inkml:trace>
  <inkml:trace contextRef="#ctx0" brushRef="#br1" timeOffset="201">23074 8868 7926,'-6'-18'1717,"5"4"-1186,-3-3 1,3 8 142,1 1-208,0 5 1540,0-8-1421,0 9 1,-2 4-236,-2 10 1,3 7-502,-3 10 0,-2 4-450,2 9 0,0-4-713,4 4 1,0-1 776,0-4 0,1 2-295,3-10 0,2 0 236,2-4 1,3-6 595,-3-3 0,9 4 0,2-1 0</inkml:trace>
  <inkml:trace contextRef="#ctx0" brushRef="#br1" timeOffset="202">23223 9203 7926,'5'-7'1340,"4"1"-867,7 6 1,-1 0-105,6 0 0,-4-4 314,3 0 0,0 0-243,0 4 1,4-4-84,-4-1 0,-2 0-312,-1 1 1,1-2 115,-2-2 1,-3-3-326,-5 3 1,-1 1 177,1-1 1,2-1-475,-6-3 0,0 0 302,-4-1 1,-1 1-401,-4-1 0,-1 1 229,-7 0 0,-5 5 5,-2 2 1,0 4 351,0 1 0,0 0-56,0 0 1,-2 6 455,5 2 1,1 3-248,3 1 0,1 2 363,-1 3 0,2 1-237,3 2 1,2 2-13,6-5 1,0 3-61,0-3 1,6 4-97,2-5 0,3-1-282,2-6 0,5 0 117,2-5 1,5 1 156,4-5 1,-1 0-81,5 0 0,-4-6-710,4-2 1,-4-3 327,4-2 0,-6-3 72,2-1 0,-4-1 88,-4 2 0,1 2 72,-6-2 0,1 2 729,-5 1-495,-5 6 0,0 1 812,-3 1-675,-2 4 1,3-3 300,-5 8 1,0 3-178,0 5 0,0 2-34,0 3 0,0-4-162,0 4 0,1-3-87,4-2 0,-3 1-122,7-1 0,-5-1 91,4-3 1,0 2 4,5-6 1,-1 0 81,1-4 0,3-4-28,1 0 0,3-7-43,-3-2 0,1 0-164,-2-8 0,-2 4-119,3-3 1,-4 1-103,0-2 0,-2-1-438,-3 5 355,3 1-143,-9 3 216,3 6-1,-5 2 0,1 10-6,4 4 0,-4 2 738,3 1 0,-1 5-180,1-1 0,-1 5 18,5-5 1,-4 1-180,4-5 0,2 1-71,7-1 0,-2 1 36,5-1 0,-3-4 35,4 0 0,-1-5 121,5 1 0,0-2 35,0-2-174,-6 0-538,4 0 250,-9-6 99,10 5 1,-11-10-491,4 3 289,-3-3-320,-7-2 397,-2-5 0,-1 4-122,0-2 221,1 2 20,-5 2 0,-6-1-143,-2 1 321,-3 0 0,-7 0-160,-3 4 0,2 3 301,-2 5 0,2 0 30,-2 0 1,-1 0 143,6 0 0,-5 5-229,4 3 0,2 4-6,7 0 1,-2 4 502,6 1 0,0 1-205,4-2 1,0-2-68,0 3-178,6-3 20,0-2 0,8 0-280,3 1 0,1-2-158,2-3 1,4 2-197,-3-6 0,2 0 332,2-4 0,0 0 27,-1 0 1,3 0-1893,2 0 912,-3-6 337,4 0 260,-5-7-205,0 1 1,-1-5 181,1 1 0,-1-6 74,-4 1 1,2-8 118,-5-4 0,0-3 43,-5-1 0,0-2 14,1-2 0,-5 8-14,0 0 0,-5 3 1490,1 5 1,-2-1-126,-2 9 2087,0 0-2337,-6 5 0,-1 5-157,-5 3 1,3 3-273,1 1 1,1 5-164,-1 3 1,-3 10 312,3 7 1,-2 5-179,2 8 1,-2 0 289,6 4 1,-4 2-275,4 5 1,-1-3-384,5-1 0,0-1 43,0 2 0,10-3-728,3-6 1,11-6-610,1-2 0,10-4-3029,2-4 4265,11-3 0,3-11 0,4-2 0</inkml:trace>
  <inkml:trace contextRef="#ctx0" brushRef="#br1" timeOffset="203">1054 10195 9279,'0'-13'791,"0"6"1,6 2-578,2 5 1,5 0 180,3 0 0,-1 7-111,6 5 1,-4 3 579,3 10 0,0-3-375,0 7 1,4-3-220,-4-1 1,0 4-403,0 0 0,-3-4 185,4-4 1,-6-2-175,1 1 0,-2-2 146,-2-5 0,1-5-835,-1 0 1,-4-5-60,1 1 1,-5 2-1499,4-2-149,-5 0 2516,2-4 0,-5-6 0,0 0 0</inkml:trace>
  <inkml:trace contextRef="#ctx0" brushRef="#br1" timeOffset="204">1427 10170 7840,'-7'12'1627,"-3"2"-1261,6 3 0,-4 1-34,4 2 1,-5 8-102,5-3 0,-10 8 393,2 0 0,-10 1-187,-3-1 0,0 3-594,-4-3 0,-1-3 164,1-1 0,0-2 160,4-3 0,2-4-1101,2-4 1,2-3 513,2-5 0,8 2 253,-4-6 0,8 0 167,-3-4 0,5-6 0,-3-1 0</inkml:trace>
  <inkml:trace contextRef="#ctx0" brushRef="#br1" timeOffset="205">1588 10269 7806,'12'6'9,"5"1"956,-1 5 0,5 4-480,-4 1 1,-1 0-91,-3-5 1,-7 2-117,-1 2 0,0-2-642,-1 3 1,0-8 208,-4 0-834,0-1 1,0 0 244,0 0 743,0-5 0,-11 3 0,-2-6 0</inkml:trace>
  <inkml:trace contextRef="#ctx0" brushRef="#br1" timeOffset="206">1687 10046 7851,'7'0'3106,"4"4"-3032,-3 0 0,3 6 57,2-2 1,-1 3-205,1 2 1,-1-1 113,0 0 0,2 5-998,3-1 957,-4 6 0,11-2 0,-5 5 0</inkml:trace>
  <inkml:trace contextRef="#ctx0" brushRef="#br1" timeOffset="207">2233 10282 7924,'-12'-7'887,"-1"-4"-665,1 2 0,-1 4 451,1 1 1,-2 2-102,-2 2 0,0 0 47,-4 0 0,5 7-367,-2 6 0,3 0-33,2 8 0,-1-4 0,1 3 0,5-3 27,3 3 0,3-3-518,1 4 1,0-6 244,0 1 1,1-6-913,3-2 557,3 1 0,5-3-80,1-1 1,3-4 71,1-1 0,0-1 106,-5-4 0,0-1 147,1-7 1,2 5-83,-3 0 0,3 4 463,-6-5-197,2 6 537,1-2 1,-1 10-146,-3 4 1,-1-2 31,-3 1 0,-1 0-213,6 5 0,-5-5 13,4 0 0,-4-1-718,4 1 1,1-2 336,3-6 1,0 0-432,1 0 1,1-2 305,2-2 0,-2 2-188,2-7 1,-6 1 220,-2-4 1,-1-5 91,2 1 1,0-1 178,-5 5 1,5 3-90,-5 1 979,0 5-734,-4-2 0,1 5 519,3 0 0,-1 1-314,5 3 0,-3 3 200,3 6 1,-1-1-218,1 0 0,3 1-155,-3-1 0,3-4-45,2 1 1,-1-5-105,1 4 1,-1-5 63,0 1 0,5-3 73,-1-1 1,0-5-124,-8-3 0,3 1 85,-3-2 0,-2 1-173,-2-4 0,-3-1-8,-1 1 0,0 0 14,0-1 0,-5 1-400,-4-1 0,-2 6 196,-1 3 1,-6 3-1265,-3 1 1,3 0 695,2 0 0,1 5-2516,-2 4 3247,9 2 0,-14 1 0,8 1 0</inkml:trace>
  <inkml:trace contextRef="#ctx0" brushRef="#br1" timeOffset="208">3238 9847 9694,'8'-11'1005,"0"3"0,6 3-592,7 5 0,-3 7-163,-2 5 0,-2 2-24,-2 6 0,1 5 832,-1 4 0,-3 10-622,-1-2 1,-5 3-483,1-3 0,-3 0-750,-1 1 1,-4-3 563,0-2 0,-6 2-217,2-6 0,-3 0 225,-2-4 0,1-2-1352,0-2 1003,-1 2 1,1-9 450,-1 2 0,5-6 165,0-2 145,5-5 0,-4 3 231,3-6-269,3 0 405,-5 0 0,8 0-204,2 0 1,4 0 182,9 0 0,2 0-149,6 0 1,-1 0-411,1 0 0,0 0-222,0 0 1,4 0-250,0 0 0,0 0 285,-4 0 1,-1-5-168,1 1 0,-4-1-180,0 1 1,-5-3 189,5-6 0,-6 5 55,1 0 1,-2-5 78,-1-3 0,-2-2 8,-3 1 0,2 4 50,-6-4 680,0 3 1,-4 2 499,0 0 1,-2 5-535,-2 3 1,2 2 325,-7 2 1,5 0-304,-4 0 1,4 6-141,-5 2 1,3 3-128,-3 1 0,2 1 301,3-1 0,3 5-101,-3-1 0,2 1-211,2-5 0,6-4-147,2 1 81,3-1 0,2 0-171,-1 1 1,5-7 72,-1 2 1,1-2-293,-5-2 1,0-4 135,1 0 1,-2-6-11,-3 2 0,2 1 42,-6-2 0,0-3-95,-4-5 0,0 1 115,0 4 1,0-1 14,0 1 1,-5-1-192,-4 1 0,2 4 112,-1-1 1,0 7-492,-5-2 0,1-2-171,0 2 218,5 0 1,0 4-844,3 0 382,2 0 1,-2-2 126,8-2 0,7 3 384,6-3 1,5-2 211,-1 2 0,-2-1 86,2 0 1,-1 4 212,5-3 0,0 3 0,0 1 0,0 1 62,-1 3 1,1 2 403,0 2 0,-6 3 498,-2-3 0,-3-1-618,-2 1 1,-4-1 303,1 1 2146,-7 3-1337,4-4-957,-6 0 0,0 0 255,0-3-1275,0-2 17,0 3-258,0-5-560,0 0 982,-6 0 0,5-5-5,-3-4 1,2-2 20,2-1 0,2-2 294,2-2 1,1 2-101,4-3 1,2 4 422,-3 0 0,3 5 394,1 0-128,1 5 1,-1-3-353,1 6 0,-6 6-16,-3 2 1,1 7 603,-1 2 0,0 5-291,-4-1 1,0 1-189,0-2 0,0 2-80,0-5 0,0-1-788,0-3 1,0-1-177,0 1 322,6-1 0,1-5 96,5-3 1,2-3 91,3-1 0,-4 0-26,4 0 0,2 0 20,2 0 0,-2-5-224,2-3 1,-5-1 66,5-3 0,-6 5 328,2-10 1,-3 5-98,-2-9 0,-1 6-76,-3-1 0,-1 1 867,-3-2 1,-2 7-121,2-2 273,-3 2 1,-6 2-379,-4 0 0,-2 5 107,-1-1 1,0 3-104,-1 1 0,1 5-263,-1 3 0,-2 3 15,3 2 1,-2-1-48,10 1 1,-4-1-150,3 0 0,1 1 75,4-1 1,0 1-96,0-1 0,6-1 8,2-3 1,3 3 290,2-2 0,3 2-57,1 1 1,3 0-125,-3 1 0,1 3 253,-2 1 1,-2 5 710,3-1 0,-8 3 267,0 5 0,-5-1-658,4 5 0,-7 0-253,-1 4 0,-7 0-185,-9 1 1,-3-3-442,-6-1 1,-6 0 246,-2-5 1,0-4-253,-4-5 1,3-4-245,-8 0 0,2-2-606,-1-2 1,1-5 716,-6-3 1,1-2-142,-5-2 0,5-2 508,-1-2 0,6-8 0,-2-8 0</inkml:trace>
  <inkml:trace contextRef="#ctx0" brushRef="#br1" timeOffset="209">5421 9934 8542,'0'25'1426,"0"0"0,-4 7-1039,0 5 1,-6 6-173,2 6 0,-2-1-5,2-2 0,-2-3-576,6-6 1,0-6 293,4-2 1,0-4 374,0-4-559,0-3 1,0-10-789,0 0 0,1-5-395,4 1 0,-4-8 1439,3-4 0,3-9 0,0-2 0</inkml:trace>
  <inkml:trace contextRef="#ctx0" brushRef="#br1" timeOffset="210">5446 9984 7835,'11'-19'868,"-3"2"1,3 3-326,-2 2 0,2 5 420,1 3 0,0 2-436,1 2 0,-1 0 166,1 0 1,-5 2-254,0 2 1,-1 0-227,1 9 1,-2-2-235,-6 9 0,-2-2-303,-2 7 0,-3-3-507,-5 7 0,-2-3 562,-2-1 1,2-2-500,-3-2 1,4-3 294,0-6 0,6 1 145,3-1 1,3-4-131,1 1 419,0-7 1,5 8-83,4-6 0,-1 0-104,4-4 1,-2 0 1514,6 0 1,0 4-663,0 1 0,-2 0-52,2-1 1,-3-1-200,-5 5 0,2-4-33,-6 5 0,4-1-119,-4 4 1,0 1-68,-4-1 0,0 1 6,0-1 0,-4 0-117,0 1 1,-5-2-339,0-3 1,-2 3 183,-1-3 0,-1-1-584,1 2 1,0-5 383,-1 4 0,1-5-193,-1 1 1,1-3 136,0-1 0,3 0-827,1 0 1,5-1-714,-1-3 1902,3-3 0,6-11 0,2-1 0</inkml:trace>
  <inkml:trace contextRef="#ctx0" brushRef="#br1" timeOffset="211">5893 10368 8018,'19'-5'457,"-1"-2"-411,-6-5 0,-4-5 881,1 0 1,-7-3-160,3 3 1,-4-3-354,-1 3 0,-1-4 234,-4 5 0,3-1-254,-7 5 1,5 1-27,-4 3 0,4-2-93,-4 6-311,-1 0 0,-3 4 76,0 0 1,-1 7 194,1 5 0,-1 2-131,1 6 1,1 1 18,3 4 1,1 0-310,3 0 1,2-2 85,-2-2 0,4 1-228,4-6 0,-1 1 61,5-5 0,1-4-91,3 1 0,0-7 108,1 3 1,3-4 1,1-1 0,1-1-55,-2-4 0,-2-1 72,3-7 1,-4 1 345,0-1 1,-1 5-48,1 0-363,-7 0 2061,6 1-176,-11 1-891,4 6 0,-5 2-249,0 2 0,0 3-197,0 5 0,0 0-44,0 1 0,0-1-531,0 1 0,2-1 253,2 0 0,3-1-623,5-2 1,1-2 167,-1-3 0,6-3-166,3 3 1,-2-2-1282,2-2 1,-5-6 1969,5-2 0,-1-3 0,5-2 0</inkml:trace>
  <inkml:trace contextRef="#ctx0" brushRef="#br1" timeOffset="212">6364 10282 7890,'-12'0'1188,"-1"0"0,1 4-1104,-1 0 0,2 5 688,3 0 0,-2 3-257,6 5 0,0-4-440,4 4 0,0-3 26,0-2 0,1-4 114,4 1 1,-3-2-170,7 1 0,3-3 100,5-5 0,1 0-33,-2 0 0,-2-5 62,2-3 1,-2-1 256,-1-3 0,-1 2-114,0-6 0,-1 2 81,-2 2 1,-4-2-75,-5-3 1,0 3-133,0-2 1,-1 2-536,-3 2 1,-7 3 283,-6 1 0,-1 5-1174,2-1 1,2 3 667,-3 1 1,4 0-2997,0 0 2640,1 5 1,5 2 919,3 6 0,2-1 0,2 1 0</inkml:trace>
  <inkml:trace contextRef="#ctx0" brushRef="#br1" timeOffset="213">6773 10158 7866,'-12'0'3869,"5"0"-2844,2-6 0,3 5-324,-2-4-204,3 4-337,-10 7-519,4 1 1,0 5-249,3 0 0,2 2-644,2 3 1,0-2-255,0 5 1,2-4 219,2 0 1285,3 3 0,11-5 0,1 4 0</inkml:trace>
  <inkml:trace contextRef="#ctx0" brushRef="#br1" timeOffset="214">7046 10232 7866,'0'-12'1477,"-5"-1"0,-6 2-671,-6 3 0,-4-2-90,5 6 1,-5 0-277,5 4 1,-6 0-96,1 0 1,2 1-247,-2 3 0,6 3 85,-2 6 0,5-1-76,4 1 1,-2-1 117,6 0 1,0 1-1,4-1 1,1 2-51,3 2 0,7-2 195,6 3 1,1 1-64,-2-2 0,2 1 67,3-5 1,-3 1 78,-6-1-228,1 0 1,-2 1-435,-3-1 1,-3-4 223,-5 1 0,-9-2-1488,-4 1 1,-7 2 759,-1-6 1,-4 4-3488,-4-4 4199,3 6 0,-10-9 0,5 5 0</inkml:trace>
  <inkml:trace contextRef="#ctx0" brushRef="#br1" timeOffset="215">7939 10158 7881,'0'-13'0,"0"1"0,0-1 2831,0 6-629,0 2-1472,0 21 1,0 1-314,0 16 1,0 6-39,0 6 1,0 3-152,0 2 0,0-2-201,0-2 0,0-1 26,0-8 1,5 2-12,-1-10 0,0-2 172,-4-6 1,0 1 13,0-5 1,0-5 113,0-4-450,0-5-1593,0 3 909,0-6 601,0 0 0,0-7 9,0-6 0,-4 0-289,0-8 0,-5-5 127,5-7 1,0-5 16,4-3 0,0 1 261,0-5 1,0 1-53,0-2 0,0 1 370,0 7 0,6 0-191,2 9 0,3 0 128,1 4 0,1 2-107,-1 2 1,0 3 597,1 6 0,-1 3-69,1 1 0,0 5 136,4-1 0,-3 3-29,2 1 0,-2 7-287,-1 5 1,-1 5-161,0 3 1,-5 4-44,-3-4 0,-2 4-35,-2 1 0,-2 0-22,-2-1 1,-3 0-556,-5-4 1,-5-2 20,1-5 0,-5-1-307,5 1 1,-2-5 432,1 0 0,3-5-172,-2 1-954,2-3 1,2-1-120,-1 0-1401,6 0 1625,-4-5 1258,10-2 0,1-5 0,7-1 0</inkml:trace>
  <inkml:trace contextRef="#ctx0" brushRef="#br1" timeOffset="216">8188 10393 7881,'6'6'1341,"5"1"-872,-2 5 1,-2 0 479,1 1 0,-1-1 157,1 1 0,2-1-557,-6 0 1,1 1 223,-1-1 0,-1-4-291,6 1 0,-7-1-415,2 4 1,-2-3 41,-2-1 0,4-4-801,0 4 546,0-5 488,-4 3-2074,0-6 454,0 0 1,0-10 1018,0-2 0,4-9-29,0 0 0,6-4-72,-2-4 0,3 5 199,2-1 0,-1 6-5,1 6 1,-1 2 233,0 3 1,1-2-93,-1 6 1,1 0 203,-1 4 0,-4 0-132,1 0 0,-1 5-171,4 4 0,-3 2 74,-1 1 1,-5 1 48,1-1 0,1 0-249,-1 1 0,5-1-4,-5 1 0,5-1 548,0 0-168,2 1-94,1-1 1,1 1 325,-1-1 0,0-1-178,1-3 0,-2-1-128,-3-3 1,3-2 245,-3 2 0,3-3 636,2-1 0,-5-4-383,0 0 0,-4-6-22,5 2 1,-7-3 62,3-1-222,-4-1-210,-1 1 0,0-1 54,0 1-1,-6 0 1,0-1 0,-7 1-54,1-1 0,-5 6 215,1 3-413,-6 3-211,8 1 0,-4 0-1207,6 0 1170,-1 0 0,2 1-1504,3 3 1317,2-2 1,8 8-571,2-6 1,3 4 472,5-4 1,5 4 10,-1-4 558,1 1 0,1 0 0,1 2 0</inkml:trace>
  <inkml:trace contextRef="#ctx0" brushRef="#br1" timeOffset="217">8944 10009 7832,'-7'-6'5425,"2"6"-5037,5 0 0,4 3-194,0 9 0,0-2 0,-4 7 0,0 2 340,0 1 0,4 8 484,1 1 0,-1 1-560,-4-1 0,0 2-172,0 2 0,-4 1-552,-1-5 1,1 0 237,4-4 0,-4 0-928,0-1 1,0-4 10,4-4-739,0-2 1110,0-2 1,1-5 277,3-3 1,3-2 163,6-2 1,0-6 90,4-2 1,-2-2 156,6 2 1,-5-2-157,5 6 0,-6-4 866,2 4 0,-8 0-17,0 4-567,-1 5 1,0 6 364,0 6 1,-5 1 314,1-2 1,-6-1-527,-3 6 0,-4-6-123,1 2 0,1-3-951,-2-2 1,5-4 299,-4 1-642,0-7 1,-5 4-107,1-6-128,0 0 1,-1-6 540,1-2 0,5-3-424,3-1 1,2-6 122,2-3 1014,0-8 0,6-8 0,1-7 0</inkml:trace>
  <inkml:trace contextRef="#ctx0" brushRef="#br1" timeOffset="218">9254 10046 7832,'7'0'1301,"4"5"0,-9 2-2,2 6 1,-3 0-628,-1 4 1,0 2 123,0 6 1,0 4-333,0 0 0,0 4-378,0-4 0,0 4 92,0-4 0,2 1-165,2-1 0,-2-7 92,7 3 0,-1-7 118,4 3 0,1-8-398,-1 0 1,1-2 109,-1-7 1,2 4-604,2-4 1,-2 1 347,3-5 0,-2-2 123,1-2 1,-2-3 37,3-5 0,-3-1-402,-2 1 1,-5-5 174,-3 1 1,1-5 8,0 5 0,-1-1 681,-4 5 1,-4-1-231,-1 1 0,-4 4 643,1-1 0,-3 7-416,-2-2 0,5 2 180,0 2 0,1 2 5,-2 2 0,0 3 141,5 5 1,-2 0-252,2 1 0,3 3-153,-4 1 0,5-1-567,5-3 1,-3-1 289,7 1 1,-5-1-174,4 0 0,0-1 153,5-2 1,-1-2 24,1-3-431,-1-3 1,4 5-1054,1-6 1,0-2 863,-5-2 0,0-3 389,1-5 0,1-2 449,2-3 1,-2 4-204,2-4 1,-2-1 622,-1 2-516,-1-1 1,-1 9 1272,-3 0 0,-1 5 740,-3-1-1092,-2 2 0,3 4-469,-5 2 0,4 3 16,0 5 1,1-4-394,-5 1 1,0-1 32,0 4 0,0 1-620,0-1 427,5 1 1,-2-2 368,5-3-431,-5-3-847,8-5 1,-8 0 478,5 0 1,-4 0 153,4 0 0,-3-5-39,3-3 171,0-3 0,4-2 7,1 1 1,-5 4-92,0-1 580,1 6 196,3-2-201,0 5 1,-3 0 14,-1 0-261,-5 5 0,6 2-641,-4 6 297,-1-6-361,1 4 0,-2-6-11,5 3 432,1-2 0,4-6-100,4 0 1,-3 0 24,2 0 0,-2 0 599,-2 0 0,1 0-273,-1 0 0,1 0 3124,-1 0-2373,0 0 0,1 0-384,-1 0 0,-4 0 399,1 0 268,-7 5-707,10 2 1,-11 7-2179,3 3 1795,-8-4 0,-14 16 0,-8-2 0</inkml:trace>
  <inkml:trace contextRef="#ctx0" brushRef="#br1" timeOffset="219">1104 11658 7868,'7'-12'2101,"-2"5"0,1 8-1995,2 12 0,-2 2 379,-2 10 1,1 2-99,0 10 0,-1 5-912,-4-1 0,0 6 368,0-2 1,0 0-437,0 0 1,1-6 334,3-2 0,-2-1-854,2-7 1,1 0 297,-1-5 0,2-4-249,-2-4 1063,-3-8 0,5 3 0,-6-4 0</inkml:trace>
  <inkml:trace contextRef="#ctx0" brushRef="#br1" timeOffset="220">1141 11671 7901,'13'-25'840,"-5"6"-630,0 2 0,1 7 108,3 2 0,2 1-143,2-1 0,-1-2 158,6 6 0,0-4-100,4 4 1,-1 0-178,1 4 1,4 0 105,0 0 0,4 1-9,-4 3 0,0 4 9,-4 9 1,-4-2-1,-1 6 0,-5-1-648,2 5 0,-5-1 277,-3-4 1,0 6 110,-5-5 0,1 9-41,-5-5 1,-6 3-316,-2-3 0,-3-1 153,-2 1 1,-3-1 147,-1-4 0,-3 2-93,3-5 0,0-2 66,5-7 1,0 2-59,-1-6 80,1 0 1,-1-4 131,1 0 0,4-5-62,-1-4 0,1-2-46,-4-1 1,4-6 170,-1-3 0,2-2-69,-1-2 0,-2-4-48,6 0 1,-4 0 21,4 5 0,0-1 831,4 0 0,-4 6-395,0 2 1,-1 8 1217,5 0-625,0 7-675,0-4 0,0 7 96,0 4 1,2 3-129,2 8 1,-1 4-106,5 4 0,-4 7 71,4 2 0,-5-1-449,1 1 0,-2-4 230,-2 4 1,0-6-370,0 2 0,0-3-244,0-1 0,-2 0-530,-2 0 0,-1-1 17,-4 1 1,-2-4 537,3 0 1,-3-6 576,-1 1 0,-6-2 0,-2-1 0</inkml:trace>
  <inkml:trace contextRef="#ctx0" brushRef="#br1" timeOffset="221">992 12303 8705,'-6'0'483,"0"0"835,6 6 0,6-1-360,2 3 0,4-1-100,5-3 1,8-1-582,8 5 0,12-5-61,5 1 1,6-2-862,-2-2 1,4 0 534,-4 0 0,-1-2-488,-3-2 0,-4 3 436,-1-3 1,-5 2-3169,1 2 3330,3 0 0,-5-5 0,4-2 0</inkml:trace>
  <inkml:trace contextRef="#ctx0" brushRef="#br1" timeOffset="222">2233 11770 7873,'0'-13'-63,"0"1"1,0 0 126,0-1 0,0 1 150,0-1 0,0-3 622,0-1 0,-1 1-325,-4 3 1,0 1 91,-3 0 1,-3-1-166,2 1 1,-2-1-507,-1 1 0,0 1 56,-1 3 1,5-3 82,0 2 0,-1 0-247,-3 0 1,1-2 187,3 3 1,-3 1-340,2-1 0,2 4 156,-1-4 0,4 3-47,-4-3 0,4 5-45,-5-1 170,7 3 0,-8 0 75,6-4 421,0 4-596,4-4 178,0 5 0,0 5 132,0 3 1,0 3-121,0 2 0,0 6 1,0 6 0,0 5-15,0 7 1,0 7 367,0 6 1,0 1-106,0 7 1,0-4-95,0 4 0,0-6 156,0 2 1,0-3-70,0-2 1,0-6 93,0-6 0,0-4-119,0-4 1,0-7-26,0 3 0,0-8 16,0-1 0,1-3 97,3-5 1,-1 1-325,5-4 0,0-1-317,5-4 0,1 0-1295,2 0 1,1-6 805,8-2 0,-2-7-1866,10-2 2694,-5-5 0,7 3 0,-3-6 0</inkml:trace>
  <inkml:trace contextRef="#ctx0" brushRef="#br1" timeOffset="223">2493 11609 7908,'-6'-13'0,"-1"5"0,3 0 1147,2 5-940,-3-3 0,5 8-275,0 2 0,5 4-68,3 9 1,5 3 1716,3 9 0,-2 3-714,3 5 1,1 3-581,-2-3 1,5 6-142,-5-10 0,2 4 112,-1-8 1,-2 0-535,6-4 0,-1 0 225,5 0 1,0-2-110,0-2 1,0-3 85,-1-6 1,0 0-1127,-3 1 864,2-1 1,-9-1-105,2-2-2017,-7-4 1566,-4 1 1,-6-5 162,-3 3 1,-3-2 727,-6-2 0,1 0 0,-1-12 0,1-1 0</inkml:trace>
  <inkml:trace contextRef="#ctx0" brushRef="#br1" timeOffset="224">2816 11683 7908,'0'-7'2274,"0"2"0,-1 6-1721,-3 3 0,1 3 823,-6 5 1,-3 12-660,-4 5 0,-11 7-320,3 5 1,-5-1-45,0 5-1510,-3 1 795,0-8 290,-4 4-442,10-11 0,-4 5-485,5-3 0,2 2-3822,2-6 4821,-2 0 0,9-4 0,-4-1 0</inkml:trace>
  <inkml:trace contextRef="#ctx0" brushRef="#br1" timeOffset="225">3312 11881 11525,'9'0'927,"-1"0"0,1 0-583,8 0 0,2 0-123,6 0 0,0-4-452,0 0 1,0-1 211,-1 1 0,-4 2-568,-4-2 0,-2 3 279,-2 1 308,-5 0 0,4 0 0,-4 0 0</inkml:trace>
  <inkml:trace contextRef="#ctx0" brushRef="#br1" timeOffset="226">3325 12142 9542,'4'8'486,"0"0"0,6-5-484,-2 1 1,3-2-1,1-2 1,6 0-1,3 0 1,2-2-590,2-2 1,5-1 586,4-4 0,1-7 0,3 2 0</inkml:trace>
  <inkml:trace contextRef="#ctx0" brushRef="#br1" timeOffset="227">4007 11646 7832,'-7'-13'0,"-3"5"0,6 0 885,0 5 1,4-4 184,0 3-528,-5 3 0,2 1-158,-5 8 0,3 14 34,-3 7 1,4 7-190,-4 5 1,5 2-196,-1 2 0,3 4 1,1-4 0,0-6 125,0-2 1,0-4-456,0 0 0,0-3 241,0-5 0,1-4 5,3-1 1,-3-4-90,4 0 0,-4-6-1051,-1-2 640,5-5 68,-3 8 386,3-10 0,-3 3-41,2-8 1,-1-3-15,5-5 0,-4-2 34,4-2 0,1-4 107,3-5 0,2-1 33,2-3 0,-2 5 110,3-1 1,-2 0-163,1 4 1,-2 3-22,3 2 0,-4 3 830,0 5-334,-1-3-197,1 10 0,-5-5 51,0 6-413,-5 0 157,2 0 1,-5 6 66,0 2 0,-5-1-347,-3 1 1,1-4-134,-2 5 0,1-3 62,-4 3 1,-1 0-128,1-4 453,0-1 1,-1-4-166,1 0-83,-1 0 244,1 0 728,0 0-247,-1 0 167,1 0 101,5 0-200,-4 0-656,9 0 148,-3 0 0,6 1 93,3 3 1,2 3 63,2 5 0,5 1 68,-1-1 0,0-1-227,5-2 0,1 2-124,-2-3 0,2-1-402,-1 1 1,-2-5 262,6 1 0,-6 1-644,1 0 0,2-1 414,-1-4 0,1 0-224,-2 0 1,-2 0 192,3 0 1,-4 0 468,0 0 0,-1-6 0,1-1 0</inkml:trace>
  <inkml:trace contextRef="#ctx0" brushRef="#br1" timeOffset="228">4429 11633 7911,'0'-12'1159,"0"0"-869,0-1 0,0 5-83,0 0-195,0-1 1,0 1 16,0 0 914,5 0 191,2-5 0,6 2-176,-1 3-740,0-3 0,1 5-261,-1-2 0,1 3 132,-1 5 0,0 0 128,1 0 1,-5 0-178,0 0 1,-4 0-598,5 0 0,-5 0 115,4 0 175,-5 5 371,8 2 1,-10 5-90,3 1 0,2-5 355,-2 0 1,0 5-140,-4 3 0,0 6-98,0-1 1,0 2 58,0 2 0,4 1 394,0 3 1,1 3-167,-5 5 1,0 0-53,0 1 1,1 0 165,3 4 1,-2-8-152,2 3 0,-3-6 148,-1 2 1,4-6-99,0 2 1,0-7 226,-4-1 0,0-5-221,0 5 0,0-2 171,0 2 0,0-3-628,0-6 0,-5-1 55,-3-2 1,-8 0-1829,0-5 0,-7 5 1018,-2-5 0,-6 0-2507,-6-4 1,0 0 3279,0 0 0,-12-6 0,-2 0 0</inkml:trace>
  <inkml:trace contextRef="#ctx0" brushRef="#br1" timeOffset="229">5173 11782 12001,'12'0'-184,"1"0"1,-1 0 497,1 0 0,-1 0-40,0 0 1,5 0-344,0 0 0,3 0 128,-3 0 0,3 0-639,-3 0 1,4 0-52,-5 0 1,1 0-1359,-5 0 364,1 0 1625,-1 6 0,-11 6 0,-2 7 0</inkml:trace>
  <inkml:trace contextRef="#ctx0" brushRef="#br1" timeOffset="230">5198 11981 7894,'-18'0'0,"8"0"0,-2 0 1815,8 0 1,-3 0 119,3 0-1402,2 0 0,2 4-162,9 0 0,4 4-832,8-4 1,7 0-12,13-4 0,11-5-852,15-3 1132,-33 0 0,0-1 0,6 0 0,0-1 0,-2-3 0,-1 1 0</inkml:trace>
  <inkml:trace contextRef="#ctx0" brushRef="#br1" timeOffset="231">6352 11311 8682,'5'-7'901,"-4"2"1,5 3-204,-6-2-427,0 3 0,0-3-46,0 8 0,-1 3-172,-4 5 0,1 0 38,-8 1 1,2 3-202,-6 1 0,-2 3 89,1-3 1,-5 4-462,2-5 1,-3 1 272,3-5 0,-4 1 45,4-1 0,0 0-154,0 1 0,3-5-594,-4 0 0,6-5-230,-1 1 255,2-2 887,2-2 0,-1-6 0,1-1 0</inkml:trace>
  <inkml:trace contextRef="#ctx0" brushRef="#br1" timeOffset="232">6079 11212 7854,'7'-9'712,"-3"1"1,1 4-463,-1-4 1,2 5-26,-2-1 0,-1-2 199,5 2-103,0 0 0,5 0 403,-1 0 0,0 0-252,1 4 1,3 5-1,1 3 1,-1 4-52,-3 0 1,3 4-161,1 1 0,0 4-36,-5-5 1,2 6-1,2-1 0,-2-2-208,3 2 1,0-6 90,0 2 1,5 0-449,-1 0 0,2 0-173,2-5 0,0-1-404,0-3 1,-1 2-726,1-6 1,4 4 799,0-4 0,1 1 842,-1-5 0,-2 5 0,3 2 0</inkml:trace>
  <inkml:trace contextRef="#ctx0" brushRef="#br1" timeOffset="233">6674 10877 7847,'-7'-6'-1473,"2"5"1699,5-5 121,0 6 758,0 0-719,-6 0 0,5 6-10,-3 2 0,2 9-24,2 3 1,-4 9-145,0 4 0,0-1-191,4 1 0,0-5 72,0 1 1,0-3 135,0-1 0,0-6 210,0-2-631,0 2 1,0-5-550,0 2 63,0-8 313,0-2 210,0-6 165,0 0-43,-6 0 0,5-1-155,-3-4 1,2-1 90,2-7 1,0-3 2,0-1 1,0-4 134,0 5 1,0-5-99,0 5 0,0-5 214,0 4 0,5 1-131,-1 3 0,4 5 199,-4 0 0,6 4-67,-2-4 1,3 5-59,1-1 28,1-3 1,-1 5 421,1-2-249,-1 3-120,1 6 0,-7-2-631,-1 5 0,-4-3 222,-1 3 1,0-4 69,0 4 1,-1-5 98,-4 1 1,3 2-97,-7-2 50,1 5 1,-4-7 23,-1 2 1,5-3 500,0-1 134,5 0 198,-8 0-318,10 0 110,-5 0-187,6 0 963,0 0-705,0 6-95,6 1 0,0 5-215,7 1 0,-1-5-90,1 0 0,3-1-143,1 1 1,1 3 85,-2-3 1,4-1-1538,4 2 0,1-5 764,0 4 0,-4-4-2831,-1 4 3450,-5 1 0,3 3 0,-5 1 0</inkml:trace>
  <inkml:trace contextRef="#ctx0" brushRef="#br1" timeOffset="234">5793 11782 7922,'-8'0'801,"0"0"236,5 0 732,-3 0-97,6 0-89,0 0-1364,6-5 0,6 3 192,9-2 0,4 3-2,4 1 0,7 0 154,5 0 0,6 0-114,-2 0 1,4 0-60,0 0 0,6 0-628,3 0 0,3-2 403,1-2 0,5 2-296,-31-2 1,-1-1-1,1 3 1,-1 0 111,1-2 0,-1 0 0,1 0 0,-1 0-269,32-9 1,-1 5-155,-4 0 1,0-1-376,0-3 1,-7 1-711,-5 3 1,-12-2 729,-9 6 0,-4 0-786,-4 4 0,-3 0 1583,-6 0 0,-5 4 0,-3 0 0</inkml:trace>
  <inkml:trace contextRef="#ctx0" brushRef="#br1" timeOffset="235">6265 11906 7820,'-9'-1'0,"1"-3"692,5 2-386,-2-3 1236,5 5-1024,0 0 0,0 7-101,0 5 1,0 2-155,0 7 0,4 3-41,0 5 0,4 6-1,-3-2 1,3 3-1,-4 1 1,4-1-197,-4-3 0,1 1 66,-5-5 0,0 0 129,0-4 0,0-6-221,0-2 0,0-3-883,0-2 618,0-5 280,0 4-9,0-10 0,0 3-44,0-8 0,0-3-7,0-5 1,-5 0 18,1-1 1,0-5-589,4-2 0,0-2 284,0 1 1,0-5 125,0 5 1,0-4 63,0 9 0,6-1 31,2 5 0,-1-1 353,1 1 0,0 4-175,5-1 1,1 7 368,2-3 1,-1 3-230,6-2 0,-5 2 287,5-2 0,-6 3-180,2 1 1,-2 4-27,2 0 1,-8 4-201,4-4 0,-5 2-223,0-2 0,-1-1-214,-3 5 0,-2-4 234,2 4 0,-4-3-453,-4 3 1,-3-1 282,-6 1 1,-1 2 39,-2-6 1,2 4 37,-2-4 1,-2 4-4,1-3 1,1-1 262,3-4 1,1 0-61,-1 0 1,1 0 339,0 0 0,-1 0-184,1 0 0,3 0 959,1 0-519,5 0 106,-2 0-371,5 0 1,0 1 0,0 3 1,1-1 101,3 5 0,5-4 123,7 5 0,-1-2-232,6 1 1,0 1-86,4-4 1,-1 0-27,1-1 1,4-2-1,0 2 1,0-3 26,-4-1 0,-4 0-497,-1 0 1,-3 0-2261,3 0 1,-4 0 177,0 0 1,-6 0 1354,-2 0 1,-4 0 988,4 0 0,1 0 0,3 0 0</inkml:trace>
  <inkml:trace contextRef="#ctx0" brushRef="#br1" timeOffset="236">6873 11931 7786,'6'-12'0,"-1"-1"2660,-4 6-799,-1-4-208,0 10-651,0-5-676,0 6 1,1 2-122,3 2 1,-2 3 187,2 5 0,-3 5-263,-1-1 1,5 5-217,-1-4 1,0 0 219,-4 0 0,0-3 71,0 2 1,0-2-1626,0-2 0,0 1 664,0-1 0,0 1-773,0-1 0,0 2 748,0 2 0,0-2 781,0 3 0,-6 2 0,-1 0 0</inkml:trace>
  <inkml:trace contextRef="#ctx0" brushRef="#br1" timeOffset="237">6860 12353 7786,'0'8'2969,"0"0"-98,0-5-1361,0 8-872,0-10 1,0 6-117,0-3-528,0-2 353,0 3-39,0 1-308,0 1 0,0 0 0,0-2 0</inkml:trace>
  <inkml:trace contextRef="#ctx0" brushRef="#br1" timeOffset="238">7480 11770 11883,'14'4'1271,"3"0"0,-2 0-1059,6-4 1,-5 0-69,5 0 1,-2-1 81,2-3 0,2 1-216,-2-5 0,-3-1 94,-2-3 1,2 4-369,-1-1 1,-1 1 43,-3-4 149,-6-1 0,0 1-350,-3 0 1,-3-1 84,3 1 1,-4-5-242,-4 1 317,-3-1 0,-5 5 253,-1-1 1,0 6-95,-4 3 1,3 3 395,-2 1 1,-2 0-164,1 0 0,-3 10-138,3 2 1,-4 5 827,5-1 1,-1 3-158,5 6 0,-1-1 165,1-4 1,0 6-324,-1-5 1,6 5-46,3-5 0,3-2-172,1 2 1,1-6-125,3 2 0,3-4 8,6 0 1,5-2-64,2-3 1,5 2-612,4-6 0,-1 0 363,5-4 0,-2 0-1832,2 0 0,2-5 950,-6-4 1,4 2-3108,-4-1 4126,0 0 0,-10-10 0,-1-1 0</inkml:trace>
  <inkml:trace contextRef="#ctx0" brushRef="#br1" timeOffset="239">7964 11385 7863,'-7'-1'1608,"3"-3"40,3 2 334,1-3-939,0 5-457,0 0 1,5 4-374,4 0 0,2 4-180,1-3 0,5 3 128,-1-4 1,6 4-950,-1-4 0,2 1-291,2-5 1,4 0 1078,0 0 0,11-6 0,-1-1 0</inkml:trace>
  <inkml:trace contextRef="#ctx0" brushRef="#br1" timeOffset="240">8498 11323 13858,'0'13'537,"-2"-1"-992,-2 1 1,-3 3 359,-5 1 1,-1-1 193,1-3 0,0-1 91,-1 0 1,1 1-2035,-1-1 1,1-1 567,0-3 0,-1 2 1276,1-6 0,-1 6 0,1-3 0</inkml:trace>
  <inkml:trace contextRef="#ctx0" brushRef="#br1" timeOffset="241">8386 11237 7844,'0'-7'1103,"1"1"779,4 6-973,-4-5 1,6 3 141,-3-2 1,-1 3-219,5 1 1,-4 0 170,4 0-563,1 0 0,3 1 194,0 3-167,1 3 0,-1 6-119,1-1 1,-1 0 13,0 1 0,-3-1-25,-1 1 1,-1-1-78,1 0 1,2 1 52,-6-1 1,6 2-43,-2 2 0,-1-6 64,1 3 0,0-4-84,5 4 1,-5-2-16,0-3 1,1 3-27,3-3 0,-4-2-206,0-2 0,1 1 36,3-1 1,-4 1-29,1-5 1,-5 0-15,4 0 0,-4 0 265,5 0-190,-7 0 0,5 0 80,-3 0-4297,-2 0 3100,9 0 0,-4 0 1043,5 0 0,0-6 0,1-1 0</inkml:trace>
  <inkml:trace contextRef="#ctx0" brushRef="#br1" timeOffset="242">1290 13370 8081,'0'-9'876,"0"1"-651,0 5 0,0-3 1027,0 1-255,0 4-24,0-4-682,0 5 0,0 1-52,0 3 0,0 4 107,0 9 1,2 2-108,2 6 0,-3 1-313,3 3 0,2-1 111,-2 5 0,1-6-393,-1 2 1,-2 0-38,2-4 0,-1 2-225,1-6 0,-3-2 111,3 2 1,-2-6 164,-2 2 0,0-8-1306,0 0 596,5-1-39,-3-1 1091,3-2 0,-5-5 0,0 0 0</inkml:trace>
  <inkml:trace contextRef="#ctx0" brushRef="#br1" timeOffset="243">1265 13506 7984,'0'-12'512,"0"3"-343,0 1 0,4 0-299,1-4 0,6-1 620,1 1 1,2-1-140,7 1 1,-1 0 60,5-1 0,4 1-146,0-1 0,3 2-66,-8 3 1,7-2-12,-11 6 0,5 1-266,-8 8 0,3 2-20,-3 5 1,-2 0-3,-7 1 1,3 3-113,-2 1 0,-2 3 88,1-3 0,-5 4-51,1-5 0,-3 2 98,-1-1 1,0-4 30,0 4 1,-1-3-30,-3-2 1,-3 1 28,-6-1 0,1-4-27,0 1 0,-5-5 0,0 4 1,0-4-133,0 4 0,3-5 147,-2 1 0,0-2 101,0-2 0,6-2-111,-2-2 0,2-3 52,-2-5 0,5-2-52,3-3 0,-2-2 196,2-6 1,0 1 50,4-1 1,0 1 148,0 4 1,0 2 1104,0 5-605,0 1-137,0 0-165,0 5-216,0 1 0,1 16-86,4 2 0,-4 10 28,3 3 0,-1 1-115,1 7 0,-3-4-131,3 4 1,-1-5-623,1 1 0,-2-3 386,2-1 1,1-5-268,0 1 1,-1-6 202,-4 2 1,4 1-752,0-2 0,1-3-285,0-5-305,-4 0 541,4 5 1093,-5-1 0,-11 0 0,-2 1 0</inkml:trace>
  <inkml:trace contextRef="#ctx0" brushRef="#br1" timeOffset="244">1228 13841 7984,'-12'0'1619,"5"0"-933,1 0 102,6 6 1,10-5-275,2 3 1,9-3-56,0-1 0,2 0-323,2 0 1,4 0-256,0 0 0,-2-4 303,-6 0 1,3 0 40,-4 4 0,0 0-1873,0 0 0,-5 0 821,2 0 1,1 0 112,-2 0 714,1 0 0,1-5 0,1-2 0</inkml:trace>
  <inkml:trace contextRef="#ctx0" brushRef="#br1" timeOffset="245">2295 13357 8148,'7'-8'294,"-3"0"1,-3 4-295,-1-5 0,0 5 98,0-4 0,-5 4 591,-3-4 0,1 3-299,-2-3 1,1 1-156,-4-1 0,-1 1-300,1 3 0,0 3 71,-1-4 1,1 0-18,-1 1 0,1-2 97,0 2 0,-1 3 32,1-3 0,3 2-70,1 2 1,1-1 19,-1-3 28,-3 2 1,8-3 336,-5 5-423,5 0 0,-2 1 85,5 3 1,0 3 26,0 6 0,0-1-16,0 1 1,0 4-5,0 4 1,0 4-29,0 4 0,0-2 31,0 6 1,0 1-73,0 3 1,0 4-2,0 0 0,0-1-83,0-7 1,-4 3 67,-1-3 1,1-2 37,4-2 0,0-5-4,0-3 1,0 1-104,0-5 0,0-5 74,0-4 1,2-1 27,2 2 1,-1-4-125,5-5 1,-4 0-131,4 0 1,1 0-587,3 0 1,-2-1 363,2-3 0,-2 1-243,6-6 0,-2-2 222,-2-1 0,5-7 67,-1 6 1,5-7 379,-4-1 0,5-2 0,-3-2 0</inkml:trace>
  <inkml:trace contextRef="#ctx0" brushRef="#br1" timeOffset="246">2444 13457 8083,'0'-13'2664,"0"6"-2162,5 2 0,2 5-196,6 0 1,-5 1 145,0 3 0,5 7-82,3 6 1,1 3-136,-5-3 0,-1 5-30,-3-1 1,3 1-549,-2-2 1,2 3 296,1-7 1,-4 5 275,1-5 10,-1 1-2277,4-5 1021,1 1 659,-6-7 0,4 4-1176,-3-6 640,3 6 296,-4-9 182,4 5-448,-4-6 355,0 0 508,4 0 0,-10-6 0,5-1 0</inkml:trace>
  <inkml:trace contextRef="#ctx0" brushRef="#br1" timeOffset="247">2729 13469 8054,'0'-12'2242,"0"5"-1306,0 1 1,-5 6-365,-4 0 1,-2 2-192,-1 2 0,-2 8-520,-2 9 185,-4 2-58,1 2 244,-4 5-2176,3 2 1310,1 0 411,1-2 252,0-5-1054,4 0 470,-4-1 52,12 1 1,-4-6-462,6-2 0,0-3 157,4-2 807,0-5 0,5 4 0,2-4 0</inkml:trace>
  <inkml:trace contextRef="#ctx0" brushRef="#br1" timeOffset="248">2878 13531 8061,'7'0'1519,"4"0"-649,1 0-412,2 0 1,5 0 461,-2 0-430,-3-6-87,4 5 1,0-4-230,1 5 1,4-5 232,-2 1-233,2 0 1,-7 4-11,4 0 0,0-4 191,0 0-923,4 0-1119,-11 4 1,1 0 262,-5 0 1424,-7 5 0,-2 2 0,-7 6 0</inkml:trace>
  <inkml:trace contextRef="#ctx0" brushRef="#br1" timeOffset="249">2990 13692 8018,'-9'0'0,"1"0"0,5 0 1254,-2 0-566,5 0-50,0 0-263,5 0-243,2 0 0,7 0 925,3 0-1040,2 0 0,6-1-355,0-3 1,-5 2-769,1-2 1,0-1-359,3 1 1464,1-1 0,0 5 0,0 0 0</inkml:trace>
  <inkml:trace contextRef="#ctx0" brushRef="#br1" timeOffset="250">3610 13556 7900,'-12'-6'1246,"3"5"-226,1-3-175,5 2-359,-8 2 0,6 2-105,-4 2 0,3 3-165,1 5 1,4 5 0,-3-1 0,3 1-314,1-5 0,1 5 143,3-1 1,-1 1 135,5-5 1,0-4-24,5 1 1,-1-5-482,1 4 1,-1-5 173,0 1 0,1-3 1,-1-1 1,5-4 315,-1 0 1,1-6-91,-5 2 1,-4-3 80,1-1 1,-5-5-60,4 1 0,-5-2-67,1 1 1,-3 3 80,-1-2 0,-1 2-158,-3 2 122,-3 5-1069,-11-4 1,3 9 527,-6-2 0,5 4-953,-5 4 0,6 3 1415,-2 6 0,-2 5 0,0 1 0</inkml:trace>
  <inkml:trace contextRef="#ctx0" brushRef="#br1" timeOffset="251">4019 13333 8559,'0'-7'786,"2"1"-527,2 6 310,-3-5-66,5 3-523,-1-3 0,2 3 131,6-2-58,-1 3 0,0-5 104,1 6 1,-5-4 20,0 0 1,-4 0-35,5 4 0,-7-1 132,3-4-38,-4 4-21,5-4-26,-5 5 0,4 1 103,-5 3 0,2 2-62,2 2 1,-3 7-59,3-3 0,-2 5-2,-2-1 1,0 4-5,0 5 0,0 1 282,0 3 0,0-2 18,0 6 1,0-4 204,0 4-281,0-5-385,0 8 528,0-10-54,0 4-262,0-5-73,0 0 0,0-5 87,0 1 0,0-10 138,0 2-42,0-4-109,0 4-248,0-6 165,0-2-598,-6-5 271,5 0 0,-10 0-384,3 0 0,-3-1-1654,-2-3 1810,1 2 1,-2-8 59,-3 6 1,4-5-280,-4 0-2683,3-2 1550,2-1 1770,5-6 0,-4 4 0,4-4 0</inkml:trace>
  <inkml:trace contextRef="#ctx0" brushRef="#br1" timeOffset="252">4429 13506 7689,'8'0'796,"0"0"0,1 0-255,3 0 0,2 4-224,2 0 1,-2 1-72,3-5 0,-2-2-14,1-2 1,-1 3-473,6-3 1,-6-2 17,2 2 0,-3-2-578,-2 2-424,0 3-1315,1-5 2539,-6 6 0,-7 11 0,-7 3 0</inkml:trace>
  <inkml:trace contextRef="#ctx0" brushRef="#br1" timeOffset="253">4441 13754 8058,'0'8'-512,"0"1"527,0-7 0,6 4 280,2-6 0,3 0-187,1 0 0,6 0-193,3 0 0,7-6-1164,0-2 1249,1-3 0,2-1 0,0-1 0</inkml:trace>
  <inkml:trace contextRef="#ctx0" brushRef="#br1" timeOffset="254">5136 13469 7849,'-13'0'53,"1"0"370,0 0-257,-1 0 1,2 1 44,3 3 1,-2-1 171,6 5 0,0 1 137,4 3-243,0 1 1,1-1-40,4 0 0,3 1 13,8-1 0,-1-5 9,6-3 1,0-2 25,4-2 1,-1 0-76,1 0 1,-1 0-1,-4 0 1,2-2-430,-5-2 0,0 1 164,-5-5 0,0 4 172,1-4 0,-5 3-9,0-3 0,-5 4-788,1-4 452,-2 0 1,-2-5-9,0 1 1,-5-1 87,1 1 0,-5 0 96,0-1 1,-2 2 80,-1 3 1,-2-3-74,-2 3 1,0 2 132,-4 2 0,5 3-122,-2 1 1,-1 0 200,2 0 0,-5 5-18,4 3 0,1 3 86,3 2 0,1 3 38,0 1 1,5 5-133,3-1 1,2 2-21,2 2 1,0-5 15,0 1 1,2-6-123,2 2 0,1 1 123,4-2 0,6-1-209,-3-6 1,9 0 52,-1-5 1,0 5 89,0-5 1,5 0-1463,4-4 0,0-1 661,-4-4 0,1 3 342,3-7 1,-6 5 33,6-4 1,-9 0-1335,5-5 1685,-9 1 0,7 0 0,-3-1 0</inkml:trace>
  <inkml:trace contextRef="#ctx0" brushRef="#br1" timeOffset="255">5545 13308 8768,'-7'-6'822,"2"5"0,5-6-168,0 3 934,0 2-1059,0-3 0,1 1-213,3 0 1,7 0-236,6 4 0,-1-5-170,-3 1 1,3 0-1175,1 4 0,1 0 454,-2 0 809,-2 0 0,4 6 0,-6 1 0</inkml:trace>
  <inkml:trace contextRef="#ctx0" brushRef="#br1" timeOffset="256">6091 13271 7900,'0'-7'2593,"0"1"-2341,0 6 1,-5 0-10,-4 0 1,-3 4-225,-5 0 0,2 6 79,-6-2 0,5 3 145,-5 2 1,5-1-27,-5 1 0,6-1-1429,-2 0 1,4-3 305,0-1 0,1-1-663,-1 1 1569,6-2 0,-4-1 0,5 2 0</inkml:trace>
  <inkml:trace contextRef="#ctx0" brushRef="#br1" timeOffset="257">5893 13159 7900,'6'-1'151,"-1"-4"86,-4 4 1,0-5 490,3 6-142,-2-5-337,9 4 0,-4-5-33,5 6 1,-4-1 143,1-3 1,-1 2-145,4-2 1,5 3 181,-1 1 1,1 0-30,-5 0 0,1 4-87,-1 0 0,1 6-66,-1-2 1,0 2 27,1-2 0,-5 3 92,0-3 1,1 3-120,3 1 0,-1 2 77,-3 3 1,3-3-79,-2 2 1,3-3-1,5-5 1,-4 3-149,4-3 1,-3 2-262,-2-2 0,5 2-260,-1-6 1,2 4 283,-1-4 1,-2 4-3874,5-3 4042,1-1 0,4-4 0,0 0 0</inkml:trace>
  <inkml:trace contextRef="#ctx0" brushRef="#br1" timeOffset="258">1253 14833 7886,'8'0'-251,"0"0"1,-3 6 764,3 2 1,-5 9-148,1 3 1,-3 4 65,-1 0-324,0 1-147,0-5 0,0 3 149,0-2 0,4-3 98,0-2-193,1 3 0,-1-5-1188,0 3 695,0-4 380,-4 0 1,0-5-1221,0 0 1317,-6-5 0,0 8 0,-7-4 0</inkml:trace>
  <inkml:trace contextRef="#ctx0" brushRef="#br1" timeOffset="259">1216 14833 7904,'0'-12'468,"5"-1"-251,2 1 0,6 0 0,-1-1 1,6 1-70,1-1 0,3 5 9,3 0 1,-3 5 15,7-1 0,-3 3 27,-1 1 1,0 0-219,0 0 0,-2 5 91,-2 3 1,-2 3-140,-2 2 1,-8 1 23,4 2 0,-5-2-62,0 2 0,-2-2 125,-6-1 1,0 0 52,0 4-151,0-3 128,0 4-317,-6-6 166,5 0 1,-10 2-333,3 3 239,-4-3 1,0 3 73,0-4 1,-1-2-294,1-3 267,-1 3 1,2-8 4,3 5-40,-3-5 34,4 2 1,-1-5-90,0 0 0,1-5 124,-1-3 1,-2-3 75,6-2 0,-2-5 84,2-2 1,3-5-44,-3-4 0,2 1 257,2-5 1,0 6-94,0-2 1,0 7-165,0 1 0,0 10 289,0-1 1,0 6 1235,0-2-925,0 5-272,0-2 0,2 6 148,2 3 1,-3 8-368,3 9 1,3 3 48,1 0 1,-2 3-292,-2 2 1,3-3 157,1 3 1,-1 1 97,1-1 1,-3 0 132,3-4-815,0-6-949,-1 4 653,4-9 335,-10 10 0,5-11-305,-6 4 0,0-3-298,0-2 1117,0 0 0,-6 6 0,-1 2 0</inkml:trace>
  <inkml:trace contextRef="#ctx0" brushRef="#br1" timeOffset="260">1265 15292 7881,'-5'7'0,"3"-2"0,-3-5 1194,5 0 1,5 5-482,4-1 1,7 0-260,5-4 1,2 0-198,2 0 1,4-1-44,0-4 1,6 3-898,-2-7 0,-3 7 481,-1-3 1,1 3-1199,-1-2 0,0 2 1400,-4-2 0,0 3 0,0 1 0</inkml:trace>
  <inkml:trace contextRef="#ctx0" brushRef="#br1" timeOffset="261">2183 14697 7940,'7'-20'0,"-1"3"663,-6 4 0,1 1 537,3-1-592,-2 1 0,2 0-242,-8-1 1,1 5-129,-5 0 0,3 3-207,-3-3 0,4 5 211,-4-1-317,0-3 0,-3 5 110,2-7 0,-2 7 196,3-2 0,1 2-251,-1 2-504,0 0 0,-5 0 325,1 0 1,3-4 37,1 0 0,4 0 341,-4 4 0,4 0 48,-5 0-129,7 0 1,-5 1-65,3 3 1,2-1 144,-2 5 1,3 5-58,1 3 1,0 6-31,0-1 0,0 4 16,0 4 1,4-2-1,0 6 1,4-1-128,-4 1 1,0 3 100,-4-3 1,0 1-121,0 0 0,0 0 109,0-5 0,5 4-3,-1-4 0,0-2-53,-4-6 0,1 1-157,3-5 0,-1-1 50,5-3 1,-3-2-197,3-3 1,-4 2 210,4-6 1,1 0 6,3-4 1,0 0-1105,1 0 0,-1-4 502,1 0 0,-1-6-20,0 2 0,5-7 691,-1-2 0,1-11 0,-5 2 0</inkml:trace>
  <inkml:trace contextRef="#ctx0" brushRef="#br1" timeOffset="262">2419 14647 7940,'7'0'-24,"4"0"1,-6 6 171,4 2 0,0 3 831,-4 1 0,4 1-340,-1-1 1,-1 6-180,2 3 1,-1-2-240,4 2 0,1-2-172,-1 2 1,-4-2-19,1-2 0,-1-4 89,4 4 1,-3-3-723,-1-2 0,-1 0 349,1 1 0,3-5 126,-3 0 0,-1-5-353,1 1 0,1-2-1999,3-2 1912,1 0 0,-1-2-15,0-2 582,-5-3 0,4-5 0,-4-1 0</inkml:trace>
  <inkml:trace contextRef="#ctx0" brushRef="#br1" timeOffset="263">2692 14697 7940,'0'-7'1155,"0"-4"0,-1 11-471,-4 0 0,-1 5-263,-7 8 0,-1 5-331,-2 2 1,-2 5-285,-3 4 0,-1 1-412,6 3 1,-5-2 368,4-6 1,1-2-208,3-2 0,7 2-1449,1-2 1893,4-3 0,1 0 0,0-6 0</inkml:trace>
  <inkml:trace contextRef="#ctx0" brushRef="#br1" timeOffset="264">2990 14846 10973,'12'-6'1490,"1"5"-952,-1-3 0,0-2-268,1 2 1,-1-4-254,1 4 1,3-5-476,1 5 0,-1-4 382,-3 4 1,-1 0 376,0 4-326,1 0-3723,-1 0 3748,-5 0 0,-1 5 0,-6 2 0</inkml:trace>
  <inkml:trace contextRef="#ctx0" brushRef="#br1" timeOffset="265">3064 14920 7869,'-11'8'1165,"3"1"-740,2-7 0,6 5-143,0-3 1,2-2-159,2 2 0,4-3 77,9-1 0,2 0-762,6 0 0,0-4 561,-1 0 0,1-6 0,0 3 0</inkml:trace>
  <inkml:trace contextRef="#ctx0" brushRef="#br1" timeOffset="266">3573 14647 7845,'0'-8'1067,"0"0"-1054,0 5 1,0-1 276,0 8 0,0 4 479,0 9 1,0 3-490,0 9 1,0 3 36,0 5-106,0 0-213,-6-5 0,5 3 168,-3-7 0,4 1-814,4-4 0,3-1 190,5-4 443,1-2 15,-1-5 0,6-1 0,1 0 0</inkml:trace>
  <inkml:trace contextRef="#ctx0" brushRef="#br1" timeOffset="267">3970 14598 7866,'0'-13'905,"0"1"0,0 3-875,0 1-10,0 5 97,5-8 1,-2 9 272,5-7 1,-4 7-343,5-2 0,-1-2 105,4 2 1,1-2-178,-1 2 1,1 3 100,-1-3 0,-4 2-64,1 2 1,-1 0 7,4 0 1,-4 0-47,1 0 1,-5 4 142,4 1 1,-5 4-31,1 0 0,2-3 152,-2 3 1,1 3-95,-1 5 0,-2 1 195,2-2 1,-1 3-65,1 6 0,-3 0-127,3 0 1,2 0 82,-2-1 0,1 1 386,0 0-281,-4 0-42,4 0 0,-5-2 58,0-2 0,2 1 36,2-6-177,-3 1-53,5-5 0,-6 1-42,0-1 1,-2-4 54,-2 1 0,2-7-215,-7 2 1,1 2 106,-4-2 0,-2 0-1293,-3-4 1,4 0-159,-4 0 1,-1 0-2184,2 0 3569,-7 0 0,10 0 0,-5 0 0</inkml:trace>
  <inkml:trace contextRef="#ctx0" brushRef="#br1" timeOffset="268">4739 14672 7860,'0'-12'-1060,"0"5"398,0 1 817,0 1 109,0 3-124,0-3 1,0 5-48,5 0 905,-3 0-419,9 0-531,-4 0 25,11 0 0,-3 0 134,5 0 0,-3 0-248,4 0 1,-2 0-1353,2 0 1107,2 0 1,-9 0-161,2 0 1,-2 0 445,-1 0 0,-7 0 0,0 1 0,-6 3 0,0 3 0,-6 6 0,0-1 0</inkml:trace>
  <inkml:trace contextRef="#ctx0" brushRef="#br1" timeOffset="269">4826 14796 7860,'0'7'0,"0"-2"-1063,0-5 266,0 0 797,-6 6 312,5-5 13,-5 5 0,6-6 1295,0 0-2377,6 0 0,5 0 471,5 0 0,8-4 286,1 0 0,5-6 0,7 3 0</inkml:trace>
  <inkml:trace contextRef="#ctx0" brushRef="#br1" timeOffset="270">5483 14684 7807,'13'0'732,"-1"0"1,0 0-132,1 0 1,-1 5-347,1-1 1,0 0-49,4-4 1,-2 0-210,6 0 1,-2 0 88,2 0 0,2-4-303,-2 0 0,-3-6 184,-2 2 0,-2-2-217,-2 2 0,0-3 126,-4 2 1,-1-2-39,-3-1 1,-3 0-47,3-1 0,-6 1 90,-3-1 0,-4 1 80,1 0 0,-5 3-40,-3 1 0,2 4 5,-3-4 1,2 5 85,-1-1 0,0 2 310,-4 2 0,5 0 17,-2 0 0,3 6 100,2 2 0,-1 5-10,1 3 1,1-1-97,3 6 0,-2 1-169,6 7 0,0-6 43,4 6 1,1-7-365,3 3 0,3-4 68,6-5 0,0-2-92,4 3 1,2-9 121,6-4 1,5-3 62,3-1 0,5-1-1994,3-3 0,-1-7 1988,5-6 0,-5-5 0,3 3 0</inkml:trace>
  <inkml:trace contextRef="#ctx0" brushRef="#br1" timeOffset="271">5992 14374 7862,'-7'0'958,"1"0"0,8 4-398,2 1 0,3-1 36,5-4 0,6 0-576,3 0 1,2 0-610,2 0 0,4 0 589,0 0 0,0-6 0,-4-1 0</inkml:trace>
  <inkml:trace contextRef="#ctx0" brushRef="#br1" timeOffset="272">6662 14300 7789,'7'-8'672,"-3"-1"-263,-3 7 732,-1-9-341,0 9-303,0-3-455,0 5 0,-1 0 10,-3 0 1,-3 7 11,-6 5 0,1 0 163,-1 5 0,-3-3-363,-1-2 0,-1 5 93,2-1 1,2 1 25,-2-5 0,-2-4-242,1 1 1,1-2-999,3 1 0,1 1 487,-1-4 1,-3 3 769,-1-4 0,1 0 0,3-4 0</inkml:trace>
  <inkml:trace contextRef="#ctx0" brushRef="#br1" timeOffset="273">6352 14213 7870,'6'-7'-1328,"1"-2"1984,-3 4 0,-1 0-435,5 1 1,-3 2 5,3-2 0,-4 2 101,4-3 1,-4 4 99,5-3-141,-1 2 0,4 2 213,1 0-263,-1 0 0,1 0 344,-1 0-354,0 0 0,1 5-17,-1-1 1,-1 1 16,-2-1 0,2-2-86,-3 2 1,3 1 71,1 0 1,1 0-27,-1-1 0,0-1-14,1 5 1,-1-4-134,1 5 1,-5-5 107,0 4 1,0-1-14,5 1 1,-5 3 53,0-3 0,-3 4-28,3 0 1,-1-4-192,1 0 1,3 1 108,-3 3 0,3-4-178,2 1 1,5-2 0,2 1-1446,4-3 1064,1-5 0,1 0 28,3 0 452,2 0 0,7 0 0,-1 0 0</inkml:trace>
  <inkml:trace contextRef="#ctx0" brushRef="#br1" timeOffset="274">1303 15825 7345,'0'-6'1478,"0"-6"-617,0 11-640,0-4 1,0 10 12,0 3 0,4 8-1,0 0 1,4 7 212,-4 2 0,5 1-189,-5 8 1,1-3-303,-1 2 0,-1 3-414,5-3 1,-4-2 333,5-3 1,-5-1-551,4-3 1,-5 0 319,1-3 1,2 1 76,-2-6 1,0 5-285,-4-5 562,0 1 0,0-5 0,0 1 0</inkml:trace>
  <inkml:trace contextRef="#ctx0" brushRef="#br1" timeOffset="275">1327 15962 7925,'6'-11'485,"2"3"1,3-3-390,2 2 1,3-2 46,1-1 1,1-1 471,-2 1 1,-2 4-182,2-1 0,2 7-71,-1-2 1,4 2-182,-5 2 0,5 0-102,-5 0 0,2 6-150,-1 2 1,-3 3 128,2 1 1,-2 1-94,-2-1 1,1 1 29,-1-1 0,-4 2-724,1 2 501,-7-2 0,4 4-149,-6-6 1,0 1 64,0-1 0,-4-3-65,0-1 1,-6-4 62,2 4 1,-5-5 76,-3 1 1,2-3 174,-3-1 1,4 0-86,0 0 1,1-1 222,-1-3 0,5-3-82,0-5 0,1-5 158,-1 1 0,-2-5 113,6 4 1,0-3 156,4 3 0,-2 1 361,-2 3-234,3 1 286,-5 5-127,6-4-638,0 10 1,2-1 115,2 6 1,-1 10-151,5-2 1,-4 8-4,4-4 0,-3 6-64,3-1 0,-4 2-476,4 2 1,-5-4 283,1 0 0,2-5-528,-2 5 1,0-5 338,-4 5 0,1-6 94,3 2 1,-2 1 76,2-2 0,-4 1-1031,-4-5 1271,2 0 0,-14 1 0,2-1 0</inkml:trace>
  <inkml:trace contextRef="#ctx0" brushRef="#br1" timeOffset="276">1427 16321 7925,'-13'6'1988,"6"-5"-1236,2 5-271,5-6 0,1 0-77,3 0 0,5 0-94,7 0 0,-1 0-91,6 0 0,-2 0 27,2 0 1,2 0-28,-2 0 1,1 0-897,-1 0 1,2-4-86,-2 0 1,2-1-549,2 5 0,1 0-537,3 0 1847,-3 0 0,10-5 0,-4-2 0</inkml:trace>
  <inkml:trace contextRef="#ctx0" brushRef="#br1" timeOffset="277">2345 15825 8089,'0'-19'617,"1"-3"-171,3 6 1,-2-5 245,2 4 1,-3-3-306,-1 3 1,-1-1-123,-3 2 0,1 2 188,-6-3 1,3 8-146,-3 0 1,-2 3-334,3-3 0,-3 0 87,-1 4 0,-1 0-372,1 1 140,-1 2 1,1-3-89,0 5 1,3 0 167,1 0 0,4 1-47,-4 3 0,5-1-13,-1 5 0,-2-3 93,2 3 1,0 0 146,4 5 0,0 3-82,0 1 0,0 5 111,0-2 1,0 4 10,0 1 0,1-1 81,3 1 0,2 4 25,2 0 1,3 4-102,-2-4 0,-3 6 236,3-2 1,-2-2-69,1 2 1,2-4-118,-6 4 0,4-5 32,-4 1 0,4-4-438,-4-5 0,2 2 163,-2-5 1,-1-1 262,5-3-106,-5-6-313,8 4-290,-10-10 356,10 5 1,-8-6-569,5 0 346,1 0 193,-2 0 0,4-2-661,-3-2 1,1-3 376,0-5 1,2-2-719,-3-2 0,2 0 33,-2-4 1145,3-1 0,1-15 0,8-2 0</inkml:trace>
  <inkml:trace contextRef="#ctx0" brushRef="#br1" timeOffset="278">2543 15801 8069,'0'-7'1292,"0"1"-843,0 6 0,1 0 428,4 0 0,-3 2-40,7 2-475,4 3-187,1 5 0,4 5 12,-5-1 1,-1 5-56,0-5-133,1 6 0,3-7-163,1 6 0,-1-6-962,-3 2 643,-1 2 377,6-11 1,-4 9-807,2-9 1,2-1 61,-1 1 560,-1-5-78,-3 3-106,-1-1 474,1-3 0,5 3 0,1-5 0</inkml:trace>
  <inkml:trace contextRef="#ctx0" brushRef="#br1" timeOffset="279">3002 15726 8034,'-12'0'847,"-1"0"206,1 0 1,-5 0-527,1 0 0,-6 7-169,1 5 1,-4 6-129,-4 7 0,2 4 115,-6 0-57,11 0-1097,-7-4 680,15 0 170,-4-1 1,6-4-1017,5 3 1,1-9 192,6 2 0,0-2-190,0-1 1,6-5-299,2 0 1270,3-5 0,1 2 0,1-5 0</inkml:trace>
  <inkml:trace contextRef="#ctx0" brushRef="#br1" timeOffset="280">2965 15912 8034,'12'0'1288,"1"0"-1073,-1 0-1,6 0-214,1 0 0,1 0 0,-2-5 0,-1 3 642,3-9 1,0 10 56,1-3-1874,0-3 601,-2 6 299,5-11-887,-11 11 516,11-4 646,-10 5 0,3-6 0,-4-1 0</inkml:trace>
  <inkml:trace contextRef="#ctx0" brushRef="#br1" timeOffset="281">3188 15999 8034,'0'12'693,"0"-5"0,0-1-175,0-6-255,6 0-91,1 0 1,5-2 172,0-2-995,6 3 559,2-10 1,0 3-848,1-9 688,-6 9 0,7-9 250,-5 9 0,-1-8 0,-3-4 0</inkml:trace>
  <inkml:trace contextRef="#ctx0" brushRef="#br1" timeOffset="282">3449 15776 6941,'12'0'-1069,"6"0"1069,1-6 646,1 5 1,-1-6 2051,-3 3-1882,-2 2 378,4-3-564,0 5 1,-4 0 95,2 0-673,-2 0 175,-7 0-1,4 5-552,-10 2 305,5 6 0,-6 1 133,0 2-696,-6 3 480,0 6 0,-7-4 51,1 0 1,-1-2 53,1 2 0,0-4 283,-1-4 6,1-1-374,5 1 46,1-1 0,6-4 62,0 1 0,2-7 204,2 2-209,3-2-1631,5-2 786,1 0 374,4-6 209,3 5-828,5-10 470,-6 4 105,4-5 495,-3-1 0,4 1 0,1-1 0</inkml:trace>
  <inkml:trace contextRef="#ctx0" brushRef="#br1" timeOffset="283">3995 15590 11601,'12'0'490,"0"0"1,1-2-341,-1-2 1,1 3 280,-1-3-188,0 2 0,-1 1 80,-2-3-217,2 2-154,-10-3 46,10 5 1,-10 1 237,4 3-107,2 3 1,-5 10-14,7-1 0,-5 5 120,4-4 0,-5 5 800,1-2 0,1 9-382,-1 4 1,1 3-92,-5 1 0,0 1 145,0-1 1,0-3-280,0 3 0,0-6-36,0 6 1,0-8-151,0 0 0,-2-3-240,-2-1 0,3-6 85,-3-2 0,-2-4 155,2 0 0,-4-1-859,4 1 1,-6-5-1155,2 0 0,-3-4-949,-2 5 1,-1-5 1468,-2 4 0,6-5 1250,-2 1 0,2 3 0,-2 0 0</inkml:trace>
  <inkml:trace contextRef="#ctx0" brushRef="#br1" timeOffset="284">4640 15850 7867,'1'-7'959,"3"3"0,-1-1-485,5 1 1,-4-1-132,5 5 1,-5 0 46,4 0 1,0-1-58,5-3 0,-5 3-161,0-4 0,0 4-150,5 1 0,-1 0-226,1 0 1,-1 0-711,0 0 1,1-1 492,-1-4 0,-3 4-333,-1-3 0,-4 3-31,4 1 785,-5 0 0,-3 5 0,-7 2 0</inkml:trace>
  <inkml:trace contextRef="#ctx0" brushRef="#br1" timeOffset="285">4677 15962 7867,'-6'7'0,"-1"4"3586,1-10-2638,0 5 0,7-6-695,4 0 0,1 0-369,7 0 0,5 0 158,2 0 0,5 0-42,4 0 0,-3-6 0,5-1 0</inkml:trace>
  <inkml:trace contextRef="#ctx0" brushRef="#br1" timeOffset="286">5682 15503 7949,'0'-7'734,"0"2"-253,0 5 283,0 0 1,-4 1-544,-1 3 0,-4-1-13,0 5 0,-2 0 13,-1 5 0,0 3-320,-1 1 0,-3 3-209,-1-3 1,-4 4-280,5-5 1,-5 2-198,5-1 1,-5-5 393,4 0 0,1 1-74,4-5 1,3-2 463,1-2 0,0-3 0,-5-1 0</inkml:trace>
  <inkml:trace contextRef="#ctx0" brushRef="#br1" timeOffset="287">5421 15453 7947,'0'-12'1075,"4"0"-681,0-1 0,1 5 191,-5 0 337,5 5-208,2-8 36,5 9-406,1-3 0,-1 5 64,1 0 1,-1 1-174,0 3 0,1 3 0,-1 6 0,1 3 180,-1 1 0,2-1-64,2-3 0,-2-1-123,3 1 1,2 3-8,2 1 0,1-1-160,-2-3 1,4-1-67,-4 0 1,3-3-91,-3-1 0,-1 0 10,-2 5 1,-3-5-186,2 0 0,-2-4-1391,-1 4 1,-5-3-190,0 3 1850,0-5 0,5 2 0,-1-5 0</inkml:trace>
  <inkml:trace contextRef="#ctx0" brushRef="#br1" timeOffset="288">5359 14585 7914,'-5'-7'0,"2"2"1110,-5 5-729,-1 0 0,-7 5-177,-1 4 0,-5 7-76,2 5 0,0 2 16,0 2 1,0 0-483,0 0 1,-2-1 187,5 1 0,0-1-160,5-4 0,1-2 143,3-5 1,2-1-289,6 0 0,-4-3-272,0-1 1,0-5 197,4 2 529,5-5 0,-3 0 0,3 0 0</inkml:trace>
  <inkml:trace contextRef="#ctx0" brushRef="#br1" timeOffset="289">5161 14436 7914,'0'-8'0,"0"0"0,0 5 1982,0-2-1209,5 5 1,2 0-67,5 0 0,2 1-37,3 3 0,-3 3-239,2 5 1,2 6 193,-1 3 0,-1 2-230,-3 2 0,3 5-128,1 4 0,-1-4-36,-3-1 1,3 1-72,1-1-109,-1 0-570,2-4 1,-4-2-1924,2-2 2442,4 2 0,-7-3 0,5 4 0</inkml:trace>
  <inkml:trace contextRef="#ctx0" brushRef="#br1" timeOffset="290">5744 15180 9152,'12'-4'378,"0"0"1,1 0-139,-1 4 0,1 1-104,-1 4 0,1-4 32,-1 3 0,0 2-103,1-2 1,-5 1-178,0-1 1,-5-1 31,1 5 0,-2-3 110,-2 3 1,-2 0-191,-2 4 0,-3 1 34,-5-1 1,-5 1 37,1-1 1,-1 0 54,5 1 1,3-2 236,1-3 0,4-1 127,-4-3-81,5-2-122,-3 3 0,12-5 185,2 0 0,3 1-277,2 4 1,5-4 56,2 3 1,1-2-1054,4-2 1,-3 0 168,7 0 791,-9 0 0,4 0 0,-5 0 0</inkml:trace>
  <inkml:trace contextRef="#ctx0" brushRef="#br1" timeOffset="291">5272 15925 8346,'-7'0'1768,"2"0"-1377,5 0 979,0 0-945,5-6 0,2 5-187,6-3 1,5 2 173,2 2 0,5 0-61,4 0 0,3 0 72,5 0 0,4-4-197,1 0 1,3 0-259,-4 4 0,6-4 216,-1 0 0,-2-2 39,1 2 1,-5 3-2271,2-4 1,-1 4 231,-4 1 1815,3 0 0,-8 0 0,5 0 0</inkml:trace>
  <inkml:trace contextRef="#ctx0" brushRef="#br1" timeOffset="292">5483 16197 7862,'0'-12'966,"0"0"0,2 1-800,2 2 178,-3-2 0,10 10 164,-3-3 0,-1-2-208,2 2 0,0 0-74,8 4 0,-4 0-13,4 0 0,-2 0 239,2 0-544,-3 6 0,3 0 109,-4 7 1,-6-5 203,-3 0 0,-3 1-422,-1 3 0,0 0-545,0 1 1,-5-1 262,-4 1 1,-6-1 225,-1 0 0,-2 1 196,1-1 1,4 1-73,-4-1 0,3-4 471,2 1 92,-1-7 141,1 9-214,5-9-203,2 3 32,5-5 0,5 0-67,3 0 0,5 0-55,3 0 1,2 0 46,3 0 1,2-4-448,-2 0 1,-2-4-346,2 4 0,-4-5-634,3 5 0,-3 0 1315,3 4 0,-4-5 0,1-2 0</inkml:trace>
  <inkml:trace contextRef="#ctx0" brushRef="#br1" timeOffset="293">5855 16098 7908,'7'-5'2404,"-1"3"-2045,-6-9 372,0 10 372,0-5-735,0 6-192,0 0 0,1 5 2,3-1-615,-2 5 1,7-2 110,-5 6 0,2-5-168,-2 0 0,-3 0-101,4 5 0,-3-1-1359,2 1 1954,-2 5 0,3-5 0,-5 5 0</inkml:trace>
  <inkml:trace contextRef="#ctx0" brushRef="#br1" timeOffset="294">5868 16396 11725,'-6'12'0,"-1"1"0</inkml:trace>
  <inkml:trace contextRef="#ctx0" brushRef="#br1" timeOffset="295">5917 16185 7627,'0'-8'88,"0"0"1,0 3 126,0-3 174,0 5-38,0-8-154,0 4 0,0-1 77,0 0 0,0 4 104,0-4 61,0 5-50,0-3-281,0 1 126,0 3-99,0-3-168,0-1 125,0 5 72,0-5 17,0 1 249,0 4-250,0-5-225,0 6 174,0 0 1,0 6 35,0 2 1,0 3-95,0 1 1,0 2 50,0 3 0,0-4-18,0 4 0,2-3-18,2-2 1,-3-4-127,3 1 0,-1-3 72,1 3 0,-2-2-288,2-3 27,-3-3-58,-1 5 522,0-6-298,0 0 1,0-6 64,0-2 1,0-3 4,0-2 0,0 1 8,0 0 1,0-1-117,0 1 388,0-1 430,0 7-352,0-5-215,0 9-470,0-3 1,0 6 186,0 3 1,0-1-232,0 5 1,0 5 191,0 3 0,0 5-1289,0-5 0,2 1 1461,2-5 0,-3 6 0,5 1 0</inkml:trace>
  <inkml:trace contextRef="#ctx0" brushRef="#br1" timeOffset="296">5868 16458 7894,'-7'0'497,"1"-1"-111,6-4 726,0 4-705,0-4 0,0 3-49,0-2 169,0 3-55,0-5-3,0 1-226,0 3 1,4-5 421,1 3-233,-1 3-4,1-5 5,-3 6 63,3 0-10,1 0-270,-5 0 0,9 2 548,-6 2-167,0-3 101,-4 5-265,0-6-1642,0 0 0,0 0 1</inkml:trace>
  <inkml:trace contextRef="#ctx0" brushRef="#br1" timeOffset="297">6364 15751 10469,'8'7'1378,"0"-3"0,1-3-1147,3-1 1,1 0-179,-1 0 0,5-5 120,-1-3 1,1-2-338,-5 2 0,-1-3 210,-3 2-422,3-2 1,-8-1 208,5 0 0,-5 3 32,1 1 0,-4 0-98,-4-5 0,1 1-266,-5 0 1,0 3 288,-5 1 0,0 4 57,-4-4 1,3 5 231,-2-1 1,2 2-72,2 2 1,-1 6 270,1 2 0,-1 3 7,1 2 0,1 4 137,3 4 1,-2 3-212,6 0 0,0 1-83,4 0 0,0 0 332,0 0 0,0-2-85,0-2 1,5 1-364,4-6 0,2 1 141,1-5 0,0 1-415,1-1 0,1-5 173,2-3 0,3-3-222,6-1 0,0 0-215,0 0 1,0-5-490,-1-3 0,0-3-260,-3-2 1,1 1 159,-6-1 1114,6 1 0,-8 0 0,4-1 0</inkml:trace>
  <inkml:trace contextRef="#ctx0" brushRef="#br1" timeOffset="298">6674 15478 7926,'-7'0'4227,"2"0"-3744,5 0 1,5 0-212,3 0 1,5 0-27,3 0 1,0 0-406,4 0 1,0 0 188,0 0 0,2 0-30,-5 0 0,-1-5 0,-3-2 0</inkml:trace>
  <inkml:trace contextRef="#ctx0" brushRef="#br1" timeOffset="299">7369 15441 8797,'0'-7'1294,"0"2"-867,0 5 0,-6-6-240,5 5 1,-10-5 134,3 6-162,-3 0 1,1 0 0,-2 0-64,2 0 118,-8 6-170,6 1 0,-5 4-126,0-3 1,-3 3 312,3-3-85,-5 3 0,8 2-39,-2-1-1799,-3-5 1,5 4 815,-3-3 0,2-1 461,-1 1 1,2-4 413,-3 5 0,-2-7 0,0 4 0</inkml:trace>
  <inkml:trace contextRef="#ctx0" brushRef="#br1" timeOffset="300">7108 15367 7877,'13'-7'1370,"-1"-3"-1288,0 6 0,1 0 97,-1 4 1,1 0 345,-1 0 0,1 0-111,-1 0 1,0 0 111,1 0 0,-1 0-69,1 0 0,-1 4-39,0 0 1,1 6-22,-1-2 0,1 3-81,-1 1 1,0-3-90,1-1 1,-1 0 0,1 5 0,-1-2 38,0-3 0,1 3-77,-1-3 1,1-1-550,-1 1 1,6-5-203,3 1 0,2-2-1426,2-2 1510,5 0-1403,-4 0 880,10 0 1001,-10 0 0,10-6 0,-4-1 0</inkml:trace>
  <inkml:trace contextRef="#ctx0" brushRef="#br1" timeOffset="301">3151 16805 7202,'0'13'1069,"0"-1"-1195,0 0 124,0 1 0,0 3-1,0 1 0,0 5-3,0-1 6,0 2 0,-6 2 0,0 0 0</inkml:trace>
  <inkml:trace contextRef="#ctx0" brushRef="#br1" timeOffset="302">3114 17413 8091,'-11'8'-34,"2"0"0,4-3-346,5 3 244,0-5 60,0 8 0,0-4 50,0 5-19,0 0 0,5 1-384,4-1 1,2 1-122,1-1 550,-5 0 0,4 1 0,-4-1 0</inkml:trace>
  <inkml:trace contextRef="#ctx0" brushRef="#br1" timeOffset="303">3188 17760 8044,'0'13'-517,"0"-1"207,0 0 1092,6 1-403,-5-1 1,5-4 162,-6 1-92,5-1 115,-4-1-334,5 4 0,-6-8 289,0 5-480,0-5 169,0 2-1127,0 1 0,0 1 918,0 5 0,-11 0 0,-3 1 0</inkml:trace>
  <inkml:trace contextRef="#ctx0" brushRef="#br1" timeOffset="304">3151 18256 8069,'-12'-4'0,"-1"0"0,-5-6 0,-1 3 0</inkml:trace>
  <inkml:trace contextRef="#ctx0" brushRef="#br1" timeOffset="305">11562 10120 7851,'-6'-12'1342,"5"0"-57,-5 5 582,6 1-920,0 6-303,0 0-328,0 6 0,0 2-105,0 8 1,0 5-146,0 8 1,0 1 123,0 3 0,0 2-319,0-6 1,0 3-41,0-8 1,0 4-213,0-7 1,0-4-96,0 0 1,2-3 269,2-2 0,-3-4-1687,3 1 826,-2-7 229,-2 4 316,0-6-418,0 0 0,-2-6 940,-2-2 0,-3-8 0,-5-4 0</inkml:trace>
  <inkml:trace contextRef="#ctx0" brushRef="#br1" timeOffset="306">11549 10009 7851,'-4'-13'373,"0"1"1,0 4 909,4-1-644,0 7 1,0-5 191,0 3-341,0 2 1,6-5-143,2 3 0,4 3 19,5-3 1,1 2-96,2 2 1,4 2 3,-4 2 1,0 3-2,0 5 0,-4 0 0,0 1 1,-2-1-179,-2 1 1,-3-1 127,-1 0 0,-5 1-60,1-1 1,-3 1 45,-1-1 1,-5-1 13,-4-3 0,-2 3 0,-1-2 0,-6 2-335,-3 1 1,3-4-88,2 1 0,-2-7-88,1 3 0,1 0 227,3-1 0,1 0 63,0-4-2439,-1 0 1,5 0-25,0 0 2458,5 0 0,-3 0 0</inkml:trace>
  <inkml:trace contextRef="#ctx0" brushRef="#br1" timeOffset="307">11922 10096 11200,'6'0'1537,"5"0"0,-5-2-937,2-2 0,3 3-149,-2-4 0,2 4-241,1 1 1,0 0-190,1 0 1,-1 0 150,1 0 1,-1 0 281,0 0-1850,1 0 1,-1 0 103,1 0-2293,-1 0 1974,-5 0 1611,-2 0 0,-5 6 0,0 1 0</inkml:trace>
  <inkml:trace contextRef="#ctx0" brushRef="#br1" timeOffset="308">11922 10294 7871,'-13'5'0,"5"-3"2706,0 2-1088,5-3 595,-3-1-1634,6 0 0,2 0-547,2 0 0,7 0 54,5 0 0,11-1-2955,-3-3 2869,10-3 0,-3-5 0,6-1 0</inkml:trace>
  <inkml:trace contextRef="#ctx0" brushRef="#br1" timeOffset="309">12455 9971 7805,'0'-12'1675,"0"5"-1934,0-4 0,-1 10 1376,-4-3 0,3 4-477,-7 4 1,5 7-112,-4 5 0,5 6-72,-1-1 0,-1 2-191,1 2 0,-1 0-231,5 0 1,6 0 94,2 0 0,3-6-202,2-3 0,0-2 111,4-1 1,-3-2-311,2-3 0,2-3 154,-1-5 0,1 0-729,-2 0 0,-1 0 161,6 0 1,-6-1-120,2-3 0,-4-2-1398,0-2 2202,-1-3 0,1-1 0,-1-8 0</inkml:trace>
  <inkml:trace contextRef="#ctx0" brushRef="#br1" timeOffset="310">12691 9996 9213,'-9'2'422,"1"2"1,4 0-423,-4 8 0,4-1 1196,-5 10 1,1 1-496,-4 7 1,-1-1-339,1 5 0,4-4-1057,-1 4 0,5-7 506,-4-1 1,5-1-1064,-1-3 0,3-3 675,1-1 1,4-4-738,0 0 1313,6-1 0,-4-5 0,7-1 0</inkml:trace>
  <inkml:trace contextRef="#ctx0" brushRef="#br1" timeOffset="311">12840 10195 12095,'5'7'-98,"-4"0"416,4-3 0,-3-3 106,2 3-2840,-2-2 2416,9-2 0,-4 0 0,5 0 0</inkml:trace>
  <inkml:trace contextRef="#ctx0" brushRef="#br1" timeOffset="312">13187 10244 7792,'0'-12'0,"0"0"715,0-1 0,0 1 817,0-1 1,1 0-1022,3-4 0,-2 3-208,2-2 1,1-4-97,0 0 1,3 0 11,-4 0 0,4-1-409,-4-4 1,5 0 210,-5 1 1,1-1-127,-1 0 1,-2 4 55,2 1 0,-3 5 34,-1-2 49,0 3 0,-1 3-97,-3 3 36,2-3 60,-9 10 0,9-5-362,-7 6 0,5 0 164,-4 0 0,4 6 129,-4 2 0,1 8-10,-2 5 0,0-2-137,5 2 0,0-2 310,4 2 0,0 2 127,0-2 1,0 1-72,0-1 0,1 1-61,3-6 0,2 5 39,2-4 0,3 3-78,-3-3 0,2 1 111,-2-2 0,3-2-106,-3 3 1,-1-2-24,1 1 0,-5-2-24,1 3 0,-2-4-104,-2 0 1,0 3-55,0 1 0,-2-1 59,-2-3 1,1-1-107,-5 1 1,0-1 113,-4 0 0,-1 1 2,1-1 1,-2-5 23,-3-3 1,4 2 157,-4-2 0,3 0 188,2-4 2,-1 0 1,2-6-117,3-2 1,3-4-82,5-5 0,1-8-1046,3-8 1,9-2 511,7-3 0,9 1 407,4 0 0,3 0 0,1 0 0</inkml:trace>
  <inkml:trace contextRef="#ctx0" brushRef="#br1" timeOffset="313">11735 11063 7882,'7'-13'752,"-1"1"0,-7 4-334,-4 0 1,3 5-69,-7-1 1,0 1-123,-8-1 1,3 2-15,-2-2 1,2 3 101,2 1 0,-1 0-88,1 0 0,-1 4-151,1 0 1,0 6 62,-1-2 0,2 7-42,3 2 1,1 3-72,3-3 0,3 5 82,-4-1 1,4-2-170,1 2 1,1-5 56,4 5 0,1-6-237,7 2 1,-1-4 104,1 0 1,-1-5-135,0 0 0,5-5-244,0 1 1,5-2-401,-2-2 1,4-2-220,0-2 1,1-3 1131,0-5 0,0-6 0,0-1 0</inkml:trace>
  <inkml:trace contextRef="#ctx0" brushRef="#br1" timeOffset="314">12033 11050 7882,'7'0'1067,"-1"0"-251,-1 0-566,2 0 1,5-4-23,1 0 1,-1-1 337,1 1 0,-1 1-748,0-5 0,1 5 178,-1-1 1,1-2-641,-1 2 560,0 0-1937,1-2 2021,-6 5 0,-2 1 0,-5 7 0</inkml:trace>
  <inkml:trace contextRef="#ctx0" brushRef="#br1" timeOffset="315">12046 11261 7748,'0'7'1602,"5"-1"-1256,3-6 1,8-2-93,0-2 0,2-3-182,-1-5 1,-2 0 103,5-1 0,-3 1 39,4-1 0,-6 2 107,1 3-322,-2-3 0,-1 4 0,-1-5 0</inkml:trace>
  <inkml:trace contextRef="#ctx0" brushRef="#br1" timeOffset="316">12678 10988 7852,'0'-8'2645,"0"0"-951,0 5-714,0-2-392,0 5 232,0 0 1,6-4-370,2-1 0,3 1-186,2 4 1,-1 0-201,0 0 1,1 0 313,-1 0-360,1 0 1,-1 4 173,0 1-34,-5 4 1,3-2-48,-6 5 1,0-3-347,-4-1 1,0 0 121,0 5 1,-5 3 56,-4 1 0,-2 3 65,-1-3 0,-5 4-78,1-5 1,-1 1-1108,5-5 1,0 1 515,-1-1 1,2 0 487,3 1-50,-3-1 855,9 1 0,-3-5 505,5 0-454,0-5 1,5 6-339,4-4 0,2-1-18,1-4 0,6 0-580,3 0 1,2 0 240,2 0 0,-2-4 10,-2-1 0,2-4 0,-3 2 0</inkml:trace>
  <inkml:trace contextRef="#ctx0" brushRef="#br1" timeOffset="317">10098 11770 7921,'0'-7'2188,"0"0"-2052,0 3 31,0 3 0,-4 1 218,0 8 0,0 3-116,4 1 1,-5 6-65,1 3 0,0 4-68,4 4 1,0-2-156,0 6 0,0-5-89,0 1 1,0-3 84,0-1 0,0-2-249,0-2 0,4-3 144,0-6 1,1 0-161,-5 1 0,0-5-155,0 0-36,0-5 75,0 3 273,0-6 0,0-2-130,0-2 1,0-3 110,0-5 0,-5-6 152,1-3 0,0-2-105,4-2 0,0-4-40,0 0 0,0 0 20,0 4 1,2 2 835,2 2 1,-3-1-167,3 6 1,2-1 38,-2 5 1,4 4-288,-4-1 1,6 2 13,-2-1 1,3 1 76,2 3 0,-1 3 301,0-3-227,1 2-247,-1 2 1,-1 6-330,-2 2 1,-4-1 130,-5 1 0,4-4 145,0 5-582,0-1-133,-4 4 451,-5 1 1,-2-2 90,-5-3 0,-1-1-1148,1-3 0,-1-3 513,1 3 0,4 2 88,-1-2 555,7 0 0,-9-4 0,4 0 0</inkml:trace>
  <inkml:trace contextRef="#ctx0" brushRef="#br1" timeOffset="318">10421 11869 9071,'12'0'1031,"0"0"1,-5-1-6,-3-3-920,3 2-362,0-3 1,6 3-465,-1-2 0,-4 3 21,0-3 0,1 2 338,3 2 1,1 0 360,-1 0 0,0 0 0,1 0 0</inkml:trace>
  <inkml:trace contextRef="#ctx0" brushRef="#br1" timeOffset="319">10855 11807 7935,'-2'-7'401,"-2"3"1,1-2 351,-5 2 0,4-4-301,-4 4 0,4 0 48,-5 4 0,1-4-113,-4 0 1,3-1-29,1 5 1,0 0-94,-5 0 1,1 0-20,0 0 1,-1 2-12,1 2 1,-1-1 34,1 5 0,4 4-163,-1 5 1,3 1 64,-3-2 1,4-2-512,5 3 0,0 1 282,0-2 0,7 5 65,5-5 1,2 1 93,7-5 0,3-1-1135,5-2 0,2 0 157,-2-5 1,-3 0-123,3-4 1,-7 0-1330,-2 0 2326,-4 0 0,7 0 0,-4 0 0</inkml:trace>
  <inkml:trace contextRef="#ctx0" brushRef="#br1" timeOffset="320">9875 12278 7866,'-13'7'1567,"8"-1"-1063,5-6 1,5 1 203,8 3 0,6-2-79,6 2 0,6-3 148,11-1 1,7 0 20,9 0 1,9-5-787,-33 1 1,2-1-1,2 0 1,1-1 175,0 0 1,1 0 0,-3 0 0,0 0-29,-2-1 0,0 1 0,34-6-498,-33 5 0,-1 1 0,27-2 320,-9 0 0,-4 5-1589,-8-1 1,-5 3 8,-11 1 1,-2 4 1597,-2 0 0,-5 3 0,-8 1 0,-2 6 0</inkml:trace>
  <inkml:trace contextRef="#ctx0" brushRef="#br1" timeOffset="321">10371 12526 7809,'0'-7'2106,"0"2"-1781,0 5 1,-1 0-132,-4 0 1,4 3 25,-3 5 1,1 2-153,-1 10 0,3-3 106,-4 4 0,4-1-211,1 5 0,0 0-91,0 0 1,0-5-132,0 1 1,0-6 197,0 2 1,1-4 45,4 0-465,-4-1 0,4-4-155,-5 1 298,0-6 203,0 2 1,0-6-43,0-3 0,0 1 102,0-6 0,-5 1 4,-3-4 1,1-1 56,-1 1 1,3-6-84,-3-3 1,4 2 9,-4-2 1,4 2 18,-5-1 0,7-4 567,-3 3 1,4 3 31,1 2-15,0 2 1,0 2-147,0-1 0,1 5 38,4 0 0,-3 5 216,7-1 0,3-2-222,5 2 1,3 0 78,-3 4 0,3 0-129,-3 0 1,4 0-279,-5 0 0,-1 2 101,-6 2 1,0-2-193,-5 7 1,2-5 35,-2 4 1,-3-4 63,4 5 0,-4-5-136,-1 4 23,-6-5 1,0 6-502,-7-5 1,1 2 282,-1-2 0,5-3-2714,0 4 1353,0-4 1608,-5 4 0,6-3 0,2 3 0</inkml:trace>
  <inkml:trace contextRef="#ctx0" brushRef="#br1" timeOffset="322">11177 12192 10182,'13'-7'910,"0"1"-33,4 6 0,-2-1-671,6-3 1,-5 2 8,5-2 1,-4 1-145,3-1 1,-5 3 155,2-3-1675,-3 2 915,-2-3-752,-5 3 0,-1 2 321,-6 9 1,-10 6 963,-3 1 0,-13 6 0,0-2 0</inkml:trace>
  <inkml:trace contextRef="#ctx0" brushRef="#br1" timeOffset="323">11202 12353 7887,'-4'15'1502,"0"-3"-120,0-8-601,9 2 1,2-6-522,5 0 1,6-6-46,3-2 1,2-3-1204,2-1 0,6-1 988,2 1 0,3-6 0,1-1 0</inkml:trace>
  <inkml:trace contextRef="#ctx0" brushRef="#br1" timeOffset="324">11860 11720 8616,'-9'0'999,"1"0"1,4 2-714,-4 2 0,5 3-147,-1 5 0,2 5 78,2-1 0,0 5-57,0-5 1,3 2 69,5-1 1,1-5-113,7 1 0,3-2-24,2-7 1,1 0-221,-1-4 1,2 0-730,-2 0 0,-2 0 499,2 0 1,-6-4 225,2 0 1,-4-6 129,0 2 0,-1-3 0,1-2 0</inkml:trace>
  <inkml:trace contextRef="#ctx0" brushRef="#br1" timeOffset="325">12083 11720 7902,'-7'6'0,"-4"-1"477,3 4 1,2 2-63,2-3 1,-3 7-7,-1 1 1,1 5-155,-1-4 1,4 3-12,-5-3 0,7 5-1233,-3-1 0,4-3 529,1-2 1,1-4-1040,4-3 1499,1 2 0,12-10 0,2 5 0</inkml:trace>
  <inkml:trace contextRef="#ctx0" brushRef="#br1" timeOffset="326">12244 11795 7930,'0'7'404,"0"-1"-257,0-1 0,4 1-120,0 7 1,1-5-110,-5 0 0,0-3-53,0 3 1,4-4-105,0 4 239,5-5 0,4 2 0,6-5 0</inkml:trace>
  <inkml:trace contextRef="#ctx0" brushRef="#br1" timeOffset="327">12430 11745 8117,'8'-4'513,"1"0"1,-2-6-348,1 2 1,2 1 559,-6-1 1,1-1 248,-1-3-674,-2 0 0,7-1-82,-5 1 1,1-1-257,-5 1 1,0 4-17,0-1-124,0 1 41,0-4 0,-6 5 109,-2 3 1,1 2-111,-1 2 0,-1 0 89,-3 0 0,4 0 9,-1 0 0,5 6 35,-4 2 0,5 3 73,-1 2 1,3-1-4,1 0 1,0 2 11,0 3 0,4-4-11,0 4 0,6-3-33,-2-2 0,3 2 4,1 3 1,1-4 5,-1 4 0,-4-3-35,1-2 37,-1 0 0,3 1-273,-3-1 48,-2 1 9,-6-1 1,0 0-35,0 1 1,-6-5 95,-2 0 1,-3-3 51,-1 3 0,-1-5-24,1 1 0,-1-3 224,1-1-192,0 0 527,-1 0-361,1 0 0,5-5-240,3-4 1,2-2-442,2-1 0,6 4 253,2-1 0,3-2 208,2-1 0,3-3 10,1 6 0,-1-2 92,-3-1 0,5 0 0,1-1 0</inkml:trace>
  <inkml:trace contextRef="#ctx0" brushRef="#br1" timeOffset="328">12753 11745 8318,'5'7'759,"-2"-2"616,5-5-611,-5 0 0,4 0 182,-3 0-1003,-3 0 1,9-1 134,-6-3-1116,6 3 1,-3-6 155,5 3-1312,-5 2 2194,4-9 0,-10 10 0,5-5 0</inkml:trace>
  <inkml:trace contextRef="#ctx0" brushRef="#br1" timeOffset="329">12889 11633 7930,'13'-4'1288,"-1"0"0,-4-4-297,1 4 0,-3-2-437,3 2 1,2 3-20,-3-3 1,3 2 223,1 2-135,1-5-276,-1 3-306,1-3 0,-6 10-205,-3 4 0,-3 2 198,-1 1 0,-5 0-300,-4 1 1,-2 3 184,-1 1 0,1-1-92,3-3 57,-3 5 1,9-4-467,-2 2 372,3-2 0,2-3 107,3-3 0,3 2-625,5-6 1,1 0 285,-1-4 0,5 0-1166,-1 0 0,6 0 1607,-1 0 0,8-11 0,3-3 0</inkml:trace>
  <inkml:trace contextRef="#ctx0" brushRef="#br1" timeOffset="330">12008 12192 7855,'-6'0'2032,"-6"0"-1007,11 0-628,-4 0 1,10 0 195,3 0 0,5 0-177,3 0 0,4 0 236,4 0 0,7 0-246,2 0 1,7 0-130,1 0 1,6-2 74,-1-2 0,2 3 48,1-4 0,1 0-474,0 1 1,-2-2 112,-3 2 0,4 1-1482,-4-5 1,2 4 821,-2-4 1,0 4-3273,-4-5 3893,-8 7 0,8-9 0,-9 4 0</inkml:trace>
  <inkml:trace contextRef="#ctx0" brushRef="#br1" timeOffset="331">12232 12452 7884,'0'-7'906,"0"2"993,0-1-563,0 5-194,0-5-535,0 6-86,0 0 0,7-4-279,5 0 0,2 0-27,6 4 0,-4 0-53,0 0 0,2 0-324,-1 0 0,-1 4-1165,-3 0 1512,-1 6-111,-5 2 0,3 2-53,-6 2 1,-2-2-147,-6-1 1,2-1 21,-7 0 1,2 1 475,-1-1 0,-3-1 18,3-3 564,2 3-352,-5-4-169,10 0-604,-5-1 1,8-6 168,2 0 0,4 0 153,9 0 1,-2-6 23,6-2 0,-1 1-1371,5-1 1,-6 1 1194,-2-1 0,2-3 0,0 4 0</inkml:trace>
  <inkml:trace contextRef="#ctx0" brushRef="#br1" timeOffset="332">12343 12378 7860,'0'-7'1237,"0"-4"1,0 8-423,0-5 919,0 5-664,0-8-898,0 9-355,0-3-3,-5 5 0,2 0 274,-5 0 1,4 0 123,-5 0 1,5 0-595,-4 0 0,1 5 152,-1 4 0,-3-2 20,3 1 1,1 2 144,-2 6 1,1-2 607,-4 2 1,3 2-75,1-1 1,5 3-373,-1-3 0,-1 4 54,1-5 0,-1 1 31,5-5 1,2 1 63,2-1 1,3 0-86,5 1 1,1-5-64,-1 0 0,6-5 52,3 1 0,1-2-303,-2-2 1,4 0-16,-3 0 0,2-2 4,2-2 0,0-3-540,-1-5 0,1-1 368,0 1 1,-6 4-676,-2-1 0,-7 1-235,-2-4 893,-5-1 0,2 1-111,-5 0 0,-3 5 464,-5 3 0,0-9 0,-10-1 0</inkml:trace>
  <inkml:trace contextRef="#ctx0" brushRef="#br1" timeOffset="333">12306 12415 9768,'0'-7'2708,"0"1"-1559,6 6 1,1 6-493,5 2 0,0 3-51,1 2 0,-2 3-647,-3 1 0,2 5 76,-6-2 1,4 0-839,-4 0 0,5-3 546,-5 4 1,1-6-524,-1 1 1,-2-2-310,2-2 0,-3 1-1761,-1-1 2850,0 1 0,0-1 0,0 0 0</inkml:trace>
  <inkml:trace contextRef="#ctx0" brushRef="#br1" timeOffset="334">12653 12452 7811,'0'-8'4223,"0"-1"-3859,0 7 150,0-4 1142,0 6-429,0 0-4089,6 0 2179,-5 6 1,6 1 352,-3 5 330,-2 0 0,9 6 0,-4 2 0</inkml:trace>
  <inkml:trace contextRef="#ctx0" brushRef="#br1" timeOffset="335">12827 12526 7874,'7'-12'1553,"-3"0"1,3 1-1394,1 2 1,-1-2-161,2 3 0,-5-3-873,4-1 0,-5-1 845,1 1 1,1-1 1020,-1 1 1,1 0-855,-5-1 0,0 1-48,0-1 1,0 1-237,0 0 1,0 3-3,0 1-32,0 0 220,-6-5-105,-1 1 0,-5 5 13,-1 3 0,5 3-2,0 1 1,4 0 198,-5 0 1,5 4 80,-4 0 1,5 5 63,-1 0 0,3 2-102,1 1 0,0 1 3,0-1 0,0 0-85,0 1 0,4 1 26,0 2 0,6-2-32,-2 2 0,3-2-94,1-1 0,1-1 69,-1 0 1,1-1-83,-1-2 0,-1 2-70,-3-3 0,3 3 87,-2 1-318,-4 1 224,6-1 91,-9 1 1,3-5-34,-5 0-16,0-5 0,-5 4-31,-4-3 1,-2-3-14,-1 3 1,4-2 146,-1-2 0,1 0-79,-4 0 0,3-6-420,1-2 1,5 1 189,-1-1 1,3-5 109,1-3 0,4-2-14,0 1 151,11 4 0,-7-11 0,10 5 0</inkml:trace>
  <inkml:trace contextRef="#ctx0" brushRef="#br1" timeOffset="336">12951 12105 6533,'-7'-6'-135,"2"5"87,5-5 268,0 1 228,0 3 125,0-3-147,0 5 28,0-6-101,0 5-7,0-5 30,0 6 402,0 0 1,5 0-430,4 0-220,2 0 1,5 0 182,1 0 1,-1 0-55,-3 0 1,-1 0 19,0 0 1,-3-4-10,-1 0-326,0 0 0,1 4-83,-1 0 198,-5 0-1669,2 0 811,-5 0 800,6 6 0,-5 0 0,4 7 0</inkml:trace>
  <inkml:trace contextRef="#ctx0" brushRef="#br1" timeOffset="337">13435 11968 8261,'7'0'37,"0"0"1444,-3 0 1,-1-1-666,5-3 0,-4 2-422,4-2 0,1-3-135,3-1 1,0 3-400,1 0 1,-5 0 239,0 1-1525,1-6-202,3 9-1051,0-5 1121,-5 6 1557,-1 0 0,-12 6 0,-1 1 0</inkml:trace>
  <inkml:trace contextRef="#ctx0" brushRef="#br1" timeOffset="338">13447 12117 8725,'13'0'1164,"-1"0"0,1-1-637,-1-3 1,5-2-1510,-1-2 982,6-3 0,3 4 0,7-6 0</inkml:trace>
  <inkml:trace contextRef="#ctx0" brushRef="#br1" timeOffset="339">13944 11460 7872,'-6'-7'238,"5"1"0,-5 5-11,6-3-286,0 2 0,2-3 6,2 5 1,-1-4 1226,5 0 1,1-2-463,8 2 1,-3 1-438,2-5 0,-1 5-278,2-1 0,-7 3 223,2 1-480,-2 0 248,-3 0 1,-2 5 21,-5 4 0,-1 6-73,-3 1 0,-5 6-101,-7-1 1,2 2 51,-3 2 1,4-6 120,0-2 1,6 1 53,3-2 0,3-3-75,1-5 14,0 0 0,1 3 12,3-2 0,-1-4-158,5-5 0,5 0 101,3 0 0,2 0-649,-1 0 0,1-4 308,2 0 0,4-6-77,-3 2 461,-4-3 0,7-7 0,-5-1 0</inkml:trace>
  <inkml:trace contextRef="#ctx0" brushRef="#br1" timeOffset="340">14291 11447 11493,'12'0'-3706,"-1"2"3706,-2 2 0,2-3 0,-4 5 0</inkml:trace>
  <inkml:trace contextRef="#ctx0" brushRef="#br1" timeOffset="341">14427 11447 7872,'7'0'1456,"4"0"-927,-4 0 1,4-5-127,-2-3 0,2-3-126,-3-2 0,-1 1-63,1-1 0,-4-3-201,4-1 0,-5 1 68,1 3 0,2-3 15,-2-1 1,0-1-51,-4 2 0,0 2 40,0-2 1,-5 3-114,-4 5 1,2-2 12,-1 6 0,0-4-76,-5 4 1,1 0 95,0 4 0,3 0-91,1 0 0,1 1 5,-1 3 0,-2-1-114,6 5 0,0 4 124,4 5 1,0 4 31,0-5 0,1 6 109,4-1 1,-3 1-109,7-1 0,-1 1 59,4-6 1,1 5-42,-1-5 1,0 1 30,1-5 1,-1 1-69,1-1 0,-6 1-110,-3-1 1,1-4 11,-1 1 1,1-5 73,-5 4 109,0-5 1,-6 6-81,-2-5 1,1 2-30,-1-2 1,-1-3-56,-3 4 452,-1-4 0,1-1-93,0 0 1,5-6 28,3-2 1,-2 1-336,2-1 1,0 0 92,4-5 0,0 1-627,0 0 1,1-5 311,3 0 1,7 1-180,6 4 0,1-1 159,-2 1 1,2 5 323,3 3 0,2-3 0,-3 0 0</inkml:trace>
  <inkml:trace contextRef="#ctx0" brushRef="#br1" timeOffset="342">13807 12005 7924,'-8'0'2579,"0"0"-2507,5 0 0,-1 0 17,8 0 0,3-4 678,5 0 1,3-4-261,6 4 0,5-6-4,11 2 1,10-7-155,3-2 0,2-5-232,-2 1 0,-5 4 77,1 0 0,-5-1 25,5 2 0,-8-5-769,0 4 0,-7 2 417,-6 7 1,-2-2-1510,-2 6 1,-3 0-117,-6 4 1758,-5 0 0,-7 0 0,-7 0 0</inkml:trace>
  <inkml:trace contextRef="#ctx0" brushRef="#br1" timeOffset="343">14006 12105 7830,'-6'-7'2208,"5"1"-317,-5 6-1128,6 0-832,0 0 227,0 6 189,0 1-454,0 11 0,6-5 124,2 4 0,3-5 149,1-3 0,1 0-234,-1-5 1,1 1-234,-1-5 1,5-2 23,-1-2 1,-1 1-98,-6-5 1,2 0-221,-3-5 1,2 5 244,-2 0 1,1-1-1648,-4-3 1996,4 0 0,-7-6 0,3-2 0</inkml:trace>
  <inkml:trace contextRef="#ctx0" brushRef="#br1" timeOffset="344">14142 12005 7830,'-11'9'0,"3"-1"0,-3-1 283,3 1 1,1 5 817,-2-1 1,1 2-684,-4 6 1,1 1-255,2 4 0,0-4-735,5-1 0,-5-5 354,5 2 0,0 1-1815,4-2 1138,0 1 894,6-5 0,0 1 0,7-1 0</inkml:trace>
  <inkml:trace contextRef="#ctx0" brushRef="#br1" timeOffset="345">14266 12154 9785,'6'-7'0,"1"2"0</inkml:trace>
  <inkml:trace contextRef="#ctx0" brushRef="#br1" timeOffset="346">14403 12055 7879,'0'-8'1271,"0"0"0,0 3-557,0-3 0,0 4 230,0-4 1,4 4-500,0-5 1,0 1-260,-4-4 0,1 1 55,4 2 1,-4-2-28,3 3 1,2-3-834,-2-1 1,0 3 465,-4 1 0,1 0 8,3-5-506,-2 7-341,3-5 0,-6 9-42,-3-2 656,2-3 0,-7 7 336,5 0 0,-5 2-263,5 6 540,-5 0 1,3 9-154,-2-1 1,2 1 129,6-5 0,0 0-109,0 1 1,0-1 25,0 1 1,0 3-92,0 1 1,4-1 65,1-3 144,4-1 0,-3 0 78,2 1-268,-3-1 0,0 1 12,-1-1 1,0-4 84,-4 1-114,0-1 1,-6 4-215,-2 1 0,-2-5 73,2 0 1,-3-5 89,3 1 362,-3 3-230,-2-6-235,1 5 1,5-12 95,3-2 0,4-10 17,4-7 0,3-5 0,5-7 0</inkml:trace>
  <inkml:trace contextRef="#ctx0" brushRef="#br1" timeOffset="347">14800 11509 6008,'0'-7'2407,"0"2"-2188,0-1 1,4 4 22,0-7 0,6 5-83,-2-4 0,-1 4-131,1-4 0,-1 3-119,1-3 0,2 4 149,-6-4 103,6 5 1,-5-4-51,3 3-1706,-2 3 1595,-1-5 0,-3 12 0,3 1 0</inkml:trace>
  <inkml:trace contextRef="#ctx0" brushRef="#br1" timeOffset="348">14787 11695 8613,'8'-1'522,"1"-3"0,-1 0-303,4-9 0,5 4-250,0-8 1,5-1 70,-2 2-40,9-6 0,-3 2 0,5-4 0</inkml:trace>
  <inkml:trace contextRef="#ctx0" brushRef="#br1" timeOffset="349">15358 11063 7942,'-2'-11'526,"-2"3"0,3 1-12,-3 3-47,2 2 0,2-3 1,0 5 0,0 1-89,0 3 1,0 3-244,0 5 1,0 5-217,0 0 1,0 3 133,0-3 0,0-1-274,0-3 1,6-2 148,2-3 0,-1-2-16,1-6 1,1 0 28,3 0 0,-1-2 11,-3-2 0,3-4 20,-2-9 0,-4 3 59,-1-2 0,-2-2-82,-2 1 0,0-3 40,0 3 1,0 1 17,0 3 0,-6 1 28,-2-1 0,1 7-406,-1 1 118,-1-1 182,-3 4-530,0-3-677,5 10 1,3-2 1276,8 5 0,3-5 0,5 2 0</inkml:trace>
  <inkml:trace contextRef="#ctx0" brushRef="#br1" timeOffset="350">15656 10964 7932,'6'5'1813,"6"-3"-1346,-6 3-234,1-5 1,4 0-226,-2 0 1,-3 0 98,3 0 0,-1-4-107,4 0 0,6-11 0,2 1 0</inkml:trace>
  <inkml:trace contextRef="#ctx0" brushRef="#br1" timeOffset="351">15817 10728 7932,'-7'0'1117,"1"0"0,6 6-165,0 2 1,2 7-395,2 2 1,3 5-170,5-2 0,1 2-135,-1-1 1,2 1-36,2-5 1,-6 3-22,2-3 1,-3-1-417,-1-3 1,-3-1-441,-5 0 1,0 1 464,0-1 0,-5 1-942,-3-1 0,-9 0 509,-4 1 1,2-2-577,-1-3 1,3 2 1201,-4-6 0,6 0 0,-3-4 0</inkml:trace>
  <inkml:trace contextRef="#ctx0" brushRef="#br1" timeOffset="352">15792 10815 7932,'17'0'427,"-1"0"0,5 0-918,-5 0 0,5 1 491,-4 3 0,5-2 0,-3 3 0</inkml:trace>
  <inkml:trace contextRef="#ctx0" brushRef="#br1" timeOffset="353">16115 10914 7940,'-5'-8'590,"1"0"1,0-1 3,4-3 1,0 2-250,0-2 1,0 2-98,0-6 1,4-2-175,0 1 1,6-5 97,-2 1 0,-1 2-202,2-2 0,-5 5 59,4-5 1,-5 5 140,1-5 1,-3 6 64,-1-2-444,0 4 172,0 0 186,0 6-434,0-4 1,0 11 132,0 0 0,0 7 122,0 10 0,0 2 33,0 6 1,2 0-35,2-1 0,3 1 0,5 0 0,-4-2-28,1-2 1,-1 1 111,4-5 0,-4-1 84,1-3 1,-6-5-65,1 0-45,-3 0 1,-2 5-114,-3-1 0,-3-3 56,-6-1 1,-3-5 35,-1 1 0,1-3 49,3-1 1,5 0 139,0 0 0,1-1-117,-2-3 0,0-3-48,5-6 1,1-1-517,7-2 0,3-3 231,5-6 1,8 4-752,4 1 0,1 4 127,4 0 878,3 2 0,0-4 0,5-1 0</inkml:trace>
  <inkml:trace contextRef="#ctx0" brushRef="#br1" timeOffset="354">16152 10790 7885,'0'7'-1691,"0"4"1691,0-4 0,0 0 31,0-2 0,1-5 94,3 0 1,-1-1 98,5-3 1,-1 1-72,1-5 0,4-1 153,-4-3 0,-1-4-92,1-1 1,-1-1-92,1 2 1,-2 2 73,-6-3 0,0 3 84,0 2 0,0-2-145,0-2 0,-2 2 29,-2-3 1,1-1 112,-5 2 1,-2-1-110,-6 5 0,2 0-134,-2-1 0,2 6 69,1 3 1,1-1 51,0 1 1,-1 5-157,1 7 0,-6 9 0,-1 2 0</inkml:trace>
  <inkml:trace contextRef="#ctx0" brushRef="#br1" timeOffset="355">14812 11261 8019,'-7'6'173,"2"-5"460,5 10 0,0-4-228,0 6 1,4-5-179,0 0 0,6-5-22,-2 1 0,3 1-204,1 0 0,-3-1 209,-1-4-202,0 0 0,4-6 21,1-2 1,-1 1-71,1-1 0,-2 0 108,-3-5 0,3 1 1,-3-1 1,3 2-117,2 3 1,3-3 107,1 3 0,-1-3-334,-3-2 0,-1 2 105,1 3 1,-1-2-635,0 6 1,-3 0 69,-1 4 0,-5 1 733,1 4 0,-8 7 0,-3 7 0</inkml:trace>
  <inkml:trace contextRef="#ctx0" brushRef="#br1" timeOffset="356">14787 11658 8480,'-7'-5'2513,"2"3"-1717,5-3-268,0 5-125,0 0 0,5 4-132,4 0 1,2 0-53,1-4 1,5 0-389,-1 0 0,6-5 180,-1-4 1,4-7-238,4-5 0,-2-6 166,6-2 1,-5-6 111,1 2 0,-3-1-62,-1 1 1,-6 2-1405,-2 7 0,-9 8 1414,-4 4 0,-3 2 0,-1-2 0</inkml:trace>
  <inkml:trace contextRef="#ctx0" brushRef="#br1" timeOffset="357">1724 17959 7814,'0'-9'-307,"0"1"972,0 5 1059,0-2-1094,0 5 0,4 5 16,1 4 0,4 7-434,0 5 1,-3 2 46,3 2 0,-7 4-359,3 0 1,0 0 123,-1-4 1,0-1-642,-4 1 1,5-1 241,-1-4 1,0 2-43,-4-5 0,4 1-1194,0-2 1099,0-2 1,-4 4-133,0-6 0,-4-3 644,0-1 0,-6-5 0,3 2 0,-5-5 0</inkml:trace>
  <inkml:trace contextRef="#ctx0" brushRef="#br1" timeOffset="358">1724 17959 8304,'0'-20'0,"6"-2"81,2 6 260,3-1 0,2 1-112,-1-1 0,5 1 166,-1 3 0,6 5-112,-1 0 1,-2 1 122,2-2 1,-1 4-356,5 5 1,0 0 111,0 0 1,-2 7-140,-2 5 1,-3 6 111,-6 7 1,1 1-215,-1 3 0,-5-1-19,-3 5 0,-2-2-16,-2 2 0,0 1 62,0-10 0,0 3 74,0-11 0,-5 1-246,1-5 0,-1-1-83,1-3 68,-3 3 0,-6-5 68,1 2 1,-1-2-195,1-6 1,0 0 55,-1 0 0,1-2 140,-1-2 0,2-3-51,3-5 0,-3-1 91,3 1 0,2-6 96,2-3 1,-1 2-103,1-2 1,-1 5 579,5-5 1,0 6 36,0-1 969,0-4-327,0 7 119,0 0-841,0 2 1,0 11 4,0 0 1,0 3-562,0 9 0,0-1 191,0 10 1,5 0-333,-1 3 0,1 5 172,-1 0 0,-2 0 112,2-4 1,-3 4-706,-1 0 0,0 0-827,0-4 0,-1 1 669,-3 3 1,2-3 74,-2 3 798,-3-3 0,-5-7 0,-7-1 0</inkml:trace>
  <inkml:trace contextRef="#ctx0" brushRef="#br1" timeOffset="359">1749 18479 8284,'-7'-6'1695,"2"-1"-496,5 3-863,0 2 1,5-3-2,4 5 1,3 0 156,4 0 1,4 4-230,5 0 0,4 0-173,-1-4 1,6 0-181,-5 0 1,4-4-457,-4 0 0,-1 0-1155,-3 4 1,-1 0 230,-4 0 1470,4 0 0,-5 5 0,6 2 0</inkml:trace>
  <inkml:trace contextRef="#ctx0" brushRef="#br1" timeOffset="360">2543 17946 8265,'0'-20'363,"0"-1"1,4 6 134,0-2 0,1 3-167,-5 2 0,0 0 207,0-1-172,0 1 0,0-1 466,0 1 1,-2 4-469,-2-1 0,1 5 15,-5-4-161,5 5-504,-8-2 407,4-1 0,-1 5 449,0-3-1542,5 2 559,-8 2 1,8 0-1033,-5 0 624,5 0 475,-8 6 0,10-3 403,-3 5-144,-3-5 0,5 4 70,-2-3-75,3-3 1,1 6 212,0-3 1,-4-1-43,0 5 0,-1 0 89,5 5 1,0-1 44,0 1 0,0 4 2,0 4 1,5 4-103,-1 4 0,0-2 106,-4 7 0,1 3-39,3 4 0,-2 5-64,2-5 0,-3 2 8,-1-2 0,2-4 61,2 0 0,-3-1 251,3-7 1,-1-1-170,1-8 1,-2 2-233,2-5 0,-2-5 11,3-3 1,-4-5 184,3 4-429,3-5 0,0 2 106,5-5 1,1-1-782,-1-3 0,2-3 407,2-6 0,-2 1-2155,3 0 2621,-3-6 0,-2 4 0,0-4 0</inkml:trace>
  <inkml:trace contextRef="#ctx0" brushRef="#br1" timeOffset="361">2841 17884 8179,'-7'-12'1924,"1"5"-779,6 1-577,0 6 1,0 6-138,0 2 1,6 9-188,2 3 1,3 2-68,2-1 0,-1 3-252,0-4 0,2-1-201,3 2 1,-3-4-312,2 3 0,2-4-334,-1 0 1,-1-2 461,-3-2 1,-5-4-361,0 1 1,-1-5 269,1 4 0,-1-5-188,-3 1 737,-2-3 0,3-1 0,-5 0 0</inkml:trace>
  <inkml:trace contextRef="#ctx0" brushRef="#br1" timeOffset="362">3039 17959 8179,'-7'-13'137,"-4"1"855,5 5 0,-7 1-403,1 6 0,-1 7-161,1 6 1,-6 6-785,-3 10 1,2-2 247,-2 7 0,6-6 229,-1 6 0,2-7 79,1 2 1,7-4-1687,1-4 1,4 1 199,1-6 1286,11 1 0,-3-5 0,10 0 0</inkml:trace>
  <inkml:trace contextRef="#ctx0" brushRef="#br1" timeOffset="363">3176 18058 8179,'5'-13'0,"2"5"1212,6 0 0,-1 4-533,0-5 0,1 7-930,-1-2 1,1 2 57,-1 2 1,2-4-150,2 0 1,-2 0 124,3 4 1,1 0-727,-2 0 0,1 0 943,-5 0 0,0 5 0,1 2 0</inkml:trace>
  <inkml:trace contextRef="#ctx0" brushRef="#br1" timeOffset="364">3449 18145 8179,'0'12'489,"-4"-4"855,-1 1-1611,1-7 291,4 9 1,2-9-27,2 2 1,3-3 113,5-1 0,5 0-964,-1 0 0,6-5 161,-1-4 691,2-2 0,8-6 0,0-3 0</inkml:trace>
  <inkml:trace contextRef="#ctx0" brushRef="#br1" timeOffset="365">3846 17983 8179,'-2'9'327,"-2"-1"0,3 2-67,-3 6 1,-2-1-48,2 6 1,-4-6 424,4 2 0,-1-4-177,5 0 0,2-1-56,2 1 0,3-6-145,5-3 0,1-3 118,-1-1 0,5 0-118,-1 0 0,5-5-104,-5-4 1,1-2 210,-5-1-226,1-6 104,-6 4 60,-2-4-454,-5 6 0,-1-3 166,-3 2 0,-7-2-1331,-6 7 0,-5 2 724,1 2 0,-2 8 590,-2 5 0,-5 7 0,-2 3 0</inkml:trace>
  <inkml:trace contextRef="#ctx0" brushRef="#br1" timeOffset="366">4218 17785 8047,'0'-12'0,"0"-1"1288,0 1-1108,0-1 7,0 1 327,5 0-89,-3 5-213,9 1 0,-4 6 26,5 0 1,0 0-400,1 0 1,-5 0-5,0 0 0,1 0-140,3 0 395,0 0-23,1 0 0,-5 4 230,0 0 0,-5 2-147,1-2 0,2 3 306,-2 5 0,0 6-78,-4 3 0,6 4-182,2 4 1,-1 4 136,1 8 0,-4-1 229,4 6 0,-3-7-215,3 3 1,-4-5-61,4-4 1,-5 2 62,1-6 1,2-5-120,-2-3 1,-1-6-1,-8 2 0,3-4 42,-7 0 0,-3-2-248,-5-3 0,-5-1-378,2-3 0,-4-2-507,-1 2 0,5-3-1080,-1-1 1,6-1 964,-2-3 1,5-3-1836,4-6 2810,2-5 0,12-6 0,1-8 0</inkml:trace>
  <inkml:trace contextRef="#ctx0" brushRef="#br1" timeOffset="367">4900 18021 11273,'2'-11'587,"2"2"0,-2 4-348,7 5 0,3-4 30,5 0 0,5-5-30,-2 5 1,8-4-104,1 4 1,0-2-124,-4 2 1,1 3-407,3-3 0,-3-2 304,3 2 1,-7 0-1757,-1 4 920,-6-6 279,3 5 276,-6-5-1179,1 6 655,-7 0 268,0 0 161,-6 0 465,0 0 0,-11 6 0,-3 1 0</inkml:trace>
  <inkml:trace contextRef="#ctx0" brushRef="#br1" timeOffset="368">5161 17822 8126,'-13'-7'809,"1"-2"-123,-1 4 0,1-3 240,0 4 1,3 0 142,1 4-496,5 0 0,-6 7-134,5 5 0,-1 6-140,5 7 1,2 5-1491,2 3 0,4 9 394,9 3 485,2 3 0,11 8 0,2 0 0</inkml:trace>
  <inkml:trace contextRef="#ctx0" brushRef="#br1" timeOffset="369">5731 17909 8639,'7'0'1692,"4"5"-1307,-3 4 0,3 7-149,2 5 0,-1 7 0,1 0 0,-5 6-14,0-6 0,-4 6-736,5-6 1,-5 4 50,4-7 1,-5 5-331,1-9 0,-3 4 308,-1-9 1,4 1-980,1-5 857,-1 1 607,-10-6 0,-1-3 0,-5-8 0,0-9 0,-1-12 0,1-6 0</inkml:trace>
  <inkml:trace contextRef="#ctx0" brushRef="#br1" timeOffset="370">5731 17897 7958,'0'-21'0,"0"0"0,0 2 393,0-2 0,6-1-35,2 6 0,9-1-122,3 5 1,4-1 58,1 1 1,-1 1 198,1 3 0,1 2-153,3 6 1,-3 2-126,3 2 1,-4 4-84,-4 8 1,-2 4-136,-2 5 1,-5 4-115,1-1 1,-2 6 125,-7-6 1,0 6-331,-4-6 1,0 6 27,0-6 0,-2 0-135,-2-7 1,-1 1 209,-3-6 1,-3 1 98,2-5 0,-2 1-303,-1-1 1,4-5-103,-1-3 0,5-3-82,-4-1 371,0 0 1,-3-5 193,2-3 0,2-9-45,3-4 0,3-3 62,-3-5 1,2 1 1,2-5 0,-1 6 290,-3-2 1,2 4 667,-2 4 916,3 3-538,1 6-505,0 5-464,0 1-297,5 23 0,-2-2-167,6 14 0,-3-3-51,3-1 1,0 4-468,-5 0 1,5 0-415,-5-4 1,0-1 466,-4 1 1,0 4-495,0 0 1077,0-5 0,-11-1 0,-3-4 0</inkml:trace>
  <inkml:trace contextRef="#ctx0" brushRef="#br1" timeOffset="371">5818 18343 7986,'-12'0'1631,"5"0"-474,1 0-667,17 0 1,-1 1-229,11 4 0,-1-4-170,5 3 0,4-3-64,0-1 1,4 0-218,-4 0 0,0 0-408,-4 0 1,-2 0 292,-2 0 1,1 0-1801,-5 0 2104,5 6 0,-3-5 0,6 5 0</inkml:trace>
  <inkml:trace contextRef="#ctx0" brushRef="#br1" timeOffset="372">6624 17921 7994,'7'-24'783,"-1"0"170,-6 3 1,4-1-528,0 6 0,-1-5-169,-7 5 0,-3-1-221,-6 5 0,1 1 80,0 2 1,-5-2 63,1 3 0,-5-1-165,4 0 1,1 0-82,3 4 0,2-4 282,3 1-23,-3 2 279,4-5-144,0 10-536,2-10 193,5 9-368,0-3 1,0 14 166,0 4 1,0 9 138,0 3 1,0 4 66,0 4 1,5 2-30,4-1 0,-3-3-71,3 2 1,-5-1-28,4 1 1,-1 2 503,1-7 1,2 1-130,-6-4 0,4 0-337,-4 0 0,2-5-15,-2 1 0,-2-6-95,2 2 0,1-3-6,-1-2 0,2-4-217,-2 1 1,1-5 22,4 4 252,2-5 1,-4 2-395,5-5 0,0-4-251,1 0 0,3-10 370,1 2 0,-1-9 432,-3 0 0,-1-7 0,1-4 0</inkml:trace>
  <inkml:trace contextRef="#ctx0" brushRef="#br1" timeOffset="373">6811 17711 11566,'5'12'53,"-2"2"310,5 2 1,0-1-124,5 6 1,-1 0-461,1 4 141,-1-6 94,0 4 0,1-9 170,-1 3 0,5 1-144,-1-2 0,2 1-1006,-1-5 0,-3 0 546,2 1 0,-4-5 246,-3 0 1,2-4-2617,-3 5 2789,-2-7 0,5 10 0,-5-6 0</inkml:trace>
  <inkml:trace contextRef="#ctx0" brushRef="#br1" timeOffset="374">7046 17785 7994,'-5'-12'0,"-4"-1"1027,-2 6 1,-2 2-402,-4 5 0,2 11-703,-6 5 0,1 8-209,-5 5 0,0 2-212,0 7 0,2-1-37,2 0 1,3-5-392,6-3 0,5-5 926,3-3 0,8 3 0,3-5 0</inkml:trace>
  <inkml:trace contextRef="#ctx0" brushRef="#br1" timeOffset="375">7257 17847 7994,'8'-7'0,"1"3"0,-1 3 245,4 1 0,5-5 297,-1 1 1,4-1-323,-8 1 0,7 2-163,-6-2 0,2 3-253,-3 1 0,1 0-289,-1 0 1,-4 0-1105,1 0 1589,-6 0 0,2 5 0,-5 2 0</inkml:trace>
  <inkml:trace contextRef="#ctx0" brushRef="#br1" timeOffset="376">7381 17971 8573,'-7'7'17,"2"-2"126,5-5 0,5 0-210,4 0 0,3-1-2,5-3 0,-2 1-676,5-5 1,0 1 29,0-1 715,4-3 0,-5 4 0,6-6 0</inkml:trace>
  <inkml:trace contextRef="#ctx0" brushRef="#br1" timeOffset="377">7915 17611 9753,'0'13'1724,"0"-1"1,0 1-1547,0-1 0,0 6 83,0 3 1,0 2-764,0 2 1,1 1-115,3 3 0,-2-2-436,2 7 1,1-1 1051,-1 4 0,6 6 0,-3 1 0</inkml:trace>
  <inkml:trace contextRef="#ctx0" brushRef="#br1" timeOffset="378">7977 17525 7268,'0'-7'0,"1"-3"359,3 6 1,3-4-92,5 3 0,5-3-162,0 4 0,5-6 252,-2 2 1,0 1-46,0-1 1,0 4-179,0-4 1,2 5-117,-5-1 0,-1 1-94,-3-1 0,-1 2 143,1-2-149,-1 3 0,-1 2 61,-3 3 1,2-1 96,-6 5 1,4 1 126,-4 3 1,1 2 228,-5 2 1,4 4 327,0 5 0,0 1-323,-4 3 1,4 2 423,0 7 0,0 3-296,-4 0 0,0 1-270,0-5 1,0 0 167,0 0 1,0-1 315,0-3 0,-4-4-373,0-8 1,0 1-172,4-6 1,-4 1-397,0-5 1,0-4-830,4 1 1055,0-6 109,0 2 0,-2-5-5477,-2 0 5302,-3 0 0,-5-5 0,-1-2 0</inkml:trace>
  <inkml:trace contextRef="#ctx0" brushRef="#br1" timeOffset="379">8895 17748 8044,'-7'0'0,"3"0"0,8 0 0,7 0 422,5 0 0,6 0-63,-1 0 0,7 4 177,1 0 1,1 4-214,-1-4 0,1 1-136,3-5 1,2 4-53,-6 0 1,4 0-8,-4-4 0,0 0-1086,-5 0 1,-3 0 543,0 0 0,-6-4-1508,1 0 1050,-2 0 872,-7-2 0,4-1 0,-4-5 0</inkml:trace>
  <inkml:trace contextRef="#ctx0" brushRef="#br1" timeOffset="380">9192 17512 8044,'-8'0'640,"0"0"1030,5 0-2035,-2 6 192,5 1 1,0 10 208,0 4 1,0-2 0,0 2 0,1 4-396,3 4 1,-1 1-170,5-1 0,-4-3-199,5 3 0,-1-3 727,4-1 0,1 0 0,-1 0 0</inkml:trace>
  <inkml:trace contextRef="#ctx0" brushRef="#br1" timeOffset="381">9614 17760 10990,'7'0'335,"4"0"1,-8 0-273,5 0-675,0 0 0,5 0-304,-1 0 0,5 0 546,-1 0 0,2 0 370,-1 0 0,2 0 0,6 0 0</inkml:trace>
  <inkml:trace contextRef="#ctx0" brushRef="#br1" timeOffset="382">10024 17686 8068,'0'7'1415,"0"-2"-1050,0 1-684,5-5 1,2 9 183,5-6 0,1 4-1,-1-4 136,1 6 0,4-3 0,3 5 0</inkml:trace>
  <inkml:trace contextRef="#ctx0" brushRef="#br1" timeOffset="383">10408 17748 11439,'6'12'54,"-5"1"0,5-1 1</inkml:trace>
  <inkml:trace contextRef="#ctx0" brushRef="#br1" timeOffset="384">10793 17748 8042,'0'-13'0,"0"5"251,0 0 1,5 4 470,3-5 1,8 3-426,0-3 0,5 0-56,-5 4 1,6 0-183,-1 1 0,-2 1 0,2-5 0,-4 4-330,3-5 1,-3 5 116,4-4 0,-6 4-241,1-4 1,-2 5-22,-2-1 169,-5 2 247,4 2 0,-9-5 0,3-2 0</inkml:trace>
  <inkml:trace contextRef="#ctx0" brushRef="#br1" timeOffset="385">10929 17500 8042,'-12'0'0,"-1"0"0,1-6 1181,5 5 0,2-2-497,5 11 1,0 6-344,0 11 0,0 0-132,0 0 1,1 5-810,3 3 0,3 1-244,5-1 0,2 3 844,3-3 0,-4 9 0,5 2 0</inkml:trace>
  <inkml:trace contextRef="#ctx0" brushRef="#br1" timeOffset="386">11463 17649 7993,'-11'-9'-191,"2"1"1,2 5 681,3-1 775,3-3-764,-5 6 0,6-3-123,0 8 1,4 3-9,1 5 0,3 6-102,-4 3 1,6 2-206,-2 2 0,-1 0-99,1 0 1,-1-1-232,1 1 0,3-6 24,-2-2 1,-3 0-294,3-5 0,-5 3 357,4-7 0,-5-1-132,1 2-1431,-3-7 356,-1 9 1385,0-9 0,-5 3 0,-3-5 0,-3 0 0,-2 0 0,1-11 0,-1-3 0</inkml:trace>
  <inkml:trace contextRef="#ctx0" brushRef="#br1" timeOffset="387">11438 17698 7993,'0'-22'0,"0"-3"0,1 2 340,3 2 0,3 6-93,6-1 0,-1 2-156,0 1 0,6 1 131,3 0 1,1-1-1,-1 1 0,2-1-1,-2 1 0,2 4 19,2-1 0,0 7 0,0-3 0,-5 4 10,1 1 1,-6 1-86,2 4 0,-3 3 59,-2 8 1,-4 0-162,0 4 1,-5-3 6,1 3 0,-4 0-112,-4 0 0,-3 4-70,-5-3 0,4-2 99,-1 1 0,1-4-430,-4 0 1,3-2 179,1-2 0,1-3-355,-1-1 1,1-4 178,3 4 1,1-5-413,-5 1 262,5-2 360,-8-2 0,6-2 105,-4-2 1,0-3-117,5-5 0,-5-2-1,5-3 1,-4 2 129,4-5 0,0 4 745,4 0 0,-4 2 437,-1 2 500,1-1-903,4 1 185,0 5-704,0 2 1,0 6 110,0 3 1,2 7-179,2 6 1,-1 3 84,5-3 0,-4 5-558,4-1 0,-1 2 117,1 2 1,2 0-97,-6-1 0,4 1-104,-3 0 1,-1-2-274,-4-2 0,0 5-61,0-5 0,0 5 445,0-5 1,-6 1 362,-2-2 0,-3 3 0,-2-7 0,1 1 0,0-5 0</inkml:trace>
  <inkml:trace contextRef="#ctx0" brushRef="#br1" timeOffset="388">11599 18132 7993,'-19'7'112,"2"-3"0,3-1 617,2 1 798,0-2-482,-1 3-485,6-5-199,2 0 0,6 4 285,3 0 0,5 0-355,7-4 0,3 0-288,6 0 1,0-5-299,0-3 0,0 1-630,-1-2 1,1 3-1008,0-3 1,-1 0 1931,-4 5 0,9-6 0,-3 3 0</inkml:trace>
  <inkml:trace contextRef="#ctx0" brushRef="#br1" timeOffset="389">12145 17512 7891,'5'-25'-307,"-3"1"307,2-1 0,-1 0 0,1 0 0,-3 0 782,3 0 1,-2 5-159,-2-1 1,0 6 318,0-2 1,-4 0-563,-1 0 0,-4 5-333,0 3 1,3 2 50,-3-1 1,1 3-222,-4 5 1,3 0 82,1 0 209,0 0-432,-5 0 1,7 1 69,1 3 1,0 3 5,1 5 1,0 1 184,4-1 0,0 5 150,0-1 0,0 6-160,0-1 0,1 7 24,3 1 0,-2 5 105,2-1 0,-3 3-45,-1 1 0,4 0-15,0 1 0,2 0 7,-2 3 0,-3-1 5,3 6 0,-1-9 162,1 4 1,-2-6 271,2 2 1,-3-1-265,-1-7 0,4 0-250,1-4 1,0-5-448,-1 1 1,-2-6 45,2 2-219,3-4 1,-1-2-38,7-2 339,-1-4 0,2-5-114,3 0 0,-4-5-329,4-4 0,-3-7 193,-2-5 0,1-4 32,-1-4 1,0-2 545,1-6 0,-1-1 0,1-4 0,-1-2 0</inkml:trace>
  <inkml:trace contextRef="#ctx0" brushRef="#br1" timeOffset="390">12405 17525 7993,'0'-25'0,"0"5"0,0 4 0,0 6 0,0 2 0,0 4 2373,0-4-949,0 5-1046,0-3 1,0 8-225,0 2 1,2 7-45,2 5 1,3 6 115,5-1 0,2 3 0,3 0 0,-4 1-441,4 0 1,1-4-296,-2-1 1,5-3 404,-4 3 1,-1-4 12,-4 0 0,-1 2 57,-2-1 1,0-1-386,-4-3 0,3-1-1463,-4 0 0,0-3 593,-4-1 1290,6-5 0,-5 8 0,4-4 0</inkml:trace>
  <inkml:trace contextRef="#ctx0" brushRef="#br1" timeOffset="391">12591 17537 7993,'-13'-8'2854,"-4"-1"-2397,3 7 0,-4-4-188,6 6 1,0 1-30,-1 4 0,-1 3 0,-2 8 0,2 4-865,-2 5 1,2-1 480,1 1 0,2 1-1071,3 3 1,-2-3 388,6 3 0,0-2-525,4-3 1351,0-4 0,0 3 0,0-4 0</inkml:trace>
  <inkml:trace contextRef="#ctx0" brushRef="#br1" timeOffset="392">12728 17611 7993,'12'-5'0,"5"2"786,-1-5 0,6 4-238,-1-5 1,-2 7-524,2-2 0,-4-2-127,3 2 0,1 0-50,4 4 1,-2-4 41,-2-1 1,1 0-160,-5 1 0,-1 2-1437,-4-2 1706,1 3 0,-6 1 0,-2 0 0</inkml:trace>
  <inkml:trace contextRef="#ctx0" brushRef="#br1" timeOffset="393">12926 17673 8840,'-12'7'509,"5"4"-188,2-9 115,5 9-476,0-10 1,5 5-161,3-6 0,8 0-61,0 0 1,6-2-283,-1-2 1,2-1 542,2-4 0,0-7 0,0 2 0</inkml:trace>
  <inkml:trace contextRef="#ctx0" brushRef="#br1" timeOffset="394">13249 17425 7972,'0'-7'257,"0"2"0,4 6 675,0 3-662,0 3 1,0 6-143,1-1 0,3 1-188,-4-1 1,6 4-86,-2 1 0,-1 4 92,1-5 1,0 1-359,5-5 0,-1 5 163,1-1 0,-2-3-1222,-3-5 1470,3 0 0,-4 5 0,5-1 0</inkml:trace>
  <inkml:trace contextRef="#ctx0" brushRef="#br1" timeOffset="395">13559 17475 7972,'0'-12'1191,"-5"-1"1,2 5-747,-5 0 0,-1 5-221,-3-1 0,-2 2-317,-2 2 1,-4 6 132,-5 2 0,-5 4 183,-3 5 1,3 2 28,1 6 0,4-1-989,4-4 0,1 2 155,7-5 0,-2 3-140,7-3 0,2 0-114,2-5 0,3-4 435,1 0 1,5-5 400,4 1 0,2-2 0,1-2 0</inkml:trace>
  <inkml:trace contextRef="#ctx0" brushRef="#br1" timeOffset="396">13522 17376 8106,'12'12'197,"1"0"1,-2 1-279,-3-1 1,3-1-261,-3-2 0,3 0-314,2-5 0,-1 5 655,1-5 0,-1 1 0,0-1 0,1-2 0,-1 3 0</inkml:trace>
  <inkml:trace contextRef="#ctx0" brushRef="#br1" timeOffset="397">13770 17425 7972,'0'-7'1343,"-1"2"-1029,-4 5 1,-1 0-63,-7 0 0,1 0-29,-1 0 1,-3 5-163,-1 4 1,-5 2-195,2 1 1,2 1 124,1-1 0,3 0 233,2 1-160,-1-6 58,7 4-6,0-10-104,6 5 1,1-6-242,4 0 0,1-5-112,7 1 1,-1-4-245,1 4 0,2-6 291,-3 2 1,3-2 118,-6 2 0,0-3-665,0 3 1,0-3 838,-5-2 0,5 1 0,-5-1 0,0 5 0,-4 0-283,0 5 582,0-2 0,-1 5 400,-4 0 0,0 5-243,-3 3 0,-2 5-147,6 3 1,-2-2-390,2 3 0,3 1 128,-3-2 0,2 5 199,2-5 1,0 1-191,0-5 0,4 1-2174,1-1 2117,-1-5 0,7 4 0,3-4 0</inkml:trace>
  <inkml:trace contextRef="#ctx0" brushRef="#br1" timeOffset="398">13696 17252 7972,'-7'-9'0,"3"1"0,2 4-402,2-4 0,6 1 318,2-1 0,-1-2 618,1 6 1,2-4-234,6 3 1,-2-3 75,3 4 0,1-4-164,-2 4 1,5-5-82,-5 5 0,1 0-126,-5 4 0,2 0 83,3 0 1,-8 0-286,4 0 206,-4 0 1,0 0-137,-1 0 0,-5 1 190,1 4 0,-3-3 114,-1 7 0,0-1 65,0 4 1,0 1-79,0-1 1,0 5 244,0-1 0,0 6-113,0-1 1,0 4-47,0 4 0,0 2 179,0 6 1,0 1 439,0-1 1,0-4-364,0 0 1,0-1-69,0 1 1,1-3-240,4-5 0,-4 0 14,3 0 1,-3-6-333,-1-3 1,0-2 209,0-1-1339,0-1 0,-5-1 691,-3-3 1,-3 3 258,-2-2 297,-5-4 0,-12 12 0,-9-4 0</inkml:trace>
  <inkml:trace contextRef="#ctx0" brushRef="#br1" timeOffset="399">14427 17438 8046,'14'0'548,"3"0"1,-2 0-266,6 0 0,-5 1 295,5 3 1,0-2-173,3 2 1,1 1-15,0-1 0,0 1-128,0-5 1,-1 0-29,1 0 0,-4 0-84,0 0 0,-6 0 113,1 0 1,-6 0-74,-2 0-40,-5 0 1,1 0-247,-8 0 0,-10 1-174,-11 3 0,-6 3-195,-11 5 0,-2 2 202,-5 3 0,-1-2-162,0 5 0,6-4 184,3 0 0,8-1-139,4 2 378,3-3 0,1 4 0,0-6 0</inkml:trace>
  <inkml:trace contextRef="#ctx0" brushRef="#br1" timeOffset="400">14440 18008 12387,'18'-5'118,"2"-4"0,9-7-119,4-5 1,9-6-3285,3-2 2711,9-6 0,3-2 0,-26 15 0,0 0 0</inkml:trace>
  <inkml:trace contextRef="#ctx0" brushRef="#br1" timeOffset="401">15259 17686 7940,'-13'0'115,"2"1"-65,3 3 1,-2-1 2,6 5 1,-4 1 87,4 3 1,0 0 150,4 1 0,0-1-192,0 1 1,5-2 16,3-3 0,8-3-111,0-5 1,6 0 98,-1 0 1,2-1 42,2-3 0,-2-4-52,-2-9 1,-3 3 5,-6-2 0,0 2-66,-4 2 0,1-1-18,-4 1 1,-3-1-7,-6 1 0,-3 4 71,-5-1 1,-2 5-337,-2-4 1,2 5 103,-3-1 0,3 3-426,2 1-533,0 0 1108,-1 0 0,6 5 0,2 2 0</inkml:trace>
  <inkml:trace contextRef="#ctx0" brushRef="#br1" timeOffset="402">15581 17785 8002,'7'0'2283,"0"0"-1963,-3 0-213,-3 0 1,6 1-987,-3 3 0,-1-2 119,5 2 1,1-3 759,3-1 0,6 6 0,1 1 0</inkml:trace>
  <inkml:trace contextRef="#ctx0" brushRef="#br1" timeOffset="403">15879 17525 11050,'11'13'1175,"-3"4"1,3-3-979,-3 2 1,2 2 36,-2-1 0,3 1-7,-2-2 0,0-1-144,0 6 0,-3-6 124,-1 2 1,-4-4-251,3 0 1,-4-1-195,-4 1 0,-3 0-223,-5 4 0,-2-3 196,-3 2 1,-1-2-162,-2-2 1,-2-1-625,5-2 1,1 0 424,3-5 1,5 1-1597,0-5 1281,5 0 939,-3-6 0,12-12 0,1-8 0</inkml:trace>
  <inkml:trace contextRef="#ctx0" brushRef="#br1" timeOffset="404">15941 17549 8002,'0'7'2634,"5"3"-2000,4-6-834,2 6 1,2-9 99,4 3 1,-2 2-966,6-2 0,-5 0 1065,5-4 0,5 5 0,6 2 0</inkml:trace>
  <inkml:trace contextRef="#ctx0" brushRef="#br1" timeOffset="405">16350 17438 10819,'0'7'746,"0"-1"-290,0-1-79,6-4-21,-5 5 59,5-1 2,-1-4-32,-3 5 25,3-6 199,-5 0-520,0 0 0,1-4-205,4 0 0,-4-6 98,3 2 1,-1-3-155,1-2 0,-3 1 204,4-1 1,0 1 14,-1 0 1,0-2-57,-4-3 1,4 4-346,1-4 1,-1-1 87,-4 2 1,4-5 155,0 4 1,0 1 417,-4 3-255,-5 1 1,-2 1 57,-6 3 0,1 2-90,0 6 0,-1 0 6,1 0 0,-1 6 17,1 2 0,-1 4-4,1 5 1,0 2 3,-1 6 1,5 0-5,0 0 0,5-1-21,-1 1 0,2 1 117,2 3 1,6-7-95,2 3 1,3-3-25,2 3 0,0-1 26,4-4 1,-3 2 0,2-5 0,-2 1-6,-2-2 1,1-2-315,-1 3 0,-1-4 10,-2 0 0,-2-5 43,-3 0 0,-3 1 82,3 3 1,-8 0-65,-4 1 0,-3-2 74,-2-3 0,-3 3-1,-1-3 0,-3-1 236,3 2 0,-4-7-95,5 2 0,-2-2 316,1-2 0,2 0-117,-6 0 1,6-6 41,-1-2 1,2-3-107,2-1 0,5-6 2,3-3 0,2-2-1022,2-2 1,3-6 468,5-2 1,2 3-2381,11 1 2786,5 3 0,0 1 0,4 0 0</inkml:trace>
  <inkml:trace contextRef="#ctx0" brushRef="#br1" timeOffset="406">13001 18157 10211,'18'12'-266,"2"1"1,4-1-23,1 1 0,-5-1 32,1 0 1,0 1 992,4-1 0,-2-3-385,-2-1 1,6-5-241,-2 1 1,4-3-120,0-1 1,-2-7 751,7-5 0,-1-2-293,4-7 0,0-1-218,0-7 0,-1 2-110,-3-6 1,3-5-125,-3-3 0,-3-7-118,-1-2 0,-8-2-263,-4-10 1,-4 0 100,-6 25 1,-1-1 0,-2 2 0,-1-1 136,-1-4 0,0 0 0,-2 0 0,0-1-62,-2-1 0,0-1 0,-2 2 0,-1 0 75,-2 3 1,-2 0-1,2 1 1,-1 1-20,-13-29 1,0 10 289,-3 2 1,-3 8-83,-2 9 0,3 7 334,-3 5 0,-1 3-189,1 10 0,-4 2 374,4 10 1,-5 3-298,0 5 1,-1 11 271,-3 14 1,-2 16-264,3 8 1,17-24 0,2 2-92,2 3 0,3 3 0,-4 3 1,2 2-504,2 3 1,1 2 0,-1 2 0,1 1 12,5 0 1,2 0-1,-3 2 1,2 1-1000,3 2 1,2 2 0,1 0 0,3 2 1289,2 3 0,2 0 0,1-1 0,2-1 0,2-1 0,1-2 0</inkml:trace>
  <inkml:trace contextRef="#ctx0" brushRef="#br1" timeOffset="407">24811 13072 7763,'0'-7'1516,"0"-4"-1026,0 10 1,0-6 236,0 3-529,0 2 20,0 8 1,0 8-91,0 10 0,0 5 104,0 0 1,0 6-15,0-2 1,0-3-42,0-1 0,0-3-543,0-1 0,0-6 129,0-2 0,1-3-294,3-2 131,-2-5 125,3 4 486,-5-10 1,0 4-87,0-10 1,0-1-141,0-7 1,-4-1 26,0-2 0,0-3 8,4-6 0,0 0 90,0 0 1,0 4-6,0 1 1,0 5 88,0-2 0,5 3-88,4 2 0,-3 1-158,3 3 1,-1 2 105,4 6 0,5-4 19,-1 0 0,1 0-29,-5 4 1,2 0-845,3 0 1,-3 1 19,2 3 0,-2-1-358,-2 5 1,1-1 1137,-1 1 0,0 9 0,1-3 0</inkml:trace>
  <inkml:trace contextRef="#ctx0" brushRef="#br1" timeOffset="408">24984 13308 7920,'7'0'1420,"0"0"-1276,-3 0 1,-1 0 257,5 0 1,1-4 250,3-1 0,2-4-398,2 1 0,-2-2-237,3 2 1,1-3-27,-2 2 0,1-2 161,-5-1 1,-1-1-370,-3 1 0,2 4 120,-6 0 1,0-1-142,-4-3 1,0 4-62,0-1 126,0 1 1,-5-3 122,-3 3 0,-3 2-20,-2 6 1,1 0 76,-1 0 1,0 6-56,-4 2 0,3 3 207,-2 1 1,3 5-108,5 0 0,-2 3-58,6-3 1,0 3 31,4-3 1,1 0-182,4-5 1,1 0 57,7 1 0,5-2-27,2-3 1,0-2-75,0-6 0,1 0 35,4 0 1,0-2 3,0-2 0,-5-3 51,1-5 1,-2-5 145,2 1 0,1-2-100,-6 1 0,1 2-29,-5-6 0,-1 2 277,-2-2 0,0 3 180,-5 6 1,2 1 795,-2 3-541,-2 2-503,3 6 39,-5 0 0,0 6 38,0 2 0,0 7 55,0 2 1,0-1-4,0-3 1,0-1-280,0 0 0,0 1-72,0-1 1,4-3 38,0-1 1,6-5 134,-2 1 1,-1-3 200,1-1 1,1 0-124,3 0 0,0-1-82,1-3 0,-1-3 40,1-6 1,-5 1 184,0-1 1,-4 5-332,5 0 1,-7 4 73,3-4-835,-4 5 438,4-3-870,-3 6 889,3 0 1,-5 2 413,0 2-93,6 3 1,-3 5 86,5 0 1,-4 0-64,4-4 0,-4 3-183,5-3 232,-1-2 1,4 3-68,1-5 62,-1 1 0,1-5-26,-1 0 0,-4 0 1,0 0 1,-3-5-4,3 1 1,-4-5 30,4 0 0,-5 1-31,1-4 0,-2 2-15,-2-7 1,0 4 153,0 0 0,-2 1-88,-2-1 1,1 5 32,-5 0 0,4 4-64,-4-4 1,3 5 35,-3-1-66,0 2 0,-4 8-14,-1 2 1,5 4 58,0 5 1,5-3 6,-1 2 1,2 2-230,2-1 0,0-1 55,0-3-91,0-1 1,2-1 46,2-3 0,3 2-117,5-6 1,-4 2-107,1-2 0,-1-3-89,4 3 1,1-2-112,-1-2 1,1 0 352,-1 0 1,0-4-49,1-1 1,-1-3 43,1 4 0,-5-6 148,0 2 0,-1-3-85,1-1 0,2-1 225,-6 1 0,2-3 486,-2 2-20,-3-7 1,5 11-18,-6-7 0,4 6-16,0 2 1273,0 5-640,-4-2-988,0 5 0,0 1 31,0 3 1,0 0 172,0 9 0,0-2-106,0 9 1,0-3-409,0 4 1,0-6-76,0 1 1,0-2 233,0-1 1,0-1-1039,0 0 521,0 1 114,0-1 0,0-4-231,0 1 583,0-7 0,6 4-34,2-6 1,-1-6 65,1-2 0,0-4 104,5-5 1,-5 2-46,0-6 0,0 5 216,5-5 0,-5 6-83,0-2 1,-1 4 630,2 0-533,2 1 1,-10 4 51,3-1-149,3 7 1,-4-4 159,5 6 1,-5 6-75,1 2 1,-1-1-53,1 1 0,-3 0-386,3 5 0,-2-1 158,-2 0 0,0 1-1070,0-1 618,0 1 114,5-1 1,-2-1-50,5-3 1,-5-1-855,1-3 589,3-2 1,-4 3 248,5-5 0,-4 0-21,4 0 0,-3-1 161,3-3 1,-5-3 299,1-5 0,3-1 0,1 1 0,-3-1 0,0 1 0,0-1 73,-1 1-66,0 0 0,-2 1 1712,2 2-918,-3 4 785,5 5-582,-6 0-450,0 0 0,1 5-120,3 4 0,-2 2-151,2 1 0,-3 0-241,-1 1 1,0-1-185,0 1 1,2-1 170,2 1 1,-3-5 175,3 0 0,-1-1 9,1 1-761,-3 3 0,6-9 258,-3 2 1,-1-3-39,5-1 0,-3 0 102,3 0 0,-4 0 49,4 0 0,-4-1 248,5-3 1,-5-3 64,4-6 1,-4-3-43,5-1 1,-7 1-134,2 3 0,-1 1 356,1-1 1,-2 1 82,2 0 20,-3-1 1,-1 5 181,0 0-209,0 5-65,0-3 130,0 6 1159,0 0-1885,6 0 0,-5 6 151,3 2 1,-2-1 115,-2 1 1,0 1 258,0 3 1,0 0-226,0 1 1,1-1-33,3 1-273,-3-1 0,5 1 112,-6-1 0,4-4-651,0 0 304,0 1 54,2-2 1,-3 2-735,5-5 338,-5 1 0,4-5-850,-3 0 1212,-3 0 1,9-2-131,-6-2 0,4-3 198,-4-5 1,5-1 417,-5 1 0,0 0 0,1-1 0,2 1 0</inkml:trace>
  <inkml:trace contextRef="#ctx0" brushRef="#br1" timeOffset="409">26461 13184 7920,'7'5'631,"-2"-2"247,-5 5-256,0-5 1,0 4 318,0-3-384,6-3-198,-5 10 133,10-9-347,-4 3 195,5-5 151,1 0-550,-1 0-337,0 0 0,0-1 326,-4-3 1,-1-2 42,-3-2 0,-3-3-137,3 3 0,-2-3 34,-2-2 0,1 4 140,3-4 0,-2 8-28,2-8 0,-3 4 125,-1-4 1,0 5 128,0 0 179,-5 5-139,3-8 1,-5 10 98,3-4-147,3 4 1,-6 1-20,3 0 1,1 7 133,-5 5 1,1 2-40,-1 7 0,-2-5 101,6 5 0,-4-4-73,3 3 0,1 0-105,4 0 1,0-1 138,0-2 1,0-3 55,0 2-529,6-2 1,2-1 135,9-1 1,-4-5-923,4-3 1,1-3 503,-2-1 0,6 0-1969,-1 0 0,-3 0 2358,-1 0 0,-4 0 0,0 0 0</inkml:trace>
  <inkml:trace contextRef="#ctx0" brushRef="#br1" timeOffset="410">27168 10182 8198,'0'-19'-191,"0"-4"1,0 3 493,0 1 1,5-4-115,4 2 1,2 3 36,1 1 1,-5 4 45,-3 0-464,3 6-20,-6 2 66,10 5 0,-9 7 293,2 5 1,1 7-95,-1 10 1,2 6-49,-2 10 1,-3 4 14,4 13 1,-4 0-168,-1-25 0,0 0 0,0 32 157,0-30 1,0 0 0,0 0 0,0 1-225,0 3 0,0 1 0,0 1 0,0 1 259,0-1 0,0 1 0,0 4 0,0 2 43,0-1 1,0 1 0,-2 2 0,-2 1-373,1 0 0,-2 2 0,0 1 0,-1 1 316,0 0 0,0 2 0,-2 0 1,-1 2 103,1 0 1,0 2-1,-3 0 1,0 1-54,0 1 0,1 2 0,4-22 0,0 1 0,0 0-264,0 2 1,1 0 0,0-1-1,-1 0 1,0-1 0,0 1 216,0 2 0,1 0 1,-1 0-1,0 0 1,1 0-1,0 0-138,0 3 0,1-1 1,0 1-1,0 1 1,0-1-1,0 0 167,-1 1 0,1 0 1,0 0-1,1 0 0,0-2 1,0 2 41,-1 3 0,-1 0 1,1 0-1,2-2 0,0-1 1,-1 2-18,-2 3 0,-1 1 1,1 0-1,2-2 1,1-1-1,0 1-14,-2-1 0,0 0 0,0 0 0,0 1 1,1 0-1,0 0-18,-1 1 1,0-1 0,-1 0 0,1 2-1,0 0 1,0 1-1,0-2 0,0 1 0,0-1 0,-2 1 0,1-1 0,-1 0 2,1 1 1,-1-1 0,1 1 0,-1-1 0,0 1 0,1 0-6,1 1 1,0 0-1,0 0 1,-1 0-1,1 0 1,0 0-67,0 0 1,0 0 0,0 0-1,0 0 1,0-1 0,1 1 33,0-2 0,0 1 1,1-1-1,-2-1 1,0 0-1,0 0-16,1-1 1,1 0 0,-1-1 0,1 0 0,0-1 0,-1 1-3,0 1 1,0 0 0,1 0-1,1-2 1,0-1 0,0 0 34,0-2 0,0 0 0,-1-2 0,0-1 0,0 0 0,1-1-214,-1 22 0,0-1 0,-1-2 0,0 0 152,1-1 1,0-1-1,1-5 1,0-1-11,-1-6 0,0-1 0,1-3 1,1-2-29,0-6 0,0-1 0,2-5 1,0-1-946,2 23 0,6-14 1005,-2-15 0,5-5 0,3-8 0,3-5 0</inkml:trace>
  <inkml:trace contextRef="#ctx0" brushRef="#br1" timeOffset="411">27155 9934 7468,'-7'0'-168,"2"0"312,5 0 1,5 0 5,4 0 0,7-1-165,5-3 1,8 2 100,4-2 1,4 3-88,5 1 1,2-4-1,5 0 0,5-2 42,0 2 0,6 3 67,2-4 0,6 0 32,-31 3 0,0 0 0,3-1 0,-1 2-267,0 0 1,1 2 0,0-1-1,0 0 163,-1 0 1,0 0-1,-1 0 1,0 0-47,1 0 0,0 0 0,4 0 0,0 0 93,0-1 1,1 2-1021,3 1 1,1 1 984,1-2 1,1 0 0,1 1 0,0 1-105,3-3 0,0 0 0,1 0 0,1 0-227,2 0 0,0 0 0,3 0 1,-1 0 317,0 0 0,0 0 1,1 0-1,0 0 12,-2 0 1,1 0 0,6 0 0,-1 0 7,-1 0 0,1 0 1,2 2-1,1 0-2,-4 0 0,0 0 1,0 2-1,-1 1 54,-3-3 0,0 0 1,4 2-1,1 1-24,-3-1 1,0 1 0,3 0 0,0 1-33,-5 0 1,0 0 0,0-2 0,1 0 16,-1 1 0,0-1 1,3-1-1,1 1 44,-2-1 1,0 2 0,3 0 0,1-1 86,-2-1 0,0-1 0,0 0 0,-1 0-47,-3-2 0,0 0 1,2 0-1,1 0-29,-3 0 1,0 0 0,2 0-1,0 0-20,-4 0 1,0 0 0,-1 0 0,0 0 5,-3 0 1,0 0 0,0-1 0,1 0-19,-3-1 1,-1 0 0,1 1 0,-1-1 91,-1-2 0,0 0 0,-2 3 0,0-1-198,-2 0 0,-1 0 1,3 0-1,-1-1 96,-3 1 0,-1 0 0,0-3 0,0 1-215,-2 2 0,0 0 1,-4-1-1,-1 1 79,2-1 1,-1 2 54,-1 0 0,-1 0 0,1-2 0,-1 1 0,35 2 0,-50 0 0</inkml:trace>
  <inkml:trace contextRef="#ctx0" brushRef="#br1" timeOffset="412">28272 10964 7942,'0'-7'472,"-6"1"1,-1 8-263,-5 2 1,4 3 37,-1 5 0,1 6-27,-4 3 0,5 2 221,3 2 0,2 0-62,2 0 1,0-1-160,0 1 0,5 0 0,-1 0 0,4-2 27,-4-2 0,6 1-63,-2-6 0,-1 1-199,1-5 1,-4-3 222,5-1 98,-7-5-974,4 8 538,-6-10 1,-10 6 121,-2-3 1,-9-1 8,0 5 1,-6-5-1178,-2 1 1,4-3 537,4-1 0,5-1 132,-5-3 505,6-9 0,-3-11 0,6-8 0</inkml:trace>
  <inkml:trace contextRef="#ctx0" brushRef="#br1" timeOffset="413">28111 10988 7942,'8'0'742,"0"0"0,0 0-453,5 0 1,3 0-42,1 0 0,5 0 11,-1 0 0,3 2-39,5 2 1,-1 2-583,5 2 1,-5 4 276,1 1 1,-1 3 238,-3 5-154,3 2 0,-14 2 0,4 7 0</inkml:trace>
  <inkml:trace contextRef="#ctx0" brushRef="#br1" timeOffset="414">28235 11819 8036,'7'-8'227,"-3"0"-227,-3 5 857,-1-2-528,0 5 0,-5 9 30,-4 4 0,2 7-105,-1 1 0,0 4-152,-5 4 1,7-2-11,1 6 0,4-5-126,1 1 0,0-3 21,0-1 0,1 0 101,4-1 0,0-3-157,3 0 0,7-6 41,-2 2 1,2-8-45,-3-1 1,1-5 57,-1 1 1,5-2 380,-1-2 0,1-4-122,-5-1 1,-3-4-183,-1 1 1,-4-8 328,4 0 0,-5-2 76,1 1 1,-4 4-369,-4-4 0,-4 9 125,-9 4 0,-2-2-1362,-6 2 1,-5 7 638,-3 9 0,1 7 498,-1 10 0,5-2 0,-2 3 0</inkml:trace>
  <inkml:trace contextRef="#ctx0" brushRef="#br1" timeOffset="415">27676 13072 7960,'-7'-7'2238,"2"2"-2238,16 16 0,-5 1 125,10 9 1,-4 2-5,9-2 1,-4-3 152,3-2 0,1-2-197,4-2 0,0-3-5,-1-1 1,5-5 3,0 1 1,0-3 0,-4-1 0,-1-5-149,-4-3 1,2 1 149,-5-2 1,-1 1-860,-3-4 1,-1 3 53,1 1 1,-5 1-239,0-1 0,-5-3 965,1 3 0,-3-3 0,-1-2 0</inkml:trace>
  <inkml:trace contextRef="#ctx0" brushRef="#br1" timeOffset="416">28024 12898 7960,'-13'0'655,"5"2"-89,0 2 1,5 4-149,-1 9 0,-3 3 106,-1 9 0,1 4-93,-1 9 0,-1 2-816,-3 5 1,5 1 72,3 0 1,2-1-142,2 1 1,0 0 224,0-1-76,0 6 1,6 2 0,1 5 0</inkml:trace>
  <inkml:trace contextRef="#ctx0" brushRef="#br1" timeOffset="417">28123 14077 9759,'0'18'865,"-6"2"-560,-2 9 1,-3 7-185,-1 5 1,-1 2 42,1-2 1,5-6-1,3 2 1,3-9-213,1-4 1,5 0 54,3-8 0,1 0-71,3-8 1,-2 1 56,6-4 0,-1-1 138,2-4 0,-3-2 63,2-2 1,2-7 204,-1-5 1,-5-2-237,-4 1 1,-4-2-35,5-6 0,-6 6 148,1 2 0,-8 4-85,-5 0 0,-3 5-1085,-5 0 1,-3 6 535,-9 2 0,1 11-3069,-5 10 3426,0 2 0,1 2 0,2 0 0</inkml:trace>
  <inkml:trace contextRef="#ctx0" brushRef="#br1" timeOffset="418">28086 15218 9109,'8'0'335,"0"0"0,-4 0-130,5 0 0,-1 0-211,4 0 0,-3 1 98,-1 3 1,-1 3 130,1 5 0,-2 1-137,-6-1 1,0 5-282,0-1 0,-2 6 181,-2-1 1,-3 1 138,-5-1 0,1 1 289,2-6-21,-2 1 1,9-6-201,-7-3 1,7-1-4,-2-3 0,4-2-119,4 2 0,3-3 66,5-1 0,6 0 65,3 0 1,2-1-753,2-3 0,8-2-1067,0-2 0,1 1 1617,-5 3 0,-2-3 0,3-5 0</inkml:trace>
  <inkml:trace contextRef="#ctx0" brushRef="#br1" timeOffset="419">28036 16185 7899,'-7'-1'0,"3"-3"1476,3 2-412,1-3-176,0 5-615,0 0 0,5 0 227,4 0 1,3 0-60,4 0 0,0 0-48,4 0 0,2 0-114,7 0 0,-5 0-63,5 0 1,-10 0 67,6 0 0,-9 0-41,1 0 1,-3 0 189,-2 0-253,0 0 0,-1 1-73,-2 3 1,0-1 69,-4 5 1,3-4-20,-4 5 1,0 4 7,-4 8 0,-1 5-36,-3 7 1,-10 6-1358,-11 10 0,-11 9 680,14-29 1,-1 0 0,-3 5-1,-1 1-760,0-2 0,1 0 0,-2 4 1,2 1 1306,1-1 0,0 0 0,0 4 0,1-1 0,0-2 0,1-1 0,1 1 0,2 0 0,2 0 0,0-1 0</inkml:trace>
  <inkml:trace contextRef="#ctx0" brushRef="#br1" timeOffset="420">29153 10864 7549,'0'-6'121,"0"-1"97,0 3 223,0 2 1,1-3 279,3 5-529,-2 0 0,3 5 195,-5 3 0,4 3-50,0 2 1,2-1-267,-2 1 1,-1-1 91,5 0 1,-5 1 66,1-1 0,1 1-140,0-1 1,-1-4-1081,-4 1 867,5-1 0,-3 4 17,2 1-2672,-3-1 2778,5 0 0,-5 1 0,4-1 0</inkml:trace>
  <inkml:trace contextRef="#ctx0" brushRef="#br1" timeOffset="421">29500 10926 7899,'0'-12'1248,"0"0"-935,5 5 1,-3 0 212,2 3 178,-3 2 0,-2-3-231,-3 5 1,-3 7-109,-5 5 0,-6 6-149,-3 7 1,-2 5 118,-2 3 1,-4 7-236,0 2 1,0 3-388,4-4 1,0 5-122,0-5 1,5 5-585,-1-5 1,6 4 741,-2-3 1,4 3 249,0-3 0,1-1 0,-1-4 0</inkml:trace>
  <inkml:trace contextRef="#ctx0" brushRef="#br1" timeOffset="422">29475 11299 9616,'0'17'708,"0"4"1,-5 4-466,-4 4 0,0 3-205,0 5 1,-2-4-17,3 0 0,1-7-117,-1-1 1,5-2 147,-1-6 1,3-1-111,1-3 1,1-5-105,3 0 1,3-5 131,6 1 0,4-4-11,4-4 1,3-3 35,0-5 1,0-5 154,-4 1 0,1-5-96,-8 5 1,0-1-26,-9 5 7,1-1 0,-8 2 29,-5 3 1,-3 2 28,-14 6 0,-3 6 5,-9 2 1,0 10 12,0 7-113,-1 0 0,1 11 0,0-5 0</inkml:trace>
  <inkml:trace contextRef="#ctx0" brushRef="#br1" timeOffset="423">29066 12080 14748,'0'-7'-293,"0"1"0,0 6 1,0 0-1</inkml:trace>
  <inkml:trace contextRef="#ctx0" brushRef="#br1" timeOffset="424">29128 12055 7802,'-7'-8'332,"3"0"0,-2 3 344,2-3-444,0 5 0,4-4 551,0 3 487,0 3-941,0-5-156,0 6 0,0 2 153,0 2 1,0 7-72,0 6 0,4 3-230,0-3 1,5 3-79,-5-3 1,4 4-227,-4-5 1,6 5-872,-2-5 1,-1 1 582,1-5 0,0 1-1486,5-1 2053,-6 1 0,4-1 0,-4 0 0</inkml:trace>
  <inkml:trace contextRef="#ctx0" brushRef="#br1" timeOffset="425">29475 12080 7802,'0'-13'2932,"0"5"-2266,0 0-253,0 5 1138,0-2-1054,-5 5 1,-2 5-401,-6 3 1,-5 10 59,-2 7 0,-4 5 54,0 8 1,-1 0-204,0 4 1,-4-2-237,0 5 1,0-4-347,4 5 1,0-5 340,1 5 1,4-6-2904,4 1 3136,8-2 0,-4-8 0,6 0 0</inkml:trace>
  <inkml:trace contextRef="#ctx0" brushRef="#br1" timeOffset="426">29537 12303 8186,'-8'0'115,"0"0"0,4 0-115,-5 0 0,1 6 881,-4 2 0,-1 10-359,1 7 0,-2 1-196,-3 7 1,5-1-137,0 1 0,-1 1-112,5-5 0,2 4 35,2-4 0,3-4-120,1-4 0,0-6-201,0 1 0,5-2 171,4-2 0,2-5-93,1-3 1,5-2 31,-1-2 0,1 0 96,-5 0 0,1-2 83,-1-2 1,0-3 150,1-5 0,-6 0 60,-3-1 1,-3 1-91,-1-1 1,-1 1-388,-3 0 0,-3 5 120,-6 3 0,-6 2 192,-6 2 0,-6 7-127,-11 5 0,-2 12 0,-6 8 0</inkml:trace>
  <inkml:trace contextRef="#ctx0" brushRef="#br1" timeOffset="427">28967 13208 7839,'0'-6'3042,"0"-5"-3413,0 9 408,0-3 1,0 6-170,0 3 1,1 3-210,3 5 1,2 1-509,2-1 0,7 1 392,-3-1 1,4 1 43,-4-1 1,0-4 412,1 0 0,-1-5 0,1 3 0,-1-6 0</inkml:trace>
  <inkml:trace contextRef="#ctx0" brushRef="#br1" timeOffset="428">29289 13122 7839,'0'-7'2605,"0"1"-2210,0 6 1,-1 2-136,-3 2 1,-3 4-38,-6 9 1,-5 7 259,-2 9 0,-4 5-80,-1 3 1,2-1-561,2 5 1,-1-5-197,6 2 0,-1-8-378,5-1 0,1-1 558,2 1 1,4-3 86,5-5 1,0-1-1443,0-4 0,0-2 1528,0-5 0,11-1 0,3 0 0</inkml:trace>
  <inkml:trace contextRef="#ctx0" brushRef="#br1" timeOffset="429">29438 13233 7839,'5'-7'1194,"-3"3"-642,2 8 1,-8 5-182,-4 7 1,-3 5 165,-2 8 1,-1 4-145,-2 8 0,3-2-483,1 2 1,1-2 132,7-2 1,0-4-515,4 0 1,0-5 220,0 1 1,4-9 65,0-3 1,6-3 1,-2-2 1,3-5 13,1-3 1,1-3 310,-1-1 0,-4 0-108,1 0 0,-5-4-130,4 0 0,-4-10 51,4 2 1,-5-5 627,1 1 0,-2 2-136,-2-2 1,-6 6-28,-2 2 1,-7 5-1383,-2-1 0,-9 8 178,1 4 783,-2 3 0,-4 13 0,0 2 0</inkml:trace>
  <inkml:trace contextRef="#ctx0" brushRef="#br1" timeOffset="430">29078 14077 7839,'-8'-2'0,"0"-2"1577,5 3-1158,-3 1 0,6 8-239,0 9 0,-4 2-131,0 6 1,0-1-3,4 1 0,1 0-1238,3 0 0,3-2 552,6-2 0,-1 1 98,1-5 0,-1-2 541,0-7 0,1 3 0,-1-4 0</inkml:trace>
  <inkml:trace contextRef="#ctx0" brushRef="#br1" timeOffset="431">29301 14077 7839,'0'-7'1910,"0"1"1,-1 6-1701,-3 0 1,-3 11 172,-5 6 1,-6 10-90,-3 6 0,0 5-466,-3 3 1,6-1 17,-7 5 0,3-3-110,-3 3 0,2-3-761,2 3 0,3-4 527,6 5 0,1-12-630,2-1 1,4-5 658,5-3 0,0-6 469,0-2 0,5-4 0,2 0 0</inkml:trace>
  <inkml:trace contextRef="#ctx0" brushRef="#br1" timeOffset="432">29463 14275 7777,'-6'-7'0,"-2"3"649,2 3 0,-6 10-369,0 4 1,-2 7 224,-7 1 1,1 9-197,-5 8 0,0-1 337,0 4 0,6-2-340,2-2 1,9-4-249,4 0 0,2-5 111,2 1 1,2-9 34,2-3 0,3-3-613,5-2 0,1-5 232,-1-3 0,5-3 119,-1-1 1,1-1 86,-5-3 1,1-3 29,-1-5 1,-1-2-16,-3-3 0,-2 3 40,-6-2 0,-2 2-665,-2 2 0,-4 1 284,-9 2 1,-7 4 221,-9 5 0,-1 7 75,-3 5 0,3 6 0,-9 7 0</inkml:trace>
  <inkml:trace contextRef="#ctx0" brushRef="#br1" timeOffset="433">28855 15205 7836,'0'-7'1703,"0"2"-1327,0 5-319,5 0 1,2 1-149,6 3 1,-1 3-405,1 6 1,-1 3-1290,0 1 1784,6-1 0,2 2 0,4 1 0</inkml:trace>
  <inkml:trace contextRef="#ctx0" brushRef="#br1" timeOffset="434">29252 15118 7836,'0'-8'3075,"0"0"-2824,0 5 1,-2-2-488,-2 5 0,-3 9 445,-5 4 1,-4 7-38,-1 1 1,-5 7-58,1 1 1,2 5-8,-2-1 1,6 3-795,-1 1 0,2-4 21,1 0 0,1 0-933,0 5 1598,5-1 0,-4 5 0,4 3 0</inkml:trace>
  <inkml:trace contextRef="#ctx0" brushRef="#br1" timeOffset="435">29401 15404 7892,'-13'0'330,"1"0"1,0 5-228,-1 3 1,-1 4-24,-2 0 1,1 10 500,-6 3 0,6 6-183,-2-2 1,3 4-288,2-4 0,5 4-69,3-4 1,3-1-150,1-7 0,1 1 206,3-6 1,3 1 48,5-5 1,1-5-252,-1-3 1,5-2 44,-1-2 1,1 0 182,-5 0 0,1-6-98,-1-2 1,-1-3 131,-3-2 1,-2 1-200,-6 0 1,0-1-184,0 1 0,-11 4 14,-6-1 0,-5 6-241,-3-1 0,-5 10-1767,-3 6 2217,-3 1 0,-1 16 0,0-3 0</inkml:trace>
  <inkml:trace contextRef="#ctx0" brushRef="#br1" timeOffset="436">29053 16197 7775,'-7'0'3792,"2"2"-3849,5 2 1,0 3 68,0 5 0,0 1-247,0-1 1,1 5-228,3-1 0,-1 5-554,6-5 1,-1 1 1015,4-5 0,1 6 0,-1 1 0</inkml:trace>
  <inkml:trace contextRef="#ctx0" brushRef="#br1" timeOffset="437">29376 16185 7781,'0'-12'2909,"0"5"-2594,0 1 1,-3 8-11,-5 2 1,0 8-76,-9 9 1,-1 4 159,2 4 1,-6 6-125,1 7 1,2 0-313,-2 0 1,2 2-370,-2 6 1,-2-1-611,2 1 1,3 2 610,1-2 1,4 2-243,0-6 0,1-5-347,-1-4 0,5-1 532,0-7 0,5-2 471,-1-6 0,3-3 0,1-11 0,0 4 0,0-4 0</inkml:trace>
  <inkml:trace contextRef="#ctx0" brushRef="#br1" timeOffset="438">29500 16508 7785,'0'-7'1222,"-6"1"0,0 12-1322,-7 2 1,-1 8 596,-2 5 1,1 8-160,-6 4 1,6 3-132,-2 1 0,4 0-8,0 1 0,5-5 173,0 0 1,5-2-147,-1 2 1,2-2-151,2-6 0,0-2-30,0-2 1,6-5 98,2-7 0,-1 0-45,1-5 1,1 0 51,3-4 0,0 0-65,1 0 1,-1-6-14,1-7 0,-2-1-107,-3-6 1,1 0 177,-4 0 1,3-2 64,-4 5 1,0 1 41,-4 3 1,-5 1-76,-4-1 1,-3 6-714,-5 3 1,-2 4 139,-6 4 396,-5 3 0,-2 11 0,-5 2 0</inkml:trace>
  <inkml:trace contextRef="#ctx0" brushRef="#br1" timeOffset="439">30244 13258 6015,'0'-7'2044,"6"2"1,-1 3-1758,4-2 0,2 3-14,-3-3 0,3 2-121,1 2 0,5-1-130,-1-3 1,5 2-605,-4-2 0,1 2 428,-2-3 1,-2 4-249,2-3 0,-2 2-165,-1 2-1182,-1 0 1749,0 0 0,-5 6 0,-1 1 0</inkml:trace>
  <inkml:trace contextRef="#ctx0" brushRef="#br1" timeOffset="440">30282 13407 7980,'-9'8'1351,"1"0"-910,5-5-336,-2 8 152,5-9 1,5 3-20,3-5 1,4 0 0,0 0 0,6 0-15,3 0 1,2 0-1232,2 0 1,0-1 269,-1-3 737,-4 2 0,3-3 0,-4 5 0</inkml:trace>
  <inkml:trace contextRef="#ctx0" brushRef="#br1" timeOffset="441">30430 13109 8263,'0'-7'1905,"0"2"-996,0 5-136,0 0-427,6 0 0,1 5-37,5 4 1,6 2-28,3 1 0,6 0 17,2 1 0,0 3-52,-4 1 1,0-1-188,0-3 0,-2 3 106,-2 1 1,-7 1-56,-6-2 0,-5 0 128,1 4-1209,-8 6 712,-9 1 1,-12 8 140,-8-1 117,-8 1 0,-9 8 0,22-21 0,0 0 0</inkml:trace>
  <inkml:trace contextRef="#ctx0" brushRef="#br1" timeOffset="442">31609 11001 7939,'0'-7'765,"0"-4"30,0 4-326,0 0-258,5-4 1,-2 10 229,5-3-340,1 2 1,6 4 88,-3 2 0,3-1 30,-6 5 1,2-4 172,1 4-299,1 0 1,-1 4-277,0-4 1,-3 1-20,-1-4 0,-5 0 74,1-1 1,-3-1 123,-1 5 0,-1 0 37,-3 5 1,-5 3-19,-7 1 0,-5 5-146,-8-1 0,3-3 57,-3-2 0,4 2 34,5-1 0,-2-1 101,5-3 0,5-2 132,3-3 0,7-1 246,-3-3-336,4-3 0,1 6 130,0-3 0,3-2-77,5 2 1,2-1 17,10 1 1,5-3-421,4 3 1,10-2-567,-2-2 0,7 0 472,-3 0 192,1 0 0,-5-6 0,0-1 0</inkml:trace>
  <inkml:trace contextRef="#ctx0" brushRef="#br1" timeOffset="443">32577 10790 10151,'0'18'672,"4"-3"-964,0 6 1,4-5 263,-4 5 1,6-4 172,-2 3 1,-1-3 243,1 3-1288,1-4 0,-1 1 278,0-4 1,-4-6-873,4-3 1493,-5-3 0,8-1 0,-4 0 0</inkml:trace>
  <inkml:trace contextRef="#ctx0" brushRef="#br1" timeOffset="444">32825 10765 7989,'0'-7'885,"5"-4"-434,-3 10 56,3-5 174,-5 6-230,0 0 37,-5 11 0,-1-1-122,-2 11 1,-7 6-221,2 11 1,-3 0 247,-1 8-1694,-2-6 1280,-1 8 1,-2-5 131,6 2 0,-5 2 99,5-6 1,-1 5-125,5-5 1,1 0-89,2-3 0,4-7-2485,5-2 1,0-3 1262,0-1 1,0-10 1222,0-2 0,1-8 0,3 4 0,9-7 0,6 4 0</inkml:trace>
  <inkml:trace contextRef="#ctx0" brushRef="#br1" timeOffset="445">32973 11038 7989,'7'-7'814,"-1"2"1,-7 5-438,-4 0 0,3 1-152,-7 3 1,1 4-1,-4 9 1,-1 2-43,1 6-159,-1 5 0,1-2 162,0 5 0,5-5-38,3 1 1,2-3-136,2-1 0,0-1 167,0 1 0,0-6-10,0-2 0,6-3-627,2-2 1,-1-5 294,1-3 0,0-2 222,5-2 0,-5 0-29,0 0 1,1-2-15,3-2 1,-4-3 1,1-5 1,-7-5 21,3 1 0,-4-1 246,-1 5 0,-3 1-108,-5 2 0,-2 4-47,-10 5 0,-5 5 61,-4 4-193,-6 7 0,4 4 0,-7 4 0</inkml:trace>
  <inkml:trace contextRef="#ctx0" brushRef="#br1" timeOffset="446">31721 12005 7906,'-2'-8'292,"-2"0"600,3 5-337,-5-2-146,6 5-324,0 0-29,0 5 0,0 3 86,0 9 1,0 1-56,0 3 0,2 2 5,2-2 0,-2 1-181,7-2 0,-5 0 108,4-4 0,0-6 60,5 2 1,-1-2-169,1 2 1,3-5 109,1-3 0,1-2 37,-2-2 0,-1 4-70,6 0 1,-5 0-620,5-4 0,-6 0 91,2 0 0,1-1-186,-2-3 1,-3 2-87,-5-2 812,0 3 0,-1-5 0,-1-1 0</inkml:trace>
  <inkml:trace contextRef="#ctx0" brushRef="#br1" timeOffset="447">31969 12005 7906,'-13'0'0,"2"6"207,3 2 1,-2 3 386,6 2 1,-5 6-286,0 6 1,-2 5-205,-1 7 0,-1-1-131,1-3 1,0 7-357,-1-3 0,5 5-625,0-1 932,5-2 0,-3 3 0,6-4 0</inkml:trace>
  <inkml:trace contextRef="#ctx0" brushRef="#br1" timeOffset="448">32676 11869 9221,'7'6'-136,"2"-4"253,-5 7 0,6-5-5,-2 4 1,-1-4-174,2 4 1,-3 1-618,3 3 0,2 0 403,-3 1 0,-1-2 275,1-3 0,0 9 0,5-4 0</inkml:trace>
  <inkml:trace contextRef="#ctx0" brushRef="#br1" timeOffset="449">32973 11770 7898,'7'-7'1239,"-1"1"-1202,-6 6 0,0 7 254,0 6 0,-6 6-11,-2 10 1,-7 4-178,-2 8 1,-3-1 10,3 6 1,-5-1-71,1 5 1,2-5-431,-2 1 0,5-6 243,-5 1 1,6-2 89,-1-2 1,6-4 106,2 0 0,5-7-1128,-1-1 1,2-2 418,2-6 1,0-5 654,0-3 0,6-7 0,1 4 0,5-6 0</inkml:trace>
  <inkml:trace contextRef="#ctx0" brushRef="#br1" timeOffset="450">33073 12055 7898,'7'0'490,"-2"0"0,-9 7-472,0 5 0,-6 8 245,2 9 0,-3-2-19,-1 6 0,-1-1-82,1 1 0,1 3-28,2-3 0,4-3-108,5-1 0,0-3-79,0-1 0,0-6 104,0-2 0,0-3 82,0-2 50,5 1 0,2-7-262,6-1 1,-5-4 96,0-1 1,-4 0 146,5 0-104,-7 0 0,3-6 16,-10-2 0,-1 1-407,-7-1 0,-5 4-303,-2-4 0,-4 5-649,-1-1 1282,6 2 0,-10 2 0,3 0 0</inkml:trace>
  <inkml:trace contextRef="#ctx0" brushRef="#br1" timeOffset="451">31931 13109 8375,'0'-7'-176,"0"2"496,-5 5 0,2 5-237,-5 4 0,4 7-62,-5 5 0,7 6 489,-2 2 1,2 0-163,2-4 0,0 0-13,0 0 0,4 0-131,0-1 0,8 0 175,0-4 0,0 2-99,5-5 0,-3 0-26,-2-5 0,-1 0-62,-3 1 1,2-5-83,-6 0-313,0-5 9,-4 8 1,-1-8-295,-3 5 1,-7-5 286,-6 1 0,-3-3-654,3-1 0,-4 0 385,5 0 0,-5 0 117,5 0 0,-1-7 353,5-5 0,5-6 0,1-7 0</inkml:trace>
  <inkml:trace contextRef="#ctx0" brushRef="#br1" timeOffset="452">32093 13159 7986,'18'0'-589,"0"4"377,2 0 1,4 2 80,-4-2 131,4-3 0,1 10 0,-1-4 0</inkml:trace>
  <inkml:trace contextRef="#ctx0" brushRef="#br1" timeOffset="453">32763 12973 8320,'0'-7'727,"0"1"-1101,0 6 1,0 2 516,0 2 1,0 7-72,0 6 0,0 0-528,0 0 0,0 2-129,0 6 585,0 0 0,5-6 0,2-1 0</inkml:trace>
  <inkml:trace contextRef="#ctx0" brushRef="#br1" timeOffset="454">33023 12886 8320,'-7'0'628,"-4"0"1,6 7-370,-4 5 0,-2 2 99,3 7 1,-3 5 103,-1 7 0,-1 3-347,1 1 1,-5 6 105,1 2 1,-1-1-603,5 2 0,-5 3 314,1 5 1,-5-1-945,5-8 0,0 3 314,8-2 1,-2 1-400,6-2 1041,0-8 1,4-1 0,0-4 0</inkml:trace>
  <inkml:trace contextRef="#ctx0" brushRef="#br1" timeOffset="455">33197 13221 8320,'0'-7'1274,"-2"-3"-512,-2 6-1119,3 0 320,-10 10 0,4 2 464,-5 8 0,-6 8-76,-3 5 0,2 5-93,-2-1 1,2 5 16,-2 3 0,3-4-418,6 0 1,1 0-4,2-3 1,4-4 17,5-1 1,0-7 44,0-1 0,5-6-29,4 1 0,3-6 42,5-2 1,-4-5 85,4 1 1,-3-3 49,-2-1 1,1-1-66,-1-3 1,0-4 163,1-9 0,-2 2-5,-3-6 1,-2 5 109,-6-5 0,0 6-216,0-2 1,-6 4-77,-2 0 0,-10 6-753,-7 3 0,-7 6 775,-9 6 0,-3 6 0,-6 10 0</inkml:trace>
  <inkml:trace contextRef="#ctx0" brushRef="#br1" timeOffset="456">32080 14176 8202,'-4'-6'195,"0"6"0,-6 6-357,2 6 1,-4 8 234,-5 4 1,3 7 186,-2 6 0,2 6-172,2 2 0,1-1-51,2 2 1,4-5 216,5 4 1,0-6-92,0-2 0,0-5-154,0-7 0,5-2 86,4-2 1,2-5 24,1-7 0,0-4 8,1-5 0,-1 0-26,1 0 1,0-5 7,4-4 1,-6-3-28,6-5 0,-11 2 50,7-5 0,-9 3-16,0-4 1,-2 6-338,-2-1 1,-7 2-158,-6 2 1,-6 1-187,-10 2 0,1 5 563,-5 8 0,-5 3 0,-6 6 0</inkml:trace>
  <inkml:trace contextRef="#ctx0" brushRef="#br1" timeOffset="457">32688 14300 7920,'0'-12'1052,"0"3"-531,0 1-581,0 5 0,6-6 184,2 4 1,-1 1 85,1 4 0,2-1-72,6-3 1,-2 2 79,3-2 1,-4 3-246,0 1 1,-1 4 64,1 0 0,-1 6-230,0-2 0,-5-1 8,-3 1 0,-2 1-2,-2 3 1,0 0 75,0 1 0,-6-1 30,-2 1 0,-3-1 138,-1 0 0,3-1-102,1-2 0,1 2 250,-1-3 1,-2-1-70,6 1 1,-1-4 13,0 4 0,3-1-384,-7 2-519,7 2 344,-4-4 165,6 5 1,10-5-71,2-3 0,9-4 46,0-4 1,6-3-100,2-5 0,1-2 22,-1-3 0,-2 2 344,2-6 0,-3 1 0,-1-5 0</inkml:trace>
  <inkml:trace contextRef="#ctx0" brushRef="#br1" timeOffset="458">33147 14176 7920,'7'0'288,"-1"0"0,-8 0 85,-2 0 0,-4 7-100,-9 5 0,2 6-155,-6 7 1,2 4 14,-2 0 0,-2 7-15,2 1 0,3 0-32,2 4 0,1-2-45,-2-2 0,3 4-624,-2 1 1,3-2 331,5-7 0,-1 1 148,4-5 0,-3 2 2,4-2 0,0-9 101,4 1 0,0 0 0,0-2 0</inkml:trace>
  <inkml:trace contextRef="#ctx0" brushRef="#br1" timeOffset="459">33321 14399 9700,'-14'6'-552,"-2"2"1,0 8 580,-4 5 1,-1 8 1049,-4 4-743,-5 8-779,4-2 788,1 9 1,3-8-111,5 6 1,2-8-60,7 0 1,-2-1-228,6-4 1,0-3 105,4-1 0,0-7-87,0-1 0,5-6 83,4 1 1,2-7 0,1-5 1,2-3 496,2-1 0,0-1-455,4-3 1,-3-3-96,4-6 1,-8 0 24,0-4 1,-2-1-59,-7-2 1,0-3 113,-4 7 1,-1 1-516,-4 7 0,-8 2 202,-12 6 0,-11 7-1918,-9 5 2151,-4 6 0,-6 13 0,-1 0 0</inkml:trace>
  <inkml:trace contextRef="#ctx0" brushRef="#br1" timeOffset="460">32031 15478 8152,'-7'0'481,"-4"0"356,9 0-249,-3 0-276,5 0-336,0 0 280,5 0 0,8 0-69,7 0 0,4 0-13,1 0 0,0-4 4,-1 0 0,1 0-67,0 4 0,-2 0 9,-2 0 1,1 1-23,-5 3 0,-2-1 6,-7 5 0,2 2-164,-6 6 0,4-2 142,-4 3 1,0-2-3,-4 1 1,0 0-188,0 4 1,-5 0 46,-3 0 0,-3 4-572,-2-4 1,4 0 204,-4 0 0,8 1-24,-8 4 0,4-5-60,-4 1 1,2-6-240,3 2 0,-2 1-200,6-2 950,0 1 0,4-5 0,0 1 0</inkml:trace>
  <inkml:trace contextRef="#ctx0" brushRef="#br1" timeOffset="461">32924 15453 8418,'7'0'1101,"-2"2"-814,-5 2 0,0 4-284,0 9 1,2-2 110,2 5 1,-3-3-617,3 4 0,-2-2 267,-2 2 0,4-2-414,0-3 0,1-6 649,0 3 0,1-4 0,7 4 0</inkml:trace>
  <inkml:trace contextRef="#ctx0" brushRef="#br1" timeOffset="462">33222 15441 8314,'6'-12'-8,"4"3"8,-6 1 0,5 4-72,-5-4 51,0 5 1318,-4-3-882,0 6 1,-6 7-234,-2 6 1,-4 5 257,-5 6 1,2 4-172,-6 5 1,5 0-63,-5 8 0,4 2-33,-3-2 1,3 2-922,-3-2 1,4-2 287,0 2 0,3-3-34,5-5 0,-1 1 33,4-5 0,1-1-349,4-8 0,0 2-80,0-5 889,0-6 0,6 0 0,1-4 0</inkml:trace>
  <inkml:trace contextRef="#ctx0" brushRef="#br1" timeOffset="463">33346 15615 8314,'0'-7'202,"-2"1"-200,-2 6 1,-3 7-2,-5 5 0,-2 4 626,-2 8 0,-1 0-221,-8 9 1,7 0-193,-7 4 0,5 0 50,-1 1 0,3-5-25,6 0 1,3-6-133,1 2 0,5-4-149,-1-4 1,4-3 189,4-6 0,3 0 63,6 1 0,1-6-64,2-3 1,-1-3-132,6-1 0,-2 0-170,2 0 0,1-5-3,-6-4 1,1-3 193,-5-4 1,-1-2 159,-2-3 1,-4 2 245,-5 2 1,0 6-381,0-5 0,-7 10-259,-5-2 1,-6 5 306,-7 3-111,-5 11 0,-7 8 0,-7 13 0</inkml:trace>
  <inkml:trace contextRef="#ctx0" brushRef="#br1" timeOffset="464">31969 16532 8292,'16'0'563,"1"0"0,6 0-172,2 0 1,7 0 16,9 0 0,-1 0-79,5 0 1,6-1-23,7-3 0,2 1 198,6-5 0,0 0-516,-27 2 0,1-1 1,-4 1-1,-1 0 132,1 0 1,-1-1-1,29-6 120,2-4 0,-2 3 1,-2-2 0,-6 2-307,-2 1 0,-10 1-441,-7 0 1,-2 3-105,-10 1 1,-3 5-2066,-10-1 2675,-5 3 0,-7-5 0,-7-1 0</inkml:trace>
  <inkml:trace contextRef="#ctx0" brushRef="#br1" timeOffset="465">32477 16694 8047,'-5'-13'0,"3"1"0,-2-1 0,3 5 444,1 0 759,0 5-992,0-2 0,1 5-22,3 0 1,-1 2 239,5 7 1,-3 6-116,3 14 0,-5 1-286,1 3 0,-3 7 66,-1-3 0,0 7-360,0-2 0,0-7 196,0-6 0,0-2 144,0-3 0,0 1-704,0 0 0,0-6-558,0-2 621,0-3 304,-5-2 1,2-1-428,-5-3 1,3-2-94,-3-6 783,5-6 0,-8-1 0,4-5 0</inkml:trace>
  <inkml:trace contextRef="#ctx0" brushRef="#br1" timeOffset="466">32452 16570 8047,'-1'-20'342,"-3"4"0,1 7 529,-5 5 1,4 3-574,-4 1 1,-1 5-474,-3 4 1,-6 7-400,-3 5 1,2 4 298,-2 4 1,6-3 216,-1 3 0,2-4 58,1-5 0,6 4 0,2-5 0</inkml:trace>
  <inkml:trace contextRef="#ctx0" brushRef="#br1" timeOffset="467">32452 16706 8047,'13'0'0,"-3"5"174,2 4 1,-2 2-109,6 1 0,3 1-52,2-1 0,4 2-1,4 2-13,-3-2 0,10 9 0,-4-3 0</inkml:trace>
  <inkml:trace contextRef="#ctx0" brushRef="#br1" timeOffset="468">29996 17897 7999,'0'-13'31,"-1"2"155,-3 3 0,2-3 134,-2 3 1,4 1 263,4-2 7,-2 1-337,9 1 1,-4 2 198,5 5-279,0 0 1,1 5-154,-1 4 0,1 2-21,-1 1 1,5-4-74,-1 1 1,2-7-90,-1 2 1,-2-2 103,5-2 1,0-2-126,0-2 0,-2-4 57,-5-9 1,-2 4 105,-3-4 0,-2-1-44,-6 2 1,0-2-278,0 1 0,-3 2 69,-6-6 1,1 6 33,-8-1 1,-2 2 325,1 2 0,-3 3-126,3 1 0,-1 5-72,2-1 1,2 4 1,-3 4 1,3 5 550,2 7 1,4 3-212,-1 6 0,7 4 180,-2 0 0,2 4-192,2-4 0,2 4-102,2-4 0,3 0-200,5-4 1,0-6 68,1-2 1,-1-4-80,1 0 0,3-5 101,1 0 1,3-5 12,-3 1 1,4-4-195,-5-4 1,6-3-309,-1-5 0,-2-2 312,2-3 0,-5 2 126,5-5 1,-6 3-75,2-4 0,-3 6-100,-2-1 1188,0 2-437,1 2-141,-6 5 1,0 1-146,-3 6 1,-2 2 243,7 2 1,-5 3-280,4 5 0,-4-4-266,5 1 1,-5-1-123,4 4 191,-5 1 0,6-5-778,-5 0 557,1-5 0,-1 4-23,0-3-177,0-3 184,-4 5 0,1-12 136,4-2 1,1-3 24,7-1 1,-5-5 22,0 1 0,1-5 169,3 4 1,-4 5 314,1 4-64,-7 5-186,9-3 0,-8 6-81,5 0 0,-5 2-59,1 2 1,-2 3-60,-2 5 1,0-4 25,0 1-415,0-1 0,1 3 178,3-3 0,-1-2-54,5-6 0,-4 0 123,5 0 0,-1 0 10,4 0 0,1-6 37,-1-2 1,1-3 216,-1-1 0,-4-1-26,0 1 1,-1-1 149,2 1 1,0 4 339,-5-1-148,1 7 25,0-4-318,-4 6 1,5 6-61,-6 2 0,4 3 37,0 1 0,2 5-145,-2-1 1,3 0-80,5-8 0,1 3-178,-1-3 0,0-2 76,1-2 0,3-3 127,1-1 0,1-3 24,-2-5 0,-2 3-73,3-12 1,-8 6-64,0-5 1,-3 0 99,3 0 0,-2 2 285,-3-2 1,-3 2-172,3 1 0,-2 1-5,-2 0 0,0 3 682,0 1 121,0 5-613,0-2 1,0 6-79,0 3 0,0 5 211,0 7 0,0 5-86,0 8 1,0-2-144,0 6 1,0 0-91,0 5 0,0-5-198,0 0 1,0-6-140,0 2 0,0-3 180,0-1 0,0-1-12,0-4 0,0-2 80,0-5 0,0-5-149,0 0-203,0-5 59,0 2 250,0-5 0,0-1 26,0-3 0,0-4 10,0-9 1,0-2 17,0-6 0,0-5 39,0-3 1,-4-2-51,-1 2 0,1-7-49,4 3 1,4-3 41,1 3 0,4 5 196,-1 3 1,2 8 31,-2 5 1,3 2 87,-2 2 0,0 3 25,0 1 1,2 5-150,-3-1 0,4 3 260,5 1 1,-3 4-93,2 0 0,-2 6-50,-2-2 1,1 3 65,-1 2 1,-1-1-248,-3 0 0,-2 5 28,-6-1 0,0 1 118,0-5 0,0 1-332,0-1 1,-4 1-456,0-1 1,-6 0-209,2 1 0,-2-5 366,2 0 0,-2-4-377,6 5 0,-1-7-195,0 3 442,4-4 1,-3-2 131,8-4 0,3-3 78,5-8 0,1-4 347,-1-4 0,1-3 0,-1-2 0,6 3 0,1-4 0</inkml:trace>
  <inkml:trace contextRef="#ctx0" brushRef="#br1" timeOffset="469">31324 17698 7999,'12'-4'0,"0"0"0,-3-4 0,-1 3 0,0 1 85,5 4 0,-1 2 287,0 2 1,-3 1 197,-1 4 1,0 6-84,5-3 0,-2 5-191,-3-1 1,-1-1-421,-3 6 0,-3-6 182,3 2 0,-2-2-1097,-2 1 749,0-2 1,4 4-117,0-5 0,0-5-518,-4 0-585,0-5 1509,0 2 0,0 1 0,0 1 0</inkml:trace>
  <inkml:trace contextRef="#ctx0" brushRef="#br1" timeOffset="470">31410 17624 8098,'-5'-18'0,"-1"4"0,-2-2 0,3-2 843,5 1 1,0 1-106,0 3-999,0 1 81,0 5-984,0 1 0,4 12 1164,0 2 0,11 9 0,-1 2 0</inkml:trace>
  <inkml:trace contextRef="#ctx0" brushRef="#br1" timeOffset="471">31758 17661 8098,'-7'0'833,"1"0"1,6 1-679,0 3 1,0-1-57,0 5 0,0 1 581,0 3 1,2 5-381,2-1 1,-3 5-476,3-5 0,-2 5 133,-2-4 1,0 1-141,0-2 1,4-6 192,0 2 32,0-2-379,-4-3 52,0-2 615,0-5-240,6 0 0,-4-5-50,7-4 1,-5-6 20,4-1 1,-4-5 2,5 5 0,-3-5-69,3 4 1,2 1 54,-3 3 0,2 1 0,-2 0 1,2-1 40,-6 1-1598,5 5 770,-2 1 0,1 6-216,1 0 1,-6 2 479,1 2 1,-2-1 471,3 5 0,-4-5 0,10 8 0,-4-4 0</inkml:trace>
  <inkml:trace contextRef="#ctx0" brushRef="#br1" timeOffset="472">32142 17723 8161,'7'5'545,"4"-3"-398,-9 9-78,9-4 0,-10 5 556,3 1 0,-2-1-504,-2 0 1,0-3-1103,0-1 619,0 0 1,0 0-692,0 1 137,0-7 414,0 4 502,0-6 0,5 5 0,2 2 0</inkml:trace>
  <inkml:trace contextRef="#ctx0" brushRef="#br1" timeOffset="473">32180 17562 8098,'-7'-25'922,"-4"6"-108,9 1-312,-9 5-117,10 6-1041,-5 2 0,6 10 263,0 4 0,4 3-28,1 5 1,6 1-258,1 2 1,0-2 677,5-5 0,8 4 0,1 3 0</inkml:trace>
  <inkml:trace contextRef="#ctx0" brushRef="#br1" timeOffset="474">32490 17574 8098,'7'-5'1295,"-2"3"-1068,-5-3 1,-5 5-161,-4 0 0,-2 1 114,-1 3 1,1 3-1,3 6 0,-3-1 822,2 0-633,4 1 0,-1-1-18,6 1 1,0 3-102,0 1 0,0-1-895,0-3 0,2-1 430,2 0 1,3-3-252,5-1 1,5 0 256,-1 5 1,6-5-736,-1 0 0,6-4 172,2 5 1,0-7-356,-4 2 1126,0 3 0,5-5 0,2 3 0</inkml:trace>
  <inkml:trace contextRef="#ctx0" brushRef="#br1" timeOffset="475">32936 17673 8098,'0'-12'0,"0"4"0,0-1 769,0 1 1,0 0-238,0 0 1,-5 5-336,-4-1 1,-2 2-46,-1 2 0,0 0-45,-1 0 0,1 2 48,-1 2 1,1-1-191,0 5 1,-1-1 329,1 1-11,5 3-1247,-4-4 449,10 5 168,-5 1 1,7-5-126,4 0 182,1-5 0,7 3 159,-1-6 0,1 0 19,-1 0 1,0 0-86,1 0-80,-1-6 411,1 5 0,-5-6-10,0 3 606,-5 2-320,2-3 1,-5 6 778,0 3-863,0 3 0,0 6 379,0-1-681,0 0 0,0 1 199,0-1 0,0-4-515,0 1 0,2-5 220,2 4 0,3-5-219,5 1 0,1-3 82,-1-1 0,0-4-105,1 0 0,-5-6 166,0 2 1,1-1 7,3 0 1,1-2 105,-1 3 1,0-7-77,1-2 0,-5-1 27,0 2 1,1 1 9,3-6 1,-1 4-404,-3-3 1,3 3 168,-2-3 0,-3 4 195,3 0 1,-5-2 43,4 1 0,-5 1 180,1 4 0,-3-1 356,-1 1 1,0-1-264,0 1 0,0 4 280,0-1 0,0 5 114,0-4-139,-5 0-150,-2-5 0,-1 5 637,-1 0-187,7 5-263,-4-3-388,6 6 0,-1 3 99,-3 6 1,2 0 124,-2 12 1,1 1-115,-1 7 1,3-2 43,-3 6 1,2-1-46,2 1 0,0 3-4,0-3 0,2-3-413,2-1 0,-1 2-619,5-2 1,2-2-785,6-6 1,-1 2 834,6-2 0,0 1 766,3-1 0,1 2 0,0-4 0</inkml:trace>
  <inkml:trace contextRef="#ctx0" brushRef="#br1" timeOffset="476">30430 18517 7972,'0'-7'143,"0"0"97,0 3 0,5 1 13,-1-5 1,0 4-17,-4-5 1,0 5 210,0-4 28,-6 0-800,-1-5 312,-5 1 0,0 5 60,-1 3 1,5 2 63,0 2 0,-2 6-160,-7 2 0,4 5 115,-4 3 0,3-1 23,2 6 0,-3-2-174,2 2 0,0 1 135,8-5-151,1 5 1,4-9 15,0 4 0,0-7-267,0-2 333,6-5 1,1 2 17,5-5 0,2-5 5,2-4 1,0-3-40,4-5 0,-5-2 3,2-6 0,-3 1 2,-2-1 1,1-4 75,-1 0 0,-1-6-75,-3 2 1,2-3-129,-6-1 0,0 6 292,-4 2 78,0 2 1,0 8 53,0 3 0,-1 7 54,-3 5-118,-3 3-152,-6 1 31,1 11 0,1 3 275,3 10 1,-3 7-46,2 2 0,2 3-120,-1 1 0,5-1 168,-1-3-1267,3 3 664,6-10 0,2 4-319,6-5 0,1-6 286,2-2 0,2-3 160,3-2 0,2-5-21,-2-3 0,2-3-259,2-1 33,0 0 242,0-5 1,-5-2 123,1-5 0,-4-1-68,3 1 0,-5-5 200,2 1 0,-5-1 49,-3 5 0,0-1 35,-5 1 329,6-1 0,-9 5 155,4 0 65,-4 5-490,-1-2 0,0 6-121,0 3 1,0 3 72,0 5 0,0 5 12,0 0 0,4-1-1245,0-3 1,2-2 529,-2-3 0,-1 1-266,5-4 0,-5 0-175,1-1-94,3-2 663,-6 3 0,6-6 146,-3-3 1,-3-3-30,4-6 1,-4 1 226,-1 0 0,0-5 0,0 0 0,-4-5 0,0 2 0,-5-4 0,5-1 0,-4 1 0,4-1 0,-2 4 217,2 1 1,3 4 40,-3 0-140,2 2 90,2 2 487,0 5-413,6 1 1,-1 8-77,4 2 1,2 1-711,-3 4 1,3 6 271,1-3 1,2 3 66,3-2 165,2 5 0,6-5 0,0 5 0</inkml:trace>
  <inkml:trace contextRef="#ctx0" brushRef="#br1" timeOffset="477">31162 18417 7972,'13'0'346,"-1"0"102,-5 0 150,-1 0-158,-18 0 0,3 6-119,-12 2 1,0-1 83,-3 1 0,4-1-289,4 2 1,2 0 241,2-5 90,5 6 55,1-3-713,6 5 152,6 1 1,2-2 227,9-3 0,-4 2-53,4-6-290,-3 5-131,-2-2 0,-1 2 81,-3-1-344,-2-5 375,-6 8 1,0-9-1173,0 7 251,0-7-89,0 4 777,0-1 0,0-5 13,0 0 0,10-5 412,2-7 0,4-2 0,1-3 0,2-8 0,6-6 0</inkml:trace>
  <inkml:trace contextRef="#ctx0" brushRef="#br1" timeOffset="478">31348 18380 7972,'20'-19'-93,"-2"1"86,-6 6 272,0-1 0,-1 5 190,-2 0 1,-2 5 242,-3-1-474,-3 2 0,5 8 196,-6 2 1,0 3-104,0 2 1,0 0-278,0 4 0,0-2 73,0 6 1,0-5 138,0 5 0,4-6-423,0 2 1,1-4-564,0 0 0,-3-5-195,7 0 678,-7 1 0,4 3-322,-6 1 1,0-5 154,0 0 0,0-4-562,0 4 473,0-5 507,-6 3 0,5-1 0,-16-3 0,4 3 0</inkml:trace>
  <inkml:trace contextRef="#ctx0" brushRef="#br1" timeOffset="479">31286 18455 7972,'-5'-13'189,"-3"1"0,2 4-189,2-1 732,3 7 1110,1-9-1397,0 9 1,1-9-184,3 3 1,3 1-233,5-1 1,2 1 105,3-1 0,2-3-290,6 2 1,-5 2-27,1-1 1,0 5-5,4-1 1,-2-1-214,-2 1 0,1-1-408,-6 5 1,5 0-28,-4 0 1,-1 0 346,-4 0 1,1 2 134,-1 2 0,1-1 350,-1 5 0,1-5 0,-1 6 0,0-4 0,-3 0 0,-1-1 0,-5-2 0,4 4 0,-3-1 0,-3-3 647,3 7-226,-2-7-210,-2 9 19,0-4 600,0 11 0,1-4-317,3 3 0,-3-4-239,4 0 1,0-1-141,-1 0 1,2 1-139,-2-1 0,-1-1-276,5-2 186,-5 2 264,2-4-142,1 5-838,-5-5 372,5-2 134,-6-5-24,0 0 473,0-5 1,4-2-49,0-5 1,4-1-97,-4 1 1,5-1-1,-5 1 1,4-1 40,-4 1 0,4 4-69,-4 0 6,6 5 0,-7-3-367,5 6-68,-5 0 1,4 0-367,-3 0 533,-3 0 1,9 2-288,-6 2 576,6-3 0,-9 10 0,5-4 0</inkml:trace>
  <inkml:trace contextRef="#ctx0" brushRef="#br1" timeOffset="480">32018 18442 8326,'0'-7'1967,"0"-4"-3129,0 10 504,0-5-182,0 6 1,0 6 839,0 2 0,-5 3 0,-2 2 0</inkml:trace>
  <inkml:trace contextRef="#ctx0" brushRef="#br1" timeOffset="481">32043 18566 8089,'0'7'1843,"0"4"-1534,0-3 0,0-1-195,0 2-944,0-1 328,6 4-306,-5 1-505,4-1 1313,1-5 0,1 4 0,5-4 0</inkml:trace>
  <inkml:trace contextRef="#ctx0" brushRef="#br1" timeOffset="482">32304 18145 9214,'0'7'291,"1"4"-139,3-3 1,-3 4 328,4 5 0,-4-1-265,-1 9 1,-4-3-21,0 7 1,-2-4-411,2-4 0,1 2 120,-5-2 0,5-3-80,-1-2 1,3-2 80,1-2 0,0-3-216,0-1 61,0-5 158,5 2 0,2-5 92,6 0 0,-2-1 2,-3-3 1,3 1 89,-3-5 1,3 1-118,2-2 0,-1 0 337,0 5 0,1-2-99,-1 2 0,1 3 255,-1-4-193,0 4 1,-1 2 70,-2 4 1,-4-3-255,-5 7 1,0-1 34,0 4 1,0-3-174,0-1 1,-1-1 65,-3 1 1,1 2-412,-5-6 1,4 4 176,-5-4 1,1 0-178,-4-4 1,3 4-535,1 1 186,0-1 0,0-4-482,-1 0 1219,7-6 0,-4-1 0,6-5 0</inkml:trace>
  <inkml:trace contextRef="#ctx0" brushRef="#br1" timeOffset="483">32614 18355 8190,'8'2'189,"0"2"1,-4-1-190,5 5 758,-7 0 1,4 5-235,-6-1 1,0-4 87,0 1-621,0-1 1,1 3-381,3-3 1,-1-1 351,5-3 1,1-2 171,3 2 0,-2-3-267,2-1 0,-2-4 11,6 0 1,-2-4 47,-1 3 1,-1-4-33,0 1 1,1-4 75,-1 0 0,-1 4 134,-2 0 61,2 5 0,-9-7-126,7 6 6,-7 0 353,4 4 1,-6 1-141,0 3 1,0 3 31,0 6 0,0 3-92,0 1 0,0-1-638,0-3 0,1-1 114,3 0 0,-1 1-520,5-1 612,1-5 0,3 3 90,0-6 1,1 0-4,-1-4 0,1-1-48,-1-3 0,0-2 157,1-2 1,-5-3-105,0 3 1,1-4 44,3 0 1,-1-2 106,-3-2 1,2 2-30,-6-3 1,4 4-64,-3 0 1,0 5-107,-1 0 1741,-2 5-17,3-3-1186,-5 6 1,0 2-180,0 2 0,0 3-227,0 5 1,0 1-105,0-1 0,0 5-134,0-1 0,0 2-156,0-1 1,0-4-473,0 4 1,0-3 74,0-2 1,-1-1 22,-3-3 823,2 3 0,-9-9 0,4 9 0,-5-4 0</inkml:trace>
  <inkml:trace contextRef="#ctx0" brushRef="#br1" timeOffset="484">32924 18343 8063,'0'-12'739,"0"-1"-489,0 6 0,0 0 40,0 3 1,1 3-38,3-3 0,-1 2 155,5 2 0,1 2-253,3 2 0,6-3 29,3 3 1,-2 2-1,2-2 1,-2 4-12,2-3 1,1 4-1596,-6-1 1,5 2 458,-5-2 0,1 3 963,-5-2 0,1 2 0,-1 1 0</inkml:trace>
  <inkml:trace contextRef="#ctx0" brushRef="#br1" timeOffset="485">33259 18442 8672,'-6'7'1400,"5"4"0,-5-4-1354,6 5 0,0 1 139,0-1 0,0 1 310,0-1-262,0 1 0,2-1 14,2 0 1,-3-3-1585,3-1-2587,-2-5 2566,3 2 1358,-3-5 0,3 0 0,-5 0 0</inkml:trace>
  <inkml:trace contextRef="#ctx0" brushRef="#br1" timeOffset="486">33296 18269 7692,'0'-7'184,"0"1"1,1 6 575,4 0-590,-4 0-1,10 0-991,-10 6 1,9 1-293,-6 5 1114,0 0 0,2 6 0,1 2 0</inkml:trace>
  <inkml:trace contextRef="#ctx0" brushRef="#br1" timeOffset="487">33346 18479 8063,'0'14'-296,"0"3"0,0-3 420,0 2 1,0-6 655,0-2 1,0 0-321,0 5 0,0-5 174,0 0-401,5-5 0,2 3 0,5-6 0,1 0 29,-1 0 0,1-5-184,-1 1 1,-4-5-204,1 0 0,-7-2 113,3-1 0,0-5-128,-1 1 1,0-1-151,-4 5 1,-4-1 141,0 1 0,-6 4-535,2 0 0,1 5-42,-1-1-498,0-3 1223,-5 5 0,6 2 0,2 7 0</inkml:trace>
  <inkml:trace contextRef="#ctx0" brushRef="#br1" timeOffset="488">33557 18479 8063,'11'2'1785,"-3"2"-1264,-3-3 1,-5 6-115,0-3 0,0-1-352,0 5 1,0-3 7,0 3 1,-1-1-90,-3 1 382,2 3-123,-9-4 0,9 0-279,-7-3-1028,7 3 809,-4-6 78,6 5-179,0-6 191,0-6 1,0-1-156,0-5 1,6 0 243,2-1 0,3 1 202,1-1 0,1 1 11,-1-1 0,1 2 778,-1 3-615,0-3 1,1 6-65,-1-4 0,-4 4 73,1 5 0,-5 0 316,4 0-624,-5 0 0,7 5-297,-6 4 0,0 2-440,-4 1 0,0 0 328,0 1 1,-2-3-279,-2 2 0,2-7-1100,-7 8 1796,1-3 0,-10 2 0,-1 0 0</inkml:trace>
  <inkml:trace contextRef="#ctx0" brushRef="#br1" timeOffset="489">33060 18256 7947,'7'0'1363,"-1"0"-1128,-1 0 0,-3 2-14,2 2 1,-3 4 16,-1 9 0,-1-1-405,-3 9 1,-2 2 174,-2 11-8,-3-1 0,4-5 0,-5-2 0</inkml:trace>
  <inkml:trace contextRef="#ctx0" brushRef="#br1" timeOffset="490">31820 14213 8244,'-13'-12'0,"1"-1"0,0 2 345,-1 3 0,1 1-94,-1 3 0,1 3-116,0-4 1,-1 5 59,1 5 0,-2 3-17,-3 8 1,4 5 69,-4 8 1,3 0-7,2 8 0,-1-1 78,1 9 1,5 5-203,3 4 0,3 4 28,1-5 0,1 5 72,3-4 1,-1-2-219,5-6 0,0 1 144,5-6 0,3-1 60,1-7 1,5-3-141,-1-5 1,1-4-220,-2 0 0,5-8 140,0 0 0,0-2 99,4-7 1,1 0 145,-1-4 1,6-7-145,-2-5 0,-2-6-40,2-7 1,0-5 125,5-3 1,-1-5-131,0-3 0,-1-4 29,-3-9 0,-3 3-1,-5-3 1,-6-2-180,-2-2 0,-5 1 68,-3-1 0,0 5-63,-5-5 0,1 1 85,-5-1 1,-2 3 59,-2 6 1,-3 5 121,-5 2 1,-6 8 262,-3 1 0,-2 11-194,-2 1 0,-5 6 124,-3 2 0,-10 7-304,-7 1 0,-5 11-136,-7 6 1,-1 6-312,29-6 1,1 1 0,-27 19 173,27-14 1,0 1 0,3 2 0,0 1-154,-1 2 0,0 1 0,5 2 0,1 1 57,4 1 0,1 0 317,-13 32 0,7 4 0,5-3 0,0-3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14:15:38.1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1675 1067 8508,'0'-7'-4,"5"-4"585,-3 9-212,9-3-9,-10-1-209,5 5 2,-1-5 877,-4 6-418,5 0 750,-1 6-1088,2 1-3,6 5 1,-1 6 68,-5 1-69,4 6 1,-10 6-270,5 0-227,-1 1 249,-3 4 67,3-10-106,-5 10 0,0-10-466,0 3-287,0-3 0,0-1 863,0 0 0,0-6-216,0-2 0,0-4-151,0 0 430,0-6 643,0-2-426,0-5 0,0-7-164,0-5-198,0-6 0,2-12 0,2-5 1,4-3 200,3-4 0,6 5 0,-1 7-31,-1 3 1,1 1-30,0 10 0,-2 3-69,2 5 0,-2 5-16,-1-1 0,0 8-83,4 5 0,-3 2 90,2 1 0,-2 6 319,-2 3 1,0-2-906,-4 2 1,3-1 545,-3 5 1,-1-6 0,0-2-206,-2-3 1,0-2 32,-5 0-496,5-5 972,-4 4-135,5-9-160,-6 3 1,4-6 298,0-3-171,0-9 11,2-6-218,1-6 284,5-5-86,1 4 0,-5-9-5,0 6 1,-1 0 51,1 5 1,3 4 199,-2 4-187,-4 2 1,5 6-329,-6-1 1,1 7 43,-1-2 0,-1 8 13,6 4 0,-7 3-39,2 1 0,2 5 93,-2-1 0,2 5-528,-2-4 0,-3 3 1,3-2 153,-2 2 1,3-5-712,3 1 0,-1 2 135,2-1 0,-5-2-99,4-7 0,0 3 257,5-3 1,0 3 36,4 2 748,-3-6 0,15 4 0,-3-4 0</inkml:trace>
  <inkml:trace contextRef="#ctx0" brushRef="#br0" timeOffset="1">2754 1178 8307,'7'-12'516,"-2"4"787,-5-1-200,0 1 1,-5-3-465,-3 3 0,-3 2-204,-2 6 1,-1 0-139,-2 0 1,1 6-69,-6 2 0,4 9-111,-3 3 1,5 4 0,-2 0 76,3 1-652,7 0 0,1 0 0,3 0 744,-1-1 0,0-4-138,4-4 1,4-2-166,0-2 0,1-1-936,-1-2 1,-1 0-971,5-4 1028,-5-1 38,8-4 633,-4 0 239,6-6-273,-1-1-3,0-11 457,1 5 1,-5-9-209,0 5 0,-1 0 701,1 5 0,-1 0 396,-3-1-787,-2 6 1,5 2-2,-3 5 1,-1 0-46,5 0 0,-4 5-400,4 4 0,-4 2-1591,5 1 1,-1 0 1701,4 1 0,-1-1 39,-2 1 0,2-1-136,-3 0 1,3 1 0,1-1 132,1 1 0,-1-1 0,1 0 0</inkml:trace>
  <inkml:trace contextRef="#ctx0" brushRef="#br0" timeOffset="2">3064 1166 9265,'4'8'18,"0"0"1,6 2-43,-2 7 1,-1-2 1362,1 5 1,1 1-559,3 4 0,1-2-358,-1-2 0,0 2-2155,1-2 882,-1-3 464,1 0 246,-7 0-1028,11-4 578,-9 9 225,10-9-15,0 4-637,-4-6 438,4 0 179,-6-5 0,-3 3 400,-1-6 0,0 0 0,4-4 0</inkml:trace>
  <inkml:trace contextRef="#ctx0" brushRef="#br0" timeOffset="3">3424 1191 9142,'0'-13'2965,"0"1"-2224,0 5 0,-6 3-339,-2 8 1,-7 8-153,-2 9 0,-10 13-82,-2 8 1,-7 12 0,16-24 0,0 2-955,-1 2 0,1 0-368,1-3 1,2 0 1153,1 5 0,2 0 0,-11 28 0,12-27 0,1 0 0</inkml:trace>
  <inkml:trace contextRef="#ctx0" brushRef="#br0" timeOffset="4">4329 1141 8099,'-12'-5'490,"4"3"-188,0-2 1,5 4-175,-1 4 0,1 3-66,-1 5 1,2 8 7,-2 5 0,3 6-8,1 11 0,0 0 0,0 4 1,0 2 686,0-3 1,0 0-264,0 0 1,0-6-886,0-2 0,4-1-25,0-7 0,2-5-264,-2-3 0,-3-6 176,3 2 0,2-3-322,-2-2-83,0-5 147,-4-2 770,0-16 0,0-2 0,0-12 0,0-6 0,0-6 0,0-7 0</inkml:trace>
  <inkml:trace contextRef="#ctx0" brushRef="#br0" timeOffset="5">4305 1327 8099,'0'-32'0,"4"2"382,0 5 1,4 6-23,-4 2 0,6 5 387,-2 4 1,-1 2-271,1 6 1,1 0-194,3 0 1,1 0 502,-1 0 0,4 2-218,1 2 0,0 3-237,-5 5 1,-1 5-67,-3-1 0,2 6-240,-6-1 1,0 2 83,-4 2 1,-1-4-460,-3-1 1,-3-3 285,-6 4 1,5-6-428,0 1 1,1-6-838,-1-2 0,-2-4-42,6 5-1145,-6-7 1338,9 4 1176,-5-17 0,6-3 0,0-11 0</inkml:trace>
  <inkml:trace contextRef="#ctx0" brushRef="#br0" timeOffset="6">4826 980 8099,'25'0'896,"-1"0"0,3 0-677,1 0 1,0 0 16,5 0 1,-5-2 255,1-2 0,-3 3-252,-1-3 0,-1 1-407,1-1 0,-4 2-843,0-2 1,-6 3 649,1 1 1,-6 0 217,-2 0 142,-5 0 0,2 5 0,-5 2 0</inkml:trace>
  <inkml:trace contextRef="#ctx0" brushRef="#br0" timeOffset="7">4925 1091 8099,'-12'6'0,"-1"2"0,6 3 549,3 2 0,3 3 297,1 1 1,0 5-353,0-2 1,0 8-207,0 1 0,1 0-22,3-4 0,3-1-343,6 1 1,-1-4 125,0 0 0,1-6-155,-1 1 0,6-2 93,3-2 1,-2 1-317,2-1 0,-5-5-115,5-3 0,-2-2-314,2-2 0,1 0-14,-5 0 1,-1 0-42,-4 0 813,1-6 0,-1-6 0,1-8 0</inkml:trace>
  <inkml:trace contextRef="#ctx0" brushRef="#br0" timeOffset="8">4962 1265 8049,'0'7'1860,"2"-2"-2008,2-5 1,7 0 285,5 0 0,5-1 142,-5-3 1,11 1-234,-3-5 0,4 4 132,-3-4 1,-2 1-823,-2-2 1,1-2 428,-5 3 1,-5 1-624,-4-1 1,-4 5 169,5-1 667,-7-3 0,-2 0 0,-7-5 0</inkml:trace>
  <inkml:trace contextRef="#ctx0" brushRef="#br0" timeOffset="9">5111 1042 8049,'-12'0'481,"-1"0"0,5 4-224,0 0 0,5 6-11,-1-2 0,-2 0-15,2 5 1,0 2-181,4 10 1,0 4 77,0-1 1,0 11-1165,0-2 1,1 3 243,4-3 791,1-5 0,12 4 0,2-4 0</inkml:trace>
  <inkml:trace contextRef="#ctx0" brushRef="#br0" timeOffset="10">5582 1104 10708,'0'14'491,"0"2"1,0 2 125,0 3 0,0 4-212,0-1 0,0 1-541,0 4 1,0-3 43,0-1 1,2-2 208,2-2 1,-1 1-1,5-5 1,-5-1-1539,1-3 1116,3-6 1,-6-1-517,3-1 463,3-4 1,0-1 349,5-8 1,-3-5 40,-1-3 1,0-5 49,5-8 1,-2 2 150,-3-6 0,2 10-139,-6 3 1,1 5 1049,-1 2-547,-2 6 3,3-4-451,-5 10 0,0-3-253,0 8 1,4-1-16,1 5 0,0-4-29,-1 4 0,-1-1-46,5 2 0,-4 0 74,5-5 1,-5 2-226,4-2 1,-4-3 61,4 3 0,-3-2 369,3-2 1,-1-2-76,1-2 0,3-4 174,-3-8 1,3 2 10,2-3 1,-2-1 232,-3 2 560,3-1-420,-4 5-215,0 5-150,4 1 1,-10 8-164,3 2 0,2 4 123,-2 9 1,2-2 15,-2 6 1,-3-5-733,3 5 1,2-2-30,-2 2 1,1-3-1492,-1-6 959,-2 0-757,9 1 1279,-4-1 1,5-5-338,1-3 927,-1-2 0,0-13 0,1-3 0</inkml:trace>
  <inkml:trace contextRef="#ctx0" brushRef="#br0" timeOffset="11">6240 1215 9285,'7'13'82,"0"-1"-82,-3 1 0,-3-1 0,3 0 0,2 1 444,-2-1 1,0 1 976,-4-1 0,1 0-262,4 1-568,-4-1-4413,5 1 2949,-6-1 0,-2-4-659,-2 1 1532,3-7 0,-10 4 0,4-6 0</inkml:trace>
  <inkml:trace contextRef="#ctx0" brushRef="#br0" timeOffset="12">6277 843 7950,'-7'0'3753,"2"0"-2719,5 0-894,0 0 1,4 2 28,0 2 1,6-1-1352,-2 5 1,0 4 154,5 5 1027,-9 5 0,18-8 0,-8 4 0</inkml:trace>
  <inkml:trace contextRef="#ctx0" brushRef="#br0" timeOffset="13">6674 1315 10949,'0'18'1316,"4"-5"-585,0 4 0,0 1-231,-4-2 1,-1 1-223,-3-5 0,3 1-49,-4-1 0,0-4-179,1 1 1,-4-5 7,3 4-69,1-5-417,-1 2 1,3-6 251,-2-3 0,3-7-444,1-6 0,5-6 280,4-2 0,3-3-117,5-9 0,-4 8 63,4-4 1,1 6 93,-2 2 1,1 6 517,-5 2 1,-3 9 265,-1 4 1,-4 2 314,4 2 0,-5 2-438,1 2 1,-2 8-71,-2 9 1,0 2-51,0 2 0,0 4-1269,0 0 1,0 0 589,0-4 0,0-5-736,0 1 526,0-6-47,5 3 1,2-11 694,5-3 0,6 3 0,2 0 0</inkml:trace>
  <inkml:trace contextRef="#ctx0" brushRef="#br0" timeOffset="14">7257 918 8024,'0'-13'3707,"0"5"-1736,0 0-343,0 5-1142,0-2 1,-1 5 68,-3 0-312,2 0 1,-9 1-804,3 3 1,1 3 214,-1 5 1,1 6-385,-1 3 634,2 2-209,6-3 206,0 9 0,0-9 27,0 9 1,7-7-72,5-1-77,1 0 1,5-2 273,-6 4 0,6-9-146,-4 4-30,4-6 221,-6 1 0,-4-1 21,1 1-149,-7-1-302,9 0 136,-9 1-26,3-1 1,-5 1 151,-5 5 8,-8-5 107,0 11-116,-5-10 0,1 3 44,1-4 1,-1-1 124,5 1 1,1-5-58,2 0 170,-2-5 1,10 4 559,-3-3-530,3-3 0,1 6-21,0-3 0,0 3-88,0 6 0,4 0 1303,0 4 0,4 1-640,-4 3 0,6 2 227,-2-2-516,-2 2-183,5 2 1,-4 0-2380,5 0 1070,0-1 606,1 1-4833,5-6 5211,1 5 0,11-10 0,2 4 0</inkml:trace>
  <inkml:trace contextRef="#ctx0" brushRef="#br0" timeOffset="15">7865 1067 7979,'0'6'1905,"6"7"-1314,2-1 1,4 5-175,5 4 0,-3 2-147,2-2 1,-2-2-419,-2 2 1,2-6 171,3 1 1,-4 2-210,4-1 0,2-1 253,2-3 0,-2-5-2340,2 0 2272,-6-5 0,8 8 0,-3-4 0</inkml:trace>
  <inkml:trace contextRef="#ctx0" brushRef="#br0" timeOffset="16">8163 1215 8056,'-9'0'0,"1"0"0,0 11 0,-4 6 0,-2 5 1072,-3 3 1,-2 5-555,-6 3 0,0 2-899,0-2 0,2-3 145,2-5 1,5 0-1864,8-1 2099,-3-4 0,9 3 0,-3-3 0</inkml:trace>
  <inkml:trace contextRef="#ctx0" brushRef="#br0" timeOffset="17">8522 1426 7951,'9'2'1961,"-1"2"-998,0 3-771,5 5 0,-6 0 525,-3 1 1,-3-5-350,-1 0 1,-5 1-1559,-4 3 1,-2 0 633,-1 1 0,-1 1 556,1 2 0,-6-2 0,-1 4 0</inkml:trace>
  <inkml:trace contextRef="#ctx0" brushRef="#br0" timeOffset="18">9006 1612 7979,'13'-19'285,"-1"2"0,-1-2 142,-3-1 0,2 2-93,-6 1 1,0-1 348,-4 2 0,-4-5-239,0 4 1,-10 1-177,2 3 1,-5 2-17,1 3 1,1-1-72,-6 4 0,4 1-57,-3 4 1,5 2-123,-2 2 1,3 3-202,2 5 0,1 6 214,3 3 0,1-2-338,3 2 0,2-5 159,-2 5 1,4-6-42,4 2 1,-1-4-133,5 0 175,0-1 1,5-1 59,-1-3 1,1-2 146,-1-6 1,2-1 79,2-4 1,-2-2-65,3-5 1,-4-2-4,0-2 1,-1-5-62,1-8 1,-5-3 88,0-5 0,-1-5-44,1-4 1,3-4-213,-2-3 0,-4 7 318,-1 1 1,-2 6 320,-2 6 0,0 8 1257,0 9-786,0 2-428,0 7-259,0 2 1,-4 6 16,-1 3 0,0 10-231,1 11 0,2 1-494,-2 7 1,3 0-866,1 4 0,0-4 1369,0 0 0,1-4-514,3 4 0,-1-6 85,5-3 0,1 0-569,3-8 1,-4 1 382,1-5 0,-5-1-276,4-2 1,-4-4 48,4-5 793,-5 0 0,3 0 0,-6 0 0</inkml:trace>
  <inkml:trace contextRef="#ctx0" brushRef="#br0" timeOffset="19">8994 719 7979,'-6'-19'1095,"4"3"-239,-7 7 317,7 4-352,-4 5-769,6 0 1,-1 1 73,-3 3 1,2 3 97,-2 6 1,3 3-129,1 1 1,4 3-122,0-3 0,1-1-92,0-3 1,-3-1 115,7 1 0,-2-5-64,1 0 1,3-5 61,-3 1 0,3-3 239,2-1 1,-1 0-54,0 0 0,6-1-13,3-3 1,-3 1 116,-2-5 0,2 1-40,-1-1 0,-5 1-207,-3 3 1,-1 2 300,4-2-1189,-5 3 499,4 1 352,-10 0-365,11 5 1,-11 2-2681,3 6 1638,-3-1 1,4 0 1403,-1 1 0,5-1 0,-2 1 0</inkml:trace>
  <inkml:trace contextRef="#ctx0" brushRef="#br0" timeOffset="20">9515 670 8041,'7'1'2680,"-3"3"-1726,-3-2-760,5 3 0,-1-3 51,4 2 1,2-2-239,-3 7 1,-3-1 103,0 4 0,0 1 21,-1-1 0,2 2 60,-2 2 1,-3 0-318,3 4 0,-2-3 145,-2 3 1,0 0 22,0 0 1,0 0-175,0-4 0,0-2-101,0 3 0,1-8 93,3 0 1,-1-5 107,5 4 1,-4-5-116,5 1 0,-5-3 103,4-1 1,0 0 172,5 0 1,-5-1-121,0-3 1,-4-2 363,5-2 48,-7-3 314,4 4 45,-6-5-176,0 5-747,0 1 249,0 6 0,0 6 112,0 2 1,-1 8-59,-4 5 1,4 4 140,-3 4 0,-2 3 129,2 5 0,0-4-143,4 0 1,0 0 173,0 4 1,0-4-39,0 0 0,0-5-194,0 1 1,0-7-1,0-1 1,0-5 181,0 5 1,-1-9-132,-3 5 1,2-10-51,-2 5 0,1-2-127,-1 2 0,2-4-380,-7 1 351,1-7-1891,1 4 1265,-4-6 0,4 0 86,-5 0-2497,-1 0 1888,1 0 1,1-6-129,3-2 1,-2-7-370,6-2 1,0-5 1570,4 2 0,5-4 0,2-1 0</inkml:trace>
  <inkml:trace contextRef="#ctx0" brushRef="#br0" timeOffset="21">10110 1091 9620,'14'0'489,"3"0"0,2 0-489,6 0 0,-6 0 2818,5 0-1324,-11 0-929,5 0 1,-1-4 348,-1 0-480,1-6-637,1 9 1,-3-9-708,6 6 1,-6-4-3946,1 4 4855,4-6 0,-7 3 0,5-5 0</inkml:trace>
  <inkml:trace contextRef="#ctx0" brushRef="#br0" timeOffset="22">11090 980 7972,'-12'-4'182,"0"0"0,-1-1-182,1 5 0,-2 2 272,-3 2 1,2 0 611,-5 8 0,4-2-375,0 7 0,2 2-175,2 2 1,5-2-279,3 2 1,2-5 72,2 5 0,0-5-292,0 5 1,10-6 190,2 2 1,5-1-223,-1-3 1,4 0 131,5-8 1,-1-1-762,1-4 0,-1 0-603,-4 0 0,4-2 1426,-4-2 0,-2-3 0,0-5 0</inkml:trace>
  <inkml:trace contextRef="#ctx0" brushRef="#br0" timeOffset="23">11289 955 9119,'8'-4'1310,"0"0"-1086,1 0 1,3 5 535,1 3 0,-1-1-263,0 5 0,2 0-203,3 5 0,-4 3-582,4 1 0,-2 4 249,2-5 0,-4 5 224,4-5 1,-3 5 51,-2-5 1,-1 2-1789,-3-1 1,4-3 729,-4 2 1,-1-3-109,1-5 108,-5 3 821,8-10 0,-10 5 0,5-6 0</inkml:trace>
  <inkml:trace contextRef="#ctx0" brushRef="#br0" timeOffset="24">11624 943 7972,'0'-20'1293,"-6"-3"0,1 13-582,-3-2 0,-8 10-267,4 7 1,-13 7-180,0 13 0,-8 9-961,0 3 1,-4 10 303,-4 3 1,16-20 0,0 1 0,-3 3 0,-1 0 0</inkml:trace>
  <inkml:trace contextRef="#ctx0" brushRef="#br0" timeOffset="25">2493 2493 8075,'-12'-7'424,"0"3"1,3-2-109,1 2 1,-2 1-210,-6 8 1,1 1 326,-6 7 1,0 3 24,-3 1 1,6 4-378,5-5 1,2 1 76,7-5 0,0 5-153,4-1 0,0 1 105,0-5 0,10 1 153,2-1 0,3-1-89,-2-3 1,0 3-28,4-3 1,-7-1 13,2 2 0,-2-2-130,2 1 0,-5 3-247,-3-3 0,2-1 114,-2 1 220,0 1 1,-4 3 37,0 0-3998,0-5 1833,0 4 2008,0-9 0,-6-2 0,-1-7 0</inkml:trace>
  <inkml:trace contextRef="#ctx0" brushRef="#br0" timeOffset="26">2605 2567 8289,'8'2'268,"1"2"0,-1 3-234,4 5 1,-3 0-1541,-1 1 1506,0-1 0,-1 6 0,-1 2 0</inkml:trace>
  <inkml:trace contextRef="#ctx0" brushRef="#br0" timeOffset="27">2990 2828 8105,'5'-7'313,"-2"-8"139,5 2 1,-1-2 43,1 3 1,3-6-99,-2-3 1,-2-2-227,1-2 0,-4-4 65,4 0 1,-4-5-191,5 1 1,-7-3 106,3-2 1,-4 3 286,-1 2 1,0 6 79,0 7 0,0 5 618,0-2-521,0 3-352,-6 7 1,4 2-808,-7 5 1,5 5 427,-4 4 0,0 11-158,-5 5 1,2 10 168,3 2 1,-2-1-297,6 1 1,0-1 86,4-7 1,1-1 30,4-3 0,2-1 93,5-4 1,-2 1 5,2-9 1,-7 4-64,8-8 0,-2-3 126,5 0 0,-2 0-377,3-1 1,-3 0 106,-2-4 1,0-1-445,1-3 0,-6 1 832,-3-5 0,3-6 0,0-5 0</inkml:trace>
  <inkml:trace contextRef="#ctx0" brushRef="#br0" timeOffset="28">2853 2505 8105,'-19'6'2886,"7"-5"-3490,1 5 389,9-1 0,2-3 170,8 2 0,9 1 43,4-1 0,8 0 424,4-4 0,2 0-101,3 0 0,-1-1-1264,0-3 0,-4 3 151,0-4 792,-5-1 0,2 4 0,-5-3 0</inkml:trace>
  <inkml:trace contextRef="#ctx0" brushRef="#br0" timeOffset="29">3325 2580 8105,'1'8'2150,"3"0"-809,-2-5-1630,3 2 1,-5-3 240,0 2 0,1 3 48,4 5 0,-4 6 0,4 2 0</inkml:trace>
  <inkml:trace contextRef="#ctx0" brushRef="#br0" timeOffset="30">4875 2369 10874,'13'7'763,"-1"5"1,1 7-273,-1 10 0,2-1-461,2 5 0,-2-5 63,3 1 1,1 1-626,-2-1 0,6 0 425,-1-4 0,-2-5-436,2 1 1,-1-7 251,5-2 1,-1-1-887,-4-7 0,2 0 1177,-5-4 0,5 0 0,-3 0 0</inkml:trace>
  <inkml:trace contextRef="#ctx0" brushRef="#br0" timeOffset="31">5223 2381 8046,'-13'0'1077,"1"0"0,-1 0-931,1 0 1,-2 7-56,-2 6 0,-5 4 195,-8 8 0,2 6-96,-7 2 1,3-2-866,-2 2 0,6-4 49,7 4 0,5-6-205,-2-3 0,5 0 318,3-8 513,4 1 0,-1-5 0,0 1 0</inkml:trace>
  <inkml:trace contextRef="#ctx0" brushRef="#br0" timeOffset="32">5582 2369 8073,'13'0'0,"5"1"364,2 3 1,4 2-283,1 2 1,-2 2-186,-2-6 1,-3 4 1406,-6-4 0,-4 5 192,1-5-690,-1 5-280,4-2-427,-5 6 0,-1-1 135,-6 0 0,-10 1-345,-2-1 1,-9 1 124,0-1 1,-6 5 155,-2-1 0,0 2-1845,4-1 1,4-4 823,1 4 1,5 1-1515,-2-2 2365,3 1 0,-4-5 0,-1 1 0</inkml:trace>
  <inkml:trace contextRef="#ctx0" brushRef="#br0" timeOffset="33">5607 2766 8073,'13'0'0,"-1"0"718,0 0 1,2 0 325,3 0 1,-3-6-458,2-2 1,3 0-138,2-5 1,-3 6-179,-1-9 1,0 9-718,0-5 1,0 2 368,-5-2 0,0 3 242,1 1 0,-1 4 68,1-4 0,-5 5-234,0-1 0,0-3 0,5 0 0</inkml:trace>
  <inkml:trace contextRef="#ctx0" brushRef="#br0" timeOffset="34">6203 2555 8253,'0'12'591,"0"1"0,0 0-380,0 4 1,0-3 332,0 2 0,0 2-82,0-1 0,0-1-91,0-3 0,4-5-92,0 0 1,1-1-121,0 1 0,0-1 36,3-3 0,3-2-79,-2 2 0,2-3-69,1-1 0,1 0 57,-1 0 1,0-5-78,1-3 1,-1 1 54,1-2 0,-1-3-94,0-5 0,1 0 52,-1 0 0,-5-4-142,-3-8 0,-2 3 151,-2-3 0,0 7 65,0 2 1,-7 4-135,-6 0 1,-2 8 67,-10 3 1,3 4-1111,-7 1 1,-1 10 107,1 2 954,0 9 0,4 4 0,0 6 0</inkml:trace>
  <inkml:trace contextRef="#ctx0" brushRef="#br0" timeOffset="35">5967 3411 8168,'0'-21'656,"0"0"1,0 5-169,0-5 1,0 6 736,0-2-773,0 4 1,0 4 1089,0 1-543,0 5-379,0-2-230,0 16 0,0 10-147,0 16 1,-4 11-123,0 10 1,1-24 0,2 2-181,0 1 1,2 1 0,-1 2 0,0 1 19,0-2 0,0 0 1,0 3-1,0 0 72,0 0 0,0-1 0,0 2 0,0 0 84,0 0 0,0 0 0,0 3 1,0-1-150,0 1 0,0-1 0,0 1 0,0 1-279,0-2 1,0 1 0,-2 2 0,-1 0 157,2 2 1,-2-1-887,-2 0 0,1-1 964,3-4 1,0-1 0,-2-5-1,1-1 129,2 34 0,0-8-186,0-5 0,0-4 245,0-9-134,0 3-490,0-9 530,0 4-484,0-12 0,0 4 488,0-6 1,0-6-575,0-6 2105,0-4-2623,0 0 731,0-6-243,0-2 213,0-5 0,0-1-95,0-3 0,4-10-1482,0-11 1945,6-5 0,2-18 0,7-3 0</inkml:trace>
  <inkml:trace contextRef="#ctx0" brushRef="#br0" timeOffset="36">6327 3659 8124,'-13'-20'-254,"5"2"254,0 6 0,4 0 0,-5-1 0,7 5 242,-3 0 1,3-1 876,-2-3 0,2 4 269,-2 0-545,3-1-335,1-3 0,0-1 52,0 7-52,0 0-431,0 6 1,4 3 129,0 5 1,1 3 73,0 14 0,-4 0 49,3 12 0,-2 4-112,-2 13 0,0 3-168,0 5 0,0 5 106,0 3 1,0-31 0,0-1-230,0 2 1,0-1-1,0 2 1,0 1 216,0-3 0,0 0 1,0 3-1,0 0-84,0 0 0,0-1 0,0 2 0,0-1 29,0 2 0,0-1 1,0 4-1,0 0 93,0 3 1,0-1 0,0-2-1,0-1-51,-1-1 1,2 0 0,-1-1 0,1-2-30,1-4 1,0-2-597,-1 1 0,-1-2 331,6 27 197,-6-6-125,0 0 0,0-4 46,0-2-72,0 2 174,0-13 143,0-2-456,0-1 768,0-10-522,0-1 0,0-8 812,0-4-975,0-6 276,0-2-591,0-5-1718,0 0 1873,0-5 1,0-3-2961,0-9 1605,0-2 732,0-6 956,0 0 0,-6-5 0,0-2 0</inkml:trace>
  <inkml:trace contextRef="#ctx0" brushRef="#br0" timeOffset="37">5744 5159 7913,'-20'-18'0,"0"5"0,7-4 1146,-2 3 1,10 2 218,-4 0 0,4 3-717,5 1 0,-2 5 488,-2-1-371,3 3-921,-5 1 224,6 0 0,6 7 182,2 5 0,3 6-12,2 7 1,5 9 26,2 3 1,0 8-254,0-4 1,0 6 63,0-2 0,2-1 107,-5 2 1,5-6-47,-1 1 0,1-2-39,-2-2 1,0-4 93,-4 0 0,-1-7-29,6-1 1,-6-2 21,2-6 0,1-1 431,-2-3 0,1-6 183,-5-3 1,0-3-321,1-1 1,-1 0-183,1 0 0,-1-5-79,0-3 0,1-8 637,-1 0 1,6-10-292,3 1 0,2-10-560,2-2 0,4-1 47,0-8 0,11-1-2110,1-6 0,6 0-399,-22 24 0,0 0 1,0 0-1,1 0 2458,1-1 0,0-2 0,-2 0 0,1 0 0,0-1 0,1 1 0,0 1 0,0 0 0,2 0 0,0 1 0</inkml:trace>
  <inkml:trace contextRef="#ctx0" brushRef="#br0" timeOffset="38">7145 3820 7846,'-5'-12'3411,"4"5"-3008,-5 1 0,2 16 113,0 2 0,0 13-119,4 0 0,-2 8-186,-2 0 1,3 1-119,-3-1 1,2 2-419,2-6 0,0 1-47,0-1 0,4-7-368,1 3 1,0-4-484,-1-1 1,-1-2-43,5-5-23,-5-1 1288,2 0 0,1-5 0,1-1 0</inkml:trace>
  <inkml:trace contextRef="#ctx0" brushRef="#br0" timeOffset="39">7083 3708 7846,'0'-12'904,"0"4"-560,0-1 0,5 5-150,-1-4 1,10 1 653,-2-1 0,9 2-315,-1 6 0,5 0-91,4 0 1,3 0-150,5 0 1,0 10 57,0 2 0,-4 9-93,1 0 0,-7 3-103,2 5 0,-7-1-54,-1 5 0,-7-1 110,-2 1 0,-1 1 26,-7-5 1,0 0-27,-4-4 1,0 0-246,0 0 1,-5-2 56,-4-2 1,-2-2-59,-1-3 0,-4-2 39,-1 3 0,-4-3-195,5-2 0,-2-4-868,1 1 0,4-5 1025,-4 4 1,3-5-427,2 1 0,-1-3 131,1-1 1,0 0-991,-1 0 1,2-5 120,3-4 1198,2-7 0,1-3 0,-2-6 0</inkml:trace>
  <inkml:trace contextRef="#ctx0" brushRef="#br0" timeOffset="40">7753 3894 7857,'6'7'0,"-3"-1"621,5-6 0,0 0-178,5 0 0,-1 0 359,0 0 1,1 0-312,-1 0 1,2 0-430,3 0 0,-4 0 41,4 0 1,1-2-241,-2-2 0,5 3-982,-4-3 1,-1 2 326,-4 2 792,-5 0 0,4 0 0,-4 0 0</inkml:trace>
  <inkml:trace contextRef="#ctx0" brushRef="#br0" timeOffset="41">7753 4118 7857,'0'6'2097,"0"0"-1968,0-6 1,6 0 96,2 0 0,5-1-54,3-4 1,5-1-838,8-7 1,-2 1 437,6-1 0,-4 1-1551,4 0 1778,-5 5 0,2-4 0,-5 4 0</inkml:trace>
  <inkml:trace contextRef="#ctx0" brushRef="#br0" timeOffset="42">8659 3597 7838,'-11'-20'0,"3"4"0,-3 2 0,2 2 0,2-1 1745,-1 1 0,0-1-813,-4 1 0,-1 1-306,1 3 0,3 1-234,1 3 0,4 2-163,-4-2-67,5 3 1,-7 6 60,6 4 1,0 2-308,4 1 1,0 10 109,0 3 0,0 2-83,0-2 1,6 4-19,2 0 1,8 1-78,5-1 0,-2-4 135,2 0 0,-2 0-178,2-5 0,-3 0 80,-6 0 0,-3-4 132,-1 0 0,-5 2-350,1-1 1,-4 1 79,-4-2 0,-3-2-104,-6 2 1,-3-2 65,-1-1 0,-3-2 119,3-3 0,-4 1-8,5-4 1,-1 3 100,5-4 244,-1 0-356,1-4 607,5 0-170,2 0 170,5 0-253,0 0 0,1 6 423,3 2 1,2-1-236,2 1 0,3 5-91,-3 3 0,-1 6 399,1-1 1,-5 2 94,1 2 1,-1-4-130,1-1 1,-2 1-237,2 4 1,-2-6-361,3-2 0,-3-1 35,7-3 0,0 2 146,8-7 1,-1-2 158,9-2-369,3-3 0,14-6 0,3-2 0</inkml:trace>
  <inkml:trace contextRef="#ctx0" brushRef="#br0" timeOffset="43">9428 3919 7890,'-16'-12'347,"-1"-1"1,0 1-41,5 0 0,0 3 661,-1 1-572,1 0 1,-1 1 289,1 3-486,0-3 1,-1 7-131,1 0 0,4 7-132,-1 9 1,2 4 102,-1 4 0,-2 3-145,6 1 1,0 3 85,4 2 1,0-3-287,0-5 0,0-6 160,0-2 1,4-3 9,0-2 1,6-5 28,-2-3 0,3-3 24,2-1 0,-1-2 223,1-7 0,3-2-68,1-13 0,1 0 74,-2-9 1,-3-1-34,-1-8 0,0 2-55,-3-5 1,-2-1 6,1-3 0,-5-1-34,1 0 0,-2 1 130,3-1 0,-4 6 128,3 3 0,-3 9 195,-1 7 1,0 6-196,0 7 0,0 3 85,0 1-188,0 5 0,-1-1 21,-3 8 1,1 9 67,-5 7 0,4 11-334,-4 6 1,1 6 61,-2 6 1,2 0-223,3-4 0,3 0-170,-3-7 0,2 2 212,2-7 1,2-3-552,2-1 0,-1-3 358,5-1 0,-1-4-197,1-1 0,3-5 170,-3 2 1,3-3-541,2-2 1,-1-1 275,1-3 0,-1 2 659,1-6 0,-1 0 0,0-4 0</inkml:trace>
  <inkml:trace contextRef="#ctx0" brushRef="#br0" timeOffset="44">9651 3870 8208,'7'0'1468,"-1"0"-795,-1 5 1,-3 2-243,2 5 0,-3 1 150,-1-1 0,4 1-145,0-1 0,1 2-419,-5 2 1,4-2-239,0 3 1,0-4-252,-4 0 0,0 3-182,0 1 1,4-1 390,0-3 1,0-1-2089,-4 1 2351,6-1 0,1 0 0,5 1 0</inkml:trace>
  <inkml:trace contextRef="#ctx0" brushRef="#br0" timeOffset="45">10024 4130 7869,'6'0'4571,"5"0"-3034,-9 0-623,3 0-1109,-5 5 255,0 2 0,-1 6 118,-3-1 0,-3 1-115,-5-1 0,-1 0-1748,1 1 1,1-1-1634,2 1 3318,-2-1 0,5 0 0,-7 1 0</inkml:trace>
  <inkml:trace contextRef="#ctx0" brushRef="#br0" timeOffset="46">10532 4105 7852,'7'-12'0,"-3"-1"0,-2 1 220,-2 0 0,0-1 276,0 1 1,0-2-115,0-3 1,-2 4 30,-2-4 0,1-1-97,-5 2 1,0-1 25,-5 5 1,5-1-105,0 1 1,0 1 49,-5 3 0,1-2-138,-1 6 1,1 0-97,0 4 1,3 0-172,1 0 0,0 1 131,-5 3 1,1 5 169,-1 7 0,2 3-82,3 6 0,1 1-649,3 3 0,3-3 263,-3 3 1,4-4 123,4-4 1,-1 1-133,5-6 1,0 1-108,4-5 1,1-3 361,-1-1 1,1-5-94,-1 1 1,1-4 87,-1-4 0,2 0-70,2-9 0,-2 2 74,3-10 0,-4 1-46,0-5 0,-2-5 157,-3-3 0,3-5-73,-3-3 1,-2 1-5,-2-5 0,-1-1-32,1-3 0,-3 0-3,3 4 0,-2 3 476,-2 9 1,0 4-196,0 9 1,0 6 588,0 6 1,-2 5 148,-2-1-665,3 2 0,-5 8-272,6 2 1,-4 10 59,0 7 1,0 7-59,4 9 1,-4-2 79,0 2 0,0 0-609,4-4 0,0 3 279,0-6 1,4-3-913,0 2 0,1-5 513,-1 1 1,-1-7-575,6-2 1,-5-4 1177,4 0 0,0-2 0,5-2 0</inkml:trace>
  <inkml:trace contextRef="#ctx0" brushRef="#br0" timeOffset="47">10731 3894 7852,'8'0'1040,"0"0"-648,0 0 0,5 0 115,-1 0 1,-3 0-136,-1 0 1,0 4-161,4 1 0,1 3 15,-1-4 1,-3 4-192,-1-4 0,-4 5-359,4-5 326,-5 5 0,3-2-92,-6 6 1,-5-1 51,1 1 1,-5 3-51,0 1 0,-2-1 78,-1-3 1,4-1-7,-1 0-4,7 1 1,-5-2 67,3-3-287,2 3 1,-2-8 81,8 5 0,-1-5-230,5 1 0,0-3 150,5-1 0,-1 0-202,1 0 1,0-4 129,4 0 1,-3-6-1013,2 2 1320,-2-3 0,4-7 0,1-1 0</inkml:trace>
  <inkml:trace contextRef="#ctx0" brushRef="#br0" timeOffset="48">11190 3994 7852,'7'5'0,"4"-4"3805,-10 10-2795,4-4 0,-5 6-334,0-1 1,-1 1-283,-3-1 0,0 2-305,-9 2 0,4-1 32,-8 6 1,3-4-1083,2 3 0,-5-5-80,1 2 1,-1 1-2013,5-2 3053,-6 1 0,4-5 0,-4 1 0</inkml:trace>
  <inkml:trace contextRef="#ctx0" brushRef="#br0" timeOffset="49">11587 4018 12039,'12'4'-426,"0"1"1,-3 0-1047,-1-1 1,2-1 1471,6 5 0,-2 1 0,4 3 0</inkml:trace>
  <inkml:trace contextRef="#ctx0" brushRef="#br0" timeOffset="50">11934 4018 10222,'12'0'-1557,"1"0"1,-1 0 1556,1 0 0,-1 0 0,0 0 0</inkml:trace>
  <inkml:trace contextRef="#ctx0" brushRef="#br0" timeOffset="51">12145 3944 7949,'7'0'3068,"-2"0"-2029,-5 0 1227,0 0-4842,6 0 1636,-5 0 940,10 0 0,2 0 0,6 0 0</inkml:trace>
  <inkml:trace contextRef="#ctx0" brushRef="#br0" timeOffset="52">12567 4080 14442,'-9'9'63,"1"-1"0,-6 0-150,-6 5 0,-1 3-1566,-4 1 1,2 3 408,-10-3 1244,0 5 0,-5-8 0,1 4 0</inkml:trace>
  <inkml:trace contextRef="#ctx0" brushRef="#br0" timeOffset="53">12964 4043 8205,'0'-12'116,"0"-5"-116,0 1 0,0-2 0,0 1 0,4 2 963,0-6 0,-1 6-389,-7-1 0,1-2-86,-6 1 0,1 2-200,-4 7 0,-1-3-253,1 3 0,0 2-125,-1 2 0,-3 3 148,-1 1 0,-4 5 154,5 3 0,-5 9-42,5 4 1,-5 2-439,4 2 0,1 5 87,4 3 1,5-1-383,2 1 0,4-6 207,1 2 1,1-4 22,4-4 1,2-3 287,5-6 1,2 1-91,2-1 0,-1-5 210,6-3 0,-4-4-161,3-4 1,0-3 607,0-5 0,4-2-270,-4-3 1,0-2 378,0-6 0,0-4-206,0 0 0,2-9-73,-5 1 0,-1-9-92,-3 1 0,-2-4-35,-3 0 1,2-5-605,-6 0 0,0 2 340,-4 6 1,0 1 210,0 8 1,-1-3-88,-3 7 1,1 6 387,-5 3 0,1 7-99,-2 1 1,0 6 218,5 2-538,-6 5 1,7-3 281,-5 6 0,4 7-531,-4 6 1,3 6 194,-3 10 1,4 8 9,-4 9 0,5-2 48,-1 1 1,2 1-286,2 3 1,0 0 74,0-4 1,6 2 138,2-6 1,-1 6-1449,1-1 0,-1-4 681,2 0 0,2-8-519,-3-1 0,3-7 613,1-1 1,1-1 33,-1-8 651,0 1 0,6-5 0,2 0 0</inkml:trace>
  <inkml:trace contextRef="#ctx0" brushRef="#br0" timeOffset="54">13385 3894 7857,'6'-7'736,"-5"2"1051,5-1-1420,-6 5 0,0-3-165,0 8 0,-4 4-51,0 9 1,-6-2 8,2 6 1,-3 1 597,-2 7 0,2-3-270,3 3 0,-3-7-466,3-1 1,1-2-344,-2 1 1,5-2-1114,-4-5-654,5-1 980,-2 1-282,5-7 481,0 0 456,0-17 0,4 1 233,0-10 1,6 3 219,-2-4 0,3 1 0,1-5 0,-3 2 0,-1 2 553,-5-3 0,4 11-305,-3-4 1218,-3 9-1057,5 2 0,-5 8 222,3 2 1,-3 4-144,4 9 0,-4 2 167,-1 6 1,0-3-225,0 3 0,0-7-25,0 6 1,4-7-116,0-1 0,2-2-79,-2-1 0,-1-5 88,5 0 1,-4-5 177,4 1 69,1-3 0,3-6-167,0-3 0,1-5-160,-1-3 1,-3 1-144,-1-6 1,0-1-170,4-7 0,-1 3-682,-2-3 1,-2-2 486,-3 2 0,-3 1-512,3 3 0,2 1 353,-2 4 0,0 2-3263,-4 5 3709,0 1 0,0 0 0,0-1 0</inkml:trace>
  <inkml:trace contextRef="#ctx0" brushRef="#br0" timeOffset="55">13807 3398 9699,'0'-12'1366,"0"5"-882,0 1-140,6 6-172,1 0 1,5 0-50,0 0 1,-3 2 51,-1 2 1,0 1-144,5 4 0,-5 2 39,0-3 1,-4-1 70,5 1 0,-7 0-9,2 5 1,2-1-154,-2 1 0,0 3 160,-4 1 1,-1 5 138,-3-2 1,-2 0 61,-2 0 0,-3 1-83,3 4 1,-2 0-227,2-1 0,-2-3 169,6 0 1,0-6-5,4 2 1,-4-2 236,0 1-887,-1-2 1,10 4 240,-1-6 1,1-3 182,-1-1 1,-1-5-146,5 1 1,-4-3 23,5-1 1,-5 0 328,4 0 0,-4 0 15,5 0-82,-7-5 0,5 2-26,-3-5 213,-2 5-79,3-8-16,-5 9-1,0-3 0,0 6-121,0 3 0,0 5-9,0 7 1,0-1-2,0 6 0,0 4 1132,0 4 1,0 4-495,0-4 0,0 4 101,0-4 0,-4 4-142,0-4 0,0 5 107,4-1 1,0-2 31,0-2 0,0-3-334,0-1 0,0-5-244,0 1 1,0-6-231,0 2 0,-4-4 0,0 0 0,-5-5 0,5 0 0,-5-5 0,0 1 0,-2-2 0,-1-2 0,-1 0-1735,1 0 0,-5-6-3261,1-2 4996,-12-3 0,-3-13 0,-13-2 0</inkml:trace>
  <inkml:trace contextRef="#ctx0" brushRef="#br0" timeOffset="56">15147 2815 8251,'0'-12'129,"-4"0"123,0-1 0,-2 5-124,2 0 0,1 3 72,-5-3 1,0 5 287,-5-1 1,1 2-64,0-3 1,-2 4-21,-3-3 0,2 3-109,-6 1 0,-1 6-20,-7 7 1,-2 6-424,-7 10 1,0 3 198,-3 5 1,-4 6-1067,-4 2 1,1 2 728,2-2 0,3 1-548,6-9 0,5 2 371,3-10 1,5-5 130,3-3 0,9-10-607,7 2 938,4-4 0</inkml:trace>
  <inkml:trace contextRef="#ctx0" brushRef="#br0" timeOffset="57">14552 2865 8251,'0'-12'991,"-6"5"-824,-2 3 0,1 5 84,-1 7 1,-1 7 386,-3 14 1,-1 0-174,1 8 0,0-2-204,-1 6 1,6-4 5,3-4 0,3 2-15,1-6 0,5-6-257,4-6 1,2-3-32,1-2 1,2-1 39,2-3 0,0-2 162,4-6 0,1 0-407,4 0 0,5-6 112,3-2 0,0-7-1267,4-2 1,-1-1 151,10 2 1244,5-3 0,5-12 0,6 0 0</inkml:trace>
  <inkml:trace contextRef="#ctx0" brushRef="#br0" timeOffset="58">15891 2170 8176,'6'-24'961,"-5"0"-524,3 4 1,-1 2 797,1 5-317,-2 6-871,3-4 1,-5 11 141,0 0 0,-5 13 55,-4 11 0,-2 12-47,-1 10 1,-1 2-231,1 2 0,1 6-443,3-2 0,-3 2 402,2-10 1,3-3-159,-3-2 0,5-4 72,-4-4 1,4-4-99,-5-8 1,7 1 154,-2-6 1,1 0 50,-1-8 0,2-1-407,-2-3 373,3-3 0,2-1 243,3-8 1,5-4-248,7-5 1,-1-4 3,6-8 0,-2-2 7,2-7 0,1 3 281,-5 2 0,-1 4 21,-4 8-244,6-2 1,-4 10 298,3 1 1,-5 6 79,-4 10 1,3 5 114,-2 7 1,-2 9-142,1 8 1,-5-1-306,1 1 1,1-1 86,-1 1 1,6-3 100,-2-5 0,3-6-1,2-2 0,-1-5-777,1-4 0,-1 2 273,0-6 0,1 0 119,-1-4 0,5-5-107,-1-4 1,5-3 136,-5-5 1,2-1-76,-1-2 1,-2-4 131,6 4 0,-2-4 73,2-1 0,1 1-64,-6-1 0,1 6 632,-5 2 174,-5 3 226,4 7-238,-9 2 1,3 6-273,-5 3 0,0 7-134,0 6 0,4 4 15,0-5 0,1 5-781,-5-5 0,4 1 359,0-5 0,1 1-884,-1-1 0,-2-4 133,2 1 1,-1-7-1325,1 3 250,-3 1 1658,5-4 0,-6 2-246,0-8 1,-4-3 506,-1-5 0,-4-1 0,7-5 0,-3-1 0</inkml:trace>
  <inkml:trace contextRef="#ctx0" brushRef="#br0" timeOffset="59">16462 2270 8176,'0'-9'237,"0"1"-154,0 5-351,0-2 1,4 6 131,0 3 1,6 3 60,-2 6 0,3 3-115,2 1 0,-1 1-213,0-2 1,1-2 123,-1 2 0,2-2 279,2-1 0,-2-6 0,10 4 0,-5-5 0</inkml:trace>
  <inkml:trace contextRef="#ctx0" brushRef="#br0" timeOffset="60">16797 2394 8176,'12'0'1100,"-5"-6"-475,4 5 190,-9-5-486,3 6 1,-9 2-182,0 2 1,-4 3 95,3 5 1,-3 5-190,4-1 1,0 5 56,4-5 1,0 5-86,0-4 0,1-1 15,3-4 1,-1 1 155,5-1-1,1-5-29,3 4-442,-5-9 0,0 7 134,-3-5 1,-3 2-12,4-2 0,-5-1 107,-5 5 1,-2 0 38,-5 5 0,4-2-15,0-3-154,5 3 1,-7-8-1002,6 5 418,0-5 362,4 2 219,0-5 1,1-1-11,3-3 0,3-3-45,6-5 0,-1-2 858,0-3 0,1-1-330,-1-2 1,1-4-135,-1 4 0,1-4-906,-1-1 0,2-4 302,2 0 0,4-1 242,4 1 1,-3 2-14,0-6 0,-2 5 103,2-1 1,1 3-141,-6 1 0,1 6-5,-5 2 0,1 5 254,-1 4 0,-4 1 0,1 2 0,-5 4 2281,4-3 0,-5 8-634,1 4 0,-3 5-1058,-1 3 1,0 8-231,0 5 1,-1 5-225,-3-1 1,-2-1 108,-2 1 1,-2 0-799,6 4 0,-4-4 27,4 0 0,0-5-437,4 1 0,-2-3-648,-2-1 0,3-6 1356,-3-2 1,2-3-210,2-2 0,-1-5-299,-3-3 764,2-3 0,-9-1 0,4 0 0</inkml:trace>
  <inkml:trace contextRef="#ctx0" brushRef="#br0" timeOffset="61">17033 2319 8176,'0'-7'2277,"0"2"-1360,0 5-338,0 0 0,5 0-173,3 0 0,9 0-131,4 0 0,-1 0-502,5 0 0,-7 4 251,7 0 0,-7 2-1027,2-2 0,-4-1 594,0 5 1,-4-4-416,-3 4 1,2-4-148,-3 5 546,-2-1 1,3 4 614,-5 1 0,0-1-232,-4 0 855,0 1 1,0 3-507,0 1 0,0-1 153,0-3 1,0-1-154,0 1 0,2-1 46,2 0 0,-1 1-322,5-1 0,-1-3-64,1-1 1,3-4 34,-3 4 0,4-5 84,0 1 1,0-4 257,1-4 0,-1 1-102,1-5 1,-2-4-148,-3-5 1,1-1 37,-4 2 0,-1 0 304,-4-4 0,0 5 194,0-2-571,0-2 1,-4 5-643,-1-3 0,-4 9 369,1 4 0,-3 3-854,-2 1 1,5 0-70,0 0-755,5 5 712,-3 2 724,6 5 1,2-1 214,2-2 1,3-4 239,5-5 0,1 0 0,-1 0 0,0 0 0,6-11 0,2-3 0</inkml:trace>
  <inkml:trace contextRef="#ctx0" brushRef="#br0" timeOffset="62">17516 2406 8176,'20'-12'0,"-2"1"-763,-6 2 0,0 0 457,1 5 1,-2-2 1759,-3 2 1,3 3 570,-3-4-1354,3 10 0,2 3-131,-1 8 1,-5-2-142,-3 3 1,-2 2-388,-2 2 0,0-2 107,0 2 1,0-6-47,0 1 1,-2-2 108,-2-2 1,3-3-682,-3-1 215,2-5-42,2 2 10,0-5 225,0 0-56,0-5 0,0-2 93,0-6-256,6 1 236,1 0 1,1 1-380,0 2 322,0 4 1,3 3 16,-2-2 1,2 3-1524,-3-3 1,-1 2 1371,1 2 0,5 0-194,3 0 1,2-1 67,-1-3 1,-4 1 390,4-5 0,-2 0 0,2-5 0,-4 1 0,4-1 0,-3 1 33,-2 0 1,-4-1 43,1 1 1,-7 4 790,3-1-555,-4 7 1244,-1-4-1052,0 6 0,0 6 321,0 2 1,0 8-324,0 5 0,0-2-442,0 2 0,0-6 48,0 2 0,0 1 380,0-2-2161,0 1 1330,0-5 0,0-4-1777,0 1 978,0-7-231,5 4 1372,-3-12 0,9-1 0,-4-5 0</inkml:trace>
  <inkml:trace contextRef="#ctx0" brushRef="#br0" timeOffset="63">18037 2183 8007,'0'12'187,"0"1"1,2 3-405,2 1 1,-1 5-1028,5-2 1244,-5-2 0,8 6 0,-4-5 0</inkml:trace>
  <inkml:trace contextRef="#ctx0" brushRef="#br0" timeOffset="64">18360 2344 8176,'0'-12'0,"0"-1"424,0 1-177,0-1-100,0 7 0,-6-4 1129,-2 6-540,-3 0-93,-1 4-230,-1 0 1,-5 5-170,5 2-259,-11 11 0,10 3 171,-2 8 0,3-3-62,5 3-123,-3 2 274,10-4-1,-5 3-1121,6-5 501,0-6 200,6 4-1258,1-9 642,5 4 385,0-6-573,6 1 0,-2-2-36,4-3 1016,1-2 0,9-1 0,2 2 0</inkml:trace>
  <inkml:trace contextRef="#ctx0" brushRef="#br0" timeOffset="65">18658 2480 8176,'0'-17'996,"0"8"-375,0-13-128,0 19-61,-6-13 463,5 9-325,-10 0-265,4-4 0,-6 10-48,1-3-13,0 2 1,-1 2-1,1 6-61,-1-5 0,1 10-669,0-3 263,-1 9 218,6-3 1,-4 4 165,10-6 1,-9 5-90,6-1 0,0 1-1154,4-5 444,0 0 417,0-5 0,0 4-477,0-2 384,6-4 1,0 1 423,7-6-207,5 0-22,-4 0 222,9 0-224,-9-6 30,4-1 0,-6 0 617,0 3-258,1-3-191,-6 6 1,2-6 925,-4 3-483,-1 3-238,-4-5-91,0 6 41,0 0-256,0 6 149,0-5 0,0 6-428,0-3 185,5-3 0,2 5 131,5-6-575,1 0 272,-1 0 157,1 0 1,5-1-318,2-4 0,0-2 120,0-5 1,1-2 147,4-2 1,-2 1-65,-2-6-36,2-5-410,-3 0 465,4-10 302,-4 10 35,3-10-277,-9 4 0,4 0 814,-6-3 0,-1 10-401,-2 0 1,-4 1 2298,-5 8-1863,0-1 0,0 9 59,0 0 0,-5 5-270,-4-1 0,-2 8-182,-1 4 1,-1 8 448,1 0 1,1 7-428,3 2 0,-2 0-262,6 4 1,-4 1 84,4-1 0,-1 4 110,5-4 0,6 0 123,2-4-62,3 0-3342,2 0 1395,5-1 267,6-4 0,5 2 1375,9-6 0,-4 1 0,9-5 0</inkml:trace>
  <inkml:trace contextRef="#ctx0" brushRef="#br0" timeOffset="66">20072 2555 8096,'1'-19'1100,"3"2"-759,-2 3 1,3 2-91,-5-1 0,0 1 20,0 0 1,0-5-30,0 1 0,-5-1 9,-3 5 0,-1-1-180,-3 1 0,2 1 105,-6 3 0,-2 2-60,1 6 1,-5 0 110,1 0 0,-2 6-265,-2 2 0,5 8 75,-1 5 0,7 1-60,2-1 0,1-2-268,7-2 1,-1-4 155,5 4 0,0-3 9,0-2 1,6-5 74,2-3 0,7-3 4,2-1 1,5 0 3,-1 0 1,3-5-20,5-3 0,-2-9 55,1-4 0,3-2 62,-2-2 0,0-5-106,-4-3 0,-2-4 41,-2-5 0,1 2-201,-6-5 1,5-3 114,-5-2 0,0 3 49,-8 10 1,2 7-16,-6 5 0,0 6 735,-4 6 0,0 5-337,0 0 0,-2 5 126,-2-1 0,0 9-51,-8 8 1,1 6-97,-10 10 1,2 8-408,-2 9 0,2-2 134,2 1 0,8 1-526,-4 3 0,9-3 262,0-1 0,3-9-78,1 1 0,5-4 103,3 0 1,3-6-267,2-7 0,3-5 123,1 2 1,5-5 122,-1-3 1,-2-4 226,2-5 0,-1 0-89,5 0 1,0-5 5,0-4 0,-1-3-13,1-5 0,0-2 190,0-6 1,-4-1-43,-1-3 1,-6 3 201,-2-3 1,-1 3 366,-6 1 1,-1 6-291,-4 2 1,-2 5-184,-2 4 0,-3 1-16,-5 3 1,-5 4 379,1 0 0,-5 5-119,5 7 1,-5 2-203,4 3 0,5-2 64,4 6 1,5-5-506,-1 5 1,2-6 39,2 1 0,5-2-112,-1-1 0,5-5 47,0 0 1,6-5 115,1 1 1,5 2-207,-4-2 1,0-2 97,0-6 1,-3 2 183,2-7 0,-2 5 42,-1-4 0,-5 4 520,0-4-512,-5 5 0,2-4-141,-5 3 1209,0 2-766,0 8 0,-4 2 21,0 9 1,0-4 87,4 0-624,0 5 1,0-4 140,0 2 1,5-6-89,4-2 1,3-5-20,5 1 1,2-3 71,6-1 0,1-5-304,3-3 0,1-4 131,3 0 1,2-4 169,-6-1 1,4-1-25,-4 2 0,4-5 146,-4-8 1,0 1-101,-4-5 1,-2 3-35,-2-7 1,1 6 630,-6-6 0,-5 10-252,-7 2 1,2 1 598,-2 8 0,-1 1-402,-7 7 0,1 2-63,-5 6 0,-2 0-148,-7 0 1,4 7 50,-4 5 0,3 2 22,2 7 0,1 1-290,3 7 1,2-3-69,6 3 1,0-2-81,0 2 1,1-2-630,4 1 1,0-5 433,3-3 1,3-3-491,-2 3 1,2-6 369,1-1 1,-1-1 148,-3-4 1,3-2-807,-2-2-107,-4 3 1,2-6 1223,-3 3 0,-2-8 0,3-3 0</inkml:trace>
  <inkml:trace contextRef="#ctx0" brushRef="#br0" timeOffset="67">20866 2195 8096,'-13'0'1748,"7"0"-578,-5 0-878,9 0 0,-2 0-56,8 0 0,9 0 189,7 0 1,5 0-98,4 0 1,-1 4-734,5 0 1,-2 6-866,2-2 0,-2 3 744,-6 2 0,-1-1-1322,1 1 1848,-6 5 0,5 1 0,-5 6 0</inkml:trace>
  <inkml:trace contextRef="#ctx0" brushRef="#br0" timeOffset="68">21424 2480 8270,'0'-12'0,"0"4"1715,0 0-1131,0-1 0,-5-2-61,-4 3 0,-2 2-218,-1 6 1,-5 0-60,1 0 0,-5 2 43,5 2 1,-5 3-39,4 5 0,2 1-210,7-1 0,-2 5 69,6-1 1,0 1 391,4-5-251,0 0 0,1 1-1094,4-1 1,1-3 295,7-1 1,-5-5 321,0 1 1,2-3 11,7-1 1,-4 0 107,4 0 1,-2-4 192,2 0 1,-4-6-112,4 2 1,-3-2-61,-2 2 0,-4-2 33,1 6 1,-5 0 1740,4 4-498,-5-5 1,4 5-529,-3 0 1,-3 5-1179,3 7 0,2 2 375,-2 3 0,11 1 138,2 2 0,16 4 0,5-5 0</inkml:trace>
  <inkml:trace contextRef="#ctx0" brushRef="#br0" timeOffset="69">2419 7131 7841,'0'-12'1157,"1"1"-312,4 3 1422,-4-3-1809,4 9 340,1-3-459,1 5 0,5 5 173,1 4 0,-2 2-129,-3 1 1,3 6-367,-3 3 1,-2 1 82,-2-2 1,-3 4-431,-1-4 1,4-2 284,1-1 0,-1-3 383,-4-2-1947,0 0 764,0-5 763,0-1-36,0-6 0,0-3 191,0-5 1,5-6-46,3-11 1,5-1 68,3-3 1,-2 3 45,3-3 0,1 0-16,-2 4 1,5-1 325,-5 9 1,2 2-147,-1 7 0,-3 3 72,2 5 0,2 0-94,-1 0 0,-2 5-224,-7 3 1,2 9 104,-6 4 0,1-2 73,0 1 1,-4-3-488,3 4 1,-3-6 146,-1 1 0,0-6-442,0-2 241,0-5 687,0 3-332,0-6 0,2-6 68,2-2 1,3-5-19,5-3 1,2-5-20,3-8 0,-4 3 198,4-3 1,-3 7-60,-2 1 0,0 6 129,1-1 0,-1 2-44,1 2 1,-5 5-78,0 2-60,1 4 1,3 2-66,0 4 1,-3 2-415,-1 5 0,-4 4 204,4 1 1,-5 5-483,1-1 1,2-2 313,-2 2 1,0-6-466,-4 1 0,1 2 265,3-1 0,-2-5-1269,2-4 704,3 1-299,0 3 611,5 1 1,1-2-310,-1-3 1,5-3 1033,-1-5 0,1 6 0,-5 1 0</inkml:trace>
  <inkml:trace contextRef="#ctx0" brushRef="#br0" timeOffset="70">3523 7007 7853,'0'-12'1557,"0"4"-1009,0-1 1,-5 7 6,-4-3 0,-2 0-174,-1 1 0,0 0 306,-1 4 1,1 0-98,-1 0 0,1 5-206,-1 3 1,0 9-147,-4 4 1,8 1-27,-4-2 0,5 8-166,0-3 1,-2 1 136,6-5 1,0 2-416,4-2 0,0-3 222,0-2 0,1 2-551,3-1 0,-1-5 181,5-4 0,-4-5 39,5 1 1,-5-2 277,4-2 0,0 0-65,5 0 1,-1-7 132,0-6 0,1 0-148,-1-8 1,1 0 334,-1-4 0,-4-4-80,1 0 0,-2 6 637,1 7 0,-1 2 594,-3 1 1,-3 5-961,3 0-118,-2 5-53,-2-2 0,0 6-172,0 3 0,4-1 95,0 5 1,4 0-535,-4 5 1,5-1 324,-5 1 1,4-1-1295,-4 0 0,2-3 652,-2-1 1,1-4-66,4 4-3103,2-5 2935,-4 8 1,5-10 948,0 4 0,1-15 0,-1-4 0</inkml:trace>
  <inkml:trace contextRef="#ctx0" brushRef="#br0" timeOffset="71">3759 6871 7853,'7'-7'2251,"4"1"1,-10 12-1842,3 2 0,2 5-148,-2 3 0,4-1 141,-4 6 0,5 0 252,-5 4 1,4-1-200,-4 1 1,6 0-184,-2 0 0,-1-5-149,1 1 1,-1-4 66,1 3 1,2-5-293,-6 2 1,6-3 138,-2-2 0,-1-4-85,1 1 0,-4-2-511,5 1-393,-1-3 93,4-5 0,1 0 415,-1 0 0,-4 0-571,1 0 1,-5-1 438,4-3 0,-1-3 246,1-5 0,-1-1 104,-3 1 0,-1-5-729,5 1 1,-5-2 382,1 1 0,2 3 571,-2-2 0,0 2 0,-4 2 0,1 3 0,3 1-32,-2 0-10,3-4 0,-5-1 497,0 1-299,0-1 0,0 1 1636,0 0-182,0-1 161,-5 1 334,3-1-1003,-3 6-503,5 2 1,-1 5-206,-4 0 0,3 0 145,-7 0 1,1 1-139,-4 3 0,-2 3 91,-3 6 1,2 0-62,-5 4 0,-1 2-28,-4 6 0,2 0-807,2 0 0,-2 0 301,2-1 0,2 0-743,-2-4 1,6 4 519,-2-3 0,3 2 326,2 2 0,0 5 0,-1 2 0</inkml:trace>
  <inkml:trace contextRef="#ctx0" brushRef="#br0" timeOffset="72">9478 4738 8200,'0'-13'254,"0"5"240,0 0-267,0 5 328,0-3-309,0 6 1,0 2 96,0 2 0,0 7-66,0 6 1,1 5-172,3-2 0,-2 8 140,2 1 1,-3 4-173,-1-4 0,0 0-18,0-4 0,0-1-226,0 1 0,1-6-27,4-2 1,-4-3-591,3-2 139,-2 1 254,-2-1-331,0-5 177,0-2-326,0-5 537,0 0 1,-5-7-508,1-5 844,0 0 0,-1-17 0,-2 3 0</inkml:trace>
  <inkml:trace contextRef="#ctx0" brushRef="#br0" timeOffset="73">9490 4725 8200,'0'-7'17,"0"-4"1,-1 10 684,-3-3 0,1 4-197,-5 4 0,-1 4-758,-3 9 1,-1-3 161,1 2 1,-4 3-861,-1 2 0,-1 3 492,2 0 1,6-4 458,-3-4 0,4-2 0,-4-2 0</inkml:trace>
  <inkml:trace contextRef="#ctx0" brushRef="#br0" timeOffset="74">9428 4700 8200,'7'0'364,"4"0"0,0 0-72,6 0 0,0 2-91,0 2 1,4 3-859,8 5 0,-2 5 213,6-1 444,-5 12 0,2-7 0,-5 9 0</inkml:trace>
  <inkml:trace contextRef="#ctx0" brushRef="#br0" timeOffset="75">9416 5482 8072,'-7'-13'804,"3"1"892,-3 5-556,5-4-509,-3 10 114,5-5-793,0 6 1,1 6 239,3 2 0,-2 3 56,2 1 1,1 6-1337,0 3 0,0 1 634,-1-1 0,-1 1-641,5-6 0,-4 5 398,5-4 1,-5-1 212,4-4 0,-4-1 484,4-2 0,1 2 0,3-4 0</inkml:trace>
  <inkml:trace contextRef="#ctx0" brushRef="#br0" timeOffset="76">9676 5420 9191,'7'5'502,"-3"4"1,-2 2-392,-2 1 0,-6 7 525,-2 6 1,-9 5-183,-3 8 0,0 3-434,0 0 1,0 5-95,0-5 1,-4 2-111,4-2 1,2-2-714,1 2 0,3-6 531,2-2 0,-1-4-482,1 4 1,5-7 334,3-1 0,3-6 513,1-7 0,-6 6 0,-1 2 0</inkml:trace>
  <inkml:trace contextRef="#ctx0" brushRef="#br0" timeOffset="77">9713 5779 8662,'7'-5'2252,"-1"4"-2020,-6-5 0,-2 12-113,-2 2 0,-3 4 129,-5 5 1,0-2-384,-1 6 0,1-1 110,-1 5 0,2-4-790,3-1 1,-2-4 153,6 0 0,-1-3-916,1-5 449,2 3 1128,-3-10 0,5 5 0,5-12 0,2-1 0</inkml:trace>
  <inkml:trace contextRef="#ctx0" brushRef="#br0" timeOffset="78">9676 5829 8072,'8'0'-171,"1"0"1,-1 6 528,4 2-139,-5 3 74,4 7 1,-5-3 9,2 6 0,3-5 84,-3 5 0,3-6-102,2 2 0,-1-5 60,1-4 1,-1 2 14,0-6 1,1 0 190,-1-4 1,1-5-226,-1-4 1,5-7-93,-1-5 0,-1-2 216,-6-2 1,2-1-58,-3-3 1,-3 3-757,0-3 1,-4-2 298,-1 2 0,0 0-1590,0 5 0,-4 3 1654,0 0 0,-6 6 0,3-3 0</inkml:trace>
  <inkml:trace contextRef="#ctx0" brushRef="#br0" timeOffset="79">10582 4973 10051,'7'6'21,"0"-2"233,-3 8 0,-2-2 2,7 7 1,-1 2-3,4 2 0,-3 2 29,-1 2 1,-4 0-597,4-1 0,-4 0 259,5-4 1,-6 3-666,1-7 1,-2 1 326,3-5 0,-4 0 392,3 1 0,3-1 0,0 1 0</inkml:trace>
  <inkml:trace contextRef="#ctx0" brushRef="#br0" timeOffset="80">10669 4911 8268,'0'-8'55,"0"0"1,-2 1 213,-2-1 1,3 1 269,-3 3-286,2 2 1,-2-5 284,0 3 548,0 3-1180,-2-5 0,4 12 162,-7 2 1,5 3-441,-4 2 0,1 3 287,-1 1 1,-3 5-269,2-2 0,3 0 147,-3 0 1,1-5-529,-4 2 1,3 1 244,1-2 0,4 1 51,-4-5 1,3-3 35,-3-1 402,5-5 0,-2 8 0,5-4 0</inkml:trace>
  <inkml:trace contextRef="#ctx0" brushRef="#br0" timeOffset="81">10582 4899 8264,'7'-6'0,"0"5"567,-3-3 0,-2 3-95,7 1 0,-5 0 45,4 0 0,2 4-97,6 0 1,-1 5-480,6 0 1,-4 2 140,3 1 0,-3 5 187,4-1 0,-2 5-269,2-5 0,2 12 0,-4-2 0</inkml:trace>
  <inkml:trace contextRef="#ctx0" brushRef="#br0" timeOffset="82">10706 5494 12124,'5'13'244,"4"-1"1,-2 0-896,1 1 1,-4-1-561,4 1 1,-1-1 729,1 0 0,2 1 481,-6-1 0,6 6 0,-3 1 0</inkml:trace>
  <inkml:trace contextRef="#ctx0" brushRef="#br0" timeOffset="83">10979 5482 9348,'0'-7'2262,"0"1"-2036,0 6 1,-6 7-25,-2 6 0,-4 9-1,-5 7 1,2 9 24,-6 0 1,6-1-26,-2 0 1,4-3-1333,0 8 0,2-8 604,3-1 1,-2-5-250,6 1 1,-4 1 11,4-1 764,0 0 0,-2-4 0,-1 0 0</inkml:trace>
  <inkml:trace contextRef="#ctx0" brushRef="#br0" timeOffset="84">11041 5742 10313,'0'-7'1316,"0"2"-1316,0 5 434,0 0-163,-6 0 0,5 11-162,-10-3-156,4 16-149,-5-5 1,-1 6-359,1 0 0,1-1 13,2 1 1,0-4-310,5-1 0,-5-4 341,5 0-627,0-2 824,4-2 0,0-3 312,0-1 0,0-5 0,0 2 0</inkml:trace>
  <inkml:trace contextRef="#ctx0" brushRef="#br0" timeOffset="85">11041 5842 8119,'11'-6'284,"-3"6"0,3 1 542,-3 8 0,2-1-180,-2 4 0,3 1-187,-2-1 1,2 1-11,1-1 0,-4-4-93,1 0 0,-1-5 43,4 1 0,1-2-146,-1-2 0,2-2 376,2-2 0,0-8-273,4-9 0,0-2-156,0-2 1,2-5-1182,-5-3 0,-1 1 674,-3-1 1,-6 4-4505,-3-4 4811,-3 0 0,-6-5 0,-2 1 0</inkml:trace>
  <inkml:trace contextRef="#ctx0" brushRef="#br0" timeOffset="86">13162 4638 8246,'0'-6'1299,"0"0"-883,0 1-165,0 3 1,0-2-93,0 8 0,1 10 123,4 11 1,-4 5-32,3 7 0,-2 10 0,-2 3 1,4 6 117,0-2 0,0-4-179,-4-5 1,0-5-262,0 1 0,0-6 161,0-2 1,4-7 122,0-1 0,0-2-958,-4-6 1,0-1 84,0-3-658,0-1 618,0 1-849,0-7 1075,-5 0 1,2-6-519,-5 0 992,5 0 0,-2-6 0,5 0 0</inkml:trace>
  <inkml:trace contextRef="#ctx0" brushRef="#br0" timeOffset="87">13199 4700 9025,'-12'-6'651,"0"0"1,-1 12-268,1 2 1,-1 3-254,1 1 0,-1 5-159,1-1 0,0 5-566,-1-4 1,2 0 381,3 0 1,-3-3-575,3 2 0,1-3 57,-1-5-207,5 3 936,-3-10 0,1 5 0,-2-6 0</inkml:trace>
  <inkml:trace contextRef="#ctx0" brushRef="#br0" timeOffset="88">13125 4676 8209,'5'-7'-35,"4"3"1,2 2 92,1 2 1,1 6 382,-1 2 1,4 4-86,1 5 0,1 0-969,-2 7 0,-2 0 613,3 9 0,-3 0 0,-2 4 0</inkml:trace>
  <inkml:trace contextRef="#ctx0" brushRef="#br0" timeOffset="89">13299 5544 8201,'6'0'31,"0"0"626,-6 0 231,0 0 0,-4 7-580,0 5 1,-6 6-305,2 7 0,-3 1 186,-2 3 10,1-3 0,5 6 143,3-3-114,3-9 0,1 9-1967,0-15 919,0 4 435,0 0-1128,0-10 661,5 9 851,2-10 0,5 0 0,1-2 0</inkml:trace>
  <inkml:trace contextRef="#ctx0" brushRef="#br0" timeOffset="90">13509 5507 7212,'2'-9'1032,"2"1"-539,-3 5 987,5-8-654,-6 10-382,0-5-74,0 6 0,0 0 343,-6 11 95,-1 3-311,-10 17-179,-3 6-1195,-10 1 1124,4 16-162,-10-8 0,8 13-111,-5-5 1,4 5-562,-4-1 1,6 2-291,-2 2 0,4-7 240,4-5 1,3-6-254,6-7 0,1-5 308,3-3 0,-2-8-106,6-5 1,0-2 845,4-2-158,0-5 0,0 4 0,0-4 0</inkml:trace>
  <inkml:trace contextRef="#ctx0" brushRef="#br0" timeOffset="91">13559 5854 8217,'0'-8'2103,"0"-1"-830,0 7 268,0-4-1128,0 6 0,0 6-167,0 2 1,-5 7-355,-4 2 0,-2 6 123,-1 2 1,1-2-866,3 2 1,-3-2 526,2-6 1,4 0 81,1-5-331,-3 0-2187,5 1 2030,-3-6 0,5-3 412,0-8 1,1 1 189,3-5 0,-1-6 127,5-7 0,1-1 121,3 1 1,-4-1-199,1 6 0,-3-1 329,3 5 1,2 1-113,-3 3 0,-1 2 745,1 6 0,-4 0 327,5 0 1,-5 6-564,4 2 1,-1 3 168,1 1 1,2 5-326,-6-1 1,6 1-199,-2-5 1,-1 1-20,1-1 1,-4-1 154,4-3 1,-3 2-61,3-6 1,-4 0 477,4-4 1,-4-1-294,5-3 1,3-4-53,5-9 1,1-4-1061,-2-8 1,-1 2 397,6-6 1,-5 0-749,5-4 0,-4-2 294,3-2 409,-4 2 1,-4-9 0,-7 4 0</inkml:trace>
  <inkml:trace contextRef="#ctx0" brushRef="#br0" timeOffset="92">5136 7206 8089,'0'-13'-548,"0"1"384,0 0 0,0-1 1669,0 1-982,-6-1 1,5 1 864,-3 0-452,2 5-359,2 1-312,0 6 0,0 2-30,0 2 1,0 14-133,0 11 0,0 12 117,0 8 1,0 4-175,0 9 1,0-3-106,0 7 1,-1-8 32,-3-4 1,3-5-425,-4-3 0,4-5 557,1-8 0,0-2-159,0-7 0,0 0 74,0-3 0,1-5-545,4-8 123,-4-2 255,4-6 310,-5 0 0,0-1-605,0-4 0,0-3 121,0-8 1,-4-5 186,0-8 1,0-3-455,4-5 1,0-6 179,0-2 1,0-1 281,0-3 0,0 2-98,0-7 0,0 3 422,0 2 1,0 4-194,0 4 1,0 7 544,0 1 1,0 9 29,0-1 1,0 9-326,0-1 1,0 4 1146,0 0-515,0 1-487,0-1 0,1 2 130,4 3-297,1 3 1,7 5-1,-1 0 1,1 0-174,-1 0 0,2 5 128,2 3 1,-2 3 48,3 2 0,-4-1 135,0 1 1,-5 3-121,0 1 1,-1-1 526,2-3-460,-4-1 1,-5 0 33,0 1 0,-1-1-120,-3 1 1,-3-1-104,-6 0 1,0-1 58,-4-2 0,-2 2 44,-6-3 1,-4 3-3540,0 1 0,-1 1 457,1-1 2847,-3 1 0,-5 5 0,0 1 0</inkml:trace>
  <inkml:trace contextRef="#ctx0" brushRef="#br0" timeOffset="93">5942 6710 8084,'0'-13'365,"0"1"1,0 4 1161,0-1-455,0 7-487,0-4 491,0 6-831,0 0 1,0 10-195,0 2 0,0 13-566,0 0 0,0 6 344,0-2 0,0 6 202,0-2 1,0-1-49,0 1 1,4-6-2996,0 2 3012,1-3 0,-5-1 0,0 0 0</inkml:trace>
  <inkml:trace contextRef="#ctx0" brushRef="#br0" timeOffset="94">5669 7231 7955,'-18'-9'1867,"6"1"-732,0 5 171,10-2-455,-3 5 322,5 0-664,0 0 0,5 0-149,3 0 1,10 0 224,7 0 1,12 0-169,13 0 1,0 0-95,3 0 0,7-6-332,-2-2 0,4 1 38,-9-1 0,-3 1 83,-5-1 0,-2-2-1768,-2 6 1,-1 0-1463,-11 4 0,-5 7 3118,-8 5 0,-7 6 0,-4 7 0</inkml:trace>
  <inkml:trace contextRef="#ctx0" brushRef="#br0" timeOffset="95">5979 7466 9907,'-12'22'212,"0"3"1,-5 3 20,0 9 1,0-3-572,0 3 1,3-3 126,-2 3 0,3-1 204,5-7 0,-2-1-126,6-3 1,0-5-809,4-4 1,0-6-464,0-2 1404,6-5 0,1-3 0,5-7 0</inkml:trace>
  <inkml:trace contextRef="#ctx0" brushRef="#br0" timeOffset="96">5917 7516 8831,'7'5'777,"0"-3"-545,-3 2 1,-1 1-1,5-1 1,1 6 29,3-2 0,0 5-30,1 3 1,-1-2 165,1 3 1,-1 1 37,0-2 0,1 1-164,-1-5 0,1 0 153,-1 1 1,0-6-49,1-3 1,-5-3 36,0-1 1,1 0-74,3 0 1,0-5-80,1-4 0,3-3 113,1-4 0,-1-4 260,-3-5 1,-1-3-539,1-1 0,-2-5 5,-3 6 1,-2-6-305,-6 6 1,0 0 246,0 7 0,-2-1-1705,-2 6 1,-3-1 806,-5 5 1,-2 5-2884,-3 3 3736,9 2 0,-14 2 0,8 0 0</inkml:trace>
  <inkml:trace contextRef="#ctx0" brushRef="#br0" timeOffset="97">6811 6970 7995,'0'-7'316,"0"2"1,-2 5 16,-2 0 0,1 7-90,-5 5 1,5 6-179,-1 7 1,3 1 301,1 3 1,0-3 391,0 3 1,0-4-656,0-5 0,0 2 45,0-5 1,0 0 70,0-5 0,4-4 312,0 1-822,0-7 0,-2 8 34,2-6 154,-3 0-60,5-4 488,-6 0-811,0 0-469,0-5 302,0 3-959,0-3 1611,0-1 0,-6 5 0,-1-5 0</inkml:trace>
  <inkml:trace contextRef="#ctx0" brushRef="#br0" timeOffset="98">6798 6747 7948,'-8'-11'1104,"0"3"-275,5-3-3,-3 9-263,6-3-168,0 5 1,2 1-103,2 3 0,7-1 44,5 5 1,11-5-117,-3 1 1,4 2 13,-3-2 0,5 0-415,3-4 1,-2 0 192,-3 0 1,-1 0-884,-3 0 1,0 0 511,-3 0 0,-4 0-299,-4 0 0,-5 0 263,0 0 1,-5 1-134,1 3 527,-8-2 0,-8 14 0,-8-2 0</inkml:trace>
  <inkml:trace contextRef="#ctx0" brushRef="#br0" timeOffset="99">6823 6821 7948,'-12'0'498,"3"0"942,1 0-966,5 0 0,-2-1 793,5-3-423,0 2-173,0-3-173,0 5-55,0 0-222,0 5 1,5 2 261,4 6 0,2 0-122,1 4 1,0-2-141,1 6 1,-1-5-245,1 5 1,-1 0 80,0 4 1,1-1-410,-1 1 1,2 0 240,3 0 0,-4-6-357,4-2 1,-5 0 267,-3 0 1,2-2-178,-3-7 0,-1 2-206,1-6 202,-5 6 374,2-9 0,-6 9-80,-3-6 0,-9 6-152,-7-2 0,-5 2 102,-4-2 0,1 3 33,-5-3 0,4 3 54,-4 2 0,6-5-16,-2 0 0,7-1 365,1 1 0,4 3-41,-3-2 610,5-4-637,-3 6 0,7-8 603,2 5-159,4-5-430,5 2 1,0-3-48,0 2 1,1-1 201,3 5 1,3-4 72,6 4 0,5-4-137,2 5 0,4-1 94,1 4 0,3-1-101,1-2 0,6 2-109,-2-3 1,3 2 27,1-2 1,-3 2 144,4-6 0,-5 0-108,4-4 1,-1 0-99,-7 0 0,4 0-171,-4 0 1,-4 0 135,-5 0 1,-5 0 95,2 0 0,-7-4 145,-2 0-2738,-5-1 0,4 5-92,-3 0 1128,-3 0 0,3-4-96,-8 0 0,-3 0 1404,-5 4 0,-6 0 0,-1 0 0</inkml:trace>
  <inkml:trace contextRef="#ctx0" brushRef="#br0" timeOffset="100">6811 7776 7911,'-6'-7'981,"5"0"193,-3 3 0,1 3 1560,-1-3-1329,2 2-577,-3 2-611,5 0 1,-2 7 49,-2 6 0,1 3-36,-5 5 1,5 2-15,-1-2 1,3-2-32,1 2 1,0-2-307,0 2 0,0-3-228,0-6 0,0 1 131,0-1-26,0-5 0,5 3 127,4-6 1,-2 0-1613,1-4 1233,0 0 1,5 0-2233,-1 0 1634,0-6 1,-1 0-903,-2-7 1995,2-5 0,-10-1 0,5-6 0</inkml:trace>
  <inkml:trace contextRef="#ctx0" brushRef="#br0" timeOffset="101">6860 7615 7911,'0'-7'2937,"0"2"-2677,0 5 509,0 0 0,4 1-318,0 3 0,10-1-1114,-1 5 1,6-4 127,-3 5 0,7-5-103,-3 4 1,-2-4-1483,-1 4 2120,-4 1 0,0 3 0,-1 0 0</inkml:trace>
  <inkml:trace contextRef="#ctx0" brushRef="#br0" timeOffset="102">7021 7838 9008,'7'0'2302,"0"0"-2162,-3 0 1,3 0-130,6 0 1,-1 0-306,0 0 0,2 0-516,3 0 1,-3 0 449,2 0 1,-2 0-504,-2 0 0,-3 0 410,-1 0 1,-5 2 452,1 2 0,-8 3 0,-3 5 0</inkml:trace>
  <inkml:trace contextRef="#ctx0" brushRef="#br0" timeOffset="103">7046 7962 7911,'-8'7'730,"0"-3"-52,5 3 531,-3 0-374,6 0-217,0-1 1,6-6-278,2 0 0,0 0-146,5 0 1,-3 0-397,6 0 0,2 0 222,-1 0 1,3-6 167,-3-2 1,3 1 28,-3-1 0,0 3-2173,-5-3 0,4 4 1955,1-4 0,5 0 0,-3-5 0</inkml:trace>
  <inkml:trace contextRef="#ctx0" brushRef="#br0" timeOffset="104">7431 7714 13917,'5'13'1596,"-3"0"-1591,2 4 1,-3 1 30,-1 3 1,0 2-1309,0-2 0,0-3 109,0-2 1,0-1-1625,0 2 2787,0-9 0,-5 9 0,-2-10 0</inkml:trace>
  <inkml:trace contextRef="#ctx0" brushRef="#br0" timeOffset="105">7108 6226 8839,'0'-7'-2866,"0"2"2866,0 5 0,0 0 0,-1 11 230,-3 5 0,-3 8-215,-6 5 0,1 1-5,0 3 0,-1 1-160,1-5 0,-2 0-63,-2-4 1,6 0 212,-3 0 0,5-5 0,0 1 0,-3-6 0,8 2 0,-5-9 0,5 3 0,-2-11 0,5 0 0,0-3 0,0-9 0,0-3 0,0-10 0</inkml:trace>
  <inkml:trace contextRef="#ctx0" brushRef="#br0" timeOffset="106">6984 6338 7945,'11'-13'-968,"-2"1"1,-3 5 967,-1 3 0,-3-2 0,7 2 0,-5 1 125,4 8 1,0 3 262,5 8 0,-1-1 145,0 6 1,1 0-91,-1 4 1,5-6-139,-1-3 0,1 2-1,-5-1 0,5-2-83,-1-7 0,1 2 235,-5-6 0,1 0-111,-1-4 1,2 0 181,2 0 0,-2-9-126,3-4 0,-2-7-211,1-1 0,-2-3 31,3 0 0,-3-3 28,-2-2 0,-4 2-895,1-6 1,-7 7 432,2 1 1,-2 1-1711,-2 8 1,-6 1 151,-2 6 1771,-9 4 0,-2 5 0,-6 0 0</inkml:trace>
  <inkml:trace contextRef="#ctx0" brushRef="#br0" timeOffset="107">7815 6945 8688,'0'-12'1955,"0"5"-1781,0 2 1,0 6 106,0 3 0,0 3 167,0 5 1,0 6-419,0 3 0,0 2 25,0 2 0,0 0-160,0 0 1,0-5 116,0 1 0,0-10 302,0 2-110,6-4-779,-5 4 188,5-7 325,-6 0 1,1-6 219,3 0 1,-1-6-99,5-2 0,1-4-26,3-5 0,-1 3-1,-3-2 0,3 2 6,-2 2 0,2-1 15,1 1 1,-4 5 185,1 3-225,-1 3 1,4 1-12,1 0 0,-5 9 76,0 4 1,-5 2-42,1-3 0,2 2 5,-2 2 1,0-2 14,-4 3 0,4-3-299,0-2 0,4-4 91,-3 0 1,0-5-92,-1 1 1,-1-2-21,5-2 1,0 0 119,5 0 1,-5-2-56,0-2 0,2-3 83,7-5 1,-4-5 27,4 1 1,-2-5-59,2 5 0,-4-1 259,4 5 0,-5 3-58,-3 1 0,2 5 257,-3-1 1,-1 3 282,1 1-202,0 0 1,5 5-172,-1 4 1,-5 6-66,-3 1 0,2 2-253,-2-1 1,0-3 130,-4 2 1,0-2-710,0-2 1,4 1 353,0-1 0,2 1-855,-2-1 0,-1-5 309,5-3 0,0 2 862,5-2 0,-1 0 0,0-4 0</inkml:trace>
  <inkml:trace contextRef="#ctx0" brushRef="#br0" timeOffset="108">8547 7131 7940,'7'2'318,"-3"2"1,2-1-141,-2 5 1,0-4 1975,-4 4-831,6 1-1248,-5 3 0,5 0 31,-6 1 0,0-5-1334,0 0 782,0-5 0,0 4-571,0-3-801,0-3 1337,0 5 0,-2-6 481,-2 0 0,-3-6 0,-5 0 0</inkml:trace>
  <inkml:trace contextRef="#ctx0" brushRef="#br0" timeOffset="109">8547 6858 7940,'0'-12'1428,"2"1"-384,2 3-493,-3 2-331,5 6 1,-5 0-162,3 0 1,-1 4-105,5 1 1,1 4-197,3-1 0,-2 3-980,2 2 0,-4 1 1221,5 2 0,5-2 0,-5 4 0</inkml:trace>
  <inkml:trace contextRef="#ctx0" brushRef="#br0" timeOffset="110">8981 7107 7940,'5'12'555,"-1"0"0,1 5-195,-1-1 1,-2 1 717,2-5 0,-4 1-440,-4-1 1,1 5-253,-5-1 0,4 1-460,-5-5 189,1 1-94,-4-1 179,5-5-580,-4-2 270,9-5-455,-3 0 0,6-5 155,3-3 0,3-5 55,6-3 1,0-4 147,4-4 0,-3 3 29,2 0 0,-2 6-37,-1-1 1,-1 3 734,0 5 0,-3 1-29,-1 3 160,0 2 0,3-2-191,-3 8 1,2 3-546,-6 6 0,2 5-574,-2 2 1,-3 2-286,3-1 1,-2 2 163,-2-2 780,0-3 0,0 5 0,0-3 0</inkml:trace>
  <inkml:trace contextRef="#ctx0" brushRef="#br0" timeOffset="111">9627 6933 8053,'0'-19'769,"0"2"1,0-1-424,0 2 1,4-1 1249,0 5 1,0 3-734,-4 1 0,-1 1 163,-4-1-709,4 2 0,-10 6-408,3 0 0,-3 3 12,-2 6 1,1 0 53,0 12 1,3-5-122,1 5 0,5-2 129,-1 2 1,4 2-105,4-2 1,-1-3-25,5-1 1,5 0 50,3 0 1,1 0 77,-5-5 0,1 0-174,-1 1 0,0-5-69,1 0 0,-6 1-701,-3 3 326,-3 0 0,-6 5 239,-4-1 1,-2 1 27,-1-5 1,-5-3 117,1-1 0,-1-1-215,5 1-29,0 3 825,-1-10 63,6 5 425,2-6-7,5 0-381,0 0 104,0 5 0,4-2-197,0 6 0,6-3 12,-2 3 0,2 6-70,-2-3 1,3 3 78,-3-2 0,-1-1-64,1 1 1,-1-1-37,1 0 1,3-3-1226,-2-1 1,-2-1 581,1 1 0,-4-1-182,4-3 0,-4-3-32,5 4-908,-7-4 1,10-1 44,-4 0 1460,3 0 0,1 0 0,1 0 0</inkml:trace>
  <inkml:trace contextRef="#ctx0" brushRef="#br0" timeOffset="112">9999 7057 10676,'7'0'1562,"0"4"-450,-3 0 0,-2 10-496,7-2 1,-5 5-349,4-1 1,-4 2-11,4 3 1,-1 1-483,2-5 1,2 3 226,-3-3 1,3-1 209,1-3 0,1 3-2057,-1 1 875,1-1 641,-1-9 1,-4 3-1741,1-6 940,-1 6 671,-1-9 0,0 5-1409,-3-6 1866,-3 0 0,10-6 0,-4-1 0</inkml:trace>
  <inkml:trace contextRef="#ctx0" brushRef="#br0" timeOffset="113">10272 7057 11538,'-13'0'1905,"1"5"-693,-1 4 1,0 7-859,-4 5 1,-6 6-10,-6 2-115,0 6-3419,4-9 1801,0 4 292,0 1 823,1-5 273,4 4 0,-3 1 0,4 0 0</inkml:trace>
  <inkml:trace contextRef="#ctx0" brushRef="#br0" timeOffset="114">10594 7305 9517,'-7'8'1289,"3"1"0,1-1-611,-1 4 0,3 2-51,-3 3 1,-2-4-495,2 4 1,-6 1 56,2-2 0,1 2-1345,-1-1 0,4-3 374,-4 2 781,-1-2 0,-3 4 0,0 1 0</inkml:trace>
  <inkml:trace contextRef="#ctx0" brushRef="#br0" timeOffset="115">10991 7317 8008,'4'-16'51,"0"-1"1,5-3-115,-5 3 1,4-4 1198,-4 5 1,0-1-448,-4 5 0,0 0 64,0-1-72,0 1 0,-1 1-200,-3 2 0,1 3-442,-5 1 0,0 4 60,-5-3 1,1 8 141,-1 4 1,1 5-15,0 3 1,-1 4-692,1 4 0,3 1 287,1 0 1,5 0 23,-1 0 1,3-5-48,1 1 0,0-6-36,0 2 1,0-4-60,0 0 1,5-5 173,4 0 1,-2-5-75,1 1 1,0-2 113,5-2 0,-1-6-37,0-2 1,1-3-40,-1-2 1,1-5 86,-1-2 0,0-5 4,1-4 0,-1-1 21,1-3 1,-1-7 68,0 3 1,1-5-61,-1 1 1,-4 2 331,1-2 0,-2 4-154,1 4 0,-3 6 508,-5 7-271,0 5 1070,0-3-560,0 11-365,0 1-592,0 6 1,-5 10 143,-3 2 0,1 15 178,-2 1 0,1 7-35,-4 2 1,4 0-134,-1 1 0,7-5 39,-3 0 0,4-4-489,1 4 0,1-6-337,4 2 1,-3-4-601,7-4 0,-1 1-683,4-6 1,1 5 1983,-1-5 0,0 1 0,1-5 0</inkml:trace>
  <inkml:trace contextRef="#ctx0" brushRef="#br0" timeOffset="116">11289 7355 14263,'0'8'810,"0"0"1,0 0-532,0 5 1,0-1 186,0 1-1136,0-1 0,0 0 516,0 1 1,0-5-1776,0 0 945,5-5-1290,2 8 990,6-9-247,-1 3 1531,1-10 0,-1-2 0,0-6 0</inkml:trace>
  <inkml:trace contextRef="#ctx0" brushRef="#br0" timeOffset="117">11376 7082 10953,'-7'5'1011,"1"-3"0,6 5-835,0-3 1,0-2 70,0 7 0,0-1-95,0 4 1,0 5-435,0-1 1,0 1-292,0-5 1,4 1-1756,1-1 2328,4 1 0,-2-1 0,6 0 0</inkml:trace>
  <inkml:trace contextRef="#ctx0" brushRef="#br0" timeOffset="118">10979 6623 6724,'-6'-7'0,"-1"1"0</inkml:trace>
  <inkml:trace contextRef="#ctx0" brushRef="#br0" timeOffset="119">11698 6858 8301,'4'-8'1674,"1"0"-144,4 5 0,-6-6-1281,5 4 1,-4 0 82,5 1 1,-5 2-83,4-2 0,0 3-143,5 1 0,-5 0 143,0 0 0,-4 1 0,5 3 0,-5 3-15,4 6 1,-5-1 14,1 0 0,-3 2-244,-1 3 0,0 2-36,0 6 0,-4-4-49,0-1 0,-1-3 81,0 3 0,4-4-116,-3 0 0,3-1 79,1 2 1,0-8-72,0 4 1,5-5 33,3 0 1,3 2-9,2-6 0,3 0 64,1-4 0,3 0-7,-3 0 0,4 0-37,-5 0 1,1-4 35,-5 0 1,-4-4 38,1 4 0,-5-5-48,4 5 23,-5-5 0,2 6 214,-5-5 673,0 5-726,0-3-76,0 6 0,-4 10 295,0 2 1,-4 10-88,4 3 1,0 6 187,4 6 0,-5 0-102,1 0 1,0-4-185,4 0 1,0-4 129,0 4 0,-4-5 295,0 1 0,0-8-271,4-5 0,-4 2 104,0-2 66,-1 1-281,0-5 0,2-1-667,-5-2 1,4-4 329,-5-5 1,5 0 114,-4 0 1,0 0-102,-5 0 0,1-1-1703,0-3 1,-1-3-698,1-6 0,-5 0 1382,1-4 1,0-2-2337,8-6 3449,3-5 0,5-2 0,0-5 0</inkml:trace>
  <inkml:trace contextRef="#ctx0" brushRef="#br0" timeOffset="120">12579 7231 8011,'7'-6'0,"8"5"2494,-2-3-1211,13 2 839,-11 2-947,14 0-474,-10-5-236,0 3-148,-1-3 1,-1 1 23,-1-1-830,6-4 1,-2 3-1881,5-2 1848,-1 3 292,1-1 229,0 5 0,5-10 0,2 4 0</inkml:trace>
  <inkml:trace contextRef="#ctx0" brushRef="#br0" timeOffset="121">13435 6921 10749,'-12'-13'1244,"1"5"-1037,2 0 0,2 5-207,3-1 0,-3 2 1010,-5 2 1,0 0-407,-1 0 0,1 6-121,-1 2 1,-3 9-143,-1 3 1,1 5-117,3 4 0,2-3-203,3 3 1,3 1 63,5-1 1,0 4-393,0-4 0,1-1 297,3-7 1,4 1 39,9-6 0,-2 5-447,6-5 1,-5-3-999,5-5 0,-5-5 470,5 1 1,-2-3-121,2-1 1,1 0-211,-5 0 1,1-7 1273,-2-5 0,-2-6 0,4-7 0</inkml:trace>
  <inkml:trace contextRef="#ctx0" brushRef="#br0" timeOffset="122">13658 6933 7986,'2'-11'2062,"2"3"0,-1 2-1022,5 6 0,-4 0-446,4 0 1,-1 1-256,1 4 0,3 2-37,-2 5 0,-2 6-60,1 2 0,-1 5-873,1 4 1,3-1 470,-3 5 0,3-6-919,2 2 0,-1-2 510,1-3 1,-1-3-557,0 0 0,-2-6 436,2 1 0,-2-6-501,7-2 472,-4-5 718,0 3 0,-1-1 0,1 2 0</inkml:trace>
  <inkml:trace contextRef="#ctx0" brushRef="#br0" timeOffset="123">13968 6958 7986,'-12'0'2099,"0"0"-888,-1 0 0,5 0-597,0 0 0,-2 5-57,-6 3 0,0 5-166,-4 3 0,-7 6-534,-6 12 0,2-1 190,-2 8 1,-5 3-4787,-3 2 4739,-6 2 0,20-21 0,-1 1 0,-4 0 0,1 0 0</inkml:trace>
  <inkml:trace contextRef="#ctx0" brushRef="#br0" timeOffset="124">3176 8570 9791,'-13'-5'528,"-3"3"-302,-1-2 1,-3 3 0,3 1 0,-9 5 212,1 3 1,-2 5-103,2 3 0,1 4 138,4 4 1,2-3-2,5 0 1,2-2-37,3 2 1,2-3-115,6-6 1,6 2-70,2 2 0,3-6 209,2 2 0,5-2-95,2 2 1,0-1-293,0-2 0,-5 2 43,2-3 0,-3 3-570,-2 1 1,1 1-151,-1-1 0,-1 1-586,-3-1 1,2 0 259,-6 1 1,2 3 379,-2 1 1,-3-5-300,3-3 262,-2-1-1103,-2-1 876,0-2 348,0-5 235,0 0 227,0-5 0,5-8 0,2-6 0</inkml:trace>
  <inkml:trace contextRef="#ctx0" brushRef="#br0" timeOffset="125">3238 8682 8003,'12'0'0,"1"0"0,-1 0 1060,0 0 1,1 0-479,-1 0 0,-3 5-264,-1 3 1,-4 5-1409,4 3 0,-1 4 143,1 4 947,-2-4 0,-1 9 0,2-3 0</inkml:trace>
  <inkml:trace contextRef="#ctx0" brushRef="#br0" timeOffset="126">3635 8992 7852,'3'-13'974,"5"1"1,-1-1 5,5 1 0,1-4-406,-5-1 0,3-1-318,1 2 0,1-4-45,-1-5 1,-4 1-54,1-1-160,-1 0 214,4 0 0,-5 0-639,4-5 305,-9 4 42,9-10 1,-10 10-135,3-3 1,-3-1 488,-1 1 15,0 5-268,0 1 1,0 13-39,0-2 0,0 6-30,0-2 722,0 5-305,0-2-84,-5 10 0,4 8-559,-10 12 190,4 6-216,-6 6 260,1 6 48,5 1 0,1 6-83,6-1 1,0-4 76,0-4 1,0-4-47,0-4 0,6 2 4,2-6 46,3-6-889,2 0 592,-1-9 0,0 8-79,1-5-1504,-1-6 1175,6 0 0,-3-6-1276,6 4 1973,-6-4 0,9-5 0,-5 0 0</inkml:trace>
  <inkml:trace contextRef="#ctx0" brushRef="#br0" timeOffset="127">3598 8682 7975,'-24'7'2443,"3"-3"-1355,9-3-1532,7-1 1,6 4 174,3 0 0,3 5 484,5-5 1,6 4-131,3-4 0,2 4-143,2-3 0,6-1-902,2-4 1,2 0 58,3 0 901,-7 0 0,5-6 0,-4-1 0</inkml:trace>
  <inkml:trace contextRef="#ctx0" brushRef="#br0" timeOffset="128">4168 8706 7965,'-5'7'0,"-4"-3"1761,4-2 0,-1-1-647,6 3 1,0-1-340,0 5 1,0 1-2119,0 3 0,0 0 392,0 1 951,6-1 0,1 6 0,5 1 0</inkml:trace>
  <inkml:trace contextRef="#ctx0" brushRef="#br0" timeOffset="129">6153 8806 7952,'-7'1'952,"3"3"0,8 3-753,4 5 0,-1 6-133,2 3 0,-5 0-5,4 4 1,0-3 288,5 7 1,-5-3-81,0-1 1,0-2-603,5-2 1,-2-2 211,-3-3 1,3-2-497,-3 3 1,-1-8 340,2 0 0,-5-5-680,4 4 1,-4-5 954,4 1 0,-5-3 0,3-1 0</inkml:trace>
  <inkml:trace contextRef="#ctx0" brushRef="#br0" timeOffset="130">6550 8880 9183,'-7'0'1148,"0"0"-997,3 0 0,-3 7 812,-5 5 0,-6 2-392,-3 7 1,-2-1-296,-2 5 1,-1 0-324,-3 0 0,3-4-339,-3-1 0,4-5-429,4 2 0,3-3 499,6-2 0,-1-1-1409,1-3 688,5-2-196,2-6 1233,5 0 0,5-6 0,2 0 0</inkml:trace>
  <inkml:trace contextRef="#ctx0" brushRef="#br0" timeOffset="131">6736 8843 7966,'14'1'172,"2"3"1,4-1 530,5 5 1,-1-1-350,1 2 1,-6 2 169,-2-3 1,1 3-152,-2 1 1,1-3 300,-5-1 0,1 3-216,-1 1 0,-1 3 468,-2-6-293,2 2-293,-10 1 0,4-4-186,-5 1 11,0-7 0,-5 8-296,-3-6 0,-3 0 205,-2-4 0,-3 4-1324,-1 1 1,-1 3 641,2-4 1,1 1-1096,-6 0 0,4-3 219,-3 7 1484,4-7 0,-7 9 0,4-4 0</inkml:trace>
  <inkml:trace contextRef="#ctx0" brushRef="#br0" timeOffset="132">6786 9215 8141,'1'12'163,"3"1"0,3-6-236,6-3 0,-5-3 2053,0-1 1,0 0-906,5 0 1,1-5-412,2-4 1,-1-2-267,6-1 0,0 0-1015,3-1 1,-3 1 110,0-1 1,-2 1-101,2 0 1,2-1-2415,-2 1 3020,2-1 0,2 1 0,0 0 0</inkml:trace>
  <inkml:trace contextRef="#ctx0" brushRef="#br0" timeOffset="133">7456 8917 9238,'0'13'939,"0"-1"-672,0 0 1,0 2-34,0 3 0,0-2 614,0 6 1,0-2-387,0 2 0,5-3-232,3-6 0,-1 0-137,2 1 1,-1-6 79,4-3 1,1 1 19,-1-1 0,0-1 41,1-7 0,-1 1-14,1-5 0,-5 0-171,0-5 1,-5 1-113,1 0 1,-3-5-181,-1 0 1,-1-3-268,-3 3 0,-3-3-1232,-5 3 1,-6 2 228,-3 7 1513,-2-3 0,-13 9 0,-3-3 0</inkml:trace>
  <inkml:trace contextRef="#ctx0" brushRef="#br0" timeOffset="134">6265 8942 8001,'-6'-7'340,"5"-4"1,-5 8 46,6-5 0,-1 5 164,-3-1-131,2 3 0,-3 0 182,5-4 122,-6 4-151,5-5 75,-5 6-445,6 0 0,-1 0 231,-3 0-422,3 0 160,-5 0-499,6 0 262,0 0 102,0 6 1,0-3 42,0 5 0,0-4 190,0 4 1,0-3-68,0 3 1,0 0-50,0 4 1,0 1 48,0-1 0,1-3-60,4-1 0,-4 0 81,3 5 1,2-1-44,-2 0 1,4 1-7,-4-1 1,6 1 0,-2-1 0,3 2 148,2 2 0,-1-1-83,0 6 1,1-4-44,-1 3 0,5-5-78,-1 2 1,1 1 74,-5-2 1,2 1-229,2-5 142,-2 1 0,4-1 165,-5 1-129,-7-7 0,4 1 141,-6-3-55,0-2 67,-4 3-55,0-5-5159,0 0 1,-1-4 1111,-3 0 3804,-3-6 0,-5 4 0,-1-7 0</inkml:trace>
  <inkml:trace contextRef="#ctx0" brushRef="#br0" timeOffset="135">6451 8942 8035,'0'-12'896,"0"5"0,0 0-368,0 3-361,0 2 971,0-3 0,-6 6-496,-2 3 0,-7 5-177,-2 7 1,-5 3-93,2 6 0,-4 0-190,-1 0 1,-2 0-308,2 0 1,-3-2 368,8-2 1,0-3-345,0-6 0,5 0 107,-2 1 1,3-1-948,2 1 0,1-5 487,3 0 0,-2 0-2635,6 5 3087,0-1 0,4 1 0,0-1 0</inkml:trace>
  <inkml:trace contextRef="#ctx0" brushRef="#br0" timeOffset="136">2481 7751 8440,'-11'-1'90,"3"-3"315,2 3-1,1-5 385,3 6-163,-3 0-368,5 0 1,1 0-16,3 0 0,1 0-153,7 0 0,-1 0 79,10 0 1,-1 4 32,5 0 0,4 2 113,0-2 0,7-3-82,1 3 0,3-2-12,10-2 1,-2 0-96,10 0 1,0 0 242,4 0 0,4-2-440,0-2 1,2 2 309,-2-7 0,-4 7 236,0-3 1,-2 0 139,-6 1 1,0-2-36,-4 2 0,-5 3-209,1-3 0,-6-2-100,1 2 0,-3-4 165,0 4 0,-11-2 265,-2 2 0,-4 3 116,-1-4 0,-6 0-122,-6 1 96,-5 0-684,3 4 1,-8 0-2865,-2 0 0,-4 7 328,-9 5 1767,-2 6 662,-11 12 0,-7 2 0,-8 5 0</inkml:trace>
  <inkml:trace contextRef="#ctx0" brushRef="#br0" timeOffset="137">8039 7863 8312,'-6'-7'0,"3"-4"0,-5 3 0,4 1 0,-4-1 2405,5 5-1623,-8-8 0,10 8-191,-4-5 1,3 5 218,-2-1-358,2 3-293,-3 1 71,5 0 1,1 0-112,3 0 0,0 0 138,9 0 1,2 0 56,10 0 1,5 0-111,3 0 1,3 0-120,1 0 1,0 0 101,1 0 0,3 4 9,0 0 0,2 0 371,-2-4 0,3 0-103,6 0 1,4 0-139,0 0 1,-1-4 79,-3 0 0,0 0 97,-1 4 1,-1-4-156,-2-1 1,1 1-61,-6 4 0,1 0-63,-5 0 1,-4 0 32,0 0 0,-7 0-170,-1 0 0,-2 0 336,-6 0-313,-1 6 112,-3-5 138,-6 5-414,-2-6 178,-5 0-3498,0 0 2934,-5 5 439,-2 2 0,-22 11 0,-4 1 0</inkml:trace>
  <inkml:trace contextRef="#ctx0" brushRef="#br0" timeOffset="138">6277 10071 8772,'-8'13'725,"0"4"0,3 8-282,-3 8 1,1 8-86,-1 5 0,-2 6-104,6 2 1,-1 1-292,1-1 0,2-3 225,-2 2 1,3-3-100,1-4 0,0-2 137,0-3 1,4-7-364,0 4 1,1-9 147,0-1 1,-4-5-681,3-3 386,3-5-808,-6 3 551,5-5-568,-1-6-867,-3-2 1076,3-5 899,-5-5 0,0-8 0,0-6 0</inkml:trace>
  <inkml:trace contextRef="#ctx0" brushRef="#br0" timeOffset="139">6426 10269 8000,'1'-15'1989,"3"3"-1725,-2 2 1,5 4-39,-3 6 1,-3 7 210,3 10 0,2 4-49,-2 7 1,0 7 91,-4 10 0,4 1-270,0 8 0,1-3 17,-5-2 0,0 1-198,0-1 1,0 0 107,0-4 0,0-6-137,0-6 1,1-2 90,3 3 1,-3-4-628,4-5 1,0-2-48,-1-2 0,0-3-210,-4-6 0,0-4-1210,0 1 1443,0-1 1,-5-1-14,-3-3 573,-3-3 0,-7-1 0,-2 0 0</inkml:trace>
  <inkml:trace contextRef="#ctx0" brushRef="#br0" timeOffset="140">6141 10740 7993,'-7'6'0,"-3"-3"52,6 5 0,0 2 378,4 6 1,4 1 659,0 7 0,6 4-596,-2 9 1,0 2-222,5 2 1,-4-2 530,8 2 1,-2-4-262,2-4 0,-2-2 4,5-6 1,-3-2-150,4-2 0,-5-3-2,5-6 1,0-1-65,3-3 1,1-2 71,0-6 1,0-2-114,0-2 0,-1-4-65,1-9 0,4-2-172,0-6 0,0-1 74,-4-3 0,0-2-1145,-1-7 1,-3-4 597,0-4 0,-6-2-4612,2-2 4775,-9 1 0,3-1 1,-4 0-1</inkml:trace>
  <inkml:trace contextRef="#ctx0" brushRef="#br0" timeOffset="141">3201 11906 7942,'5'-12'1793,"-2"5"-1526,5 3 1,-4 2-47,5 2 0,-1 7 13,4 6 1,1 5 225,-1 6 0,0 3-104,1 2 0,-6-2-313,-3 6 0,1-4 127,0 4 1,-1-5-237,-4 1 0,0-4 118,0-5 0,0 2-266,0-5 0,0-5-25,0-4-13,0-5 214,0 3 22,0-6 1,0-2-122,0-2 1,4-3 77,0-5 0,4-6 37,-4-3 1,6-2 9,-2-2 1,2 4 8,-2 1 1,3 5 127,-3-2 1,3 3 209,2 2 1,-1 5-32,1 3 1,-5 2-178,0 2 0,1 6 7,3 2 1,0 3-21,1 2 0,-5 3-219,0 1 1,-4-1 85,5-3 1,-7-5-94,3 0 1,-3-4-186,2 5-100,-2-7 634,3 4-199,1-6 0,-1-6-20,4-2 0,2-4-44,-3-5 1,3-1 6,1-2 0,-1-2 29,-2 5 0,2 0 321,-3 5 1,3 1-61,1 3 0,-3-2 22,-1 6 0,0 0-95,5 4 1,-5 5-86,0 4 0,-1 3-358,1 5 0,2-2 167,-6 5 1,2-3-201,-2 4 1,-3-5 163,3 5 0,2-6-529,-2 2 1,6-4 9,-2 0 0,-1-5-224,1 0 0,0-4-259,5 5 0,3-7 124,1 3 992,5-4 0,3-1 0,6 0 0</inkml:trace>
  <inkml:trace contextRef="#ctx0" brushRef="#br0" timeOffset="142">4193 12117 7942,'0'-12'675,"0"-1"0,-1 2-223,-3 3 0,1-3 8,-6 3 1,1 2-96,-4 2 0,-2-1 203,-3 0 0,2 3-238,-5 6 1,4 3-112,0 5 0,-2 6-83,1 3 1,2 1 83,7-2 1,-2 4-208,6-4 1,-4 0 66,4 0 0,0-4-247,4 0 1,4-2 98,0-2 1,6-1-249,-2-2 0,-1 0 112,1-5 0,0 1-41,5-5 0,-1 0 94,1 0 0,-1-6 74,0-2 1,1-3-39,-1-2 1,1 1-5,-1 0 0,0-1 503,1 1-172,-6-1 43,4 6-209,-4 2 0,1 6-27,0 3 0,-5 3-179,1 6 1,2-1 117,-2 1 0,1-2 74,-1-3 0,-2 3 13,2-3-1500,3-2 0,-4 3-229,5-5 1264,0 1 1,4-7 9,1-2 410,-6-3 0,4-5 0,-4-1 0</inkml:trace>
  <inkml:trace contextRef="#ctx0" brushRef="#br0" timeOffset="143">4354 12092 7942,'9'-11'1267,"-1"3"-700,-5 2 0,6 8 105,-5 2 1,6 3-246,-2 5 0,-1 5-125,1-1 1,1 6-82,3-1 0,2 1 13,2-1 1,-2 1-1,3-6 1,-2 2-604,1-1 0,0-8 48,4 4 1,-3-5-258,4 0 1,-5 2-256,5-6 0,-6 0 359,1-4 1,-2 0-266,-1 0 1,-1-1 272,0-3 0,1 1-2,-1-5 0,-3 0 468,-1-5 0,0-5 0,4-1 0</inkml:trace>
  <inkml:trace contextRef="#ctx0" brushRef="#br0" timeOffset="144">4813 12067 7942,'0'-12'0,"-1"5"1252,-3 3 0,1 4-535,-5 4 0,-2 3 519,-6 5 1,0 2-504,-4 3 0,3 6-213,-3 6 0,-1 1-1733,-4-1 0,0-1 776,0 5 1,1-4 436,-1 4 0,-6 0 0,0 4 0</inkml:trace>
  <inkml:trace contextRef="#ctx0" brushRef="#br0" timeOffset="145">5930 11993 7945,'0'8'440,"0"1"1,0 3-211,0 5 0,0 6 328,0 2 0,0 5-55,0 7 0,1 1-132,3-1 1,-2 4-142,2 0 1,-3 2 27,-1-2 1,4-6-431,0 2 0,1-8 201,-5 0 0,0-3 189,0-1 1,0-6-183,0-2-1124,0-3 887,0-2 332,0-5-215,0-2 0,-5-10 87,1-3 1,-1-5 30,1-3 0,2 1 41,-2-6 1,-1-5 40,0-7 1,1-3-76,4-1 0,0-5-341,0 1 1,0-5 212,0 5 0,6-2 38,2 2 1,-1 8 672,1 0 0,1 5-238,3 3 0,0 6 105,1 3 1,1 2-134,2 1 0,-2 7-41,2 1 0,4 5-66,0 5 0,0 1 139,0 7 1,-4 3-131,0 1 1,-6 4-141,-2-5 1,-5 2-121,1-1 0,1-8 99,0 4 0,-3-4-599,-6 4 0,-3-1 314,-5 1 1,-6-1-1346,-3 0 0,-8 2 727,-4 3 0,2-8 372,-3 4 0,7-4-1047,-2 4 1479,8-6 0,-2 4 0,4-4 0</inkml:trace>
  <inkml:trace contextRef="#ctx0" brushRef="#br0" timeOffset="146">6662 11869 7917,'0'-12'1665,"0"-1"-477,0 1-780,0 5 0,-6 3-138,-2 8 0,-5 8 211,-3 9 1,1 13-15,-6 8 1,0 12-229,-3 8 1,0-2-280,4 2 1,-1-1 9,8-7 0,-2-2 112,7-7 1,1 1 149,-1-9 0,5 2-315,-1-10 0,3 0-860,1-5 1,-5 0 223,1-4 1,0-2-335,4-5 0,0-1-1180,0 1 1619,0-7 614,0 0 0,6-6 0,1 0 0</inkml:trace>
  <inkml:trace contextRef="#ctx0" brushRef="#br0" timeOffset="147">6761 12254 7917,'5'-7'0,"-3"1"0,7 12 368,-4 2 0,-1 7 1015,-4 2 1,-2 5-757,-2-2 0,-1 5-272,-4 4 0,-2-3-667,3 3 1,-3-7 271,-1-1 0,3-6 204,1 2 0,5-4 68,-1 0 0,3-5-2997,1 0 1264,0-5 106,0 3 912,0-6 0,0-6 210,0-2 0,0-9 246,0-3 1,1-2-83,3 1 1,-1-3 190,5 4 0,-3-2-139,3 1 1,-4 3 6,4 6 1,-4 1 431,5 2 1,-5 4 1205,4 5 0,-1 1-681,1 3 1,3 3-158,-2 6 0,3 3-228,4 1 1,-2 3-152,3-3 0,1 4 90,-2-5 0,5-1-83,-5-6 0,5 0 201,-4-5 1,3-1-188,-3-7 0,5 0 264,-1-8 1,-2 0-174,2-8 0,-5-2 21,5-7 0,-6 3-253,2-3 1,-8-2-34,-1 2 1,-5-4-650,1 4 0,-2 1 352,-2 3 0,-2 0 232,-2 0 1,-3 6-760,-5 2 0,4 3-7590,-1 2 8196,1 5 0,-4 2 0,-1 5 0</inkml:trace>
  <inkml:trace contextRef="#ctx0" brushRef="#br0" timeOffset="148">7617 11683 8013,'-6'-12'3568,"5"5"-2480,-5 1-665,6 6 0,7 0-195,6 0 0,5 4 93,7 0 0,1 6 118,3-2 1,-2-1-411,6 2 0,-4-7-248,4 2 1,-5-2-836,1-2 1,-3 0 637,-1 0 0,-2 0 301,-2 0 0,-5 1-129,-7 3 244,2-2 0,-15 9 0,2-4 0</inkml:trace>
  <inkml:trace contextRef="#ctx0" brushRef="#br0" timeOffset="149">7679 11745 8013,'-12'0'1832,"3"0"-123,1 0-770,5 0-330,-2 0-381,5 0 0,1 0 484,3 0 0,3 1-214,6 4 1,0 1-52,4 7 0,2-1-162,6 1 0,0 0-216,0 4 1,-2-3 46,-2 2 0,2-2 111,-2-2 1,-3 1-844,-2-1 0,-2 1 351,-2-1 0,-5 5-416,-3-1 1,-2 2 282,-2-1 0,-3-2 94,-5 5 0,-2-3-123,-11 4 0,1-6-160,-5 1 0,0 2 289,0-1 0,-4-1 70,0-3 1,1-1 456,3 1 1,5-2-186,4-3 1,2 1 819,2-4-462,-1-1-36,6-4 0,2 1 491,5 3-277,0-2 0,7 4-230,5-1 1,2-4 56,7 3 0,3 2 165,5-2 1,6 0-179,-2-4 1,3 0 37,1 0 1,0 0-78,0 0 1,-3 0-140,-1 0 0,0 0-42,4 0 0,-4 0-308,0 0 0,-5 0-210,1 0 0,-7 0-327,-2 0 0,-5-4-2178,2 0 1343,-3 0-1672,-7 4 2368,-2 0 0,-16 0-1345,-5 0 2155,-6 0 0,-9 0 0,0 0 0</inkml:trace>
  <inkml:trace contextRef="#ctx0" brushRef="#br0" timeOffset="150">7716 12514 8437,'-12'12'1196,"3"1"-723,1-1 0,5 6-143,-1 3 0,3 2 561,1 2 0,0-4-323,0-1 1,0-3-198,0 4 1,0-6-253,0 1 1,1-3-214,3-5 255,-2 3 1,5-8 299,-3 5-3938,-3-5 1827,5 2 725,-6-5 0,0-1-82,0-3 1007,0 2 0,-6-9 0,-1 4 0</inkml:trace>
  <inkml:trace contextRef="#ctx0" brushRef="#br0" timeOffset="151">7691 12402 10669,'9'0'506,"-1"0"0,-4 0-170,4 0 0,1 0-119,3 0 0,4 0 13,1 0 1,4 0 0,-5 0 0,5 0-1515,-5 0 1,5 2 301,-4 2 982,-1-3 0,-3 10 0,-1-4 0</inkml:trace>
  <inkml:trace contextRef="#ctx0" brushRef="#br0" timeOffset="152">7927 12638 9420,'12'0'1054,"1"-1"-1295,-1-4 1,2 4 95,3-3 1,-4-2-246,4 2 0,-2-4 182,2 4 0,-4-4 134,4 4 1,-7-1-1093,-2 5 1166,-5 0 0,2 0 0</inkml:trace>
  <inkml:trace contextRef="#ctx0" brushRef="#br0" timeOffset="153">7927 12737 7837,'0'7'826,"0"4"0,0-8-328,0 5 0,1-5-204,4 1 1,1-3-85,7-1 1,-1 0-93,1 0 0,0 0-178,4 0 0,-2-4-429,6 0 0,-5-4-922,5 4 1,-6-2 1410,2 2 0,-3-3 0,-2-5 0</inkml:trace>
  <inkml:trace contextRef="#ctx0" brushRef="#br0" timeOffset="154">8336 12440 10600,'0'13'1282,"0"4"0,0-1-777,0 9 1,-1-1-17,-3 9 0,3 0-1214,-4 4 0,0-1 515,1-3 1,-5 3-1655,5-3 0,0 3 1864,4 1 0,0-5 0,0-2 0</inkml:trace>
  <inkml:trace contextRef="#ctx0" brushRef="#br0" timeOffset="155">7840 11150 7976,'0'-7'3146,"0"1"-2846,0 6 0,0 2-76,0 2 0,4 4 14,0 9 1,1 2-378,-5 6 1,-6 1 174,-2 3 0,1-3-719,-1 3 1,1-3 185,-2-1 1,0-2-184,5-2 0,0-3-516,4-6 377,0 1 268,0-6 214,0-2 337,0-16 0,0-3 0,0-10 0,4-1 0,0 0 0,5-4 71,0 0 0,-2 0 155,1 4-267,0 1 0,3 4 14,-3 4 0,4 7 791,-4 5 1,-1 4-311,1 4 0,0 5 226,5 7 1,-1-1-192,0 6 1,1 0-192,-1 4 1,1-2 11,-1-2 0,0-3 1016,1-6-195,-1 0-350,1 1-80,-1-6 1,0-3-225,1-8 0,-1-5-218,1-7 1,-1-3-36,1-6 1,-1-1-368,0-3 0,1-2-28,-1-2 1,1-1-183,-1 5 1,-4-4-1363,0 4 0,1 1 836,3 8 1,1 2 878,-1 5 0,6 1 0,1-1 0</inkml:trace>
  <inkml:trace contextRef="#ctx0" brushRef="#br0" timeOffset="156">8622 11559 11709,'0'18'828,"0"1"-693,0 6 0,0 5 68,0 3 0,-2-1-254,-2 1 1,3-1 94,-3 1 1,2-3-121,2-5 0,0 0-23,0 0 0,0-6 3,0-3 0,0-2 82,0-1-76,6-1-177,1 0 0,5-5 77,1-3 1,-1-2-310,0-2 1,1 0 180,-1 0 0,1-6-647,-1-2 1,0-4 32,1-5 932,-6 3 0,4-9 0,-4 4 0</inkml:trace>
  <inkml:trace contextRef="#ctx0" brushRef="#br0" timeOffset="157">8411 11832 7895,'-7'1'1297,"3"3"-324,2-2-323,2 3 0,7-5-242,6 0 1,5 0-52,6 0 1,4 0-225,5 0 0,0-4-125,9 0 1,-4-4-975,-1 4 1,1-2 604,-1 2 1,-1 3-1133,-3-4 0,1 4 1493,-5 1 0,0-5 0,-4-2 0</inkml:trace>
  <inkml:trace contextRef="#ctx0" brushRef="#br0" timeOffset="158">9056 11993 7999,'0'8'1455,"0"1"1,-1-3 749,-4 3-74,4 2-1752,-4-4-32,5 5-1427,0 0 990,0 1 0,1-2-482,3-3 1,-3-1 291,4-3-2393,1-2 1584,1 9 1,6-10 181,-1 3 0,-4-3 907,1-1 0,-1 0 0,4 0 0</inkml:trace>
  <inkml:trace contextRef="#ctx0" brushRef="#br0" timeOffset="159">9192 11757 7957,'-12'0'2905,"0"0"-3691,5 0 0,3 2-107,8 2 893,-3-3 0,5 10 0,-6-4 0</inkml:trace>
  <inkml:trace contextRef="#ctx0" brushRef="#br0" timeOffset="160">9899 11881 7875,'-6'0'2926,"0"0"-2500,6 0 0,1 2 37,4 2 0,3-1 23,8 5 0,4-1-155,5 1 0,5-2-681,3-6 0,4 0 308,4 0 1,4 0-1591,4 0 0,1-2 1632,-1-2 0,1 3 0,0-5 0</inkml:trace>
  <inkml:trace contextRef="#ctx0" brushRef="#br0" timeOffset="161">10942 11720 7861,'-6'-12'0,"3"-1"655,-5 1 1,4 0-182,-4-1 0,3 5-214,-3 0 0,0-1-21,-4-3 0,-1 4 344,1-1 1,-1 7-93,1-2 1,-5 2-80,1 2 1,-2 3-234,1 5 1,-1 6 33,-2 11 0,-2 4-67,5 0 0,2 5 67,7-1 0,2 3-154,6 1 0,0-1 129,0-3 1,3-3-498,5-5 1,2-1-34,11-4 1,-1-2-186,5-5 0,1-6-441,3-3 1,-1-3 456,5-1 0,-6 0 166,2 0 0,-2-5 345,-3-4 0,1-2 0,0-1 0</inkml:trace>
  <inkml:trace contextRef="#ctx0" brushRef="#br0" timeOffset="162">11190 11720 7947,'0'-8'919,"0"0"240,0 5 0,1-7-210,3 6-678,-2 0 1,4 4 837,-1 0 0,0 6-501,3 2 1,5 4-340,-1 5 0,1 1-20,3 2 0,-2 4-433,-2-4 0,2 4-65,3 1 1,-4-2-234,4-2 1,-3 1-23,-2-6 0,1 1 219,-1-5 1,0 1-749,1-1 1,-1-4-240,1 1 267,-1-7 0,0 4 33,1-6 972,-6 0 0,4 0 0,-4 0 0</inkml:trace>
  <inkml:trace contextRef="#ctx0" brushRef="#br0" timeOffset="163">11549 11646 7843,'-13'0'1677,"-4"0"0,3 1-770,-2 3 1,-4 5-325,0 7 1,-9 5-203,-4 8 0,-4 2-1302,-5 7 0,-2 3 95,-6 0 1,1 6 825,-1-1 0,23-20 0,-1 1 0,0 2 0,0-1 0</inkml:trace>
  <inkml:trace contextRef="#ctx0" brushRef="#br0" timeOffset="164">4168 13779 8034,'-12'-18'0,"-1"4"814,1-2 0,-5 6-278,1 2 1,-1 5-305,5-1 0,-6 3 26,-3 1 0,2 1-29,-2 3 0,6-1-98,-1 5 0,6 2 128,2 6 0,5-2-63,-1 3 0,3-2 34,1 1 0,5-2-16,3 3 0,2-2-4,-2 1 1,3-2 94,-2 3 0,0-4-106,-1 0 0,3-1-113,-2 1 1,-4-1-289,-1 0 0,-2 1 193,-2-1 0,0-3-670,0-1 422,0 0-216,0 4 167,0-5-1172,-6 4 699,-1-9 1,-1 2-178,0-8 1,5-3 42,-1-6 1,3 0 28,1-4 884,0-2 0,5-6 0,2 0 0</inkml:trace>
  <inkml:trace contextRef="#ctx0" brushRef="#br0" timeOffset="165">4143 13791 8034,'13'6'530,"-1"2"1,2 3-86,3 2 0,-4 0-82,4 4 0,-3-2-133,-2 6 0,0-5-967,1 5 1,-1-2 197,1 2 539,-1 2 0,6-9 0,1 4 0</inkml:trace>
  <inkml:trace contextRef="#ctx0" brushRef="#br0" timeOffset="166">4689 14114 8021,'0'-13'1424,"0"-3"-926,0-1 1,6-5 60,2 2 1,3-5-183,1-4 1,1-1-243,-1-3 1,5-3 70,-1 3 1,1-5-30,-5-3 1,1 1 52,-1-5 1,-5 5 26,-3-2 1,-2 9 131,-2 4 1,0 5-108,0 3 1,-2 4-39,-2 9 1,-3 3-28,-5 5 0,-2 1-122,-3 3 1,2 6-139,-5 10 0,0 7-445,0 10 1,2 5 217,5 4 0,1 2 130,-1 2 1,7-5 29,1 1 0,5-10 68,5 1 0,-1-8-45,8 0 0,-2-3 39,6-1 1,-1-6-15,2-3 1,-3-3-67,2-5 0,2 2-152,-1-6 0,1 0-331,-2-4 0,-2 0 222,3 0 1,-4-5-589,0-4 1,-2 2 425,-3-1 0,-1 0-64,-3-5 615,-3 1 0,-1-6 0,-6-1 0</inkml:trace>
  <inkml:trace contextRef="#ctx0" brushRef="#br0" timeOffset="167">4627 13754 8021,'-12'0'978,"-1"0"1,5-4 262,0 0-419,5 0-764,-2 4 0,10 0 57,3 0 0,8 0 114,0 0 0,10 0 13,-1 0 1,7 0-179,-3 0 1,4 0-434,-4 0 1,4 4 368,-4 0 0,0 6 0,-4-3 0</inkml:trace>
  <inkml:trace contextRef="#ctx0" brushRef="#br0" timeOffset="168">5123 13878 8021,'2'11'1083,"2"-2"1,-1 2-332,5-3 0,-1-1-620,1 1 0,3-1 55,-3 1 0,3 3-187,2-3 0,5 3 0,1 2 0</inkml:trace>
  <inkml:trace contextRef="#ctx0" brushRef="#br0" timeOffset="169">6873 14015 7871,'-13'-13'1643,"2"1"-1092,3-1 1,-2 0-94,6-4 1,0 2-172,4-6 1,1 1-61,3-5 0,2 0 94,2 0 76,3 0-364,-4 1 54,6-7 127,-1 5-144,-5-4 18,4 5 1,-10 6 190,3 2 0,-1 3-64,1 2 1,-2 4 290,2-1-110,-3 7-375,-1-4 1,-5 12 68,-4 2 1,3 10-187,-3 7 1,1 6 13,-4 11 0,-1 0 141,1 4 0,1 1-116,2-6 0,4 0 81,5-3 0,0-5-1,0 0 1,0-7-22,0-1 0,0-2-58,0-6 1,5-1 88,4-3 1,-2-2-167,1-3 1,0-3 4,5-5 1,-1 5-86,0-1 0,-3 0-749,-1-4 1,-4-1 455,4-4 1,-1 3-368,1-7 1,2 0 319,-6-8 1,6 2-1296,-2-6 1848,-2 1 0,10-16 0,-2-3 0</inkml:trace>
  <inkml:trace contextRef="#ctx0" brushRef="#br0" timeOffset="170">6649 13841 7871,'-12'7'0,"4"-2"1865,-1-5-416,7 6-1037,-4-5 0,9 5 64,5-6 1,3 0-79,14 0 0,0-4-216,12 0 0,-3-6 32,8 2 0,0-2-800,0 2 1,-1-3 422,-4 2 0,1 4 245,-1 1 1,-5 2-3568,-4 2 3485,-1 0 0,3 0 0,2 0 0</inkml:trace>
  <inkml:trace contextRef="#ctx0" brushRef="#br0" timeOffset="171">7332 13928 7871,'0'12'1576,"0"1"1,0-1-921,0 0 1,-5 1-242,1-1 0,-1 1 35,1-1 0,2 0-724,-2 1 0,-1-1 158,0 1-1337,1-6 1053,4 4-1439,0-10 1349,0 4 0,6-6 490,2-3 0,3-3 0,2-5 0</inkml:trace>
  <inkml:trace contextRef="#ctx0" brushRef="#br0" timeOffset="172">7406 13630 8759,'-12'0'3686,"5"0"-2273,1 0-450,6 0-418,0 6-485,0 1 1,2 5-3411,2 0 3350,3 1 0,11-1 0,1 1 0</inkml:trace>
  <inkml:trace contextRef="#ctx0" brushRef="#br0" timeOffset="173">7890 13767 7962,'-7'0'0,"3"0"1309,8 0 1,-1 0-574,5 0 1,0 0-66,5 0 0,3 4-246,1 0 1,5 0-166,-2-4 1,4 0-154,1 0 0,1 0-1566,3 0 1,-4 0 495,-1 0 0,0 1 963,-8 4 0,6 1 0,-2 7 0</inkml:trace>
  <inkml:trace contextRef="#ctx0" brushRef="#br0" timeOffset="174">7902 14064 8027,'-7'0'4820,"2"6"-4006,5-5-559,0 5 1,11-6-105,5 0 1,13-2-542,9-2 1,4-1-1802,8-4 2051,-6-2 1,4-1 0,-4-7 0</inkml:trace>
  <inkml:trace contextRef="#ctx0" brushRef="#br0" timeOffset="175">8609 13779 8913,'7'-6'1733,"-1"5"0,-6-3-1338,0 8 0,0 3-8,0 5 1,-2 6-115,-2 3 1,1 2-357,-5 2 1,5-1 128,-1-4 0,3 2-364,1-5 0,0-1 137,0-3 1,0-5-297,0 0 337,5-5 0,2 3 82,6-6 0,-5 0-204,0 0 0,1-2 15,3-2 0,0-4 95,1-9 1,-1 2 48,1-5 0,-1-1 162,0-4 0,1 0 67,-1 0 1,2 2 195,3 2 0,-4-1-233,4 6 1,-8 3-74,0 5 593,-1 5 0,4-1-237,1 8 0,-5 3-69,0 6 0,-5-1-100,1 0 0,-2 5-255,-2-1 0,0 2 19,0-1 1,0-7-86,0 2 224,0-2-9,0-3-928,0-2 348,0-5 369,0 0 1,1-7 68,3-5 0,3-2 6,5-7 0,1 5 139,-1-5 0,1 6 165,-1-2 0,0 4-83,1 0 1,-1 6 100,1 3 0,-1 3-76,1 1 0,-5 1-106,0 3 0,-1 7 25,1 6 0,-2 6-271,-6 2 0,0 0-227,0 4 0,0-7-352,0-1 0,1-6 247,3 1 0,-1 1-332,5-5 0,1 2-381,3-10 0,4 4 148,1-3 1042,5-1 0,-3-4 0,6 0 0</inkml:trace>
  <inkml:trace contextRef="#ctx0" brushRef="#br0" timeOffset="176">9503 13804 9448,'0'-7'1043,"0"-4"0,-5 11 42,1 0 0,-4 1-489,4 8 1,-2 0 119,2 8 1,3-3-482,-3 2 0,2 2-451,2-2 1,0 1-1776,0-5 1433,0 1-143,0-1 1,2-1-67,2-2-2301,-3-4 1704,5-5 1364,-6 0 0,0 0 0,0 0 0</inkml:trace>
  <inkml:trace contextRef="#ctx0" brushRef="#br0" timeOffset="177">9453 13581 7916,'-6'-20'0,"5"2"448,-3 6 1,2 4 2331,2-1-1556,0 7-836,0-4 1,2 6-789,2 0 0,-1 0 309,5 0 0,2 2-1028,6 2 0,-2 4 684,3 8 1,-4 0 434,0 4 0,-1 1 0,1 4 0</inkml:trace>
  <inkml:trace contextRef="#ctx0" brushRef="#br0" timeOffset="178">9676 13791 7916,'4'13'0,"0"-1"0,6 1 834,-2-1 1,-2 0 294,-2 1 0,-3-1-472,-1 1 0,5-5-242,-1 0 1,0 0-445,-4 5 0,0-5 109,0 0 8,0-5 42,0 3-27,0-6-343,0 0 0,4-6 136,0-2 0,6-3-237,-2-2 0,3 0 141,1-4 0,1 2 124,-1-6 0,5 6 22,-1-1 0,1 2 192,-5 1 1,1 5 161,-1 0 0,-4 5 228,1-1 0,-5 3-241,4 1 1,-5 5-89,1 3 1,-3 5-826,-1 3 1,0-1 381,0 6 0,-4-4-560,0 3 0,0 0 440,4 0 1,0-2-2145,0-5 2508,0-1 0,11 0 0,3 1 0</inkml:trace>
  <inkml:trace contextRef="#ctx0" brushRef="#br0" timeOffset="179">10421 13556 7916,'6'-20'0,"0"-2"0,-6 6 0,0-1 3177,0 5-1458,0 0 107,0-1-1402,-6 1 1,0 5-361,-7 3 1,5 4 167,0 4 0,3 3-1,-3 5 1,5 2-206,-1 2 1,3 0 141,1 4 0,1-5-55,3 2 0,-1 1-15,5-2 0,1 1-236,3-5 0,1 1-153,-1-1 1,-1 5-229,-3-1 0,2 1 28,-6-5 0,0 5 203,-4-1 1,0 5-406,0-5 1,-1 5 227,-3-4 0,1 3 85,-5-3 1,-1-1 161,-3-3 0,4-1 168,-1 1 0,5-6-195,-4-3-191,0 3 869,-5-6 114,1 4 0,4-5 1055,-1 0-1193,7 0 1,-4-1 623,6-3-320,0 3-371,0-5 1,0 7-184,0 4 0,1 0-8,4 3 1,0 7 153,3-2 1,2 6-74,-6-2 0,4 5-307,-3-2 1,3 4 99,-4 1 0,1-5-708,0 1 1,-4-6 398,3 2 0,2-4-762,-2 0 413,5-1 0,-2-1-403,6-2 1,-5-4-199,0-5 0,1 0 165,3 0 1069,0 0 0,1-5 0,-1-2 0</inkml:trace>
  <inkml:trace contextRef="#ctx0" brushRef="#br0" timeOffset="180">10743 13680 10170,'12'0'1433,"-1"1"-760,-2 3 0,2 7-321,-3 6 0,3 5-191,1-1 1,1-2 14,-1 2 0,1-1 70,-1 5 1,1-4-826,-1-1 325,0-4 217,-5 1 1,4-4-2074,-4-1 1054,0 1-519,-1-1-448,-1-5 1374,-4 4 649,5-10 0,-1 5 0,2-6 0</inkml:trace>
  <inkml:trace contextRef="#ctx0" brushRef="#br0" timeOffset="181">11016 13742 7926,'-6'-7'872,"5"-4"1,-10 12-136,3 3 0,-7 5-354,-2 11 0,-5 1-507,1 4 1,3 1 40,2 3 1,-2-3-2058,1 3 982,6-3 1158,0-1 0,4 0 0,-5 0 0</inkml:trace>
  <inkml:trace contextRef="#ctx0" brushRef="#br0" timeOffset="182">11152 13990 7937,'13'7'0,"-6"4"0,-2-10 2761,-5 10-1298,0-9-1120,-5 9 1,-1-5-545,-2 7-434,-3-1 1,3 1-1829,-9-1 2463,3 0 0,-4 1 0,6-1 0</inkml:trace>
  <inkml:trace contextRef="#ctx0" brushRef="#br0" timeOffset="183">11661 13915 7822,'0'-12'689,"0"-6"0,0 3-298,0-6 1,0 2-204,0-2 1,0-2 234,0 2 0,-5 3-101,-4 2 0,2-2 58,-1 1 0,0 2-42,-5 7 0,-3-2-139,-1 6 9,1 0-38,-2 4 0,3 1-90,-6 3-131,6 3 260,-9 6-325,11 5 163,-5 1 51,5 11-404,6-4 233,2 5 79,-1-6 0,5 5-120,-4-4 1,6 0 78,3-5 1,-1-4-162,5 3 0,2-5 40,6 2 1,-2-7-6,3-2 1,2-5-14,2 1 0,1-4-92,-2-4 1,2-1 276,-5-7 1,5 1-106,-1-10 1,-3 3-59,-2-6 0,2 0 48,-1-9 1,-1 0-181,-4-4 0,1-6 50,-1-2 0,1-4 87,-1 0 0,-5-1 192,-3 1 0,2 2 241,-2 5 1,0 2 113,-4 11 0,0 2-221,0 6 1,-4 3 1077,0 6-501,-6 5-304,3 2 0,-5 11-79,-1 7 1,5 6 163,0 10 0,1 8 138,-1 9-334,-3 2-171,9-4 1,-7 3-182,4-6 1,1 9 80,4-5 0,2 1-1283,2-9 642,-3-5 428,10 4 0,-5-10-857,2 3 0,7-3 457,-2-1 0,2-6-321,-3-3 0,1-2 284,-1-1 1,2-2 41,2-3 1,-2-3 48,3-5 1,-4 0 156,0 0 0,-1-5 109,1-3 0,-5-7 0,0-2 0,0-5 512,5 1 1,-5 3-264,0 2 1,-5-2-373,1 1 1661,-2 1 2520,-2 3-2220,0 7-363,0 0-1306,0 6 0,0 1 83,0 4 0,0 1-500,0 7 0,1-1 388,3 1 0,-3-5-821,4 0-372,-4 0-898,5 5-32,-5-1 2206,10-5 0,-4-1 0,5-6 0</inkml:trace>
  <inkml:trace contextRef="#ctx0" brushRef="#br0" timeOffset="184">12070 13605 7833,'-5'-12'3972,"4"5"-3795,-5-4-288,1 10 0,5 1-54,0 8 1,1-1-170,7 1 0,-4 0-639,5 5 0,-5-1 524,4 1 1,-1-1 135,1 0 313,3 1 0,-4-1 0,5 1 0</inkml:trace>
  <inkml:trace contextRef="#ctx0" brushRef="#br0" timeOffset="185">12331 13395 7874,'0'-14'0,"0"-3"0,0 3 716,0-2 1,4 2-239,0 2 1,2-1-213,-2 1 1,-3 4 215,3-1 1802,3 1-1608,0 1 0,6-2-208,-1 4 0,-4 1-209,1 4 1,-3 2 168,3 2-368,2 3 0,-6 5 45,3 1 1,-1 4-123,-2 4 0,-4 3 119,3 0 0,-8 7-136,-4 2 0,-3 1-26,-2-1 0,1 2-7,-1-6 1,2 4-6,3-4 0,3-2 49,5-6 27,0 2-141,0-9 155,0 10 0,0-11 0,5 1-261,3-6 250,3-5-4,2 3 0,-1-6-425,1 0 192,-1 0 49,0 0 1,2-2-49,3-2 1,-8-3 52,4-5 0,-5-1 62,0 1 1,-2 4 306,-6-1 0,0 1-111,0-4 0,0 4 565,0-1 0,0 5-330,0-4 0,-2 5 311,-2-1-244,3 3-179,-5 1 0,5 0 174,-3 0-59,3 11 757,-5 2-647,1 12 0,3 0 215,-2 0 309,-3 5 1,4 0-396,-5 4 1,4 0-231,-4-5 0,4 4-89,-5-4 1,5 0 954,-4-4 1,1-2-717,-1-2-479,-3-3 0,4 0 0,0-10 0,-4 8 0,4-14 0,-5 9 0,-2-10-2081,-3 3 1,2-2-169,-6-2 1406,1 0-2924,-11-6 3610,0 5 0,-18-5 0,-2 6 0</inkml:trace>
  <inkml:trace contextRef="#ctx0" brushRef="#br0" timeOffset="186">7145 14759 7916,'0'-13'0,"0"1"931,0 0 222,0 5 463,0-4-649,0 9-261,0-3-475,0 5 1,0 1-14,0 3 1,0 5 48,0 7 1,-5 3-36,-3 6 0,2 3-84,2-3 0,3 2 45,1-6 0,0-3-78,0-2 1,0-2 10,0-2 1,4-3 274,0-1-106,6-5 70,-4 8-251,7-10 0,-2 3 49,-3-8 1,2 1-127,-6-5 0,1 4-4,0-4 1,-4-1-102,3-3 1,-2 0-179,-2-1 1,0 1 134,0-1 1,0 1 48,0 0 0,0-1 22,0 1 0,0-5-91,0 1 0,0-1 72,0 5 1,0-1 128,0 1 1,0 0-41,0-1 0,1 1 60,3-1 1,-1 2 8,5 3 1,-4-3-62,4 3 165,1-3 1,2 2 24,-3 1-103,3 5 1,-4-2-47,5 5 1,1 5-21,-1 4 0,1 7 69,-1 5 0,0 7 5,1 0 0,-1 7-122,1-2 1,-5 3 71,0 1 1,3-4-192,2 0 0,3-5 104,-3 1 1,-1 1-754,4-1 0,-2 0 358,-1-4 0,-1-5 196,0 1 0,1-6-463,-1 2 1,1-5-730,-1-4 1,0 2 313,1-6 0,-5 4-43,0-3-234,1-1 935,3-4 0,-4-6 84,1-2 1,-7-7 338,3-2 0,1-10 0,1 0 0</inkml:trace>
  <inkml:trace contextRef="#ctx0" brushRef="#br0" timeOffset="187">7716 14746 7916,'-5'-19'0,"-2"1"0,-6 10 0,1 0 0,-2 6 1532,-2 2 1,-4 7-525,-5 10 0,-5 2-307,-3 6 0,-1 5-322,1 3 0,-3 3-134,3 1 1,4-4-1282,4 0 0,1-5 690,8 1 0,-1-3 355,5-1 0,5-4-336,3-1 0,4-5-2802,4 2 3129,3-3 0,11-2 0,1 0 0</inkml:trace>
  <inkml:trace contextRef="#ctx0" brushRef="#br0" timeOffset="188">8051 14870 7940,'18'-6'0,"1"0"0,6 6 0,0-4 0,0 0 0,-6 0 1804,-2 4 1,-4 0-618,0 0 0,-1 0-329,1 0 0,-1 0-267,0 0 0,-3 4-163,-1 0 0,-5 1-108,1 0 1,1-3-101,-1 7 1,-1-1 27,-7 4 0,-3 1-116,-5-1 1,-5 0-1411,1 1 0,-6 3 763,1 1 0,-1 1 305,1-2 1,-1-2-2470,6 3 1,-5 1 2678,4-2 0,-5 6 0,3-3 0</inkml:trace>
  <inkml:trace contextRef="#ctx0" brushRef="#br0" timeOffset="189">8051 15267 7940,'8'4'0,"1"1"0,-1-1 520,4-4 1,-3-4 1829,-1-1 0,1-4-1299,8 1 0,-2-4-487,6 0 1,0-4-713,3-1 0,-3 0 177,0 5 1,-5-2-1319,5-2 0,0 2 850,3-3 0,0 5-1546,-3 4 1,1-3 1984,-6 2 0,6-2 0,-3-1 0</inkml:trace>
  <inkml:trace contextRef="#ctx0" brushRef="#br0" timeOffset="190">8572 15019 7940,'0'13'0,"0"-1"422,0 0 1,0 2 624,0 3 1,0-3-207,0 2 0,0 2-329,0-1 1,1-1-439,4-4 0,2 4 41,5-4 0,-2 3-37,2-7 0,-2-1 90,6 2 0,-2-7 77,-2 3 31,6-4-55,-4-1-252,4 0 231,-6 0-95,1-6-21,-1 5 0,1-10 47,-1 3 7,0-3 249,-5-2 1,3-5-33,-6-2 0,4-1-104,-4-4 1,1 3-54,-5-7 1,0 3-211,0 1 1,-7 6-239,-6 2 1,-2 5-485,-10 4 1,2 2-3963,-10 6 4696,-6 11 0,-10 3 0,-8 11 0</inkml:trace>
  <inkml:trace contextRef="#ctx0" brushRef="#br0" timeOffset="191">15035 12725 8026,'-8'0'282,"0"0"0,5-2 284,-1-2-242,3 3 551,1-5-528,0 6 1,0 2-136,0 2 0,6-1 47,7 5 1,9-1 350,7 1 1,9-2-113,0-6 0,8 0-128,4 0 0,0 0-493,3 0 1,3-5 320,-3 1 1,3-4-445,-3 4 1,-2-4 227,3 4 1,-3-5-211,-1 5 1,-9-1-200,0 0 0,-9 4-393,5-3 0,-8-2-373,0 2 0,-8 0 521,-5 4 1,-2-1-106,-1-3 777,-7 2 0,-6-3 0,-6 5 0</inkml:trace>
  <inkml:trace contextRef="#ctx0" brushRef="#br0" timeOffset="192">15184 13060 8033,'-5'0'582,"5"0"0,7 0 9,9 0 1,-1 0-165,6 0 0,5 0 43,7 0 0,7-2-96,2-2 0,9 1-237,-2-5 1,4 1-177,-4-1 1,1-3-351,-1 3 0,0 1-481,-4-1 1,-2 5 475,-6-1 0,-1 1-180,-3-1 0,-3 2 185,-5-2 1,-6 3 388,-2 1 0,-3 0 0,-2 0 0</inkml:trace>
  <inkml:trace contextRef="#ctx0" brushRef="#br0" timeOffset="193">15668 12588 8062,'-6'-12'465,"5"4"787,-3-1-525,3 1-465,1 1 0,1-2-24,3 5 0,7-1-5,6 5 0,9 0-6,-1 0 1,4 0-6,0 0 1,2 6 0,6 2 0,-1 3 64,-3 2 1,3-1-56,-3 0 1,2 5-111,-2-1 1,-3 7 102,-5-3 0,-2-1 3,-2 2 1,-3 1-24,-6 7 0,-5-3-88,-3 3 0,-2-1 47,-2 1 1,-13 2 33,-7 7 0,-12 0-699,-13 4 1,-5 2-394,18-20 1,-2 1 0,0 1 0,-1-1-1058,-8 2 1,-1 0 1950,-3 1 0,-1 1 0,-2 1 0,-1 0 0,0-1 0,-1 0 0,2-1 0</inkml:trace>
  <inkml:trace contextRef="#ctx0" brushRef="#br0" timeOffset="194">14043 11472 8057,'-7'-5'1032,"1"3"1,6 0-1276,0 10 0,-1 8 78,-3 17 0,1 11-11,-5 14 1,4-3 1233,-4-1 0,5 1-571,-1-1 1,2-6-421,2-6 0,6-5-216,2-4 0,4-3 75,5-5 0,-2-6-244,6-2 1,-6-5 106,2-3 1,0 0-579,0-5 0,4 0 310,-5-4 1,5-1-184,-5-3 0,6-4 662,-1-9 0,-3-2 0,0-6 0</inkml:trace>
  <inkml:trace contextRef="#ctx0" brushRef="#br0" timeOffset="195">14440 11906 7687,'7'-12'-123,"4"5"123,-3 3 0,-1 2 0,1 2 1334,-5 0 1,7 2-580,-6 2 0,1-1-325,-1 5 0,-1-4-1376,5 4 726,-5 1 485,8 3 229,-9 0-3482,9 1 2988,-10-6 0,-1 4 0,-7-4 0</inkml:trace>
  <inkml:trace contextRef="#ctx0" brushRef="#br0" timeOffset="196">14390 11633 8057,'2'-11'-200,"2"3"0,3 3-417,5 5 1,0 0 370,1 0 1,3 0 245,1 0 0,4 1 55,-5 3 1,5 2-153,-5 2 0,5 3 200,-4-3 0,1-1-167,-2 1 0,-1-1 64,6 1 0,-6 4 0,3-6 0</inkml:trace>
  <inkml:trace contextRef="#ctx0" brushRef="#br0" timeOffset="197">14936 11857 8057,'6'12'1279,"-4"0"-814,7 1 0,-2-5-157,1 0 0,-3-3 725,-5 3 1,0-4 151,0 4-26,0-5-360,0 2-1256,0-5 62,0 0 0,0-5-393,0-3 0,2-3 342,2-2 1,-1 1 50,5-1 0,-4 5-152,4 0 601,1 0 0,3-3-106,0 2 0,-3 4-142,-1 5 1,0 0 288,5 0 1,-1 5 424,0 4 1,1 0-216,-1 0 1,1 6-105,-1-3 1,-1 3-346,-3-2 1,7-5 74,-2 0 1,2-1-37,-3 1 1,1-2 124,-1-6 1,5 0-31,-1 0 0,2-2-107,-1-2 0,-3 2-108,2-7 0,-2 1 11,-2-4 1,-3-1 143,-1 1 1,-5-1-88,1 1 1,-3 0 75,-1-1 1,0 1-24,0-1 1,0 1-13,0 0 0,-4-1 219,0 1 0,-4 4 90,3-1 50,-4 7 1,6-8 53,-5 6-278,5 0-228,-3 4 188,6 0 293,0 0-141,0 5 0,2-3-171,2 2 818,-3-3-206,5-1-521,-6 0 3207,0 0-3405,-6 0 1,4 0 413,-7 0-199,1 0 0,-4 1 97,-1 4 1,5-3-46,0 7 0,1-1-96,-1 4 0,-2-4 50,6 1 0,0-1 37,4 4 0,0 1-13,0-1 0,0 1 15,0-1 1,1 0-113,3 1 0,-1-2 61,5-3 1,5 3-269,3-3 1,2-1 83,-1 2 0,-2-7-184,5 2 0,-4-1 79,0 1 0,2-2-486,-1 2 1,3-3 89,-3-1 0,-1 0-66,-3 0 0,3 0 199,1 0 1,-1 0 119,-3 0 0,-1-1 123,1-3 0,0 1 14,4-5 1,-3-1 214,2-3 1,-2-4-93,-2-1 1,-3-1 247,-1 2 1,-1 2 172,1-3 1,-1 3 360,-3 2 0,-3 0 156,4-1 1,-4 5-389,-1 0 0,0 4-44,0-5 0,0 5 437,0-4-712,-6 5 1,4-2 290,-7 5-650,7 0 151,-9 0 0,4 5-14,-6 3 0,5 8 37,0 0 0,1 1 66,-1-5 1,-2 0-145,6 1 0,0-1 68,4 1 1,0-5 50,0 0 1,0-4-239,0 5-472,0-7 531,5 4 0,2-6 122,6 0 0,-5 0 0,0 0 1,-1-6-23,1-2 1,2 1 214,-6-1 1,2 0-58,-2-5 1,-3 5 384,3 0 0,-2 4 52,-2-5 137,0 7-196,0-4-450,0 6 1,1 1 47,3 4 1,-3-3 270,4 7-617,2-1 1,-5 4 161,7 1 0,-5-2 116,4-3 1,-1-1-238,1-3 1,3-3-707,-3 3 0,3-2 466,2-2 0,-1 0 104,1 0 1,-2-2 257,-3-2 1,3 2-114,-3-7 1,3 1 30,2-4 1,-2-2-1,-3-3 1,2 4 1022,-6-4 1,5 2-445,0-2 1,-2 4 67,1-4 1,-4 7 393,4 2 358,-5 5-403,8-8-509,-4 10 1,1 1-82,0 8 1,-1 3 61,2 2 1,-2 3 25,-3 1 1,-3 1-193,3-2-600,-2-2 0,-2 4 241,0-6 1,1-1-542,3-2 254,-3-4 112,5 1 1044,-6-5-442,0 4 0,0-6-96,0-3 1,0 1-87,0-5 1,1 0 87,3-5 1,-2-1-102,2-2 0,1 6-184,0-2 1,0 2-474,-1-2 1,-1 4-72,5-1 595,1 7 1,3-5-271,0 3-416,1 2 0,-1-3-229,1 5 809,-1 0 1,0 0-578,1 0 874,-1-6 0,1 3-14,-1-5-85,-5 5 621,4-2-277,-10-1 903,5 5 1,-5-3-509,3 8 1,-2 3 413,2 5 1,-3 1-480,-1-1 1,2 0-345,2 1 1,-3-1 231,3 1 58,3-1-3023,0 0 1430,5 1 1072,1-1 0,5-5 0,1-1 0</inkml:trace>
  <inkml:trace contextRef="#ctx0" brushRef="#br0" timeOffset="198">16425 11534 7908,'0'-7'3186,"0"2"-2702,5 5 1,-2 0-132,5 0 0,1 0-109,3 0 1,0 0-200,1 0 0,-1 1-1547,1 3 1,-1-2 651,0 2 0,1 3-453,-1 1 1303,1-3 0,-1 6 0,0-4 0</inkml:trace>
  <inkml:trace contextRef="#ctx0" brushRef="#br0" timeOffset="199">16673 11609 7908,'7'1'188,"-3"3"1,3-3-189,0 5 1352,5-6-835,-5 0 1,4 0 275,-3 0 0,3 0-47,2 0-332,5 6-41,-5-5 0,5 4 205,-5-5-306,-6 0-109,4 0 0,-9 5 54,7-1 1,-7 5-493,3 0 0,-4 2 166,-1 1 0,-6 2-8,-2 2 0,-7-1-122,-2 6 1,-1-4 139,2 3 1,2-4 10,-2 0 1,2 2-80,1-1 1,7-1 497,1-4-115,4 1 29,1-6-157,0 4-169,0-4 115,0 0 0,1 2-312,4-5 132,1 0 1,7-4-1234,5 0 618,-4 0 352,9 0 167,-9 0-1029,4 0 1,-6-1 58,0-3 1212,1 3 0,-1-16 0,1 3 0</inkml:trace>
  <inkml:trace contextRef="#ctx0" brushRef="#br0" timeOffset="200">16685 11733 7908,'-12'0'0,"-1"0"1826,7 0-750,0 0-732,6 0 0,1 0-147,4 0 0,1 0 129,7 0-136,5 5 1,1-3 135,6 2-1818,5 3 1083,-4-6 0,6 9 234,-3-6 175,-3 0 0,10 1 0,-4 2 0</inkml:trace>
  <inkml:trace contextRef="#ctx0" brushRef="#br0" timeOffset="201">17132 11720 10138,'-8'0'1445,"-1"0"0,1 0-954,-4 0 0,-1 0-222,1 0 1,-1 6-234,1 2 0,1 3 130,3 1 0,2-3-319,6-1 262,0 0 122,0 5 0,2-2-193,2-3 0,3-3-552,5-5 1,0 0 287,1 0 1,-1 0 5,1 0 1,-1-1-6,0-3 0,1-2 123,-1-2 1,-4-2-179,1 6 119,-6 0 288,2 4-154,-5 0 1,0 6-57,0 2 1,0 3 581,0 1 1,0 1-46,0-1 1,0 1-188,0-1 0,6-1-72,2-3 1,4 2-794,5-6 0,-2 0 318,6-4 0,-5 0 178,5 0 0,-1-5-100,5-4 1,-1-6-410,-4-1 1,2-5 255,-5 5 0,4-8 131,-5-1 0,-3-1 135,-5-7 0,0 0-99,5-4 1,-7 0 615,-1-1 1,0 5-296,-1 0 1,0 6-80,-4-2-30,0 8 165,0 3 1,0 6 2080,0-1-1202,-5 6-447,3 2-46,-3 5-278,5 0 1,0 1-130,0 3 0,-4 9 78,0 8-29,0 2-419,4 7 0,0 1 264,0 2 0,0 2 119,0-1 0,5-4-164,3-1 1,3-3-704,2-1 1,-1-2 146,1-2 1,-1 1-121,0-6 1,1-3-1721,-1-5 1112,1 0 551,-1-1 716,0-1 0,-5-1 0,-1 2 0</inkml:trace>
  <inkml:trace contextRef="#ctx0" brushRef="#br0" timeOffset="202">17281 11646 7912,'-20'0'2602,"2"0"-1961,12 0 1,0-2-304,6-2 1,6 3 94,2-3 0,10 1-148,7-1 1,1 1-630,7-5 1,0 5 204,4-1 1,0-2-1133,1 2 1,-3 0 329,-2 4 0,2 0-60,-6 0 1,-4 0 358,-5 0 642,-4 6 0,7 1 0,-4 5 0</inkml:trace>
  <inkml:trace contextRef="#ctx0" brushRef="#br0" timeOffset="203">17740 11658 7912,'0'13'800,"0"-1"-582,0 0 0,-2-3 309,-2-1 0,3 0 456,-3 5 1,4-1-552,4 0 1,3-1-345,5-2 1,-4 2-676,1-3 1,-1 2 455,4-2 0,1 2-1116,-1-6 0,1 1 327,-1-1 920,-5-2 0,9 3 0,-2-5 0</inkml:trace>
  <inkml:trace contextRef="#ctx0" brushRef="#br0" timeOffset="204">17827 11522 7912,'0'-13'1611,"0"1"-1521,0 0 1,5-1-708,3 1 1,3 5 236,2 3 0,-1-2 162,1 2 1,-1 0-205,0 4 0,1 0 108,-1 0 1,-4 5 313,1 4 0,-1 7 0,4 4 0</inkml:trace>
  <inkml:trace contextRef="#ctx0" brushRef="#br0" timeOffset="205">17963 11646 7912,'0'23'262,"0"-2"0,0 2-44,0-2 0,0-3 27,0-2 0,5-2 59,4-1 1,2-1-87,1 0 0,1-3 295,-1-1 0,0-5-94,1 1 1,-1-3-66,1-1 0,3-5-94,1-4 1,-1-2-43,-3-1 0,-5-5 13,0 1 1,-5-5-1,1 5 1,-3-6-215,-1 1 1,-1 2 93,-3-2 1,1 6 119,-5-2 1,0 8-1672,-5 0 0,2 5-1780,3-4 1066,-3 5 2154,10-2 0,-10 5 0,4 0 0</inkml:trace>
  <inkml:trace contextRef="#ctx0" brushRef="#br0" timeOffset="206">18323 11584 7912,'1'8'3137,"3"0"-2975,3 1 1,1 3 420,1 0 366,-7 1 0,4-1-367,-6 1-740,0-1-105,0 0 300,5 1-618,-3-6 370,3-2 187,-5-5 127,0 0 1,2-4-259,2 0 0,-1-10 91,5 2 1,0-3 32,5 2 0,-1 1 475,0-1 1,1 1-184,-1 0 0,1 5 565,-1 3 0,-4 1 101,1-1-428,-1 2 1,3 2-129,-3 9 1,2 2-157,-6 1 0,0 0 112,-4 1-511,0-1 210,0 1 1,0 3-1510,0 1 0,0-1 354,0-3 770,0-6 359,0 4 0,0-5 0,0 7 0</inkml:trace>
  <inkml:trace contextRef="#ctx0" brushRef="#br0" timeOffset="207">19675 12105 11320,'12'18'-354,"1"2"1,-1 4 1122,1 1 1,-7-1-329,-1 1 1,-4 0-131,-1 0 1,0 1-122,0 3 0,0-7-431,0 3 1,0-9-72,0 1-190,0-3 762,0-8-143,0 0 0,1-6-101,3 0 0,-1-7-99,5-5 1,1-2 47,3-7 1,-4 1 42,1-5 1,-1 0 140,4 0 0,-3 0 73,-1 1 1,-1 3 133,1 0 1,3 7-210,-3 2 0,-1 4-59,2 4 0,-5 2 349,4-2 0,0 8-107,5 4 1,-1 8-222,0 0 0,-3 5 63,-1-5 1,-1 2-420,1-1 0,2-3-4,-6 2 0,4-6-213,-4-2 0,0-4 148,-4 4 170,0-5 1,2 3 287,2-6 0,-3-2-122,3-2 0,-1-3 21,1-5 0,-1 0-53,5-1 1,-3-3 358,3-1 1,-1-4 14,1 5 1,3-1 76,-3 5 0,-1 4 258,1-1-402,-5 7 0,4-4-330,-3 6 1,-1 0 91,5 0 0,-4 1-867,5 4 1,-5 2 469,4 5 1,-1 4-999,1 1 1,3 0 598,-2-5 1,2 0 300,1 1 1,0-1-367,1 1 0,1-2-13,2-3 1,-2-3 262,2-5 1,2 0 163,-1 0 1,4-1 253,-5-3 1,1 1 135,-5-5 0,0-5 28,1-3 1,-1-5 47,1 5 0,-1-5 16,0 4 1,-3-3-206,-1 3 0,-5 1 117,1 3 0,-3 1 2576,-1-1 1,0 5 20,0 0-1898,0 5 1,-5-2-315,-4 5 1,-6 5-12,-1 3 1,-1 3-147,5 2 0,-1-1 126,1 1-476,0-1 0,1 1 223,2-1-746,4 0 553,5 1 1,1-2-792,3-3 648,3 3 1,6-10-52,-1 4 1,0-4-2,1-1 0,-1 0 2,1 0 1,-1-1 197,0-4 0,1-1-92,-1-7 1,1 1 501,-1-1 0,-4 2-217,1 3 0,-5-2 223,4 6 0,-5-1-166,1 1 1,-1 2 1168,1-2-918,-3 3 0,10 6-96,-3 3 0,-1-1-299,2 2 1,-2-1 137,1 4 1,3-3-1221,-3-1 0,3-1 615,2 1 0,-2-1-1238,-3-3 1170,8-3 0,-7 5-942,7-6 0,-2 0 150,-2 0 1304,-5 0 0,4-6 0,-4 0 0</inkml:trace>
  <inkml:trace contextRef="#ctx0" brushRef="#br0" timeOffset="208">20940 12005 8898,'9'-6'3574,"-1"1"-3466,0 4 1,0 7 412,1 2 0,-2 4-128,1 5 1,3-2-178,-3 6 0,3-2-7,2 2 0,-1 1-830,0-6 0,1 5 13,-1-5 0,1 1-1044,-1-5 1067,0 1 0,5-1-1265,-1 1 1292,1-7 1,-5 0-478,1-6 1035,-1 0 0,1-11 0,-1-3 0</inkml:trace>
  <inkml:trace contextRef="#ctx0" brushRef="#br0" timeOffset="209">21250 12030 7825,'-12'-18'932,"0"6"0,-2 1 126,-3 7 1,-2 0-450,-6 4 0,-5 7-462,-3 5 1,-3 7 97,-1 10-1454,-1 3-1348,1 11 1254,6-5 1303,0 5 0,1 0 0,-2 1 0</inkml:trace>
  <inkml:trace contextRef="#ctx0" brushRef="#br0" timeOffset="210">22615 11596 7816,'0'-12'261,"0"4"-218,0-1 1,0 5 1372,0-4-741,0 0 1,0-1 898,0 1-706,0 5-615,0-2 1,4 16 76,0 5 1,0 12-57,-4 5 1,0 8-298,0 5 1,2 2 92,2 2 0,-3-8-258,3-4 0,-1-3 4,1-6 1,-2-1-193,2-7 0,-1-1 74,1-7 0,-3 2-76,3-7 130,-2-2-283,-2-1-293,0-5 0,0-1 329,0-3 1,-5-3 44,1-6 0,-4-5 235,4-2 0,-6-5 60,2-4 1,1-3-80,-1-5 0,5-2 25,-1-2 1,3 1 708,1-5 0,0 5-355,0-2 0,0 5 662,0 4 1,1 3-411,3 5 1,3 6 559,5 2 0,1 3-298,-1 2 1,1 1-99,-1 3 0,5 2 262,-1 6 1,1 2-341,-5 2 1,0 4-73,1 8 1,-2 0-146,-3 4 1,2 1-250,-6 4 0,0-2 89,-4-2 1,0 1-39,0-6 1,-4 2-167,0-1 0,-6-7-294,2 2 1,-3-2-1030,-2 2 1,1 0 687,0 1 1,-1-1-1096,1 1 0,-1-5 265,1 0 1563,0 0 0,-1 5 0,1-1 0</inkml:trace>
  <inkml:trace contextRef="#ctx0" brushRef="#br0" timeOffset="211">23136 11299 7859,'0'-13'512,"0"1"0,0 3 447,0 1 0,-1 7-389,-3 1 1,-9 8 207,-8 13 0,-6 8-101,-2 16 0,-6 8-273,18-21 1,1 2 0,1-1 0,0 1-395,0 1 1,1 0 0,-1 4 0,0 0 95,0-2 0,1 0 1,1 1-1,1 0 172,1-3 0,1 0 0,-5 33 62,-1-6 0,2 0-394,1 0 0,5-10 116,0-2 1,5-9-555,-1 0 1,3-6 328,1-2 1,0-7 71,0-1 1,0-2-3296,0-6 2439,5-1 0,1-7-68,2-1 1,3-5 293,-3 1 1,5-8 721,3-5 1,-2-7 0,4-3 0</inkml:trace>
  <inkml:trace contextRef="#ctx0" brushRef="#br0" timeOffset="212">23099 11956 7859,'7'0'2908,"-2"1"-2005,-5 3 0,-1 7-290,-3 6 0,-3 9-273,-6-1 0,-3 7-128,-1-3 1,1 4-629,3-4 1,2-2 314,3-6 1,-2 1-638,6-6 0,0 1 445,4-5 0,0-3-603,0-1 11,0-5-114,0 2 550,0-5 0,0-5 176,0-4 0,0-7 42,0-5 1,4-2 4,0-2 0,5-4 13,-5 0 1,4-4 53,-4 4 0,6 6 697,-2 6 1,-1 3 43,1 2 0,-4 5 351,5 3 0,-2 8-610,1 4 0,3 9-72,-3 3 0,3 8 1498,2 1 1,-1-1-843,0-8 1,1 4-269,-1-4 0,1-2 190,-1-1-47,6-9 0,-4-2-118,2-6 1,-2-2 110,-2-2 1,1-4-572,-1-9 0,-3-2 8,-1-6 1,-5-4-809,1 0 1,-3-4 432,-1 4 1,-1-1-647,-3 1 0,1-1 474,-5-3 1,5 1-2326,-1 3 1,2 7 676,2-3 0,0 7 1983,0-3 0,6 6 0,1-3 0</inkml:trace>
  <inkml:trace contextRef="#ctx0" brushRef="#br0" timeOffset="213">23781 11633 7842,'-5'-6'3204,"3"-6"-2355,-3 11 0,10-9 265,3 6 1,9-1-503,4 1 0,4 1 67,3-5 0,4 4-255,5-5 1,2 5-145,2-4 0,-6 4-583,2-5 0,-7 7 257,3-2 0,-5 1-1020,1-1 0,-7 2 652,-1-2 0,-10 3-1556,1 1 0,-8 1 885,0 3 1,-5 3 1084,-7 6 0,-6-1 0,-11 0 0</inkml:trace>
  <inkml:trace contextRef="#ctx0" brushRef="#br0" timeOffset="214">23868 11621 7842,'-7'0'1973,"2"0"0,6 0-1571,3 0 0,0 1 524,9 4 0,-2-3-390,9 7 0,0-1-260,0 4 0,4 2-39,-4 3 0,0-4 151,0 4 0,0-3-243,0-2 0,-3 2-295,-9 2 0,2-2-398,-6 3 0,0-2 402,-4 1 0,-3 0-501,-5 4 0,-2-5 259,-10 2 1,3 1 134,-4-2 1,2 1-88,-1-5 1,-3-3 363,7-1 0,-2-1 1017,1 1-874,4-3 1,-5-3-166,5 2 39,6-3 1447,2 5-1035,5-6 1,0 1-52,0 3 0,0-1-22,0 5 0,10-5-35,2 1 1,9-2-32,-1-2 1,9 0-19,4 0 0,3-2-240,1-2 1,1-1 115,-1-4 1,-4 0-360,0 5 0,-5-5 191,1 5 0,-5 0-1546,-3 4 0,-3-4-17,-6 0-310,-5 0 1,3 5 514,-6 3 0,-1-1 1354,-7 5 0,-3 0 0,-6 5 0</inkml:trace>
  <inkml:trace contextRef="#ctx0" brushRef="#br0" timeOffset="215">23942 12204 7842,'-7'8'992,"3"0"0,3 1-406,1 3 0,0 1 429,0-1 0,0 0-454,0 1 0,0 1 294,0 2 0,0-2-454,0 2 1,0 2-345,0-1-145,0-1 1,0-3 177,0-1-1302,0-5 887,5 4-2002,-3-10 967,3 5 129,1-6 1,-5-1 465,3-4 0,-2-1 765,-2-7 0,0-5 0,0-1 0</inkml:trace>
  <inkml:trace contextRef="#ctx0" brushRef="#br0" timeOffset="216">23930 12080 8965,'12'0'389,"-3"0"540,-1 0 0,2 0-384,6 0 1,-2 0-210,2 0 0,2 0-112,-1 0 0,-1 0-1393,-3 0 0,-2 1 219,-3 3 950,3-2 0,-4 9 0,5-4 0</inkml:trace>
  <inkml:trace contextRef="#ctx0" brushRef="#br0" timeOffset="217">24153 12204 9945,'13'0'67,"3"0"16,1 0 0,-1-1-229,-3-4 1,5 3 171,2-7 0,-2 5-282,-1-4 1,1 5 153,-2-1-2090,1 3 2192,-5 1 0,-5 5 0,-1 2 0</inkml:trace>
  <inkml:trace contextRef="#ctx0" brushRef="#br0" timeOffset="218">24178 12303 7842,'-12'7'708,"5"4"0,1-8 452,6 5-630,0-5 1,6 6-127,2-4 1,3-1-128,1-4 1,5 0-221,0 0 0,7-2 54,-3-2 0,5-1-754,-5-4 1,-2 0 436,2 5 1,-6-5 268,2 5-63,2-5 0,-5-4 0,4-6 0</inkml:trace>
  <inkml:trace contextRef="#ctx0" brushRef="#br0" timeOffset="219">24476 12117 14183,'7'12'709,"0"5"1,-5 0-585,2-2 0,1 3-1777,-5-2 1,1 6 620,3-1 0,-2-3 1031,2-2 0,3 4 0,-1-1 0</inkml:trace>
  <inkml:trace contextRef="#ctx0" brushRef="#br0" timeOffset="220">24054 11026 7859,'0'-7'2730,"0"1"-2518,0 6 1,-1 3-353,-3 5 1,1 6 261,-6 11 1,1 0-17,-4 0 1,-1 3-193,1 1 0,1 4-331,3-4 0,-2-1-211,6-7 0,-4 1 99,4-6 117,-1 1 135,5-5-414,0-5 0,2-3 691,2-8 0,-1-3 0,5-5 0,0-5 0,5 1 0,-5-6 0,0 1 0,-1-2 232,1-2 0,3 0-32,-2 0 0,-4 4 274,-1 1 1,-2 5 168,-2-2-339,0 9 1,1-2 252,3 6 1,-2 5 592,2 8 0,3 6-445,1 1 0,3 6-19,1-1 1,1 1-317,-1-1 0,5-3-131,-1-6 1,5-4 393,-5 1 1,2-7-211,-1 3 1,-2-5-193,6-5 1,-6-1-20,1-7 1,-2-3-349,-1-1 1,-5-4-699,0 5 0,-5-2 532,1 1 0,-3 2 133,-1-5-29,0 4-240,0-2 438,0 6 0,0 5 0,0 2 0</inkml:trace>
  <inkml:trace contextRef="#ctx0" brushRef="#br0" timeOffset="221">24811 11398 10567,'0'18'684,"0"1"-67,0 6 0,0 1-283,0 3 1,-2 1-265,-2 3 0,3 2-489,-3-6 0,2 4 321,2-4 1,0-2-412,0-6 1,0 1 292,0-6 1,0 1-18,0-5 1,2-1 8,2-2 1,-1 0-1,5-4 0,-4-1 42,4-4 0,-4 0 61,5 0 1,-5-4-841,4-1 1,-4-4 960,5 0 0,-1-2 0,4-1 0</inkml:trace>
  <inkml:trace contextRef="#ctx0" brushRef="#br0" timeOffset="222">24674 11683 9556,'-8'0'2088,"0"0"-943,5 0 66,-3 0-819,23 0 1,-2 0-130,14 0 0,-3 0-797,-1 0 1,5-1 420,4-4 0,0 3 222,-1-7 0,2 7-582,-7-2 0,4 2-4027,-7 2 4500,3 0 0,-15 0 0,5 0 0</inkml:trace>
  <inkml:trace contextRef="#ctx0" brushRef="#br0" timeOffset="223">25084 11770 7806,'0'12'1850,"0"1"-1383,0-1 1,0 0-427,0 1 1,0 3 755,0 1-295,0-1-226,5-3 1,-3-5 228,2 0-103,3 1-65,-6-2 103,10 4-26,-10-10-625,10 4-1271,-9-5-2086,3 0 3568,-5 0 0,-5-11 0,-2-2 0</inkml:trace>
  <inkml:trace contextRef="#ctx0" brushRef="#br0" timeOffset="224">25171 11571 9538,'0'-12'779,"0"0"-519,0-1-843,5 6 277,2 2 1,1 1 80,0 0 0,1-1 96,3 5 0,5 2-740,-1 2 869,6 3 0,-2 11 0,4 1 0</inkml:trace>
  <inkml:trace contextRef="#ctx0" brushRef="#br0" timeOffset="225">25778 11745 7834,'0'-12'3612,"2"3"-2587,2 1 0,3 1-441,5-1 1,1-2-428,-1 6 0,2-6 13,2 2 0,-1 1-399,6-1 0,0 5 245,4-1 1,-1-1-1769,1 1 0,0-1 285,0 5 1467,-6 0 0,5 6 0,-5 1 0</inkml:trace>
  <inkml:trace contextRef="#ctx0" brushRef="#br0" timeOffset="226">26585 11522 7831,'7'-25'0,"2"2"750,-5 2 0,1-1-244,-5 5 0,0 1 355,0 3 1,0 1-275,0 0 0,-6-1-38,-2 1 0,-3 5 17,-2 3 1,-3 2-182,-1 2 0,-3 10-72,3 2 0,-4 10-43,5 3 1,-1 0-62,5 4 1,1 3-83,3 1 1,2-2-639,6 3 1,0-7 247,0 2 0,7-4-63,5-5 0,2 3-608,7-7 1,-5-4 427,5-3 1,-2-2-645,2 1 0,2-3 511,-2-5 0,1 0-433,-1 0 1,-2-1 1071,-2-3 0,-4-8 0,5-8 0</inkml:trace>
  <inkml:trace contextRef="#ctx0" brushRef="#br0" timeOffset="227">26796 11435 7831,'1'-12'0,"3"-1"0,3 5 962,5 0 1,-3 5-509,-1-1 1,0-2 1981,5 2-1517,-1 0 0,0 9-460,1 4 0,-1 6-426,1 1 0,-2 8 46,-3 1 0,3-1-39,-3 5 1,-1 2-228,1-2 1,-1 4-291,2-4 0,2-2 103,-3-6 1,3 1-411,1-6 1,1 1-248,-1-5 0,1-1-110,-1-2 794,0-4 0,1-5 347,-1 0 0,1-5 0,-1-2 0</inkml:trace>
  <inkml:trace contextRef="#ctx0" brushRef="#br0" timeOffset="228">27217 11460 7831,'-18'-7'2537,"5"0"-1411,-4 3 0,2 2 342,-2-2 0,-3 4-1072,-9 4 0,1 5-399,-5 7 0,-4 1 180,-4 8 1,-6-2 31,1 10 1,-2 0-499,-2 4 0,18-15 1,-2-1-1,-1 1 0,0 0 1</inkml:trace>
  <inkml:trace contextRef="#ctx0" brushRef="#br0" timeOffset="229">20605 13097 7829,'-12'-13'299,"0"1"0,-1 5-48,1 3 0,-2-1-117,-3 0 1,2 1 399,-5 4 1,-1 2-151,-4 2 1,6 3-43,2 5 0,9 5-119,4-1 0,2 6-14,2-1 1,6 1 119,2-1 1,5 1 67,3-6 0,2 1 9,3-5 0,-2-1-118,-2-3 0,-4 3-233,4-2 1,-7-2 53,-2 1 1,-5-4-294,1 4 1,-3 1 47,-1 3 0,-1 0-138,-3 1 1,-3-1-711,-6 1 1,1 0 473,-1 4 1,1-8-2153,0 4 1245,-1-3 1417,6-4 0,7 0 0,7-6 0</inkml:trace>
  <inkml:trace contextRef="#ctx0" brushRef="#br0" timeOffset="230">20729 13233 7829,'13'9'1299,"-1"-1"0,1-1-1518,-1 1 1,0 4 297,1 1 1,-1-1 261,1 5-341,-1-3 0,0 3 0,1 3 0</inkml:trace>
  <inkml:trace contextRef="#ctx0" brushRef="#br0" timeOffset="231">21040 13481 9318,'0'-12'643,"0"0"0,4-2-230,0-3 0,5-2-140,0-6 0,-2 0 135,1 1 1,-1-3-113,1-2 1,2-1-202,-6-3 0,0-3-109,-4 3 1,4 1 93,0-1 1,0 6 32,-4-2 0,0 8 333,0 5-314,0 2 0,-1 7-32,-3 3-141,-3 2 0,-5 9 92,-1 6 0,1 6 591,-1 10 0,5-1-354,0 5 1,5-4-92,-1 4 0,3-4-161,1 4 0,5-6 107,3 2 1,7-8-662,2-5 0,4 2 307,-5-1 1,5-1-634,-5-3 0,2-5-725,-1 0 595,-3-5 0,2 4-470,-8-3 625,4-3 75,-11 5 1,0-7 743,-5-4 0,-11-1 0,1-7 0</inkml:trace>
  <inkml:trace contextRef="#ctx0" brushRef="#br0" timeOffset="232">20965 13196 7829,'-12'0'0,"3"0"2265,1 0-967,5 0-505,-2 0-650,5 0 0,5 0-140,4 0 1,9 0-733,6 0 1,3 0 404,6 0 0,-6-4-1865,2 0 2189,3 0 0,-6 4 0,4 0 0</inkml:trace>
  <inkml:trace contextRef="#ctx0" brushRef="#br0" timeOffset="233">21474 13271 7829,'7'12'3280,"4"-4"-2403,-3 0 0,-3-3 1047,0 3-1603,1-5 1,-4 3-448,2-1 0,-3-3-3988,-1 7 4114,0-1 0,0 4 0,0 1 0</inkml:trace>
  <inkml:trace contextRef="#ctx0" brushRef="#br0" timeOffset="234">23210 13680 7821,'0'-13'572,"0"1"1,0-5-150,0 1 0,2-6-6,2 1 1,-1-2-96,5-2 1,-4-1-35,4-3 1,-5 3-119,1-3 1,3-2 12,1 2 1,-1-5-57,2 1 1,-7 3 80,3 1 1,0 4 245,-1 4 1,0 3 267,-4 6-304,0 5-197,0 1 1,-1 8-150,-3 2 1,-7 8 99,-6 9 1,-1 8 61,2 4 1,3 3-244,1 1 0,1 0 54,7 1 1,0-5-396,4 0 0,1-7 218,3-1 1,3-2 97,5-6 0,2-1 3,3-3 0,-3-2-652,2-3 1,-2 2 44,-2-6 0,1 0-172,-1-4 0,1 0 50,-1 0 1,-1-2 319,-3-2 0,2 2-295,-6-7 0,0 1 279,-4-4 1,0-6 455,0-3 0,-11-2 0,-3-2 0</inkml:trace>
  <inkml:trace contextRef="#ctx0" brushRef="#br0" timeOffset="235">23012 13357 7821,'-12'7'1714,"5"4"-1012,1-4 1,12 1-1,2 1 1,8-7-569,5 3 0,4 0 27,4-1 1,4 0-272,8-4 1,-1-1 165,6-3 0,-5-3-880,5-5 0,-2 1 557,1 2 1,1 0-2114,-9 4 2380,3-4 0,-14 7 0,4-3 0</inkml:trace>
  <inkml:trace contextRef="#ctx0" brushRef="#br0" timeOffset="236">23645 13419 7821,'0'13'852,"0"-1"0,1 1-61,3-1 1,-2 0-52,2 1 1,1-1-305,-1 1 0,2-1-169,-2 0 1,-1 1-46,5-1 0,-1-4-1188,1 1 1,-1-2 278,-3 1-1709,-2 3 1830,9-10 0,-10 6 151,3-3 415,-3-2 0,-1 3 0,0-5 0</inkml:trace>
  <inkml:trace contextRef="#ctx0" brushRef="#br0" timeOffset="237">23719 13258 7821,'0'-12'2031,"0"-1"-1825,0 6-208,0-4 1,0 10 0,1 1 0,4 8 1,1 3 0,7 7 0,-1 2 0</inkml:trace>
  <inkml:trace contextRef="#ctx0" brushRef="#br0" timeOffset="238">24575 13246 7862,'7'-13'2676,"-2"1"-1685,-5-1 1,0 5-478,0 0 0,-1 5-213,-3-1 1,-3 3-63,-5 1 1,-2 0-27,-3 0 0,-2 5-185,-6 3 0,2 3-204,2 2 1,-2 1-51,2 2 0,3-5 229,2 6 1,-1-10-145,5 5 16,-4-2-70,10 2 184,-1 1 0,1-5 285,6 0 1,6-4-41,2 4 0,-1-3-121,1 3 0,2-4-28,6 4 0,-2-4 35,3 5 0,2-5-724,2 4 0,-2-4 338,2 4 0,-2-3-973,2 3 0,-2-4 526,-3 4 1,-2-4-1332,3 5 2044,-9-7 0,3 9 0,-4-4 0</inkml:trace>
  <inkml:trace contextRef="#ctx0" brushRef="#br0" timeOffset="239">24290 13506 7862,'-17'0'1604,"1"0"1,3 0 121,5 0-599,5 0-764,-2 0 1,6 0-166,3 0 0,4 6 41,9 2 1,8-3-1158,8 0 1,3 0 50,1-1 1,0 2 866,0-2 0,6 3 0,1 5 0</inkml:trace>
  <inkml:trace contextRef="#ctx0" brushRef="#br0" timeOffset="240">24947 13208 8032,'-7'-5'890,"-4"-2"-831,10 0-30,-5-4 0,8 10-2,2-3 0,-1 2 1122,5 2 0,2 6-493,6 2 1,-2 4 76,2 5 1,2 2-283,-1 6 0,1 0 129,-2 0-375,-2 0-1405,10-6 421,-5 4 633,6-3-44,0-1 0,-1-1-273,1-6 1,-1 1-120,-4-1 1,2-1-704,-5-3 1,-1 2-288,-3-6 1572,-1 0 0,1 2 0,-1 1 0</inkml:trace>
  <inkml:trace contextRef="#ctx0" brushRef="#br0" timeOffset="241">25307 13184 7784,'-6'-11'0,"-2"2"0,-3-2 2102,4 10-949,-4-5-703,-1 6 1,-3 0 145,-6 0 1,-1 10 119,-7 3-511,3 13-1280,-10 0 1054,4 11 74,-5 6 0,1-5-1361,3 4 1,-3 6 260,3 2 1047,3 2 0,-6-2 0,4-1 0</inkml:trace>
  <inkml:trace contextRef="#ctx0" brushRef="#br0" timeOffset="242">23446 14536 12350,'6'-7'541,"-5"-10"80,10 9-294,-4-10 1,1 4-23,1-2-236,-1 2 147,-1-4-455,4 0 243,-4 4 1,1-8 23,0 6 0,-4-6-189,5 1 0,-7-1 37,2 1 0,2 2-27,-2 2 0,0 8 168,-4-4 68,0 4 259,0 2-206,0 1 1,-1 6-32,-3 0 0,-3 6-46,-6 2 1,1 10 232,0 7 1,-1 5-60,1 7 1,5 1-90,3-1 0,2 0-55,2 0 1,0-4-199,0 0 0,6-5 165,2 1-376,-2-3 193,10-1-14,-13-6-226,14-1 197,-5-11-22,2 4 135,4-10-325,-6 5 1,2-6 126,2 0 1,-2 0-569,3 0 420,2-6 151,-5-1 1,4-5-703,-6 0 1,-1-1 119,-3 1 0,-2-5 832,-6 1 0,0-6 0,0 2 0</inkml:trace>
  <inkml:trace contextRef="#ctx0" brushRef="#br0" timeOffset="243">23384 14399 7886,'-7'7'3988,"-4"-1"-3805,10-6 1,-1 1 28,7 3 1,10-3 135,1 4 1,8-4-487,5-1 1,-2 0-547,6 0 1,5 0 573,3 0 1,-4 0 216,-4 0 5,-5 0-167,8 0 0,-10 5 1,4 2-1</inkml:trace>
  <inkml:trace contextRef="#ctx0" brushRef="#br0" timeOffset="244">23905 14511 7886,'0'7'2490,"0"4"-1932,0-10-171,6 10 363,-5-10-214,5 10-53,-6-9-39,5 9-283,-4-4 1,6 5 295,-3 1-228,-2-1 0,5-1-2719,-3-3 1425,-3 3 880,5-9-734,-6 3-1857,0-5 2776,0 0 0,0 0 0</inkml:trace>
  <inkml:trace contextRef="#ctx0" brushRef="#br0" timeOffset="245">23955 14362 7886,'0'-12'2824,"0"5"-2453,0 1-1453,0 6 235,0 0-387,5 6 515,2 1 719,0 5 0,10 0 0,-4 1 0</inkml:trace>
  <inkml:trace contextRef="#ctx0" brushRef="#br0" timeOffset="246">24649 14325 7877,'-5'-13'1154,"4"6"-1089,-5-4-134,1 10 0,3-10-134,-9 10 0,4-5-51,-5 6 2151,-1 0-885,1 0-504,-6 0 1,4 0 632,-2 0-633,-3 0-142,5 0 1,-4 4 298,5 0-279,1 6-172,0-3 54,5 0-54,-4 4-110,9-4 0,-3 1-17,5 0 56,0 1 0,1 3-174,3 0 0,3 1 168,6-1 0,-1-1-659,0-3 64,6 3 0,0-4-249,3 6 1,2-6 275,-2-3 153,2 3-2,-3-6 202,-2 10-2415,0-10 1139,-5 5 570,5-1 784,-11-3 0,4 9 0,-4-4 0</inkml:trace>
  <inkml:trace contextRef="#ctx0" brushRef="#br0" timeOffset="247">24463 14610 7877,'-6'5'4142,"0"-3"-3058,6 3-458,0-5 48,0 0 0,6 4-641,2 1 1,8 3-226,5-4 0,4 0 291,4-4 109,2 6-2,7-5-365,-1 5 0,6-1 1,1 2-1</inkml:trace>
  <inkml:trace contextRef="#ctx0" brushRef="#br0" timeOffset="248">25233 14424 7765,'-2'-12'851,"-2"-1"0,1 1-345,-5-1 1,1 1 90,-1 0 0,-9 3-188,1 1 0,-2 5-13,-3-1-193,0 3-51,-3 1 1,0 7 202,4 5-152,-4 6-48,10 7 0,-4 4 39,6 0 0,5 4-310,3-4 1,3 4 144,1-4 37,5 0-350,2-10 1,5-1 164,1-6 62,5 1 1,0-7 65,2-1 1,4-4-228,-4-1-500,4-6 272,-5 5 190,5-15-10,-5 7 170,0-14 1,-1 4 91,-5-6 0,-1 0-107,0 0 0,-1-5 124,-2-3 1,0-2-118,-5 2 1,5-4 205,-5 0 48,0 0-852,-4-6 642,5 0 540,-3 10-433,3-3 98,-5 11 939,0 6-481,0 1-262,0 11 530,0-4 298,0 10-789,0-5-89,0 6 0,-4 2-226,0 2 1,-1 8 264,0 9-178,4 8 0,-9 4 153,6 8 458,-5 3-1180,7 1 620,-3-3 0,5 1-1352,0-10 331,0 8 652,5-14-663,-3 8 446,9-8 127,-4 3 149,5-11-1243,0-1 615,6 0 127,-4-4 915,4 4-1232,-6-11 691,1 4-150,-1-10-517,1 5 505,-1-6 0,0 0-272,1 0 465,-1 0 0,1-2-57,-1-2 0,-4-3 56,1-5 1,-1-2 485,4-3 0,-3 2-268,-1-5 0,-4 4-169,4 0 1,-4 2 724,5 2 4101,-7-1-2515,4 6-1078,-6 2-995,0 5 0,0 1 59,0 3 0,4 3-167,0 6 0,0 1 116,-4 2 1,4-2-634,1 2 1,3 0 375,-4 0 0,1-4 82,0 1 1,-3-1-743,7-3 1,-5-4-2491,4-1 1098,-5 3 2218,2-6 0,1 10 0,1-4 0</inkml:trace>
  <inkml:trace contextRef="#ctx0" brushRef="#br0" timeOffset="249">25654 14374 7765,'0'-12'1829,"0"0"1,0 3 99,0 1-1106,0 5-191,0-2-1859,0-1 710,0 5 517,0-5 0,0 12 0,0 1 0</inkml:trace>
  <inkml:trace contextRef="#ctx0" brushRef="#br0" timeOffset="250">26485 13084 7782,'7'-17'1873,"0"3"-1316,-3-3 0,-2 8-122,2 0 1,-1 7 118,1-3 13,-3 4 0,5 12-166,-6 6 0,4 10-68,0 6 0,4 7-180,-4 2 1,6-1 12,-2-4 1,3-4-20,2 0 0,-1-7 58,1-1 0,3-1-23,1-8 1,-1-1 34,-3-6 1,3 0-14,1-5 1,-1 1 18,-3-5 0,-1-2-55,0-2 0,-1-3-90,-2-5 0,2-6-155,-3-3 1,-1 2-182,1-2 0,-4-4 185,5-4 0,-7-1-521,2 1 1,-2 2 312,-2-6 0,4 1-316,0-1 1,0 4-216,-4 8 1,4-1-382,0 6 0,1 3-504,-5 5-370,0 5 2067,0-2 0,0 5 0,0 0 0</inkml:trace>
  <inkml:trace contextRef="#ctx0" brushRef="#br0" timeOffset="251">26597 13208 8946,'0'-8'1066,"0"0"0,6 4-93,2-4 1,-1 1-374,1-2 1,0-2-198,5 3 1,-1-2-600,1 2 1,-1-1-565,0 4 1,2-3 689,3 4 0,-4-4 219,4 4 1,2-1-150,2 5 0,2 0 0,2 0 0</inkml:trace>
  <inkml:trace contextRef="#ctx0" brushRef="#br0" timeOffset="252">27143 13134 8294,'8'0'1584,"0"0"-150,-5 0-996,3 0 0,-6 1 171,0 4 1,-2 3-224,-2 8 0,3-2-3,-3 3 0,2 1-139,2-2 0,0 5-293,0-5 1,2 2-51,2-1 0,3-3-96,5 2 1,-4-6-28,1-2 0,-1-4 186,4 4 0,1-5-805,-1 1 0,1-2 378,-1-2 1,0-2-629,1-2 1,-5 1 508,0-5 1,-4 4-86,5-4 0,-6-5 229,1-3 1,-3-6 437,-1 1 0,0-2 0,0-2 0,0-11 0,0-3 0</inkml:trace>
  <inkml:trace contextRef="#ctx0" brushRef="#br0" timeOffset="253">27317 12960 7782,'-7'-30'740,"-3"9"-421,6 1 1,-4 5 508,4 2 1,-2 2 447,2 3-716,3 2 1,-6 6 85,2 0-592,4 0 1,-3 0-877,8 0 0,2 11 580,2 6 0,7 5 242,-3 3 0,4 5 0,-4 2 0</inkml:trace>
  <inkml:trace contextRef="#ctx0" brushRef="#br0" timeOffset="254">27751 13022 7843,'12'0'1276,"1"0"1,3 0-835,1 0 0,-1 0-287,-3 0 1,3 0-144,1 0 1,3 0-462,-3 0 0,4 0-38,-5 0-1647,6 0 2134,-8 0 0,4 6 0,-6 1 0</inkml:trace>
  <inkml:trace contextRef="#ctx0" brushRef="#br0" timeOffset="255">27738 13221 7843,'-6'7'1470,"6"-2"1,6-5-1179,7 0 0,1 0-68,2 0 0,5-1-482,8-3 1,-2-3 247,6-6 0,-1 2-2518,1 3 2528,-2-3 0,-1 4 0,2-5 0</inkml:trace>
  <inkml:trace contextRef="#ctx0" brushRef="#br0" timeOffset="256">28247 12898 8511,'7'6'1503,"0"-5"-1086,-3 3 422,-3 3 1,5 0-15,-6 6 0,4 0-358,0 4 1,0-2-773,-4 6 0,0-1 227,0 5 0,0-4-411,0 0 1,0-2 213,0 2-1956,6 2 1493,-5-4 1,9 1-1144,-6-4 1881,6-2 0,-4-2 0,7 1 0</inkml:trace>
  <inkml:trace contextRef="#ctx0" brushRef="#br0" timeOffset="257">28582 13159 7843,'7'-7'5248,"-3"1"-4696,-8 6 0,-3 6-466,-5 2 1,-6 7-428,-3 2 0,-2 5-945,-2-1 1,0-2 793,0 2 0,2-5-1019,2 5 1511,3-6 0,0 3 0,-1-6 0</inkml:trace>
  <inkml:trace contextRef="#ctx0" brushRef="#br0" timeOffset="258">28805 13084 7783,'6'-12'2054,"5"4"-806,5 0-1095,1 5 1,-5-4 50,1 3 1,-5 2-726,0-2 92,1 3 0,3 1-1297,0 0 560,1 0 1166,-1 0 0,6 5 0,1 2 0</inkml:trace>
  <inkml:trace contextRef="#ctx0" brushRef="#br0" timeOffset="259">29215 13060 9227,'12'0'-107,"0"0"0,-3-2-218,-1-2 0,-4 3 16,4-3 309,1 2 0,3-3 0,0-2 0</inkml:trace>
  <inkml:trace contextRef="#ctx0" brushRef="#br0" timeOffset="260">29450 12948 7793,'7'0'3523,"0"0"-3203,-3 0 92,-2-5-680,9-2 0,-9-2-437,7 1 1,-5 5 704,4-1 0,0 3 0,5 1 0</inkml:trace>
  <inkml:trace contextRef="#ctx0" brushRef="#br0" timeOffset="261">29674 13035 11416,'7'1'473,"-3"3"0,-4 3-299,-4 6 0,-3-1-298,-6 0 1,-5 5-472,-2 0 0,0-1-33,0-4 1,0 5-658,0 0 1,-2-1 1284,5-4 0,-5 1 0,3-1 0</inkml:trace>
  <inkml:trace contextRef="#ctx0" brushRef="#br0" timeOffset="262">29922 12861 11995,'5'-7'362,"-2"2"1177,5 5-1025,-5 0 1,3 1-260,-6 3 0,-2 0-58,-2 9 0,-4-2-1433,-9 10 0,3-2 341,-2 2 1,2 1-13,2-6 0,-1 5 433,1-5 1,1 1-51,3-5 1,-2 1 5,6-1 1,-4-4-203,3 1 720,1-7 0,4 4 0,6-12 0,1-1 0</inkml:trace>
  <inkml:trace contextRef="#ctx0" brushRef="#br0" timeOffset="263">29885 12973 7798,'8'-4'339,"0"0"1,-4-5-64,4 5 1,-3 0 281,3 4 0,-4 6-163,4 2 1,-4 3-142,5 1 1,-5 1 158,4-1 1,-1 0 271,1 1 1,3-1-311,-2 1 0,2-2-169,1-3 0,-4 2 819,1-6 0,-1 0-444,4-4 1,1-6-255,-1-2 1,6-8-109,3-5 0,-2-3 491,2 0 0,-5-7-327,5-2 1,-2-1-184,2 1 0,-3-3-626,-6 3 1,1 1-837,-1-1 0,-5 7-1074,-3 1 0,-3 6 1176,-1 6 0,-1 2 389,-3 3 771,-9 3 0,-6 10 0,-6 2 0</inkml:trace>
  <inkml:trace contextRef="#ctx0" brushRef="#br0" timeOffset="264">26858 14238 11044,'12'19'1004,"-4"6"-617,1 0 1,-3 5-165,3 7 0,0 1-40,-4-1 0,4-1-13,-1-3 1,3 1-52,2-5-51,-1 0 84,1-10 0,-1-1 117,0-5-67,1-1 0,-1-5-12,1-3 1,-1-3-54,1-1 0,-1-7 8,0-5 0,1-2-147,-1-6 0,-1-1 51,-3-4 1,3-5-589,-2-3 259,-4-3 199,6-1 0,-9 0-1151,2-1 0,-3 2 594,-1 3 0,0 3-962,0 5 834,0 0 1,0 6 765,0 3 0,-5 7 0,-2 4 0</inkml:trace>
  <inkml:trace contextRef="#ctx0" brushRef="#br0" timeOffset="265">26969 14399 8143,'0'8'991,"0"1"1,2-7-621,2 3 0,3-4 17,5-1 0,6 0-109,3 0 0,3-4-77,5 0 1,3-6 102,5 2-3179,-5 2 1929,4-5 0,-4 8 945,5-5 0,0 0 0,0-4 0</inkml:trace>
  <inkml:trace contextRef="#ctx0" brushRef="#br0" timeOffset="266">27602 14362 7761,'0'8'1308,"0"0"1,0-3-1102,0 3 0,0-4-4,0 4 0,0-4 231,0 5 1,0-1-68,0 4 0,0 2-466,0 3 1,0-8-92,0 4 0,1-4-60,3 4 1,-1-5 292,5 0 1,1-4 362,3 5-1593,1-7 1,-1 4 522,0-6 0,-3-4-117,-1 0 1,-1-6 284,1 2 0,-1-1 496,-3-3 0,-3 2 0,5-7 0</inkml:trace>
  <inkml:trace contextRef="#ctx0" brushRef="#br0" timeOffset="267">27726 14151 7761,'0'-19'0,"-4"5"1977,0 6-819,0 5-451,4-8-959,0 10 0,1-5-134,3 6 0,3 1-1688,5 4 2074,6 1 0,-4 7 0,4-1 0</inkml:trace>
  <inkml:trace contextRef="#ctx0" brushRef="#br0" timeOffset="268">28073 14312 7761,'13'0'2300,"-1"0"-1636,1 0 0,-1 0-250,0 0 1,6-4-990,3 0 1,2-4 329,2 4 0,0-5 207,0 5 0,-4 0 93,-1 4 0,-5 0 55,2 0-14,-9 0-96,-2 0 0,-6 11 0,0 3 0</inkml:trace>
  <inkml:trace contextRef="#ctx0" brushRef="#br0" timeOffset="269">28135 14412 7761,'-12'12'1758,"0"0"-1673,5 1 0,5-5 91,6 0 1,7-5-19,2 1 0,1-2-627,6-2 0,1 0 351,4 0 1,0 0 192,-1 0 0,3-2-75,2-2 0,-3 3 0,4-5 0</inkml:trace>
  <inkml:trace contextRef="#ctx0" brushRef="#br0" timeOffset="270">28632 14225 7761,'6'0'3468,"1"-4"-2972,-2 0-331,-4 0-121,10 10 1,-10 5 357,3 5 1,-2 6-89,-2-1 0,0 2-1141,0 2 0,-4 0 442,0 0 0,-5 0 133,5-1 252,-6 1 0,4 0 0,-7 0 0</inkml:trace>
  <inkml:trace contextRef="#ctx0" brushRef="#br0" timeOffset="271">29115 14387 8621,'-1'7'2921,"-3"-3"-2665,3 3 0,-11 4-507,4 5 0,-4 2 217,-5-1 0,3 1 193,-2 2 1,-2 2-681,1-5 1,1 1 520,4-2 0,-1-2 0,1 4 0</inkml:trace>
  <inkml:trace contextRef="#ctx0" brushRef="#br0" timeOffset="272">29413 14350 8725,'7'0'4830,"4"0"-5823,-10 0 728,10 0 384,-4 0 0,6 0 191,-1 0-310,1 0 0,-1 0 0,0 0 0</inkml:trace>
  <inkml:trace contextRef="#ctx0" brushRef="#br0" timeOffset="273">29674 14374 8928,'8'-4'682,"0"0"1,0-1-475,5 0 0,-2 3-208,-3-7 0,3 1 0,-4-4 0</inkml:trace>
  <inkml:trace contextRef="#ctx0" brushRef="#br0" timeOffset="274">29971 14225 9006,'13'6'0,"-1"1"0</inkml:trace>
  <inkml:trace contextRef="#ctx0" brushRef="#br0" timeOffset="275">30145 14374 10400,'-7'0'2228,"0"0"-1962,3 0 0,-8 7-657,-9 6 1,-4 3-2818,-4 5 3208,3 8 0,-10-9 0,5 11 0</inkml:trace>
  <inkml:trace contextRef="#ctx0" brushRef="#br0" timeOffset="276">30480 14126 7805,'-1'-7'0,"-4"3"0,3-1 918,-7 1 1,5 1-355,-4 7 0,-2 3-230,-6 5 1,2 6-108,-2 3 0,-2 4-243,1 4 1,2-3-242,7 3 0,-2-3-293,6-1 0,0-2 509,4-2 0,0 1 154,0-6 0,0 1-2668,0-5 1275,5 1 1280,-3-1 0,9 1 0,-4-1 0</inkml:trace>
  <inkml:trace contextRef="#ctx0" brushRef="#br0" timeOffset="277">30393 14250 7805,'2'-12'0,"2"-1"0,-2 7 1580,7 1-518,-7 4-523,9 1 198,-4 6 0,4 5 128,-2 5 1,2 1-45,-3-5 1,2 1-319,-2-1 1,3-1 24,-3-3 1,3 2-37,2-6 1,-1 0 53,0-4 1,1 0-240,-1 0 1,5-10 12,-1-2 0,1-7-210,-5 2 0,5-9 97,-1 1 0,1-4-929,-5 0 1,-3 2 536,-1-6 1,-5 4 198,1-4 1,-6 5-15,-6-1 0,-6 9 0,-11 2 0</inkml:trace>
  <inkml:trace contextRef="#ctx0" brushRef="#br0" timeOffset="278">23880 15404 7911,'0'-13'1037,"0"6"0,2-2 133,2 5-760,-3 0 0,6 4 6,-3 0 0,-1 1-148,5 3 1,-1 4-52,1 9 1,3 2 126,-2 6 0,2 1-113,1 3 0,1-3-542,-1 3 1,0-3-122,1-1 1,3 0-430,1 0 1,1 0 480,-2-1 1,-2-4-199,3-4 0,-4 2-697,0-1 0,-1-5 1275,1-4 0,-1 1 0,0 3 0</inkml:trace>
  <inkml:trace contextRef="#ctx0" brushRef="#br0" timeOffset="279">24302 15404 7874,'-7'-13'819,"-4"6"0,4 2-410,-5 5 0,-6 1-50,-3 3-307,-8 9-777,3 6 1250,-15 6-268,8 0 1,-13 4-737,9 0 178,-3 5 181,19-8 1,-8 5-1424,16-1 698,-5-4 539,11-1 28,-4-2 278,9-9 0,2 9 0,7-3 0</inkml:trace>
  <inkml:trace contextRef="#ctx0" brushRef="#br0" timeOffset="280">24600 15478 9979,'12'-1'651,"1"-3"0,5 2-651,2-2 0,2-1 123,-1 0 0,-2-3 163,-2 4 0,-2-4 326,6 4 0,-2-2-251,2 2 0,1 3 166,-6-4-559,6 4 1,-8 1 89,3 0 1,-9 1 21,-4 4 1,-3-3 99,-1 7 1,-9-1-455,-4 4 0,-7 1 146,-1-1 1,-2 1 62,-2-1 0,0 0-729,0 1 1,2-2-110,2-3 1,-1 3 129,5-3 0,0 3 55,0 2 718,3-1 0,-9 1 0,3-1 0</inkml:trace>
  <inkml:trace contextRef="#ctx0" brushRef="#br0" timeOffset="281">24612 15875 10976,'13'-6'1152,"-1"-2"-547,0-8 0,6 2-509,3-3 1,4-2 60,4-2 1,-3 3-1111,3 2 0,-3-2 627,-1 2 0,0-1 326,0 5 0,-1-6 0,1-2 0</inkml:trace>
  <inkml:trace contextRef="#ctx0" brushRef="#br0" timeOffset="282">25096 15491 7820,'7'0'2782,"-2"0"1,-5 1-2335,0 3 0,-1 3 122,-3 5 0,3 5-189,-4-1 0,4 5-297,1-4 1,0 3 34,0-3 0,0 3-200,0-3 1,1 0 120,4-5 1,-3-1-81,7-3 0,-1 2-58,4-6 0,1 0 35,-1-4 1,1 0 114,-1 0 1,2 0-32,2 0 0,-2-4 161,3 0 1,-4-10 2,0 2 0,-1-5 81,1 1 1,-1 0-164,0-4 1,-1-5-23,-2-4 0,0-1-37,-5 1 1,1 3 70,-5-3 0,-3 7 12,-5 1 0,-2 7-17,-11 2 0,-5 1-1016,-7 7 0,-3 5 126,-1 7 780,-6 9 0,-6 8 0,-8 6 0</inkml:trace>
  <inkml:trace contextRef="#ctx0" brushRef="#br0" timeOffset="283">23000 2567 7910,'-9'-8'-713,"1"0"1,5 4 698,-1-5 0,-1 5 26,0-4 1,0 4 682,1-4-160,2 5-287,-9-8 32,10 4 0,-4-1 425,5-1 155,0 7-606,0-4 1,0 5-147,0-3 1,5 2 138,3-2 1,9 1-29,4-1 1,7 3-2,6-3 0,8 2 132,8 2 1,6-4-380,11 0 1,-31 2 0,1 0 250,1 2 0,2 0 0,5 0 0,0 0-160,0 0 0,1 0 0,3 0 0,1 0 138,3 0 0,2 0 0,-1 2 1,0 1-276,6 1 0,0 1 0,-2 0 0,0 1 286,2 0 1,0 0-1,-4 0 1,0 0 58,2 0 0,-1 1-161,-7 2 0,0 0-794,5-3 0,-1 2 821,-10 3 0,0 1-59,-1-5 0,1 0 1,-3 4-1,-1 0-139,-5-3 1,0 0 44,4 3 1,-2 0 323,15 3 1,5 4 45,-12-5-135,-5-1 468,-2-5 0,-8 4-1276,-5-3 2324,-6-2-1811,-1-1 1618,-11 1-1425,-2-5-38,-5 5 41,0-6-3834,0 0 2363,-5 0 0,-7 0 1352,-9 0 0,-3-6 0,0-1 0</inkml:trace>
  <inkml:trace contextRef="#ctx0" brushRef="#br0" timeOffset="284">25443 2245 9476,'7'5'1146,"4"-2"-679,-2 5 1,3 1-117,5 3 1,-1 0 68,9 1 0,-2 1-65,10 2 0,-1-1-119,1 6 0,3 0 92,-3 3 1,-1 1 172,1 0 0,-7 0-212,-1 0 1,2-1-68,-6 1 1,1 0 834,-5 0 0,-3-2-451,2-2 0,-6 1-261,-2-5 1,-5 3-110,1-3 1,-10 5 200,-6-1 0,-13 3-769,-12 5 1,-22-1-744,23-12 0,-3 1 794,-7 2 1,-1 0-1,-6 3 1,-1 1-1,-5 1 1,0 1 0</inkml:trace>
  <inkml:trace contextRef="#ctx0" brushRef="#br0" timeOffset="285">23533 1575 7859,'0'-25'-726,"0"0"1,0-1 757,0-3 0,-6 2 279,-2-6 1,-3 7-62,-1 1 0,4 1 346,-1 8 0,1 1-167,-4 6 1,-1 0 13,1 5 1,-2 2-173,-3 10 1,4 3-47,-4 14 1,3 3 168,2 9 0,4 11-126,-1 6 1,2 5-413,-1 3 1,-1 3 310,4-3 1,0 1-318,1-9 0,2 0 168,-2-4 1,3-6 89,1-3 0,0-7-30,0 0 0,0-8-892,0-1 1,-4-2-626,0-7 0,-2 1-286,2-5 1725,-3 1 0,-5-6 0,-1-2 0</inkml:trace>
  <inkml:trace contextRef="#ctx0" brushRef="#br0" timeOffset="286">23074 1774 9903,'12'6'133,"6"4"-405,3-6 0,4 0 468,4-4 0,-3 4-182,3 1 0,-2-1-18,2-4 1,-1 0-784,5 0 1,-1-2 352,1-2 0,1-3 58,-5-5 376,6 0 0,-9-6 0,4-2 0</inkml:trace>
  <inkml:trace contextRef="#ctx0" brushRef="#br0" timeOffset="287">23731 1588 8866,'-5'6'784,"4"5"-567,-4-2 0,0 2 27,1 1 0,-2 1-41,2-1 0,3 0 14,-3 1 0,-2-5 828,2 0-2309,0 1 884,4 3-1956,0-5 1315,0-2 1021,0-5 0,0-11 0,0-2 0</inkml:trace>
  <inkml:trace contextRef="#ctx0" brushRef="#br0" timeOffset="288">23731 1401 7902,'0'-6'477,"6"1"-351,2 10 1,-1 1-151,1 7 0,-1 5 0,2 2 0,2 5-403,-3 4 0,2-1 427,-2 5 0,8 0 0,-2 4 0</inkml:trace>
  <inkml:trace contextRef="#ctx0" brushRef="#br0" timeOffset="289">23992 1922 7902,'8'-5'569,"1"-3"0,-1-5-163,4-3 0,-4-4 172,1-4 0,-5-1-141,4 0 1,-4-1-221,5-3 0,-5-3-1,4-5 1,-5 0 27,1 0 0,-1 3-292,1 1 0,-3 3 106,3 1 0,-2 6 736,-2 10-272,0 1-583,0 5 0,0 8 71,0 12 0,-4 5 3,-1 6 1,-3 7 124,4 2 1,-4 1-122,4-1 1,-1 2-515,5-6 0,0 0 300,0-4 1,0-5-647,0 1 1,2-6 383,2 2 1,-1-4-682,5 0 1,-5-5 43,1 0 1096,-3-5 0,5 8 0,1-4 0</inkml:trace>
  <inkml:trace contextRef="#ctx0" brushRef="#br0" timeOffset="290">23880 1650 11165,'6'6'1786,"2"4"-1266,9-6 1,3 0-243,9-4 1,3 0-34,5 0 1,-2 0-822,2 0 1,-3 0 267,8 0 308,-9 0 0,8 0 0,-2 0 0</inkml:trace>
  <inkml:trace contextRef="#ctx0" brushRef="#br0" timeOffset="291">24786 1736 7911,'-7'-5'2320,"3"-1"-1725,8-2 0,-1-3-329,5 3 0,-4-3 105,4-2 1,1 1-35,3 0 0,2-5-498,2 0 1,-2 0 115,3 0 0,-3-1-402,-2-3 0,0-2 218,1 2 1,-5-2-138,0-2 1,-1-4 106,2 0 0,0 2 369,-5 6 1,0 3 352,-4 6 372,0 5-608,0 1 0,0 8-59,0 2 0,0 8 383,0 9 0,-4 8-186,0 4 0,-4 1-333,4-1 1,0 2 91,4-6 0,0 0-559,0-4 0,0-5 122,0 1 1,4-5-457,0 5-299,6-6 0,-5 3 464,3-5 1,-1-7-1201,-3-1 1804,-2-4 0,-2 4 0,-7 2 0</inkml:trace>
  <inkml:trace contextRef="#ctx0" brushRef="#br0" timeOffset="292">24774 1563 9078,'0'7'701,"6"-2"-701,7-5 0,1 0 0,6 0 0,1 0 959,4 0 1,4 0-371,0 0 1,1-5-1239,-1-4 1,-1 2 388,5-1 1,-6 4 261,2-4 0,-4 5-2,-4-1 0,8 2 0,-3 2 0</inkml:trace>
  <inkml:trace contextRef="#ctx0" brushRef="#br0" timeOffset="293">25406 1699 7911,'2'14'0,"2"2"0,-2-2 911,7 3 1,-2-8-352,1 0 1,-1-5 385,-3 4 1,3-5 699,5 1-1181,1-3 1,-1-6-188,0-3 1,2-3-62,3-2 1,-8-5 312,4-2 0,-5 2-120,0 1 1,2-1-312,-6 2 0,0-1-34,-4 5 1,-5-1-207,-3 1 1,-9 5-1623,-4 3 1,-6 4 955,-2 4 0,-4 7-1766,4 6 2573,0 5 0,-2-3 0,0 6 0</inkml:trace>
  <inkml:trace contextRef="#ctx0" brushRef="#br0" timeOffset="294">26163 1476 7909,'-12'-19'0,"-1"2"1243,1 9 1,2-3-514,-2 2 1,2 4 244,-7 1 1,2 2-442,-1 2 0,2 0-79,-3 0 1,4 2-181,0 2 1,1 4-31,-1 9 0,7-2-1,1 6 1,4-5-118,1 5 0,7-2-240,5 2 71,1 2 314,10-3-55,-4-1-105,1-1-16,3-6 1,-5 5 0,3-1-250,-5-1 82,-2-1 1,-6-1-15,1-1 0,-7 2-168,3 2 1,-8-1-1849,-1 6 1401,-12-6 0,8 7 237,-8-5 0,6-1 56,2-3 1,1-1-3005,-1 1 3411,-3-7 0,9 0 0,-3-6 0</inkml:trace>
  <inkml:trace contextRef="#ctx0" brushRef="#br0" timeOffset="295">26386 1588 7909,'7'5'1569,"-3"3"1,3 3-611,1 2-301,-2-1 0,1 1 212,-3-1 1,-1 0-473,5 1 1,-4-2-118,4-3 0,-3 2-91,3-6 1,-4 0 26,4-4 1,0 0-171,5 0 0,-1 0 105,1 0 0,-5-6-240,0-2 1,-1-3-8,1-1 0,2-5-81,-6 1 1,0-5-48,-4 4 0,0 0 104,0 0 0,0 3-48,0-2 1,-5 2 23,-3 1 1,-2 5-1669,2 0 773,-3 5-1190,4-2 207,0 5 2021,1 0 0,12-6 0,1-1 0</inkml:trace>
  <inkml:trace contextRef="#ctx0" brushRef="#br0" timeOffset="296">26746 1488 9615,'0'13'1063,"0"-1"1,0 5-693,0-1 1,0 1 2642,0-5-2212,0 6 1,1-4 43,3 2 1,-2-6-361,2-2 0,-1-4-415,1 5 91,-3-7 274,5 4-1661,-1-6 1076,-3 0 1,7-6-830,-5-2 1,5-3 402,-5-1 1,10-5-24,-2 1 1,3-6 184,-2 1 1,-1 2 549,0-2 1,1 7-30,-1 2 1,1 1 85,-1 7 0,-4-2 514,1 2 0,-3 4-382,3 0 0,-2 5 281,-3 8 0,-3-1-190,3 1 1,-2 5-388,-2 2 0,0-2 120,0-1 0,0 1 81,0-2 1,0-3-146,0-5 0,0-4-1976,0 4 198,0-5 894,0 3 475,5-6 0,1-2-13,2-2 0,3-2 392,-3-2 0,3-3-85,2 3 9,-1-3 1,1 3 106,-1-1 1,-4 7 258,0-3 1,-3 5 582,3 5 0,-5-3-460,1 7 0,1 0-31,-1 8 0,2-3-41,-2 2 0,-1-2-273,5-2 1,-4-3 48,4-1 1,1-1-287,3 1 0,1-2-12,-1-6 1,0 4-190,1 0 0,-1 0-133,1-4 1,0-4 218,4 0 1,-5-6-54,1 2 0,-1-3 109,-4-2 1,3 1-83,2 0 0,-5-2 55,0-3 1,-3 2-144,3-6 1,-5 6 146,1-1 1,-3-2 177,-1 1 1,0 5 444,0 4-383,0-1 0,0 1 439,0 0-397,-5 5 0,2-3 781,-5 6-576,5 0 1,-8 0 234,2 0 0,3 2-36,-3 2 0,1 3 50,-4 5 1,-1 1-201,1-1 0,-1 5-110,1-1 0,1 5 342,3-5 1,1 2-165,3-1 0,2-3-512,-2 2 0,8-2 136,5-2 0,3 1-1422,5-1 1,2 1-335,6-1 1,1-5-1005,3-3 1,2 1 2726,7 0 0,4-1 0,3-4 0</inkml:trace>
  <inkml:trace contextRef="#ctx0" brushRef="#br0" timeOffset="297">23235 3299 7950,'-1'-23'468,"-3"2"1,1-1-39,-5 5 1,4 1-116,-5 3 0,1 2-93,-4 3 0,-5 3 27,1 5 0,-11 0 71,3 0 1,-5 6-48,0 7 1,4 1-96,0 6 1,2 2 42,6 7 1,5-2-236,3 1 0,7-1 121,-2-3 1,9-3 103,7 0 1,2-6-184,7 1 1,4-3-503,4-5 0,5-2-182,-1-6 1,3-2 355,1-2 1,-4-4-106,0-9 0,-4 2 88,4-5 1,-6-1 383,-3-4 1,-2 6-126,-9 2 0,1 8-290,-10 0 200,0 7 659,-4-4 1,4 7 389,0 4 1,0 7-449,-4 9 1,2 2-89,2 2 0,-1 0-83,5-1 1,0 0-47,5-3 0,-1-4 1,0-4 1,5-5-115,-1 0 0,5-5 112,-4 1 1,5-4-283,-2-4 1,0-3-102,0-5 1,-4-1 119,0 1 1,-2-2 20,-2-2 0,-3 2 46,-1-3 0,-5 0-23,1 0 0,-3 0 30,-1 5 0,-5 0-111,-4-1 0,-2 5 62,-1 0 0,-5 5 42,1-1 0,-5 2-1074,5 2 1,-1 0-72,5 0 536,-1 0 26,6 0-98,2 0 303,16 0 1,3 0-914,10 0 1,-4 0 577,-4 0 1,2-1 673,-1-3 0,3 3 310,-3-4-344,-1-1 0,-3 4 293,-1-2 0,-3 3-71,-1 1 1009,0 0 1,5 5-531,-1 3 1,0 3 534,1 2 1,-5-1-544,0 1 0,-1 3-120,1 1 1,-2-1-729,-6-3 0,1-1 407,3 0 1,-2 1-296,2-1 1,-3-3 146,-1-1-909,0-5 404,0 2-255,0-5 146,0 0 0,4-5 433,1-4 0,4-3-68,0-5 0,2 4 235,1-4 0,-4 3-35,1 2 1,-1 4 306,4-1 1,-4 7-160,1-3 0,-1 5 948,4 5-798,1 1 1,-1 11 42,1 0 1,-6 0-67,-3 0 0,1-3-29,-1 2 0,0-2-872,-4-2 1,2 1 369,2-1 0,-3-3 185,3-1 143,-2-5-695,3 2 0,-2-5 161,5 0 0,-3-1 349,3-3 1,-1-3-40,1-6 1,3-1-29,-3-2 1,3-2 477,2-3 0,-1 3-144,0 6 0,1 0 255,-1-1 1,1 2-198,-1 3 1,1 2-142,-1 6 1,-4 2 10,0 2 1,-3 0 618,3 8 0,-5-2-392,1 7 0,1-2-351,-1 1 0,1-2-799,-5 3 0,0-4 501,0 0 1,4-5 178,0 0 0,1-3 143,-1 3 1,-1-5-346,5 1-202,1-3 0,3-1-3428,1 0 3972,-1-5 0,0-8 0,1-6 0</inkml:trace>
  <inkml:trace contextRef="#ctx0" brushRef="#br0" timeOffset="298">24550 3349 7950,'9'0'0,"-1"0"0,-4 0 1138,4 0 1,-4 5-142,5 3 0,-7 3 122,2 2 1,-1 1-349,1 2 1,-2 2-324,2 3 1,-3 1-324,-1-6 1,0 1 39,0-5 1,0 2-358,0 3 0,0-8 235,0 4 0,0-8-1068,0 3 342,0-5-231,0 3 357,0-6 260,0 0 1,0-6 38,0-2 0,0-3 86,0-2 0,2-3 231,2-1 1,-1-1-73,5 2 0,-4 2 236,4-2 1,-5 6 1424,1 2-1635,3 5 0,-6-4 332,4 3-90,-4 3 22,-1-5 61,0 6 1446,0 0 0,0 6-1645,0 2 0,-1 8-100,-4 5 0,3-2-22,-7 2 1,2-4-121,-1 3 0,-1-1 98,4 2 0,1-3-58,4-6 1,0-3 170,0-1-472,0-5 121,0 2 292,0-5 1,0-1-392,0-3 0,6-4 88,2-9 1,3-1 172,1-3 0,1-2-3,-1 2 0,1 2-167,-1-2 1,1 6 79,-1-1 1,-4 2 290,0 1-161,1 7 416,3-5-83,1 9 1,-1 2 127,0 8 1,-5 3-57,-3 2 0,2 3-107,-2 1 0,0 4-223,-4-5 1,4 1 142,0-5 1,1 0-441,-5 1 0,0-5 191,0 0 1,0-3-861,0 3 424,0-5 151,0 2-201,0-5 120,0 0 145,0-5 0,4-2 103,0-6 1,5-1-50,0-2 1,-2 2 73,1-2 0,-1 2 22,1 1 0,2 5 633,-6 0 65,6 5 810,-4-2-1053,7 5 1,-2 5 444,-3 3 1,-1 3-288,-3 2 1,-2-1-42,2 1 1,-2-5-290,3 0 1,-4 0-1245,3 5-235,-3-1-1336,-1 1 1004,0-1 0,2-4-22,2 1 671,-3-7 1,6 5 476,-3-3 0,3-2 35,6 2 0,3-4 131,1-4 1,5-3 378,-2-6 0,4 1 0,1 0 0</inkml:trace>
  <inkml:trace contextRef="#ctx0" brushRef="#br0" timeOffset="299">25208 3559 7950,'12'-5'916,"-5"4"0,3-4-288,-6 10 1,0 1-258,-4 7 0,0-1 36,0 1 0,0-1 2533,0 0-2140,-6 1 0,5-1-231,-3 1 0,3-5-124,1 0 26,0-5 177,5 2-427,2-5 1,5 0-70,1 0 1,-1-5 207,1-3-138,-1-3-444,-5-2 234,4 1 1,-8-1-270,5 1 167,-5 0 0,2-1-229,-5 1 1,0-1 214,0 1 0,-1 0-200,-3-1 121,-3 6 102,-6-4 1,5 10-707,0-3-2597,5 2 1213,-2 2 1095,5 0 793,5 0 1,2 0 46,5 0 1,1 0 147,-1 0 1,2 0-147,3 0 13,-4 0 583,5 0 0,-1 0-327,-1 0 1,1 0 1919,-5 0-1033,6 0 273,-4 6 0,4-3-3,-6 5-707,-5 0 0,0 1 369,-3-1-619,-2 0 1,3 4-15,-5 1 1,0-5-105,0 0 1,-4-3 12,0 3-1370,0-5 843,4 2 273,0-5-1721,0 0 1367,5 0 244,2-5 1,7-2 1,2-6 0,0 1 447,4-1 1,-5 1-124,2 0 1,1 3 939,-2 1 1,1 5-321,-5-1 1,1 3 15,-1 1 0,-4 0 197,1 0 1,-2 1-359,1 3 1,-1 3-988,-3 6 1,-3-1 323,3 0 1,-2 6 238,-2 3 1,-6-2-144,-2 2 0,-3 5 0,-1 6 0</inkml:trace>
  <inkml:trace contextRef="#ctx0" brushRef="#br0" timeOffset="300">23198 4428 7942,'0'-13'744,"0"1"-416,0-1 1,1 0-46,4-4 0,-4-1-23,3-2 1,-3-4-40,-1 3 0,0-2-157,0-2 0,-1 0 132,-3 1 1,-3 3-164,-5 0 0,-1 6 125,1-1 1,-1 3 36,1 5 1,-5 2-202,1 6 0,-2 2-19,1 2 0,2 6 34,-5 10 0,4 4 79,0 13 1,4-3-18,3 8 0,4-4 36,5-1 0,0-5-145,0-3 0,1-8 132,3-5 0,3-2-155,6-2 1,-1-5 81,0-3 0,6-2 44,3-2 1,2-7-527,2-5 1,1-4 197,3-8 0,-2 0-31,1-9 1,-1 3 87,-3-7 0,-4 2 201,-4-6 0,2-2-92,-1 2 0,-5-5-64,-4 5 1,-5 1 49,1 7 0,-2 4 1452,-2 8 75,0 3-1063,0 11 0,-6 9 114,-2 10 0,-3 16-106,-1 9 0,-1 14-106,1 3 0,1 8-66,2 0 0,4-4-154,5-13 0,0 2 66,0-6 1,5-3 132,4-5 1,2-7-1682,1-1 1,5-3 731,-1-10 1,5 2-53,-5-10 0,5 0 276,-4-4 0,5-1 73,-2-3 1,-2-7 245,-1-6 1,-1-4-64,-3 5 0,2-6 1,-7 1 1,-1-6 296,1-2 0,-5 1 518,1 7 1,-2-1-234,-2 6 252,0-1 0,0 9 3,0 0-635,0 5 1,0-1 167,0 8 1,0 4-141,0 9 0,0-2-92,0 6 1,0-6-395,0 1 0,0-2-212,0-2 1,0-3-28,0-1-188,0-5 917,-6 2 0,-1-10 0,-5-2 0</inkml:trace>
  <inkml:trace contextRef="#ctx0" brushRef="#br0" timeOffset="301">23496 4068 7942,'5'-7'2044,"-2"2"-2145,5 5 1,-4 0 49,5 0 1,-1 5 39,4 3 1,1 8-405,-1 0 1,5 6 157,-1-1 1,5 1 256,-4-2 0,5 4 0,-3-5 0</inkml:trace>
  <inkml:trace contextRef="#ctx0" brushRef="#br0" timeOffset="302">24004 4304 7942,'13'0'2158,"-6"5"0,-3-3-1746,-8 2 1,-7-3 326,-6-1-329,1 6 1,3-5-190,1 10-121,-1-10 0,2 6-80,3-3 0,1-1 72,3 5 0,3-4 38,-3 5 0,2-5 69,2 4 1,4 0 21,0 5 0,6-5-42,-2 0 1,3 1 106,2 3 1,-2-4 204,-3 1-440,3-1-790,-4 4 0,0 1 176,-3-1-408,-3 0 1,-1 1 449,0-1 0,-4-3-1149,0-1 595,-6-5 170,4 2 580,-1-5 0,1-7-971,6-5 1296,0-6 0,6-12 0,1-2 0</inkml:trace>
  <inkml:trace contextRef="#ctx0" brushRef="#br0" timeOffset="303">24166 4180 7942,'11'1'0,"-3"3"0,2 3 1735,-6 5 1,0 6-237,-4 3 1,0 2-779,0 2 0,-1 1-302,-4 3 0,3-2-387,-7 1 0,7-3 153,-3-4 1,4 1-571,1-5 0,0-1 51,0-4 0,1-1-199,4-2 0,-3 0-414,7-4 0,-5-1-80,4-4-477,0 5 580,5-3-682,-1-2 1606,-5-7 0,4-11 0,-4-2 0</inkml:trace>
  <inkml:trace contextRef="#ctx0" brushRef="#br0" timeOffset="304">24104 4304 7942,'0'7'3622,"1"-1"-2934,3-1 1,3-4-428,5 3 0,2-3-41,3-1 1,-3 0-484,2 0 1,2 0 227,-1 0 1,0 0-1258,0 0 1,-3 0 204,2 0 1087,-2 0 0,4 0 0,1 0 0</inkml:trace>
  <inkml:trace contextRef="#ctx0" brushRef="#br0" timeOffset="305">24513 4316 7942,'0'12'890,"0"1"-568,0 5 1,0-3 530,0 6-479,0-6 1,0 8 102,0-2 0,0 1-138,0-1 0,0 2-295,0-2 0,0-3 151,0-2 25,0 3-784,0-10 543,0 7 123,0-9 256,0 0-555,0-2 372,0-5 1,4-1-359,0-3 1,0-4 84,-4-9 0,5 2-354,-1-6 1,5-3 211,0-5 1,2-4-349,1 4 301,0 0 101,1 4 1,-5 4 20,0 0 67,1 6-112,3-3 1,0 10 108,1 0 1,-1 5-267,1-1 0,-1 3-171,1 1 538,-1 0 0,0 5 0,1 2 0</inkml:trace>
  <inkml:trace contextRef="#ctx0" brushRef="#br0" timeOffset="306">24885 4589 7980,'-7'1'0,"3"3"0,3-1 4158,1 5-1354,0-5-531,0 3-3000,0-6-895,0 0 1,0 0-1</inkml:trace>
  <inkml:trace contextRef="#ctx0" brushRef="#br0" timeOffset="307">24922 4266 12841,'9'2'-601,"-1"2"0,-4-1-298,4 5 1,-4 0 10,5 5 888,-6-1 0,8 0 0,-5 1 0</inkml:trace>
  <inkml:trace contextRef="#ctx0" brushRef="#br0" timeOffset="308">25208 4142 7950,'0'-7'3147,"1"2"-1809,3 5-326,-2 0-712,9 0 0,-10 7 43,3 5 0,-2 6-86,-2 7 1,-6 0-354,-2 0 0,-3-1 129,-2 1 1,1 0 183,0 0 1,0 0-321,4-1 0,1 0-914,3-3 1,3 1 53,-3-6 1,2 1 465,2-5 0,6-1 40,2-3 0,3-2 114,2-6 1,-1 0 328,0 0 1,5-2-90,-1-2 1,5 2 244,-4-7 0,-1 7 255,-3-3 0,-1 4 553,0 1 0,-3 0 18,-1 0 1,-4 1-411,4 4 1,-5 1-260,1 7 1,-2-1-79,-2 1 1,-2 3-544,-2 1 1,-3-1 277,-5-3 1,4-2 209,-1-3 0,1 2-178,-4-6 1,1 1-2786,2-1 1373,-2-2 1,10 2 730,-3-8 0,2-3-750,2-6 1443,0 1 0,6-6 0,1-1 0</inkml:trace>
  <inkml:trace contextRef="#ctx0" brushRef="#br0" timeOffset="309">25468 4415 7950,'0'20'0,"0"2"0,0-6 0,4 6 1895,1-1 0,-1-3 119,-4-2-1537,0-2 1,0-2-186,0 1 0,0-5-409,0 0 0,1-5-350,3 1 1,3-2 393,5-2 0,1-2-139,-1-2 0,1 1 7,-1-5 0,5 4-207,-1-4 0,-3 5 80,-5-1 1,-4-2 691,4 2-17,-5 0 0,3 5 239,-6 4 1,0 1-399,0 7 0,0-1-33,0 1 1,0-1 82,0 0 0,0 1 318,0-1-930,5 1 0,2-6 236,5-3 1,2-3-488,3-1 0,-4 0 179,4 0 0,1-5 1,-2-4 0,2-6 102,-1-1 1,-3-6 61,2 1 1,-2-4 255,-2-4 1,-3 3-76,-1-3 0,-1 3-121,1 1 0,-2 6 33,-6 2 0,1 5 2695,3 4 0,-3 1 279,4 3-2052,-4 2 1,-1-2-273,0 8 0,-4 7-149,0 6 0,-5 5-272,5-2 1,0 2 73,4-1 1,0 3-354,0-4 0,0 2 218,0-1 0,0 1 185,0-5 0,0-1-28,0-4 0,2 1-336,2-1 40,3 1 0,5-2-108,0-3 0,1-3-2562,-1-5 0,-4 0 521,1 0 2312,-6 0 0,8-5 0,-5-2 0</inkml:trace>
  <inkml:trace contextRef="#ctx0" brushRef="#br0" timeOffset="310">25816 4440 7950,'-18'1'0,"5"4"4491,1-4-3306,10 4 0,-2-5-340,8 0 1,5 0-854,7 0 0,-1 0 57,6 0 1,-4 2 171,3 2 1,1-1-1,4 5 1,0 0-222,-1 5 0,1-1 0,0 0 0</inkml:trace>
  <inkml:trace contextRef="#ctx0" brushRef="#br0" timeOffset="311">26175 4576 7906,'-7'13'1359,"3"-1"1,3 1-1220,1-1 1,0 0 871,0 1 1,0-5-406,0 0 0,0 1-1363,0 3 0,0-4 122,0 1-1237,0-7 1871,0 9 0,5-4 0,2 6 0</inkml:trace>
  <inkml:trace contextRef="#ctx0" brushRef="#br0" timeOffset="312">26151 4415 8668,'8'-4'519,"0"0"1,-4 0-1289,4 4 351,1-6 187,3 5 1,-1 1 43,-3 8 0,2 3-30,-6 2 0,2 0-335,-2 4 1,-3-2 551,3 6 0,-1-5 0,1 5 0,3 0 0,6 3 0</inkml:trace>
  <inkml:trace contextRef="#ctx0" brushRef="#br0" timeOffset="313">26287 4626 7906,'1'19'0,"3"-2"0,-1 1 354,6-2 0,-5 1-23,4-5 1,-4-1 422,4-2 0,-4 0-32,5-5 0,-5 1 984,4-5-1101,-5 0 0,8-2-193,-3-2 1,-2-4-8,-2-9 0,-3 2-62,-1-6 1,0 2-358,0-2 0,0-1 84,0 6 0,0-5-1079,0 5 0,-5-1 646,-4 5 0,3 1 103,-3 2-4895,7 4 5155,-4 5 0,0 5 0,0 2 0</inkml:trace>
  <inkml:trace contextRef="#ctx0" brushRef="#br0" timeOffset="314">26498 4614 7906,'4'12'3595,"0"0"-2690,0 1 1,-4-1-369,0 1 0,0-5 80,0 0-511,0 0 0,0 1-227,0-1-988,0-5 833,0 2-513,0-5 467,0 0-103,6-5 0,-3 1 121,5-9 1,0 4-55,4-8 0,0 3 520,-4 2 1,1 4 1399,-4-1 718,4 7-1087,-2-9-746,6 9 1,-5 2-85,0 8 0,-5 3-146,1 2 1,-1-5-1,1 0 0,-3 1-1779,3 3 1,-2 0 34,-2 1 0,0-1 1527,0 1 0,0-1 0,0 1 0</inkml:trace>
  <inkml:trace contextRef="#ctx0" brushRef="#br0" timeOffset="315">26907 4564 7902,'-1'-8'1341,"-3"0"-359,2-1 0,-5 2 204,3 3-717,3-3 0,-10 6-124,3-3 0,-3 4-113,-2 4 0,5 0-43,0 9 0,-1-4 0,-3 8 0,5-2-95,3 1 0,3-2 72,1 3 1,0 1 24,0-2 1,1 1 28,3-5 1,3 0 171,5 1 1,1-2-133,-1-3 0,1 3 172,-1-3 346,0 4-144,1 0 1,-6-4-198,-3 0-220,3-5 0,-11 7-1541,-1-6 0,-8 6 829,-4-2 1,-9-1 494,1 1 0,-8 0 0,1 5 0</inkml:trace>
  <inkml:trace contextRef="#ctx0" brushRef="#br0" timeOffset="316">27490 4663 7895,'-7'0'-706,"2"0"1096,5 6 0,1 1-90,3 5 1,6 2 256,11 2 0,1 0-172,11 4 0,11-3-41,10 3 1,12-4-407,-29-8 0,0 0 0,1-1 0,0 0 224,3 0 1,1-2 0,1 0-1,1-1-320,5 0 1,1 0 0,1-2 0,1-1 377,8 1 1,0 0 0,1-2 0,1 0-143,4-2 0,0 0 0,0-1 0,1-1-309,-21 0 0,1 0 1,0-1-1,22-1 1,0-1 266,0-2 0,-2 1 0,-5 1 0,-2 0 43,-2-1 1,0 0-1,-7 1 1,0 0-113,-3 1 1,-1 0 0,-5-1 0,-2 1 11,-4 0 0,-1 0-9,24-7-1,-4 6 88,-12-4-207,-12 4 1,-2-1-410,-8 0-1509,-3 5 2061,-11-8 1,-8 8-532,-12-5 538,-5 0 0,-18-5 0,-2 1 0</inkml:trace>
  <inkml:trace contextRef="#ctx0" brushRef="#br0" timeOffset="317">29736 4403 9199,'30'0'652,"2"1"-462,5 3 1,0-1 757,0 5 0,-1-3-383,-3 3 1,3 4 309,-3 5 0,-2 2-362,-3 2 0,1-1-34,-4 9 0,1-7 143,-9-1-407,-1 0 1,-4 3 427,-4 1-427,-3 0-518,-5-6 296,-5 5 1,-3-5-2760,-9 6 1975,-8-6 1,-8 5 236,-8-4 553,-3 4 0,-12 6 0,0 2 0</inkml:trace>
  <inkml:trace contextRef="#ctx0" brushRef="#br0" timeOffset="318">30604 4291 9082,'0'-7'1696,"6"2"-1480,2 5 0,4 0 432,5 0 1,-1 1-210,9 3 0,-3-2-181,7 2 0,3-3-29,1-1 1,-1 0 0,1 0 0,-4 0-532,4 0 0,-6 0-178,2 0 1,-4 0-693,-4 0 1,-3 0 29,-6 0-60,-5 0 1,-2 2 1201,-5 2 0,-16-3 0,-5 5 0</inkml:trace>
  <inkml:trace contextRef="#ctx0" brushRef="#br0" timeOffset="319">30803 4328 7895,'-7'9'443,"3"-1"1,-2 6-46,2 6 1,0 8-104,4 1 1,-4 11 311,-1 1 1,-3 2-183,4 2 1,0-3 636,4 3-529,0 1-252,0-2 0,0 1-488,0-8 173,0 3 98,0-13-1,0 3-676,0-5 415,0-6 218,0-1 0,0-6 336,0 1-2236,0-6 1,-1-2 862,-4-5 1,3 0-361,-7 0 1377,7-5 0,-15-8 0,3-6 0</inkml:trace>
  <inkml:trace contextRef="#ctx0" brushRef="#br0" timeOffset="320">30691 4688 7895,'1'-11'1020,"3"3"1,3-2-175,6 6 1,0 0-300,4 4 1,2 0 127,6 0 1,1 0-249,3 0 0,-3-1-614,3-4 1,-4 4-547,-4-3 0,1 2 383,-6 2-2483,1 0 2833,-10-5 0,-2-2 0,-5-5 0</inkml:trace>
  <inkml:trace contextRef="#ctx0" brushRef="#br0" timeOffset="321">30703 4217 7895,'-12'-6'933,"5"-1"0,1-5-370,6 0 1,2-1-206,2 1 1,-1-1-143,5 1 0,0-6 380,5-3 0,0-2-323,4-2 0,-2 0-363,6 1 0,-2-1-80,2 0 0,1 4 218,-6 1 0,1 4-211,-5 0-28,1 2 245,-1 2 0,-4 5-41,1 3 118,-7 2-1,10 2 0,-10 2 177,7 2 1,-7 4-170,2 9 0,2-2-14,-2 5 1,0 5-1276,-4 4 1,0 2 605,0-3 0,-4 4 545,0 5 0,-6 6 0,3 1 0</inkml:trace>
  <inkml:trace contextRef="#ctx0" brushRef="#br0" timeOffset="322">31088 5246 7895,'0'-7'922,"5"-4"0,-2 10-565,5-3 1,-3 2-142,3 2 0,-4 0 1204,4 0-930,0 0 0,4 2-43,-4 2 1,3 4-171,-3 9 0,2-2-34,-2 6 0,3-1 10,-3 5 1,-1 5-99,1 3 0,-3 7 28,3 2 1,-5 6-15,1 2 1,1-1-51,-1 5 1,1 1 60,-5-1 0,4 1-272,0-1 0,4-6 260,-4 6 0,0-8-157,-4 4 1,4-2 78,1-6 1,0 2 2,-1-7 0,-2 2 42,2-11 1,-3 1-14,-1-4 1,0-4 183,0 0 1,0-6 91,0 1-74,0-2 344,0-2-311,0-5-27,0-1-347,0-6-515,0 0-202,0-6 0,0-1-1137,0-5 0,-1 0 894,-3-1 1,1 2-983,-5 3 1,2-3 319,-6 3 1639,2 2 0,-13-5 0,3 4 0</inkml:trace>
  <inkml:trace contextRef="#ctx0" brushRef="#br0" timeOffset="323">31063 6288 7895,'0'-12'2316,"0"5"-1342,0-4-122,0 9 222,0-3-455,0-1 0,1 5 27,4-3 553,-4 2-730,10 2 0,-4 6 70,5 2 0,1 3 16,-1 2 1,0 0 216,1 4-468,-1-3 0,1 9-27,-1-2 0,1 2-48,-1 2 1,-4 0-114,0 0 1,1-1 112,3 1 1,-4-5-1,1-4 1,-1-2 111,4-2 37,1 1 0,-1-6 121,1-3 0,3-4 61,1-4 0,1-9-157,-2-8 1,3-2-129,6-2 0,-1-9-866,-4-3 0,2-5 457,-5 1 1,4-3-6086,-5-6 5954,1 1 1,-5-1 0,0 0 0</inkml:trace>
  <inkml:trace contextRef="#ctx0" brushRef="#br0" timeOffset="324">30889 7255 7895,'0'-7'1881,"6"2"-1315,2 5 1,0 0-221,5 0 1,-4 0 360,8 0 1,2 0-253,2 0 0,2 0-178,2 0 1,1 0-49,3 0 1,-2 0-573,2 0 0,1 0-162,-1 0 1,-4 0-455,-5 0 0,-5 0 518,2 0 1,-7 0-951,-2 0 935,-5 0 0,-14 0 0,-10 0 0</inkml:trace>
  <inkml:trace contextRef="#ctx0" brushRef="#br0" timeOffset="325">30914 7317 9367,'0'13'1052,"0"-1"0,0 6-390,0 3 1,0 8-253,0 4 1,-1 1-137,-3-1 0,2 3-45,-2-3 1,3-1-14,1 1 0,0-5-45,0 0 1,0-1-551,0-3 1,0-3 1,0 0 0,0-6-1041,0 2 248,5 2 0,-2-5-33,5 2-819,-5-8 2022,3 3 0,-6-9 0,0 3 0</inkml:trace>
  <inkml:trace contextRef="#ctx0" brushRef="#br0" timeOffset="326">30877 7640 7895,'0'-13'897,"0"1"422,0 5 0,1 0-473,3 3 1,5 3 163,7-3 0,4-2-946,4 2 0,5-6 0,0 2 1,2 1-703,-2-1 1,-3 4 476,3-5 0,-3 3 161,-1-3 0,0-7 0,-1 2 0</inkml:trace>
  <inkml:trace contextRef="#ctx0" brushRef="#br0" timeOffset="327">31336 7206 7895,'0'-7'-1894,"0"1"3628,0 6-505,0 0-965,5 0 0,2-4-48,6 0 0,-1-1-194,1 0 1,-1 4 61,0-3 0,5-2-838,-1 2 0,1-4 232,-5 4 0,1 0-113,-1 4 1,-3-4 233,-1-1 401,0 1 0,4 4 0,1 0 0</inkml:trace>
  <inkml:trace contextRef="#ctx0" brushRef="#br0" timeOffset="328">31634 7020 7354,'0'-7'-1215,"0"0"1215,0 3 1428,0 2-873,0-3 1,1 9 88,3 0 1,-2 7-247,2 2 0,-3 5 180,-1 6 1,0 1-457,0 0 0,0 4-618,0 0 0,0 5-143,0-1 1,-1-1-1878,-3 1 2516,2-5 0,-9 8 0,4-5 0</inkml:trace>
  <inkml:trace contextRef="#ctx0" brushRef="#br0" timeOffset="329">30889 7119 7895,'0'-12'-878,"0"-1"0,6 1 878,2-1 0,3 1 0,2 0 0,-1-1 494,0 1 1,5-1-12,-1 1 0,5 0-506,-4-1 1,-1 1 29,-3-1 0,-1 1-56,0 0 166,1-1 31,-1 1 1,-1 3 187,-2 1 140,-4 5-244,-5-2 1,4 6-113,0 3 0,0 1-90,-4 7 1,5-1 89,-1 10 0,1-1 66,-1 5 0,-1 5 99,5 4-285,1 1 0,9 3 0,1-1 0</inkml:trace>
  <inkml:trace contextRef="#ctx0" brushRef="#br0" timeOffset="330">31832 7330 7895,'-8'0'540,"0"0"1,-2 3-136,-7 5 1,1 1 410,-9 12 1,4 0-304,-3 4 0,-1 4-233,4-1 0,3 3-129,2-2 0,3-3-119,5 3 0,2-3-68,6-1 1,0-4 137,0-1 1,7-5-1016,6 2 0,3-3 482,5-2 1,7-1-1974,-4-3 2404,4 3 0,2-9 0,2 3 0</inkml:trace>
  <inkml:trace contextRef="#ctx0" brushRef="#br0" timeOffset="331">32328 7045 8018,'0'-20'-105,"0"2"1542,0 6-396,0 0 205,0 5-812,0-4 1,0 12 432,0 3 1,0 6-238,0 15 0,0 2-47,0 10 0,-4 5-311,0-1 1,-4 2-300,4-2 0,-2-2 203,2 2 0,3-7 78,-3 0 1,2-7-1253,2 2 1,0-8 75,0-5-383,0 4 0,0-7-703,0 4 275,0-9 518,0-2 820,0-6 0,0-6 166,0-2 1,0-9 30,0-3 0,0-5 228,0-4 0,0-3-30,0-5 0,2-2 9,2-2 0,-2-2 177,7-2 0,-5-2 431,4 6 1,-4 1-442,5 7 1,-3 2-25,3 7 1,2 4 1485,-3 4 1,-1 3-723,1 5 1,0 3 1110,5 5-1480,-1 0 1,1 1-187,-1 3 1,-1 3 220,-3 5 0,2 5 445,-6-1 0,4 5-527,-3-4 0,-1 3-206,-4-3 0,-2 3-428,-2-3 0,-3 0 208,-5-5 1,-5 0-817,1 1 0,-5-2 520,5-3 1,-5 2-1404,4-6 0,2 1-47,7-1 690,-3-2-603,10 3 0,-5-6-1565,6-3 3150,6-3 0,0-5 0,7-1 0</inkml:trace>
  <inkml:trace contextRef="#ctx0" brushRef="#br0" timeOffset="332">32564 7243 7998,'7'5'1472,"4"-3"-934,-3 2 0,5 2 268,3-2 0,-2 0-304,3-4 1,-4 0-67,0 0 0,1 0-569,2 0 1,-2-2-543,2-2 0,0 3-1280,0-3 0,-1 2 412,6 2 1543,-6 0 0,3-5 0,-6-2 0</inkml:trace>
  <inkml:trace contextRef="#ctx0" brushRef="#br0" timeOffset="333">33048 7107 7998,'0'-13'2794,"0"1"-1717,0-1 1,0 5-494,0 0 0,-6 5-52,-2-1 1,-3 3-141,-1 1 0,-2 0 212,-3 0 1,-2 5-176,-6 3 1,0 9 50,1 4 0,4-2-311,4 1 0,3 0-240,5 0 0,3 2 249,5-5 0,5 4 48,3-5 1,8 5-1616,0-5 0,10 1 667,-1-5 0,7 1-1367,-3-1 1,4-4 992,-4 1 1,-2-5 1095,-6 4 0,-3 0 0,-6 5 0</inkml:trace>
  <inkml:trace contextRef="#ctx0" brushRef="#br0" timeOffset="334">32055 7652 8014,'-12'0'0,"5"-1"0,3-3 827,3 2 1,3-3 1148,7 5 1,3 0-404,17 0 0,6 0-833,14 0 1,6 0-327,3 0 0,7-2-502,1-2 1,-29 3 0,1 0 316,-3-3 0,0-1 0,2 3 1,0 0 23,29-6 1,-30 6-1,-1 0-366,31-6 1,-31 6 0,0 1-124,31-3 0,-5 2-445,-7 2 1,-9 0-1209,-3 0 0,-9 0 949,-4 0 1,-9 2-878,-3 2 0,-8 3 893,0 5 1,-8 0 985,-1 1-62,-11-1 0,-14 1 0,-6-1 0</inkml:trace>
  <inkml:trace contextRef="#ctx0" brushRef="#br0" timeOffset="335">32514 7925 7904,'2'-11'1653,"2"3"-1543,-3-3 964,5 9 1587,-6-3-1963,0 5 0,0 3 58,0 5 0,0 2-242,0 10 1,0 5-172,0 4 0,0 5-328,0-1 0,0-1 162,0 1 0,0-1 40,0 1 0,0-3-418,0-5 1,0-1-551,0-4 0,1 1-230,3-9 1,-2 3-2,2-6-276,-3-4 437,-1 1 565,0-6 1,0-2 10,0-2 1,-5-4-161,-3-9 0,2 2 161,2-5 0,-2-1 108,2-4 0,0-5 7,4-3 0,0-3 131,0-1 0,0 4 711,0 0 1,0 5-436,0-1 1,4 4 248,0 5 1,6 0-233,-2 4 1,3 2 774,2-3 0,3 8-249,1 1 0,5 3-46,-1-3 1,-2 5 14,1-1 0,1 4-316,4 4 0,-6 1-179,-2 7 1,-5-2-79,-4 6 0,2-2 194,-6-2 0,0 1-121,-4-1 1,-1 1-413,-3-1 0,0-1-383,-9-3 0,4 2-533,-8-6 0,2 0-1108,-2-4 0,4 0 1035,-4 0 0,7 0-1427,2 0 1900,0 0 0,1-5-1382,3-4 2020,3-2 0,6-7 0,2-1 0</inkml:trace>
  <inkml:trace contextRef="#ctx0" brushRef="#br0" timeOffset="336">33259 7417 7904,'12'-11'1110,"1"2"0,-1 4 270,0 5-965,1 0 0,-1 0 1002,1 0 0,-5 1-671,0 3 1,-1 5-358,1 7 0,2-1 350,-6 6 1,4-2 636,-3 2 0,3 2-138,-4-2 1,0 2-606,-4 2 1,0 0-270,0 0 1,0 2-148,0-2 0,-4 3 438,0-8 1,-7 4-400,-2 1 0,0-5-2397,-8 1 1,-1-2 605,-7 2 0,-3 2-400,-5-2 1,-6-2 1934,-2 2 0,11-11 0,-3 1 0,-1 1 0,-1 1 0</inkml:trace>
  <inkml:trace contextRef="#ctx0" brushRef="#br0" timeOffset="337">28582 7417 7904,'-7'-13'0,"-3"1"0,6-1 0,2 1 1035,6 0 1,-2 3-495,7 1 1,-5 1 284,4-1 1,0-2-319,5 6 1,-1-4-114,1 4 1,3 0-88,1 4 0,3 0 33,-3 0 1,4 9-93,-5 4 0,5 7-18,-5 1 0,5 4-276,-4 4 0,3-3 118,-3 3 1,3-2 156,-3 2 1,0-4-14,-5 0 0,0-2-1125,1-6 1,-1 4-596,1-5-226,-7 1-281,5-5 904,-9-5-219,3 4 455,-5-10 339,0-1 0,-4-8 531,0-8 0,-6-4 0,4-5 0</inkml:trace>
  <inkml:trace contextRef="#ctx0" brushRef="#br0" timeOffset="338">29041 7255 7904,'-12'-7'1523,"-1"3"0,-1 10-687,-2 6 1,-1 6 505,-8 7 1,-2 7-637,-10 5 1,-1-1-318,1 1 1,1 0-463,3-4 1,-1 2 129,5-2 0,0-3-1555,4-5 1,2 4 430,2 0 1067,3 0 0,6-5 0,-1 1 0</inkml:trace>
  <inkml:trace contextRef="#ctx0" brushRef="#br0" timeOffset="339">28557 7169 8510,'6'-13'1675,"2"1"0,4-2-1163,5-3 1,-2-2-237,6-6 1,-1 1-33,5-1 0,0-1-117,0-3 0,0 1 90,-1-5 0,0 5-264,-3-1 0,-4-1 48,-4 1 1,-1 2 73,1 6 1,-5 3 305,0 6 0,-5 3 7,1 1-325,-2 5 65,-2-2 0,4 10 499,0 4 0,5 3-169,0 5 1,-2-2-280,1 5 1,-1 1 37,1 4 0,3 4 0,-3 0 0,2 1-1325,-2-1 0,3-1 595,-2 5 0,0 0 513,-1 4 0,9 6 0,-3 1 0</inkml:trace>
  <inkml:trace contextRef="#ctx0" brushRef="#br0" timeOffset="340">29674 7404 7904,'-13'-5'2952,"6"2"-2615,3-5 1,3 4 2,1-5 13,0 7 596,0-10-558,5 11 1,-2-9 441,5 6-488,6-5 1,1 6-258,6-5 1,0 4 68,3-5 0,1 6-85,0-1 1,-3-1 86,3 1 1,-7-5-531,7 5 0,-9 0 273,1 4 1,-3-1-1151,-2-3 1,-4 2-6,1-2 0,-7 4 1253,2 4 0,-8 3 0,-3 6 0</inkml:trace>
  <inkml:trace contextRef="#ctx0" brushRef="#br0" timeOffset="341">29612 7528 9882,'8'0'3575,"0"0"-2947,0 0 0,5 0 360,-1 0 1,1 0-419,-1 0 1,5-5-205,-1-4 1,6 3-269,-1-3 1,1 1-206,-1-4 1,2 3-1942,-2 1 1,1 5 2047,-2-1 0,4-3 0,-5 0 0</inkml:trace>
  <inkml:trace contextRef="#ctx0" brushRef="#br0" timeOffset="342">19923 10071 7914,'-12'-6'160,"-1"1"32,1-4 1,4 4-71,-1 5 1,5 0 264,-4 0 0,-2 5-78,-6 4 1,1 9-135,-6 6 1,2 8 68,-2 9 1,-3 9-123,4 8 0,10-24 1,0 2-174,0 1 0,0 1 0,2 2 0,2 1 148,0-2 1,0 0 0,0 3-1,1-1-21,2-1 0,1-1 1,-2 0-1,0 0 67,2-1 0,0-1 0,-2 32 34,4-3 0,0-4-26,0-4 1,0-3 6,0-6 1,1-5 10,3-2 1,2-5-1,2-4 1,2-3-375,-6-5 0,4-6 133,-4-2 1,5-3-60,-5-2 0,1-5 759,-1-3-880,-2-2 71,3-2-12,-5 0-971,0 0 817,0-6 1,0-2-924,0-9 0,-1 2 121,-3-6 1149,2 6 0,-9-8 0,5 4 0</inkml:trace>
  <inkml:trace contextRef="#ctx0" brushRef="#br0" timeOffset="343">19464 10406 7970,'0'-13'0,"-4"1"270,0-1 1,0 1-47,4 0 0,0-2 203,0-3 1,0 2-54,0-6 0,5 5-150,3-5 0,5 5 74,3-5 1,4 0 293,4-3 0,7-3-129,2-2 1,4-2-178,4-7 0,4 3 165,4 2 1,-3 4-45,-1 8 1,-6 0-242,-2 9 0,-7 2 85,-9 10 1,0 3-369,-9 5 0,2 13-221,-10 16 0,0 7-716,-4 10 1054,0 8 0,0 7 0,0-32 0,0 0 0</inkml:trace>
  <inkml:trace contextRef="#ctx0" brushRef="#br0" timeOffset="344">20518 9488 8022,'-5'-13'954,"4"5"1346,-4 0-1500,4 5 0,1-4 147,0 3-663,0 3 0,6-3-41,2 8 1,3 3 122,1 5 1,1 5-139,-1-1 1,5 6-172,-1-1 0,1 1-50,-5-2 0,5 3-92,-1-7 0,1 1 218,-5-5 1,5 0-32,-1 1 1,1-1-1254,-5 1 1,1-5 541,-1 0 1,-4-4-589,1 5 0,-5-7 523,4 2 1,-4 2-1234,4-2 776,-5 0 1131,3-4 0,-6-5 0,0-2 0</inkml:trace>
  <inkml:trace contextRef="#ctx0" brushRef="#br0" timeOffset="345">20829 9401 8022,'-9'-12'2261,"1"-1"-1547,5 6 0,-8 2 53,3 5 0,-3 1-289,-1 3 0,-2 9-92,-3 7 1,3 4-144,-2 1 1,-2 1-470,1 3 1,0-3 220,0 3 0,5-4-682,-1-5 1,1 2 247,4-5 0,2-1-620,2-3-1342,-3-1 1009,6 1 77,-5-6 1315,6-2 0,0-5 0,0 0 0</inkml:trace>
  <inkml:trace contextRef="#ctx0" brushRef="#br0" timeOffset="346">20742 9203 8022,'5'-7'0,"-2"1"0,5 6 0,2 0 1014,7 0 1,-4 0-535,4 0 1,-3 2 273,-2 2 1,2 1-972,2 3 1,-2 3 86,3-2 0,-2 2-1127,1 1 0,-2-1 619,3-3 1,1 2-568,-2-6 1205,1 0 0,1 2 0,1 1 0</inkml:trace>
  <inkml:trace contextRef="#ctx0" brushRef="#br0" timeOffset="347">21126 9153 8022,'-7'-1'1260,"3"-4"0,2 4-555,-3-3 1,3 3-158,-7 1 0,1 5-505,-4 3 0,-1 3 25,1 2 1,-5 3-181,1 1 1,-1 3 130,5-3 1,4 0-225,-1-5 1,2 0 111,-1 1 0,1-5 62,3 0 239,3 1 0,-5-1 99,6 0 0,2-5-218,2 1 1,-1-1-8,5 1 0,1-3 267,8 3 1,-2-4 4,6-4 1,-5 2-842,5-7 0,-4 1 292,3-4 1,-5 3-796,2 1 1,0 0-663,-5-5-331,3 6 1319,-8-4 1,0 5 242,-3-7 1,-4 5 420,-4 0 0,-3-6 0,-5-5 0</inkml:trace>
  <inkml:trace contextRef="#ctx0" brushRef="#br0" timeOffset="348">21064 9091 8022,'-12'-7'1746,"0"-4"-1181,5 10 1,0-5 1329,3 6-1312,2 0 1,-3 3-290,5 5 0,4 7-66,0 14 1,6 3 991,-2 5 0,3 4-559,1 1 1,-3 5-1597,-1-2 649,6 3 1,5 8 0,6 0 0</inkml:trace>
  <inkml:trace contextRef="#ctx0" brushRef="#br1" timeOffset="349">22541 9153 8215,'-7'0'1504,"1"0"-1088,6 0 1,2-1-128,2-4 1,3 3-36,5-7 0,6 7-28,3-2 0,2-2 90,2 2 0,5-6-76,3 2 0,9 0-29,3-5 1,5 4-83,3-8 0,7-1-181,-25 10 0,0 0 1,-1-4-1,1 0 55,6 0 0,1-1 1,-4 1-1,1 0-254,6-3 0,1 1 1,0-2-1,0 1 353,6 1 0,0-1 0,-4 1 0,0-1-22,1 3 1,1 0-1,0-3 1,1 1-158,0-1 1,1 1 0,3-1 0,-1-1 71,0 2 1,0 0-1,-1 0 1,1 0 46,2-3 1,0 1 0,0 1 0,1 1-296,3-2 0,0-1 1,-1 1-1,0 0 302,-1 0 1,0-1-1,-3-1 1,0 0-7,3 2 1,0-1 0,-6 1 0,-1 1-226,1-2 1,0 0 0,-1 3-1,0 0 343,-1-3 0,-1 0 0,-1 3 0,-1-1-100,3-1 1,-1-1 0,-3 3 0,-1 1-1,1-2 1,-1 1-1,-3 1 1,-1 0 115,-1 0 1,-1 1 0,-3 0 0,-1 1-101,1 0 0,-1 1 1,24-12 183,-1 5 1,-11 2 516,-6 7 1,-7-3-633,0 3 1,-8-2 580,-1 2 1,-6-2-604,-7 6 1,3-2 439,-2 2 0,2 3-263,-7-3-557,3-3-929,2 5 277,-1-9 349,-5 10-1042,-1-5 574,-6 6-642,0 0 0,-6 0 1,-1 1-1</inkml:trace>
  <inkml:trace contextRef="#ctx0" brushRef="#br1" timeOffset="350">26498 7677 7983,'0'-7'1402,"0"2"-955,0 5 0,1 0-61,3 0 0,-1 0 90,5 0 1,1 4-87,3 0 0,2 4-39,2-4 0,4 5-126,5-5 0,-1 1 14,1-1 0,5-2-1,4 2 0,1-3-14,3-1 0,-1 0-142,0 0 1,0 0 103,0 0 1,5 0-142,-1 0 0,-4 0 80,-4 0 0,-5 0 138,1 0 1,-3 2-108,-1 2 1,-6-3 2,-2 3 1,-3 2 130,-2-2 0,-5 1 207,-3 0 0,-3 1-64,-1 7 1,-6 3-148,-7 1 1,-8 9-1269,-12-1 0,-1 8 628,-12 0 1,2 3-1097,-1 1 1,-8 2 445,4 2 1004,20-19 0,0 0 0,2 3 0,0 0 0,-2 0 0,-1-1 0,0 1 0,1 0 0,0 0 0,0 0 0</inkml:trace>
  <inkml:trace contextRef="#ctx0" brushRef="#br1" timeOffset="351">22962 8669 8119,'-5'-19'28,"-2"7"0,-5 6-157,-1 6 1,1 0-126,-1 0 1,-3 3 751,-1 5 0,-9 2-262,1 10 0,-6 5-2,2 4 0,-6 6-19,2-2 0,-3 7-93,-1 1 0,1 3-26,3-7 1,-1 3 36,5-7 0,-4 2 307,4-2 1,-4 1-111,4-5 1,0 0-4,4-4 0,4 0-103,1 0 0,4-6 104,0-3 1,8-2-62,3-1 0,0-5 492,1 0 9,0-5 0,5 2-300,3-5 0,4 0 221,9 0 1,4 0-197,8 0 1,4-1-51,8-3 0,4-3-151,9-5 0,3-1-866,5 1 0,7-1-60,-32 7 1,0 0-1,1 2 1,0 1 633,3 1 0,1 0 0,0-1 0,0 0 0,2 2 0,0 1 0,0 2 0,-1 2 0,-1 2 0,0 0 0</inkml:trace>
  <inkml:trace contextRef="#ctx0" brushRef="#br1" timeOffset="352">24153 7851 7882,'-11'-17'708,"3"1"1,-2-2-207,6 1 0,0 3 76,4-2 1,1-2-58,4 1 0,-3-5 28,7 2 0,3-4-73,5-1 0,-1 5-200,-4-1 1,5 6 159,0-2 1,3 4-84,-3 0 1,3 1 38,-3-1 1,4 5-106,-5 0 1,5 5 49,-5-1 0,5 3-181,-4 1 0,-1 0-104,-3 0 0,-2 1-132,-3 3 0,2 3 110,-6 5 0,4 1 169,-4-1 0,0 1-595,-4-1 0,0 5-522,0-1 1,0 1 478,0-5 1,0 0 117,0 1 1,0-1-833,0 1 0,-5 3 171,-4 1 1,-2 5-1620,-1-2 2601,0 9 0,-6-2 0,-2 3 0</inkml:trace>
  <inkml:trace contextRef="#ctx0" brushRef="#br1" timeOffset="353">24501 8186 17107,'-13'0'-681,"1"0"1,1 1 805,3 3 0,1-1-9,2 5 1,4-4-207,-3 4 167,3-5-85,1 3 253,0-6 533,0 0-565,5 0 1,-2-6-156,5-2 0,-4 1-48,5-1 1,-7 4 196,2-5-389,-2 1 224,-2-4-25,0 5 1,-2-3 63,-2 6 193,3 0-449,-5 4-44,6 0 0,0 1 375,0 3 0,0 3-19,0 6 0,2-1-314,2 1 1,-1-5 66,5 0 1,-4-5 52,4 1 20,1 3 0,-1-6 366,0 3-145,-5-2-169,2-8 0,-5-1 302,0-5 1,0 4 147,0-1-506,0 1 1,-1-3 143,-3 3 1,1-2-3801,-5 6 3697,5 0 0,-13 15 0,2 3 0</inkml:trace>
  <inkml:trace contextRef="#ctx0" brushRef="#br1" timeOffset="354">7443 4589 8357,'-12'0'0,"-1"-6"0,7 5 0,-6-5 581,11 1-139,-10 4-287,10-5 309,-5 6 1,6-1 286,0-3-512,0 2-79,0-3 0,0 5-266,0 0 0,6-2 208,2-2 1,9 1-66,3-5 0,5 4-392,4-4 245,3-1 0,5 1 227,0 0 0,2 1-90,2-1 1,-1-2 70,5 6 0,-3-4-56,3 4 1,-3-2 13,3 2 0,-3 3 42,3-4 1,0 0 97,5 1 1,0-2-118,-1 2 1,1 3-158,0-3 1,-1-2 206,1 2 0,-1-2-46,1 2 1,5 3 12,3-3 0,1-2-8,-1 2 1,3 0-1,-3 4 1,2-4-205,2 0 0,1 0 143,-1 4 0,0 0-36,0 0 0,0 0-81,0 0 0,-2 0 244,-2 0 0,1 0-94,-5 0 0,8 0 47,-4 0 1,6 0-54,-7 0 0,3-2-9,-2-2 1,1 3 14,-5-3 0,4 1-27,-5-1 1,7 2 41,-3-2 0,4 1 19,1-1 0,0 2-376,0-7 1,4 5 159,0-4 1,-30 6 0,-1 0 96,31-7 1,1 7-40,0-2 0,-5 2 234,0 2 1,-2 0-60,-6 0 0,3 0 58,-8 0 0,6 0 38,-9 0 0,3 0-106,-7 0 1,3 0 14,-3 0 1,0 4-17,0 0 1,2 1-68,5-5 0,1 0 64,0 0 1,2-2-11,-2-2 1,6 3 9,-6-3 0,-2 2 154,-2 2 0,-6 0-49,1 0 1,2-1-95,-2-3 1,0 2-83,-3-2 0,-1 3 101,0 1 0,4 1-210,1 3-57,-1-2 210,-4 3 1,-1-3-199,-3 2-57,3-3 344,-4 5 0,5-5-100,0 3 1,-4-2 234,0 2 1,-4-3-311,4-1 1,-1 1 217,1 4 0,3-4-152,-10 4-206,10-5 402,-4 0 1,5-1-44,0-3 1,-4 3-19,0-4-105,0-1 80,-1 4 0,0-8 755,-3 6-438,-9 0-145,9 4 83,-9 0 397,4 0-611,-4-5-9,3 3 0,-8-3 56,6 5 0,-4 0-19,3 0 0,0 0 13,0 0 0,4-4-454,-4 0 126,4-1 1,1 0 217,-1-2-71,1 0 111,0-4-19,0 10-145,-6-10 129,5 4-40,-11 0-1283,5-4 631,-11 10 302,4-11-2354,-9 11-2534,9-4 5141,-10 5 0,-1-6 0,-7-1 0</inkml:trace>
  <inkml:trace contextRef="#ctx0" brushRef="#br1" timeOffset="355">13696 4539 8197,'1'13'-135,"3"-1"1,-1 7 58,5 6 0,2 5 159,6 8 1,-1 3 64,6 0 1,0 10 23,4-1 0,6 2-358,7-2 0,10-2 340,-20-24 1,2-2-1,5 0 1,1-2-266,3 0 1,1-2 0,2 0 0,1-1 184,2 0 1,1-1 0,3 2 0,0-2 16,2-4 1,2 0 0,0 2 0,1-1 271,-2-5 1,-1 0-1163,4 1 1,-1-1 936,-6-2 1,-1 0 0,5-2 0,-2 0-10,-4 1 0,-1-1 0,0-2 0,0 0-799,-4 2 0,1 0 651,1-3 1,-1 1 63,-6 1 1,-2-1 0,3-1 0,-2 0-669,23 3 299,-3-3 230,-5 5 1,-7-6-586,-6 0 1,-7 0 800,-9 0-356,-3 0 1228,-11 0-1556,-2 0 1980,-5 0-1418,-5-6 0,-2-1 0,-6-5 0</inkml:trace>
  <inkml:trace contextRef="#ctx0" brushRef="#br1" timeOffset="356">15432 5172 8055,'7'0'878,"4"-6"0,7 5-827,11-3 0,7 8 130,5 4 0,2 3 456,2 2-1199,4-1 794,-11 0 58,5 1-72,-6 5 14,-5-5 307,4 5-325,-16-5 172,9-1-96,-15 1-577,4 5 1023,-11-5-692,-1 5 1,-6-4 359,0 3-361,-12 2-58,-1 6 247,-18-1-232,0 7 0,-7-5 0,1 4 0</inkml:trace>
  <inkml:trace contextRef="#ctx0" brushRef="#br1" timeOffset="357">16549 5060 7998,'0'-12'1180,"0"3"-278,0 1-745,0 5 144,0-2-144,0 16 0,0 3-172,0 11 1,-6 5 52,-2 3 0,2 1 124,2-1 1,3 2 0,1-6 0,0-2-781,0-6 1,5 1 318,4-5 1,3-2 159,5-7 1,-4 2-15,4-6 1,-3 0-869,-2-4 422,6 0 599,-4-5 0,4-2 0,-6-6 0</inkml:trace>
  <inkml:trace contextRef="#ctx0" brushRef="#br1" timeOffset="358">16387 5283 8029,'14'5'-377,"3"-1"0,-2 0 1058,6-4 0,-1 0-333,5 0 0,8-6-215,0-2 0,6-3-804,-6-1 0,-3-1 316,-1 1 1,0-1-46,-4 1 0,3 4 400,-8-1 0,-2 1 0,0-4 0</inkml:trace>
  <inkml:trace contextRef="#ctx0" brushRef="#br1" timeOffset="359">16933 5147 8029,'-1'8'279,"-3"1"1,2 0-36,-2 8 0,3-4 3,1 4 1,0 1-19,0-2 1,0 2 3,0-1 0,0-2 11,0 6 0,0-6-587,0 1-35,0-2 356,5-1-106,-3-1 175,3-5 287,-5-2 1,0-6-130,0-3 1,0-3-211,0-5 1,0-5 78,0 1 0,4-7 39,1 3 1,3-2 115,-4 1 0,6-1-95,-2 6 0,-1-1-364,1 5 0,0 3 114,5 1 1,-1 5-677,1-1 1,-1 3 380,0 1 1,1 0-571,-1 0 1,5 5 980,-1 4 0,1 7 0,-5 3 0</inkml:trace>
  <inkml:trace contextRef="#ctx0" brushRef="#br1" timeOffset="360">17405 5259 8029,'-6'-7'0,"-1"1"1138,-5 6 0,0 0-445,-1 0 0,1 0-319,-1 0 1,1 6-146,-1 2 1,1 3-179,0 1 0,-1 1-56,1-1 1,5 1-84,3-1-155,-3 0 0,6 1 151,-4-1 1,5-5-208,5-3 0,1 2 112,7-2 0,-1 0 6,1-4 1,-1 0 106,0 0 0,1-5-134,-1-4 0,1-2 108,-1-1 0,1-1 208,-1 1 19,0 0 0,-3 3 8,-1 1 438,-5 5-382,2-2 0,-1 10 28,0 4 1,1 2-19,-5 1 1,0 5 92,0-1 0,0 5-201,0-5 1,4 1-472,0-5-510,0 1 531,1-1 141,2-5 1,6-2 48,-1-5 0,1-5-9,-1-3 1,-4-5-51,1-3 0,-1 1-728,4-6 1,-1 4 449,-3-3 1,4-1 272,-4-4 1,-1 6-286,1 2 171,0 4 1296,5 0 0,-5 6-618,0 3 1,-4 4 886,5 4 0,-7 3-527,2 6 1,-2 0-204,-2 4 0,1-3 33,3 2 1,-2 2-724,2-1 0,-3-5-218,-1-4 0,2-1 298,2 2 463,-3-4-191,5-5-3726,-6 0 2614,0 0 1,0-5-409,0-4 1368,-6-2 0,-1-7 0,-5-1 0</inkml:trace>
  <inkml:trace contextRef="#ctx0" brushRef="#br1" timeOffset="361">17603 4986 8029,'7'-6'1547,"-3"-2"-515,-2 2-935,-2 1 126,5 5 0,-2 1-17,5 3 0,-1-1-948,1 5 0,3 1 415,-2 3 1,2 2 326,1 2 0,-5-2 0,-2 4 0</inkml:trace>
  <inkml:trace contextRef="#ctx0" brushRef="#br1" timeOffset="362">17975 5246 8478,'0'13'3984,"-1"-1"-3240,-3 0 0,1-3-334,-5-1 0,4-1-132,-5 1 0,5 3 175,-4-3-212,5-2 0,-2 1-676,5-3-452,0-3 791,0 5-901,0-6 744,0 0 1,0-6-252,0-2 0,5 1 178,4-1 1,2-2 195,1-6 0,-4 6-80,1-2 0,-1 3 367,4 1 0,-4-2-117,1 6 0,-5 0-191,4 4 1,-4 2 1301,5 2 0,-5 3-549,4 5 0,-5 2-397,1 2 0,1-2 28,-1 3 0,2 1-1253,-2-2 1,-1 1 603,5-5 0,0-1-2345,5-3 2761,-1 3 0,1-4 0,-1 6 0</inkml:trace>
  <inkml:trace contextRef="#ctx0" brushRef="#br1" timeOffset="363">18323 5308 8092,'0'-8'0,"0"0"1685,0 5 277,0-8-849,0 10-180,0-5-646,0 6 1,0 6 38,0 2 0,0 4-76,0 5 1,0-4-745,0 4 0,0 1 379,0-2 1,0 1-1049,0-5 0,0-3 613,0-1 1,0-4-86,0 4-2190,0-5 2515,0 3 1,-6-17-1,-1-3 1</inkml:trace>
  <inkml:trace contextRef="#ctx0" brushRef="#br1" timeOffset="364">18273 5097 8092,'6'-7'1232,"-5"2"1,6 5-968,-3 0 1,-1 0 159,5 0 1,-4 0-76,4 0 0,1 0-218,3 0 1,1 1-823,-1 3 0,-4-1 528,0 5 1,1 1-839,3 3 0,-1 1 581,-3-1 0,2 0-211,-6 1 1,2-1 161,-2 1 0,-1-1 468,5 0 0,-5 1 0,13-1 0,-2 1 0</inkml:trace>
  <inkml:trace contextRef="#ctx0" brushRef="#br1" timeOffset="365">18496 5271 6877,'9'1'-728,"-1"4"728,-5-4 0,6 10 1052,-5-3 1,1-1-394,-5 1 0,0-4 582,0 5-875,0-1 1,0 4-103,0 1 1,0-5-557,0 0 381,0-5-180,0 3 201,0-6-486,0 0-134,0-6 1,0-1 189,0-5 1,4-1 105,0 1 0,6 0 80,-2-1 0,-1 2 12,1 3 0,-4-2 836,4 6-374,-5 0 131,8 4 0,-5 6-209,2 2 1,2 4 174,-6 5 1,1-4-213,-1 4 1,-1 1-191,5-2 0,-3 1-95,3-5 1,0-1 152,4-2 1,1 0-316,-1-5 0,2 1 87,3-5 0,-4 0 9,4 0 1,1-2 21,-2-2 1,1-4 22,-5-9 0,1 4 48,-1-4 0,-4 2-4,1-2 0,-7 4 213,3-4 0,-4 3-61,-1 2 1,0 4 202,0-1 0,-1 7 140,-4-3-215,-1-2 0,-7 7-68,1 0 0,1 6 81,2 6 1,-2 2-87,3 3 1,3 1 38,1 2 0,2 4-26,2-4 1,0 5-20,0 4 1,4-3 168,0 3 1,6 2-160,-2-2 0,-1 1 103,1-1 0,-3-3-70,3 3 1,-5-3-13,1-1 1,-3 1 228,-1 3 1,0-1 220,0 5 0,-5-9-292,-4 5 1,-3-7-129,-5 3 1,-2-1-1220,-6-8 1,1 1 587,-1-5 0,0-5 295,0-3 0,0-2 134,0-2 1,2 0-71,2 0 0,3-2-1086,6-2 0,1-8-3002,3-9 4135,2-2 0,6-13 0,0-3 0</inkml:trace>
  <inkml:trace contextRef="#ctx0" brushRef="#br1" timeOffset="366">19241 5432 8099,'16'-4'1187,"1"0"-769,5 0 1246,-8 4-808,4 0-284,-1 0 0,-1-4-172,4 0 0,0-1-403,0 5 1,4 0 27,-4 0 1,0-1-1084,0-3 0,-4 3 568,0-4 1,-2 3 167,-2-2 322,-5 2 0,-1-14 0,-6 2 0</inkml:trace>
  <inkml:trace contextRef="#ctx0" brushRef="#br1" timeOffset="367">19452 5246 8047,'-13'8'1358,"1"1"1,-1-5 97,1 4 0,5 0-1180,3 5 0,-2 5 151,2 2 0,-4 5-64,4 4 0,0-3-867,4 3 1,0 7 503,0 1 0,5 9 0,2-2 0</inkml:trace>
  <inkml:trace contextRef="#ctx0" brushRef="#br1" timeOffset="368">20134 5023 8007,'19'-12'-1421,"-1"5"1137,-5 3 0,-5-2 1408,0 2 0,0 1 100,5 7 1,-1 5-634,1 7 1,-5 5 262,0 8 1,-5 4-341,1 8 0,-4-1-258,-4 6 1,-2-2-16,-2 1 1,1-2-550,3-6 0,3-4-813,-3 0 1,2-5 766,2 1 1,0-9-1999,0-3 1710,0 2 0,0-5-907,0 2 1549,0-7 0,-5-4 0,-2-5 0</inkml:trace>
  <inkml:trace contextRef="#ctx0" brushRef="#br1" timeOffset="369">20059 5234 8033,'0'-13'487,"-5"6"0,5 2-244,0 5 1,5-1 352,8-4 0,5 4-192,2-3 1,4 3-192,1 1 0,4 0-619,0 0 0,4 0 243,-4 0 0,0 0 225,-5 0 0,0 4-62,-3 0 0,2 11 0,-4-1 0</inkml:trace>
  <inkml:trace contextRef="#ctx0" brushRef="#br1" timeOffset="370">20481 5469 8343,'13'13'975,"-1"-2"-605,0-3 1,1-2 506,-1-6 1,1 0-296,-1 0 1,1-2-99,-1-2 1,4-3-141,1-5 0,0-1-86,-5 1 1,-4 0-81,0-1 0,-1-1-199,2-2 1,-4 2-168,-5-2 0,0-2 228,0 1 0,-1 1-377,-3 3 1,-3 1 207,-6-1 0,0 2-430,-4 3 1,2 3 260,-6 5 1,1 0 158,-5 0 0,4 5 7,0 3 1,6 3 119,-1 2 1,2 1 135,1 2 0,7-2-147,1 2 1,4 2-173,1-1 1,3-1 82,5-3 1,2-5-197,10 0 1,1-5 89,4 1 1,0-2 111,0-2 1,-1 0-142,1 0 0,0-6-209,0-2 0,-2-3 457,-2-2 0,1 1-58,-6 0 1,5-1 458,-4 1 0,3-1-266,-3 1 1,-1 4 466,-3-1 0,-1 7 68,1-2-340,-1 2 0,0 2 2,1 0 1,-1 6-101,1 2 0,-2 3 50,-3 1 1,2 1-216,-6-1 1,4 1-234,-4-1 1,0 0 175,-4 1 1,0-1 164,0 1-44,0-6-463,0-2-56,0-5-183,0 0-35,-5 0 429,3 0 0,-3-5-7,5-4 0,0 2 54,0-1 0,1 4 91,3-4 1,3 1-58,6-1 1,-1-2 123,1 6 0,0-5-94,4 5 0,-2-5 184,6 0 0,-2-2-136,2-1 0,2-5-22,-2 1 1,2-6 19,2 1 0,-4-6 9,-1-2 0,-3 0 181,4 4 0,-8 2-70,0 2 1,-2 3-116,-7 6 1,0-1 704,-4 1 2821,0 5-2803,0 1 0,-5 8-411,-4 2 1,-2 4 71,-1 9 0,-1 2-112,1 6 1,1 0-227,3-1 1,2 1 92,6 0 1,0 0 118,0 0 1,6-5-184,2 1 0,3-6-916,1 2 1,5-4 270,0 0 1,-1-2 320,-4-3 1,6 2-220,3-6 1,2 0-107,2-4 221,-5 0-1584,3 0 860,-9 0 180,4 0 214,-11 0 467,-2 0 0,-5-5 230,0-2 0,-11-11 0,-3-2 0</inkml:trace>
  <inkml:trace contextRef="#ctx0" brushRef="#br1" timeOffset="371">21188 5209 8033,'-19'0'5834,"1"0"-5668,6 0 0,6 0 670,6 0 0,7 0-283,10 0 0,3 0-1229,9 0 1,2 1 261,2 3 414,8-2 0,-2 14 0,10-2 0</inkml:trace>
  <inkml:trace contextRef="#ctx0" brushRef="#br1" timeOffset="372">16971 6176 8019,'-7'-12'572,"1"0"-115,6-1-371,0 1 1,0 3 421,0 1-823,0 5 30,0-2 0,0 4 124,0-4-211,0 4 82,0-4 291,0 5 2653,0 0-2870,0-6-85,0 5 0,0-6-80,0 3 326,0-3 1,0-6-38,0 1 0,0 0-14,0-1 0,0 1 441,0-1 0,0 1-154,0 0 1,0-1 82,0 1 1,0 3 328,0 1 44,0 5-38,0-8-270,0 10-290,0-4 121,0 5 1,0 1 73,0 3 1,-5 8-79,-4 9 0,2 0 0,-1 4 1,0-3-3,-4 7 0,3-3-161,1-1 1,5-5 85,-1 1 0,3-5 60,1 5 1,0-6-467,0 2 0,0-8 193,0 0 0,1-2-515,3 1 0,-1 3 321,5-3 1,1-1-949,3 1 0,4-4 527,1 5 0,4-7 749,-5 3 0,6-4 0,-2-1 0</inkml:trace>
  <inkml:trace contextRef="#ctx0" brushRef="#br1" timeOffset="373">17318 6003 9394,'-8'1'-25,"-1"3"1,5 5 1218,-4 7 0,5-2-476,-1 2 1,-1 2-527,0-1 0,1-1-249,4-3 1,6-1 125,2 1 1,-1-5-153,1 0 1,2-5 91,6 1-91,-2-3 1,4-1-8,-5 0 140,-1-5 0,-4-2-59,0-5 1,-5-1 17,1 1 1,-2-5 6,-2 1 1,0-1 12,0 5 0,-2 1-315,-2 2 1,1 0 107,-5 5 0,5-2-755,-1 2 1,2 3-73,-3-3 450,4 2 554,-4 8 0,-1 1 0,-1 5 0</inkml:trace>
  <inkml:trace contextRef="#ctx0" brushRef="#br1" timeOffset="374">17206 5829 8065,'-7'-1'0,"3"-3"1171,3 2 145,1-3-302,-6 5-244,5 0-408,-5 0 1,8 0-130,2 0 0,3 0 29,5 0 1,2 1-30,3 3 0,0-2 406,4 2 1,3 1-358,-4-1 0,0 2-51,0-2 1,-5 2-211,2 2 1,-3 3 169,-2-3 1,-5 7-199,-3 2 0,-2 3 53,-2-3 0,-6 5 6,-2-1 0,-9 6 101,-3 2 0,0 0-54,0-4 1,3 0-107,-4 0 0,2-2 108,-2-2 1,3 1 15,6-6 1,0 1 50,-1-5 1,1 1-1623,-1-1 1,5-1-59,0-3-1863,5 3 1676,-2-4 1699,5 6 0,11-7 0,2 0 0</inkml:trace>
  <inkml:trace contextRef="#ctx0" brushRef="#br1" timeOffset="375">17591 6003 8086,'-6'-7'200,"4"1"614,-7 6-549,7 0 0,-10 0-30,4 0 0,1 2 659,-1 2 1,4 3-301,-4 5 0,5 5-164,-1-1 0,2 1-195,2-5 0,0 1 30,0-1 0,2-1-51,2-3 0,3 2-136,5-6 0,5 0-53,-1-4 1,5 0 66,-5 0 0,5-4-193,-4 0 0,-1-4 84,-3 3 0,-2-4 101,-3 1 1,2 1 6,-6-2-223,0 1 1,-4-4-37,0-1 0,-4 5 7,0 0 1,-6 5-460,2-1 1,-7 3 265,-2 1 0,0 0-761,5 0 0,4 0 469,-1 0 0,7 1-775,-2 3 1421,2-3 0,2 10 0,0-4 0</inkml:trace>
  <inkml:trace contextRef="#ctx0" brushRef="#br1" timeOffset="376">17963 5891 8036,'-12'0'1346,"3"0"-859,1 0 1,1 1-73,-1 4 1,1 0-172,3 3 1,2 3-60,-2-2 0,3-2 13,1 1-397,0 0 80,5-1 1,6-1 124,6-6 1,4 0-107,-5 0 0,1-5 53,-5 1 81,1-5 1,-5 2-49,0-6-92,-5 6 1,1-2 128,-8 5 0,-3-5 120,-5 5 0,-1 0-334,1 4 1,-1 0 73,1 0 1,0 0 129,-1 0-6,6 0-1825,-4 0 1285,10 0 0,1-4-231,8 0 0,9-4 15,3 3 749,-2-4 0,11 2 0,-3-5 0</inkml:trace>
  <inkml:trace contextRef="#ctx0" brushRef="#br1" timeOffset="377">18161 5804 8036,'13'0'0,"-5"0"567,0 0-4,1 0-74,-2 0-113,-2 0 0,-5 7 539,0 6 1,-1 5-409,-3 6 0,-9 7-225,-8 2 1,-2 3-261,-2 1 0,0 4 89,1 0 1,-5 1-459,0-5 1,0 0 316,4 0 1,2-5-673,2-3 1,-1-3 125,5-1 1,1-4-918,3-1 773,1-5 1,5 3-240,3-5 959,3-6 0,12-2 0,2-5 0</inkml:trace>
  <inkml:trace contextRef="#ctx0" brushRef="#br1" timeOffset="378">18112 6263 8036,'8'0'569,"0"0"0,-1 2-155,2 2 0,0 3 196,-5 5 0,0 0-145,-4 1 0,5-5-194,-1 0 1,5-1-42,0 1 0,2 2-30,1-6 0,0 0-155,1-4 1,3 0 122,1 0 1,0-4 11,-5 0 0,0-6 49,1 2 1,-5-3-207,0-1 1,-5-1 98,1 1 1,-2 0 10,-2-1 0,-2 1-47,-2-1 1,-3 5-586,-5 0 1,-5 5-919,1-1 0,-2 3 724,1 1 1,8 0-20,-4 0 712,3 0 0,4 0 0,0 0 0</inkml:trace>
  <inkml:trace contextRef="#ctx0" brushRef="#br1" timeOffset="379">18360 6052 8036,'12'0'0,"1"0"1346,-1 0 1,1 0-589,-1 0 1,-4 2 940,1 2 1,-1 4-26,4 9 0,-1-2-919,-3 5 1,-2 1-865,-6 4 0,0-4 126,0-1 1,-6 1-752,-2 4 1,-7 1 578,-1 3 0,-7-3-3613,3 3 3768,-9-3 0,3 5 0,-5 0 0</inkml:trace>
  <inkml:trace contextRef="#ctx0" brushRef="#br1" timeOffset="380">20692 5779 8154,'-15'-4'571,"3"0"1,2 1-55,-2 8 0,-5 1 0,0 7 1,0 6-246,0 6 0,3 1-17,-2 7 0,2-5-200,1 1 0,5-2 118,0 2 1,5-4-816,-1 0 0,7-2 426,1-6 0,6-1-709,-2-3 1,7-5 128,2 0 1,5-5 795,-2 1 0,4-8 0,1-3 0</inkml:trace>
  <inkml:trace contextRef="#ctx0" brushRef="#br1" timeOffset="381">20816 5792 8119,'6'-7'0,"-5"1"0,10 6 2351,-4 0-1673,5 0 0,-3 5 0,-2 0-121,-2 2 1,-1 1-465,-4 5 0,0-1-202,0 1 1,0 0-105,0 4 0,0-3 261,0 2 0,-4-2-593,0-2 1,-6 1 258,2-1 0,-2 1-138,2-1 1,-3-1-174,3-3 475,2-2-206,1-1 8,5-3 567,0 3 1,5-5-148,4 0 0,2-4 314,1 0 1,5 0-189,-1 4 0,-3 0 378,-5 0 0,0 0-225,4 0 0,-5 1-134,-3 3 0,2-1 162,-2 5 1,0 1-258,-4 3 0,-1 0-484,-3 1 0,-3-1 279,-6 1 0,1 3-770,0 1 1,-1-1 451,1-3 0,-1-5-569,1 0 0,4-4-182,-1 5-118,7-7 82,-4 4 1160,6-12 0,6-6 0,1-7 0</inkml:trace>
  <inkml:trace contextRef="#ctx0" brushRef="#br1" timeOffset="382">21040 5891 8119,'8'4'527,"0"0"0,-4 6-126,4-2 0,-5-1 243,1 1-239,3 1 0,-4 2-111,5-3 0,-4 2-32,5-6 1,-1 0-25,4-4 1,1 0-117,-1 0 1,2-1 4,2-4 1,-2 3-146,3-7 0,-5 1-167,-4-4 0,2-1 162,-6 1 0,0 0 113,-4-1 0,0 1-63,0-1 1,-5 5-568,-3 0 1,-3 5 210,-2-1 1,-1-2 158,-2 2 1,2 0-619,-2 4 1,6 0-990,2 0 1777,5 0 0,-3 0 0,6 0 0</inkml:trace>
  <inkml:trace contextRef="#ctx0" brushRef="#br1" timeOffset="383">21374 5779 8100,'13'0'2788,"-6"0"-2315,4 0-52,-10 0-232,5 0 0,-5 0 280,3 0-363,3 0 1,5 0 115,1 0 1,-5-1-364,0-3 123,1-3 1,2-5-218,-3-1 0,-2 1 119,-6-1 1,0 5-95,0 0 0,0 0 33,0-5 0,-6 5-8,-2 0 0,-2 4-235,2-5 1,-3 7 94,3-3 1,1 4-698,-2 1 283,7 0 243,-4 0 1,12 4 133,2 0 1,3 0 180,1-4 0,5 2 181,-1 2 0,5-3 0,-4 3 0,3-2 52,-3-2 0,-1 0-149,-3 0 1,-5 0 774,0 0 1,-1 1-373,1 3 0,-2-1 660,-6 5 1,0-2-418,0 6 0,-1-1 6,-4 10 0,-7 0-58,-9 3 1,-3 3-130,-5 2 1,-3 6-323,-5 7 1,-5 1-21,1-2 1,-2-1-282,2 5 1,2 1 245,-2 3 0,2-5-705,2-2 0,4-5 414,0-4 0,10-3 128,-2-5 0,8-4-452,1 0 1,3-10-948,5 1 646,2-8 1,8 2 924,2-6 0,8 0 0,8 0 0</inkml:trace>
  <inkml:trace contextRef="#ctx0" brushRef="#br1" timeOffset="384">21350 6189 8065,'8'-7'958,"0"3"-593,0 2 1,-1 8-74,-3 2 0,2 5 88,-2 3 0,0-2 175,-4 2-330,0-2 23,6-1 0,1-2-77,5-3 0,0-3 310,1-5-234,-1 0 1,1-5-26,-1-3 1,-4-3 17,1-2 0,-7-3-124,3-1 0,0 1 80,-1 3 1,-1 1-396,-7-1 1,1 2-237,-5 3 0,0-2-495,-5 6 1,1 0 342,-1 4 186,1 0 401,5 0 0,-4 0 0,4 0 0</inkml:trace>
  <inkml:trace contextRef="#ctx0" brushRef="#br1" timeOffset="385">21747 5866 8094,'5'-12'1266,"2"1"-1224,5 3 0,1 1 1436,-1 3-954,-5 2 1,4-3 831,-3 5 0,-1 0 104,2 0-618,-7 0 0,8 5-337,-6 3 0,0 4 403,-4 0 1,0 6-118,0 2 0,-1 4-345,-3 1 0,1-5-226,-5 1 1,-1 0 30,-3 4 0,-2-1-2039,-2 1 1,1 4 1109,-6 0 1,-5 0 677,-7-4 0,-3 5 0,-1 2 0</inkml:trace>
  <inkml:trace contextRef="#ctx0" brushRef="#br1" timeOffset="386">20456 4825 8400,'-6'-13'-9,"-4"5"-893,6 0 805,-6-1 0,3-2 271,-5 3 1,-1-2-105,1 6 1,-5 0 110,1 4 0,-6 0-99,1 0 1,-2 0 69,-2 0 1,-1 6-47,-3 2 0,3 4 2,-3 5 0,-2-2 68,2 6 0,0-1-48,5 5 0,-3 1-35,-1 3 1,1 3 23,-2 5 1,2 0-146,-2 1 1,7-4 134,-3 3 1,8-2-15,1 6 0,4-1 18,3 1 0,4-1-172,5 6 1,0-6 57,0 1 0,7 2 53,5-2 0,3-4 127,10-4 1,-2-1-87,11 1 0,3-4 81,4-8 1,11-3-107,2-6 1,6-5-220,2-3 0,8-3 215,0-1 1,-28-2-1,0-1-111,-2-1 0,-1 0 0,2-2 1,0-1 128,-1-1 1,-1 0 0,-1 1 0,0 0-13,1-1 1,0-1 0,1 1 0,-1-1-96,-2 0 1,0 1-1,2 0 1,-2-1-40,29-3 1,-1-4 40,-7-1 1,5-4 124,-5 5 1,4-6-3,-8 1 1,-1 2-105,-8-2 1,2 0-252,-6-3 1,1-3 27,-5-1 0,-1 0 153,-3-5 1,-2 0 47,-2-4 1,-4-9-8,0 1 0,-6-6 157,-6 5 0,-6 2-148,-3-1 1,-6 5-4,-6-2 1,-2 8 2,-10 1 1,-6 5 276,-8-1 0,-7 3-244,-4 1 0,-4 2 30,0 2 0,-12-1-173,-5 6 1,30 7-1,0 1 149,-1 2 1,0 0 0,0 0 0,-1 1-31,1 0 1,0 1 0,-4 1 0,-1 1 7,1 2 0,0 0 0,-4 0 0,1 0-14,3 0 1,0 0 0,1 2 0,0 1 9,0 1 0,1 1 0,2 0 1,0 1-28,1-1 0,1 2 0,-31 11 297,8 3 0,6-2-259,11 2 0,1-1-1334,11 5 0,7 0 81,9 0 1255,6 0 0,7-2 0,0 6 0,0 5 0</inkml:trace>
  <inkml:trace contextRef="#ctx0" brushRef="#br1" timeOffset="387">21759 4936 8292,'12'-5'341,"-3"3"-21,-1-2 0,2 1-68,6-1 0,-1 3-15,6-3 0,0 2 237,3 2 1,7 6-3,2 2 1,3 5-130,1 3 0,6-1-79,2 6 1,3 0-28,2 3 1,5 1-330,3 0 1,4 0 267,-29-13 1,0 1-1,31 16 45,-31-15 0,0 0 1,30 17 316,-1-2 0,-1 1-68,-3 3 1,-3 2-207,-5-7 1,-6 6-241,-3-6 0,-2 3 240,-2-2 1,-5-4-7,-4-1 1,-3 0-27,-4-8 1,-3 1-313,-6-5 1,-3-1 180,-1-2-525,-5 2-1945,2-10 1557,-5 4 148,0-5 1,-1 0 155,-3 0 1,-3 0-1048,-6 0 0,1-5 185,-1-3 1370,1-3 0,0-7 0,-1-2 0</inkml:trace>
  <inkml:trace contextRef="#ctx0" brushRef="#br1" timeOffset="388">23223 5321 8023,'-7'0'0,"4"1"0,11 3 0,1 3 254,7 5 1,-1 5 1284,2-1 0,-3 2-679,2-1 1,2 1 153,-1 3 1,1 2-463,-2-2 1,-2 2-188,3 2 1,-9 0-137,-4-1 0,-3-4 166,-1-4 0,-2 2-350,-7-1 1,-6 1-191,-14-2 1,-4-2-1394,-8 3 0,2-8 852,-2-1 0,4-3 686,4 3 0,-3-5 0,4 2 0</inkml:trace>
  <inkml:trace contextRef="#ctx0" brushRef="#br1" timeOffset="389">23980 5631 8059,'8'7'1151,"0"5"1,-4 7-611,5 10 0,-7 7-304,2 5 0,-4 10 173,-4-1 0,2 2-32,-7-2 1,2 0-457,-1-1 1,-2-3 128,6-1 0,-4-9-255,4 1 0,-2-8 164,2 0 1,3-8-291,-3-5 0,2-2 63,2-2 1,-1-5-131,-3-3 280,2-2 0,-7-8-28,5-2 1,-5-9-482,5-3 0,-1-9 209,1-4 0,2-4 155,-2-5 0,7-6 29,1-6 1,6 1-12,-2 3 0,3 2 381,1 2 1,5 4 340,-1 4 0,2 8 442,-1 5 1,-2 3-479,6 10 1,-5-2 292,5 10 0,-4 0-254,3 4 0,-3 0 85,3 0 0,0 5-170,0 3 0,-2 3-206,-5 2 1,-2 3-272,-3 1 0,-2-1 116,-6-3 1,-2 3-518,-2 1 1,-4 5 329,-9-1 0,-2-3-863,-6-2 0,4 2 484,1-1 1,0-1 167,0-3 1,-2-5-109,5 0 1,5-5-1412,3 1 1882,7-3 0,-9-1 0,4 0 0</inkml:trace>
  <inkml:trace contextRef="#ctx0" brushRef="#br1" timeOffset="390">24377 5953 9104,'12'7'578,"0"-3"1,5 2-392,-1-2 1,5 4 362,-4-4 0,-5 0-95,-4-4 0,1 0-206,3 0 0,-1-1-15,-3-3 1,3 1-209,-2-5 0,-2 0-423,1-5 1,-5-1 289,1-2 0,-3 2-345,-1-3 0,0 0 261,0 0 0,-5 1-62,-4 3 1,-3 2 35,-5 3 1,4-2 92,-4 6 0,-1 0 82,2 4 1,-2 1 262,1 3 0,3 5 220,-2 7 0,2-1-247,2 6 0,1 0 26,2 4 1,4-2-70,5-2 0,0 2-195,0-2 1,7-3 144,5-2 1,2-2 72,7-2 0,-1-5-169,5-3 1,0-2-643,0-2 0,-1 0 139,1 0 1,0-6 433,0-2 0,0-4-6,-1-5 0,0 2-65,-3-6 0,1 5 212,-6-5 0,5 0-113,-5-3 0,1 0 302,-5 3 0,1-1 153,-1 6 0,-1 3 193,-3 5 1,-2 4 73,-6-4-412,5 5 0,-2-1 217,6 8 0,-7 4-67,2 9 1,2-2-329,-2 6 1,0-1 101,-4 5 0,0-1 50,0-4 1,0 2-202,0-5 0,0 3-257,0-3 1,0 0-1573,0-5 477,0-5 733,0 4 361,0-10 1,0 3 257,0-8 0,-1-3-137,-3-5 0,2-2-69,-2-2 0,3-2 194,1-3 1,0-1 395,0 5 1,1 1 0,3 4 1,-1 0-153,5 4 1,-4-1-148,5 4 1,-5 1-46,4 4 1,0 0-274,5 0 0,-1 0 122,1 0 0,3 0 147,1 0 0,5 0-112,-2 0 1,4-4-579,1 0 1,-1-6 128,1 2 0,0-3 158,0-1 1,-4-2 350,-1-3 1,-3-2-121,3-6 1,-4-1 256,0-3 0,-2 2-98,-2-6 1,-1 5 89,-2-1 0,-4 4 641,-5 5 518,0 2-992,0 5 0,-1 6-98,-3 3 0,-3 8 100,-6 5 1,1 13-109,0 7 1,-1 6 30,1 7 1,1-2 28,2 5 1,-2 1-342,3 3 0,1 2-154,-1 3 1,5-7 177,-1 2 1,-1-2-586,0 3 1,1-6 338,4-3 0,0-3-669,0-5 1,0 1 464,0-5 0,0-4-207,0-4 1,0-6-370,0 1 213,0-2 1,-1-7-577,-3-3 1489,-3-3 1,-11-6-1,-1-2 1</inkml:trace>
  <inkml:trace contextRef="#ctx0" brushRef="#br1" timeOffset="391">24972 5717 8123,'0'-12'1370,"0"5"0,7 2-1183,5 5 0,1 0 44,3 0 0,4 0 222,0 0 1,4 0-340,0 0 1,3 0-415,2 0 0,-3 4-99,3 0 1,-3 4 342,-1-4 0,-6 6 255,-2-2 0,1 3-150,-2 2 0,-4 0-1667,-3 4 1,-2-3 732,1 2 0,2 2 740,-6-1 1,1 3 284,-1-3 1,-2 1 321,2-2 0,1-2 18,-1 3 1,2-3-279,-2-2 1,-1 0 693,5 1 1,-5-5-350,1 0 0,3-4 133,1 5 1,-1-7-221,1 3 1,-3-4-77,3-1 0,0 0-174,4 0 1,-1-6 30,-2-2 0,0-3-204,-4-1 0,3-1 81,-4 1 0,0-5-72,-4 1 1,0-5 18,0 5 1,0-5-262,0 4 1,-5 1 106,-4 4 0,2-1-150,-1 1 1,0 3-898,-5 1-814,1 5-1107,0-2 1490,-1 5 306,6 5 1261,2 2 0,10 6 0,2-1 0</inkml:trace>
  <inkml:trace contextRef="#ctx0" brushRef="#br1" timeOffset="392">25692 5829 8123,'8'1'1105,"0"4"1,-5-3-807,1 7 1,1 0-46,0 8 0,-1-2 463,-4 6 0,0-1-208,0 5 0,0-1-192,0-4 1,-4 4-497,-1-4 1,0 2 223,1-1 0,-2-2-436,-2-2 0,-3-5 328,3 1 0,1-2-485,-1-7 230,5 5 131,-8-7 1,8 3 78,-5-5 0,5-7 145,-1-5 1,3-2 246,1-6 1,5-1-115,3-4 0,2-4 40,-2 0 1,6 0-1,-6 5 0,6 3 73,-6 0 0,2 6-50,-2-2 0,3 5-500,-2 4 1,-3-2-239,3 6 1,-5 0-1488,4 4 1649,0-6 0,5 5 81,-1-3 1,1 7 261,-1 1 0,0 5 0,1-2 0</inkml:trace>
  <inkml:trace contextRef="#ctx0" brushRef="#br1" timeOffset="393">26002 5866 8123,'7'9'1052,"-3"-1"1,-2 0-421,3 5 0,-4-1 623,3 0 0,-3 5-570,-1-1 0,0 5 16,0-4 0,-4 3-335,0-3 1,-1 3-272,1-3 0,2 0 144,-2-5 0,1-1-140,-1-3-864,3 3 647,-5-9-538,6 3 311,0-5-287,0 0 293,0-5 0,2-4-40,2-7 1,3 1 43,5-6 0,0 0 122,1-3 1,-1 0 336,1 3 0,-1 4-74,0 4 279,1 1 1,-5 5-61,0 3-95,-5 2 1,7 4 162,-6 2 1,0 3 250,-4 5 0,0 1-345,0-1 1,0 0-35,0 1 0,0-1-522,0 1 1,0-1 87,0 0-885,6-5 619,-5 4 33,5-9 288,-6 3 1,1-6 185,3-3 0,-1-3-33,5-6 0,-4 0-122,4-4 0,-1 3 362,2-2 1,2 2-99,-3 2 0,-1 3-103,1 1 1,-4 5-19,4-1 0,-5 1 1119,1-1-737,3 3 1,-4-1-177,5 7 0,-5 6-317,1 1 0,-2 0 104,-2 5 0,0 1-775,0-2 0,0 2 412,0-1 1,0-3-270,0 2 1,1-2 232,3-2 1,-1-1 47,5-2 0,0 0-362,5-5 0,1 5-658,2-5 1,-1 0 82,6-4 868,0 0 423,3 0 0,1 0 0,0-6 0,0 0 0,0-7 0,-5 1 0,1-1 0,-6-3 0,2-1 0,-3 1 608,-2 3 1,-4 2 222,0 3 1,-5-3 593,1 3 1,-2 1 17,-2-1 0,-6 3-1172,-2-3 1,-3 5-118,-1-1 1,-1 3 84,1 1 0,-6 5-190,-3 4 0,3-2 116,2 1 1,2 0-176,1 5 1,2-1-42,3 0 1,-1 1-143,4-1 1,1-4-34,4 1 0,0-5 51,0 4 0,0-4-225,0 4 1,2-5-114,2 1 232,3-2 0,5-4 104,0-2 0,1-1-88,-1-4 1,-1-2 221,-2 3 0,2-3 227,-3-1 0,-1 3 180,1 1-273,-5 5 681,2-2-544,-5 5 1,4 5 511,1 4 1,-1 2-316,-4 1 0,0 2-321,0 2 0,1-2-61,3 3 0,-1-3-229,5-2 0,1-1-593,3-3 1,-2 2 474,2-6 0,-2 4-465,6-4 1,-1 1 61,2-5 288,-3 0-397,9-6 298,-9-1 199,4 0 1,-6-8 79,1 3 1,-1-5 13,0 1 1,1 0 210,-1-4 1,1-1 436,-1-4 0,-4 6-373,1 3 1,-7 2 2287,2 1-1178,-2 6 26,-2 2-751,0 5 0,0 7 279,0 5 0,-2 6-209,-2 7 0,2-4-43,-7-1 0,2 1-223,-1 4 0,-2-5 30,6 1 0,-1-6-1089,1 2 649,2-3 526,-3-2 44,5-5-1405,0-2 579,0-5 0,1-7 40,3-5 0,-1-2 55,5-6 0,1 3 86,3-4 1,0 1 362,1-5 0,-1 6-87,1 2 0,-2 3 217,-3 2 0,2 4 43,-6-1 872,0 7-715,-4-4 0,0 8 16,0 2 0,0 7-397,0 5 0,0 2 179,0-1 1,0 1 23,0 2 1,0 0-17,0-4 0,0-2-1526,0 2 1,1-3 632,3-5 0,-1 3-397,5-3 1,1-2-47,3-2 676,0 3-653,6-6 411,-4 5-806,10-6 1215,-5 0 31,0-6 0,5-1 19,-4-5 0,4-2-64,1-2 0,-5 2 373,1-3 1,-6-2-135,2-2 0,-4 3 1402,0 2-776,-1 2 114,-5 2 1,0-1 1561,-3 1-1631,-2 0-246,3 5 1,-5 0 495,0 3 258,0 2-737,0-3 1,-5 6-456,-4 3 1,-2 7 97,-1 6 1,-1 5 29,1-1 0,4 1 102,-1-2 1,7 4 28,-2-4 0,2 0-333,2 0 1,0-3 45,0 4 1,2-6-484,2 1 302,-3-2 0,16-7 330,-9 4-557,10-4 238,-6 0 0,6-2 109,-4-5-284,4 0 126,0 0 65,-4 0 1,8-4 39,-6 0 0,5-6 19,-5 2 1,5-7-7,-4-2 0,-1-1 62,-3 2 1,-1-3-61,0-6 1,1 4 238,-1 0 0,-4 2-58,1-2 0,-7 4 524,3 4-273,-4 1-157,-1-1 145,0 1-115,-6 5 1,0-3-107,-7 6 37,-5 0 1,3 4 182,-6 0 1070,6 0-559,-8 6-305,3 1-35,1 5 637,1 6-632,6 1 0,1 3-55,3 3 0,2-3-127,6 7 1,7-1-1103,5 0 482,6-1-293,13 3-2690,-5 0 1677,10-4 1125,1 5 0,3-11-4395,5 1 4938,1 0 0,3-1 0,1 1 0,0 1 0,-1 2 0,1 0 0</inkml:trace>
  <inkml:trace contextRef="#ctx0" brushRef="#br1" timeOffset="394">25878 6499 8001,'-2'-7'3113,"-2"3"-2638,3 2 0,-6 5-123,3 5 1,1 8 106,-5 13 1,-2 5-20,-7 11 1,-2 2 482,-6 11-2229,1 0 1683,9-24 1,-1 0-147,1-3 0,-1 1-87,-3 4 0,0 1 0,-1-3 0,-1 0-266,0 1 0,1 0 0,1-1 1,0-1 317,-14 29 0,6-5-102,-2-3 1,4-9 132,4-4 0,3-7-553,6-6 1,4-3 100,-1-4 1,7-7 1163,-2-6-2095,2-5 1175,2 2-1910,0-5 1505,0 0 0,0-5-699,0-4 1,0-2 490,0-1 0,0-2 594,0-2 0,0-4 0,0-4 0</inkml:trace>
  <inkml:trace contextRef="#ctx0" brushRef="#br1" timeOffset="395">25332 7156 8001,'-7'-19'1782,"-3"5"-558,6 6 123,0 5 881,-2-8-1046,5 10-768,-4-5 0,6 13-110,3 5 0,-3 8-77,4 9 0,-4 4-1,-1 8 1,0 2 1302,0 2 1,0-2-572,0-6 1,0 0-233,0 1 1,4-7-305,0-2 0,2-4-196,-2-4 1,1 1 62,4-6 0,2-1-34,-3-6 0,3 0-133,1-4 0,6-3 105,3-6 0,9-4-1615,8-9 0,6-3-1170,9-9 0,4-3 2290,-26 14 0,0-1 0,3-2 0,-1-1 0,2 0 0,-1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78E9-11FC-4346-B7C1-C567B560904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2DAD-986B-489D-8D39-D1E6082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076311C-3F36-9C4D-BDB1-2CA8681DF1E0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9275"/>
            <a:ext cx="4875213" cy="27432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547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FE48-795D-4363-9C51-742658DE7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96FB-8BBC-480F-A2DE-256DD239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3555-08C8-4DE2-8AC3-8CDA59EB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5725-1B96-4545-BE6A-5523D004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E28-2870-4DE6-8655-7BA5F1B4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721-89D1-4383-B6AC-16F4B5A8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9FF1C-1386-4EF4-83CE-9CE250C9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9F64-5629-4E1B-923A-A3E335D7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9FB3-6092-4779-BDB4-163DAF6D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4F62-54CE-4A00-A3D2-B531E42E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1F516-3DD2-421B-A7AE-72FA27B8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9F7CE-7B0F-415C-8773-32759033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9E83-6C17-4773-AD7A-B2FA97D8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1769-10EF-4C1D-9FBA-370A942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82B7-25E9-4DFE-B1B9-679537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0E6DAD-7247-FA44-A7E4-FE4A13362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99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9812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41148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D0CB186-34F9-9841-AD4A-0FF5CA057B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2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685D-1030-40A7-B0A0-E08A96E2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A3BA-E638-4582-9574-9680C9C2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5943-0724-4EC0-8486-E0934FB0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101A-1A16-4DD6-A6FF-7F998DF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07D9-83E9-41A6-915E-A2B62A0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C8CE-3857-4141-AF5F-997697C7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D544F-D5F5-407A-B3E0-A8216CD2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84FC-C210-48A3-850E-0167295D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4D1B-3D2A-46F2-B3A5-7C7BAEB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1068-E2E5-4C91-AE02-50D7F5E3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0F8C-E4A0-48F9-9FDA-528ECB51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CC5C-9479-4FF2-97BD-96A7B7B6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14B7B-61A5-4AEE-9900-DD6FB9ED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0843E-7683-40F4-9FA8-E169142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ACB0-0842-4EB5-9385-0CC6E03E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F466-59C9-43A9-8D00-A874F970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F957-F013-4078-9044-B3D8CABF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9923-C4E3-439A-8463-5B7E7D26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7E22-74E6-4601-B425-7702A2EC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CD448-3170-4EDD-B0D6-11833647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AEFC0-45D0-4A28-8EDF-9046D1366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147D3-E51D-4CB6-B825-D04C31E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33EDA-DAAB-4D91-90E1-70A07B6D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38141-A84C-4FEF-B4D1-265C96E9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443-7318-442C-9111-2AB2BFCF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A614E-BAA2-4BBF-865A-A91D3AFC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11A3B-617F-45A4-B0B1-64F0BBAF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1461-C783-4687-B5C5-60324058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0A8F5-3283-413C-9AB7-DCA81771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3C3FB-F865-46DE-B8B2-34CD2ED6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C6F98-61E4-48C0-AB32-FEF9AC9D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EB16-85A6-41DE-AE28-A84B10D6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AD4E-7D4C-4420-BB8E-D6D2BD21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6F9A2-320B-44C4-A66B-2BC4434D3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18E5-3F91-41FD-94C4-FE809944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1B8B4-880B-4FDA-BE75-3FCE7EE4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8777-980F-4F2A-B37B-EB70836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F5FF-ADF4-4605-AD4B-E3D2A753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D33D-903F-47F2-9189-9739EA33A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705C-8731-4308-B2D8-881ADA8E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6BC4-25E4-483C-814B-145D15F8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AD3B-C345-4B31-A3BB-CEF4CCEA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9DC2-B768-4848-97B9-4C27656E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298A-14A0-46A2-AFDC-CC7C862A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9737-CF31-4450-BD0A-BBC5D143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3894"/>
            <a:ext cx="10515600" cy="508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EA13-0C00-4FD7-A6B1-E8336DAEB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7BA4-E8BE-4C43-936E-FD6F2CB69CF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E133-AA47-4558-9404-3482CFB90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95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A75-6152-44C0-8972-E560BEA7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00DE-9DDC-47AD-BEC1-C05220FAA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4263"/>
            <a:ext cx="9144000" cy="2056809"/>
          </a:xfrm>
        </p:spPr>
        <p:txBody>
          <a:bodyPr>
            <a:normAutofit/>
          </a:bodyPr>
          <a:lstStyle/>
          <a:p>
            <a:r>
              <a:rPr lang="en-US" sz="4800" b="1" dirty="0"/>
              <a:t>BC2410, Prescriptive Analytics</a:t>
            </a:r>
            <a:br>
              <a:rPr lang="en-US" sz="4800" dirty="0"/>
            </a:br>
            <a:br>
              <a:rPr lang="en-US" sz="4800" dirty="0"/>
            </a:br>
            <a:r>
              <a:rPr lang="en-US" sz="4000" b="1" dirty="0"/>
              <a:t>From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2E2D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4000" dirty="0"/>
              <a:t> </a:t>
            </a:r>
            <a:r>
              <a:rPr lang="en-US" sz="4000" b="1" dirty="0"/>
              <a:t>to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E02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Decisions</a:t>
            </a:r>
            <a:endParaRPr lang="en-US" sz="4800" b="1" dirty="0">
              <a:solidFill>
                <a:srgbClr val="E022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F7BC5-342E-4647-BDE7-94F09576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4879" cy="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8C2FD-94C1-4A36-845C-DF9600E9B520}"/>
              </a:ext>
            </a:extLst>
          </p:cNvPr>
          <p:cNvSpPr txBox="1"/>
          <p:nvPr/>
        </p:nvSpPr>
        <p:spPr>
          <a:xfrm>
            <a:off x="3048000" y="47371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a typeface="Verdana" panose="020B0604030504040204" pitchFamily="34" charset="0"/>
              </a:rPr>
              <a:t>A Brief Review of Lecture 11</a:t>
            </a:r>
          </a:p>
        </p:txBody>
      </p:sp>
    </p:spTree>
    <p:extLst>
      <p:ext uri="{BB962C8B-B14F-4D97-AF65-F5344CB8AC3E}">
        <p14:creationId xmlns:p14="http://schemas.microsoft.com/office/powerpoint/2010/main" val="255142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260B-3C96-49F7-A875-9E786173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 Group Project Presentation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5EB2-199F-4E2A-B48C-1D405FF4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Each group has 20 mins (15 min presentation + 5 min Q &amp; A)</a:t>
            </a:r>
          </a:p>
          <a:p>
            <a:r>
              <a:rPr lang="en-SG" dirty="0"/>
              <a:t>Presentation accounts for 10 marks for each of you </a:t>
            </a:r>
          </a:p>
          <a:p>
            <a:r>
              <a:rPr lang="en-SG" dirty="0"/>
              <a:t>Assessed by your classmates (40%) and me (60%)</a:t>
            </a:r>
          </a:p>
          <a:p>
            <a:r>
              <a:rPr lang="en-SG" dirty="0"/>
              <a:t>Each group submits the grades to </a:t>
            </a:r>
            <a:r>
              <a:rPr lang="en-SG" dirty="0" err="1"/>
              <a:t>NTULearn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605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800">
                <a:ea typeface="ＭＳ Ｐゴシック" charset="-128"/>
              </a:rPr>
              <a:t>A Newsvendor Problem</a:t>
            </a:r>
          </a:p>
        </p:txBody>
      </p:sp>
      <p:sp>
        <p:nvSpPr>
          <p:cNvPr id="45058" name="Rectangle 4"/>
          <p:cNvSpPr>
            <a:spLocks noGrp="1" noChangeArrowheads="1"/>
          </p:cNvSpPr>
          <p:nvPr>
            <p:ph idx="1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en-US" dirty="0">
                <a:ea typeface="ＭＳ Ｐゴシック" charset="-128"/>
              </a:rPr>
              <a:t>Buy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ea typeface="ＭＳ Ｐゴシック" charset="-128"/>
              </a:rPr>
              <a:t> items at cost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charset="-128"/>
              </a:rPr>
              <a:t>Items sold at price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charset="-128"/>
              </a:rPr>
              <a:t>Salvage price is zero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charset="-128"/>
              </a:rPr>
              <a:t>Uncertain demand, hence profit is uncertain</a:t>
            </a: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charset="-128"/>
              </a:rPr>
              <a:t> </a:t>
            </a:r>
          </a:p>
          <a:p>
            <a:pPr eaLnBrk="1" hangingPunct="1">
              <a:buFont typeface="Wingdings" charset="2"/>
              <a:buNone/>
              <a:defRPr/>
            </a:pPr>
            <a:endParaRPr lang="en-US" altLang="en-US" dirty="0">
              <a:ea typeface="ＭＳ Ｐゴシック" charset="-128"/>
            </a:endParaRPr>
          </a:p>
        </p:txBody>
      </p:sp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95800"/>
            <a:ext cx="5143500" cy="558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FEF7FB-18C3-9142-8D78-7038C7D03ADC}"/>
                  </a:ext>
                </a:extLst>
              </p14:cNvPr>
              <p14:cNvContentPartPr/>
              <p14:nvPr/>
            </p14:nvContentPartPr>
            <p14:xfrm>
              <a:off x="352800" y="44640"/>
              <a:ext cx="11839320" cy="6706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FEF7FB-18C3-9142-8D78-7038C7D03A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440" y="35280"/>
                <a:ext cx="11858040" cy="672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3C5C-8DA3-4328-B650-19428919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84CB-56D8-4F8B-9289-A95BEAEA7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76BA79-1AB1-5E4F-AA1A-DF27C44F0069}"/>
                  </a:ext>
                </a:extLst>
              </p14:cNvPr>
              <p14:cNvContentPartPr/>
              <p14:nvPr/>
            </p14:nvContentPartPr>
            <p14:xfrm>
              <a:off x="603000" y="241200"/>
              <a:ext cx="11428560" cy="5474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76BA79-1AB1-5E4F-AA1A-DF27C44F00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640" y="231840"/>
                <a:ext cx="11447280" cy="54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513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92</Words>
  <Application>Microsoft Office PowerPoint</Application>
  <PresentationFormat>Widescreen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BC2410, Prescriptive Analytics  From Data to Decisions</vt:lpstr>
      <vt:lpstr>On Group Project Presentation</vt:lpstr>
      <vt:lpstr>A Newsvendor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XXXX, Prescriptive Analytics</dc:title>
  <dc:creator>Qinshen Tang</dc:creator>
  <cp:lastModifiedBy>kingsen tang</cp:lastModifiedBy>
  <cp:revision>230</cp:revision>
  <dcterms:created xsi:type="dcterms:W3CDTF">2021-02-26T06:07:53Z</dcterms:created>
  <dcterms:modified xsi:type="dcterms:W3CDTF">2022-04-05T14:22:04Z</dcterms:modified>
</cp:coreProperties>
</file>