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58" r:id="rId3"/>
    <p:sldId id="457" r:id="rId4"/>
    <p:sldId id="456" r:id="rId5"/>
    <p:sldId id="4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246"/>
    <a:srgbClr val="2E2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1"/>
    <p:restoredTop sz="90288" autoAdjust="0"/>
  </p:normalViewPr>
  <p:slideViewPr>
    <p:cSldViewPr snapToGrid="0" showGuides="1">
      <p:cViewPr varScale="1">
        <p:scale>
          <a:sx n="72" d="100"/>
          <a:sy n="72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A Brief Review of Lecture 4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BED4-4633-4B74-B481-5E972E04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49C0-D198-42D6-9C13-F4C29F9A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 1(a) (19)</a:t>
            </a:r>
          </a:p>
          <a:p>
            <a:r>
              <a:rPr lang="en-SG" dirty="0"/>
              <a:t>3 (b) No figure</a:t>
            </a:r>
          </a:p>
          <a:p>
            <a:r>
              <a:rPr lang="en-SG" dirty="0"/>
              <a:t>4 Proof no logic</a:t>
            </a:r>
          </a:p>
          <a:p>
            <a:r>
              <a:rPr lang="en-SG" dirty="0"/>
              <a:t>5 (b) dimension for nutrient </a:t>
            </a:r>
          </a:p>
          <a:p>
            <a:r>
              <a:rPr lang="en-SG" dirty="0"/>
              <a:t>6 Inventory does not carry over to next period; subscripts.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6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Products: Bowls ($40) and Mugs ($50)</a:t>
            </a:r>
          </a:p>
          <a:p>
            <a:endParaRPr lang="en-US" altLang="en-US" sz="2400" dirty="0">
              <a:latin typeface="Cambria" charset="0"/>
              <a:ea typeface="MS PGothic" charset="-128"/>
            </a:endParaRPr>
          </a:p>
          <a:p>
            <a:endParaRPr lang="en-US" altLang="en-US" sz="2400" dirty="0">
              <a:latin typeface="Cambria" charset="0"/>
              <a:ea typeface="MS PGothic" charset="-128"/>
            </a:endParaRPr>
          </a:p>
          <a:p>
            <a:endParaRPr lang="en-US" altLang="en-US" sz="2400" dirty="0">
              <a:latin typeface="Cambria" charset="0"/>
              <a:ea typeface="MS PGothic" charset="-128"/>
            </a:endParaRPr>
          </a:p>
          <a:p>
            <a:endParaRPr lang="en-US" altLang="en-US" sz="2400" dirty="0">
              <a:latin typeface="Cambria" charset="0"/>
              <a:ea typeface="MS PGothic" charset="-128"/>
            </a:endParaRPr>
          </a:p>
          <a:p>
            <a:endParaRPr lang="en-US" altLang="en-US" sz="2400" dirty="0">
              <a:latin typeface="Cambria" charset="0"/>
              <a:ea typeface="MS PGothic" charset="-128"/>
            </a:endParaRPr>
          </a:p>
          <a:p>
            <a:r>
              <a:rPr lang="en-US" altLang="en-US" sz="2400" dirty="0">
                <a:latin typeface="Cambria" charset="0"/>
                <a:ea typeface="MS PGothic" charset="-128"/>
              </a:rPr>
              <a:t>Please formulate this problem as a LOP and solve the </a:t>
            </a:r>
            <a:r>
              <a:rPr lang="en-US" altLang="en-US" sz="2400">
                <a:latin typeface="Cambria" charset="0"/>
                <a:ea typeface="MS PGothic" charset="-128"/>
              </a:rPr>
              <a:t>problem </a:t>
            </a:r>
            <a:r>
              <a:rPr lang="en-US" altLang="zh-CN" sz="2400">
                <a:latin typeface="Cambria" charset="0"/>
                <a:ea typeface="MS PGothic" charset="-128"/>
              </a:rPr>
              <a:t>graphically</a:t>
            </a:r>
            <a:r>
              <a:rPr lang="en-US" altLang="en-US" sz="2400">
                <a:latin typeface="Cambria" charset="0"/>
                <a:ea typeface="MS PGothic" charset="-128"/>
              </a:rPr>
              <a:t>. </a:t>
            </a:r>
            <a:endParaRPr lang="en-US" altLang="en-US" sz="2400" dirty="0">
              <a:latin typeface="Cambria" charset="0"/>
              <a:ea typeface="MS PGothic" charset="-128"/>
            </a:endParaRP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4089400" y="2128521"/>
          <a:ext cx="4191000" cy="1511401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Bowl (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)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Mug (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)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Capacity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Labour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2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40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Clay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4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3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120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1B295E47-2AB1-4364-99C4-B1A19708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A Pottery Company’s Problem</a:t>
            </a:r>
          </a:p>
        </p:txBody>
      </p:sp>
    </p:spTree>
    <p:extLst>
      <p:ext uri="{BB962C8B-B14F-4D97-AF65-F5344CB8AC3E}">
        <p14:creationId xmlns:p14="http://schemas.microsoft.com/office/powerpoint/2010/main" val="71091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Products: Bowls ($40) and Mugs ($50)</a:t>
            </a: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4089400" y="2128521"/>
          <a:ext cx="4191000" cy="1511401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Bowl (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)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Mug (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)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Capacity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Labour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2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40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Clay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4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3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120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4144646"/>
            <a:ext cx="434340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B295E47-2AB1-4364-99C4-B1A19708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A Pottery Company’s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30" name="Right Triangle 29"/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ight Triangle 30"/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F801C1-9C2E-4536-ADF3-C33C10B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A Pottery Company’s Problem</a:t>
            </a:r>
            <a:endParaRPr lang="en-SG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B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81400" y="243363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charset="0"/>
              </a:rPr>
              <a:t>M</a:t>
            </a:r>
            <a:endParaRPr lang="en-US" altLang="en-US" sz="2400" i="1" baseline="-25000">
              <a:latin typeface="Times New Roman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3810000" y="3124200"/>
            <a:ext cx="3200400" cy="27432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95501" y="4532313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810000" y="28956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4191000" y="4343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76400" y="3744914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dirty="0"/>
              <a:t>m</a:t>
            </a:r>
            <a:r>
              <a:rPr lang="en-US" altLang="en-US" dirty="0"/>
              <a:t>ax 40</a:t>
            </a:r>
            <a:r>
              <a:rPr lang="en-US" altLang="en-US" i="1" dirty="0"/>
              <a:t>B</a:t>
            </a:r>
            <a:r>
              <a:rPr lang="en-US" altLang="en-US" dirty="0"/>
              <a:t> + 50</a:t>
            </a:r>
            <a:r>
              <a:rPr lang="en-US" altLang="en-US" i="1" dirty="0"/>
              <a:t>M</a:t>
            </a: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276600" y="411480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3886200" y="373380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10259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810000" y="4645026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16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1637F-0A19-43C6-83E7-420761527A6A}"/>
              </a:ext>
            </a:extLst>
          </p:cNvPr>
          <p:cNvSpPr txBox="1"/>
          <p:nvPr/>
        </p:nvSpPr>
        <p:spPr>
          <a:xfrm>
            <a:off x="7315200" y="4027470"/>
            <a:ext cx="44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Which constraints are binding?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6" grpId="0"/>
      <p:bldP spid="37" grpId="0"/>
      <p:bldP spid="38" grpId="0"/>
      <p:bldP spid="39" grpId="0"/>
      <p:bldP spid="40" grpId="0"/>
      <p:bldP spid="43" grpId="0"/>
      <p:bldP spid="60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161</Words>
  <Application>Microsoft Office PowerPoint</Application>
  <PresentationFormat>Widescreen</PresentationFormat>
  <Paragraphs>57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BC2410, Prescriptive Analytics  From Data to Decisions</vt:lpstr>
      <vt:lpstr>Assignment 1</vt:lpstr>
      <vt:lpstr>A Pottery Company’s Problem</vt:lpstr>
      <vt:lpstr>A Pottery Company’s Problem</vt:lpstr>
      <vt:lpstr>A Pottery Company’s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133</cp:revision>
  <dcterms:created xsi:type="dcterms:W3CDTF">2021-02-26T06:07:53Z</dcterms:created>
  <dcterms:modified xsi:type="dcterms:W3CDTF">2022-02-06T14:15:59Z</dcterms:modified>
</cp:coreProperties>
</file>