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1.xml" ContentType="application/inkml+xml"/>
  <Override PartName="/ppt/notesSlides/notesSlide20.xml" ContentType="application/vnd.openxmlformats-officedocument.presentationml.notesSlide+xml"/>
  <Override PartName="/ppt/ink/ink12.xml" ContentType="application/inkml+xml"/>
  <Override PartName="/ppt/notesSlides/notesSlide21.xml" ContentType="application/vnd.openxmlformats-officedocument.presentationml.notesSlide+xml"/>
  <Override PartName="/ppt/ink/ink13.xml" ContentType="application/inkml+xml"/>
  <Override PartName="/ppt/notesSlides/notesSlide2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3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7"/>
  </p:notesMasterIdLst>
  <p:sldIdLst>
    <p:sldId id="257" r:id="rId3"/>
    <p:sldId id="297" r:id="rId4"/>
    <p:sldId id="310" r:id="rId5"/>
    <p:sldId id="321" r:id="rId6"/>
    <p:sldId id="259" r:id="rId7"/>
    <p:sldId id="260" r:id="rId8"/>
    <p:sldId id="277" r:id="rId9"/>
    <p:sldId id="261" r:id="rId10"/>
    <p:sldId id="27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5" r:id="rId22"/>
    <p:sldId id="279" r:id="rId23"/>
    <p:sldId id="280" r:id="rId24"/>
    <p:sldId id="272" r:id="rId25"/>
    <p:sldId id="300" r:id="rId26"/>
    <p:sldId id="273" r:id="rId27"/>
    <p:sldId id="281" r:id="rId28"/>
    <p:sldId id="282" r:id="rId29"/>
    <p:sldId id="284" r:id="rId30"/>
    <p:sldId id="285" r:id="rId31"/>
    <p:sldId id="283" r:id="rId32"/>
    <p:sldId id="311" r:id="rId33"/>
    <p:sldId id="290" r:id="rId34"/>
    <p:sldId id="298" r:id="rId35"/>
    <p:sldId id="291" r:id="rId36"/>
    <p:sldId id="305" r:id="rId37"/>
    <p:sldId id="304" r:id="rId38"/>
    <p:sldId id="325" r:id="rId39"/>
    <p:sldId id="326" r:id="rId40"/>
    <p:sldId id="312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9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8:27:27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4342 1994 8753 0,'0'0'2561'0,"0"0"-1105"0,0 0-280 16,0 0-471-16,8-26-153 0,-1 20 536 16,-7-4-16-16,0 4-160 31,0-1-135-31,0 5 47 15,0-2-112-15,0 4-248 0,0 0-128 16,0 0-128-16,-7 0-208 16,-8 0 0-16,-9 13-88 0,-1 12 16 15,-6 11-16-15,7 5 80 32,-1 9-40-32,9 4 0 0,8 7 0 15,8-7 0-15,0-4-48 0,17-2 16 16,15-10-24-16,7-13 8 15,2-2-192-15,5-17-376 0,10-6 504 16,0 0-1193 0,0-22-903-16,-16-7-801 15,-8 1-1616 1</inkml:trace>
  <inkml:trace contextRef="#ctx0" brushRef="#br0" timeOffset="627.2051">4835 1930 5145 0,'0'0'7329'16,"0"0"-4912"-16,0 0-769 0,0 0-736 16,0 0-736-16,0 0-176 15,0 0 0-15,0 73 208 16,0-28 176 0,0 5-24-16,0 1-95 15,10 0-41-15,4-3-112 0,-4-7-56 16,12-9-8-16,2-7 8 15,0-9-40-15,8-9-16 16,9-7-568-16,-9-7-633 0,16-31-1207 16,-16 3-1697-16,-10 0-3977 15</inkml:trace>
  <inkml:trace contextRef="#ctx0" brushRef="#br0" timeOffset="783.9903">5075 2187 8089 0,'0'0'6178'0,"0"0"-3938"0,0 0-872 15,0 0-1368 1,0 0-584 0,0 0-1136-16,0 0-809 0,32-92-2960 15</inkml:trace>
  <inkml:trace contextRef="#ctx0" brushRef="#br0" timeOffset="945.6457">4925 2015 6849 0,'0'0'6841'15,"0"0"-3880"-15,0 0-656 0,0 0-921 32,0 0-800-32,0 0-584 0,0 0-208 15,0 0-680-15,46-47-881 16,-14 25-2175-16,-8 0-2882 0</inkml:trace>
  <inkml:trace contextRef="#ctx0" brushRef="#br0" timeOffset="1358.9467">5258 1835 8649 0,'0'0'4465'16,"0"0"-2968"-16,0 0-249 0,0 0-640 16,0 0-488-16,0 0-96 15,0 0 320-15,0 95 56 16,0-57-216-16,0 7 8 31,0-7-40-31,16 0-64 0,1-6-32 31,-2-7-48-31,-8-3 0 0,10-12-8 0,-9-4 0 16,1-6 48-16,-2 0 296 0,1-16 345 0,-1-10-345 16,10-2-200-1,0-4-144-15,-2-2-16 16,1 8 16-16,-1 4 48 0,2 6-40 16,-10 3 0-16,1 10-8 15,1 3 0-15,15 3-224 16,-9 20 88-16,9 9 88 0,1 5 48 31,-1 2-8-31,7-2 8 16,-6-1-1057-16,-3-11-1599 0,-13-10-4370 15</inkml:trace>
  <inkml:trace contextRef="#ctx0" brushRef="#br0" timeOffset="4720.0561">6119 1914 4232 0,'0'0'2561'0,"0"0"-1009"15,0 0-383-15,0 0-441 0,-17-34-32 16,17 27 328-16,-7 4 8 15,7 0-120-15,0 3 97 0,0 0-49 16,0 0-248 0,0 0-136-1,0 0-128-15,-8 0-152 0,8 0 224 16,0 0-23-16,0 0-57 16,0 0-48-16,0 0 24 0,0 0-120 15,0 0-88-15,0 0-88 0,0-4-120 31,15-5 8-31,26-10 32 16,7-9 88-16,8-8-8 0,15-2-80 16,2 3-40-16,-18 4-88 15,-8 5-24-15,-23 7-72 0,-7 10 184 16,-10 3 16-16,-7 2 40 31,0 4 16-31,0 0 32 0,0 0-48 16,0 0-56-16,8 0-160 15,-8 0-688-15,0 0-593 16,0 0-1279-16,0-3-1689 0,9-1-488 0</inkml:trace>
  <inkml:trace contextRef="#ctx0" brushRef="#br0" timeOffset="5242.4697">6381 1492 3080 0,'0'0'2737'0,"0"0"-1337"0,0 0-512 15,0 0 288 1,0 0 57-16,0 0-105 15,0 0 216-15,0 0 57 16,-22 13-177-16,22-13-200 0,0 0-256 16,0 0-80-16,0 3-88 15,0-3-215-15,0 0-153 0,0 4-88 32,0-4-144-32,15 0 48 15,9 0 24-15,15 0 128 0,2 0-104 16,15 0 0-16,-10-7-88 15,3 0-8-15,-18-2-8 0,-7 3-40 16,-7 6 40-16,-17-3 8 31,8 3 0-31,-8 0 0 16,0 0 136-16,0 0 72 0,0 0 88 16,0 0 0-16,0 0-80 15,0 0-64-15,0 0-136 0,0 0-16 0,0 9-184 16,0 14 176 15,-8 7 0-31,-1 15 8 0,1 28-808 16,-6-6-1785-16,4-7-3304 0</inkml:trace>
  <inkml:trace contextRef="#ctx0" brushRef="#br0" timeOffset="7220.3026">7124 1337 10538 0,'0'0'3216'0,"0"0"-1255"16,0 0-601-16,0 0-616 0,0 0-376 16,0 0 136-16,0 0 25 31,0 0 319-31,0 0-120 0,0-13-216 15,0 1-104-15,7-8-328 16,0-2-72-16,-7-4 0 16,10 4 88-16,-10 3-8 0,0 3 32 15,0 7-120-15,-10 5 0 32,-4 4-120-32,4 0-56 0,-5 0-136 0,-9 13-72 15,17 7 208-15,-10 4 0 16,17 2 16-16,0 0-8 15,0-1-64-15,0 0 120 16,17 1-72-16,14-4-144 16,1-7-240-1,7 4 175-15,2-6-135 0,-9 3-168 16,-8-6 56-16,-9 3 24 0,-6-4 192 16,-9 0 232-16,0 1 192 15,-24 0 424 1,7-3 32-16,2 1-248 15,-2-1-208-15,10-4-152 16,7-3-2248-16,15 0-2514 0,9-3-1495 16</inkml:trace>
  <inkml:trace contextRef="#ctx0" brushRef="#br0" timeOffset="7584.9018">7386 1337 12842 0,'0'0'3913'0,"0"0"-2161"0,0 0-615 0,0 0-625 15,0 0-512-15,0 0-352 16,-8-10-720-16,8 20 479 0,8-1 1 16,9-3-168-16,-10 1 288 31,0-7 472-31,3 0 0 0,-3-7 536 16,1-6 96-16,-1-2 240 15,-7 5-127-15,9 1-289 16,-9 6-112-16,0 3-208 0,0 0-136 15,0 3-232 1,0 22-432-16,0 13 568 16,8 7 40-16,-1 9 56 0,1-1 8 15,1 2 8-15,-2-8-8 16,1-6-8-16,-8-9 8 16,0-7-8-16,0-8 0 15,0-8-224-15,0-6-345 16,0-3-47-16,0 0-152 15,9-44-1448-15,-9 6-921 16,8-7-1408-16</inkml:trace>
  <inkml:trace contextRef="#ctx0" brushRef="#br0" timeOffset="7916.7706">7657 1178 12018 0,'0'0'3873'0,"0"0"-2233"15,0 0-552-15,0 0-631 0,0 0-457 32,0 0-184-32,0 0 184 15,0 0 0-15,-55 95 8 16,45-63-8-16,10 0-56 0,0-7-16 16,0 0-33-1,17-3-111-15,0-3-424 0,5-6-184 0,12-3-56 16,-3-4 128-1,-7 0 136-15,-9-2 208 16,-7-4 264-16,-8 6 72 16,0-3 72-16,0 4 216 0,-8 5 40 15,-7-2-72-15,6-1-112 16,2-3-72-16,-1-6-760 16,8 0-2409-1,0 0-4553-15</inkml:trace>
  <inkml:trace contextRef="#ctx0" brushRef="#br0" timeOffset="8382.9551">7721 1051 6361 0,'0'0'6993'0,"0"0"-4232"0,0 0-425 16,0 0-807-16,0 0-505 15,0 0-544-15,-17-38-480 16,17 38-192 0,0 11-248-16,9 19 296 15,6 5 144-15,2 9 88 16,7 10-16-16,0 0-24 0,-1-3-40 0,-7 3-8 15,1-10-792-15,-2-3-392 16,-8-9-873 0,-7-10-535-16,0-9-345 15,0-9-1136-15</inkml:trace>
  <inkml:trace contextRef="#ctx0" brushRef="#br0" timeOffset="9079.801">7825 1438 7513 0,'0'0'3113'15,"0"0"-833"-15,0 0-439 0,0 0-753 31,0 0-920-31,0 0-168 16,0 0 0-16,71-79-96 16,-40 53 48-16,1 1-128 15,1-3-200-15,-18-5-64 0,2 8 136 16,-10-3 176 0,-7 8 128-1,0 1 80-15,0 10 144 0,-16 3-48 0,8 6-176 16,-16 0-128-16,17 6-8 15,-10 13 80-15,9 6 8 16,8 0 40-16,0 1-64 0,0-4 72 16,0-2-8-16,25-8 8 31,-9-2-8-31,7-10 8 0,1 0 8 16,0-7 64-16,0-8 104 0,0-5-96 15,-9 1 280-15,2 3 392 0,-10 3 224 16,-7 7 168-16,10 4-287 15,-10 2-449-15,0 0-408 0,7 0-328 32,1 2-33-32,-1 15 249 15,17-2 104-15,-7 4 8 0,-2-3 8 16,2-7 0-16,-1-2 0 16,-8-7 48-16,7 0-32 0,1 0 153 15,1-16 63-15,-2-9-48 31,2-7-136-31,-2-3-8 16,-8 3 0-16,10 10 16 16,-10 4-56-16,-7 11 32 0,0 4-40 15,10 3-72-15,-3 0-200 0,-7 10-153 32,15 8 249-32,2 4 128 15,-1 4 48-15,7-1 88 0,-14-6-88 16,6-6-32-16,-6-7 32 15,-1-6 0-15,-1 0 128 0,1-3 233 16,8-22-89-16,1-7-176 16,5-3-16-1,-5-3-8-15,0 10-72 16,-10 2 16-16,1 13-16 16,-1 7-8-16,-7 6-136 0,17 0-320 15,0 22 175-15,5 6-239 0,34 20-488 31,-8-7-1544-31,1-12-3498 16</inkml:trace>
  <inkml:trace contextRef="#ctx0" brushRef="#br0" timeOffset="9353.9203">9075 994 13202 0,'0'0'5714'0,"0"0"-4394"15,0 0-680-15,0 0-640 0,0 0 0 16,0 0-200-16,143-57-1048 0,-94 34-57 15,-10-6-1615 1,-15 1-1609 0,-7 9-2097-16</inkml:trace>
  <inkml:trace contextRef="#ctx0" brushRef="#br0" timeOffset="9534.0549">9194 794 10202 0,'0'0'5745'15,"0"0"-3561"-15,0 0-743 0,0 0-1041 32,0 0-400-32,0 0-136 0,0 0 136 0,9 118 96 0,16-59-88 15,-3 5 136-15,2 6-144 32,0 9-1152-32,1-16-3689 15,-11-18-7610-15</inkml:trace>
  <inkml:trace contextRef="#ctx0" brushRef="#br0" timeOffset="10528.3992">8335 2139 10850 0,'0'0'4697'0,"0"0"-3897"15,0 0-672-15,0 0-128 16,0 0-224 0,0 0 160-1,0 0 64-15,31-9 112 0,-23-7-8 0,-1-9 144 16,2-10-80-16,-9-10-96 15,0-8-72-15,0-8 0 0,-9-2 8 16,2-1 40-16,-8 10 72 31,-2 13 728-15,10 15 161-16,7 7-105 0,-8 17-88 0,8 2-656 16,0 9-160-16,0 26-392 0,8 19 328 15,-1 16 64-15,17 6 8 16,0 3 56-16,8-6 0 31,-8-13 0-31,0-9-16 0,-1-16-40 16,1-9 56-16,-15-14-56 15,-1-12 88-15,7 0 32 0,-6-15 264 16,-2-20 48-16,10-7-248 16,-9-2-24-16,-1 6-96 31,-7 13-24-31,7 9-48 15,-7 9-72-15,10 7-104 0,-3 3-208 0,10 23 16 16,5 5 152-16,12 7-352 16,-3 1-552-16,16-8-801 0,-6-15-727 15,15-16-145 1,-17 0-496 0,2-19-3368-16</inkml:trace>
  <inkml:trace contextRef="#ctx0" brushRef="#br0" timeOffset="10839.8198">8971 1978 5209 0,'0'0'6049'0,"0"0"-3529"0,0 0 225 15,0 0-833-15,0 0-823 0,0 0-569 32,-78-80-520-32,68 90-152 15,10 12 72-15,0 4-16 0,0 9 88 16,0-7-96-16,0-3 104 16,0-2 8-16,17-8-8 0,-9-8-152 15,8-7-120-15,-1 0 168 31,2-13 16-31,-2-9 24 0,-6-6 64 16,-1 5 80-16,-8 1 160 16,0 9-64-16,0 1 136 15,0 8-72-15,0 1-152 0,0 3-88 16,0 0-296-16,0 10-544 31,7 9 399-31,2 3-199 0,6-3-616 0,2-6-280 16,7-13 103-16,-1-6-127 15,1-17-968-15,-8-9-2474 16</inkml:trace>
  <inkml:trace contextRef="#ctx0" brushRef="#br0" timeOffset="11154.4421">9131 1752 1400 0,'0'0'9002'0,"0"0"-6306"0,0 0-255 16,0 0-193-16,0 0-911 0,0 0-857 15,0 0-480-15,0 0-288 16,0 0-8-16,-24-19 240 0,33 42 56 15,6-4 40-15,-8 4 56 16,10-2 56 0,0 8-40-16,-2-4-64 15,1 4 0-15,-1-1-40 16,10 1 48-16,-18-4-48 0,10-9 0 16,-17-3 64-16,7-7-72 31,-7-3 0-31,0-3 64 0,0 0 152 15,0-15 352-15,0-11-104 16,0-13-344-16,0-5-120 16,0-3-152-16,0-1-352 0,0 10 56 15,17 3-480-15,-2 10-801 32,2 5-863-32,-3 8-1985 0,3 9-1929 0</inkml:trace>
  <inkml:trace contextRef="#ctx0" brushRef="#br0" timeOffset="11579.7962">9393 1444 13394 0,'0'0'3961'0,"0"0"-2328"31,0 0 39-31,0 0-952 16,0 0-720-16,0 0-336 0,0 0 264 16,-15 76 72-1,15-25 8-15,8 4 0 0,9-1 88 16,-3-1-80-16,-4-5 8 0,5-10-24 47,-8-9 0-47,10-14-8 0,-17-2-40 15,7-13 48-15,-7 0 40 16,0-6 216-16,0-7 0 16,0-3-144-16,0 1 40 0,0 8-152 15,-7 7 0-15,-1 0-176 16,-1 0-96-16,2 22 64 0,-1 7 128 16,8 3 32-16,0-1-120 15,0-2-536-15,8-10-624 0,16-6-953 16,15-13-504-16,2-16-1215 0,-2-10-2922 15</inkml:trace>
  <inkml:trace contextRef="#ctx0" brushRef="#br0" timeOffset="11960.5271">9633 1787 6241 0,'0'0'7097'16,"0"0"-4192"-16,0 0-441 16,0 0-967-16,0 0-833 0,0-22-664 0,0 25-456 0,0 16 88 31,0 7 360-31,8 2-88 15,1 1 96-15,6-7 0 0,-8-9 0 16,3-8 8-16,4-1-8 31,-4-4 0-31,5 0 128 0,1-19 120 0,-1 0-248 16,2-3 64 0,-10 0 24-16,1 5-16 15,1 5 16-15,-9 7-40 0,8 1 88 16,-8 4-136-16,7 0-240 15,1 0-136-15,8 6 216 0,8 7 24 16,-9 0-224-16,19-4-56 31,-12-6 16-31,2-3-161 0,8-3 57 16,-15-19-88-16,-1-4 440 16,-1-2 152-16,-15-1 184 31,0 4 160-31,0 3 232 0,0 9-144 0,-7 0-432 15,-1 13-376-15,-1 0-1864 16,9 0-3433-16</inkml:trace>
  <inkml:trace contextRef="#ctx0" brushRef="#br0" timeOffset="12308.1348">10160 1600 10610 0,'0'0'5913'0,"0"0"-4273"0,0 0-599 0,0 0-705 16,0 0-328-16,0 0-8 16,0 0 144-16,-73 124-96 0,73-89-48 31,0-3 8-31,0-10-56 16,8-7-200-16,1-8-304 0,15-7-17 15,-2-3 161-15,-5-20-224 16,0-8 408-16,-10-5 224 0,-7 4 592 15,0 5 240-15,0 4-15 32,0 10 167-32,0 7-224 15,0 3-384-15,0 3-376 0,0 0-216 16,8 0-544-16,-1 3 24 16,10 3-265-16,-2 4-1063 0,9-10-617 15,0 0-239-15,0 0-1185 16</inkml:trace>
  <inkml:trace contextRef="#ctx0" brushRef="#br0" timeOffset="12660.4574">10359 1575 704 0,'0'0'7993'16,"0"0"-3736"-16,0 0-1432 15,0 0-401-15,0 0-839 0,0 0-425 16,0 0-472 0,0 0-416-1,0-45-272-15,0 45-72 0,0 0-296 16,15 3 168-16,-6 13 80 0,13 0 104 15,-5 6 16-15,7 4 56 16,0 2-56-16,1-2 0 0,-3-1-264 31,-5-3-80-31,-1-6 128 16,-8-4 120-16,-8-5 48 0,0-4-56 31,0-3 104-31,0 0 240 16,0-10 104-16,0-8-32 0,0-17-160 15,-8-3-152-15,8-6 8 16,0-1-8-16,0 3-152 16,0 5-136-16,15 5-256 0,2 9-528 15,-10 8-809-15,10 5-679 32,-2 7-505-32,2 3 32 0,-10 0-3760 0</inkml:trace>
  <inkml:trace contextRef="#ctx0" brushRef="#br0" timeOffset="12950.6331">10677 1413 5777 0,'0'0'2152'0,"0"0"-872"16,0 0 65-16,0 0-81 16,0 0-264-16,0 0-184 0,32 22-263 15,-16-22 151 17,-1 0 104-32,2 0-144 0,-2-13-272 0,2-9-192 15,-10 0-64-15,2-7 56 0,-1 4-16 16,-8 3 72-16,0 3 464 15,-8 6 225-15,-1 10-345 16,-15 3-472 0,1 3-120-16,-10 22-112 15,1 17 112-15,1 11 56 16,16 4-56-16,6 1 48 0,9-1-32 16,16-12-16-16,23-11-688 0,34-28-841 15,-2-6-1055-15,-6-6-3626 0</inkml:trace>
  <inkml:trace contextRef="#ctx0" brushRef="#br0" timeOffset="16672.6148">4182 2701 9089 0,'0'0'4793'15,"0"0"-3416"-15,0 0-361 16,0 0-848-16,-7 45-120 0,7-10 0 16,-8 6 160-16,8 7-40 15,0 3-64-15,0-6-80 0,0-5 32 32,0-1-56-32,15-8-680 15,2-6-1696-15,-10-9-2057 0</inkml:trace>
  <inkml:trace contextRef="#ctx0" brushRef="#br0" timeOffset="17128.5197">4015 3178 1568 0,'0'0'11186'0,"0"0"-7961"0,0 0-785 0,0 0-959 16,0 0-921-16,0 0-288 15,0 0-272-15,0 0-104 16,-8-9-232-16,16 31 232 15,9 0 104-15,-3 10 88 0,3 5-80 16,15 2 56-16,-8-4-64 31,8-3 48-31,-1-4 8 16,-7-6-56-16,8-9 0 16,-8-7-176-16,0-6 56 0,-9 0 120 15,2-9 0-15,-10-20 240 0,-7-6-40 16,0-6-80-16,0 3-24 31,0 0 16-31,0 6 0 0,0 10-48 16,-7 5-64-16,7 9-368 15,0 8-1192 1,0 0-3890-16,0 6-6168 0</inkml:trace>
  <inkml:trace contextRef="#ctx0" brushRef="#br0" timeOffset="18109.5861">3131 4340 12466 0,'0'0'2937'0,"0"0"-673"0,0 0-519 31,0 0-1009-31,0 0-736 16,0 0-208-16,-7-6-40 0,22 34 176 15,-8 6 72-15,17 8 0 16,-15-3 8-16,14-2-8 0,-14-2 0 16,6-9 0-16,-6-7 8 31,-9-6-8-31,0-7 8 0,0-6 136 15,0-3 176-15,0-23 248 16,-9-15-456-16,-6-10-104 16,6-3 8-16,-6-3-16 0,-2 10 8 15,17 12 64-15,-7 6 16 32,7 16 72-32,0 10-80 0,0 3-80 15,0 0-304-15,7 3 0 16,17 20 200-16,8 5 96 15,0 4-8-15,9 6 8 0,5 0 8 0,-5 1-192 16,7-10-200 0,-9-8-96-1,-14-5 40-15,-1-6 159 0,-17-10 289 16,-7 0 48 0,0-23 609-16,0-15-313 0,-7-9-144 0,-17-8 264 15,-1 5-56-15,1 5-16 0,9 7 96 47,-9 13-320-47,15 9-72 0,1 9-96 0,8 7-672 0,0 0-2449 16,8 16-4376-16</inkml:trace>
  <inkml:trace contextRef="#ctx0" brushRef="#br0" timeOffset="18433.1878">3648 4327 11962 0,'0'0'2905'31,"0"0"-793"-31,0 0-848 0,0 0-1128 16,0 0-136-16,0 0-184 15,0 0 168-15,0 67 16 0,17-32-64 16,-2-4 56-16,2-2 8 0,7-10-488 15,-9-3-288 1,1-16-256 0,-1 0 528-16,-5-3 504 0,-10-19 248 15,0-13 424-15,0 3-32 16,0-4-320-16,-10 12-112 16,3 1-208-16,7 8-72 0,0 5-1624 0,0 4-2953 15</inkml:trace>
  <inkml:trace contextRef="#ctx0" brushRef="#br0" timeOffset="19022.7511">3840 4280 12698 0,'0'0'4785'32,"0"0"-2736"-32,0 0-497 0,0 0-880 15,0 0-616-15,0 0-56 16,0 0-248-16,17-3 128 15,-2 18 120-15,9 11-8 16,0-1-40-16,-17 0-216 0,10 3-416 31,-17-5-104-15,8-4 176-16,-8-2 255 0,0-12 233 0,0-5 120 16,0 0 281-16,0-3 487 15,-8-19-376-15,8-6-296 0,-9-4-96 16,9-3-216-16,0 0-424 15,17 0-689 1,7 0-703-16,7 0 264 16,-6-3 551-16,-1 6 809 0,-9 4 408 15,1-1 256 1,-16 13 1249-16,0 4 759 0,0 5-320 0,0 4-479 16,0 3-673-16,0 0-496 0,0 10-296 15,-7 12-8 1,-10 3 0-16,10 4-80 15,7-1 88-15,0 1 0 16,0-4 0-16,0-5-8 16,7-1-40-16,10-4-16 0,-2-5-16 31,9 0-312-31,0-7-192 0,8 3-32 16,-8-3-209-16,-17 0 225 15,1 4 128-15,1-4 168 16,-9 3 136-16,0 4 168 0,-9 3 448 15,-6-4-144-15,6 4-160 32,1-4-80-32,1-3-64 0,7-2-784 15,0-4-1488-15,0 0-25 16,31-38 305-16,-6 6-865 16,-1-6-1376-16</inkml:trace>
  <inkml:trace contextRef="#ctx0" brushRef="#br0" timeOffset="19187.3525">4335 4102 5825 0,'0'0'5201'0,"0"0"-2793"16,0 0 49-16,0 0-1025 0,0 0-1208 16,0-7-224-16,0 24-232 15,0-2 104 1,0 7-288-16,0-5-512 0,0 1-872 16,0-6-1009-16,0-8-2576 15</inkml:trace>
  <inkml:trace contextRef="#ctx0" brushRef="#br0" timeOffset="19296.5521">4262 3864 12514 0,'0'0'2985'16,"0"0"-1401"-16,0 0-1368 16,0 0-216-16,0 0-2792 0,0 0 183 15,0 0-2448-15</inkml:trace>
  <inkml:trace contextRef="#ctx0" brushRef="#br0" timeOffset="19584.8458">4422 4042 8281 0,'0'0'3273'0,"0"0"-1241"16,0 0-631-16,0 0-793 0,0 0-264 16,0 0-96-16,0 0-64 31,0 0-32-31,0 0-64 15,32 31 72-15,-25-31 152 0,-7-3 792 16,8-15-399-16,1 1-497 0,6-5-208 16,-6 5-176-16,6 9-289 0,-7 1-175 15,1 4-128 17,-2 3 32-32,1 0 112 15,1 3 240-15,6 7-96 16,2-5-385-16,-2 2-919 0,25-7-736 15,-8-12-185-15,-8-4-2888 16</inkml:trace>
  <inkml:trace contextRef="#ctx0" brushRef="#br0" timeOffset="19919.4268">4748 3842 1632 0,'0'0'7321'15,"0"0"-3416"1,0 0-1320-16,0 0-649 0,0 0-896 0,0 0-968 16,-32-26-72-16,25 52-128 0,7 2 8 15,0 1-248-15,0-7-376 16,0-6-224-1,24-10-312 1,-9-6 520-16,9 0 359 16,0-16 249-16,-7-3 152 15,-2-3 48-15,-8 3 545 0,3 9 543 16,4 4-112-16,-14 6-760 0,17 0-264 31,-2 16-112-31,2 16 48 0,14 12 56 16,-6 16-64-16,-9 4 56 0,-1 9-928 15,-15 0-32-15,0-6 511 16,-7-7 321-16,-10-9 144 0,-15-10 24 16,18-18 641-1,-11-14 535 1,9-9 536-16,8 0-768 16,1-26-968-16,-3-18-8 0,10 6-1720 15,0 3-2857-15</inkml:trace>
  <inkml:trace contextRef="#ctx0" brushRef="#br0" timeOffset="20781.9182">3609 5092 13234 0,'0'0'4569'0,"0"0"-2312"16,0 0-1057-16,0 0-1200 16,0 0-32-16,0 0-56 0,-7 115 88 15,7-49 48 1,0 4-40-16,7 0-8 15,8-9 0-15,2-11 8 16,7-12 0-16,0-12 0 0,0-14-8 16,8-12-56-16,0-9 8 15,7-26-432-15,9-12-1136 0,-16-14-2225 32,-8 10-208-32,-9 13-1416 0</inkml:trace>
  <inkml:trace contextRef="#ctx0" brushRef="#br0" timeOffset="20919.1471">3840 5347 7113 0,'0'0'2793'0,"0"0"-569"16,0 0-207-16,0 0-985 31,0 0-544-31,0 0-240 0,0 0-248 16,0 0-560-16,0 0-2609 15,80-124-3624-15</inkml:trace>
  <inkml:trace contextRef="#ctx0" brushRef="#br0" timeOffset="21080.9191">3641 5147 5169 0,'0'0'9130'16,"0"0"-6458"-16,0 0-359 16,0 0-1297-16,0 0-960 15,0 0-56-15,0 0-688 16,126-121-841-16,-85 89-1239 15,-9 4-2177-15</inkml:trace>
  <inkml:trace contextRef="#ctx0" brushRef="#br0" timeOffset="22101.7904">4046 5099 10682 0,'0'0'4177'0,"0"0"-2897"0,0 0-256 16,0 0-648-1,0 0-296-15,0 0 192 16,0 0-56-16,-39 130-8 0,39-98-200 16,0-11 88-16,8-1-96 15,9-11-592-15,7-9-808 16,7 0-40-16,-6-19-537 16,6-9-823-1,-7-10-129-15,-1 3 1441 0,-7-1 1488 16,-8 12 936-16,1 2 1632 15,-9 9 225-15,0 3 160 0,0 3-649 16,0 7-695-16,0 0-825 16,-9 0-616-1,1 7-168-15,1 16-16 16,-2 2 8-16,1 3-40 0,8 1 48 16,0-4-72-1,0-6 72-15,0-6-88 0,8-9-256 16,8-4 0-1,1-7 208-15,-2-15-177 16,-8-7-63-16,3-6 288 16,-10 0 88-16,0 0 8 0,0 10 240 15,7 3 169 1,-7 9-153-16,0 4-120 0,0 2-40 16,8 7-104-16,-8 0-168 0,9 0-209 31,6 16 265-31,2 3 104 0,-10-3 8 15,10-1 0-15,-2-5 8 0,1-3 0 16,-1-7 80-16,9 0-7 16,-7-7 7-16,-2-15-88 15,9-10-48-15,-7 0 0 16,-2 1-41 0,-15-1 89-16,9 10 121 0,-9 3 95 15,0 6 128-15,0 7 8 0,0 3-184 16,0-1-168-1,8 4-72-15,-8 0-320 0,7 0-521 16,1-3 449 0,16-3 336-16,0-6 40 15,-7-5-16-15,7-8 48 16,-9-1 48-16,-8-2 8 0,2 3 280 16,-9-1 737-16,0 10-145 15,0 0 136-15,-9 10-296 0,9 3-304 47,-7 3-408-47,-1 0-32 16,1 18-136-16,7 11 56 15,0 3-40-15,0 0-232 0,22 0-312 16,10 3-128-16,1-7-81 16,-1 1 89-16,-8-4-8 15,-9-6 408-15,-8 4 336 0,-7-8 80 16,0 4 456-1,-14-6 264-15,-3 3-184 16,2-3-536-16,-2-13-64 0,10 0-2888 16,-1 0-7715-16</inkml:trace>
  <inkml:trace contextRef="#ctx0" brushRef="#br0" timeOffset="26842.3521">2071 1542 16347 0,'0'0'3777'0,"0"0"-2313"0,0-3-936 31,0 3-528-31,0 10-24 16,7 16-192-16,17 18 216 0,0 17 48 15,8 8 88-15,0 8 8 32,9-1-40-32,-10-3-104 0,-7-10 8 15,8-9 80-15,-17-9-48 16,-6-14-40-16,-1-5-280 15,-1-14-616-15,-7-12-1232 0,0-6-929 16,0-16-3873-16</inkml:trace>
  <inkml:trace contextRef="#ctx0" brushRef="#br0" timeOffset="27474.6135">2500 1841 14251 0,'0'0'4649'0,"0"0"-2769"15,0 0-1208-15,0 0-672 32,0 0-216-32,0 0 144 0,0 0 72 15,41 105-8-15,-26-67 8 16,2-7 0-16,0-2 32 0,-10-13-16 0,1-3-16 15,-8-10 8 1,7-3 40 0,-7-3 96-16,9-22 256 15,-1-10-160-15,9-7-120 0,-10 4-56 16,0 3-48-16,-7 13-8 16,8 9 32-16,-8 7-40 0,0 6-176 0,9 0-96 15,6 3-360-15,2 13-96 31,7 0-768-31,15-16-1273 16,-7 0-2248-16,-8 0-4193 0</inkml:trace>
  <inkml:trace contextRef="#ctx0" brushRef="#br0" timeOffset="27823.5778">2789 1314 11762 0,'0'0'5025'0,"0"0"-2696"15,0 0-753-15,0 0-920 0,0 0-656 16,0 0-152-16,-49 89 152 31,49-22 96-31,0 5 0 16,17 12 32-16,15 0 16 0,-1 4-136 16,16-3 160-16,1-6-120 15,1-3 24-15,-1-6-72 0,-9-13-240 16,-7-16-464-16,-8-12-224 31,-17-10 96-31,-7-6 223 0,-7-7 609 16,-17-6 16-16,-15 0 337 0,-2-19 159 15,9-3 144-15,0-7 152 16,16-3-144-16,8-9-312 16,8-4-296-16,0-5-56 15,17-7-312-15,15 0-624 16,7-1-752-1,26-7-1417-15,-19 9-1440 0,-5 16 0 0</inkml:trace>
  <inkml:trace contextRef="#ctx0" brushRef="#br0" timeOffset="28092.2634">3194 1619 1840 0,'0'0'7033'32,"0"0"-4704"-32,0 0-265 15,0 0 17-15,0 0-385 0,0 0-320 16,0 0-559-16,-24 13-345 15,9 6-80-15,6 10-104 32,2 1 0-32,7 2-136 0,0 4-88 0,0-11-64 0,0 0 0 15,16-9 0-15,-1-9-336 0,17-7-128 16,-8-3 64-16,-7-26 64 16,-2-3 240-16,-15-6 96 15,0-1 432-15,-8 9 232 0,-16 1 24 31,0 13-352-31,-8 13-336 0,1 6-240 16,6 19-1472-16,10 1-4082 0</inkml:trace>
  <inkml:trace contextRef="#ctx0" brushRef="#br0" timeOffset="28571.6098">3481 1112 6857 0,'0'0'9690'32,"0"0"-7097"-32,0 0-881 0,0 0-920 15,0 0-632-15,0 0-160 16,0 0-144-16,-127 30 128 16,103 6 32-16,7 8-24 15,17-3 8-15,0 4-48 16,0 2 40-16,10-6 0 15,12-2-8-15,12-4 16 0,-3-7 0 16,8 1 0-16,2-7-144 16,-9-6-64-1,-1 0-64 1,-6-3 72-16,-18 0-32 0,0-5 24 16,3 3 88-16,-10 1-16 15,0 1 0-15,-10 6-24 0,-4-6-856 0,-3-4-1185 16,2-9-2896-1</inkml:trace>
  <inkml:trace contextRef="#ctx0" brushRef="#br0" timeOffset="28898.1694">3658 1381 16371 0,'0'0'4241'0,"0"0"-2881"15,0 0-696-15,0 0-480 0,0 0-184 31,0 0-264-31,0 0 32 16,14-7 160-16,3 7-136 0,-2 0-56 16,-6 0 80-16,-1 0 184 15,-8-6 88-15,0-7 56 16,0-3 24-16,0 7-24 0,0-1 8 16,0 4 0-16,0 6 8 15,-8 0-160 1,-8 0-40-16,8 10-104 0,-9 12 0 15,10 3 8-15,0 4 120 16,7 2 16-16,0-2-48 16,14-6 0-16,11-8-264 15,6-5-576 1,33-13-744-16,-9-19-2553 16,-6-7-4001-16</inkml:trace>
  <inkml:trace contextRef="#ctx0" brushRef="#br0" timeOffset="29124.778">4071 1200 4216 0,'0'0'10627'0,"0"0"-7723"0,0 0-1079 0,0 0-753 16,0 0-840-16,0 0-232 16,-80 41-8-16,72-6 0 0,1-3 8 31,7-3 16-31,0-4-8 15,0-6 88-15,15-10-96 16,1-5-8-16,9-4-192 0,-1-4-672 16,0-27-1737-16,-9 2-2080 15,2 1-2712-15</inkml:trace>
  <inkml:trace contextRef="#ctx0" brushRef="#br0" timeOffset="38568.2293">8048 3708 5737 0,'0'0'5641'0,"0"0"-4609"15,-41-146 1537-15,26 89-129 0,-1 6-535 16,-1 7-521-16,9 5-360 0,1 8-272 31,0 8-168-31,7 5-143 16,-10 12-89-16,10 2-136 15,0 4-216-15,0 0-112 0,0 10-168 16,10 31-161-16,12 29 337 16,11 44 104-16,-1 32 56 0,7 9-48 31,-15-27 56-31,-7-39-64 16,-2-36-344-16,-8-11-360 31,3-4-376-31,-10-10-928 0,0-6-2913 15,0-22-1497-15</inkml:trace>
  <inkml:trace contextRef="#ctx0" brushRef="#br0" timeOffset="38855.2215">7881 3416 11090 0,'0'0'4393'16,"0"0"-2713"-16,-10-130 377 0,10 76-1121 15,17 3-216 1,22 7-368-16,2 8-264 15,6 11-88-15,18 13-88 16,15 12-104-16,-2 18 120 16,19 49-328-16,5 57-152 0,-13 51-16 15,-50 25-393-15,-39-3-103 16,-16-46 264 0,-31-58 360-1,-1-29 392-15,-1-21 48 0,3-4 720 16,-3-4 120-16,10-6 152 0,-2-17-375 15,27-12-225-15,4-3-392 16,10-44-1065-16,17 5-2967 16,-2-2-2506-16</inkml:trace>
  <inkml:trace contextRef="#ctx0" brushRef="#br0" timeOffset="39252.4558">8963 3784 8329 0,'0'0'5361'0,"0"0"-4144"16,0 0 463-16,0 0-560 15,0 0-440-15,0 0-536 16,0 0-144-16,-94 16-56 31,69 35 56-31,1 10-8 0,9 8 8 0,-1-2 72 0,16-3-72 16,0-17 0-16,24-12-120 31,7-19-424-31,8-16-16 0,10-3-112 16,-1-38 152-16,-1-23-56 15,-14-13 352-15,-10-2 224 0,-14 0 624 16,-9 15 720-16,0 14-16 15,-24 15-567-15,-1 16-553 32,9 12-208-32,8 7-1297 0,1 16-3080 15,7 10-2112-15</inkml:trace>
  <inkml:trace contextRef="#ctx0" brushRef="#br0" timeOffset="39873.4732">9449 3664 9738 0,'0'0'6745'0,"0"0"-5049"16,0 0 297 0,0 0-761-16,0 0-1112 15,0 0-120-15,0 0-432 0,-7 41 384 16,14 13 48-16,10 10 0 15,-10 2 0-15,10-6-64 0,-10-3-224 16,1-11-56-16,1-14-8 31,-1-11 144-31,-8-8 136 16,0-13 72-16,0-10 504 0,0-25 56 16,-17-15-208-16,9-14-232 0,8-6 0 15,0 0-32-15,0 7 24 16,8 6-48-16,9 12-16 47,7 14-56-47,-9 4 8 0,9 15-48 0,0 9-32 0,0 3-216 15,-7 19 40-15,5 13 152 0,2 13 104 16,-7 5 0-16,-2-2 0 16,2-7 8-16,-10-9 56 15,3-10-64-15,-10-12 8 0,0-6 0 16,7-4 232-1,-7-17 440-15,7-21-8 16,1-16-520-16,9-13-16 0,-2-6-128 16,9 4-8-16,-8 11-48 15,-1 14-40-15,2 15 88 16,-9 17-64-16,1 8-32 16,6 4-176-1,-8 22-24-15,10 17 104 0,7 11 184 16,-9 4 8-16,9 7-8 0,-7-11-192 15,-2-5-656-15,2-14-392 32,7-18-1545-32,0-13-2336 15,8 0-3457-15</inkml:trace>
  <inkml:trace contextRef="#ctx0" brushRef="#br0" timeOffset="40222.2939">10303 3514 12602 0,'0'0'3953'0,"0"0"-1712"16,0 0-425-16,0 0-896 16,0 0-560-16,0 0-352 0,-87 64 152 15,62-14-80-15,1 4-80 16,7 4 0-16,10-7-48 31,7-7 40-31,0-9-104 0,17-10-40 16,14-15-232-16,-6-10-152 0,6-13 64 15,8-22-224-15,-15-16 232 0,-7 1 336 16,-9-1 128 0,-8 7 448-16,0 11 632 15,0 8-232 1,0 10-360-16,0 11-120 16,0 4-368-16,0 0-296 0,0 16-168 0,14 9 96 15,3 4-232-15,7 3-432 0,1-6-737 16,6-11-1071-16,8-15-185 31,-7 0-72-31,1-19-5608 16</inkml:trace>
  <inkml:trace contextRef="#ctx0" brushRef="#br0" timeOffset="40357.478">10589 3575 4336 0,'0'0'6706'0,"0"0"-3705"16,0 0 159-16,0 0-807 0,0 0-1257 0,0 0-1000 31,0 0-96-31,0 0-120 0,-7 48 120 15,7-7 0-15,15 3-104 16,-6-6-256-16,6 0-728 0,2-16-1689 16,-10-12-2304-16</inkml:trace>
  <inkml:trace contextRef="#ctx0" brushRef="#br0" timeOffset="40518.3278">10478 3111 10842 0,'0'0'4953'16,"0"0"-4297"-16,0 0-656 16,0 0-1488-16,0 0-1209 15,0 0-2568 1</inkml:trace>
  <inkml:trace contextRef="#ctx0" brushRef="#br0" timeOffset="40799.433">10733 3362 10058 0,'0'0'4105'0,"0"0"-2049"0,0 0 48 0,0 0-775 16,0 118-9-16,0-77-840 15,0 0-344-15,16 0-64 0,-8-9-24 16,-1-6 16-16,10-10-64 16,-17-7 72-16,8-9-64 0,-8 0 160 31,7-13 224-31,10-22-32 15,7-19-176-15,8-6-184 16,-8 0-56-16,7 12-32 0,-6 10 80 16,-11 19-104-16,3 9 32 15,-9 10-80-15,8 7-32 0,-1 21 80 32,2 7 96-32,-2 7-200 15,9 11-952-15,-7-8-1513 16,-10-16-3920-16</inkml:trace>
  <inkml:trace contextRef="#ctx0" brushRef="#br0" timeOffset="41319.534">11490 3241 14067 0,'0'0'4801'0,"0"0"-3617"0,0 0-32 16,0 0-1080-16,0 0-72 15,0 0 0 1,17 125 216-16,-17-59-152 16,0 16 8-16,7 0-8 0,1 4 64 15,8-6-120-15,-1-10 112 16,9-13-56-16,17-12-64 0,6-23 0 16,9-22-56-1,7-3-224-15,9-36-800 16,8-33-1593-16,-9 5-2160 0,-30 10-4073 15</inkml:trace>
  <inkml:trace contextRef="#ctx0" brushRef="#br0" timeOffset="41487.2002">11912 3600 9209 0,'0'0'5178'0,"0"0"-2994"16,0 0-816-16,0 0-1368 0,0 0-224 15,119-133-1376-15,-87 82-2281 32,-8 6-2048-32</inkml:trace>
  <inkml:trace contextRef="#ctx0" brushRef="#br0" timeOffset="41658.8232">11696 3181 13410 0,'0'0'4489'0,"0"0"-2296"0,0 0-633 0,0 0-1200 0,0 0-360 16,0 0 0-1,144-29-424-15,-79 26-992 0,15 0-1329 0,-10 3-2616 16,-21 0-904-16</inkml:trace>
  <inkml:trace contextRef="#ctx0" brushRef="#br0" timeOffset="41799.355">12206 3191 9618 0,'0'0'3112'0,"0"0"-1167"16,0 0 287-16,0 0-624 0,0 0-687 15,49 117-217-15,-25-79-304 0,7 4-240 16,10 2-56-16,-9-6-104 16,7-3-928-16,9-6-1337 15,1-10-2504-15,-18-13-1832 0</inkml:trace>
  <inkml:trace contextRef="#ctx0" brushRef="#br0" timeOffset="41988.5062">12597 3203 5449 0,'0'0'9562'0,"0"0"-7218"16,0 0-423-16,0 0-889 15,-143 77-448-15,104-14-272 16,-2 13-112-1,9 10-200-15,8 3-72 0,9-6-1168 16,15-1-1457-16,7-25-2232 16,18-22-904-16</inkml:trace>
  <inkml:trace contextRef="#ctx0" brushRef="#br0" timeOffset="42389.7031">12669 3403 13898 0,'0'0'4826'15,"0"0"-3418"-15,0 0-456 0,0 0-760 32,0 0-8-32,0 109-24 15,0-53-160-15,0 4 112 0,0 4-112 16,8-3-112-16,-1-8-472 16,3-8-320-16,-10-10-408 0,7-13-1089 15,-7-16-656-15,0-6-871 31,0-19 1079-31,0-25 72 16,0-16 2777-16,0-32 1849 0,0 3-657 16,0-7 184-16,0 1 305 15,0 25 543-15,7 1 345 0,3 12-1017 16,12 12-680-16,2 10-632 31,0 13-240-31,1 12 0 16,-1 10-136-16,-9 13-152 0,1 29 152 0,-16 8 128 15,0 7 8 1,0 4 0-16,-24-7 8 0,0-7 64 0,9-12-72 16,-2-10-80 15,17-25-1784-31,0 0-2201 0,8-2-3761 16</inkml:trace>
  <inkml:trace contextRef="#ctx0" brushRef="#br0" timeOffset="42682.5597">12932 3299 9337 0,'0'0'4609'0,"0"0"-3768"16,0 0-65-16,0 0-104 15,0 0-376-15,0 0-152 0,16 53-136 16,-1-49 0-16,10-4-8 0,-1 0-176 16,0-16-16-16,0-13 192 31,-9-6 72-31,-6 0 224 15,-1-3 88-15,-8 4 288 0,0 8 353 16,-8 7-265-16,-8 9-160 16,-1 10-392-16,2 7-208 0,-9 24 0 15,0 13 0-15,9 11 8 32,5 5-16-32,10-2-64 15,0-11-1120-15,34-12-1193 0,5-13-2128 0,0-15-2112 16</inkml:trace>
  <inkml:trace contextRef="#ctx0" brushRef="#br0" timeOffset="42972.9555">13242 3171 15243 0,'0'0'4113'16,"0"0"-2873"-16,0 0-344 15,0 0-888-15,0 0 120 0,0 0-128 16,0 0 72-1,32 137 24-15,-15-89-16 16,7-4-80-16,0 7-328 16,-9-1-184-16,2-2 64 0,-10-3-104 15,1-7-96 1,-8-9 64-16,0-10 55 16,0-17 265-16,0-2 264 15,0-5 280-15,-15-27-264 16,7-10-16-16,-1-5-96 0,9-8-160 15,0 2 72-15,0-7-624 16,32-39-1152-16,1 20-833 0,-1 2-2928 16</inkml:trace>
  <inkml:trace contextRef="#ctx0" brushRef="#br0" timeOffset="43173.4776">13562 2739 11242 0,'0'0'4417'0,"0"0"-2089"16,0 0-167-16,0 0-1137 0,0 0-752 0,0 0-48 15,-65 131 80 1,58-55-184 0,7 13-24-16,0 0 40 15,7 3-128-15,10 0 56 0,7-12-64 16,0-7-488-16,8-17-896 16,0-14-1537-16,-1-20-2624 15,-7-15-4129-15</inkml:trace>
  <inkml:trace contextRef="#ctx0" brushRef="#br0" timeOffset="43335.7601">13514 3324 11426 0,'0'0'5937'0,"0"0"-3960"15,0 0-73-15,0 0-648 32,0 0-656-32,0 0-544 15,0 0-56-15,136-73-344 0,-73 50-672 16,10 5-1456-16,-18 4-2994 15,-32 9-559-15</inkml:trace>
  <inkml:trace contextRef="#ctx0" brushRef="#br0" timeOffset="43758.5409">11051 4623 6913 0,'0'0'2408'16,"0"0"73"-16,0 0-160 15,0 0 263-15,0 0-351 0,-102 15-433 16,92-15-720 0,10 0-496-16,10 0-304 0,45-3-88 15,48-29 0 1,64-12 8-16,32-13-55 16,24-7-65-16,10 1 56 0,-27-4-136 15,-6 7-16-15,-26-1-281 16,-30 11-311-16,-40 12 24 15,-48 6 88-15,-17 10 288 0,2 0 120 32,-10 2-8-32,-14 5-96 15,-17 5-768-15,-24 10-753 0,-17 6-3056 16,-15 10-4561-16</inkml:trace>
  <inkml:trace contextRef="#ctx0" brushRef="#br0" timeOffset="44057.8529">11482 4600 8913 0,'0'0'2985'0,"0"0"-1625"16,-111 38 945-16,79-24-1145 0,8-6-264 16,15-4 128-1,1-1-271-15,8-3-289 16,0 0 8-16,8 0 8 0,33 0 8 15,29-12 344-15,42-20-344 16,48-16-160 0,24-13-200-16,-9 7-128 15,-39 10-56-15,-49 12-136 16,-23 10-16-16,-33 6 40 16,10-6-56-16,-9 6-120 0,-8-3-72 15,-24 0-280-15,0 6-992 16,0 4-3209-16</inkml:trace>
  <inkml:trace contextRef="#ctx0" brushRef="#br0" timeOffset="70786.1144">15402 5734 7617 0,'0'0'1336'0,"0"0"409"15,0 0-433-15,0 0-416 0,0 0-48 16,0-25 265-1,0 21-33 1,0 1-320-16,0 0-56 0,0 0 32 16,0 3-47-16,0 0-121 15,0 0-128-15,0 0-312 16,0 0-120-16,0 0-8 0,0 0-16 16,0 0-64-1,0 0 64-15,0 0-32 16,8 0-80-16,16 0 128 0,17 0 8 15,15 0 104-15,39 0-8 16,55-14-40-16,49-1-56 16,25-4 56-1,8 3-48-15,-33 4-8 16,-56 2 40 0,-31 3-40-16,-41 4-8 0,-23-6 16 0,8 3-16 15,0-4 0-15,-8 1 0 16,-9-4 8-16,-15 3 56 0,1-2-64 15,-18 5 8-15,10 1 0 32,-17 3 8-32,7 3-16 0,-7 0-40 15,0 0-376-15,0 0-648 16,0 0-513-16,0 12-711 16,0 4-129-16,-7-6-704 15</inkml:trace>
  <inkml:trace contextRef="#ctx0" brushRef="#br0" timeOffset="71393.2362">15633 5738 8129 0,'0'0'2537'16,"0"0"31"-16,0 0-519 15,0 0-865-15,0 0-584 16,0 0-272-16,0 0-40 0,128-4-16 16,-72-6-96-16,24 4 56 0,23-10-16 15,40-4-96 1,24-1-47 0,1 2-73-16,-40 3 8 0,-48 6 40 0,-33 1-48 31,1 5 8-31,-16-5-8 0,8 3 0 0,-25 3 8 15,-7-1 72-15,-8 4-80 0,0 0-817 32,0 0-2015-32,0 4-2193 15,0 2-3681-15</inkml:trace>
  <inkml:trace contextRef="#ctx0" brushRef="#br0" timeOffset="119010.2461">8597 9994 4721 0,'0'0'2216'0,"0"0"-1336"31,0 0 80-31,0 0 161 0,0 0-97 16,0 0-344-16,0 0-152 0,-7 0-64 16,7 0 104-16,0 0-208 15,0 0-144-15,0 0-80 0,0 0-64 16,0 0-64 0,0 0 48-16,0 7 73 15,0-1 231-15,7 4 144 16,10-1 0-16,7 1 96 0,-2 3-48 15,19-4-72-15,8 1-88 16,6 0-216-16,9-1-32 0,-1 0-96 31,17 1 24-31,7 2 8 16,17 5-80-16,-9 1 8 16,0 2 0-16,9-5 64 0,-16-9-24 15,16 1 16-15,8-7 144 0,-8 0-136 16,-9 0-64-16,0 0 0 31,-15 0 56-15,0-16-56-16,0-3 64 0,-10 0-72 0,-5-3 49 15,6 0-9-15,-6 0-40 16,6 5 0-16,-8-1 0 0,-7-5 16 16,0 1 64-16,-8-6 24 31,1-5 56-31,-10 5-112 0,2-6 16 15,-2-2 80-15,0-1-80 0,2-2-56 16,-10 1 56-16,1-7-56 16,-1 7 0-16,-14-6 112 15,-2 3-120-15,2-4 48 16,-10 4-48 0,-7 0 8-16,0 6 8 15,0-6-8-15,-7 9 56 0,-10-3 8 0,-7 0 8 16,-8 2-8-16,1-4 8 15,-1 2 56-15,0 0-32 0,1 3 0 32,-10 0 16-32,2 1 16 15,-10 3-56-15,10 2 16 0,-9 4 0 16,9-1-88 0,-9 5 0-16,-1-2 40 0,3 5-48 15,-10 5-32-15,-9 3 24 0,1 7-56 31,-16 0 48-31,10 0 8 16,-3 3-8-16,-7 11-24 0,10 1 32 16,-3 5 8-16,2-2 0 15,6 5-8-15,2-1-24 16,7 4 24-16,-7-1 0 0,7 3 0 31,0 1 0-31,0 7 0 16,1-6 0-16,-1 5 8 0,0 0-8 0,0 4 8 15,0-5 0-15,8 4 0 16,-8-2 0-16,10 1 0 0,-3 2-8 16,10 2-8-1,-2 0-32 1,-7 1 40-16,16 2 8 16,-7 0-8-16,15 1-40 15,7 2 40 1,2 4 0-16,8 3-56 0,7 3 24 0,7 1 40 0,18-2 8 15,14-1-8 1,9-8 0-16,23-9-88 16,25-10-544-16,55-28-913 15,-15-5-1575-15,-8-31-4738 0</inkml:trace>
  <inkml:trace contextRef="#ctx0" brushRef="#br0" timeOffset="195329.6511">11218 16685 640 0,'0'0'0'15,"0"0"-24"-15,0 0 24 16,0 0 424-16,0 0 840 0,0 0 656 16,10-20-135-1,-10 20-489 1,0 0-600-16,0-3-360 0,0 3-232 0,-10-3 160 15,3 0-104-15,-1 3 24 16,-1-4 257-16,2 4 271 16,-1 0 64-1,8 0 144-15,0 0 208 16,-7 0-224-16,7 0-103 0,0 0-73 16,0 0-344-16,0 0-240 15,0 0 144-15,0-3-288 16,0 3-8-16,7-3-104 0,8 0 112 15,9-3 264-15,8-1 24 32,9-5-152-32,-2-4-136 0,9-3 80 31,1-3-16-31,-3-5 40 16,10 6-96-16,0-5 112 0,0-2-40 15,9 6 192-15,-2 0-184 0,-7 2-88 16,7-2 0-16,-7 6 72 15,0-3 104-15,-1 0 8 16,-6 6-136-16,-3-2 64 0,3 5-48 16,-1 1-56-16,0 2 0 15,8-2-8-15,8-1 0 0,6 1 0 16,3-1 8 0,7 5 0-1,7-6 8-15,1 5 40 0,7 0-8 0,-6-1-32 16,-2 7 64-16,1 0 48 15,-1-2-15-15,-7 2-57 16,0 0 48-16,-2-7-96 0,2 7 48 31,0-7 8-31,-7 4-64 0,14 0 8 16,-7 0 0 0,8-3-8-16,7 6 0 15,9-4 0-15,-9 4 32 0,9 0-32 16,-2 0 0-16,10 0 0 0,-15 0 0 31,7 0 8-31,-17 0-8 0,8 0 72 16,0 0-56-16,-6 0 48 15,6 6-64-15,-7 1 48 16,-8-1-48-16,7 8 0 0,-7-5 0 16,0 7 0-16,0-4 0 15,-9 4 0 1,9-3 0-16,0 0 0 0,0 5 0 15,-2-5 8-15,2 3 0 16,0-3-8-16,-8 6 0 16,6-6 0-16,2-1 8 0,-7 5-8 15,7-5 8 1,-2 4 0 0,2-7 8-16,8 4-8 0,1-1 48 15,-2-2-56-15,1 0 0 0,7-1 48 31,-8 1-48-31,10-1 8 16,-10 1-8-16,8-1 0 0,-7-3 8 16,33 1 64-16,12-1-24 15,27-6 24-15,15 0-24 16,2 0-48-16,-11 0 72 0,-6 0-56 16,0 0-16-16,7 0 8 0,8 0 0 15,-8 0 0-15,-7 0 8 31,-1 0 32-31,1 0 16 16,0 0-16-16,-10 0 24 0,1 3-8 16,1-3-56-16,-8 7 72 15,-8-4-80-15,-3 0 0 0,-21-3 0 16,-32 0 8-16,-15 0-8 31,-18 0 0-31,1 0-48 0,0 0-224 16,-8 0-592-16,-1 0-385 0,2-6-247 15,7-20-656-15,-2 4-1697 16,-14-4-5377-16</inkml:trace>
  <inkml:trace contextRef="#ctx0" brushRef="#br0" timeOffset="195923.5911">17354 14646 8105 0,'0'0'1329'16,"0"0"-1001"-16,0 0 320 0,0 0 560 0,152 152 24 16,-88-82-368-1,40 25-71-15,39 26-129 0,39 26-184 0,27 11-88 31,-3-9-32-15,-7-6-104-16,-24-22-112 0,-7-10 24 16,-32-25-104-16,-40-23-56 0,-25-19-8 15,-15-5 8-15,0-4-8 16,-8 0-168-16,0-4-928 0,-16-21-1153 31,-8-10-1743-31,-24 0-5082 0</inkml:trace>
  <inkml:trace contextRef="#ctx0" brushRef="#br0" timeOffset="196287.1351">19538 14697 14010 0,'0'0'1593'0,"0"0"-1113"0,0 0-32 15,0 0 160-15,0 0-72 16,0 0 256-16,0-96-263 0,-7 96-281 16,-1 0-248-16,-9 19-80 0,-22 36 80 0,-33 49 24 31,-32 55 120-31,-15 28 136 15,-17 17 32-15,0-11 48 16,9-18-184-16,8-13 0 16,-2-13-104-16,19-12 0 0,-2-13-64 15,0-3 8-15,9-7-16 0,7-13-240 32,16-31-1793-32,16-26-4600 15</inkml:trace>
  <inkml:trace contextRef="#ctx0" brushRef="#br0" timeOffset="200689.6516">16798 15373 5369 0,'0'0'5449'0,"0"0"-4257"16,-10 0 576-16,10 0-23 16,0 0-489-16,-7 0 56 15,-1 0-247-15,8-3-233 0,-9-6-104 0,2-11-328 16,-1-2-136-16,8-10-64 15,0-9-56-15,0-13-96 0,15-13-40 16,9-10 32-16,17-8-40 16,-2 0 0-1,10 2 48-15,-1 13-48 0,-9 7 0 16,10 12-8-16,-10 10-48 0,-8 7-136 0,1 7-296 16,1 8-416-16,-10 4-841 15,-7-1-743 1,-1 5-521-16,-5 6-1768 15</inkml:trace>
  <inkml:trace contextRef="#ctx0" brushRef="#br0" timeOffset="200984.6189">17060 14205 12946 0,'0'0'1745'0,"0"0"383"15,0 0-432-15,0 0-1127 16,0 0-569-16,0 0-24 0,0 0-120 31,0 0 136-31,0 0 8 16,143 63 0-16,-104-28-8 0,-5 6-80 16,-3 7-329-16,-16 3-103 0,-5-4 48 15,-10 1 136 1,0-10-64-16,0-9-64 0,-10-7-256 15,10-16-680 1,0-6-993 0,0 0-1776-16</inkml:trace>
  <inkml:trace contextRef="#ctx0" brushRef="#br0" timeOffset="201321.638">17650 14160 10122 0,'0'0'2360'0,"0"0"-71"0,0 0-209 0,0 0-1072 16,0 0-312-16,0 0-231 15,0 0-465 1,-49-35-48-16,25 63-80 16,9 5 80-16,-1 5 48 0,1 0-8 15,15 0-129-15,0-6 137 16,0-4-184-16,24-9-448 15,-2-6-64-15,19-10 24 0,-2-3 32 32,2-19-344-32,-9-16-57 15,-1-6 385-15,-23-4 648 0,-8 8 8 16,0-2 888-16,-24 5 241 16,-1 8-409-16,-6 4-512 15,8 12-208-15,-1 3-224 0,15 7-1136 31,2 10-1633-31,7 6-2688 0</inkml:trace>
  <inkml:trace contextRef="#ctx0" brushRef="#br0" timeOffset="201615.335">17929 14062 8905 0,'0'0'4233'0,"0"0"-3136"0,0 0 967 0,0 0-1384 15,0 0-456-15,0 0-120 16,-97 51-16-16,82-11-8 0,-2 2-64 31,17 9 64-31,0-7-80 16,0-5 8-16,17-4-16 0,-2-13-232 16,19-10-208-16,5-12-32 15,-8 0 152-15,1-28-128 16,-8-10 128-16,-17-4 208 0,3-2 120 31,-10-1 152-31,0 10 48 16,-17 5-200-16,-7-3-208 0,16 14-1825 15,-8 3-2488-15</inkml:trace>
  <inkml:trace contextRef="#ctx0" brushRef="#br0" timeOffset="201826.5217">17929 14062 12242 0,'143'-22'2665'0,"-143"25"-1385"16,0 9-248-16,0 4-776 15,0 13-40-15,0 9 64 16,0 10-176-16,0 2 64 16,0-2-88-1,7 4-64-15,3-5-16 0,-3-6-368 16,1-10-784-16,-1-5-536 0,-7-17-425 15,0-9-743-15,0 0-225 16</inkml:trace>
  <inkml:trace contextRef="#ctx0" brushRef="#br0" timeOffset="202071.751">18055 13982 10186 0,'0'0'2560'0,"0"0"-1183"15,0 0 911-15,-7-114-1128 0,7 92-640 31,0 6-344-31,24 13-176 32,8 3-264-32,-1 3-64 0,1 22-240 15,-8 10 72-15,-7 4-16 16,-10-2 136-16,-7-2 224 16,0-6 152-16,-24-4 128 0,0-5 152 15,9-5-112-15,-9-5-168 16,7-7-704-16,2-3-1673 0,8 0-4504 0</inkml:trace>
  <inkml:trace contextRef="#ctx0" brushRef="#br0" timeOffset="205432.5339">20956 15344 6705 0,'0'0'1704'16,"0"0"-727"-16,0 0 271 15,0 0-200-15,0 0-400 0,0 0 88 32,0 0-96-32,0-10-279 15,0 10 71-15,0-2 136 0,0 2 192 16,0-3 128-16,0-7 152 16,0-2-296-16,0-11-447 0,0-9-57 15,9-12-72-15,15-10-16 16,8-6-144-16,7-10 128 15,17-3-88-15,-1 0-48 0,9 6-8 16,1 13 8-16,6 6-48 31,-8 7 40-31,-7 9-64 0,-1 10-272 16,1 6-473 0,-15 4-39-16,-9 9-272 15,-8-1-192-15,8 4-289 0,-16 0-95 0,-1 4-825 16,2-1-4264-16</inkml:trace>
  <inkml:trace contextRef="#ctx0" brushRef="#br0" timeOffset="205784.2982">21555 14376 5657 0,'0'0'4281'0,"0"0"-3761"0,0 0 424 0,0 0-72 0,0 0-328 31,0 0-8-31,0 0-8 0,-17-12-135 16,17 12 383-16,0 0 80 15,0 0-176-15,0 0-152 16,7 0-296-16,10 0-168 0,15 0 72 15,-1 6-136-15,10 13 0 32,-9 3 0-32,0 3-32 0,-8 7-72 15,-17 0-120-15,1 0-144 16,-8 2-264-16,-32 18-272 16,-14-11-953-16,12-10-2159 15</inkml:trace>
  <inkml:trace contextRef="#ctx0" brushRef="#br0" timeOffset="206601.5633">22431 14201 12106 0,'0'0'1736'16,"0"0"81"-16,0 0-313 0,0 0-808 16,-17-41-240-16,10 41-368 15,-17 4-88-15,9 18-8 0,-17 16-56 16,8 13 56-16,-8 10-56 16,16 4 64-1,8-1-8-15,8-7-64 16,0-6 64-16,8-10 0 0,23-15 8 15,10-14-8-15,13-12-488 16,43-32-960-16,-10-15-1265 16,-7-7-2296-16</inkml:trace>
  <inkml:trace contextRef="#ctx0" brushRef="#br0" timeOffset="206902.434">22837 14179 6873 0,'0'0'4585'15,"0"0"-3073"-15,0 0 897 0,0 0-849 16,0 0-752-16,0 0-248 0,0 0-392 31,0 0-160-31,0 0-16 16,-95-3-40-16,78 38 40 15,17 2 8-15,0 5-8 0,0-7 0 16,17 6-120-16,14 1 120 0,1-4-336 16,16 0-288-1,-9-3-240 1,10-3-168-16,-18-4 224 15,-14-9 360-15,-9-3 223 0,-8-10 233 16,-25 5 417-16,-14-6 559 16,-2-1-160-16,-5-1-256 0,12-3-168 15,19 0-224-15,15 0-168 32,15-10-1960-32,26-9-3121 0</inkml:trace>
  <inkml:trace contextRef="#ctx0" brushRef="#br0" timeOffset="207804.6024">24288 14080 7481 0,'0'0'1808'0,"0"0"-247"0,0 0-393 31,0 0-384-31,0 0 0 15,0 0-175-15,0 0 47 16,-8-25-224-16,8 25 0 0,0 0 248 16,0 0 112-16,0 0 56 0,0 0-39 31,0-3-161-31,0 3-168 16,-9-4 0-16,9 4-120 15,0-2-168-15,-8-1-88 0,1 3-104 16,-10-3-80-16,2 3-112 31,-9 0 48-31,-7 8-8 0,-10 9 64 31,9 12 80-31,0-4-88 16,16 3 96-16,8-2-80 16,8 2-128-16,0-5-120 0,0-1 112 15,0-6-8-15,24-1 144 16,1 2 72-16,-1-4 0 0,0 2 0 0,8 4-56 15,7 0-312 1,-8 7-465-16,1 2-127 0,-8 1-240 16,-7 5 200-16,-10-2 480 0,-7 0 327 15,0 0 145-15,-31 0 56 16,-1-6 8-16,-9-5-8 16,9-5 0-16,25-16-1160 15,0 0-1952-15,7-6-6498 16</inkml:trace>
  <inkml:trace contextRef="#ctx0" brushRef="#br0" timeOffset="208022.3486">24494 14290 8225 0,'0'0'7218'16,"0"0"-5890"-16,0 0 120 0,0 0-807 15,0 0-641-15,0 0-96 16,0 54 96-16,0-19 0 15,0 4 24-15,0-5-24 0,9-5 8 32,14-3 0-32,10-11-8 15,6-5-297-15,10-10-615 0,21 0-840 16,-6-10-937-16,-16-5-1632 0</inkml:trace>
  <inkml:trace contextRef="#ctx0" brushRef="#br0" timeOffset="208183.1414">24623 14462 9177 0,'0'0'4113'15,"0"0"-2312"-15,0 0 63 16,0 0-1144-16,0 0-720 16,0 0-1120-16,0 0-1304 15,150-105-2081-15</inkml:trace>
  <inkml:trace contextRef="#ctx0" brushRef="#br0" timeOffset="208380.8455">24431 14214 10562 0,'0'0'4857'0,"0"0"-2993"15,0 0 233-15,0 0-1161 31,0 0-848-31,0 0-88 0,143-48-672 16,-48 18-1025-16,-6 3-2175 16,-25 2-3258-16</inkml:trace>
  <inkml:trace contextRef="#ctx0" brushRef="#br0" timeOffset="209011.63">23458 14500 15243 0,'0'0'5465'0,"0"0"-3969"0,0 0 65 16,0 0-817-16,0 0-672 0,128-60-72 15,8 21-320-15,-17 11-1713 16,-24 3-9233-16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9:01:41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11060 1765 9057 0,'0'0'1937'16,"0"0"-297"-16,0 0-672 15,0 0-175-15,-17-48 159 0,17 39-96 16,0 3-168-16,0-1 56 16,0 1 240-16,0 6-295 0,0-4-249 15,0 4 296 1,0 0-464-16,0 0-272 16,25 0-80-16,6 0 32 15,25 0 32-15,7 0 16 0,17 0 8 16,8 0-8-16,8 4 8 15,7 2-8-15,1 1 48 0,15-1-40 16,24 3-8 0,17 1-8-1,8-4 8-15,-8 3 0 0,-10 1-8 16,-6-3 8-16,-9 5 8 16,1-5-8-16,-9 6 0 15,1-4 48-15,-24 0-48 16,-16-3-8-16,-18 1 8 15,-6 3 0 1,8-1-8-16,16 4 8 0,8 0-16 16,-8 0 16-16,7 2 0 31,0-2 0-31,1 3 0 16,9-7-8-16,-3 4 0 0,2-3 8 15,23 2 8-15,18 1 0 0,13 0 0 16,9 2-8-16,-14-2 0 15,-10 3 40-15,-24-6-32 0,0-1-16 16,0 1 8-16,-7-1-8 16,9 4 8-16,-2-4 0 0,0 1 0 15,0-1 8 1,9 4-8 0,-9 3 0-16,10-3 0 0,-10 6 8 0,7-3 0 15,3-1-8-15,-3-2 0 16,3 6-64-16,-1-3 8 15,6 0-64-15,9 0-32 0,2-3-80 32,-1-1 72-32,6-2-96 0,-6 3-64 15,-9-4-24-15,-8 1 64 16,1-1 7-16,1-3-23 16,-27-2 112-16,-15 2-40 0,-14-6 136 15,-10 0-8-15,17 3 32 31,15 0 8-31,9 1 0 16,8 3-8-16,-1-5 16 16,9 4 0-16,23 4-80 0,17 0-48 15,0 2 24-15,-17 1 72 0,-7-1-184 0,-17-2 152 16,0 3-160 0,0-4-40-1,2 1 72-15,-2 2-16 16,0-8 24-16,-7 2 64 0,-8-3 88 15,-24-3-104-15,-9 0 112 16,-8 0 0-16,9 0 64 0,8 0-168 16,15 0 48-1,-15 0 40-15,8 0 7 16,-1 0 1-16,-7 0 0 16,0 0 16-16,8 0 64 15,-8 0-8-15,0 0 0 0,0-6 8 16,-2-1 0-16,2 0 0 0,-8-1 8 31,-1-1 0-31,2 2 0 16,-3-3-8-16,3 1 72 15,-10-1-72-15,0-2 0 16,-7-5 80-16,0 2 16 0,-8-4 233 0,-7-4 135 16,-2-2 64-16,0-4 72 31,-5 1-272-31,-3-7-120 15,1 0 32-15,-8 0 56 0,8-7 32 16,-8 2-24-16,-9-8-200 31,2-6 80-31,-10 0 136 16,-7-7-96-16,0 2 73 0,-7-8-137 0,-17 6-16 16,-1-2-144-16,-14-1 8 15,8 5 72-15,-18-6 40 0,-7 5 24 16,-7-3 56-16,-2 2-120 15,-15 5-64-15,-7 4-16 16,-1 2 0-16,-7 5 0 16,8 7 0-1,-1 0-8-15,-1 3 16 0,2 3-8 16,9 4 16-16,-12 2-16 0,3-2 8 16,-1 6-8-16,1-1 0 15,0 7-8-15,-1-3 0 16,-9 4-48 15,2 2 48-31,8-2-56 16,-17-5 56-16,-8 7-160 0,-24-6 160 0,10 3 0 0,14 0 8 15,8 7-8-15,24-1 0 0,-15 1-8 16,-9-7 16-16,2 6 0 31,-27-5-56-31,-21 2 64 16,-25-3-8-16,-9 3 0 0,16 4 0 15,17-1 0-15,23 4-48 16,2-1 24-16,-3 1-40 0,10 0-24 16,-9-1-32-16,9 1 112 31,0 2-48-31,-10 1 56 16,3-6-72-16,-3 3-32 0,3-1 7 15,-17 4 81 1,7-3-88-16,0 0 56 0,0 2-48 0,10 1-56 0,-3 0 8 15,3 0 96 1,5 0-16 0,-15-3 56-16,10-1 8 15,-18 4-8-15,9-4 0 0,-16 1 0 16,8 0 0-16,-10 0 0 16,2-1-72-16,-1 1 16 0,9 0 56 0,-1-5 0 31,1 9 0-31,-8-1-48 15,-1-4 8 1,-16 4 32-16,-14 1 16 0,-2-5 0 16,-6 0-8-16,13 1-40 0,2 3 40 15,15-3-64-15,10 2 64 0,7 1 8 32,7 3-24-32,9-3 24 15,6 0 8 1,-5 3 16-16,22 0-16 0,9 0 0 0,30 0-8 15,9 0 0-15,-7 0-24 0,-17 0 24 32,1 0 0-32,-10 0 8 15,11 0 0-15,-2 3-8 16,-7 3 0-16,7 4 0 0,0-4 0 16,-8 4 0-16,8-1 0 0,0 4 8 15,9 0 0-15,-1-1-8 0,1-2 0 16,-1 5 0-1,-1-5 8 1,-5 3 8-16,5 3 40 16,3-1-56-16,5 5 8 0,-6-1-8 15,6 3-8-15,1 6-48 16,9-2 56-16,-1 5 0 0,0 1-16 16,0 0 8-1,0 0 8-15,1 0 8 16,8-1 0-16,-9 4-8 15,8 1 0-15,-8 1 0 0,0 4 8 16,0-2-8-16,1 2 0 31,-1 3 8-31,7-6 0 0,3 7-8 16,5-7 0-16,2 3 0 16,7-3 8-16,-9 4-8 15,10-1 56-15,-1-3-56 0,1 0 0 16,6 1 8-16,1-2-8 15,9 2-8-15,-1-2 0 16,8 2 0 0,8-4-40-16,0-1 40 15,32 8 8-15,7-4 0 0,26 3 16 16,6 1 8-16,40-1-24 16,49-6-1040-16,-17-10-1585 0,-16-19-5384 15</inkml:trace>
  <inkml:trace contextRef="#ctx0" brushRef="#br0" timeOffset="5878.4388">9808 11252 10354 0,'0'0'2216'15,"0"0"-1296"1,0 0 305 0,0 0-657-16,0 0-376 0,0 0-144 0,0 0 40 15,8 31 224-15,1-15 168 16,-2 4 112-16,1-2-32 16,1-5-176-16,-2 3-80 0,-7-10-32 15,8 1 41-15,-1-7 31 16,10 0 176-1,15-10 120-15,16-24 120 16,32-30-232-16,63-35-264 16,32-24-136-16,32-8-88 15,-40 30-40-15,-38 28-208 0,-66 32-520 16,-15 12-504-16,-9-3-985 16,-7 7-1968-1,-15-4-5665-15</inkml:trace>
  <inkml:trace contextRef="#ctx0" brushRef="#br0" timeOffset="7086.3538">13162 11823 10906 0,'0'0'2304'0,"0"0"-471"15,0 0-153-15,0 0-1048 0,0 0-456 16,0 0-176-16,0 0-48 31,0 0 48-31,34 57 0 0,-19-41 80 16,-8-3 16-16,3-3 144 16,4-7 264-16,11-3 361 0,6-7 15 15,10-24-128-15,6-14-288 16,25-15-264-16,8-10-16 31,8-6-184-31,7-3 0 0,9 3 0 16,-9 9-264-16,1 10-472 15,16-1-1016-15,-25 20-2249 16,-23 6-2609-16</inkml:trace>
  <inkml:trace contextRef="#ctx0" brushRef="#br0" timeOffset="8334.3172">16487 11519 9209 0,'0'0'3201'16,"0"0"-1520"-16,0 0-57 15,0 0-696-15,0 0-496 0,0 0-120 16,0 6-184-16,0 4-120 31,0 12 64-31,0 6 272 0,0 4 328 16,0 6-87-16,0 0-169 15,0 1 24-15,7-2-248 16,1-5-48-16,9-3-56 0,-10-7 8 16,10-9-24-16,-2-11 64 15,1-2 88 1,16-8 192-16,7-28 208 0,26-18-256 16,13-19-168-16,10-6-136 15,9-3-64-15,7-5 0 16,-9 11-112-16,-1 3-176 15,-21 16-224-15,-17 7-24 16,-17 18 40 0,-22 9-376-16,-10 14-697 0,-7 6-1511 15,0 3-3946-15</inkml:trace>
  <inkml:trace contextRef="#ctx0" brushRef="#br0" timeOffset="10157.4442">19657 10446 9073 0,'0'0'5530'0,"0"0"-4770"16,0 0 776-16,0 0-672 0,0 0-592 15,0 0-192-15,0 22 8 16,9-12-16-16,6 5 160 16,2 0 105-16,-2-1 135 0,2-1-80 31,-10-4-24-31,10-3 24 15,-10-3 16-15,10-3-16 0,15 0 152 16,7-18 32-16,17-21-240 16,7-11-144-16,24-17-48 15,3-12-64-15,4-4 40 0,-6 1-112 16,9 5-8 0,-27 11-64-1,3 8-352 1,-17 11-552-16,-10 2-496 0,-5 14-2321 15,-26 12-2272-15</inkml:trace>
  <inkml:trace contextRef="#ctx0" brushRef="#br0" timeOffset="11581.6026">22892 10998 7177 0,'0'0'2617'16,"0"0"-329"-16,0 0-784 0,0 0-151 15,0 0-345-15,0 0-328 0,0 0-352 16,0 0-152 0,0 0-104-16,10 6-64 15,-10 7 120-15,7 6 144 16,1 6 56-16,8 1-16 15,-8 2-40-15,8 1-23 0,-8-7-97 16,-1 1-72-16,10-8-72 16,-9-5 192-1,8-4 24-15,-1-6 280 16,17 0 40-16,9-28 64 16,22-10-320-16,17-17-104 0,7-8-120 15,18-4-64-15,-3-2 0 16,-5 8 0-16,-2 7-104 0,-8 6-184 31,-24 7 0-31,-7 13-120 16,-15 9-384-16,-17 6-977 15,-9 6-1215-15,-6 4-2730 0</inkml:trace>
  <inkml:trace contextRef="#ctx0" brushRef="#br0" timeOffset="12223.8648">25491 10976 11602 0,'0'0'2785'0,"0"0"-281"16,0 0-351-1,0 0-1009-15,199-22-656 16,15-1-88-16,58-2 24 0,7 6 24 16,-17 3-136-16,-38 10-256 15,-16-4 64 1,-33 4-72-16,-49-1-40 0,-29 1-8 0,-34-4-344 31,-24 4-344-31,2-7-40 0,-9 0-216 16,0-2-585-16,-25-1-391 15,-7-12-497-15,0 1-2143 0,-7 6-4146 16</inkml:trace>
  <inkml:trace contextRef="#ctx0" brushRef="#br0" timeOffset="12462.8365">27475 10468 9642 0,'0'0'2464'0,"0"0"41"0,0 0 31 16,0 0-807-16,0 0-817 15,0 0-608-15,0 0-304 16,0 0-40 0,63 89 40-16,-7-26 0 0,-8 4 0 15,8 6-296-15,-15-3-448 16,-10-4-481-16,-23-5-23 0,-8-11 32 15,0-11 440-15,-17-14 424 16,-5-6-465 0,5-10-1775-1,0-9-7626-15</inkml:trace>
  <inkml:trace contextRef="#ctx0" brushRef="#br0" timeOffset="13287.9534">28661 10658 12802 0,'0'0'2849'0,"0"0"-2129"16,0 0 1056-16,0 0-1111 31,34-123-273-31,-27 100 56 0,-7 1-192 16,0 6 72-16,-7 0 32 15,-27 10-216-15,-5 3-136 0,-9 3 0 16,-8 6 56-16,0 22-56 16,17 11-8-16,8 8 48 15,14 10-48 1,17 4 8-16,0 5 0 0,17 5-8 16,7-5-208-16,15-2-488 15,-7-4-472-15,-8-3-201 16,0-6 89-16,-9-7 240 0,-15-12 608 15,0-10 232 1,0-6 200 0,-22-10 48-16,-12-6 824 15,12 0-48-15,-12-6-304 16,19-13 24-16,8-9-200 16,7-14-160-16,15-6-184 15,26-15-408-15,29-26-664 0,18-25-616 16,-8 3 239-16,-8 9-31 15,-25 10 1480-15,-15 29 96 16,1-10 1440-16,-18 3 1449 0,2 19-304 0,-10 16-697 16,-7 16-720-16,0 19-544 15,0 3-568-15,0 48-152 32,0 38-8-32,-17 34 8 0,10 1 16 15,7-23 40-15,0-30-40 16,0-26 32-16,17-1 24 0,-2-4-72 15,9-7-104-15,0-10-40 16,8-21 88-16,-1-2 8 31,10-12 48-31,-9-14 0 0,-1-6-96 16,-6 7 88 0,-11 3 8-16,3 9 0 15,-9 7 0 1,1 6-96-16,-2 0-240 0,1 22-120 0,9 6-8 15,-3 4-320-15,11 0-656 16,6-7-465-16,1-9-223 0,9-9 383 16,-2-7-127-1,2-7 40-15,-19-21 1504 16,2-4 328-16,-14 0 1680 0,-3 0-72 0,-7 10 321 16,0 0-337-1,0 12-584-15,0 4-520 16,0 6-488-16,0 0-496 15,-7 6-1664-15,-3 11-25 0,10-8-3680 16</inkml:trace>
  <inkml:trace contextRef="#ctx0" brushRef="#br0" timeOffset="13816.0021">29778 10703 9394 0,'0'0'2472'0,"0"0"545"0,-39 114-385 15,14-48-847 1,9 11-769-1,8 2-504-15,1 4-304 0,-2-4-96 16,9-2-64-16,-8-11-48 16,8-12 0-16,0-9-96 15,0-17-288-15,0-12-528 0,0-13-313 0,0-3 809 16,0-29 416 0,0-18 0-16,8-36-72 15,16-34-72-15,7-29 88 16,3 9 56-1,-12 30 48 1,2 33 480-16,-7 30 625 0,-2-4-217 0,9-3-256 16,8 4-336-1,9 9-176-15,-2 16-168 16,2 18-264-16,-2 4-320 0,-8 12-304 31,-14 27-152-31,-9 6 135 0,-8 5-23 16,-17-5 288-16,-30-7 296 15,-8-13 144-15,-1-9-40 16,-17-16-552-16,10 0-745 0,24-16-3008 16</inkml:trace>
  <inkml:trace contextRef="#ctx0" brushRef="#br0" timeOffset="13928.2068">29690 10388 13498 0,'0'0'2073'0,"0"0"-585"15,0 0-1488-15,0 0-832 16,0 0-4281-16</inkml:trace>
  <inkml:trace contextRef="#ctx0" brushRef="#br0" timeOffset="41559.4205">8271 17148 11210 0,'0'0'2016'16,"0"0"-1175"-1,0 0 655-15,0 0-240 0,0 0-408 16,0 0 32-16,-33 13-303 0,33-13-33 16,0 3-160-16,9 0-168 15,15-3-16-15,23 3-48 16,25-3 152-16,72-9 24 0,62-27-32 31,49-14-152-31,17-7-96 0,7 3-48 31,-17 13 0-31,-31 12 8 16,-23 10 32-16,-57 16-40 16,-54 3-120-16,-34 0 72 0,-32 0 40 15,-6 3-176-15,-10 0-56 16,1 4 32-1,-16-5 72-15,0-2 120 0,0 0-88 0,0 0-104 16,0-12-1144-16,0-11-2625 16,-16-2-2945-16</inkml:trace>
  <inkml:trace contextRef="#ctx0" brushRef="#br0" timeOffset="41854.159">10349 16300 14307 0,'0'0'2576'0,"0"0"-1904"16,0 0-408 15,0 0-16-31,0 0-176 0,0 0-72 0,0 0 8 0,-55 122 0 16,110-85 160-16,1 4-48 16,9 7-64-16,-1-3-56 15,-1 2 0-15,-15 0 8 0,-16 7 0 31,-32 4 0-31,-8 2 136 16,-40 10 1-16,-23 0-17 0,-25 0-56 31,1-4 8-31,7-2-16 0,8-14-64 0,17-2-593 16,30-16-1855-16,18-13-3609 16</inkml:trace>
  <inkml:trace contextRef="#ctx0" brushRef="#br0" timeOffset="49177.4744">7959 6235 10882 0,'0'0'2720'15,"0"0"-1935"1,0 0 983 0,0 0-336-16,0 0-544 15,0 0-151-15,0 0-193 0,0 7-136 0,0-4 8 16,0-3-24 0,0 0-128-16,0 0-160 15,9 3-56-15,30-3 0 16,17 0 120-16,48 0 0 15,71-19-24 1,80-13 8-16,56-9 88 0,40 3-184 0,-8 6-40 16,-25 16 40-16,-15 0-40 15,-41 7-16-15,-53 3-56 0,-59-4 48 32,-62 7-8-17,-40-1 8-15,-16 2-8 16,-8-2 16-16,-9 1 16 0,-6 0 64 0,-1 3 184 15,-8 0 96-15,0 0-72 0,0 0-159 16,0 0-121-16,0 0 32 31,0 0-40-31,0 0-72 0,0 0-17 16,0 0-31-16,7 0-296 16,-7 0-288-16,0 0-104 0,0 0-96 15,0 0 80-15,0 0-129 16,0-3-23-16,0-4-264 15,0-8-296 1,-7-4-3025-16,-10-4-1088 0</inkml:trace>
  <inkml:trace contextRef="#ctx0" brushRef="#br0" timeOffset="49476.5562">10939 5768 8185 0,'0'0'2273'0,"0"0"-793"15,0 0 1241-15,0 0-769 16,0 0-344-16,0 0-151 15,-63-47-513-15,63 47-576 0,0 0-216 16,0 0-144-16,0 0-8 16,0 0-112-16,0 3-48 0,0 11 160 31,24 1-8-31,0 4 16 16,15 6 112-16,2 4-8 0,15 6-32 15,7 3 8-15,1 3 8 16,-1 0-40-16,-7 0-56 15,-8-2 0-15,-31-8-8 16,-17 5-72 0,-41 4-96-16,-22-1 176 15,-25 6 48-15,-7-4-48 0,-16 9-976 16,14-5-1977-16,17-13-3416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9:10:03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12271 16763 9946 0,'0'0'1456'31,"0"0"-1032"-31,0 0 168 0,0 0 296 16,0 0-119-16,0 0 335 0,0-46-56 16,-16 33-176-1,1 0-184-15,-10-3-168 16,-6 0-79-1,-25-3-289-15,-9 3-144 0,-30-3 0 16,-33 0-8-16,-40-4 8 16,-22 1 0-16,14 6-8 0,10 1 0 15,6 5 0 17,0 1-8-32,-7 2 8 15,-1 7 8-15,-7 0 0 0,1 0-8 0,-11 16 0 0,10 9 0 16,1 7 0-16,14 6 0 15,16 4-72-15,9 2 64 16,32-3 8-16,14-2 0 16,26-1 0-16,14 0-24 0,-21 16 8 15,6 9 16 1,-8 20-8 0,9 3-8-16,7 18 8 0,15 33-65 15,2 28 57-15,15 7-88 0,24-11 48 16,0-15 48-16,16-22 8 15,16-7-48 1,7-18 0-16,2-23-64 16,5-16 48-16,10-6 64 15,24 19 0-15,49 7 72 0,45 6-72 0,11-14 64 16,4-18-56-16,3-22 56 16,-8-19-64-16,6-10 128 15,26-3-56-15,14-3-56 16,18-25-16-1,-1-11-176-15,-9-8 32 16,-5-10 40-16,-10-10 56 0,-24-3 40 16,-16-6-64-1,-48 9 16-15,-40 7-88 0,-30 6 16 16,-25-3 32-16,-1-32 96 16,-23-44 8-16,-16-55 8 15,-7-27 112 1,-58 5 48-16,-6 23-72 0,-9 41 192 0,0 40 121 15,-22 15-289-15,-34 30-32 16,-31 30-56-16,-49 14-40 0,-15 21-360 31,-31 40-1329-31,-17 14-1464 16,63-11-791-16,32-9-3482 0</inkml:trace>
  <inkml:trace contextRef="#ctx0" brushRef="#br0" timeOffset="4442.0651">15737 16287 9794 0,'0'0'2744'0,"0"0"-1936"15,0 0-576 1,0 0 200 0,0 0 57-16,0 0 159 0,49 13 256 15,-18-13-136-15,8 0-112 0,10-3 240 32,-1-16-103-32,8-7-9 15,0-8-200-15,7-11-24 0,8-12-360 16,9-7 32-16,7-27-224 15,25-40 80-15,9-47-88 0,5-28 0 16,-22-22 88-16,-16-20-32 16,-18-13-56-1,-4-28-32-15,-11-12-32 0,1-20-120 0,-9-12-96 32,-6-7 0-32,-2-16-128 15,-8 4 336-15,-14-19 56 0,-10-14 8 16,-7-8-8-16,-7-17 16 15,-25 1 224-15,-16 18-224 16,9 32-48 0,-17 39 48-16,0 44 80 15,-9 27 16-15,-5 24 152 0,6 28-80 0,8 32 8 16,16 48 8-16,15 34 64 16,1 29 24-16,17 16-24 15,-8-1-40-15,6 5-40 0,1 3-160 16,1 14 184-1,7 8-80 1,0 6-64-16,0 3-40 0,0 0 0 16,0 0-8-16,0 0 48 15,0 0-48 1,0 0-8-16,0 0-40 0,0 0 40 16,0 0 0-16,0 0 8 15,0 0 0-15,0 0 8 16,0 0 40-16,0 0-40 0,0 0 48 15,0-3 0-15,0-4 64 16,0-1 17-16,0-6-81 0,0-1-48 16,0 5 0-1,0-3 40 1,-8 10-48-16,8 3 0 0,0 0-152 16,0 0-65-16,-9 13-55 15,1 25 40-15,-16 19 224 16,0 13 8-16,-15 19 48 0,-2 0-48 15,2 3-192-15,0-1 96 47,-2-11 48-47,9-7 40 0,8-19 0 0,9-16-32 0,-1-19 40 16,16-12 8 0,-8-7 120-16,8-16 184 15,-9-44-168-15,9-39-144 0,0-38-192 16,9 10 144-16,6 26 40 15,-6 34 8 1,6 29 8-16,2 3-8 0,-2 3-40 0,9-3-96 16,-7 10 32-16,7 6 56 0,8 6-40 15,7 10-72-15,2 3-32 0,14 13 104 32,1 15 80-32,7 13-88 15,1 11-408-15,-1 1-448 16,2 1-328-1,-2 0-897-15,-7 4-632 0,-7-11-279 0,-18-18-7162 16</inkml:trace>
  <inkml:trace contextRef="#ctx0" brushRef="#br0" timeOffset="7069.1191">15689 13846 7377 0,'0'0'2161'0,"0"0"-929"15,0 0 256-15,0-19-104 0,0 19 265 16,0-4-345-16,0 2-320 16,0-5-216-16,17-2-375 0,14-7-241 15,8-9-88 1,17-1-8 0,9-6-48-16,6 3 0 0,-15 7-8 15,0 7-393-15,-16 5-1119 0,-25 10-784 16,-15 0-641-16,-55 50 1137 15,-9-1-161-15,-16 4-3400 0</inkml:trace>
  <inkml:trace contextRef="#ctx0" brushRef="#br0" timeOffset="7255.991">15538 14023 1592 0,'-7'10'5857'0,"-10"-7"-4745"0,17 1-207 0,0-4 71 0,7 0-360 0,25-10 8 0,33-15 344 0,6-10 104 31,33-13 25-31,32-16-233 16,-10 7-136-16,-14 7-256 0,-15 8-272 31,-27 17-200-31,-14 6-72 16,0 0-1256-16,-32 19-1049 16,-16 0-247-16,-8 0-529 0</inkml:trace>
  <inkml:trace contextRef="#ctx0" brushRef="#br0" timeOffset="7570.3726">16072 13982 1720 0,'0'0'0'0</inkml:trace>
  <inkml:trace contextRef="#ctx0" brushRef="#br0" timeOffset="9558.0794">16519 13357 7257 0,'0'0'2048'0,"0"0"-1479"16,0 0-177 0,0 0-136-16,0 0-24 15,0 0 88-15,0 0 40 16,0 3 40-16,7-3 112 15,0 0 160-15,18-7-192 0,-9-14-192 16,16-11-64-16,-8-16-119 0,0-9 87 31,8-32-136-31,0-28-8 16,-25-36 24-16,-7-21-56 16,0 5-16-16,-39 14 0 0,-2 21 64 15,-5 10 112-15,-10 1 256 16,0 5 80-16,0 20-168 0,0 22-16 31,15 19 24-31,-7 6-24 16,-6-3-48-16,-2 3 40 15,-16-3 216-15,16 16-128 16,17 13-175-16,5 9-97 16,19 9-64-16,8 1-72 0,7 6-56 0,0 0-176 15,0 0-233 1,0 0 17-16,0 0 272 15,0 6 8-15,0-3-128 16,0 1 0-16,0-1 48 0,0-3 136 16,0 0 16-16,0 0 40 15,0 0 48-15,0-3-208 16,-9-13-72-16,1-4-64 16,8-2 216-16,-7 3 136 15,7 0 320-15,0 0 312 16,-9 7 96-16,1 2-112 0,8 4-40 15,0 6-160 1,-7 0-384 0,7 0-32-16,0 16-368 0,-8 15 232 15,-1 14 120-15,1 9 16 16,8 6-72-16,-7-3 56 0,-2-3 16 16,1-6-8-16,1-13 8 15,7-10 0 1,0-12 0-1,-8-7 8-15,8-6 240 0,0-6 64 16,0-26 313-16,0-15-529 16,0-17-80-16,0-3-16 15,8 4 48-15,-1 5-40 0,10 17-8 16,-2 3 0 0,17 10-88-16,1 6-80 15,6 5-24-15,9 8-353 0,16 6-223 16,-1 3-432-1,24 6-760-15,-14 10-937 0,-17 1-3456 0</inkml:trace>
  <inkml:trace contextRef="#ctx0" brushRef="#br0" timeOffset="12690.0008">11148 13068 13498 0,'0'0'1865'0,"0"0"-1537"0,0 0-328 16,0 0-280-16,0 0-200 0,7 0 232 15,25 0 248-15,16 3 192 16,8 4 120-16,39-1-88 0,41-6 96 15,55 0 16 1,47-19 112-16,26-19-168 16,16-10-88-16,-11-3-56 15,10-9-72 1,-24 3 64-16,-46 3-80 0,-59 12 48 0,-62 14-96 16,-47 19-104-16,-41 9-1216 0,-17 0-648 31,-111 22 335-31,-6 6-271 15,-19 13-2289-15</inkml:trace>
  <inkml:trace contextRef="#ctx0" brushRef="#br0" timeOffset="13000.9423">12055 13214 6065 0,'0'0'2392'15,"-126"51"-1159"-15,78-29-625 32,7 0-568-32,41-6-40 15,9-9-376-15,62-7 144 0,50-20 232 16,61-27 56-16,24-17-40 15,18-9 272-15,-9-3 360 0,-23 9 360 32,-24 7 456-32,-42 15 9 15,-39 15-25-15,-46 13-512 16,-16 7-592-16,-18 4-208 0,8 3-120 0,-15 3 264 16,0 0 721-16,0 0-177 15,0 0-408-15,0 0-248 0,0 0-80 16,0 0-88-1,0 0-160 1,0 0-304-16,0 0-352 16,0 0-641-16,0 0-655 0,0 0 135 0,-15 0-639 15,8 0-5146-15</inkml:trace>
  <inkml:trace contextRef="#ctx0" brushRef="#br0" timeOffset="13524.4977">13713 11239 10658 0,'0'0'1848'0,"0"0"-1360"16,0 0 184-16,0 0 257 15,0 0 7-15,0 0-192 16,0 0-704-1,8-60-40-15,32 63-72 16,16 16 56-16,15 13-72 0,9 15 88 16,32 27 8-16,23 40 0 15,16 48 0-15,2 25-8 32,-42 10-136-32,-40 0-496 0,-47-19-224 0,-24 6 343 15,-31-6 265-15,-18-20-160 16,-14-15 176-16,7-33 232 0,8-29 64 15,16-27 296-15,0-17 241 16,8-5 271-16,9-3-240 0,-1-10-256 31,16-10-280-31,0-9-96 16,0 0-360-16,-8-15-736 0,8-11-569 16,-9 1-3816-1</inkml:trace>
  <inkml:trace contextRef="#ctx0" brushRef="#br0" timeOffset="13821.6887">14152 12855 13418 0,'0'0'1953'0,"0"0"-1305"16,0 0 368-16,0 0-272 15,0 0-488 1,0 0-256-16,0 0-264 15,-17-5 152-15,42 30 112 0,-11 6 72 16,11 4-72-16,-1 6 64 16,0-2-56-16,0-2 40 0,8-2 72 15,-8-3-32 1,0-6-80-16,8-8 176 16,14-5 48-16,3-10-40 15,23-3-63-15,8-12-33 0,15-23-96 16,24-13-521-16,34-21-1167 15,-19 8-2393 1,-30 1-6257-16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9:16:06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6143 4724 10850 0,'0'0'4201'0,"0"0"-2657"0,0 0 240 16,0 0-703-16,0 0-145 16,-17 0-160-16,17 0-136 0,0 0-88 15,0 3-112-15,0-3-48 16,0 0-15 0,0 0-41-16,0 0-64 15,0-16-112-15,10-13-104 0,12-8-56 16,11-8-8-16,23-8-48 15,8-5 48-15,6-2-72 16,10-3-160-16,8 5-48 16,-16 7 8-1,-16 10-17-15,-17 6 193 0,-15 10 16 16,-7 9-160-16,-2 0-280 16,-6 4-280-16,-9 2-528 0,8-8-1169 15,-1 1-1560-15,-7 4-2672 16</inkml:trace>
  <inkml:trace contextRef="#ctx0" brushRef="#br0" timeOffset="348.9852">6636 3857 6481 0,'0'0'5993'0,"0"0"-4208"15,0 0 847-15,0 0-1008 16,-32-38-567-16,32 35-169 0,0 3-224 16,0 0-224-16,0 0-160 15,0 0-112-15,0 0-64 0,0 0 40 0,0 0-72 16,0 0-64 0,25 0 0-16,16 0 40 0,5 0 16 15,10 0-16-15,16 0-40 0,-16 9 8 16,0 4-8-16,-17 3-8 15,-15 7-56-15,-7 1-64 16,-17 12 0 0,0 2-16-16,-9 3-200 0,-6 0-496 15,6-3-624-15,9-3-1097 32,0-9-1496-32,9-11-1032 0</inkml:trace>
  <inkml:trace contextRef="#ctx0" brushRef="#br0" timeOffset="998.7616">7179 3476 5577 0,'0'0'3296'0,"0"0"-1191"0,0 0-337 16,0 0-496-1,0 0 169-15,0 0-209 16,0 0-88-16,0 0-71 15,0 0-193-15,0-6-104 0,0 6 0 16,0 0-136-16,0 0-112 16,0 0-160-16,0 0-120 0,0 0-80 31,0 0-55-31,0 0-57 16,0 0-32-16,0 0-24 15,0 0-56-15,0 0-9 0,0 16-39 16,25 6 104-16,-11 10 0 15,11 12 48-15,6 10 16 0,-7 7-56 32,8 2 8-32,-15 0 41 15,-2 1-49-15,9-7-8 0,-17-7-121 16,3-8-415-16,-10-7-352 16,7-13-608-16,-7-22-737 15,0 0-1511-15,0-15-73 0</inkml:trace>
  <inkml:trace contextRef="#ctx0" brushRef="#br0" timeOffset="1300.045">7378 3267 11586 0,'0'0'4825'15,"0"0"-2545"-15,0 0-159 16,0 0-1145-16,0 0-656 15,0 0-320-15,-16 13-128 0,32 24 128 32,9 12 184-32,6 8 160 0,1 9-136 15,7 4-136-15,-7-1-64 16,1 2 48-16,6-11-40 16,-15-13 56-16,8-2-72 0,-15-16-8 15,-2-8-360-15,-8-8-552 16,-7-9-760-16,0-4-2561 0,0 0-2369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9:43:17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5012 4657 1344 0,'0'0'5561'0,"-73"-177"-4649"31,34 142 769-31,-9-19-625 16,-8 3-336-16,0-22-392 31,25 2-328-31,31-68-392 0,15-4-592 0,40-15-1713 16</inkml:trace>
  <inkml:trace contextRef="#ctx0" brushRef="#br0" timeOffset="2675.7727">2995 7391 6313 0,'0'0'984'16,"0"0"-24"0,0 0 313-16,0 0-241 0,0 0-256 15,0 0 120-15,0 0-216 16,39 16-88-16,-39-16-55 0,17 0-9 15,-17 0-120-15,0 0-80 16,0 19-8-16,0-19 56 31,17 15-104-31,-2-15-56 0,9 20-136 16,-7-1 40-16,-2-19 32 16,-15 16-8-16,31 3 16 0,10-3 64 15,-26 3-56-15,26-4 64 16,-9 5 160-16,23-20-48 15,-8 16-119 1,25 3 23-16,-16 0-128 0,17-19-32 16,-10 0 16-16,-7 0-96 15,15 0 40-15,16 0-40 16,-31 0 88-16,9 0-80 16,6-19 32-1,-16 0-40-15,33 19 40 16,-32-36-32-16,-8 21-8 0,25-4 40 15,-18 3 40-15,-8-3-88 0,9-16 48 16,0 0-64-16,-8 16 32 16,8-16 32-16,-25-1-40 15,25 21-8 1,-39-23 48-16,39 3-48 16,-41 0-8-1,26-15 8-15,-27 11-8 0,3 4 16 0,15-15-8 0,-8-4 16 16,8 19 32-16,-32 0-40 15,14-19 96-15,11 19-24 32,-9-19-72-32,-1 20-8 15,-15-18 104-15,0-1 40 0,0-2 8 16,0 5-80-16,0-5-72 0,-15 2 8 16,-1 18-8-16,-9-19 72 15,11 19 0-15,-3-16-56 31,-22 16-8-31,7-3 40 0,1 4-32 16,-25 17-8-16,22-18-8 0,-22 16 0 16,1-15 48-16,8 14-48 0,-9 4-16 15,0-18 16 1,8 14 8-16,-8 4-8 16,0 16-16-1,8-18 16-15,-8 1 8 0,25 17 0 16,-25-19 0-1,-15 19-8-15,40 0 0 16,-42 0 0-16,17 0 0 16,8 0-8-16,-8 0-24 15,-15 19 32-15,-1-19 8 32,25 17 8-32,-9 1-8 0,-16-2-8 0,16 4-8 15,24 14 8-15,-40-18-16 0,40 21 16 0,-38-1 0 0,38-1 0 16,-24 16 0-16,0-13 72 31,25-3-72-31,-10 16 0 16,-8 3 16-16,10 0-16 0,8-4 0 15,-10 5 0-15,9-1-80 16,17-4 80-16,-26 23 0 0,26-3 0 16,-1-19 0-16,1 22 0 31,15-3-8-31,-17 19 0 0,17-39 8 15,0 24-8-15,0-4 8 16,0-1 8-16,0-15-8 0,17-3 0 0,-2-17 8 16,16 21 0-1,-7-20 56-15,8-1-64 32,0 2 0-32,9 2 64 15,-26-3-64-15,25-20-64 16,-8 4-504-16,0-19-728 0,24 0-1585 15,-25 0-2600-15</inkml:trace>
  <inkml:trace contextRef="#ctx0" brushRef="#br0" timeOffset="4557.3798">4405 5909 10938 0,'0'0'2392'32,"0"0"-231"-32,0 0-489 15,0 0-520-15,0 0-375 0,0 0-281 16,-14-55-272-16,14 40-64 16,0-39 0-16,14-16 24 0,42-35-48 15,0-73 32-15,32 3-104 31,16-21-64-31,22 21 96 16,-22 32-88-16,-16 38-8 0,-16 16 0 16,-25 39 0-16,-6-4 0 15,7 0 0-15,8-16 0 0,-24 16 0 0,-8 3 0 16,-9 16 0 15,1 16 0-31,-16 3-160 0,0 16-288 16,0 0-600-16,0 0-1257 0,0 0-2152 15,-16 0-2904-15</inkml:trace>
  <inkml:trace contextRef="#ctx0" brushRef="#br0" timeOffset="5038.7043">4318 5010 9073 0,'0'0'2609'0,"0"0"-1129"0,0 0-199 16,0 0-785-16,0 0-384 0,0 0-112 16,0 51 272-16,-17-13 432 15,17-3-16-15,0 34 8 16,0 1-128 0,0 19-216-16,-15 51 81 15,15-32 87-15,0-3-96 0,0 0-144 16,0-52-24-16,0 17-88 0,0 0 24 15,0-16-24-15,15-19-88 16,-15-16 8 0,17-2 40-1,22-17 192-15,-22 0 192 0,14-17 64 16,42-18-288 0,-2-18-160-16,16-2-128 0,1 4-432 15,23-22-984-15,25-13-1113 0,-24 14-1887 0,-49 2-2338 0</inkml:trace>
  <inkml:trace contextRef="#ctx0" brushRef="#br0" timeOffset="7758.123">6493 3121 5657 0,'0'0'3248'0,"0"0"-1007"0,0 0-337 16,0 0 225-16,0 0-361 16,0-35-240-16,0 35-447 0,-22 0-441 15,22 0-48 1,0 0-176-16,0 0-200 16,0 0-216-16,0 0 0 15,0 0-80-15,0 0-56 0,0 0 16 16,0 0 40-16,0 0-40 0,0 0 16 15,0 0 8 1,0 0-24-16,0 0 48 16,0 0 72-16,0 0 0 15,0 0 16-15,0 0 40 16,0 0 0 0,-17 0-56-16,17 0-56 15,0 0-40-15,0 0-32 0,-17 0 16 16,17 19-80-16,0-19-288 15,0 0-224-15,0 0-89 16,0 0 193-16,0 0 376 0,0 0 224 16,0 0 152-16,0 0-16 31,0 0-128-31,0 0-8 0,0 0-576 16,17-19-1800-16,0 19-2649 0</inkml:trace>
  <inkml:trace contextRef="#ctx0" brushRef="#br0" timeOffset="8629.873">6932 2838 7985 0,'0'0'2441'0,"0"0"-617"16,0 0-744 0,0 0-279-16,0 0-161 15,0 0 8-15,0 0-416 16,-39-35-136-16,5 35-88 16,19 19-8-16,-1-3 8 0,-8 22-8 15,9-4 0-15,15 2 8 16,-17-1 0-16,17-18-8 15,0 20 8-15,17-21 0 16,-2 3-8 0,9-19 0-16,-8 0 0 0,-1-19 120 0,2 3-16 15,0-21-96 1,5 1 192-16,-22 20-144 16,17-20 8-16,-17 19 384 15,0 0-16-15,0-2 8 16,0 19-8-16,0 0-432 0,0 19-160 15,0-2-104-15,0 36 256 16,0 17 8-16,17 0 16 0,-17 19-8 47,15 16-8-47,9-16 72 0,-9 15-72 0,-15-15 0 16,16 0 0-16,-16-19-80 0,0 0 72 15,0-16 8-15,0-35 8 16,0 16 0-16,-16-35 176 31,1 0 608-31,-24 0-31 0,22-19-321 16,-22 3-256-16,5-38-184 15,34 19-152-15,-15-19-728 0,15 3-657 0,15-38-1055 16,2 1-1569-16,0 18-5577 16</inkml:trace>
  <inkml:trace contextRef="#ctx0" brushRef="#br0" timeOffset="8879.1525">7138 2752 9818 0,'0'0'2624'0,"0"0"-1832"0,0 0-616 16,0 0-176-16,0 0 96 0,25 86 88 47,-25-31 64-47,0-2 33 0,16-1-177 0,-16-15 0 0,0 14-32 15,0-16-72-15,0 0-256 16,15-16-1017-16,-15-19-1967 0</inkml:trace>
  <inkml:trace contextRef="#ctx0" brushRef="#br0" timeOffset="9044.2243">7051 2470 10386 0,'0'0'2384'15,"0"0"-1007"-15,0 0-1377 0,0 0-489 16,0 0-1247-16,0 0-1305 0</inkml:trace>
  <inkml:trace contextRef="#ctx0" brushRef="#br0" timeOffset="9310.8972">7354 2133 11690 0,'0'0'3177'0,"0"0"-761"31,0 0-1352-31,0 0-1064 0,0 0-160 16,0 0 152-16,0 159 8 15,0-70 112-15,17 0 48 0,-2-20-8 16,9 20-80-16,-7 0 73 16,-2-19-145-16,1 0 0 31,7 0-233-31,-7-35-1119 0,1 1-1184 15,-17-36-1481-15,15 0-3417 0</inkml:trace>
  <inkml:trace contextRef="#ctx0" brushRef="#br0" timeOffset="9476.5721">7410 2787 8009 0,'0'0'5233'0,"0"0"-2824"0,0 0-313 0,0 0-983 16,0 0-1033-16,48-35-80 0,8 0-681 15,32 16-823-15,-18-16-992 0,3 0-3970 16</inkml:trace>
  <inkml:trace contextRef="#ctx0" brushRef="#br0" timeOffset="19860.0137">6580 8432 10626 0,'0'0'5681'15,"0"0"-5033"-15,-22 0-368 16,5 0 112-16,17 0-192 0,0 0-192 16,0 0-8-16,0 0 256 15,17-18 721 1,5-17 55-16,-5-1-344 15,0-17-304-15,-17-1 32 16,15 3-176-16,-15-3-120 0,0 19 0 16,0 0-16-16,0 16 88 15,0 3 32-15,0 16-120 0,0 0-104 32,0 0-184-32,0 16-32 15,0 3 104-15,0 35 48 16,0-19 56-16,0 0 8 0,0 16-72 15,24-13-72-15,-7 13-64 0,-3-17-264 16,18 2-8-16,9 1-88 16,-26-2-232-1,2-19 15-15,-2 4 185 16,9-4-16-16,-24 3 344 16,0-4 232-16,-24-15 40 0,9 19 8 15,-2-19-8-15,2 0-72 16,-2-19-232-16,17 4-632 15,0-4-264-15,0-17-441 16,0 20 89-16,17-19 648 16,-2-2 592-16,-15 1 288 15,17 20 24-15,-2-2 360 0,-15 1 360 16,24-1 456-16,-24 18 521 16,0 0-257-1,0 0-744-15,0 0-632 16,0 0-64-16,16 0-160 15,-1 18 160-15,-15-1 16 16,34 1-16-16,-12-2 80 0,-5 4-56 16,0-20-16-16,22 0 0 0,-24 0 128 31,18 0 0-31,-18-36-112 16,9 18 24-16,8-17-48 15,-32 19 56-15,0-4 56 0,17 2-48 16,-17 2 72-16,0 16-96 15,0 0-40-15,0 0-616 0,14 0-904 32,11 0 583-32,-9 0-175 0,-1 16-176 15,26-16-216-15,-26 0 471 16,2 0-463-16,-2 0 640 16,-15-16 856-1,0-3 1776-15,0 3 705 16,0-3 111-16,0 19-375 0,-15 0-737 15,15-16-680-15,0 16-696 16,0 16-104-16,0 19-160 0,0 0 152 16,15 19 8-16,1 15 0 0,23 4 0 15,-22-22 0-15,15 19-304 16,-8-16-400 0,-7-19-608-16,-2 0 48 15,-15 0-337-15,0-35 89 16,0 0 248-16,0 0 800 15,-15-35-137-15,-2-16 313 0,-22-22 288 16,22 23 352-16,-39-39 129 31,40 18 295-31,1 2-56 0,-2 15 128 16,2 0-24-16,15 19-336 16,0 0-136-1,15 16-352-15,2 3 0 0,-2 16-408 0,26 0 312 16,-27 0-40-16,3 16 120 31,0 22-88-31,-2-22 8 0,-15 19 88 16,0 0 0-16,0 0-368 0,0 3-784 15,0-22-1121 1</inkml:trace>
  <inkml:trace contextRef="#ctx0" brushRef="#br0" timeOffset="20410.192">7442 8077 11682 0,'0'0'3217'0,"0"0"-2721"0,0 0-496 16,0 0-200-16,0 0 32 31,0 0 120-31,0 0 48 16,55 38-16-1,-55-38-40-15,17 0 56 0,-17 0 56 0,15-19-56 16,-15 0 120-16,0-16-64 0,0 19 88 15,0-3 16-15,-15 4 48 32,15-5 136-32,-17 20-104 0,1 0-176 15,-7 0-64-15,7 20-72 16,16 14-16-16,-15-18 72 16,15 19-32-16,0 3 40 0,15-3-96 15,24-19-16-15,-23 3 0 31,16-19-240-31,-15 0-32 0,22 0-64 16,-22-19 224-16,-2 3 232 0,1-19 0 16,-16 16 352-16,0 0 984 0,0 3 200 15,0 16-207-15,0 0-353 16,0 0-632 0,0 0-344-1,24 0-296-15,-9 0 176 0,2 16 56 16,22 3-256-1,-7 0-184-15,-15-3-9 0,22-16-127 0,-23 0 296 0,1 19 216 16,-17-19 128-16,0 0-48 31,0 0-16-31,0 16 64 16,15 3 48-16,-15-19 24 0,17 16-8 16,7 3-64-16,-9-19 0 15,2 0-1120-15,22-19-1609 0,-23 3-1944 16</inkml:trace>
  <inkml:trace contextRef="#ctx0" brushRef="#br0" timeOffset="24094.0893">7920 7813 3016 0,'0'0'8226'0,"0"0"-6698"16,0 0 537-16,0 0 23 0,0 0-864 15,0 0-343-15,-15-35-417 16,15 35-440-16,0 19-24 0,15 16-16 16,2 0 16-16,-17 17 0 31,14 1 104-31,11 17-88 16,-9 3 56-16,-1-22-72 0,-15 3 48 15,17 0-48-15,-2-20 8 16,-15-17 0-16,0-17 0 0,24 18 56 15,-24-18 80-15,0-18 112 16,17 1 208 0,-17-17-296-16,0-20-168 15,15 19-24-15,-15-19-72 0,0 38 16 16,0-3 8-16,16 0 64 16,-16 19-176-16,0 0-32 15,15 0-80-15,9 19 112 16,8 16 136-16,-15 0 48 15,22-16-200-15,-22 16-673 16,14-19-271-16,25 2-720 0,-39-18-513 16,22 0-791-16</inkml:trace>
  <inkml:trace contextRef="#ctx0" brushRef="#br0" timeOffset="24511.0308">8286 7956 7681 0,'0'0'1296'16,"0"0"-895"-16,0 0 63 0,0 0-56 16,0 0-40-16,0 0-32 15,24 36-120-15,-7-21-152 16,-17-15 64-16,0 0 24 0,15 0 0 31,-15-15 208-31,0 15-48 16,0-20 24-16,0-16-88 0,0 19-40 0,0 0 240 15,-15-2 137-15,15 3 175 16,-17-2 56-16,-7 18 72 16,24 0-32-16,0 0-136 15,-15 0-312-15,15 0-304 16,0 18-95-1,0-2-1-15,0 37 96 0,0 3 0 0,0-6-16 32,15 4-40-32,9 0-40 15,8-3 48-15,0-16-56 16,24 3-312-16,-16-38-489 0,24 0-631 16,6-20-880-16,-14 2-2201 0</inkml:trace>
  <inkml:trace contextRef="#ctx0" brushRef="#br0" timeOffset="25052.4261">8604 7883 9538 0,'0'0'4721'0,"0"0"-3377"0,0 0 312 16,0 0-1080-16,0 0-568 16,0 0 8-16,56 0 56 0,-39 36-72 15,39-19 48-15,-25 3-40 31,10 16-8-31,-9-2 0 0,-17-18-344 16,2 19-424-16,7 3 56 16,-24-22 360-16,0 3 168 0,-24-3 184 15,7 3 0-15,2-19 88 16,-17 0 176-16,8-19 152 16,7-16-72-16,3 19-168 0,14-22-176 31,0 3-400-31,0 0-1136 15,14 0-849-15,27-1-2520 0</inkml:trace>
  <inkml:trace contextRef="#ctx0" brushRef="#br0" timeOffset="25322.5983">8995 7867 8737 0,'0'0'4417'0,"0"0"-3665"0,0 0 385 0,0 0-489 0,0 0-32 0,-71 125-16 16,71-91-232-16,0 1-200 16,0 0-56-16,0 0-40 15,32-16-24-15,-8-19 24 16,-9 0-72-16,17 0 0 0,-8-19-16 16,-7 3-168-1,-2-38-168-15,-15 19 152 0,0 1 192 16,0-2 8-1,-32-1 0-15,8 20-152 16,9 17-1128-16,-2-19-1849 0,17 19-3384 16</inkml:trace>
  <inkml:trace contextRef="#ctx0" brushRef="#br0" timeOffset="25674.8417">8995 7867 15363 0,'143'0'2528'16,"-143"0"-1071"-16,0 0-849 16,0 0-608-16,0 0-8 0,17 0 8 15,0 0 0 1,-2 16 0-16,1-16-56 16,9 0-16-16,-25 0-80 15,15-16 152-15,-15-2 40 16,0 1-40-16,0-18 0 0,-15 16 0 0,-10 0 88 15,9 19-8 1,1 0 16-16,-2 0 96 16,-22 0-96-16,6 38-96 15,33-3 48-15,-15 0-40 16,15 17 0-16,0-15 0 0,15 14-8 16,1-16-160-16,23-16-728 0,10-3-1161 31,7-16-2096-16,-1 0-1856-15</inkml:trace>
  <inkml:trace contextRef="#ctx0" brushRef="#br0" timeOffset="25984.4159">9449 7689 11618 0,'0'0'4345'0,"0"0"-2385"0,0 0 153 0,0 0-1233 16,0 0-680-16,0 0-200 0,0 0-96 15,-32 36 96-15,32-2 48 16,0 4 0-16,0-3 0 0,0-18-40 16,17 17-8-1,22-15 48 1,-22-2-48-16,15 20 0 0,7-21-216 16,-6 4-104-16,6-20-160 0,-7 15 152 15,-15-15 96-15,-3 19 152 16,-14-19 80-16,0 16 224 15,-31-16 256 1,-1 35-40 0,-24-35-200-16,25 38-240 15,-10-38-600-15,9 16-3169 16,8-16-4089-16</inkml:trace>
  <inkml:trace contextRef="#ctx0" brushRef="#br0" timeOffset="26931.9235">7124 7213 6529 0,'0'0'2448'16,"0"0"-1295"-16,0 0 687 15,0 0 120 1,0 0-359-16,0 0 23 16,0 0-200-16,-49-16-495 15,49 16-177-15,0 0-240 0,0 0-264 16,17 0-248-16,15 0 0 15,38-19 176-15,73 4 8 32,17-24-32-32,32-11-80 0,0 15-64 15,-66 0 80-15,-38 35-88 16,-16-19-48-16,-57 19-368 0,26 0-536 16,-26 0-416-16,2-20-321 15,-17 20-103-15,-17 0-305 31,2 20-2024-31</inkml:trace>
  <inkml:trace contextRef="#ctx0" brushRef="#br0" timeOffset="27290.6749">7282 7550 8585 0,'0'0'4705'31,"0"0"-3608"-31,0 0 199 16,0 0-520-16,0 0-344 0,0 0 192 16,176-89-232-16,-105 69-80 15,2-14 72-15,14 18-127 0,1-19-177 16,-16 0-8-16,16 16-64 31,-33 0 40-31,-23 3-48 0,-17-3 48 16,9 19 0-16,-24 0 24 15,17 0-16-15,-17 0-56 0,0 0-144 16,0 0-833-16,0 0-943 16,0 19 184-16,0-19-1105 31,0 16-2008-31</inkml:trace>
  <inkml:trace contextRef="#ctx0" brushRef="#br0" timeOffset="28284.7735">9577 7233 11602 0,'0'0'2152'0,"0"0"-399"15,0 0-121-15,0 0-1008 0,0 0-232 16,0 0-32-16,0 0-87 16,0 0-1-16,32 0 168 0,9 0 176 15,5 0 48 1,10-20-224-16,73 4-104 15,-10-3-96-15,56-16-160 16,24 1-8-16,-47 14-56 0,-9 5-16 16,-55-5-184-1,-32 5-88-15,-25 15-40 0,25 0-16 16,-39-19 64-16,-2 19 40 0,9 0-400 31,-24 0-465-31,0 0-959 16,-24 0-1817-16,9 19-208 0</inkml:trace>
  <inkml:trace contextRef="#ctx0" brushRef="#br0" timeOffset="28676.095">9505 7480 9129 0,'0'0'2433'16,"0"0"-1041"-16,0 0 793 0,0 0-681 15,0 0-736-15,0 0-336 16,0 0-192-16,0 0 40 16,0 0 625-16,104 16 7 15,8-32-264 1,23-3-320-16,48-16-184 0,-6 16-48 15,12-16-88-15,-44 19-8 16,-42-4-72-16,-16 20-216 0,-31-15-184 31,-39 15 248-31,-2-19 224 0,1 19 104 0,9 0 432 0,-25-19 48 32,0 19-184-32,0 0-248 15,14 0-152-15,-14 0-416 0,17 0-1064 16,0 0-2233-16,-2 0-1632 0</inkml:trace>
  <inkml:trace contextRef="#ctx0" brushRef="#br0" timeOffset="32139.5278">6558 5978 10298 0,'0'0'2192'0,"0"0"-631"15,0 0 423-15,0 0-800 0,0 0-864 16,22-15-224-16,12 15-88 16,-19-36 144-16,40 18-40 0,1 1 48 15,-7-21-144-15,21 23-8 31,-14-20 0-31,-7 35 48 0,6-19-48 16,-23 2-16-16,9 17-232 16,-26 0-848-16,2 0-352 15,-17 0-281-15,0 0 33 0,0 17-120 16,-17 2-153-16,2-3-2184 0</inkml:trace>
  <inkml:trace contextRef="#ctx0" brushRef="#br0" timeOffset="32489.6924">6541 5927 8705 0,'0'0'1689'0,"0"0"-457"0,0 0 312 16,0 0-688-16,0 0-423 0,0 0 135 15,0 0-240 1,0-18-312-16,0 18-16 16,0 18-224-16,0-2 224 15,0 4 48-15,0 14 232 16,0 2-176-16,0-2 48 16,0 1-24-16,0-16-40 15,17-2-88-15,-17 1 72 16,22-2-64-16,-22-16 80 15,17 19-32-15,0-19 104 0,-17 0 56 16,39 0-40-16,-8 0 120 16,25 0-136-16,8 0-160 0,47-19-480 15,-7 3-1984-15,-16-2-3642 0</inkml:trace>
  <inkml:trace contextRef="#ctx0" brushRef="#br0" timeOffset="273388.2043">12820 7601 10546 0,'0'0'1688'31,"0"0"-1376"-31,0 0 96 16,0 0-160-16,17 0-248 31,39 0 0-31,48 0 112 0,54-16 56 15,41-4 24-15,-7 5 120 32,23-20-87-32,-40 16-17 0,17 3-56 0,-17-3-144 15,0-1 0 1,-32 5 0-16,-56-4 88 0,-14 19-96 16,-17 0-368-16,-8-16-569 0,8 16-647 15,-41-19-1065-15</inkml:trace>
  <inkml:trace contextRef="#ctx0" brushRef="#br0" timeOffset="273738.6988">12963 7832 10122 0,'0'0'1464'15,"0"0"-1048"-15,0 0-416 0,0 0 8 16,0 0 24-16,216 0 264 31,-41-19-32-31,33 3 8 0,23-22 96 16,-17 4-96-16,-22-2-120 16,-1 21-144-16,-16-20 0 0,-32 16 0 15,-53 0 0-15,-20 19 0 16,-14-16 96-16,-7-4-56 31,6 20 80-31,-40-15 233 0,26 15-17 0,-26 0-144 16,-15 0-152-16,0 0-48 15,0 0-552-15,0 0-2145 0,-15 15-1712 16</inkml:trace>
  <inkml:trace contextRef="#ctx0" brushRef="#br0" timeOffset="301840.4877">22543 13916 40 0,'0'0'5145'0,"0"0"-4561"31,0 0 384-31,0 0-192 16,0 0-488-16,0 0 0 15,-17-51 128-15,17 51-112 0,0-19 96 16,-24 19 137-16,24 0 15 16,0 0-96-16,-15 0 16 0,15-16 80 31,0 16 40-31,-17 0-72 0,17 0-192 15,0 0-152 1,0 0-16-16,-15 0 120 0,15 0 25 16,0 0 167-16,-17 0-216 0,-7 0-80 15,9 0-104 1,-1 0-16 0,1 0-56-16,-2 0 96 0,-7 0 64 15,-8 0 72-15,17 0 32 16,-9 0-40-16,7 0 72 0,2 0 64 15,15 0 72-15,0 0 16 0,-16 0-104 32,16 0-48-32,0 0-80 15,0 0-15-15,0 0-73 0,0 0-24 16,0 0-56-16,0 0-48 16,0 16 0-16,0-16-56 0,16 0 56 15,16 19 104-15,7-19 64 31,17 15-72-31,-8-15 24 0,23 0-64 32,16 20-48-32,-14-20 104 0,14 0-64 0,1 0-48 0,-16 0-56 15,16 0-16-15,-32 0-24 16,-25-20 96-16,8 20 64 31,-22 0-16-31,0 0 0 0,-17 0-48 16,0 0-8-16,0 0 8 15,0 0-104-15,0 0-624 0,0 0-977 0,0 0-895 16,0 0 151-16,0 0-696 16</inkml:trace>
  <inkml:trace contextRef="#ctx0" brushRef="#br0" timeOffset="302797.5229">22079 12912 9337 0,'0'0'2889'0,"0"0"0"0,0 0-777 16,0 0-1232-16,0 0-560 15,0 0-320-15,0 16-216 0,0 3 216 31,0-4 0-31,25 21 128 0,-9 2-80 16,-1-22-40-16,2 19 64 16,0-16 0-16,5-19 16 0,-5 0-88 15,-1 0 0-15,-1 0-48 16,2 0-8-16,7-35 56 0,-24 16-120 16,15-16 24-16,-15 0-144 15,0 15 240 1,-15 5-16-16,-9-4-48 15,7 3 56-15,2 16-64 0,-1 0-48 16,-1 0-56-16,17 16-16 16,-22 18 40-16,5-14 8 0,17 15 72 15,0 0-56-15,0 0 128 32,17 0-80-32,5-16 0 0,11-3 72 15,-1 3-336-15,24-19-832 16,15 0-673-16,1-19-1119 0,-40-16-1897 15</inkml:trace>
  <inkml:trace contextRef="#ctx0" brushRef="#br0" timeOffset="303251.8476">22574 12611 8969 0,'0'0'2049'0,"0"0"439"0,0 0-223 16,0 0-1129-16,0 0-776 31,0 0-360-31,0 0-408 0,0 0 256 16,-31 89 136-16,31-35 16 0,0-4 48 15,0 24 64-15,14-5-112 16,3 1 8-16,-17 0 56 0,39 0-64 16,-39-16 0-1,17-19 8 1,0-1 64-16,-2 2-72 0,-15-36-40 15,0 18-56-15,0-18 96 16,0-18 208-16,0 2 88 0,0-19-296 16,0 0-136-16,0 0 56 0,-32-3 80 31,32 22 72-31,-32-3 112 16,8 3 16-1,7 16 168-15,3 0-168 16,-3 16-128-16,-7 19-64 15,-8 3 0-15,32-3 0 0,-15 15-8 16,15 4 24-16,0 1-24 16,15-21-8-16,2-17-152 0,39 1-88 15,-25-1-336-15,57-34-552 16,-33-18-1385-16,18-19-3400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7T16:03:52.504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1290 168 7,'-52'-14'9,"21"8"2,-4 1 0,-3 2-1,-4 3 0,-6 0-3,-3 5 0,-5 2-3,-3 5 4,-1 6-5,-4 4 2,-3 1-1,2 8-1,-1-1-1,2 8 1,1 0 0,5 5-3,-1 1 3,6 1-4,3 2 2,4 3-1,6 0 0,5 0 0,7 5 0,3 6 1,7 4-1,6 3 1,6 2 0,6-2 0,11 0-1,6 1 1,4-8-1,10-7 0,10-5 0,5-5 0,9-3 1,2-2 0,7-6 0,5-1 0,6-6 4,5-4-4,2-8 2,5-3-1,2-8 0,2-8 0,-1-9 0,4-5 0,-1-9-1,-1-6 2,-1-7-2,-2-10 3,-5-5-3,-1-5 0,-8-4 1,-6-4-1,-11-4 0,-7-1-1,-12-3 1,-8-4 0,-11-1 0,-11 0 0,-9-1 0,-16-4 0,-11-3 0,-13 1-1,-13 3 0,-13 9 0,-14 8 0,-8 9 0,-12 14-1,-5 13-1,-10 22-1,-11 11-9,4 31-15,-6 17-9,-7 15-3,-4 18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7T16:02:58.803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993 3 2,'-73'0'16,"34"0"1,-4 6-4,-3 0 0,1 4-3,-4 0-1,0 7-1,-1 1-1,1 4-2,0 5 1,2 8-1,1-1-1,4 9-1,0 7 0,6 6 0,2 6 0,4 6-3,3 5 0,4 4 0,2 7 0,6 4 1,2 1-1,6 3 1,7 3-1,0-1 0,11 0 2,4-4-2,9-2 0,6-6 0,5-5 0,8-7 0,5-9 0,7-5 0,7-11 0,3-11 0,3-10 0,1-10 0,4-14 0,0-8 0,0-15 1,-3-10 0,-3-11 0,-2-8 1,-3-10-1,0-5 1,-6-10-1,-4-3 0,-6-7 1,-4-1 0,-6-8-2,-4 1 0,-9-3 2,-5-1-1,-10 0 0,-5 2 0,-9 2 0,-7 6 1,-11 6-1,-8 8 0,-12 11-1,-11 13 1,-15 12-1,-14 16 1,-15 15-2,-13 14 1,-14 15 0,-7 11-3,-5 17-7,-8 8-17,1 18-8,5 17-3,3 9-1</inkml:trace>
  <inkml:trace contextRef="#ctx0" brushRef="#br0" timeOffset="1368">3669 2 1,'-84'-7'12,"40"14"1,-3 2-1,-3 5 1,-4 5-2,1 8-2,-3 5 0,0 9-1,0 5-2,2 10-2,3 5 2,4 10-1,1 8-2,12 7 0,1 5 0,10 11 0,8 7 1,10 5-1,8 5-1,11-1-1,10-2 1,9-4-2,12-10 0,8-9 0,10-14 0,4-15 0,2-15 0,4-13 0,1-14 0,1-14 0,0-15 1,-1-18-1,-3-14 1,-1-14 2,-2-15-3,0-14 2,-3-10-1,-4-9 1,-5-4 2,-2-5 0,-9-3-2,-6 3-1,-12-3 2,-9 4 0,-14-1 0,-11 6 0,-17-1-1,-11 9-1,-17 4 0,-13 13 1,-15 12-2,-14 16 0,-15 21-1,-13 20-2,-8 32-6,-14 26-28,-2 27-1,0 29-3,-9 28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7T16:03:10.675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62 0 14,'0'0'19,"0"0"-5,-11 3-1,6 9-4,2 4-3,3 8 2,-8 8-4,8 12 1,-4 6-1,4 12 1,0 6 0,0 9 0,0 1-1,0 3 0,0-2 1,0-1-1,-4-10 0,4-6-2,-7-10 1,4-10-1,-3-12 0,3-5 0,0-11 0,3-4 0,0-10-2,0 0-5,0 0-5,-6-19-22,6-3-2,3 0 1</inkml:trace>
  <inkml:trace contextRef="#ctx0" brushRef="#br0" timeOffset="526">52 329 12,'-11'-8'23,"11"8"-6,0 0 0,0 0-5,0 0-1,0 20-4,7-2-1,4 10-2,-1 4-2,6 7 1,-2 4-1,4 2 0,-2 0 1,2-2-2,-5-7 1,-1-5-1,-1-8 1,-3-4-1,-2-6 1,-6-13 0,3 10-1,-3-10 0,0 0 1,-15-21-1,5 4 0,0-7-1,-2-4 0,0-4 0,-1-5 0,2 1 0,1 1 0,-1 1 1,4 2-1,-1 4 0,3 3 0,1 1 1,4 3-1,-4 4 0,4 2 0,4 2 0,0 3 0,-4 10 0,17-14 1,-4 11-1,0 3 1,3-3-1,4 3 1,1 0 1,3 0-2,0-5 2,1-2-1,1 2-1,-1-5 1,-2-1 0,-3-1-1,0 0-1,-3 4-6,-5-3-8,0 5-20,-3 6 0,-9 0-3</inkml:trace>
  <inkml:trace contextRef="#ctx0" brushRef="#br0" timeOffset="1481">150 378 3,'0'0'14,"0"0"-1,0 0-3,0 0-1,-5 10 0,5-10-2,0 0-1,12 12-1,-3-6 2,1-2-2,5 3 0,3-3 0,5 1 0,1-1-1,7 0 0,4-4-1,5 0 0,3 0 1,3 0-3,4 0 2,3-4-1,1-1-1,2-1 0,1-1-1,1 1 1,-1 1-1,2-1 0,-3 2 1,0 1-1,-1 3 1,-3 0-1,-2 0 1,-4 0 0,1 0-1,-3 0 1,-3 5-1,-1-1 1,-4 1-1,-4 2 0,-1 0 1,-5 0-1,-5 0 1,-3 0-1,-4-1 1,-3-2 0,-1 0-1,-1-4 0,-9 0 1,13 6-1,-13-6 0,16 0 0,-5 0 0,-1 0 0,5 0 0,0 0 1,0-4-1,1 4 0,-2 0-2,-3-8-7,1 4-25,-2 4 1,-10 0-3</inkml:trace>
  <inkml:trace contextRef="#ctx0" brushRef="#br0" timeOffset="3196">1451 207 2,'-4'-11'17,"4"11"3,0 0-3,-10-9-2,10 9-2,0 0-3,0 0-3,0 0 1,0 0-4,0 0-1,0 13 0,0-13 0,8 15 0,3-6 0,2 5-1,5-3 0,3 5 0,4-3 0,5 2 1,0-3-1,3 1 0,0-2 0,1 0 0,-1-2-1,-2-1 0,-3 0 0,-3 0 0,-5 0 0,-2-2 1,-6-2-1,-2 2 2,-10-6-1,6 9 1,-6-9 0,-11 14-1,-3-4 0,-2 2 0,-8 1-1,-2 4-1,-5 3 1,-3 2-1,-3 1 0,2 2 0,1-1 0,4 0 0,3 2-1,3-3 1,6-2 0,3 0 0,3-2-1,3-1 1,2 0-1,1-3 0,2 1 0,-1-5-3,5 3-2,0-14-8,-4 13-19,4-13-4,0 9-1,0-9 1</inkml:trace>
  <inkml:trace contextRef="#ctx0" brushRef="#br0" timeOffset="4015">1926 212 3,'5'-13'5,"-1"2"1,-4 11 0,0 0 4,6-9-2,-6 9 1,0 0 2,0 0 0,0 0-1,0 0-1,0 0 1,0 0-1,0 0 0,0 0 3,0 0-5,0 0-1,7 9 1,-7 5-2,0 1-1,5 10 0,-5 4-1,4 9 0,-4 4 0,3 8 0,-3 0 0,0 4-1,3-1 1,-3-1-1,0-2-1,0-6 0,0-6 0,3-4-1,-3-8 1,3-4 0,-3-5-1,0-6 0,0-1 0,0-10-1,3 13-3,-3-13-9,0 0-23,0 0-4,0 0-2,0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7T16:03:27.318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660-1 9,'-47'-7'8,"22"7"-3,-2 3-4,-3 7 2,-2 4-2,-4 7 2,-1 5-2,-2 5 2,-3 6-1,1 5 1,0 4 0,2 4-1,1 5 3,3 3-2,2 4 2,3 3-1,4-1-1,4 3 1,3 1-1,5 2 0,6-5-1,8 2 2,0 1-1,13 1-2,2 0 1,9 2 0,6-6 1,7 1-1,4-6-1,5-2 2,5-7-1,4 0-1,6-15 2,4-1-1,-1-11 2,5-6-1,2-11 1,3-7-1,-1-13 3,2-7 1,-5-10-3,1-7 2,-4-11-1,0-8-1,-11-10 0,-2-2 0,-7-7-2,-5-6 0,-7-3-1,-4-1 1,-11-2 0,-5 3-1,-10 0 1,-5 4-1,-12 0 1,-9 7 0,-10 0 0,-9 5 0,-10 3-1,-12 9 1,-10 3-2,-7 8 2,-10 10-2,-4 12-1,-9 13 2,-2 13-2,-3 18-2,-3 11-3,9 25-5,-1 6-19,17 18-10,10 7-2,11-2-1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7T16:03:32.059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1250 52 12,'-55'-35'11,"22"25"1,-6 3-5,-10 7 2,-5 0-3,-6 9 1,-3 7 0,-1 7-2,-5 6 2,-2 9-3,-3 7 0,4 8 0,-3 7 0,4 9 0,-2 0-1,6 9 0,1 1-1,10 5 1,3-1 0,10 2-2,10-2 2,11-1 0,10-1 0,13-1-1,12-5 0,15-3 0,14-5 1,14-3-1,15-10 0,11-5 1,11-9 1,12-9-2,6-12-1,2-10 0,3-13 1,1-11 0,-4-13-1,-1-12 0,-8-10 1,-7-10-1,-7-10 2,-5-4 0,-13-11-1,-40 42 2,-2-15-2,15-49 1,-21-1 0,-20-5 0,-21 3-1,-19 0 0,-24 5-1,-21 5-2,-17 27-1,-22 9-3,-7 25-11,-18 19-23,-22 23-2,-25 21-3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17T16:04:19.747"/>
    </inkml:context>
    <inkml:brush xml:id="br0">
      <inkml:brushProperty name="width" value="0.10583" units="cm"/>
      <inkml:brushProperty name="height" value="0.10583" units="cm"/>
      <inkml:brushProperty name="color" value="#FFFF00"/>
      <inkml:brushProperty name="fitToCurve" value="1"/>
    </inkml:brush>
  </inkml:definitions>
  <inkml:trace contextRef="#ctx0" brushRef="#br0">667 13 1,'-29'-7'8,"13"3"0,1 4 1,-6-4-1,5 4 0,-5 0 2,3 5-1,-5 0-2,2 5-2,-4 3-1,1 3 2,-2 4-3,-3 5-1,0 3 1,-1 7-2,-2 3 0,2 5 1,-1 2-2,2 4 1,-1 4-1,6 7 0,-2-4 0,4 5 0,1-2 2,2 6-2,1 0 2,2 6 2,5-9-2,2 6 3,4-2-3,5 0 1,0-66-2,0 65 4,0-65-2,17 74-4,-17-74 2,20 72-2,-20-72 1,39 78-2,-39-78 4,40 76-4,-40-76 1,55 76 1,-55-76 1,58 65-1,-58-65 2,74 57-2,-74-57 0,82 41 1,-40-27 1,1-6-1,-2-5 0,2-3 1,-43 0 0,82-23 0,-82 23 0,78-40 3,-78 40 1,81-61-1,-4 12-1,-15-16 0,-11-2-2,-8 2 2,-6 3-2,-9 6 0,0 8-3,-15 8 3,0 0-3,-2-1-1,-2-1 3,-4-1-3,-2-4 3,-3-1-3,-3 0 2,-2-3-2,-4-3 3,-3 1 2,-4 0-2,-4-1 2,-8 0-3,-1 2 2,-5-1-2,-5 0 2,-3 9-3,-10 2-5,-7 19-12,-14 10-23,-18 13 1,-24 14-1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8:31:26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15713 12185 3496 0,'0'0'1225'0,"48"140"-441"15,-9-54-80-15,2 0-216 0,-2-4-240 16,17 4-40-16,8 0 40 15,1-7-184-15,30 29 8 0,-15-25-72 16,-17-14-1824-16</inkml:trace>
  <inkml:trace contextRef="#ctx0" brushRef="#br0" timeOffset="849.351">17410 9855 11922 0,'0'0'1480'31,"0"0"-79"-31,0 0 295 0,0 0-336 16,0 0-888-16,0 0-376 16,0 0-96-16,0 0 0 15,72 76 0-15,32 51 128 0,40 73 65 16,23 48 31-16,25 40-152 15,-2 30 32 1,9 9 64-16,0 10-72 0,2-14-56 16,-12-31-40-16,-21-31-8 15,-8-29 8-15,-17-26 0 16,-31-31 8-16,-40-51-8 0,-16-42 8 16,-24-34-8-1,-17-26 0-15,1-3-64 16,-1-9-304-16,2-10-41 0,0 0 49 15,-2-73-392-15,1-3-2064 16,-8-13-3706-16</inkml:trace>
  <inkml:trace contextRef="#ctx0" brushRef="#br0" timeOffset="1212.6543">19642 8988 10058 0,'0'0'2336'0,"0"0"-1976"0,0 0-360 0,-160 213-48 16,41 19 48 0,-33 82 376-16,-14 54 208 0,-1 29 49 15,21-16 199 1,13 4-184-16,4-20-200 0,25-39-8 16,17-49-96-1,16-49-80-15,30-47-120 0,2-28 32 16,15-14-176-16,-1-40 0 15,11-26-2632-15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23T02:43:35.7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1773 4078 3,'0'0'12,"0"0"-3,12-4 2,-12 4-4,22 0-1,-10 0 2,5 0-3,0 0 0,5 0-1,0 0 1,2 0-1,4 0 2,3 0-3,5 0 2,5 0-1,3 0 0,2 0 0,2-6 1,4 4-2,5-2-1,1-1-1,-2 2 0,3-2 0,1 1-1,1 1 0,5 3 1,1 0-1,-3-3 2,4 3-2,0 0 1,3 0-1,-1 0 2,4 0-2,-2 0 1,4 0 1,2 0-1,2 0-1,0 0 1,2 0 0,1 0 0,1 0-1,-1 0-1,2-4 2,2 0-1,0 1 0,1-2 0,2 1 1,0-2-2,-1 0 2,5-2 0,-4 2-1,1-3 1,-1 3-1,0-2 0,-1 0 1,-1 2-1,-1 0 1,-2 3-1,-4-1 1,0 4-1,-3 0 1,-1 0-1,-2 0 1,-3 0 0,4 0 0,-3 0 0,1 4 0,1-4 1,1 0 0,-2 0-1,1 0-1,-1 0 1,-2 0-1,1 0 1,-1 3-1,0-3 0,-1 5 0,-1-3 1,0 1-1,1 0 1,0 1 0,1-4-1,2 5 1,1-5 0,2 0 0,1 0 0,2 0-1,1 0 1,-1-5-1,1 1 1,0-1-1,-3 0 0,1 0 0,-1 0 1,1-1-1,-2 0 0,1 1 0,-2 0 0,0 0 0,-2 1 0,0-1 0,1 3 0,-1 2 1,-4-5-1,1 5 0,2 0 0,-5 0 0,1 0 0,-1 0 0,-1 4 1,2-4-1,1 3 0,-1 0 0,1-3 1,3 5-1,0-2 0,0 0 1,3-3-1,0 5 0,2-5 0,0 5 0,2-5 1,0 4-1,0-4 0,1 3 0,-1-3 1,0 5-1,-1-5 0,0 3 0,-2-3 1,-1 3-1,-1-3 0,-1 6 0,-3-4 0,-1 1 0,1 1 0,-6 0 1,2 0-1,-2 2 0,-3-3 0,1 3 0,-2-2 0,0 1 0,-4-2 0,2 1 1,-2 0-1,-1-1 0,2 0 0,0 2 0,-1-1 0,0 2 0,0 1 0,-3-1 0,2 0 0,-2-1 0,1 0 0,-1-2-1,-1-3 1,4 4 1,-3-4-1,4 0 0,-3-5 0,3 3 0,-2-3 0,1 1 0,2-2 0,-2 2 0,2 0 0,1-2 0,-1 0 0,3 1 1,1 1-1,2-2 0,1-1 0,0 3-1,3-3 2,2 2-2,-1-1 1,2 2 0,-3-2 1,2 1-2,0 1 2,1 0-2,-1-1 1,0 2 0,0-1 0,1-1 0,-2 1 0,5-1 0,-2 1 0,0 0 0,2 1 0,-2 3 0,3-3 0,0 3-1,0 0 1,1 0 0,0 0 0,3 0 0,2 0 0,1 0 0,0 0 0,4 3 0,1-3 0,1 6 0,4-6 0,-1 3 0,0 0-1,3 1 1,-1-1 0,1-1 0,0 2 0,2 0 0,-4-1-1,1 3 1,0-2 0,-1 3 0,-1-3 0,1 3 0,0-1 0,-1 1 0,-2 1 0,2-3 0,-2 4 0,1-2 0,-3 1 0,3-1 0,-4 0 0,2 1 0,1 1 0,-2 2 0,-1-1 1,2-1-1,-5 2 0,2-2 0,-1 0 1,-3 0-1,0-2 1,-1-1-1,-1 0 0,-2-1 0,-1 1-1,-1-1 1,0 0 0,-1-1 0,-2 0 0,-1-1 0,3 0 0,-1 1 0,1-4 0,-1 0 0,1 3 0,-2-3 0,2 0-1,1 0 1,-4-3 0,2 3 0,-1-4 0,-2 4 0,2-3-1,-1 3 1,-3 0 0,3 0 0,-3 0 0,0 0 0,2 0 0,-1 0 0,-1 5 0,0 0 0,0-1-1,2 2 1,0 1 0,1 1 0,-1-1 0,-2 1 0,1-1 0,-3 3 0,-1-3 0,-1-1 0,-1 3 0,-4-5 0,0 2 1,-4-2-2,-1-1 1,-4-3 0,-2 4-1,-6-4 0,-3 4 0,-3-4-1,-5 7-1,-7-7-1,-1 12-10,-9-4-22,-5-4-2,-10-4-1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23T02:43:37.4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1923 4925 3,'-22'3'32,"22"-3"-13,-9 0-4,9 0-5,0 0-1,0 0-2,19 5-3,-5-5 0,4 4-2,12-4 2,5 5-2,9-5 1,7 4-1,6-4 1,6 3 0,9-3 2,7 0-2,2 0-1,6 0 1,4 3-1,3-3 0,5 0-1,6 0 0,-4 0 1,6 4 0,3-4 1,3 0-2,0 0-1,4 0 1,3 0-1,2 0 1,4 3-1,0 2 1,-2-1-1,3 2 0,-1 3 0,-1 1 0,-1 3 0,-3 1 0,0 2 0,0 1 0,-3-1 1,-1 0-1,0-2 0,-1-2 1,-1 1-1,1-4 1,-3-3-1,-3 1 1,-1-4-1,-2 0 1,-2-3-1,0 0 0,-2 0 1,1 0-1,-1-3 1,0-1-1,1 0 0,2-1 1,3-2-1,0 2 1,2-3-1,1-1 1,0 1-1,3 1 1,2-2-1,-2 1 0,2 2 0,0 0 0,0 0 0,0-1 0,1 3 0,-4-2 0,1 2 0,0 2 0,-3-4 0,0 3 0,-1-1 1,-1 1-1,-1 3 0,4-5 0,-4 0 1,2 5-1,1-5 0,-2-3 0,4 1 0,0 0 0,0-3 0,-1 3 0,-1-2 0,-1-1 0,-3-2 0,0 4 0,-5-3 0,-1 4 1,-2 0-1,-4 1 0,-2 0 1,-2 3-1,-2 3 1,-1 0-1,-4 0 1,-2 6-1,-5 2 1,-1 2 0,-6 2-1,-3 3 1,-6 1 0,-2-2 0,-8 1 0,-1 0-1,-7-3 1,-3 0-1,-3-1 1,-1-3-1,-5-1 0,-3 1 1,-3-2-1,-2 0 0,-4-3 0,-2 1-1,-7-4-1,-11 0-2,16 0-8,-16 0-28,-6-14 1,-1 0-3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23T02:43:59.6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6342 14144 6,'0'0'14,"0"0"2,0 0-3,0 0 1,0-10-4,0 10 1,0 0-3,0 0-1,0 0-1,0 0-1,0 0-1,0 0-1,-3-9-1,3 9 3,0 0-2,0 0 0,0 0 0,0 0 0,0-13-1,0 13 0,0 0 0,0 0 1,4-12-1,-4 12-2,0 0 0,13-9 1,-13 9-1,15-3 1,-3 3 0,3 0 0,2-4 0,3 4 1,1 0-1,3 0 0,0 0 0,7 5 0,-3-5 0,5 0-1,4 2 1,2-2-1,3 0 0,3 0 1,1 0-1,4 0 0,2-3 1,0 3 0,1-4-1,4 4 1,-2-3 0,1 3 0,0-2-1,2 2 1,-4 0 0,1 0-1,-3 0 0,-1 0 0,1 0 0,-1 2 0,-3-2 0,1 0 1,-2 0-1,1 0 0,0-2 0,1 2 0,-2-4 0,2 4 0,-1 0 0,-1-3 0,-1 3 0,-1 0 0,0 4 0,0 0 0,-1 0 0,-1 1 1,-1-1-2,1 2 2,2 0-1,0-3 0,1 1 0,-1 0 0,3-1 1,0-3-1,0 0 1,3 3-1,-6-3 0,3 0 1,-1 0-1,-1 0 0,-1 0 0,0 0 1,-2 3-1,0-3 0,1 0 0,-4 0 0,3 0 1,-1 0-1,0-5 0,-1 5 1,-1-4-1,-2 0 1,-2 0-1,0 1 0,-1 1 1,-3 2-1,-1-5 0,-1 5 0,-2 0 0,-2 0 0,2 0 0,-1 0 0,0 3 0,0-3 0,2 4 2,-3-1-2,5-3 0,-1 4 0,2-4 0,0 3 0,0-3 1,1 0-1,-1 0 0,2 0 0,1 0 1,1 0-1,-1 0 0,0 0 0,2 0 1,2 0-1,2 0 0,0 0 0,2 0 0,1 0 0,4-3 0,-1 3 0,1-5 0,1 5 0,-1-4 0,0 4 1,-1-5-1,-1 5 0,-3 0 0,0 0 0,-3 0 0,0 0 0,2 0 0,-4-2 0,-1 2 0,0-5 0,-1 5 0,-1-2 0,0 2 0,0 0-1,-3-3 1,0 3 0,0 0 0,-2 0 0,3 3 0,-3-3 0,3 4 0,-2-4 0,-1 5 1,0-5-1,0 5 0,1-5 0,-2 4 0,1-4 0,1 0 0,0 0 0,-1 0 0,2 0 0,1-4 0,-1 4 0,0-5 0,0 5 0,-2-2 0,0 2 0,1 0 0,-4 0-1,4 0 1,-1 0 0,-1 0 0,0 0 0,4 0 0,-4-5 0,2 5 0,0-2 0,-4 2 0,1-5 0,-1 5 0,-2-4 0,-3 4 0,-3-5 0,-3 5 0,-2-5-1,-4 5 1,-10 0-2,12-5-1,-12 5-1,0 0-3,0 0-14,-9-14-20,9 14 1,-24-21-2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23T02:44:07.2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2754 9985 3,'11'0'11,"-11"0"-1,15 4 1,-6-4-4,3 4 3,-1 0-1,2-2-1,4 1-2,-1 1 3,5-1-3,-2-1-1,3 2 0,0 1 0,4-1 0,-3-2-1,5 3-1,-1-2 1,4 1 0,-3-4 0,6 4-2,-3-4-1,4 0 1,-1 2-1,4-2-1,-2 0 2,1 0-1,4 0 0,1 0 0,1 0 0,1 0 0,-1-4 0,1 4 1,2 0-2,2-2 2,-5 2-1,2-5-1,0 5 1,2-4 0,0 0 0,1 1-1,-1-1 1,0 0 0,0 0 0,-1 0 0,-2-2 0,-1 3-1,3-3 0,-3 2 1,-3-1-1,0 0 0,-1 0 0,1-2 0,-3 4 0,2-3 0,-3 3 1,1 0-1,-1 3 0,-1-6 1,1 6-1,0 0 1,-3-3 0,4 3 0,-6 0-1,3 0 1,-2-2 0,0 2 0,-1 0-1,2-3 0,-3 3 0,1 0 0,-2-6 1,1 6-1,1-6 0,0 6 0,0-3 0,-2 3 1,1-4-1,2 4 1,-2 0-1,5 0 0,-1 0 1,1 0-1,-2 0 1,2 0-1,-2 0 1,1 0-2,0 5 2,1-5-1,1 4 0,-1-4 0,2 0 0,2 3 1,2-3-1,1 0 0,-1 0 1,4 0-1,0 0 0,0 0 2,3 0-2,0 0 0,-3-3 0,6 3 2,-3-5-2,3 5 0,-1-7 1,3 4-1,1-2 2,3 0-2,2-2 0,0 1 0,-1-1 0,1-2 0,0 3 0,-3 1 0,-1 0 0,-1 0 0,-2 1 0,-1 1 0,-1 0 0,2 3 0,-3-4 0,1 2 1,-1 2-1,-1-5 0,-2 5 0,-1-3 0,2 3 1,-4-4-1,0 4 0,-2-3 0,-3 3 1,2 0-1,-2-2 0,2 2 0,-5 0 0,0 0 0,0 0 0,1 0 1,-1 3-1,-2-3 0,0 4 0,0 0 0,-1-4 0,-2 6 0,-2-6 0,-2 4 0,2-1 0,-2-1 0,-1 3 0,0-2 0,-3 2 1,1-2-1,-1-1 0,0-2 0,-2 4 0,0-4 0,1 5 0,-1-5 0,1 5 0,-1 0 0,2-1 0,1 0 0,-2 0 0,1 1 0,1 0 0,0 0 0,-1 0 0,3 1 0,-1-3 0,0 2 0,2 4-1,-1-3 2,0 1-1,1 0 0,1-1 0,2 0 0,-2-2 0,4 1 1,-2-2-1,1-3 0,1 3 0,2 1 0,-1-4 0,1 4 0,0-1 0,1 0 0,1 1 0,1-1 0,0 2 0,1-3 0,-2-2 0,-1 4 0,0-4 0,0 0 0,-2 0 1,0 0-1,-3 0 0,2-4 0,-2 2 0,-1 2 0,-1-3 0,-2 3 1,2-4-1,-4 4 0,2 0 0,0 0 0,0 0 0,-1 0 0,0-3 0,2 3 0,-2 0 0,2 0 0,0 0 0,-1 0 0,0-2 0,2 2 0,0-4 0,-1 4 0,2-3 0,1 3 0,-2-3 0,-2 3 0,0 0 1,-2 0-1,-4 0 0,0 0 0,-5 0 0,-3 0 0,-1 0 0,-10 0-1,10 0 1,-10 0-1,0 0-1,0 0 0,0 0-1,0 0-5,0 0-11,4-9-21,-11-1 1,3-5-2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9:53:14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12135 14551 9778 0,'0'0'1424'0,"0"0"24"0,0 0 425 15,0 0-641-15,0 0 72 0,0 0-144 16,0 0-271 0,15-51-521-1,26 51-72-15,8 0-200 0,38-19 88 16,56 3-16-16,32-3-56 16,56 0-56-16,16 19 0 0,-16-16-48 15,-8 16 48-15,-7 0-56 0,15 0-96 31,-40 16-264-31,-16-16-256 16,0 0-329-16,-15 0-71 16,-17 0 304-16,-38 0 328 0,-18 0-136 15,-31 0-240-15,0 0-24 16,-25 0-257-16,25 0 217 0,-39 0-152 31,-17 0-152-31,0-16-1105 16</inkml:trace>
  <inkml:trace contextRef="#ctx0" brushRef="#br0" timeOffset="441.2225">12327 14605 11002 0,'0'0'1720'16,"0"0"-39"-16,0 0-393 15,0 0-328-15,0 0-264 0,0 0 200 16,0 0 41-16,39 0-153 16,10 0-224-16,21 0-144 15,59 0-288-15,6 0 56 0,64 0-176 32,-7 19 152-32,39-19-104 0,-40 16-48 15,-16-16 0-15,0 0 0 31,-46 0-8-31,-27 0-48 0,-30 0-104 0,-16 0-232 0,-24 0-352 16,7 0-1001-16,-6-16-2143 31,-33 16-1826-31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9:54:09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11585 12312 9794 0,'0'0'1472'15,"0"0"-720"-15,0 0 176 16,0 0-432-16,0 0-88 15,0 0 185-15,0 0 31 0,0 0-88 16,0 0 40-16,-15 0-248 16,-2 0-320-16,-22 0 0 0,7 0-8 31,-23 0-48-31,6 0 48 16,-7 0-8-16,1 0-32 15,23 16 32-15,-24 3 8 0,25-4 0 16,-25 5 64-16,39-1-56 15,2-3-8-15,-2 19 72 0,-7 0-72 16,9 0-64 0,15 19 64-16,0 0 88 15,0 16-32-15,0-1-48 16,0 20 88-16,15 0-96 0,-15 0-40 16,0 32 40-16,0 22 64 15,0-3-56-15,0-33-8 16,0-36 0-1,0-18 8-15,0-2 0 16,0 19 120-16,24 3-32 0,-24 13-16 16,0-14 56-16,0-20-56 0,0 20-32 31,0-21 32-31,0 3 72 16,0-19 0-1,0 19-16 1,0-19-8-16,0-19-56 0,0 19-24 15,0-16 24-15,0 0-72 0,17-3 56 0,-17 3 24 16,0-3-16-16,0 4-8 0,0-5 16 16,0-15 48-16,0 19-15 0,0-3 47 31,0-16-40-31,0 19-56 16,0-19 40-16,0 19-80 0,0-19 72 15,0 0-24-15,0 0-56 16,0 16 0-16,0-16 64 0,15 0-72 31,-15 19 64-31,0-19-56 0,0 16 0 16,0-16 0-16,0 19-8 15,0-19 8-15,17 15 0 16,-17 5 0-16,24-20 48 0,-24 15-48 16,15 5 40-16,2-20 0 31,-3 19 8-31,27-4 16 0,-9-15 72 15,39 20-48-15,18-20-16 16,30 0 8-16,63 0-88 0,27-20-464 16,-51 5-1601-16,2-24-3280 0</inkml:trace>
  <inkml:trace contextRef="#ctx0" brushRef="#br0" timeOffset="2803.3836">13985 15538 10338 0,'0'0'1520'0,"0"0"-896"16,0 0 296-16,0 0-344 0,0 0-319 15,0 0 23-15,0 0 48 16,0 0-56-16,39 0 64 0,9 0 160 31,8 0 0-31,46 0-208 16,43 0-104-16,30 0 40 0,56-16-152 16,0 16 56-16,-1-18-56 15,-21 18-8 16,-18-17-64-31,8 17 0 0,-24-19-216 0,-31 19 0 16,-40-16 128-16,-34 16-64 0,-38 0 40 16,24 0-136-16,-25 0-160 15,-14 0-256-15,7 0-112 16,-24 0-145-16,0 0-199 0,-41 0 272 16,10 16-928-16,-25-16-1209 15</inkml:trace>
  <inkml:trace contextRef="#ctx0" brushRef="#br0" timeOffset="3364.8558">14694 15894 6993 0,'0'0'1304'0,"0"0"-976"0,0 0 32 15,0 0 369-15,0 0 47 31,0 0 160-31,0 0-192 0,0 0 120 16,0 0-184-16,-73 0-191 16,73 0-33-16,0 0 48 15,0 0-192-15,0 0 88 0,17 0 336 16,22 0 184-16,9 0-304 31,8 0-128-31,16 0-167 16,31 0-25-16,40 0-168 0,34-19-32 15,-2 0-96 1,16 2 8-16,-47-2-8 16,-57 4 40-16,-16 15-40 0,-15 0-8 15,-8-19 0-15,8 19 0 16,-25 0 8-16,-6-16 8 16,-9 16 0-16,-16 0 0 0,0 0 0 15,0 0 64-15,0 0-72 16,0 0-128-16,0 0-977 0,15 0-1007 15,2 35 464-15,-2-20-721 0,9 4-2800 16</inkml:trace>
  <inkml:trace contextRef="#ctx0" brushRef="#br0" timeOffset="33461.3021">12240 9718 9738 0,'0'0'1584'31,"0"0"-232"-31,0 0-200 0,0 0-495 16,0 0 351-16,0 0 152 16,15-15-368-16,-15 15-24 15,0 0 33-15,0 0-113 0,0 0-184 16,0 0-88-16,0 0-240 15,0 0-40 1,0 0-56-16,0 0 16 0,0 0-96 16,-32 0-160-16,15 0 96 15,-22 0 8-15,7 0-32 16,-23 0-8-16,6 15 56 16,-7 4 40-16,25-19 0 15,-25 16 0-15,24 4 8 16,-7-20 0-16,6 15 0 15,-6 4-8-15,7-3 0 0,-9 22-8 16,10-21 8 0,16 1-96-16,-41 17 96 0,39-19-8 0,-22 19 0 31,7 3 0-15,16-3 8-16,-23-19 0 0,7 19 8 15,15-1-8-15,1 20 80 0,-24-19-80 16,24 0 48-16,-23 19 0 15,22-19-48 1,2 19 8-16,-2-19 8 16,2 1-8-16,-9-2 0 15,7 20 8-15,3-19-8 16,14 0 48-16,0 19-40 16,-17-19 16-16,2 16-24 0,15-13 8 0,-24-3 32 15,24-1-40-15,-17 1 72 31,17 1-32-31,0-1 96 16,0 0-64-16,0-1-16 0,0 1-56 16,0 3 64-16,17 13-72 0,-17-16 0 31,24 0 8-31,-9 19 40 16,2-19-40-16,-17 0-8 15,14 19 0-15,3-19 0 0,22 19 0 16,-22-19 0-16,-2 0 64 0,26-1-48 0,-10 2-8 15,-14-2 0-15,22 20 8 16,-22-19-8-16,39 0 0 16,-25 19 40-1,25-19-48 17,-9 19 0-32,9-20 16 0,-1 2-8 15,-6-20 8-15,23 22-8 0,-16-23 8 0,-9 5-8 0,8-20 0 16,18 16-8-16,-25 3 8 0,6-19-8 31,19 0 8-31,-1 0 8 16,-25 0-8-16,26 15-8 0,14-15-224 15,-16 20 224-15,18-20 0 16,-18 15 8-16,16-15-8 16,1 19 48-16,-16-19-48 0,-1 0 8 31,1 0-8-31,-16 0 0 15,-7 0 8-15,21 0 0 0,-14 0 40 16,17 0-40-16,-10 0 16 16,9 0-24-16,-1 0 0 0,2 0 0 0,14 0 0 15,1 0 8 1,-1 20-8 0,0-20 8-16,1 0 40 15,-16 0-32-15,16 0-8 0,-1 0 8 16,1 0-16-16,-1 0 48 15,1-20 0-15,23 20 16 0,-38 0-64 0,31-19 48 32,-17 19 48-32,1-15-24 15,-1 15-64-15,-14 0 0 16,14-20 48-16,1 20-8 0,-1 0-40 16,17-15 48-1,-16 15-56 1,7 0 0-16,-8-19 8 0,-24 19 0 15,34-16 80-15,-9 16-40 16,-25-20-48-16,34 20 8 0,-34 0 40 16,24-15-48-16,-14 15 48 15,-3 0-40 1,18-19 8 0,-16 19-8-16,-1-19 48 0,17 19-40 0,-16 0 32 0,1-16-40 31,-3 16 8-31,-6 0-8 15,8-19 8-15,-1 19-8 0,1 0 0 16,-16-17 72 0,8 17-8-16,-9 0 0 0,18-18 0 15,-17 18-64-15,-10 0 0 16,10-16 0-16,0 16 0 16,-8-19 56-16,8 3-64 0,-24 16 0 15,23-19 8-15,-23 0 40 16,9-16-40-16,-9 19 0 0,23-3 0 0,-23 3 0 31,7-18 0-31,-5 14 40 16,21-15-48-16,-23 16 0 15,7-15 0-15,-7-2-8 0,-1 2 0 16,-6-1-40-16,6-20 40 0,-14 21-40 16,7-20 0-16,-24 19-8 31,15-16 56-16,-15-3 0-15,0 19 0 0,0-19 0 16,0 3 0-16,0-2 0 0,0-1 0 16,0 3-8-1,0-4 0-15,-15 2 0 16,15 2-48-16,-24-3-16 16,7 0 64-16,-14 3-64 15,6-3 64-15,-6 0-48 0,16 3 56 16,-26 13-8-16,9-13 8 15,1-19-56-15,-8 16 48 16,5 0 0-16,-5 4 0 16,7-4-8-1,-8 0 8 1,-7 19 8 0,6-19 0-16,-5 19 0 15,-10-16-8-15,24 16 56 0,-24-3-48 16,23 22 8-16,-6-18-8 15,-17 14 0-15,8 4-8 0,-8-18 8 0,24 14-8 16,-39 1-8-16,16 4-40 16,-18-5 56-16,10 20-8 15,7-16 8-15,-17-3 0 0,-14 19-8 16,16-15 0-16,-1 15 8 0,1 0 0 16,23-19 0-1,-25 19 0-15,2 0-8 16,-16 0-104-16,14 0 64 15,-14 0 48-15,14 0 8 16,3 0-8 0,7 19 0-16,-10-19 0 0,2 0 0 0,-1 15 0 0,-16-15 0 31,16 19 0-31,1-19 8 16,-2 0 32-16,3 0-32 0,5 0-8 15,-6 0 8-15,-2 16-8 16,3-16 0-16,-3 0-8 15,2 0-72-15,6 20-88 0,-30-20-80 32,32 15 56-32,-9-15 0 0,-16 0 32 15,17 19 72-15,-1-19 16 16,-15 0-72-16,-18 0 48 0,18 0-96 16,-25 20-72-16,8-20 72 0,2 0 104 15,-10 0 16 1,8 0 72-16,17 0 8 15,14 0 0-15,-14-20 96 16,16 20-56-16,-17 0-40 16,1 0-8-16,-2 0 0 0,1 0-8 15,1 0 8 1,-17 0-72-16,16 20 56 16,1-5 16-16,-8 4-8 15,7-19 8-15,23 16-56 0,-30 4-616 16,-9-5-1161-16,34-15-975 15,-3 19-2745-15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8:32:39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2000 5054 4993 0,'0'0'5945'31,"0"0"-4065"-31,0 0-696 0,0 0-591 0,0 0-217 16,126-67-152-16,-62 46-64 15,16-2-64-15,0 1-40 16,31-10-40-16,33 0-8 16,23-5 0-16,-24 4 8 15,-31 5-8-15,-40 12-8 16,-32 7-240-16,0-1-472 0,0 0-281 15,-1 1-31-15,-8-4-24 16,-7 7-288-16,-7-3-1033 16</inkml:trace>
  <inkml:trace contextRef="#ctx0" brushRef="#br0" timeOffset="601.8348">3068 4448 7329 0,'0'0'5209'31,"0"0"-2936"-31,0 0-457 0,0 0-784 16,0 0-464-16,0 0-320 16,0 0-240-16,0 0-8 15,15 7 0-15,1 8 120 0,24 4 145 16,-9 3 111-16,25 4-224 31,-8-1-144-31,8 4 48 0,-7-4-8 16,-3-3 48-16,-14 0-96 15,-8-2-8-15,-15-4-16 16,-1 2 24-16,-8 5-72 0,-8 6 8 16,-16 8 64-16,-8 8 64 15,-9 3-64 16,17 5-40-31,9 18-1521 0,15-9-1511 0,0-10-2514 0</inkml:trace>
  <inkml:trace contextRef="#ctx0" brushRef="#br0" timeOffset="74482.8657">22511 8064 5881 0,'0'0'4233'16,"0"0"-2137"-16,0 0 241 15,0 0-385-15,0 0-216 0,0 0-327 16,-17-3-513-16,17 3-16 15,0 0-200-15,0 0-120 32,8-3-208-32,16-1-96 0,24 1-136 15,8-3-120-15,7 6 8 16,17-3 33-16,8 3-41 0,-1 0-185 16,1 0-455-16,-8 0-392 15,-15 0-368-15,-2 0-841 16,-17-6-1639-1,-12-1-737-15</inkml:trace>
  <inkml:trace contextRef="#ctx0" brushRef="#br0" timeOffset="75037.4819">22822 7740 1672 0,'0'0'7017'0,"0"0"-4960"16,0 0-337-16,0 0-928 0,0 0-184 15,0 0-183-15,-64 13-193 16,31 3 256-16,-6 7 40 0,-10 2-32 16,3 7-232-16,-10 2-96 15,0 4-16 1,1 0 48 0,6 0-48-16,10-6-8 0,6-3-48 0,18-4 8 15,7-2-56-15,8-4 32 16,0-1 64-16,15 5 16 0,17-4-16 31,-1 0-48-31,18-3-24 16,-1 3-16-16,8-4-56 15,-10-2-56-15,27 7-912 0,-25-5-1584 16,-1-5-2049-16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8:35:12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3529 6242 8993 0,'0'0'1321'16,"0"0"135"-16,0 0-288 0,0 0-352 15,0 0-247-15,0 0 15 16,0 0-56-16,0 0 264 0,0 0 328 31,0-7-144-31,17-6-223 0,22-9-385 16,17-10-248-16,48-18-40 15,47-20-72-15,48-12 8 0,17-4 32 16,-2 10-40-16,-47 22 8 16,-63 15-16-1,-41 14-8 1,-22 6-120-16,-2 0-120 16,-14 3 32-1,-1 0-112-15,-9 3-217 0,-6 8-215 0,-2-2-240 0,-7 1-216 0,0 2-265 16,0 4-495-16,0-3-4833 15</inkml:trace>
  <inkml:trace contextRef="#ctx0" brushRef="#br0" timeOffset="416.5082">4645 5413 3728 0,'0'0'6010'0,"0"0"-4738"0,0 0-296 31,0 0 48-31,0 0-320 16,0 0-191-16,0 0 95 0,0 0-24 0,0 0 48 15,0 0-8-15,0 0-24 16,0 0-80-16,0 0-96 16,0 3-280-16,15 7-48 15,17 6 305 1,9-1-41-16,5 7-152 0,20 4-40 16,-11 7-112-16,1 1-8 0,-9 1-48 15,-14 3-8-15,-11-1-72 31,-12-1-40-31,-10 2 72 16,0 3 48-16,-24 1 0 0,-1 5-496 16,-6 26-1185-16,14-16-1263 15,10-6-2994-15</inkml:trace>
  <inkml:trace contextRef="#ctx0" brushRef="#br0" timeOffset="37546.2823">7012 5778 8857 0,'0'0'3137'0,"0"0"-1393"16,0 0-351-16,0 0-713 0,39-76-40 15,-15 47-344-15,25-9-120 0,-3-6 88 16,10 3-40 0,-8-7 136-16,8 7-96 15,-8 3-184-15,1 2 56 16,-10 8-80-16,-8 0-56 15,-6-1-240-15,-1 9-584 0,-9 8-432 16,-15 3-176-16,0 9-553 16,0 0-783-1,0 0-385-15</inkml:trace>
  <inkml:trace contextRef="#ctx0" brushRef="#br0" timeOffset="37871.6519">7051 5978 6209 0,'0'0'2384'0,"0"0"-935"16,0 0-257-16,0 0 144 0,0 0 88 15,0 0-143-15,0 0-17 16,0 0-256-16,0 0-224 0,7-3-95 16,3-9-417-16,14-11-192 15,8 1-72-15,14-10-8 0,2 0 8 16,1-2 0 0,-1-1-8-1,-9 0-64 1,0 0-352-16,-5 2-41 0,-19 8-15 15,-8 3-520-15,-7 7-856 0,0 5-1345 0,0 3-6801 16</inkml:trace>
  <inkml:trace contextRef="#ctx0" brushRef="#br0" timeOffset="46064.0683">12104 5445 7153 0,'0'0'4249'15,"0"0"-2409"-15,0 0 185 16,0 0-601-16,0 0-504 0,0 0-112 31,-8 0-95-31,8 0-313 16,0 0 120-16,0 3-144 0,0-3-56 16,0 0-72-16,8 0 0 0,16 0-104 15,23 0-96-15,25 0 48 16,23 0-40-16,33 0-48 15,-1 0 0 1,-16 0 56 0,-23 0-64-16,-16 0-304 0,1 0-544 15,-17 0-424-15,-10 0-705 0,-21 0-463 16,-18 6-457-16,-7 4-136 0,0 0-983 16</inkml:trace>
  <inkml:trace contextRef="#ctx0" brushRef="#br0" timeOffset="46500.4819">12327 5613 5393 0,'0'0'1560'0,"0"0"-304"0,0 0-23 16,0 0-217-16,0 0-32 15,0 0 40-15,-121 0-128 16,121 0-336 0,-7 0-159-16,7 0-41 15,0 0-64-15,0 3 8 16,0 1 16-16,0-4-80 0,7 6 72 16,10-3 552-16,15 3 408 0,16-2-311 15,15-1-337-15,10-3-280 16,14 3-224-1,1-3-48 1,6 0-16-16,-14 0-56 0,-7 0 0 16,-17 0 16-16,-17 0-16 0,-15 0 0 15,-7 0 8-15,-10 0-8 16,1 0 16-16,-1 0 16 16,2 0-24-16,-1 0-8 15,-1 0-240-15,10 0-400 31,-9 0-497-31,-1 0-471 0,10 0-728 0,-10 0-1625 0,1 0-2665 16</inkml:trace>
  <inkml:trace contextRef="#ctx0" brushRef="#br0" timeOffset="48071.5977">19147 5454 8793 0,'0'0'2497'0,"0"0"-289"15,0 0-663-15,0 0-785 0,0 0-104 0,0 0-128 16,0-4-8-16,0 4 8 15,0 0-16 1,0 0 1 0,0 0 39-16,0 0-136 0,0 0-112 15,0 0-96-15,0 0-48 16,25 0-152-16,6 0 32 0,25 0 24 16,17 0 48-16,7-5-104 0,31-2 80 31,-9-2-80-31,3 0-8 15,-1 2-40-15,-26 1-176 0,-5-1-320 16,-18 4 24-16,-16 0-56 16,-14 3-153-16,-18 0-247 0,2 0-736 15,-9 0-793-15,0 3-415 32,0 7-1617-32</inkml:trace>
  <inkml:trace contextRef="#ctx0" brushRef="#br0" timeOffset="48740.6132">19332 5699 5281 0,'0'0'3144'0,"0"0"-1023"0,0 0 63 16,0 0-439-16,0 0 15 15,0 0-296-15,0 0-247 32,0 0-217-32,-25 0-104 0,25 0-240 15,0 0-144-15,0 0-184 16,0 0-144-16,0 0-32 0,0 0 56 16,0 0-112-16,8 0-88 0,16-3-8 15,15-7 48 16,17 4-48-31,16-1 0 0,8 4-24 0,8 0 24 16,7 3 0-16,1 0-184 16,7 0-248-16,-23 0 56 0,-8 0-32 15,-25 0 216-15,-23 0 88 16,-7 0 88 0,-17 0-40-1,0 0 40-15,0 0-544 16,0 0-1080-16,0 3-2377 0,-8 0-1681 15</inkml:trace>
  <inkml:trace contextRef="#ctx0" brushRef="#br0" timeOffset="50469.5053">11840 4331 9818 0,'0'0'3064'0,"0"0"-831"0,0 0-417 15,0 0-432-15,0 0-303 16,0 0-73-16,0-115-400 16,24 93-248-16,0-1 32 0,8-2-272 0,9 0-16 31,5 6-88-31,2-3-16 15,1 9-8-15,-3 10-64 0,-5 3 24 16,-9 16-80-16,-8 16-120 16,-16 15-112-16,-8 13 160 0,0 7-8 15,-32 6 136-15,0 0-80 32,8-6 88-32,-8-4 64 15,8-9-16-15,17-10 16 0,-10-5-104 16,10-14 104-16,7-9 0 15,0-3 0-15,0-10 0 0,0-3 32 16,7 0 216-16,17 0 88 31,0-7 72-31,16-11-88 16,0-5-272-16,-8 1 8 0,7 0-40 16,-7 3-16-16,-8 3-440 15,-7 0-704-15,14 0-1121 0,-6 3-2168 0,-11 4-1120 16</inkml:trace>
  <inkml:trace contextRef="#ctx0" brushRef="#br0" timeOffset="50918.1996">12638 4156 3896 0,'0'0'6162'0,"0"0"-3826"16,0 0-615-16,0 0-545 0,0 0-136 31,0 0-304-31,0 0-400 16,0 0-336-16,-88-29-112 0,64 58 32 15,17 2 72-15,-10 7 8 16,17 1 0-16,0 5 120 0,0-3-40 15,0-3-8-15,17 0-16 32,5-8 8-32,10-8-8 15,-8-7 64-15,7-11 8 0,3-4 72 16,-2-10-32-16,-1-19 24 16,-7-12-8-16,-9-9-120 0,2-5 9 0,-10-2 79 15,-7 6 0 1,0 7 480-1,-24 6 104 1,0 12-272-16,-15 11-464 0,0 15-56 0,-2 12-936 16,9 17-2809-16,16-1-2832 15</inkml:trace>
  <inkml:trace contextRef="#ctx0" brushRef="#br0" timeOffset="52099.947">18948 3914 13826 0,'0'0'4537'0,"0"0"-2376"16,0 0-641-16,0 0-816 0,0 0-168 31,0-47-271-31,0 47-265 15,0 0-8-15,0 0-177 0,0 17-135 16,0 13 96-16,-7 15 184 16,-1 15 40-16,-8 5 48 15,-1 0 0-15,9-4 56 0,-6-7-96 16,4-7 80 0,3-5-88-16,7-11-56 15,0-8 56-15,0-5 8 16,0-8 56-16,0-3-128 0,0-1 56 15,0-6-32-15,0 4 32 16,17-1 8-16,14-3 0 16,1 0 8-1,16 0-8-15,8 0-392 16,-2 0-600-16,11 0-1040 0,-9-13-1737 16,-10 0-416-1,-12-6-4281-15</inkml:trace>
  <inkml:trace contextRef="#ctx0" brushRef="#br0" timeOffset="52354.2163">19155 4203 7113 0,'0'0'6609'0,"0"0"-3712"16,0 0-592-16,0 0-1041 31,0 0-984-31,0 0-280 0,0 0-224 15,0 13-72-15,0 9 288 16,0 10 8-16,0 6 80 16,0 0-8-16,0 3-8 0,0 1-56 31,0-7 32-31,0-3-32 16,0-4-16-16,0-9-656 0,0-3-1281 15,17-16-823-15,7-10-449 0,0-15-2800 16</inkml:trace>
  <inkml:trace contextRef="#ctx0" brushRef="#br0" timeOffset="52791.9566">19577 3877 7281 0,'0'0'5721'0,"0"0"-3064"0,0 0-233 16,0 0-823-16,0 0-545 15,0 0-448-15,-22-26-320 0,12 26-288 32,3 0-152-32,-8 16 144 15,-2 6-80-15,1 3 32 16,8 7-16-1,1 3 72-15,-1 3 0 0,8 0 0 16,0 0 16-16,0-3-8 0,8-6 56 0,7-1-16 31,1-2-48-31,1-1 72 16,-2 1-64-16,2-4 0 0,-2 0 0 16,-8 1 32-16,10-5-40 15,-17-1-8-15,0-2-40 16,0-2-8-16,0 3 0 15,-8-3 56-15,-16 2 48 16,0-5-48-16,9-3-608 16,-9-7-664-16,7-7-849 0,17-16-2200 0,0-8-4841 15</inkml:trace>
  <inkml:trace contextRef="#ctx0" brushRef="#br0" timeOffset="53003.9783">19570 3784 11562 0,'0'0'5345'0,"0"0"-2776"0,0 0-417 15,0 0-1008 1,0 0-616-16,0 0-351 16,0 0-177-16,48-47-81 0,0 37-15 15,-1 1-440-15,25-14-888 16,-16 5-1649-16,-7-5-3704 0</inkml:trace>
  <inkml:trace contextRef="#ctx0" brushRef="#br0" timeOffset="58572.3285">11417 6943 8585 0,'0'0'2417'0,"0"0"-497"0,0 0-263 16,0 0-497-16,0 0-280 15,0 0-224 1,41-32-320-16,-26 23 32 16,9 3 64-16,8-4-15 0,1 4-49 15,7-4 24-15,8 4-48 16,8 3-56-16,7-4-40 0,8 5-152 16,9-2-48-1,31 4 8-15,25 0-48 16,24 0 64-16,-17 0-64 15,-31 0 8-15,-25 0-8 0,-23 6 0 16,8-2-8-16,8 2 8 16,15 3-8-16,-7 1 0 15,-1-4 8 1,-7 4 0-16,7-7 0 16,1 4 48-16,-1-1-56 15,1 0 0-15,-8-6-8 0,7 3 8 16,-7 1 8-16,0-1 0 15,-7-3-8-15,-3 3 0 16,-6-3 0 0,-9 0 8-16,1 0 0 15,0 0 0-15,0 0-8 16,0 0 80-16,0 0-80 0,-8-3-8 16,8-4 0-16,-8 1 0 15,-9-3 8-15,10 2 0 16,-1-2 0-1,-9 2 8-15,9-2-8 0,-1-1 8 16,-6 4 0-16,5-3-8 0,3 2 0 16,6 1 0-16,1-4 8 15,0 4-8-15,7-4 0 16,-7 1-8-16,0-1 0 16,-8 1-88-16,-9-1 88 15,2-2-64-15,-9-1 72 16,-8 3 8-16,-9-6 8 0,2 3 32 15,0-5-40 1,-10-2 72-16,0 1-72 0,-7-2-8 16,0-2 8-1,0 1 0-15,0-1-8 16,0-2 0 0,0 0 0-16,-7-1-8 0,-10 1 0 15,-7-4 0-15,9 1 8 0,-9-1-72 16,-8 1 72-16,-9-7 72 0,2 6-72 31,0-3 48-31,-9 0 24 16,0 1 32-16,1-1-16 0,-9 4-32 15,8-1-48-15,-8 4 56 16,0 2 8 0,-7 2-72-16,7-2 8 0,-9 7-16 0,2 0 16 15,0 4 24 1,-1-1-32-16,-8 6 8 15,-1-1 24-15,2 1-32 0,-1 3 0 16,9 4-8-16,-1 0-8 16,9 0 0-1,-1 0 8-15,0 0 0 0,8 11 0 16,1-3 0-16,6 2 0 16,2 0 0-1,-9-1 8-15,-1 4 0 0,10-4-8 0,-17 4 8 16,8-3 72-16,0 3-72 15,-8-4-32-15,2-1 24 16,-11 3 0 0,9-5 8-16,0 0-8 15,0 1 0-15,10-4 8 16,-10 3-8-16,0-3 0 0,0 4 0 16,1-4 8-16,-10 4-8 15,9 2 8-15,0-3-8 0,0 4 8 31,10-1 0-31,-10 1 0 16,0-4 8-16,0 3-8 16,-7 1 0-16,7 0-8 0,0-1 8 15,-9 1-8-15,2 3 0 16,0-4 8-16,7 4 0 0,-7-3 0 31,7-1 0-31,0 3 0 0,8-2 0 16,-1 0-8-16,1-1 8 15,9 4 0-15,0 0-8 0,5-3-40 16,-5 2 40-16,8-3 0 16,-1 4-8-16,0-4 8 15,1 4 0 1,6 0 8-16,-6-3 0 16,7 2 0-16,-1 0-48 0,1 5 40 15,0-2-56-15,9 1 56 0,-2 6-112 16,1 1 104-1,1 2 8-15,7 4 0 16,-1 5-40-16,9 2 48 16,0 8-8-16,9 0 8 15,23 1 0-15,7 3 48 0,41 2 0 16,48-3-48-16,62-15-440 16,-13-9-1721-16,-10-23-2424 0</inkml:trace>
  <inkml:trace contextRef="#ctx0" brushRef="#br0" timeOffset="60816.9346">18956 8083 7721 0,'0'0'2737'16,"0"0"-681"-16,0 0-263 16,0 0-713-16,-15-6-424 0,15 6-272 0,0 0-160 15,0 0-120-15,0 0 96 16,0 0-24-16,0 0 184 15,24 0 488 1,15 0 33-16,9 0-217 16,47 3-192-16,34-3-8 15,29 0-176-15,19 3-184 0,-3 0-16 16,-14 1-80 0,-16 2 0-16,-10-3 0 15,-6 4 48-15,-1-5-48 16,-23 2 0-16,-17-1 0 0,-14 1 0 15,-10-2 0-15,10 2 0 16,14-2-8-16,8 5 8 0,-8-7 0 16,-7 2-8-1,0 5 0 1,-7-7 0-16,-2 0 0 0,1 4 8 16,-9-4-8-16,1 0 8 15,-1 0-8-15,2 0 8 0,-9 0 0 16,7 0-8-16,-7 0 8 15,7 0-8-15,-7-4 8 32,0 4-8-32,7-3 0 0,-15-1 8 15,8 2-8-15,-7-1 8 16,-10-3 0-16,2 0-8 0,-2-5 8 16,-8 2 0-16,-7-4 64 15,8 1-72-15,-8-4 8 31,8 0-8-31,-1 0 0 0,1-3 8 0,2 4-8 16,-3-2 0-16,1 1 0 16,-8 0 0-16,-2-2 16 15,-5 1-8-15,0-2 40 0,-10 1-48 16,-7-4 8 0,0 2-8-1,0-2 0-15,0 0-8 0,0-4 8 0,-16-2-8 16,1 3 0-16,-10-4 0 15,-6-3 0-15,-1 4-8 16,-9-1 8-16,-5 4 0 16,5 2 0-16,-8 2-64 0,-6-2 56 15,8 1 16 1,-9 2-8-16,-7 2 0 16,-2-1 8-16,2-1 0 0,-1 1 8 15,-1 0 0-15,-5 3-8 16,6-3 0-16,-8 7 0 31,9-4 16-31,-1 6 0 0,-1 1-8 16,2-1 56-16,7 4-64 15,-7 3 8-15,7-1 0 0,0 4 0 16,8 0-8-16,-8 0 0 16,8 0-8-16,-8 0 8 15,9 4 0 1,-1 2 0-16,-8-3 0 15,0 4 0-15,8 2 0 0,-8-3 0 16,0 4 8-16,10 3-8 16,-10-4 0-1,8 4 24-15,-1-4 24 16,3 1-40 0,-3-4-8-16,9 3 8 0,-7 1-56 0,-1 0 96 15,-1-3-96-15,3 2 24 0,-3 0 16 16,1-2 0-16,9 2 8 15,-2 1-8-15,2-4 8 0,0 3 0 16,7-5 0-16,-9 2 0 16,2 1 0-1,8-4 0-15,-10 0-8 16,-8 0 8-16,10 3 0 0,-9 1 0 16,1 2 0-16,6-3 8 15,2 5-8-15,-2-6 0 31,2 5-8-31,8-4 0 16,-10 4 0-16,9-4 0 0,1 3 8 16,-1 1-8-16,0 0 8 0,-9 0 0 15,10-1-8-15,-1 0 8 16,1 2-8-16,-1-3 0 16,-9 2 0-16,2 2 8 15,7-2 0-15,-16 3 0 16,16-1 0-16,-7-2-8 15,8-1 8-15,-3 4-8 0,12-3-8 16,-2 2 0-16,-1-2 0 16,1 3-32-1,0-1 40 1,9 2-64-16,-9-5 72 0,7 7-8 0,2-4-64 16,-9 4 56-16,15 3 8 15,-6 0-48-15,8 4 48 0,-3-2 0 16,-5 5-80-16,15-1 88 31,0 4-8-31,8 6 8 16,16-3 0-16,0 0 40 0,15-4-40 15,-7-3-608-15,9 1-760 16,15-14-665-16,-17-5-1063 0,9-7-4018 0</inkml:trace>
  <inkml:trace contextRef="#ctx0" brushRef="#br0" timeOffset="62327.9146">15633 6635 8665 0,'0'0'2929'0,"0"0"-72"15,0 0-537-15,0 0-616 0,0 0-151 16,-7-31-529 0,14 15-544-16,10 0-160 15,14-6-144 1,1 3-88-16,16-1-80 0,8 2 0 0,7 2-8 15,1 3-8-15,1 3 0 16,-2 8 0-16,-15-2 0 0,-16 4-184 31,-8 0-456-31,-9 0-496 0,-7 0-673 16,1 6-735-16,-9 7-41 16,0-3-95-16,0-4-3218 0</inkml:trace>
  <inkml:trace contextRef="#ctx0" brushRef="#br0" timeOffset="62952.0704">16359 6353 7865 0,'0'0'2489'0,"0"0"-281"15,0 0-575 1,0 0-497 0,0 0-488-16,0 0-384 0,0 0-256 15,0 0-8-15,-95-7-8 0,78 33-144 16,2 6 144-16,6 5-72 15,9 5 80 1,0-1 104-16,9 0-104 31,13-2 0-31,10-8-48 16,9-8-456-16,-2-8-640 16,9-8-65-16,1-7-215 15,-10 0 456-15,2-19-240 0,-10-3 559 16,-6-7 537-1,-11 7 112-15,-6-1 1353 16,-8 1 599-16,0 10-528 16,0 2-95-16,0 4-393 0,-8 2-432 15,-6 4-504-15,-3 0 0 16,0 17-184-16,10 1 8 0,-8 8 128 16,15-1 48-16,0-2 0 15,0-2 0-15,0-1 8 0,0-8-8 16,22-5 0-16,-5-7-8 0,0 0 0 15,5-7-40-15,-5-14 48 16,-10-5 0-16,-7-3 16 0,0 4 32 16,0 3 32-1,-7 3-40 1,-1 6-40 0,-1 1-496-16,1-5-824 0,8 1-1257 15,0 4-5641-15</inkml:trace>
  <inkml:trace contextRef="#ctx0" brushRef="#br0" timeOffset="63651.7184">16733 6222 7057 0,'0'0'3929'16,"0"0"-1953"-16,0 0-960 0,0 0-992 16,0 0-24-16,0 0-8 31,0 89 8-31,9-41 89 15,-9-3 215 1,7 3 128-16,8-4-240 0,-6-6-184 0,6-9 80 16,-5-7-32-16,-3-10 0 0,1-2 40 15,-8-10 48-15,7 0 336 32,-7 0 1296-32,0-13-439 0,0-6-993 15,0 3-288 1,-15 0-56-16,8 7-8 0,-10 9-88 15,0 0-56-15,-5 0-16 0,-2 9-8 0,7 13 7 16,2 1 89 0,6 6 72-1,1-7 0-15,8-3 8 16,0 0 0-16,0-7-8 0,8-5 8 0,1-7 0 16,6 0 0-1,2 0 112-15,-2-7-7 0,1-9-33 0,-1 4 24 16,2-1-40-16,-10 4 8 31,-7-1-16-31,10 3 56 16,-10 5-8-16,7-1-96 0,-7 3-8 15,8 0-264 1,8 0 168-16,-1 0 32 0,2 3 72 0,7-3 16 31,0 0 40-31,8 0 8 16,0 0-8-16,-8-16-40 0,7-7 32 15,-6-2 0-15,-1-7-40 16,-17 1 72-16,1-4-64 0,-8 3-8 16,0 3 112-16,0 7 104 31,-8 6 40-31,1 10-72 16,-10 6-192-16,-7 0-128 0,9 13-40 0,-2 12 0 15,10 6-176-15,7 11 80 16,0 3-449-1,15-4-663-15,57 3-1040 0,-9-9-1881 16,1-12-1401 0</inkml:trace>
  <inkml:trace contextRef="#ctx0" brushRef="#br0" timeOffset="64160.6422">17363 6629 7737 0,'0'0'3265'0,"0"0"-337"31,0 0-447-31,0 0-769 16,0 0-415-16,0 0-297 0,0 0-408 16,0 0-376-16,-9-32-216 0,18 32-160 15,23 20 112-15,-1 2 40 16,1 12 0-16,16 11 0 31,1 15 0-31,-3 7 0 0,19 24-48 16,-18-3 48-16,9 3 0 0,0-2-48 15,-15-19-32-15,5 3-40 16,-5-10-8-16,-9-12 128 16,-8-6-192-16,-9-11 112 15,9-2 40-15,-7-9 48 16,-10-5-8-16,10-2 8 15,-2-6-320-15,-8-7-440 0,-7 3-609 16,9-6-735-16,-1-3-737 16,-1-13-6185-1</inkml:trace>
  <inkml:trace contextRef="#ctx0" brushRef="#br0" timeOffset="64847.3267">17800 7540 11202 0,'0'0'2993'0,"0"0"-217"15,0 0-847-15,0 0-1025 16,0 0-504-16,0 0-184 0,41 0-120 31,-26 0-88-31,9 3 0 16,1 7-8-1,-1 2 0-15,0 11-8 0,8 2 8 0,-8 4-8 16,0 0 80-16,8-4-120 16,-18 0 48-16,11-6 0 0,-18-6 96 31,2-7-48-31,-1-6-40 0,-1 0 232 15,3-6 184-15,-3-19 112 16,8-7-344-16,2-10-184 0,-10-2-8 16,10-3 8-16,-2 3 0 15,-6 2 0-15,-2 6-8 16,-7 5-8 0,0 6-208-16,0 5-712 0,0 11-1601 15,-7 3-3080 1</inkml:trace>
  <inkml:trace contextRef="#ctx0" brushRef="#br0" timeOffset="66218.6262">16040 6293 1136 0,'0'0'4217'0,"0"0"-3177"16,0 0 64-16,0 0-304 0,0 0-104 31,0 0-63-31,0 0-153 16,-9 6-240-16,9-3-56 15,0 1 248-15,0-4 112 0,0 3 304 0,0-3-40 16,0 0-112-16,0 0 17 15,0 0-217-15,0 0-112 16,0 0-128 0,-7 2-160-16,7 2-96 15,0 2-56-15,0 1 56 16,0 3 0-16,0-2 80 0,0 5 40 16,0-4 32-16,16 8 16 0,9-2 128 15,-3 2 176 1,19 1 272-16,-9-1-168 15,-8-2-368-15,0-2-104 16,0-4-96-16,-16 1 41 16,-1-3-49-16,0-2 0 0,-7 2 8 15,10-4-8-15,-10-3 48 16,0 0 24 0,0 0 88-16,0 0 368 15,0 0-8-15,0 0-184 16,0 0-112-16,0 0-168 0,0 0-48 15,0 0-8-15,0 3-8 16,0 1-88-16,0 6 32 0,0 2 64 31,-10 3 8-31,-4 8 8 16,-11 6 80-16,1 2-96 16,-7 7 0-16,-1 4-56 0,8 8-1320 15,7-5-2649-15,17-14-1913 0</inkml:trace>
  <inkml:trace contextRef="#ctx0" brushRef="#br0" timeOffset="70610.2931">16509 7271 9762 0,'0'0'3184'16,"0"0"-351"-16,0 0-801 15,0 0-991-15,0-4-361 0,0 4-160 0,0 0-152 16,10 0-80-16,-10 0-72 16,0 0-128-16,0 0-88 0,0 7-80 31,0 12-128-31,0 9 208 15,0 16 144-15,7 11-8 16,0 2 104-16,3 2-112 0,-3 6-120 16,8-12 104-16,-6-1-96 15,-1-18 64-15,-1-5-80 0,3-10 48 32,-10-10-40-32,0-5 0 15,7-4-8-15,0 0-240 0,10-19-840 16,-2-4-2833-1,-6 0-2992-15</inkml:trace>
  <inkml:trace contextRef="#ctx0" brushRef="#br0" timeOffset="71080.0088">16956 7353 8977 0,'0'0'2377'0,"0"0"-641"16,0 0-1048-16,0 0-407 15,0 0 55-15,0 0 112 0,0 0 392 16,-56 118-32-16,49-77-40 16,7 10 0-16,0-4-152 0,0 7-295 31,7-3-145-31,17-3-8 16,0-4-72-16,1-12-48 0,6-10 8 15,1-9 8-15,-1-13-64 16,10 0-8-16,-2-22-280 0,2-17 88 15,-9-15 80-15,-17-9 40 32,2-7 80-32,-10-3 0 15,-7 0 0-15,0 13 224 0,-24 8 408 16,-8 12-256-16,-7 8-376 16,-9 10-8-16,-8 12-1344 0,8 10-2945 15,9 0-4849-15</inkml:trace>
  <inkml:trace contextRef="#ctx0" brushRef="#br0" timeOffset="124241.4991">9434 7178 9129 0,'0'0'2361'0,"0"0"-961"0,0 0 609 0,0 0-633 15,0 0-360-15,0 0 72 16,-24-13-95-16,17 7-113 16,-3 6-120-1,10 0-256-15,0 0-160 16,0 0-136-16,0 0-88 0,0-3-64 16,0 3-48-16,0-6 256 0,24-4-208 15,8-9-48-15,48-22 88 16,41-15-96-1,37-25 64-15,17-4-64 16,-8 5 0-16,-7 8-96 16,-55 24-240-16,-25 12-32 15,-34 11 56 1,-14 9 88-16,-8 3 168 16,-7 1 56-16,7-1 48 0,-24 4-48 15,7 3-160-15,-7-1-808 16,0 4-801-16,8 0-799 15,-8-1-1361-15,0 2-3096 0</inkml:trace>
  <inkml:trace contextRef="#ctx0" brushRef="#br0" timeOffset="124659.401">10310 6404 8585 0,'0'0'3281'0,"0"0"-1056"16,0 0-233-16,0 0-784 0,0 0-272 15,0 0-215 1,-7-7-105-16,7 7-168 15,0 0-88-15,0 0-112 16,0 0 40-16,0 0-96 16,0 0-192-1,0 3 56-15,24 7-56 0,-2 2 160 0,12 5-152 16,12 2 144 0,3 0-48-16,7 3-104 15,-8 0 48-15,-1 7-48 16,-7-7-16-16,-15 3-40 0,-10 4-24 15,-15-1-32-15,0 11 40 16,-25 8 16-16,-62 46 40 0,7-11-1328 31,-8-6-3673-31</inkml:trace>
  <inkml:trace contextRef="#ctx0" brushRef="#br0" timeOffset="135669.0683">10349 4813 9794 0,'0'0'1776'0,"0"0"-264"15,-119-29-359-15,73 20-329 0,-2 6-40 16,-1 3-96-16,10 0-384 16,-9 0-104-16,-1 3 72 15,3 13-200-15,-10 6 56 0,-9 7 112 32,2-1 16-32,-8 7 681 0,-2 3-433 15,1 6-184 1,1 1 56-16,8 2 8 0,7 1-216 0,8 0-16 15,-1 3-24 1,10 0-32-16,8 3-8 0,6 0 64 16,9 3-144-1,8-3 72-15,1 0-80 16,7-6 80-16,7-4-64 0,25-4 48 16,9-1 8-16,5-7-56 0,19-4 64 15,14-5-16 1,25 2-16-16,24-4 8 15,30-1-48 1,10-4 0-16,-16-6 0 0,-18-1 0 16,-13-5-8-16,-26-4-56 0,-8 0 40 15,-14 0 16-15,-10 0-48 16,17-7 40-16,8-9 0 0,7 3 8 31,-8-6-8-31,-7 0 8 16,-15 0 0-16,-2-3 8 15,-16-6 0 1,1-4 64-16,-16-3-56 0,0-7 64 0,-16-5 80 16,1-7 0-16,-17-6 80 0,0-7-144 31,0-9-32-31,-24 0-56 16,-8-7 56-16,-16 0-16 0,-8 7-48 15,0 7 8 1,-24 5 128-16,-7 4-56 15,-25 5 88-15,-39 11-112 0,-25 15-40 0,-7 17-16 16,40 12 0 0,46 0-392-16,27 6-1680 15,29 0-2833-15,9 1-1793 16</inkml:trace>
  <inkml:trace contextRef="#ctx0" brushRef="#br0" timeOffset="136686.9831">9123 3534 3368 0,'0'0'7778'15,"0"0"-6146"-15,0 0-327 16,0 0-721-1,-152-26-312-15,113 45-64 0,0 16-80 0,5 3 80 16,19 3-96-16,8 4-112 16,7-4 176-1,0-2 16-15,22-2-32 32,12-2 40-32,-3-6 0 15,8 3-48-15,10-7 0 0,-10-3-32 16,9 3-48-16,-16 0-72 15,0-2 16-15,-8-7 0 0,-17 3-16 16,-7-3-104-16,0 0 104 16,0 0 48-16,-22 3 64 15,5-6-96-15,0-4-16 0,10-9-1032 16,7 0-2809-16,0 0-2864 0</inkml:trace>
  <inkml:trace contextRef="#ctx0" brushRef="#br0" timeOffset="137188.412">9362 3819 11842 0,'0'0'4977'16,"0"0"-3249"-16,0 0-607 15,0 0-737 17,0 0-384-32,0 0-40 0,0 0 40 0,0 0 72 0,31 137-64 15,-21-105 8-15,-3-7-16 16,-7-9 8-16,7-3-8 0,-7-10 48 15,0-3 24-15,0 0 168 32,0-10 328-32,10-15-8 15,-3-7-352-15,-7-3-136 0,8 0-72 16,-1 11 8-16,2 4 32 0,-1 7-40 16,-1 10-48-16,-7 3 0 15,17 0-120-15,-10 9 24 31,18 11-56-31,-9 2 200 0,7 0 0 16,-7 0 8-16,1-6-8 16,-9-7 8-16,-1-6 40 0,0-3 72 15,3 0-16-15,-3-18 88 16,-7-11-48-16,8-6 16 16,1 0-104-1,6 4-8-15,-15 11-48 0,7 8-8 16,3 5-112-16,-10 7-288 15,7 4-592-15,0 14 344 16,3 11-192-16,5 0-921 0,9-4-975 16,7-15-169-1,1-4 128 1,-8-6-167-16</inkml:trace>
  <inkml:trace contextRef="#ctx0" brushRef="#br0" timeOffset="137468.1955">9864 3784 7297 0,'0'0'4385'0,"0"0"-1648"0,0 0-89 16,0 0-791-16,0 0-833 31,0 0-632-31,-39-16-392 16,30 42 0-16,9 9-16 0,0-3-40 15,0-4 48-15,0-5-104 0,0-8 8 47,16-8-64-47,1-7-104 0,-10 0 192 0,8-10 80 16,-5-13 112-16,-10-1 80 0,7 1 104 15,-7 1 168-15,0 6-176 16,0 6 104-16,0 10-320 0,0 0-72 16,0 0-424-16,0 7-472 15,8 9 304-15,1 0-401 32,6-7-1119-32,9-9-417 0,8-9-1543 15,-16-20-4282-15</inkml:trace>
  <inkml:trace contextRef="#ctx0" brushRef="#br0" timeOffset="137658.6479">10056 3232 8993 0,'0'0'4553'0,"0"0"-1792"0,0 0-441 16,0 0-927-16,0 0-1393 0,0 0-24 16,0 0-80-16,-8 76 88 0,23-13 16 15,9 7 0-15,0 3 0 31,1-9-136-31,-1-7-456 16,0-12-761-16,-2-13-503 0,2-17-185 16,-7-15-327-16,-2-22-625 15,2-13-3512-15</inkml:trace>
  <inkml:trace contextRef="#ctx0" brushRef="#br0" timeOffset="137828.8247">10247 3321 5657 0,'0'0'4217'0,"0"0"-129"16,0 0-1007-16,0 0-904 15,0 0-953-15,0 0-1224 0,0 0-80 16,-24 13 80-16,39 49 0 16,9 9 0-16,0 2-184 31,17 6-1633-31,-9-16-2455 0,-1-18-1626 0</inkml:trace>
  <inkml:trace contextRef="#ctx0" brushRef="#br0" timeOffset="139058.3701">9864 4166 8553 0,'0'0'4921'15,"0"0"-2176"-15,0 0-369 16,0 0-511-16,0 0-713 0,0 0-456 16,-8 0-288-16,8 0 32 15,0 0-151 1,15 0-113-16,19 0 16 0,22-17-72 15,-1-5-48-15,16 0-72 16,2-6-240-16,-10-1-393 16,-7 4-551-16,-8-7-1008 0,-16 9-2241 15,-17 1-1376-15</inkml:trace>
  <inkml:trace contextRef="#ctx0" brushRef="#br0" timeOffset="139818.2527">10048 3889 9498 0,'0'0'5105'15,"0"0"-2321"-15,0 0 9 0,0 0-977 0,0 0-912 16,0 0-472-16,-9-16-167 15,9 16-265-15,0 7-64 0,0 14-233 16,17 15 297 0,7 15 32-1,7 9 32-15,1 4-64 16,9 2-288-16,-9 4-1136 0,7-16-2889 0,-15-16-3673 16</inkml:trace>
  <inkml:trace contextRef="#ctx0" brushRef="#br0" timeOffset="140621.2333">10589 3861 9057 0,'0'0'5322'16,"0"0"-3202"-16,0 0-208 31,0 0-751-31,0 0-673 16,0 0-368-16,0 0-112 0,0 0 128 16,-87 98 16-16,70-47 64 0,17 3-96 15,0 0-40-15,0-6-64 0,24-4 40 16,8-9-56-1,0-10-72 1,9-6-440-16,-2-16 16 16,2-3-312-16,-10-12 95 0,1-20 129 15,-8-16 512-15,-16-3 72 16,-8-9 648-16,0 6 241 0,-32 3-17 0,8 10-72 31,0 10-360-31,-1 11-312 16,10 12-128-16,-1 8-848 15,8 5-3113-15,8 11-2944 0</inkml:trace>
  <inkml:trace contextRef="#ctx0" brushRef="#br0" timeOffset="140969.0132">10924 3895 13242 0,'0'0'3081'0,"0"0"-1657"15,0 0-439-15,0 0-681 0,0 0-168 16,0 0-72-16,-87 124-56 16,87-79 40-16,0-4-48 15,7-3-8-15,18-3-464 0,-1-13-81 16,0-12-55-1,8-10-64-15,-8 0 0 16,-2-10 440-16,2-24 232 0,-7-8 72 16,-17-9 800-16,0 1 600 15,0-2 49-15,-17 11-353 0,2 6-368 16,-1 10-520 0,1 16-280-16,5 9-136 15,10 0-1968-15,0 0-4570 16</inkml:trace>
  <inkml:trace contextRef="#ctx0" brushRef="#br0" timeOffset="141201.6628">11162 3870 8937 0,'0'0'6682'0,"0"0"-5282"16,0 0-944-16,0 0-56 0,0 0 72 31,10 149-7-31,5-95-153 16,-8 3-136-16,10 0-120 0,0-6 16 15,-3 0-72-15,3-9-777 16,-2-7-759-16,2-14-776 16,-10-8-1505-16,1-10-856 0</inkml:trace>
  <inkml:trace contextRef="#ctx0" brushRef="#br0" timeOffset="141430.1543">11140 3851 8857 0,'0'0'5722'15,"0"0"-3522"-15,0 0 1 16,0 0-977 0,-17-121-872-1,25 109-352-15,16 2-160 0,8 10-584 0,-1 0-465 0,1 13-39 16,-8 12 304-16,-7 10 152 15,-10 7 392-15,-7-1 384 16,0 3 16 0,-15-6 568-16,-1-3 72 15,-1-3-336-15,9-3-304 16,8-10-1216-16,0-10-3649 0</inkml:trace>
  <inkml:trace contextRef="#ctx0" brushRef="#br0" timeOffset="141645.34">11529 3762 776 0,'0'0'14675'0,"0"0"-11499"31,0 0-1463-31,0 0-953 16,0 0-448-16,0 0-256 0,0 0-56 0,97-82-344 15,-58 66-656-15,-8-7-1169 16,-14 5-2088-16,-2 1-1088 16</inkml:trace>
  <inkml:trace contextRef="#ctx0" brushRef="#br0" timeOffset="141846.0467">11538 3501 6705 0,'0'0'7418'16,"0"0"-5138"-16,0 0-1232 31,0 0-256-31,0 0 49 0,15 118-201 0,9-70-248 16,-7 6-200-16,7 0-104 0,-1-6-88 16,1 6-632-16,-7-17-2385 0,-10-11-5369 15</inkml:trace>
  <inkml:trace contextRef="#ctx0" brushRef="#br0" timeOffset="143075.0569">11961 3371 13354 0,'0'0'4921'16,"0"0"-2808"-16,0 0-697 16,0 0-832-16,0 0-200 15,0 0-240-15,87-44-64 0,-55 25-80 0,7-3 0 16,-8 0 0-16,-6 3-216 16,-9 6-168-1,-8 4-56-15,-8 5-192 16,0 4-96-1,0 0 88-15,-8 0-192 0,-8 6 271 16,8 14 297-16,-9 5 152 0,10 4 112 16,-1 2 168-16,8 5 64 0,0 1-39 31,0 8 23-31,25 2-64 16,-10 7 0-16,9 0-32 15,7 0-56-15,-6 3-16 0,6-9-48 16,-14 0 0-16,-2-10-56 15,-6-9 48-15,-9-11 0 16,0-5 8 0,0-9 48-16,-17-4 376 15,2 0-136-15,-1 0-56 16,-1 0-232-16,2-13-376 0,15-9-1337 16,0-1-3872-16,0-2-4297 0</inkml:trace>
  <inkml:trace contextRef="#ctx0" brushRef="#br0" timeOffset="143417.2006">12519 3581 6905 0,'0'0'8418'16,"0"0"-5498"-16,0 0-1063 16,0 0-961-16,0 0-776 15,0 0-120-15,0 0-8 16,0 0 8-16,0 0 0 15,-49 114-56-15,49-91 48 0,0-7 0 16,0-7-64-16,0-6-72 16,0-3 144-1,15 0 72 1,-5-19 152-16,-3-7-80 0,0-2 48 16,-7 0 8-16,0 6-152 0,0 2 136 15,0 8-80-15,0 9-80 16,0-1-24-16,0 4-296 0,10 0-1016 31,-3 12-553-31,8 5-559 16,9-2-1425-16,-7-2-368 15,7-6-3576-15</inkml:trace>
  <inkml:trace contextRef="#ctx0" brushRef="#br0" timeOffset="143686.9287">12519 3581 6793 0,'150'0'6289'15,"-150"-10"-2224"1,0 5-1528-16,0 1-737 15,0 1-816-15,0 3-704 16,0 0-280-16,0 7-328 0,8 11 128 16,9 4 192-1,-3 7 8-15,11 0 0 0,-9-1 16 16,-1-6 0-16,-5-6-16 16,4-9-64-16,-6-4-8 15,-8-3 72-15,17-10 152 16,-10-12-24-16,-7-9 152 15,0-5-136-15,9 1-88 0,-9 4-40 16,0 2-16 0,0 10-40-16,0 4-152 15,0 4-688-15,8 9-1320 16,7 2-3273-16,1 0-1801 0</inkml:trace>
  <inkml:trace contextRef="#ctx0" brushRef="#br0" timeOffset="144030.3658">13019 3501 11930 0,'0'0'4841'15,"0"0"-2528"-15,0 0-705 16,0 0-872-16,0 0-552 0,0 0-184 31,-63 16-8-31,48 10-72 0,15 2-16 16,-9 1 80-16,9-4 16 15,0-2-48-15,0-7 0 0,9-10-240 16,6-3 16-16,9-3 56 16,-7-9 216-1,5-14 0-15,2-5 16 16,-16-1 32 0,9 7 176-16,-10 0 184 0,-7 12 8 15,9 1-112-15,-1 5-304 0,-1 4-120 0,1 0-360 16,8 10 32-16,9 9-712 31,14-3-1929-15,-8 0-2392-16,10-10-4465 0</inkml:trace>
  <inkml:trace contextRef="#ctx0" brushRef="#br0" timeOffset="144515.3798">13553 3181 15211 0,'0'0'4145'0,"0"0"-3177"0,0 0-568 15,0 0-392-15,0 0 136 16,-46 136 24-16,36-82-72 31,10 3-48-31,0-3-48 0,0-6-336 16,10-10-672-16,12-10-713 15,2-11-495-15,17-17-849 0,-9-13-1224 16,-1-9-3272-16</inkml:trace>
  <inkml:trace contextRef="#ctx0" brushRef="#br0" timeOffset="144733.768">13706 3410 7769 0,'0'0'5297'16,"0"0"-2368"-16,0 0-457 15,0 0-1023-15,0 0-1009 0,-65 18-192 0,50 15-248 16,7-1-32-1,8-1-360-15,0-2-592 16,15-14-617 0,9-8-119-16,8-7-153 0,0-7-399 15,-8-21 288-15,-8-4 1984 16,-8-3 1496-16,-8 3 1513 0,0 7-585 16,-17 3-1384-16,-5-1-1040 15,5 8-888 16,0-1-4201-31</inkml:trace>
  <inkml:trace contextRef="#ctx0" brushRef="#br0" timeOffset="145102.2926">13961 2930 8489 0,'0'0'8906'0,"0"0"-6489"31,0 0-1561-31,0 0-704 0,0 0 88 16,0 111 256-16,0-51-72 16,0 5-128-16,0-6-168 15,0-4-80-15,7-8 0 0,0-8-48 16,3-11-88-16,-3-12-136 16,-7-10-112-16,0-6-72 0,0 0 408 0,0-3 112 15,0-14-112 1,-7 2-160-16,-10 5-16 31,-7 5 168-31,0 5-176 0,1 3 136 16,-1 19-48-16,-8 6 96 0,16 4-8 15,16-1-160-15,0-1-1048 0,7-12-593 16,42-18-943-16,-10 0-1241 16,2-6-2465-16</inkml:trace>
  <inkml:trace contextRef="#ctx0" brushRef="#br0" timeOffset="145237.2731">14104 3324 5873 0,'0'0'9194'0,"0"0"-4633"0,0 0-2809 16,0 0-936-16,0 0-816 31,0 0-112-31,0 0 48 0,0 51 64 16,7-30 0-16,1 2-240 15,8-10-560-15,-8-10-824 0,9-3-2537 16,-10 0-2297-16</inkml:trace>
  <inkml:trace contextRef="#ctx0" brushRef="#br0" timeOffset="145382.0319">14111 3095 11626 0,'0'0'4345'15,"0"0"-4201"-15,0 0-144 31,0 0-3089-15,0 0-3936-16</inkml:trace>
  <inkml:trace contextRef="#ctx0" brushRef="#br0" timeOffset="145643.6102">14215 3270 10458 0,'0'0'5889'15,"0"0"-4441"-15,0 0-111 0,0 0-361 16,0 0-248-16,0 0-448 15,0 0-232-15,39 111 88 16,-22-104-64-16,-9-7-72 0,8 0-8 31,-1 0-120-31,2-19 8 0,-10-1-264 16,10 1 136-16,-9 6 176 16,-1 1-48-1,2 6-72-15,-1 6 8 0,-1 0 16 0,-7 0-72 16,8 0-504-16,16 0-809 31,-7 0-1159-31,-2 0-2706 0</inkml:trace>
  <inkml:trace contextRef="#ctx0" brushRef="#br0" timeOffset="146009.4458">14565 3143 10490 0,'0'0'5785'0,"0"0"-3633"16,0 0-911-16,0 0-857 15,0 0-256-15,0 0 40 0,-46 102-96 16,36-67-72-16,10-4-224 16,0-8-192-16,0-8-312 0,17-5-17 15,-9-10 201 1,-1 0 544 0,10 0 72-16,-1-3 128 0,-1-4 288 0,-7 4-23 15,9 3-409-15,-1 0-56 16,7 20-152-16,-7 10-16 15,9 15 159-15,-1 7-855 0,-9 1-624 32,1 7-304-17,-8-5 927-15,-8-4 321 16,0-4 544-16,-32-12 536 0,-7-4 1473 0,6-11 487 16,-6-14-831-16,14-6-433 0,10 0-248 15,6-22-424-15,9-13-560 31,17-13-624-31,46-34-1136 16,-7 6-3081-16,-8 0-9874 0</inkml:trace>
  <inkml:trace contextRef="#ctx0" brushRef="#br0" timeOffset="199997.5937">23579 15881 9297 0,'0'0'2425'16,"0"0"-585"-16,0 0-303 15,0 0-161-15,0-6-312 16,0-1 0-16,0 1-175 0,0-4 39 31,0 1-120-31,0-1-112 0,15-5-208 16,1-1-320-16,9 0-72 16,14-7-96-16,17 4-8 15,7 1 8-15,9 8-16 0,-8 10 16 16,-9 0-168-16,-6 3-32 31,-18 26-232-31,-14 9-136 0,-17 13 256 16,-17 12 192-16,-31 10 120 15,2 6 48-15,-10 1-40 16,7-1-8-16,18-3 8 0,7 4-8 16,24 2 0-16,0-2 8 15,24 2-8 1,15-6 8-16,17-2 0 15,7-8-8-15,9-2 0 0,-8-4 0 16,-9-3-88-16,-6 4 8 16,-18-5-8-16,-23-1 32 0,-8 2 56 15,-32-1 272 1,-7 5 432 0,-9 2-144-16,-1 8-264 0,18 2-184 15,16 3-112 1,15 3-40-16,24 4 24 0,32 3-128 15,22 2-88-15,10-2-168 0,8-3-208 0,-8-7 88 32,-8-6 184-32,-24 2 216 15,-32-1 64-15,-24-5 56 0,-10-3 328 16,-53-2 480-16,-32 2-88 16,-33 1-320-16,1-10-160 0,16-9-104 15,31-14-136-15,24-15-144 31,15-22-1064-31,9-20-1072 0,32-25-6226 16</inkml:trace>
  <inkml:trace contextRef="#ctx0" brushRef="#br0" timeOffset="200638.4829">25363 16250 14739 0,'0'0'2808'0,"0"0"-1095"15,0 0 23-15,0 0-968 32,0 0-768-32,0 0-48 15,0 0-264-15,0 0 312 0,136 25 88 16,-56 0-32-16,15 0 16 0,1 7 8 15,-1 4-80-15,-7 1 0 32,-16 5 0-32,-25-1-56 0,-16 3-32 15,-21 7 32-15,-10-3 56 16,-41 6 24-16,-15-1 48 0,-7-1-64 16,-1-2 128-16,9-5-128 0,6-10 0 15,18-4 0-15,6-2-8 16,11-10-600-1,14-6-1184-15,22-13-2201 16,19 0-280-16,7-19-5105 0</inkml:trace>
  <inkml:trace contextRef="#ctx0" brushRef="#br0" timeOffset="200949.8094">26193 16037 11810 0,'0'0'2801'0,"0"0"-1865"0,0 0 984 16,0 0-752-16,0 0-1096 31,0 0-72-31,0 0-64 16,22-15 64-16,34 32 137 0,16 6-1 0,-8 6-24 15,8 9-64-15,-1 9-48 16,-15 10-40-1,-8 10 40-15,-16 6 0 16,-25 6 8-16,-7-2 8 16,-15-4 40-1,-33-6 32-15,-15-7 64 0,-10-9 16 0,10-7-160 16,7-12-8-16,24-10-88 16,32-15-1545-16,8-7-2824 0,23 0-72 15</inkml:trace>
  <inkml:trace contextRef="#ctx0" brushRef="#br0" timeOffset="201491.1271">27739 15850 14299 0,'0'0'2328'16,"0"0"281"-1,0 0-1121-15,0 0-912 16,0 0-552-16,0 0-24 15,0 0-240-15,0 63 216 0,15-6 24 16,9 12 216-16,-7 14-88 0,5 3-32 16,2-3 0-16,0-1-88 31,-7-6 64-31,-2-12-72 16,-6-7-448-16,-1-16-328 0,-8-12-736 15,14-13-697-15,-4-10-936 16,5-6-1584-16</inkml:trace>
  <inkml:trace contextRef="#ctx0" brushRef="#br0" timeOffset="201731.2517">28263 15983 11258 0,'0'0'3097'0,"0"0"-681"15,0 0-55 1,0 0-1377-1,0 0-728-15,0 0-256 16,0 22-168-16,10 25 168 0,-3 17 8 16,8 10 64-16,9 1-8 15,-15-2-64-15,6-6-72 0,-7-7-304 16,1-12-504 0,-1-13-433-1,-1-16-1055-15,-7-19-121 0,0-10-607 16,0-22-4002-16</inkml:trace>
  <inkml:trace contextRef="#ctx0" brushRef="#br0" timeOffset="202001.9796">28312 15633 12602 0,'0'0'2369'15,"0"0"263"-15,0 0-1111 16,0 0-1041-16,24-104-472 0,15 94-8 31,2 10-120-31,5 0-104 16,3 22-337-16,-18 20-183 0,-6 8 168 15,-25 11 280-15,0-1 216 16,-25-3 80-16,-14-9 640 16,8-10 433-16,-3-13-161 0,3-6-432 15,8-6-480 1,23 0-128-16,0-7-2153 15,0-6-3904-15</inkml:trace>
  <inkml:trace contextRef="#ctx0" brushRef="#br0" timeOffset="235577.7441">21754 6245 13066 0,'0'0'2809'16,"0"0"96"-1,0 0-1265-15,0 0-408 16,0 0-576-16,0 0-440 0,0 0-216 16,0 0-184-16,0-32-120 15,0 52 248-15,0 4 56 0,7 8 8 16,10-3 56 0,-10-4-56-16,10-2 0 15,-2-8 112-15,9-8-40 16,15-7 0-16,10 0 112 0,14-7-32 15,9-18 16-15,16-3-88 16,-1-7-48-16,1 3-40 0,-8 0-88 31,-17 3 40-31,2 7-24 16,-18 0-96-16,-16 9-344 0,10 13-632 16,-17 0-1697-16,-9 0-3032 0</inkml:trace>
  <inkml:trace contextRef="#ctx0" brushRef="#br0" timeOffset="236504.4628">23171 7521 10082 0,'0'0'3072'16,"0"0"-767"-16,0 0-1241 0,0 0-360 31,0 0-160-31,0 0-200 15,10-19-72-15,-10 19 177 16,0 0 23 0,0 0-112-16,0 0-136 15,0 0 48-15,0 0-40 16,0 0 112-16,0 0 104 0,0 0-32 16,0 0-8-16,0 0-136 15,0 0-104-15,0 0-112 0,0 0-56 16,0 0-584-16,0 0-1680 0,-10 0-4858 15</inkml:trace>
  <inkml:trace contextRef="#ctx0" brushRef="#br0" timeOffset="237107.902">22812 8953 11322 0,'0'0'4041'0,"0"0"-1609"16,0 0-1007 0,0 0-777-16,0 0-624 0,0 3-24 0,10 13-192 15,-10 6 192-15,7 4 168 16,-7 3 24-16,8-4-88 0,1-3 32 15,-2-6-40-15,1-3-16 16,-1-11 16-16,17-2 168 16,1 0 368-16,23-17-24 0,8-13-328 15,14-1-208-15,3-4-64 0,7-4-8 32,0 2-176-32,-2 5-256 15,-5 0-304-15,-10 0-264 16,2 4-889-16,-9 2-863 15,-25 10-2169-15</inkml:trace>
  <inkml:trace contextRef="#ctx0" brushRef="#br0" timeOffset="237780.982">21761 9982 13898 0,'0'0'2401'16,"0"0"256"-16,0 0-1273 15,0 0-336-15,0 0-384 16,0 0-224-1,0 0-400-15,0 0-40 0,0 0-232 16,17-22 8-16,-17 50 224 16,0 13-72-16,0 4 72 0,7-1 112 15,-7 1-64-15,17-10-48 16,-2-7 8 0,17-8 40-16,9-14 32 15,5-6 24-15,19-16 64 0,13-19-48 16,19-9-120-16,-2-5-216 15,2 2-296-15,-2 3-656 0,24-7-728 16,-32 10-2425-16,-14 12-3689 16</inkml:trace>
  <inkml:trace contextRef="#ctx0" brushRef="#br0" timeOffset="238373.9972">23603 11176 12482 0,'0'0'2489'0,"0"0"471"16,0 0-1263-16,0 0-985 0,0 0-224 16,0 0-336-16,0 0-152 31,15 6-8-31,-8 16-120 15,3 13 128-15,-10 4 64 0,7 2-8 16,1 0 64-16,-8-3-88 16,9-10-32-16,-2-6 0 0,8-11 0 15,9-11 168-15,17 0 24 16,6-26 128-16,25-15-120 31,-1-7-112-31,26-9-80 0,-2 3-8 0,9 0-184 16,-9 0-352-1,9 9-368-15,15-9-1009 0,-22 13-3432 0,-27 3 456 16</inkml:trace>
  <inkml:trace contextRef="#ctx0" brushRef="#br0" timeOffset="239273.8472">21730 11423 11450 0,'0'0'1792'0,"0"0"961"16,0 0-969-16,0 0-671 0,0 0-361 15,0 0-160 1,-32 0-176 0,39 0-152-16,25 0-64 0,16 0 64 15,32 0 128-15,39-3-40 16,41-6-176-16,15-4-104 16,-7 4-24-16,-32-1-48 15,-49 3-16-15,-31 1-384 16,-17 0-376-16,9 3-248 15,-16-4-833-15,-15 1-975 0,-10 3-1841 16,-7 3-3177-16</inkml:trace>
  <inkml:trace contextRef="#ctx0" brushRef="#br0" timeOffset="239642.1245">21858 11649 9378 0,'0'0'1528'16,"0"0"464"-16,0 0-807 15,0 0-577-15,0 0-56 0,0 0 0 0,0 0-176 16,-9 12 8-1,18-8 96 1,-2 2 600-16,25 3 25 0,7-2-137 16,9-1-312-16,8-3-312 15,24 0-200-15,0-3-56 16,8 0 8-16,7 0-88 0,-15 0-8 0,-8-6 0 31,-25 0-64-15,-6-3-56-16,-10 5 16 15,-16 1-40-15,-6-3-384 0,-9 6-560 16,0-4-1609-16,0 2-3392 0</inkml:trace>
  <inkml:trace contextRef="#ctx0" brushRef="#br0" timeOffset="307512.7864">23824 5727 8569 0,'0'0'2009'15,"0"0"-1305"-15,0 0 832 16,-14-9-544-16,14 9-407 0,0 0-233 16,0 0-72-16,0 0-80 15,0 0-120-15,0 0-72 0,7 0 0 32,17 13 96-32,15-1 776 15,17 4-56-15,33 6-272 16,38-3-32-16,48 1-272 0,24-1-152 15,0-8-16-15,-8 0 65 16,-14-5-145-16,-2-3 48 0,-7 0-8 31,-10-3-40-31,-6 0-48 16,-1-3-24-16,-8-13-41 16,-7-3 33-16,0-6-40 0,-32 3 112 0,-9 0 8 15,-32 3-8-15,0-1-8 16,10-8 16-16,-1-7 8 15,-1-6 0 1,-8-4 56-16,-7-2 8 16,-15-2-8-16,-9-1 145 15,-8 3-9-15,-9-1-8 0,-6-3-88 16,-9 0-24-16,0 1-72 16,-24-4-8-16,-24-4-8 31,-8 1 0-31,-7 0 0 0,-17 3-40 15,-8 1-48-15,8 1 96 0,0 5 0 16,0 2 56-16,2 1-56 0,-2 3-56 16,-7 2 56-16,-3 4 40 15,3 4 24 1,-8 5-64-16,0 4 0 16,-26 4 0-16,-15 1-16 15,-14 5 16-15,6 5-16 16,33 1 8-16,23 6-88 0,25 0 88 15,-17 0-32-15,-7 0 40 0,-18 6 0 32,11 10 0-32,-11 7-16 15,10 2 8-15,-1 3-8 16,8 7-32 0,-7 3 40-16,15 4 8 0,-7-5-8 0,7 8 8 15,0-1-72-15,7 4 64 0,3 3 8 16,6 0-8-1,9 3-64-15,6 6 72 16,10 4-16-16,6-1-104 16,10 7 71-16,7-1 41 0,8 2-56 15,8 2 64-15,0 0 72 16,24-3-31-16,8-4-33 16,15-9 48-16,18-6-48 15,30-6 64-15,40-14-16 16,48-15-56-16,40-16-160 15,9-10-1489 1,-49-15-2320-16,-55-13-5473 16</inkml:trace>
  <inkml:trace contextRef="#ctx0" brushRef="#br0" timeOffset="318181.8474">26176 6721 9153 0,'0'0'3961'15,"0"0"-1824"-15,0 0 215 16,0 0-1015-16,0 0-449 0,0-3-184 16,0 3-320-16,0 0-104 15,0 0-16-15,0 0-216 0,0 0-48 16,0 13-80-16,0 9 80 16,0 10 152-16,0 9-96 0,0 3 112 15,0 7-160 1,0 3 48-16,0 0 80 15,7-6-88-15,10-4-40 16,-2-6 40-16,9-9-48 0,0-10 8 16,8-13 104-16,9-6 88 15,22-12-56-15,32-39 96 0,48-28 40 32,42-27-176-32,21-1-48 15,2 12-56-15,-25 18-64 0,-40 26-64 16,-31 13 16-16,-32 6-8 15,-25 13-56-15,-6 4 32 32,-10-5 24-32,9 5-272 0,-9-4-184 15,-7 6-344-15,1 3-1393 16,-10 1-2672-16,-7 5-2920 0</inkml:trace>
  <inkml:trace contextRef="#ctx0" brushRef="#br0" timeOffset="319250.3255">27482 6033 8065 0,'0'0'4121'16,"0"0"-1960"-16,0 0 63 15,0 0-688-15,24-112-423 16,0 77-185 0,1-1-416-16,-1-1-24 15,7 2-104-15,1 0-152 16,0 1-224-16,-1 2 64 0,-7 3-72 16,8 4-48-16,-8 2-272 15,-7 4-696-15,7 10-1305 0,-9-1-647 31,-6 7-1217-31,-1 3-2177 0</inkml:trace>
  <inkml:trace contextRef="#ctx0" brushRef="#br0" timeOffset="319785.0076">27889 5362 3328 0,'0'0'9290'15,"0"0"-6473"-15,0 0-129 0,0 0-1367 16,0 0-833-16,0 0-376 0,0 0-112 15,127-98-56 1,-94 98-40-16,-10 0-144 31,-7 9-376-31,1 7-89 0,-17 4-23 16,0 2 312-16,-9 2 264 0,-15 2 152 0,9 3 0 16,-9-1 8-16,7-2 0 0,9-4 0 31,-6-3-8-31,14-6-8 15,-10-4 8-15,10 2 0 16,0-6 0-16,0 2 48 0,0-1 0 16,0 4 64-16,17 2 48 15,-2 4-24-15,9 3-16 0,0 3-48 32,0 0-64-32,1 1-8 0,-10-7 0 15,-6-1-304 1,-9-5-72-16,0-4 96 0,-9 1 280 15,-6-3 80-15,-10-4 64 0,1 0-56 16,9 0-88-16,15 0-552 16,0-11-2097-1,0-5-5040-15</inkml:trace>
  <inkml:trace contextRef="#ctx0" brushRef="#br0" timeOffset="320146.4717">28407 5242 808 0,'0'0'10002'0,"0"0"-7866"0,0 0-311 16,0 0-1193-16,0 0-632 0,0 0-64 31,-88 35-24-31,64-3 16 16,17 9 72-16,-1 0 0 15,8 0 0-15,0-3 72 0,8-6 8 16,23-7 0-16,1-5 16 16,9-17-96-16,5-3 0 0,-5-10-320 31,-9-25 144-31,-8-6 176 16,-9-7 0-16,-15-6 784 0,0 7 728 15,-22 2 145 1,-3 7-265-16,-6 16-808 0,7 9-432 15,-8 13-152-15,8 0-1176 0,24 45-1433 16,0-5-2560 0,0 2-5529-16</inkml:trace>
  <inkml:trace contextRef="#ctx0" brushRef="#br0" timeOffset="321000.9474">29093 5321 2712 0,'0'0'10842'0,"0"0"-8089"16,0 0-393-16,0 0-1839 16,0 0-521-1,0 0-272-15,0 0 192 16,-24 108 80-16,16-60 80 15,8-1-24 1,0-5-8-16,0-10 0 0,0-7-32 0,0-13-8 16,0-8 0-16,0-4 264 31,0-13 416-31,0-19 176 0,0-12-592 16,0-10-216-16,0-10-8 15,-9 0-48-15,9 7 0 0,-7 10 0 31,7 9 8-31,-8 15 280 0,8 7 104 0,0 14-120 32,0 2-272-32,0 2-440 0,0 24 88 15,0 9 264-15,0 3 32 16,8 7-64-16,8-8-192 0,7-5-160 16,1-3 64-16,-7-13-136 15,7-11 352-15,-9-5 192 16,9 0 0-1,-7-21 120-15,-2-11-24 16,1-6 8-16,-8 0-32 0,9-1-16 16,-10 5 56-16,-7 12 328 0,7 9 224 15,-7 7-112-15,0 6-552 16,0 0-112 0,0 19-744-16,0 12 584 15,0 11 200-15,10 2-24 0,-3 4-752 16,17 6-969-16,-1-7-895 15,1-15-1721-15</inkml:trace>
  <inkml:trace contextRef="#ctx0" brushRef="#br0" timeOffset="321257.1866">29674 5168 11562 0,'0'0'2945'0,"0"0"-513"0,0 0-1512 16,0 0-816-16,0 0-104 15,0 0-8-15,-71 77-40 0,54-36 48 16,17 0 40-16,0 0 16 16,0 1-40-16,0-7 40 31,24-6-56-31,17-7-704 0,15-19-1136 0,0-3-1145 15,-2 0-3960-15</inkml:trace>
  <inkml:trace contextRef="#ctx0" brushRef="#br0" timeOffset="321758.6467">30008 5216 10362 0,'0'0'2952'15,"0"0"897"-15,0 0-1992 16,0 0-409-16,0 0-600 0,0 0-680 0,0 0-168 15,-46-3-56-15,22 35-8 32,0 5 64-32,7 12-16 0,2-2 8 15,15 7-8-15,0-4 16 16,0-5-64-16,15-6 56 0,16-14-304 16,3-3-104-16,-2-15 128 15,7-7-88-15,2-10 88 47,-10-19 88-47,1-12 88 0,-17-3 8 16,1-10 8-16,-8 3 32 15,-8 7 64-15,0 2 344 0,0 10 352 16,-8 7-72-16,-8 6-176 16,1 6-208-16,7 10-224 15,-16 3-16-15,7 0-192 0,3 10 24 16,-3 12 24-1,0 3-8-15,17 7 104 0,0 3-24 0,0 3-144 16,0 0-24-16,24-1-32 16,8 9-48-16,1-4-248 15,-1 1-561 1,0 2-319-16,-8-7-144 0,-9 0 799 16,-6-6 473-16,-9-7 184 15,0-3 136-15,-24-6 96 0,0 0 216 16,-8-7 9-16,8-5-321 15,7-4-369 1,17 0-2535-16</inkml:trace>
  <inkml:trace contextRef="#ctx0" brushRef="#br0" timeOffset="414582.1969">19108 7017 7113 0,'0'0'2208'0,"0"0"-687"0,0 0-465 15,0 0-336-15,0 0-136 16,0 0 24 0,0 0 305-16,0 0 23 0,0 0 80 15,0 0-120-15,0 0-32 16,0 0 41-16,0 0-161 15,0 0-184-15,0 0-144 16,-16 0-200 0,-16 0-96-16,0 0-120 15,-24 0-24-15,1 0 24 0,-9 0 0 0,-1 7-40 16,9-2 32-16,-7 5 8 16,7-1-8-16,10 4-112 15,5-3 112 1,9-1-8-16,16 4-64 15,-7 0-112-15,14 2 184 16,2 0-112-16,-1 5 32 0,-1 6-32 16,1 2 120-16,1 1 0 15,-1 6-8-15,8-3 8 0,-9 9 0 16,9 0 8-16,-7 3 16 31,7 4-16-31,-8 3-8 0,8-4 8 16,0 11 24-16,-9-1-32 15,9 3 8-15,-7 4 8 16,7 2-8-16,-8 4-8 0,8-3 0 31,-7-1 0-31,7 4 8 16,0-6 64-16,0 6-72 16,0-4 8-16,0-2 16 0,0 3-16 15,0-4 0-15,0 1-8 16,0-7 0-16,0-3 0 0,0-4 8 15,0-3 40 1,0-1-48-16,0-4-8 16,0-2 8-16,0 2 0 15,0-1 0-15,-10 3 0 0,10-3 48 16,0 4-48-16,-7-4 8 0,7 0-8 16,-8 1 8-16,8-4-8 0,0 0 0 31,0-3 0-16,-9 3 0-15,9 0 0 16,0-2 0-16,0-2 0 0,0 4 0 16,0-3 0-16,0-1 8 0,9 5-8 15,-9-4 16 1,8 0-8-16,-1-1 0 16,-7 1-8-16,0 4-16 15,10-1-32-15,-10-4 96 0,0 1-96 16,0 1 48-1,7-1 0-15,-7-3 56 0,0-4-56 0,0 1-32 32,8-7 24-17,-1 0 16-15,-7 0-16 0,9-3 16 16,-9 0-8-16,8-3 8 0,-1 0 0 0,2 3-8 16,-9-9 0-1,8 2 0-15,-1-2-8 0,1-4-16 31,1 1 24-31,6-5 16 0,2 5-16 16,7-4 104-16,0 0-96 16,8 0 64-16,-8-3-64 0,8 7 0 15,-1-4-8-15,1 0 0 16,-1 0 0 0,8 4 0-16,-5-1 8 0,5-3-8 15,0 0-64-15,2 1 64 16,-2 2 48-16,9-3 0 15,-8 0-40-15,0 4-8 0,7-5-56 16,1 5 56-16,1-3 40 0,-10-2-32 16,9 1 0-16,1-3 0 31,-3 0 40-31,2 0-40 16,-7 0-8-16,6 0 0 0,-6 0 0 15,-2 0 8-15,9 4 0 16,-9-4-8-16,10 0 0 0,-1 0 0 15,-1 0 8-15,1 0 0 32,0 0 0-32,-1 0-8 15,9 0 8-15,-8 0-8 16,0 0 0-16,-1-4-8 0,1 1 8 16,1 1 0-16,-10-2 0 0,9 1 0 15,8-1 0 1,-8 2-8-16,8 2-64 15,7 0 72-15,-7 0-112 16,7 9-96-16,1 10 88 0,-16-6 40 16,0 0 80-16,-16-7 112 15,-8-3-104-15,8 1 32 16,-8 1-40-16,8-1-48 16,-1-1 48-16,1 3 0 15,-1-6 48-15,1 0-48 16,2 0-72-16,5 0-48 0,-8 0-48 15,-7 0-120 1,8 0-40-16,0 0-16 16,-8 0 48-16,0 0 112 15,-7 0 56-15,-2-6 24 16,1 3 56-16,-1-4 40 0,2 1 8 16,-2 0 8-16,2-1 0 15,-2 1-8-15,9-3 0 0,0 2 0 31,-7-3-8-31,7 5 0 16,-9 1 8-16,9-3 0 16,-7 5 0-16,-2 2-8 15,1-4-1-15,-1 1 9 0,2 3-48 16,-2-3 48-16,9 3-8 0,0-3 0 16,8 3 0-16,-8 0 8 15,8 0 48 1,-1 0-48-16,1 0-56 15,-8 0 48-15,0 0 0 0,-7 0 0 16,7 0-8-16,-9 0-40 31,2 0 56-31,-10 0 72 0,10 0-72 0,-2 0-64 16,2 0 64-16,-2 0 0 16,1 0 32-16,8 0 16 15,-9 0-96-15,2 0 48 0,-2 0-56 16,-6-6-8-16,6 2 64 15,2-2 48 1,-10-3-48-16,10-1 0 16,-9-3 80-16,-1-2-8 15,2-8-64-15,-1-2 65 16,-8-10-9-16,7-4 24 0,-7-5 56 16,0-3 80-16,0-4-104 15,0 3 176-15,0-6 144 0,-7 7 96 31,7-4-72-31,0 0-160 16,0 4-32-16,0-8-152 16,0-2-40-16,7 1-8 0,10-5 0 15,-2 0 0-15,2-2-32 32,-3 0-40-32,3 2 0 0,-2-2 200 15,2 2-96-15,0-1-8 0,-3-6-48 16,-6 5 96-1,9-10-96-15,-10-4 88 0,2 1-128 16,6-6 96-16,-7 3-96 16,1-5 40-1,6 12 104-15,-15-1-56 0,17 3-23 16,-17 3-17-16,7 4-48 0,0 2 64 16,-7 1-8-16,10 0-56 15,-10-1-8-15,7 1-8 0,-7 0 8 16,0 2 64-16,8 4-64 15,-8 1 0 1,9 2 8-16,-9 6 48 16,7 1-48-1,-7 2 64-15,8 8-64 0,-8-4-16 0,7 6 72 16,3-3-56-16,-10 3 0 16,7 1-8-16,0-1 8 15,-7 0-8 1,10 3 8-16,-3-2-8 15,1 2 8-15,-8 1 0 16,7-4-8-16,-7 6 0 0,0-2 0 16,0-1 8-16,0 4-8 15,0-4 0-15,0 10 0 0,0-3-48 32,0 2 0-32,-7 2-24 15,-1 2 64-15,-9 0-64 0,3 3 8 16,-3 0 16-16,-7 1 40 15,9-1-48-15,-17 4 56 16,-1 2-48-16,1-2 32 0,-7 0-32 16,-9 2 48-1,1 4-9-15,-1 0 1 16,-8-1 0-16,0 4-40 0,0 0 48 16,0 0 0-16,-7 0-40 0,7 0 32 15,-16 4-80-15,9 5 40 16,7 0-56-1,0-2 24-15,0 3 72 16,0-4-16-16,8 3-24 16,-8-2 96-16,0 2-96 0,-7 0 48 15,0 1-48-15,-2 3 32 16,1 0 16-16,-6 3-16 0,5-1-56 47,-6-2 64-47,8 3 8 0,-17-3 8 15,0 3 0-15,0 0 0 0,-8-4 0 16,-16 3 0-16,9 2 0 0,-33-2-8 16,-15 8-272-16,16-7-256 0,6 1-392 31,19-2-480-31,-2-2-873 16,9-7-2344-16,15-6-6633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8:43:03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4112 5442 9153 0,'0'0'5050'16,"0"0"-3314"-16,0 0 688 0,0 0-551 15,0 0-705-15,0 0-288 0,-32-42-328 16,32 42-216-1,0 0-95 1,0 0-241-16,0 0-17 16,0 20-207-16,22 10 48 0,12 41 176 15,20 40 56-15,11 35 40 16,-2 10-88-16,-7-13 56 0,-17-29 40 0,-15-41-88 31,0-16-16-31,-16-12-112 16,1 2-400-16,-2-2-208 0,1-10-600 15,-8-35-905-15,0 0-703 16,-15-26-1025-16</inkml:trace>
  <inkml:trace contextRef="#ctx0" brushRef="#br0" timeOffset="222.9494">3920 5210 12938 0,'0'0'2593'0,"0"0"-1121"32,-17-128 88-32,17 66-839 0,32-3-369 15,24-1-120-15,9 0-184 16,15 2-48-16,-2 10-112 16,9 13-744-16,-7 12-1193 0,0 29-783 15,-24 0-1473-15,-32 25-849 0</inkml:trace>
  <inkml:trace contextRef="#ctx0" brushRef="#br0" timeOffset="644.2671">4381 5578 8009 0,'0'0'1601'16,"0"0"231"-16,0 0 88 15,0 0-1047-15,0 0-369 0,0 0 296 16,0 0-240-16,144-3-560 15,-89-34-312-15,-6 1-1328 16,-1 1-569-16,-16 6 369 0,-8 7 599 31,-17 9 1081-31,1 7 160 0,-8 3 1193 16,0 3 135-16,0 0-304 16,0 0-488-16,0 13-72 15,0 9 192-15,-8 16-95 0,1 10 15 16,7 9 240-16,-9 3-240 31,9 4-104-31,0-1-128 16,16-6-80-16,9-6-128 0,-1-13-8 15,15-12-56-15,2-17 0 16,5-9 32-16,3-13 0 0,-10-28-104 16,-6-10 48-16,-18-6-48 15,-15-3 72 1,0 3 0-16,-15 9 280 15,-18 16-63 1,-6 4-289-16,0 6-441 0,5 12-1479 16,12-6-2745-16</inkml:trace>
  <inkml:trace contextRef="#ctx0" brushRef="#br0" timeOffset="1252.7211">5068 5305 17075 0,'0'0'3721'0,"0"0"-2881"0,0 0 312 16,0 0-832-16,0 0-320 16,0 0-152-1,0 0 64-15,56 10 88 16,-10 15 0-16,10 10 8 16,-8 10-8-16,1 5-8 0,-3 7-304 15,-12 4-400-15,-3-1 152 31,-16-6 24-31,-6-13 168 0,-9-6 248 16,0-9 104-16,0-14 16 16,0-8 48-16,-16-4 296 15,-1-16-96-15,2-16-112 0,-2-22-136 16,17-14-496-16,0-10-552 31,10-12-1273-31,12 2-319 0,11 3-385 0,-10 5-1176 16,1 13 1705-16,0 10 2496 15,-16 13 1328-15,1 15 1240 16,-9 7 377-16,0 12 40 0,0 4-417 16,0 6-1104-1,0 3-983 1,0 20-481-16,0 14 144 0,7 17 56 16,10 3-80-16,5 7-112 0,3-7 112 15,6-3-104 1,10-12-16-16,-9-14-72 15,-1-12-272-15,1-16-88 16,-8-6 63-16,0-26 369 16,-16-16 64-16,9-3 0 0,-17-6 89 15,0 7 583-15,0 8 272 16,0 10-144-16,0 10-200 16,0 10-280-16,0 2-272 0,0 10-112 31,0 0-224-31,24 6-168 15,7 17 40-15,8-1-576 0,25 10-1385 16,-16-10-2040-16,0-9-1216 0</inkml:trace>
  <inkml:trace contextRef="#ctx0" brushRef="#br0" timeOffset="1945.5614">6223 4943 10018 0,'0'0'5489'0,"0"0"-4017"0,0 0 1025 0,0 0-1033 15,0 0-1088-15,0 0-376 0,-24-3-336 16,31 42 248 0,10 5 88-1,7 6 0-15,-1 1 8 16,1-7-8-16,-7-5 72 0,7-11-72 16,-9-15 0-16,1-9-80 0,-1-4 80 15,2-32 296-15,0-20-136 0,5-11-160 31,2-10 8-31,-7 0-8 16,7 6 8-16,-9 17-8 16,-8 11 0-16,10 17 112 15,-17 16-64 1,8 6-48-16,1 0-336 0,6 25 216 16,9 7 120-16,0 3 120 15,0 0-120-15,8-10-304 16,0-5-104-16,-8-12 16 15,7-8 144 1,-6-6 248-16,-1-19 16 0,0-17-8 0,-17 2 0 0,8 1 64 16,-5 8 72-16,-10 6 256 31,7 9 208-31,-7 6-208 16,0 7-144-16,0-1-192 0,0 4-64 15,17-3-136-15,-10-3-144 0,17-7-48 16,8-6 72-16,15-9 40 0,1-4 72 31,0-13 144-31,-9-5 0 16,2-4 8-16,-9 3 144 15,-17 6 256-15,-6 11 32 16,-1 8 136 0,-8 13 56-16,0 10-136 0,0 3-304 15,0 0-192-15,0 7-296 0,0 21 136 16,0 7-32-16,0 10-416 15,16 5-408-15,16 1-400 16,7 3-1009-16,-7-6-471 0,-8-3 551 16,-17-4 1185-16,-7-6 1160 15,-7-7 1304-15,-42 0 593 0,-14-2-737 32,-48-4-1160-32,16-2-832 15,15-14-9603-15</inkml:trace>
  <inkml:trace contextRef="#ctx0" brushRef="#br0" timeOffset="3295.2803">7012 5603 13138 0,'0'0'1857'16,"0"0"-1537"-16,0 0-320 16,0 0-32-16,-24 118 32 15,24-67 160-15,0 3-8 0,15 6 176 31,1 4 96-31,9 6 80 16,6-4 0-16,1 4-80 0,16-4-136 16,1-8-40-16,14-10 104 15,32-13 153-15,57-23 231 16,47-19-64-16,39-37-192 0,10-19-264 31,-10-7-88-31,-37 10-48 0,-26 6-80 16,-39 12 0-16,-49 17-8 0,-40 9-184 15,-23 7-224-15,0 2 40 16,0-3-40-16,-7-2-472 16,-2-4-1313-16,-8 3-1568 15,2-3-1856 1</inkml:trace>
  <inkml:trace contextRef="#ctx0" brushRef="#br0" timeOffset="3542.4963">8893 5699 13394 0,'0'0'2737'16,"0"0"-593"-16,0 0 97 15,0 0-1297-15,0 0-480 16,0 0-464-16,0 0-272 0,7-26 96 16,49 49 176-16,7 5 0 0,10 14-8 31,7 5-152-31,-17 4-656 15,-7 3 56-15,-24 6 160 0,-18-5 31 16,-14-5 313-16,0-2 176 16,-22-11 80-16,-2-8 0 15,0-26-344-15,16-3-1552 16,-1-9-2713-16</inkml:trace>
  <inkml:trace contextRef="#ctx0" brushRef="#br0" timeOffset="4160.5712">9490 5296 3200 0,'0'0'13107'0,"0"0"-11259"16,0 0 745-16,0 0-1473 0,0 0-1096 16,0 0-24-16,0 0-384 0,15 25 296 15,9 29 88-15,8 16 72 16,-8 6 8-1,7 10-32 1,-6-4 24-16,-1-5-72 0,-7-4 0 16,-3-10 8-16,3-12 0 0,-9-10-8 31,-1-13-144-31,-7-11-448 0,0-17-16 16,0 0 528-16,-22-26-312 15,-19-19-1097-15,-8-14-279 16,3-15 400-16,-2-2 752 0,-1 6 616 15,10 10 1128-15,15 6 504 16,0 6-143-16,9 10-273 16,15 3-240-16,0 4-312 0,0 2-304 31,22 3-232-31,27 11-128 16,6 5-16-16,18 10-48 0,7 0 16 15,15 25 48-15,9 17 72 0,-2 9-64 16,3 3 48-16,6 9-56 15,-16-2 0-15,2-1-8 16,-10-9-8 0,-16-7 8-16,-6-16 8 15,-26-5 0-15,-7-11 0 16,-8-12 8-16,-7-3 104 0,-17-31 168 16,0-30-80-16,-10-42-16 0,-21 3-48 15,-1 1-24 1,-7 16-56-1,-9 26 32-15,-1-1 89 16,-7 1 15-16,1 16-64 0,16 12-128 16,7 7-192-16,15 5-521 0,25 1-863 15,16 7-3361-15,17-1-6273 0</inkml:trace>
  <inkml:trace contextRef="#ctx0" brushRef="#br0" timeOffset="4495.7768">10837 5032 12098 0,'0'0'4481'0,"0"0"-2993"16,0 0 89-16,0 0-1041 16,0 0-288-16,-48 115 144 0,31-55 40 0,9 6-112 15,8 8-200 1,0-1-48-16,8-4-16 0,16-8 16 15,17-13-56 1,-2-17-16-16,2-15 0 16,5-16-8-16,3-19 0 15,-10-29 8-15,-6-15 8 0,-18-17 112 16,-15 4 32-16,-7-1 208 16,-25 11 192-16,-9 18-103 15,-5 14-281-15,-10 11-168 31,8 17-176-31,16 6-1049 0,8 0-2568 16,16 4-3488-16</inkml:trace>
  <inkml:trace contextRef="#ctx0" brushRef="#br0" timeOffset="4773.1484">11347 4766 16659 0,'0'0'3857'16,"0"0"-2841"-16,0 0-304 15,0 0-712-15,0 0-272 16,0 0 256-16,39 104 16 0,-23-47 136 16,16 3-56-16,-8 1 16 0,8 0-88 15,-8-11 72-15,0-6-80 31,8-9-336-31,-17-9-344 0,2-13-792 16,-17-11-857 0,0-20 689-16,-25-20-1097 0,-6-7-4208 0</inkml:trace>
  <inkml:trace contextRef="#ctx0" brushRef="#br0" timeOffset="4932.3656">11084 4842 10506 0,'0'0'3192'0,"0"0"-271"0,0 0 8 15,0 0-1089-15,0 0-704 0,-41-115-752 16,66 84-272-16,6 2-112 16,18-6-8-1,14 3-88 1,9 4-152-16,23-7-1160 0,-15 9-3537 16,-16 4-4625-16</inkml:trace>
  <inkml:trace contextRef="#ctx0" brushRef="#br0" timeOffset="5455.8495">12390 4181 16547 0,'0'0'2593'16,"0"0"-929"-16,0 0-688 15,0 0-872-15,0 0-104 0,0 0-152 16,0 0 152 0,17 155 56-16,-2-75 56 15,2 6-104-15,7 3 64 16,-9 2-24-16,9-5-48 0,-17-6 72 16,10-14-16-16,-2-14-56 15,2-15-56-15,-10-17 56 0,1-8 0 31,8-12 96-31,9 0 128 16,-1 0 16-16,15-15 48 16,17-8-168-16,-1-2-112 0,9 0-8 15,8 2 0-15,1 1-568 16,-10-3-728-16,17-14-1152 31,-17 8-2041-31,-14-1-2321 0</inkml:trace>
  <inkml:trace contextRef="#ctx0" brushRef="#br0" timeOffset="5751.374">13315 4416 11722 0,'0'0'3977'16,"0"0"-2393"-16,0 0 1225 0,0 0-1129 16,0 0-880-16,0 0-800 15,0 0-144-15,-48-16-16 0,48 58 160 0,0 5 0 16,0 4 0-16,16-4 16 31,16-2 32-31,-8-10 64 16,15-10-112-16,10-12-144 0,-10-13-136 15,2 0-24-15,5-28 256 0,-14-17 0 16,-16-6 48-16,1-6 248 31,-17 6 56-31,0 3 208 0,0 10-168 0,-9 7-232 16,-6 9-112-1,15-1-640-15,0 14-1344 16,24-4-4778-16</inkml:trace>
  <inkml:trace contextRef="#ctx0" brushRef="#br0" timeOffset="6275.7549">13920 4225 14363 0,'0'0'2976'0,"0"0"-2232"0,0 0-184 0,0 0-71 16,0 0 447-16,9 115-184 16,-2-71-360-16,10 4-168 15,-2 0-128 1,2-10 0-16,-10-9 8 0,8-8-40 0,-6-8-64 0,-9-10 8 16,8-3 304-16,-8-5 368 0,7-27-47 15,3-10-401-15,4-11-152 16,-6-5-72-16,9 4 8 15,-1 13-16 1,-1 6-16-16,-7 13 8 16,8 12 0-16,-16 3-56 15,8 7-104-15,1 4-153 0,-1 15 177 16,6 10 136-16,11 2 8 31,-9 1 0-31,-1-6 8 0,2-8 40 16,-10-8-48-16,3-4 0 15,-3-6 48-15,1 0 64 0,-1-22 89 16,10-13-89-16,0-6-56 16,5-9-48-16,2-2 8 31,0 1-16-31,8 7 0 0,-8 12-8 16,0 4-64-16,-9 15-40 15,9 13-9-15,-7 0-23 0,7 25-8 16,-9 13 72-16,9 7 72 0,-7 2-88 15,7-2-720-15,-9-10-568 16,-7-7-504-16,25-18-1161 31,-11-7-1400-31,-5-3-4745 0</inkml:trace>
  <inkml:trace contextRef="#ctx0" brushRef="#br0" timeOffset="6478.7872">14885 3877 13826 0,'0'0'2993'0,"0"0"-1457"16,0 0-927-16,0 0-561 16,0 0-48-16,0 0 144 0,32 129 8 15,-17-90-48-15,1-4-104 47,-1-10-416-47,-5-12-1393 16,-3-7-2568-16,-7-6-5145 0</inkml:trace>
  <inkml:trace contextRef="#ctx0" brushRef="#br0" timeOffset="6622.8814">14798 3464 8913 0,'0'0'4737'0,"0"0"-4737"16,0 0-584-16,0 0-1368 15,0 0-2177 1</inkml:trace>
  <inkml:trace contextRef="#ctx0" brushRef="#br0" timeOffset="7264.6842">14973 3517 13714 0,'0'0'3225'0,"0"0"-1096"0,0 0-1025 16,0 0-1104-16,0 0-96 15,0 0 96-15,31 121 104 16,-16-54 48-16,-6 3 16 0,6 6-120 15,-5 0-40-15,-10-9 80 16,7-9-40-16,-7-8-48 0,0-18 48 31,0-10 0-31,0-12-40 16,0-10 48-16,0 0 304 16,-7-29-40-16,-10-22-192 0,0-32-128 0,2-6 0 15,8-9-304-15,-3 3-32 16,3 19 336-16,7 2 72 15,-7 24 368 1,7 15 40-16,0 16-8 16,0 9 56-16,0 7-488 15,0 3-40-15,7 16-336 0,17 15 240 0,15 21 96 16,2 11 64-16,-2 3-56 16,10 8 48-1,-1-5-48 1,-9-5 0-1,9-7 40 1,-1-15-40-16,1-14 8 0,-9-19 32 0,2-9-40 0,-2-22 64 0,-7-28-24 16,-8-36 48-16,-14-35 8 0,-10 0-24 31,0 10-32-31,-17 13-32 16,-7 31 273-16,-8 4 247 15,8 0-144-15,0 15-88 0,-1 13-152 16,18 12-144-16,0 11-8 15,7 6-144-15,0 6-848 0,14 22-1929 32,20 9-2440-32,-2-2-1017 0</inkml:trace>
  <inkml:trace contextRef="#ctx0" brushRef="#br0" timeOffset="7620.1898">15912 3241 15171 0,'0'0'2864'0,"0"0"-631"16,0 0-729-16,0 0-992 16,0 0-512-16,0 0-280 0,0 0 192 15,0 0 80-15,-56 93 8 16,56-56 8-16,0 2-8 15,0-1 8-15,8 0 64 0,16 0-64 32,0 0 88-32,17-4-56 15,6 2-40-15,1 2-432 0,-9 0-224 16,2 0 48-16,-17-3 232 16,-9-6 80-16,-15-4 24 15,-15 1 272-15,-26-10 528 0,-5-4 336 16,-3-6-352-16,-7-6-512 15,25-6-872 1,14-16-5097-16</inkml:trace>
  <inkml:trace contextRef="#ctx0" brushRef="#br0" timeOffset="8622.7282">15873 3349 9642 0,'0'0'4072'0,"0"0"-1975"16,0 0-297-16,0 0-808 0,0 0-936 16,0 0-56-16,7 20-224 15,-7 5 224-15,17 13 88 16,-2 10 121 0,2 6 103-16,-2 8-56 0,9 6 32 15,-7 8-144-15,7 0-40 16,-2-3-32-16,2-3 0 0,1-10-16 15,-1-15 16 1,-8-14-64-16,7-14 8 16,-6-17 184-1,7-7 288-15,0-28 120 0,8-22-120 16,-1-10-248-16,1-12-64 16,-15 3-64-16,-3 6-8 0,-14 6 136 15,0 13-56 1,0 11-184-16,0 8-72 15,0 3-744-15,0 0-1008 16,17 10-3321-16,7 0-7442 0</inkml:trace>
  <inkml:trace contextRef="#ctx0" brushRef="#br0" timeOffset="8963.337">16669 3166 13474 0,'0'0'3993'0,"0"0"-2104"16,0 0 375-16,0 0-1360 16,0 0-648-16,0 0-256 31,0 0-64-31,-104 44 16 0,82-3 48 16,12 7 0-16,3-1-8 15,7 3 8-15,17 2 0 0,14-5 64 0,8 1-56 16,2-7-8-16,6-2-200 15,-6-5-144 1,-10-9 72 0,-16-2 88-16,-15-7 32 0,0 0 152 0,-39 0 200 15,-24-1 528 1,-10 1-320-16,3 3-408 0,5-16-264 0,26-3-2584 31,14 0-14556-31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8:45:29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24336 10411 4216 0,'0'0'7250'15,"0"0"-4794"-15,0 0 609 0,0 0-1120 16,0 0-505-16,-9-10-296 31,9 10-488-31,0 0-344 16,0 0-232-16,0 0-80 0,9 10-152 16,13 15 16-16,12 17 136 0,22 37 64 15,14 40-8-15,18 38-48 16,9 14 0-16,-10-9 24 15,-16-45-32 1,-23-34-512-16,-9-29-432 0,-5-15-72 31,-3-2-369-31,8-8-927 0,2-10-145 0,-18-16-1455 16</inkml:trace>
  <inkml:trace contextRef="#ctx0" brushRef="#br0" timeOffset="362.1359">25045 10229 9402 0,'0'0'1904'0,"0"0"304"32,0 0-55-32,0 0-777 15,0 0-56-15,0 0-335 0,0 0-521 16,0 0-464-16,-17-37-168 16,-15 97-184-16,-31 45 352 0,-56 66 168 0,-26 36 392 15,-30 18 56 1,8-6-176-1,23-26-152 1,25-5-288-16,15-16-192 0,34-52-1600 0,29-35-4762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8:50:13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10852 11154 12098 0,'0'0'2937'0,"0"0"-1809"16,0 0 984-16,0 0-503 0,0 0-785 31,0 0-256-31,0 0-64 16,80-74-192-16,-49 59-56 15,18-1-112-15,7 3-32 0,-8 1-56 16,15 2-56-16,-7 0-8 31,7 4-104-31,-7 4-264 0,-8 2-592 16,1 0-720-16,-27 0-1305 15,-13 5-2408-15,-9 5-2801 0</inkml:trace>
  <inkml:trace contextRef="#ctx0" brushRef="#br0" timeOffset="265.6572">10781 11261 10802 0,'0'0'2656'0,"0"0"-1887"0,0 0 903 16,0 0-376 0,0 0-520-16,0 0-264 15,0 0-255-15,56 0-81 16,7 0 8-1,10 0-48-15,14-9-64 0,1-1-8 16,6 4-64-16,-6 0-104 0,-1-1-424 16,3 4-809-1,-3 3-671-15,-9 0-569 16,-29 0-2624-16</inkml:trace>
  <inkml:trace contextRef="#ctx0" brushRef="#br0" timeOffset="3911.739">16829 11364 8809 0,'0'0'1729'0,"0"0"-1257"0,0 0-120 16,0 0-112 0,0 0 56-16,0 0 224 15,0 0-160-15,0 0 256 0,0 0 177 16,119 25-9-16,-80-22-16 15,2 1-72-15,15-4-112 16,7 0-200-16,10 0-136 16,-2 0-24-16,9 0 96 15,7 0-152 1,10 0-72-16,-10 0-88 0,1 0 0 0,-1 0 0 16,-16 0 40-16,9 0-40 15,0 0 64 16,-8 0 0-31,7-7 25 0,1 7 63 16,0-7 0-16,7 4 40 0,0 3-128 16,10-7 0-16,-9 4-16 0,-1 0-48 15,0-3 0-15,1 6 24 16,-8-3-32-16,0 3-8 0,0-3 8 31,-9-1 0-31,1 4 16 16,-1-3 72-16,1 0 48 0,-1-4-80 15,2 1 80-15,-1 0-136 16,6 0 104-16,2-1-96 16,-7 1 72-16,7-1-64 0,-9 4-16 31,1 0 8-31,-1 0 40 16,1-4-48-16,-8 4 0 0,8 1 0 15,-9-2 8-15,-7 4-8 0,0-3 8 16,0 0 40-1,0 3-48-15,0 0-80 0,7-3 80 16,-7 3 40 0,7-4-40-16,2 4-16 15,-2-3 16-15,0 3 8 0,-7-3 48 0,8 0-112 16,-9-1 56 0,1 2 0-16,-7 2 72 15,-1-4-72-15,-2 4-32 16,3 0 32-16,-1 0 8 15,1 0 0 1,-3 0 0-16,2 0 0 0,1 0-8 0,7 0 8 16,-1 0 0-16,1 0-8 15,0 0 0-15,0 0 8 16,0 0-8 0,-1 0 0-16,1 0 0 15,8 0 0-15,-9 0 0 0,1 0-64 16,0 4 56-16,0-2 8 15,0 2 0-15,7-4 0 16,0 0 0-16,0 6 8 16,10-6-8-16,-10 7 0 0,10-1 8 31,-10 1 24-31,0-2-32 16,2 5-40-16,-1-4 40 0,-1 7 24 15,-15-6 24-15,8-1-48 16,-8 0 0-16,-16-2 8 0,7-2 0 0,-15 2 0 15,0-1 8 1,-9 0 88 0,19 0 0-16,-12 1-32 15,12-1-56-15,-3 0 56 0,1 3-72 16,7-6-240 0,9 0-816-16,-16 0-1393 0,0 0-2632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8:52:04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16948 9668 5801 0,'0'0'3072'0,"0"0"-1143"16,0 0-321-16,0 0-664 15,0 0-191 1,0 0 271-16,0 0-200 15,0-17-200-15,0 17-88 0,0 0-88 16,0 0-88-16,0 0-8 16,0 0-104-16,0 0-31 0,0 10-209 15,0 12 48 1,0 17 8-16,0 12 168 16,0 9 16-16,8 13-40 15,1 6-144-15,-1 7 80 0,6 3-80 16,3-3-64-16,-9-4 8 15,1-12 8-15,-2-13 24 0,1-12-40 32,-1-10-136-32,3-10-192 15,-10-12-176-15,0-7-313 0,0-6-455 16,7-6-432-16,-7-23-457 16,7 0-3040-16</inkml:trace>
  <inkml:trace contextRef="#ctx0" brushRef="#br0" timeOffset="370.6127">17140 9658 8241 0,'0'0'2777'0,"0"0"-1145"16,0 0-624-16,0 0-656 16,0 0-352-16,0 0 57 15,0 35-57 1,7 0 352 0,-7 12 536-16,8 14-72 0,1 6-296 0,-1 5-104 0,8 8-96 15,-8 0-64-15,-1-2-168 16,10-8-32-16,-10-13 0 15,1-12-48 17,-8-10-8-32,7-16 48 0,-7-6-48 0,0-7 0 15,0-6-88-15,0 0-320 0,0-3-840 16,-7-10-1745-16,-1-5-7529 0</inkml:trace>
  <inkml:trace contextRef="#ctx0" brushRef="#br0" timeOffset="2600.5184">16868 10937 1384 0,'0'0'7809'15,"0"0"-6152"-15,0 0-249 0,0 0-400 32,0 0-536-32,0 0-280 15,8 0 33-15,-8 0-97 16,9 0 40-16,-1 4 368 0,8 2 376 16,-1 7-160-16,2-4-200 15,7 1-160-15,8 3-136 0,-1-4-184 31,1-3 56-31,16-6 32 16,-9 0-112-16,17 0 16 16,-7 0 0-16,-3-3-8 0,-5-9-48 15,-2-1 40-15,2-2-40 16,-9 5 0-16,-1-3 0 0,-7 3 0 16,1 1 0-1,-1 2-8-15,-2 0 0 16,2 7-8-16,-7-2 0 15,7 2-40-15,-9 0-24 0,9 2-8 16,-7 8-72-16,-2 9 56 16,-8 1 48-16,10 2-32 15,-9 6 64-15,8 1-32 16,-8 0 40-16,-8 2-40 16,7-2 48-16,3-7-48 15,-10 0-128 1,7-6-16-16,-7-3-56 0,0-10-48 0,0 3-32 15,0-6-64 1,0 0-72-16,0 0-328 16,0 0-137-16,-17 4-343 15,10-1-656-15,-8-3-1361 0</inkml:trace>
  <inkml:trace contextRef="#ctx0" brushRef="#br0" timeOffset="3105.7605">17555 11198 7113 0,'0'0'2281'0,"0"0"-785"16,0 0-208-16,0 0-360 0,0 0-432 15,0 0-216-15,0 0-111 16,7 9 287 0,8 4 416-1,2 3-288-15,0 6-272 0,-2 0-184 16,1 1 32-16,-1 2-96 0,9 4-48 16,-16-7-16-16,9 0 0 0,-3-3 8 15,-4-3 80-15,-3-6-88 31,-7-4 8-31,8-3 72 16,-8-3 112-16,9 0 424 0,6-12 424 16,-8-11-543-16,17-1-249 15,1-6-152-15,-9 1-88 0,9 1 40 16,-3-1-32-16,-5 7 72 31,-1-3 56-31,-8 3 104 0,-1 3-56 16,1 6-96-16,-8 3-88 15,9 1-8-15,-9 9-184 16,0-3-504-16,0 3-673 0,0 0-1031 16,0 7-1505-16,-9 5-1480 0</inkml:trace>
  <inkml:trace contextRef="#ctx0" brushRef="#br0" timeOffset="4605.8188">17626 11668 10322 0,'0'0'4097'16,"0"0"-2145"-16,0 0 8 16,0 0-1079-16,0 0-609 0,0 0-272 15,0 0-24-15,24-3 16 16,7 3 8-16,1-4 72 15,16-5-8-15,-16-4-48 0,7-6-16 32,-5-3 0-32,-12 3 0 0,-5 4 8 15,-10 1 160-15,2 8 280 16,-9 3 152-16,0 3-232 16,0 0-368-16,0 0-104 0,8 23-168 15,-8 14 272-15,0 8 0 31,7 12 0-31,-7 7 48 0,8-1-40 16,-8-6-8-16,9-3-296 16,-9-10-712-16,0-6-641 15,0-9-855-15,0-7-1297 0,0-16-2648 0</inkml:trace>
  <inkml:trace contextRef="#ctx0" brushRef="#br0" timeOffset="4770.028">17825 11932 360 0,'0'0'12194'0,"0"0"-9873"16,0 0-777 15,0 0-648-31,0 0-800 0,135-86-96 0,-47 51-1328 0,-8 6-1617 16,-17 4-4008-16</inkml:trace>
  <inkml:trace contextRef="#ctx0" brushRef="#br0" timeOffset="5505.4909">17856 11550 1032 0,'0'0'8522'31,"0"0"-6818"-31,0 0 88 16,0 0-287-16,0 0-473 0,0 0-120 16,-119-98-328-16,88 94-312 15,-1 4-168-15,0 0-104 16,8 7-8-16,-8 18-72 0,1 10 72 31,7 14 8-31,-1 13 48 0,9 8 72 16,1 10 0-16,15 3-40 15,0-1-56-15,15-3-16 16,9-9 0-16,17-3 0 0,-2-10 40 16,0-6-48-16,17-13-8 31,-8-13-56-31,8-12-72 0,-8-13 8 16,-1-3 80-16,9-26 48 15,-15-15 64-15,-2-10-16 16,2-19-32-16,-17-22 88 15,-9-33 48-15,-15 11-8 0,0 15 8 16,-15 23 384 0,-9 29 521-16,-17 8-297 0,-6 1-320 15,-9 16-440-15,-9 18-128 16,-15 14-1096-16,17 21-3009 0,0 0-3369 16</inkml:trace>
  <inkml:trace contextRef="#ctx0" brushRef="#br0" timeOffset="15028.6679">7274 5118 7785 0,'0'0'1657'15,"0"0"-369"-15,0 0-304 0,0 0 120 16,0 0 64-16,0 0-455 31,0 0 743-31,0 0-896 0,0 0-96 16,0 0-184-16,0 0 24 0,0 0-240 16,0 0-64-16,0 0-96 15,0 6 24-15,0 10 72 0,8 6 0 16,1 7 112-1,6 6 48 1,2 3-104-16,7 7-56 0,-9-1 88 0,9 3-80 16,0-2 0-1,8-1 56-15,-8-6-64 16,7-6 0 0,1-10 0-16,0-12 8 0,-1-10 64 15,10-16 280-15,23-28 201 16,8-23-177-16,30-29-184 0,42-18-184 15,23-9 40-15,17-1 0 16,-48 31-48-16,-34 31-48 16,-46 26 48-16,-15 11 0 0,-9 0-56 31,-1 2 48-31,-6 7-40 0,-9 3-368 16,-8 13-769-16,-1 0-1535 15,1 0-2849-15</inkml:trace>
  <inkml:trace contextRef="#ctx0" brushRef="#br0" timeOffset="19817.933">7386 5946 2864 0,'0'0'4345'0,"0"0"-3217"0,0 0 321 16,0 0-297-16,-8-15-200 0,8 11-80 31,0 4-72-31,0-3-111 16,0 3 199-16,-7 0-88 15,7 0-264-15,0 0-112 0,0 0-48 16,0 0-128-16,0 0-80 16,0 0-24-16,0 0-136 0,0 0-8 31,0 7 16-31,0 2 16 16,0 7 64-16,7 0 32 0,8 6-16 15,2 0 40-15,0 7-8 16,-2-1-56-16,1 4 73 15,-1 3-25-15,2 0-72 0,-2-3 16 32,2 0-64-32,7-7 64 15,-17-3-72-15,10-9 72 0,-10-1-64 16,1-5 56-16,-1-4 48 16,-7-3 176-16,10 0 240 0,-3 0 80 15,10-6 112-15,-2-13-248 16,16-4-352-1,1-5-104-15,9-7 48 16,-2-3-8-16,17-3-64 0,0-1-64 16,7-5-32-16,17-1 88 15,0-3-56-15,0 4 56 16,-8 5-48-16,-16 8 40 16,-9 5-88-16,-16 6 104 15,-14 11 0 1,-2-1 8-16,-15 8-16 0,9 5-8 0,-9-4-256 15,0 4-408-15,0 0-616 16,0 0-1841-16,0 4-3088 16</inkml:trace>
  <inkml:trace contextRef="#ctx0" brushRef="#br0" timeOffset="25120.7324">10191 6620 10578 0,'0'0'2528'16,"0"0"433"-16,0 0-841 0,0 0-823 16,0 0-385-16,0-23-360 15,0 23-352-15,0 0-80 0,0 0-120 16,0 0 0-16,0 0-152 16,0 3-16-1,0 10 64-15,0 7 56 16,0-1 48-16,0 9 0 0,8-2 64 15,-1-1-56-15,-7 0 0 16,10-3 40-16,4-6-40 0,-6 0-8 16,1-9 0-1,6-1 96-15,9-6 48 16,8-3 24-16,16-23 112 16,25-15-48-16,5-6-224 0,11-7 64 15,6-4-72-15,-7 7 8 16,-16 4 80-16,-16 9-88 0,-17 2 0 31,-7 14 8-31,-8 7 72 16,-7 2-16-16,-10 7 0 0,0-1-64 15,-7 7-104-15,8 0-408 16,9 0-1608-16,-10 7-2753 0,10 2-2201 16</inkml:trace>
  <inkml:trace contextRef="#ctx0" brushRef="#br0" timeOffset="26462.0711">12645 7464 11522 0,'0'0'2096'15,"0"0"697"-15,0 0-857 16,0 0-903-16,0 0-353 15,0 0-344-15,0 0-160 0,0 0-144 16,0-16-32-16,0 16-152 31,0 13 0-31,8 6 152 0,-8 7 40 16,16 2 112-16,-8 3-56 16,-1 8 32-16,10-4-8 0,0-7-8 15,-2 1-96-15,9-10 56 16,-7-3 0-16,5-11 96 15,2-5-72-15,8 0 216 0,16-17-120 32,8-16 0-32,7-11-120 15,17-7-24-15,8 0-48 0,-1-3 0 0,-7 0 8 16,7 10 0 0,-14-1-8-16,-17 14-8 15,-8 2 8-15,-16 10 0 0,-17 0-88 16,1 9-40-1,-16 4-248-15,0 3-624 16,0 3-1577-16,0 9-3280 0,0 1 40 16</inkml:trace>
  <inkml:trace contextRef="#ctx0" brushRef="#br0" timeOffset="31779.2353">6541 8519 9762 0,'0'0'1336'0,"0"0"-464"16,0 0 360-16,-48-109-183 15,48 84-113-15,-8 9 216 0,8 6-272 32,0 4-264-32,0 6-616 0,0 0-224 15,8 13 128-15,16 13-64 16,0 8 160-16,8 7 0 16,-1 7 0-16,1 3 0 0,-8-3 8 15,8-1-8-15,-8-9 0 31,-7 1 0-31,-2-14-240 0,-6-6-1080 16,-2-16 240-16,-7-3 528 16,0-10 504-16,0-27-177 15,0-11-799-15,0-13 440 0,-7-5 400 0,-2 2 184 16,1 7 128 15,1 3 232-31,7 16 560 0,-8 7-183 16,8 11-113-16,0 11 392 15,0 9-752-15,0 0-264 16,0 9-320-16,15 23 72 0,17 9 152 16,-8 7 96-16,8 9 0 15,-1 0 8-15,3 1 40 16,5-5 48-16,-15-2-96 0,8-9-624 16,-17-5-745-1,-15-2-535-15,0-9-617 0,-15-11 569 16</inkml:trace>
  <inkml:trace contextRef="#ctx0" brushRef="#br0" timeOffset="32151.6811">6709 8829 7881 0,'0'0'1913'0,"0"0"-481"0,0 0-672 16,0 0 64-16,-17-121-472 0,41 87-240 16,0-4-8-16,17-1-40 31,-9 8 0-31,-8 5-16 15,-2 7-24-15,-12 10-16 0,-3 3 8 16,-7 6 0-16,0 0-16 16,0 0 0-16,0 2-224 0,8 17 224 15,-8 7 0-15,9 6 296 16,-2 0-144 0,8-4-144-1,9 1 112-15,1-13-112 0,-1-3 89 0,0-10-25 16,0-3 32-16,-2-10 48 15,-5-19 72-15,-9-6-88 0,1 0-8 16,-9 1 24 15,0 5 176-31,-17 3-32 16,10 11-192-16,-3 5-96 0,3 4-8 0,0 6-952 0,7 0-1857 16,7 0 729-16,10 13 295 15,-2-4-1423-15</inkml:trace>
  <inkml:trace contextRef="#ctx0" brushRef="#br0" timeOffset="32573.8594">7148 8508 6617 0,'0'0'2672'0,"0"0"-951"0,0 0-25 15,0 0-343-15,0 0-185 0,0 0-624 16,0 0-464-16,-10-9-80 31,10 25-168-31,0 7 104 16,0 2 56-1,17 4 8-15,-9-1-8 0,8-3 8 0,9-3 72 16,-3-6 0-16,2-9 64 0,8-7 16 16,-8 0-16-16,0-13 112 31,0-13-48-31,-16-3-64 16,1 2-32-16,-9 1 16 0,0 7 8 0,0 7 48 15,0 1 248-15,0 9-176 16,7 2-248-16,1 0-320 0,9 0 88 15,14 0 160 1,1 0 72 0,7 0 40-16,9 0-40 0,-9 0-256 15,-5-17 64-15,-12 2 104 16,-5-11 88-16,-17 1 96 0,0-3 16 16,-8-1-104-16,-23 0 144 0,7 7 48 31,-8 13-96-31,8 3-104 15,0 6-72 1,16 0-1120-16,8 12-1193 0,8 7-391 0,23-6-1745 0</inkml:trace>
  <inkml:trace contextRef="#ctx0" brushRef="#br0" timeOffset="33169.9912">8136 8382 4608 0,'0'0'2409'0,"0"0"-1337"16,0 0 401-16,0 0-401 16,0 0 88-16,0 0-168 0,-129-39 305 31,114 27-177-31,6-7-56 16,9-3-240-16,0-1-440 0,9-8-256 15,30-1-128-15,0-3 0 16,17 0 48-1,0 3-48-15,17 10-72 0,-10 3 24 0,-7 9-8 32,7 10-160-32,-7 0-176 15,-8 13 304-15,1 9-72 0,-18 7-16 16,1-4 48-16,-8 1-56 16,0-4-64-16,-9-3-328 0,2-6-488 0,7-4-657 15,-17-6-711 1,1-3-2401-1</inkml:trace>
  <inkml:trace contextRef="#ctx0" brushRef="#br0" timeOffset="33525.6928">8573 8029 9161 0,'0'0'1289'15,"0"0"-809"-15,0 0 480 16,0 0 40-16,0 0-336 16,0 0-344-1,0 0-312-15,0-3 8 16,17 3 80-16,-3 0 1 16,11 6 127-16,6 7-160 0,10 6 24 15,-2 0-88 1,2 6 8-16,-2 1-8 0,0-1 8 0,-5-2-8 31,-19-1 0-15,1-6 0-16,-8-4 0 0,-8 5 16 0,-17-2 488 15,-22 4 776-15,-17 6-808 16,-7 5-192-16,0 4-272 16,14-2-8-16,25-10-816 0,24-3-2337 15,0-19-6705 1</inkml:trace>
  <inkml:trace contextRef="#ctx0" brushRef="#br0" timeOffset="43338.8856">22693 5575 5153 0,'0'0'2208'0,"0"0"-760"16,0 0-15-16,0 0-41 15,0 0-8-15,0 0-295 16,0 0 159-16,0 0-48 0,0 0-72 16,0 0-168-16,0 0-191 31,0 0-41-31,0 0-112 0,0 0-112 15,17 0-160-15,15-13-72 16,7-2-56-16,26-11-144 16,6-3 8-16,40-13-80 0,25-5 0 15,-10-1 40-15,-5 8-40 32,-33 7-8-32,-32 12-48 0,-1-2 56 0,-6 1 120 15,-18 3-120-15,-16 7 8 16,2 2 0-16,-9 1 96 15,-8 5-104-15,7 4-152 0,-7 0-472 16,0 0-1040 0,0 0-2873-1,0 0-2417-15</inkml:trace>
  <inkml:trace contextRef="#ctx0" brushRef="#br0" timeOffset="46015.4083">23746 6600 9450 0,'0'0'2640'0,"0"0"-543"16,0 0-889-16,0 0-480 15,0 0-192-15,0 0-192 16,0 0 32-16,0 0 72 0,0 0 168 31,0 0-47-31,0 4-17 16,0-4-56-16,0 0 16 0,0 0-144 15,0 0-56-15,0 0-64 16,0 0 16-16,0 0-24 16,0 0-40-16,0 0-24 0,0 0-32 31,23-4-72-31,1-5-64 16,17-4-8-16,5-2 0 0,19-5 0 0,6-2 0 15,33-3-8-15,-9-1-48 16,17-3 40-16,-8 5-104 15,-17 1-24-15,1 1 32 32,-16 0 48-32,-25 3 64 0,-6 3 48 15,-10 7-40-15,-14-4 0 0,-9 6-8 0,-1 1-24 16,0 3-624 0,-7 3-896-16,10 0-3345 0,-10 0-4033 15</inkml:trace>
  <inkml:trace contextRef="#ctx0" brushRef="#br0" timeOffset="47195.2329">23914 8849 9305 0,'0'0'2129'0,"0"0"71"16,0 0-991-16,0 0-129 0,0 0-136 15,0 0-56 1,0 0 177-16,0-4-41 15,0-2 48-15,0-1-536 16,7-5-136-16,8-11-136 0,19-2-56 0,5-13-200 16,24-9-16-1,41-18-16-15,32-10 16 16,31-11-8-16,1 4-48 31,-34 15-56-31,-30 22-192 0,-48 14-80 0,-15 5-312 16,-2-2 176-16,-8-4-232 0,1-3-521 15,-8 0-1471 1,-16 6-1737-16,1 7-3753 0</inkml:trace>
  <inkml:trace contextRef="#ctx0" brushRef="#br0" timeOffset="51623.3497">25817 9001 11506 0,'0'0'3009'0,"0"0"-361"16,0 0-775-16,0 0-569 31,-8-4-304-31,8 4-320 16,0 0-240-16,0 0-64 0,0 0-112 15,0 0-152-15,8 0-16 16,33-5-48-16,5-5 17 0,19-3-57 0,6 0 40 16,2-5-48-1,-3 1 0 1,3 2-8-1,-10-1-73-15,-7 0-39 0,0 0 24 0,-25 3 48 16,1-3-96-16,-8 4 40 16,-7 2-224-16,-10 0-264 0,-7 5-808 15,0-2-1361 1,0 4-3024-16,-7 3-5905 16</inkml:trace>
  <inkml:trace contextRef="#ctx0" brushRef="#br0" timeOffset="52204.9646">25969 8747 8617 0,'0'0'2705'0,"0"0"-169"16,0 0-111-16,0 0-809 15,0 0-327-15,0 0-353 0,0-20-80 16,0 18-272-16,0-2-280 0,0 4-160 31,0 0-104-31,0 0-40 16,0 6-136-16,-24 14 32 15,-7 8 88-15,-10 11 16 0,2 1 0 16,-10 5 0-16,18-4 0 0,-8-2-8 16,14-1 8-16,9-4-80 31,8-5 72-31,8-3-8 15,0-5-80-15,0-1 32 0,15-10 64 16,9 2-8-16,8-6-152 16,33-2-640-16,-9-4-1337 0,-10 0-3816 0</inkml:trace>
  <inkml:trace contextRef="#ctx0" brushRef="#br0" timeOffset="54902.2346">22725 8232 5401 0,'0'0'4049'0,"0"0"-2833"15,0 0 208-15,0 0-488 16,0 0-336-16,0 0-55 0,33 0 215 31,-10 0 328-31,18 0-152 16,5-8-360-16,19-6-168 15,6 5-104-15,9-10-176 0,7 3 16 16,1 0 8-16,-1-3-136 16,3 3-8-16,-27 3-8 0,-7 1 0 31,-25 2-64-31,-7 4-264 16,-9 6-216-16,-15-3-496 0,0 3-368 15,-7 0-857-15,-8 0-799 0,-9 0-4154 16</inkml:trace>
  <inkml:trace contextRef="#ctx0" brushRef="#br0" timeOffset="55411.6735">22917 7997 8433 0,'0'0'2137'0,"0"0"583"15,0 0-767-15,0 0-961 16,0 0-408-16,0 0-240 0,0-9-328 15,0 9-16-15,-15 16-112 16,-2 4 112-16,-15 7-24 31,-9 5 24-31,2 6 0 0,0 0-40 16,-2 0 40-16,10 1 80 0,-1-8-80 16,15-5 8-16,2-7-64 15,8-4 56-15,7-4-80 16,0-6 16-16,0-1-8 15,7-1 72 1,8 3 152-16,19-3 224 0,5 1-32 16,17 2-128-16,7-3 8 15,0 0-224-15,2 1 48 0,-9-1-48 16,-9 0-360-16,-6 0-696 16,-2 4-624-1,-15-5-537-15,0 2-759 16,-7-4-5050-16</inkml:trace>
  <inkml:trace contextRef="#ctx0" brushRef="#br0" timeOffset="57116.2585">23769 7289 7921 0,'0'0'2977'16,"0"0"-401"-16,0 0-991 15,0 0-473-15,0 0-112 0,0 0-224 16,9 0-424-16,6-3-160 31,26-3-88-31,-2 0 41 0,17-7-81 16,16-3-56-16,8-3-16 15,-2 0 8-15,2-3-8 16,-7 2 0-16,-27 5 0 0,-5 1-433 16,-17 9-287-16,-16 2-816 15,-8-4-513 1,-8 7-383-16,-8 0-3745 0</inkml:trace>
  <inkml:trace contextRef="#ctx0" brushRef="#br0" timeOffset="57557.6553">23642 7071 7705 0,'0'0'2489'0,"0"0"7"15,0 0-943-15,0 0-825 0,0 0-496 32,0 0-232-32,0 0-160 0,0 0 8 15,0 0 136-15,-63 65 16 16,31-29 152-16,-1 2-136 15,1-3 96-15,0-3-40 0,18-3-24 16,-3-4-32-16,9-6-16 31,8-1 16-31,0-1 72 0,0-1-80 16,25 0 256-16,-3-1 72 16,19-2 80-16,7 0-120 0,8 3-120 15,7-4-96-15,8-2-80 16,2 2-280-16,14-1-1536 15,-14-2-1369 1,-18-3-2288-16</inkml:trace>
  <inkml:trace contextRef="#ctx0" brushRef="#br0" timeOffset="96260.9855">13975 4318 3632 0,'-214'41'656'0,"-33"10"-472"15,16 6-184-15,-1 7-120 16,49-11-1112-16,33-8-792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4283.26807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1-15T08:54:11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 7861 8753 0,'0'0'5217'0,"0"0"-4760"16,0 0-49-16,0 0 640 15,0 0-184-15,-102-19-288 16,102 19-232 0,0 0-192-1,0 0-64-15,0 0 24 0,0 0 96 0,0 0 16 16,0 0 49-16,0 0 55 16,0-3-16-16,0 0-56 0,15-9 72 15,26-11 72 1,15-12-32-16,14-6-160 15,18-7-144-15,8 0-64 16,-8 7-56-16,-1 0-600 0,-14 6-552 16,-10 6-1089-16,-15 0-399 78,-8 7-1553-63,-24 7-2817-15</inkml:trace>
  <inkml:trace contextRef="#ctx0" brushRef="#br0" timeOffset="227.8304">1457 7299 9057 0,'0'0'1593'0,"0"0"-481"0,0 0 160 16,0 0-263-16,0 0 15 16,0 0-584-16,0 0-392 0,0 0-48 0,-8-22-112 15,25 34 112-15,5 1 208 16,19 6-24-16,-2 3 56 15,10 3-112 1,-1 4-64 0,-16 6-56-16,-1-3 8 0,-14 6-16 0,-17 3 0 15,0 4-16-15,-24-1 16 0,-17 7-192 32,-22 6-1080-32,14-5-1177 15,10-15-3312-15</inkml:trace>
  <inkml:trace contextRef="#ctx0" brushRef="#br0" timeOffset="5590.4275">2566 9785 5353 0,'0'0'1864'16,"0"0"-1032"-16,0 0-80 15,0 0-95-15,0 0-225 16,0 0-200-16,0 3-24 16,7-3 56-16,10 0 480 15,-2 0 160-15,9 0-296 0,15 0-152 16,9-19-24-16,8-10-63 15,24-8-113-15,0-8-104 0,7-8-104 32,1-8 16-32,-1 0-64 15,-7 0-112-15,-16 8-192 16,-16 5-233-16,-9 7-263 0,-22 0-960 16,-10 6-969-16,-7 10-4976 15</inkml:trace>
  <inkml:trace contextRef="#ctx0" brushRef="#br0" timeOffset="5890.2036">3226 9087 8873 0,'0'0'1265'0,"0"0"-281"16,0 0 264-1,0 0-624-15,0 0-392 16,0 0-216-16,0 0-16 0,0 0 0 15,17-10 0-15,7 16 88 16,8 4-8 0,-8 7-64-1,7-2 40-15,1 4-48 0,-8 6 56 0,-9 0-56 32,2 7 0-32,-2 6-8 0,-6-3-48 0,-9 6 40 0,0 4-96 15,0 12-616 1,-9-6-1512-1,-6-16-6402-15</inkml:trace>
  <inkml:trace contextRef="#ctx0" brushRef="#br0" timeOffset="11897.9864">6039 10769 9329 0,'0'0'1265'0,"0"0"-953"16,0 0-200-16,0 0 392 15,0 0 352-15,-24 0 40 16,24 0-384-1,0 0-63-15,0 0 119 16,0 0-120-16,0-3-120 16,0 0-80-16,9-10 48 0,15-9-56 15,15-6-88-15,0-14-88 0,10-9-56 16,-1-3 80 0,-1-3-24-16,1-6-64 15,-7-1 0 1,-9-2-8-16,-8 5 8 15,-9 7-168-15,-8 13-320 0,2 6-432 0,-9 1-361 16,0 11-1191-16,0 4-505 0</inkml:trace>
  <inkml:trace contextRef="#ctx0" brushRef="#br0" timeOffset="12285.7415">6374 10023 6873 0,'0'0'1392'31,"0"0"-784"-31,0 0 425 16,0 0-81-16,0 0-200 15,0 0-312-15,0 0-224 0,0 0-128 16,-32 0 96-16,32 0 224 0,0 0 120 16,0 0 0-1,0 0 193 1,0 0-297-16,0 0-176 0,0 0 8 15,0 0 96-15,0 0-64 16,0 0-96-16,0 0-136 0,0 0-48 16,8 0 0-16,1 0-8 15,6 0 0 1,-8 3 0-16,10 4 0 16,-10 6 0-16,3 9-8 0,-3 9 0 15,1 10 8-15,-8 11 0 16,0 8 0-16,0-4-176 0,7 5-768 15,-7 12-416-15,0-15-1033 32,0-14-2640-32</inkml:trace>
  <inkml:trace contextRef="#ctx0" brushRef="#br0" timeOffset="13391.6109">5442 11068 10186 0,'0'0'1368'0,"0"0"-968"16,0 0-144-16,-129 31-104 0,98 1-16 15,-1 6 96-15,8 7-24 16,9 6 16-16,6-1-24 31,9 1-128-31,9-6-64 0,15-4 8 16,8-13 72-16,14-5-16 15,3-14-64-15,7-9 80 0,7-6-80 16,-7-22-8-16,-8-7-184 16,-9-10 8-16,-5 7 120 15,-27 0 56 1,-7 12 8-16,0 8 120 0,0 5 184 16,-17 9 41-16,2 4-305 15,-9 7-48-15,0 15 0 0,9 10-72 16,6 3 56-16,9-3-41 15,0-7 49 1,9-3-64 0,23-6 64-16,-1-9 0 0,1-7 0 15,-8 0 8-15,0-20-8 0,-9-2 16 16,-15 1 48-16,0-6 73 16,-15 8 191-16,-9 6 208 0,0 4-352 31,0 0-120-31,16 5-56 15,8-12-648-15,0 0-1041 0,8-2-2696 16</inkml:trace>
  <inkml:trace contextRef="#ctx0" brushRef="#br0" timeOffset="14055.4662">5736 10826 11442 0,'0'0'1688'15,"0"0"-439"-15,0 0-89 16,0 0-344-16,-32-34-536 0,32 34-280 16,0 19-352-16,0 16 240 15,24 12 112-15,-7 14-8 0,15 2 24 16,-8 0-16-16,15 1 8 0,-8-7 56 16,10-6-56-1,-2-10-8-15,-7-12 56 0,-8-10-48 16,0-10 104-16,-7-9-16 31,-17 0 16-31,0-13 200 0,0-12 16 0,-17 3-48 16,-7 0-32-16,-7 6 48 15,6 6 24-15,-6 7-224 16,-1 3-96-16,1 7-56 16,6 21-32-16,9 4 88 15,1 6-104-15,15-3 32 16,0 0-48-16,7-6 16 0,17-4 96 15,8-13 8-15,7-5 0 16,2-7 56-16,-2-3-48 0,2-22 56 16,-2-11-64-1,-7-2-56 1,-1-3-40-16,-14-4 96 16,-9 7 0-16,-1 0 0 0,-7 7 8 15,0-1 0-15,0 3-8 16,-7 6 0-16,7 2 0 0,-8 2 8 15,1-3 64-15,7 6-72 32,-10 0-8-32,10 3 0 0,0 1 8 15,-7 5 112-15,7 1 112 0,-8 3-56 16,8 3-32-16,-9 0-136 16,2 0-184-16,7 23 0 0,0 5 112 15,0 6 64 1,0 4-40-1,0 1 32-15,16-8-24 0,16-5 32 16,0-11-112-16,16-11-280 16,32-17-1104-16,-17-16-1433 15,1-9-4560-15</inkml:trace>
  <inkml:trace contextRef="#ctx0" brushRef="#br0" timeOffset="15664.8258">8924 10969 7113 0,'0'0'1008'0,"0"0"-648"0,-80 153 168 0,41-79-143 16,-2 1-65-16,2 1 216 16,8-3-48-16,-10-6 24 0,9-13-40 31,8-6-200-31,0-20-136 15,16-6-120-15,1-15-16 16,-2-7-88-16,1-10-168 0,1-15-1784 16,7-7-5034-16</inkml:trace>
  <inkml:trace contextRef="#ctx0" brushRef="#br0" timeOffset="16088.2348">8604 10915 5577 0,'0'0'2032'0,"0"0"-1408"0,0 0 144 15,0 0 369-15,0 0-49 0,0 0 40 16,0 0-128-1,0 0-456 1,-22 10-223 0,22-10-121-16,8 0-192 0,6 0 224 0,11-17 296 0,6 2 24 15,10-10-136-15,-9-1-208 32,-1 4-120-32,-6 3-16 0,-1 7-8 15,-9 2 136-15,-6 0 128 16,-2 7-176-16,8 3-152 15,2 0-192 1,0 3 80-16,14 17 112 0,-6 2 16 0,14 9-16 16,-8 3 0-16,-7 12-216 0,1 28-1504 31,-10-12-1105-31,-6-5-3616 0</inkml:trace>
  <inkml:trace contextRef="#ctx0" brushRef="#br0" timeOffset="22972.1783">11905 11665 11706 0,'0'0'2144'0,"0"0"-1687"0,31 0-233 15,18 0 160-15,46-4 176 16,48-14-48-16,49-2-168 0,14-2-200 15,-7 3-88-15,-31 1-48 32,-40 4-8-32,-33 8-232 15,-32-1-600-15,-15 5 24 0,-7-2 71 16,-9 1-631-16,-8 0-24 0,-24 3-136 16,0 0-337-16,-33 3 441 0,1 4-3201 15</inkml:trace>
  <inkml:trace contextRef="#ctx0" brushRef="#br0" timeOffset="23306.9561">12080 11843 6953 0,'0'0'3217'0,"0"0"-2185"31,0 0-288-31,0 0 544 16,0 0-624-16,0 0-55 0,0 0-305 16,0 0-128-16,70 24 152 15,3-17 112-15,31-3-112 0,32-4-272 16,22-4 104-16,-5-11-160 31,-34-1-384-31,-15-4-1032 16,-41 5-1193-16,-16 1-3432 0</inkml:trace>
  <inkml:trace contextRef="#ctx0" brushRef="#br0" timeOffset="40493.6409">28239 2403 6081 0,'0'0'5897'0,"0"0"-4841"15,0 0 689 1,0 0-537-16,0 0-616 0,0 0-296 16,0 0-136-16,0 0 160 0,97 3 464 15,-10-3 17-15,57 0-217 16,55 0-168-16,56 0-224 0,16-3 24 16,16-2-104-16,-16-2-48 15,16 3-64 1,-8 1 0-16,-17 0-48 15,-31 3-8-15,-32-6-152 16,-56-4-208-16,-54 4 16 16,-25-4 264-16,-25 0 128 0,9 1-8 15,1 0-40-15,6-4 56 0,-23 7-8 32,0 2-144-32,-8 1-409 15,-9 3-679-15,-6 0-896 16,-9 3-977-16,0 4-1608 0</inkml:trace>
  <inkml:trace contextRef="#ctx0" brushRef="#br0" timeOffset="42965.8538">20455 2880 9978 0,'0'0'4321'0,"0"0"-1865"15,0 0-87-15,0 0-937 0,0 0-568 32,0 0 16-32,47-86-200 0,-47 70-215 15,0 0-9-15,0 0-168 16,-15 7-120-16,-9-1-168 15,-8 10-104-15,-9 0 24 0,2 3 32 16,0 16 0-16,5 10 0 31,20-1-64-31,6 7 40 0,8 0 16 16,0 3 8-16,8 0 40 0,23 1 8 16,1-5-8-1,9 5-96-15,-2-4-112 0,0-1-89 0,-7-1-167 16,1-5-280-1,-18-6-72 1,-8-3 136-16,-7-9 416 0,0-1 104 16,0-2 160-16,-22-4 8 15,-2 0 0-15,0-3 0 16,7 0-344-16,9 0-1409 0,8-10-1183 0,0-2-2842 16</inkml:trace>
  <inkml:trace contextRef="#ctx0" brushRef="#br0" timeOffset="43437.7058">20742 2924 11994 0,'0'0'4345'0,"0"0"-2337"16,0 0-647-16,0 0-1073 0,0 0-288 15,0 0-152-15,7 51 152 32,-7-16 80-32,8 0-8 0,1 0-56 15,6-4 0-15,-6-5-8 16,6-7 0-16,-8-9 0 0,3-7-8 16,5-3 0-16,1 0 48 15,-1-10 48-15,2-6-8 16,-10 0-16-1,10 3-64-15,-9 7 72 0,-8 3-16 16,0 3-64-16,7 0-24 16,2 0-152-16,-1 6 88 0,16 10 88 15,-9 0-8-15,16-3-72 0,-6-3-360 32,6-5-120-32,10-5-105 15,-17 0 25-15,1-2 352 16,-3-21 288-16,-13-6 48 0,-9-2 528 15,0-1 337-15,0 1-225 16,-24 2-256-16,0 4-304 0,7 8-128 31,-5 11-1056-31,12 3-3193 0,10 0-5209 16</inkml:trace>
  <inkml:trace contextRef="#ctx0" brushRef="#br0" timeOffset="43995.0605">21793 2680 12274 0,'0'0'4729'0,"0"0"-2648"0,0 0-561 0,0 0-1416 31,0 0-104-31,0 0-80 16,-39 120 80-16,31-53 128 0,8 3-32 15,-9 3-8-15,9-3-88 16,0-7 0-16,9-12 56 16,-1-10-56-16,-1-12-256 0,1-17-112 15,1-8 208-15,-9-4 160 31,0-4 480-31,0-18-152 16,-9-4 8-16,-6 1 56 0,-2 6-16 16,2 4-240-16,-9 8 56 15,7 7-192-15,2 0 0 0,-1 7-120 16,8 12-48-16,1 3 160 16,7 3-232-1,0-3-824-15,56-6-920 16,-10-7-2049-16,2-9-2281 0</inkml:trace>
  <inkml:trace contextRef="#ctx0" brushRef="#br0" timeOffset="44319.1576">21984 3143 13570 0,'0'0'4489'0,"0"0"-2504"16,0 0-745-16,0 0-992 15,0 0-248-15,0 0-312 0,0 0-64 16,25 0 192-16,-10 6-8 15,1-6 8 1,8 0 88-16,-9 0 96 31,-5-12 0-31,-3-8 0 0,1-4 0 0,-8-2 56 0,0-3 8 16,-8 10 168-16,1 0 256 0,-18 10-136 16,9 5-280-16,1 4-72 31,-9 4-184-31,16 11-8 15,-9 14-344-15,17 0-104 0,0 0-809 32,17-1-367-32,6-6-48 15,25-9-425-15,-7-10-623 0,-2-3-2026 0</inkml:trace>
  <inkml:trace contextRef="#ctx0" brushRef="#br0" timeOffset="44568.4181">22232 3114 6649 0,'0'0'4873'0,"0"0"-424"0,0 0-1416 16,0 0-833-16,0 0-1032 15,0 0-664-15,0 0-504 0,15-32-136 0,-6 51-56 16,6 4 184 0,9 9 8-1,-7 0 0-15,7-4 0 16,-2 1-8-16,3-10-272 0,-1-3-112 0,0-14 192 31,0-2 200-31,8-6 32 0,-8-22 80 16,0-7-8-16,-2-7 304 15,-5 1-40-15,0 4 208 32,-10 1-135-32,1 4-113 0,-8 10-152 15,7 6-176-15,-7 10 0 0,17 6-672 0,-10 0-1873 0,10 10-5609 16</inkml:trace>
  <inkml:trace contextRef="#ctx0" brushRef="#br0" timeOffset="45504.2895">23236 2539 12762 0,'0'0'6018'0,"0"0"-3570"31,0 0-1224-31,0 0-872 16,0 0-352-16,0 0-312 15,0 0 312-15,8 137 328 0,-8-67-104 16,7 6-96 0,1 1-32-16,1-7 0 0,6-4-47 0,-8-8-49 31,18-14-8-31,-9-12-241 16,-1-13-143-16,9-16 40 0,1-3 304 15,-1-10 48-15,0-22 96 16,0-3 24-16,-9-3-72 15,2 7 88-15,-10 9 80 0,1 2 112 32,-8 11-47-32,0 6-57 15,9 3-224-15,-9 0-64 0,0 0-184 16,7 12 15-16,1 8 225 0,9 2-592 16,-10-3-712-16,1-7-984 15,1-2-2281-15,-9-10-2097 0</inkml:trace>
  <inkml:trace contextRef="#ctx0" brushRef="#br0" timeOffset="45642.7625">23555 2670 10098 0,'0'0'6265'0,"0"0"-4369"0,0 0-671 16,0 0-1225-16,7-13-953 0,17 10-3031 15,0 0-1906-15</inkml:trace>
  <inkml:trace contextRef="#ctx0" brushRef="#br0" timeOffset="46226.2852">23817 2327 11522 0,'0'0'5385'0,"0"0"-2640"0,0 0-601 16,0 0-976-16,0 0-1096 16,0 0-72-16,0 0-264 0,0 0 192 15,-39 114 72-15,39-45 64 16,0 8 8-16,0 3-24 16,0 5-8-16,7 1-32 0,10 0 32 31,-9-7-40-31,6-6 0 0,-4-6 0 15,-3-10-120-15,-7-12-288 16,0-14-288-16,0-12-216 0,0-6-272 16,-17-10 63-16,-5-3 169 15,-2-12-168-15,15-20-400 16,-6 0 15-16,7-7 129 16,-1 5 896-16,9-1 480 15,0 7 688-15,0 5 168 0,9 1-248 16,6 3 329-16,9 3-73 15,1 3-464-15,6 1-248 16,1 2-104 0,9 1 24-1,-2 0-72-15,9-5-152 0,-9 2-240 16,10-7 152-16,-18-3 112 0,-7-7 128 16,-9-3 40-16,2 0 128 15,-17 4 1096-15,0-1 376 0,0 10-119 31,0 6-153-31,-17 6-648 16,2 7-416-16,-1 0-304 0,-9 23-200 16,11 13 32-16,-3 11 120 15,9 4 0-15,8 6 40 16,0-3-64-16,39 6-832 0,10-12-1489 16,-1-17-3136-1</inkml:trace>
  <inkml:trace contextRef="#ctx0" brushRef="#br0" timeOffset="47026.8533">24742 2708 14531 0,'0'0'4593'0,"0"0"-2241"16,0 0-904-16,0 0-759 16,0 0-265-16,0 0-320 15,0 0-104-15,-25-51-216 0,11 80 160 32,-11 9 56-32,9 9 0 0,8 1-8 15,8 0-40-15,0-7-88 0,0-3-281 16,15-9-231-16,19-13-200 15,-3-7 184 1,8-9-72 0,-7 0-192-16,9-22 296 0,-17 3 600 0,-2-7 32 15,-5 7 1088-15,-10 6 176 16,3 5-120-16,-10 1-400 0,0 7-424 16,0 0-320-16,7 0-176 15,1 0-72-15,-1 13 168 16,10-2-64-1,0 3-408-15,14-5 24 16,-7-5-312 0,8-4-136-16,0 0 360 0,-8-7 176 0,-2-13 440 15,-13 3 56-15,-1 0 808 32,-1 1 496-32,-7 4-224 15,0 9-328-15,0-1-279 0,0 4-529 16,0 0-72-16,0 19-185 15,0 14 201-15,10 7 0 0,-3 8-136 16,1 9-232-16,8 0-40 16,-1 4-72-16,-6-4 16 0,-1-3-184 31,-1-4 144-31,-7-8 200 16,0-13-16-16,0-7 103 0,-7-13 161 15,-1-3 112-15,-16-6 144 0,15 0 129 16,-6-15-1-1,-2-14-272-15,17-22-617 0,10 7-2207 16,12-1-3449 0</inkml:trace>
  <inkml:trace contextRef="#ctx0" brushRef="#br0" timeOffset="47572.7963">25586 2756 11058 0,'0'0'4665'0,"0"0"-3033"16,0 0-1016-16,0 0-608 0,0 0 0 16,0 0 112-16,0 124-40 15,0-90-32-15,8-5-48 0,8-10-224 32,9-6-240-32,-11-13 112 15,11 0 120-15,-1-26-392 31,7-15 176-31,-6-10 248 0,-1-12-80 16,0-7-32-16,-9-6 304 16,2 6 8-1,-10 2 568-15,-7 18 1248 0,0 16 393 0,0 11-513 16,0 18-736-16,0 5-912 16,0 8-48-16,-7 27-160 0,-1 17 160 15,-1 11 16-15,9 3 32 16,0 5-40-16,0-8 64 0,9-6-64 15,14-10-8 1,1-8-128-16,17-17-8 16,-2-13 72-16,9-9 16 15,-9-6 40-15,10-23-56 0,-18-15 64 0,1-13 64 16,-8-7 256 0,-17-3-144-16,3 7 160 15,-10 13 241-15,0 12-73 16,0 19-40-16,-10 16-312 15,3 0-152-15,-10 28-120 16,10 14 56-16,-1 5-24 0,8 4-56 16,0-3-192-16,25-7-225 15,30-12-527 1,1-10-696-16,-9-13-3545 0</inkml:trace>
  <inkml:trace contextRef="#ctx0" brushRef="#br0" timeOffset="48190.0509">25331 2175 10898 0,'0'0'5425'0,"0"0"-3057"16,0 0-311-16,0 0-961 15,0 0-256-15,0 0-472 0,0 0 49 16,32-7-177-16,0-2 120 16,16-8 0-16,15-4-144 0,17-15-96 15,0-5-112 1,8-3-8-16,7 0-8 15,-15-2-80-15,-8 12-384 16,-16 6 96-16,-17 6-409 0,-7 5-447 16,-16 2-1112-16,-1 8-2961 15,2 1-2473-15</inkml:trace>
  <inkml:trace contextRef="#ctx0" brushRef="#br0" timeOffset="48501.2345">26103 1626 7921 0,'0'0'2641'15,"0"0"-809"-15,0 0-912 31,0 0-584-31,0 0 497 0,0 0 407 16,0 0-264-16,56 79-256 16,-22-47-296-16,-12 6-152 0,12 6-120 15,-12 7-128-15,2 3 80 16,-15 0-104-16,-9 0-16 16,-9-10-168-1,-23-3 64-15,-7-9-200 0,-26-3-952 16,9-9-2529-16,17-12-6793 15</inkml:trace>
  <inkml:trace contextRef="#ctx0" brushRef="#br0" timeOffset="81153.8478">3267 16754 7401 0,'0'0'1328'0,"0"0"-848"0,0 0-143 15,0 0-65 1,-9 0 192-16,9 0-56 15,0 0 72-15,0 0 72 16,0 0 272-16,0 0-64 0,0 0-23 16,0 0-161-16,0 0 192 15,0 0 8-15,0 0-176 0,0 0-176 32,0 0-144-32,0 0-160 15,0 0-120-15,0 0-48 0,24 0 24 16,7 7 24-16,25-7 128 15,32 0-24-15,40 0 8 16,39 0 88-16,16 0-144 0,8-13-40 31,-16 6 56-31,-7 4-24 16,-1-3-48-16,-7-1 0 0,-17 4-8 0,-24-2 8 16,-31-2-64-1,-23 3-56-15,-18 2 32 0,1-2-280 16,0 1-344-16,-16 3-760 15,-8 0-41 1,-24 0-1151-16,0 0-1265 16,-24 3-3216-16</inkml:trace>
  <inkml:trace contextRef="#ctx0" brushRef="#br0" timeOffset="81783.0805">3760 16906 6545 0,'0'0'3073'0,"0"0"-2257"16,0 0 296-16,0 0-32 15,0 0-336-15,0 0 73 0,-119 0 431 32,119 0-32-32,-8 0-224 15,8 0-248-15,0 4-143 0,0-4-209 16,0 0-32-16,0 3-168 16,0-3 32-16,0 0-120 0,0 4-104 15,0-2-112-15,25 2 112 16,6 2 296-1,8-3 120 1,17 3 64-16,17-3-32 0,29 1-240 0,41-4-80 16,49 0-56-16,24 0-64 15,-10 0 8-15,3-10 64 16,-35 0-72-16,1 2-8 16,-7-3-152-1,-25 2-8-15,-24 3 32 0,-32 0 64 16,-21-1 8-16,-20 4 56 0,19-3 0 15,6-4 48-15,-8 3-48 16,-7 1 16-16,-15 0-16 0,-9 3 56 31,-25 3 40-31,10-3 16 16,-17 3 16-16,0 0-56 0,7 0-72 16,-7 0 8-16,0 0 0 15,0 0 0-15,0 0-8 16,0-4 16-16,0 4-16 0,0 0-416 31,0 0-384-31,0-3-424 16,0 0-1281-16,0-1-3032 0</inkml:trace>
  <inkml:trace contextRef="#ctx0" brushRef="#br0" timeOffset="83510.5842">12240 15802 6265 0,'0'0'6833'15,"0"0"-6049"-15,0 0 9 16,0 0 591 0,-129-105-736-16,98 80-264 15,-1-1-24-15,-16 0 72 0,-8 5-120 16,0 1 56-16,-15 2-31 0,-33 5-153 16,-15 9-128-16,-2 4-8 15,10 0 176 1,23 7-88-16,8 12-80 15,-7 6 16-15,-1 11-16 0,1 5-40 16,7 3 88-16,9 10-32 16,6 6-64-16,18 4 0 15,-1 5-8-15,9 7-80 0,15 4 72 32,7 6 8-32,17 0 48 15,0-1 0-15,17 1 0 0,14-7-48 16,18-2 80-16,14-8-80 15,17-8 48-15,0-10 24 16,32-4-24-16,22-2 8 0,33-11-48 31,10-8 48-31,-2-16 88 16,-17-10-88-16,-30 0 32 0,-16-16-80 16,-25 0 56-16,-23 0-64 0,-16-3 48 15,15-6 0 1,2-4 8-16,6-6-48 15,-8-7 48-15,-7-8 152 16,-8-7 32 0,1-29 104-16,-18-28 16 0,-16-29-40 0,-15-9-88 15,-31 24-176-15,-72 14 232 0,-40 32-88 16,-41 18 57-16,-47 10-89 16,-24 32-88-1,-24 22-80-15,-24 7-569 16,72 21-1175-1,16 3-3465-15</inkml:trace>
  <inkml:trace contextRef="#ctx0" brushRef="#br0" timeOffset="87191.7745">12135 9706 3648 0,'0'0'11123'16,"0"0"-9755"-16,0 0-384 0,0 0 520 16,0 0-695-1,0 0-297-15,0 0-120 16,-7-101-64-16,7 49-120 0,0-5 120 16,0-10-64-16,-17-24-112 15,-31-27-56-15,-23-28-48 16,-16-13-32-16,-10 4-8 0,-5 5 0 31,5 17 40-15,-5-1-48-16,-19 11 8 0,2 5 0 0,-17 4 80 15,-7 9 288-15,-1 10-256 16,-23 3-104-16,16 20 32 0,-9 1-40 16,10 11 0-16,14 15-8 31,-8 7 8-31,33 13 0 15,23 8 8-15,23 5-16 0,9 3 8 16,10 2 0-16,-2 1-8 16,16-4 0-16,8 7 0 0,7 0 0 15,17 3-8-15,0 0-112 32,0 0-40-32,0 0 48 0,0 0 24 0,0 0 80 15,0 0-48-15,0 0-32 16,0 0 16-16,0 0-144 15,0 0-224-15,0 0-96 0,0 3-136 16,9 4-568 0,6-1-801-1,-5 0-383-15,12-6-41 0,2 0-720 16,0 0-4040-16</inkml:trace>
  <inkml:trace contextRef="#ctx0" brushRef="#br0" timeOffset="87506.5242">9633 7175 9402 0,'0'0'2464'0,"0"0"-880"0,0 0 321 16,0 0-473-16,0 0-328 15,0-60-63-15,0 57-193 0,0 3-384 16,-7 0-216-16,-10 0-136 31,-7 0-112-31,-8 22-8 0,-16 3-80 16,-8 13 80-16,-7 6 8 15,7-8-8-15,0 2 8 16,25-10 0-16,6-6 0 0,10-2-8 16,15-4-48-16,0 3-32 31,25 2 80-31,14 5 8 0,24 3 0 16,24 3 136-16,34 3-88 15,-2-3-48-15,-14-10-160 0,-3 0-664 31,2-7-625-31,-9 5-1127 16,-8-8-1489-16</inkml:trace>
  <inkml:trace contextRef="#ctx0" brushRef="#br0" timeOffset="91863.7216">7347 4324 1088 0,'0'0'7857'15,"0"0"-6592"-15,0 0 447 0,0 0-392 16,0 0 25-16,-121-99-33 15,106 90-208-15,-2 0-328 0,10 2-32 16,7 7 41 0,-8-4-313-1,8 4-200-15,0 0-152 0,0 0 16 16,0 0-80-16,15 0-8 0,50 0-32 16,47 0 48-16,70 0 8 15,49 0-8-15,33-5-56 0,15-2 8 31,-16 4-16-31,-9 0-16 16,9-4-384-16,-33 7-176 0,-21-5 32 31,-49-2-217-31,-58 4 329 0,-39-4 72 0,-14 1 80 16,-18 0-24-16,-6-4-184 0,-9 1 176 31,-16-4-8-31,-16 0-1400 16,-24 1-2425-16</inkml:trace>
  <inkml:trace contextRef="#ctx0" brushRef="#br0" timeOffset="92285.3791">7378 4591 8905 0,'0'0'2129'0,"0"0"-1385"0,0 0 456 16,0 0 689-16,0 0-121 16,0 0-288-16,-80-4-583 15,80 4-433 1,0 0-128-16,25 0-192 15,23 0 40-15,47 0 32 16,48 0-64-16,64 0-64 0,25 0 8 16,23 0 0-16,-9 0-56 15,-31 7-40 1,-23-1-48-16,-32 1-240 16,-48-4-8-16,-42 0 0 15,-38-3 240-15,9 3-16 0,-19-3 72 16,-5 0 40-16,-10 0-40 15,-7 0-112-15,0 0-328 16,-7 16-1561-16,-17-3-2032 0,0-3-3080 0</inkml:trace>
  <inkml:trace contextRef="#ctx0" brushRef="#br0" timeOffset="111915.2428">6725 13643 1328 0,'0'0'2184'0,"0"0"-879"16,0 0 111-16,0 0-168 15,0 0-64-15,0 0 145 0,-33 28-49 16,33-28 80-16,-8 0-208 16,8 0 289-16,0 0-529 0,0 0-176 31,0 0-48-31,0 4 88 15,0-4 105-15,0 0-49 0,0 0-120 16,0 0 544-16,0 0-880 16,8 0-376-16,25 0 48 15,14 0-40-15,9-7-8 0,16-3-8 32,16-2 8-32,-8-4 0 15,7 7-80-15,-16-7-440 0,1 6-248 0,-16 0-88 16,-17 4 24-16,-15 3-897 15,-7-3 409-15,-17-11-520 16,-7 5-545-16,-17-4-7121 0</inkml:trace>
  <inkml:trace contextRef="#ctx0" brushRef="#br0" timeOffset="112198.4218">6893 13093 11058 0,'0'0'1824'0,"0"0"-543"16,0 0 919-16,0 0-536 0,0 0-375 31,0 0-561-31,0 0-440 16,0 0-288-16,0 4-264 0,15 46 264 15,16 36 40-15,1 47 80 16,16 39-8-16,1 12-104 16,-10-16-8-16,2-15-928 0,-26-55-1569 47,-8-19-3832-47</inkml:trace>
  <inkml:trace contextRef="#ctx0" brushRef="#br0" timeOffset="120194.3859">12519 15420 9514 0,'0'0'2048'0,"0"0"-648"0,0 0 273 31,0 0-185-31,0 0-296 32,0 0 265-32,0 0-521 15,0 0-200-15,0-57-128 0,0 57-232 16,0 0-200-16,0 0-112 15,7 13-56-15,17 10 40 0,8 11 16 16,0 8-8-16,7 5 56 16,2 7-64-16,-2 1-48 15,2-2 8-15,-2-3-8 0,0-5 8 16,9-13 8-16,0-10-16 16,16-16 48-16,16-8 72 0,39-46 56 15,48-32-80 1,17-14-88-16,6-5 0 15,-13 14-8-15,-19 15-48 16,-15 13-80-16,-31 12-160 0,-25 10-352 16,-14 13-232-16,-17 6-248 15,24-7-929-15,-10 4-2192 16,-4 4-1144 0</inkml:trace>
  <inkml:trace contextRef="#ctx0" brushRef="#br0" timeOffset="148203.3953">13012 16602 8721 0,'0'0'1337'0,"0"0"215"16,0 0-384-16,0 0-504 15,0 0 49 1,0 0 359-16,0 0-32 0,-8-29-96 16,8 29-120-16,0 0-344 0,0 0-159 31,0 0-145-31,0 10-176 15,0 9 64-15,15 9 64 0,2 1-24 16,7 6-32-16,0-4 32 16,-1 5-96-16,10-11 56 0,-1-3-56 15,7-6 80-15,9-10 8 32,8-6 48-32,15-12 32 0,33-36-32 15,24-28-56-15,30-32-80 16,10-13 56-16,-8 10-56 15,-34 26-8-15,-36 31-40 0,-27 12-168 16,-7 10-168-16,7-3-56 16,-7 1-64-16,7 1-217 0,-15 9-975 31,-16 8-2321-31,-15 6-5065 0</inkml:trace>
  <inkml:trace contextRef="#ctx0" brushRef="#br0" timeOffset="190325.1064">23331 4112 8857 0,'0'0'2057'0,"0"0"391"31,0 0-71-31,0 0-457 16,0 0-431-16,0 0 47 0,0 0-776 16,0 0-368-16,8-35-232 15,33 31-152-15,15 4-8 0,38 0 0 16,57 0 0-16,58 0 8 16,29 7 48-1,9 2-48-15,-16-3-8 16,-23 1 8-16,-26-4 0 0,-31 0-8 15,-47-3-72-15,-31 0-96 16,-27 0-216-16,3 0-24 0,-8 0-104 16,-2 0-80-1,-15 0-336-15,-17-3-905 16,-7-3-559 0,0 2-721-16,-7-2-7353 0</inkml:trace>
  <inkml:trace contextRef="#ctx0" brushRef="#br0" timeOffset="190718.2718">23873 4334 7329 0,'0'0'2697'0,"0"0"-33"16,0 0-311-16,0 0-713 0,0 0-288 15,0 0-199-15,-8 0-217 32,8 0-328-32,32 0-368 15,16 0-168-15,40 0-16 0,38 0-8 0,51 0 24 16,13 0-72-16,-13 6 0 15,-10 3 0-15,-33-2 8 16,-22-1 8 0,-25 0-8-16,-31 1 0 15,0-7-8 1,-15 0-48-16,7 0-184 0,-16 0 8 16,-8 0 0-16,-17 0-416 0,-7 0-785 0,-24 0-1143 15,0-3-4962-15</inkml:trace>
  <inkml:trace contextRef="#ctx0" brushRef="#br0" timeOffset="274170.2237">25171 10490 9938 0,'0'0'2120'16,"0"0"481"15,0 0-561-31,0 0-288 16,0 0-591-16,0 0-577 16,0-7-312-16,0 7-152 0,0 0-112 15,0 0-8-15,0 0 0 16,10 13 16-16,12 3 32 0,-5 3 32 15,7 3-72-15,0 7 40 16,8 2-40-16,-8 8 0 16,8 2 0-16,-8 7 0 0,0 0 0 15,-9 2 0 1,-8 4-8-16,3 3 0 0,-3 0 0 0,0 4 72 31,3-4-72-31,-10 3-8 16,0 1-40-16,0-1-96 0,-24 0 128 15,-1 4-32-15,-6-4 40 16,-1 7 0-16,-1-7-8 0,-14 3 8 16,6-2 8-1,-5-8-8 1,5 2-40-16,-6-8 48 0,-1-6 0 0,-1-2 8 16,1-7 0-16,-8-4 8 15,-7-5-8 1,7-4 64-16,-14-7-24 0,4 1 24 0,-12-7 8 15,-2-3 40 1,-7-3 24 0,7 0 152-16,-8 0 24 0,8-9 16 15,-7-10-40-15,14 0-56 0,-7-3 88 16,17-1-200 0,0-6-56-16,7 2 0 0,8-5-24 15,16 3 56 1,0-3-39-1,16-3-57-15,1 3 48 0,6-3-48 16,9-6 0-16,0-3 0 0,0-1 0 16,16-5-8-16,1-2 0 0,-2 2 0 31,2-1 0-31,-2 7 48 16,1 2-40-16,-1 11 0 15,-6 5-8-15,-9 7-8 0,8 6-176 16,-1 4-313-16,-7 5-143 15,0 2-248-15,0 2-368 0,0 0-793 16,10 0-879-16,-10 0-201 31,0 0 160-31,0 0-4888 0</inkml:trace>
  <inkml:trace contextRef="#ctx0" brushRef="#br0" timeOffset="274598.2915">23841 11039 6025 0,'0'0'4137'16,"0"0"-3313"-16,0 0-416 0,0 0-280 31,0 0 160-31,0 0 8 16,-63 69 192-16,31-40 176 15,-9 6-104-15,2 0-207 0,-2 0-9 16,2-3 112-16,0 0-136 0,6-10 136 16,10-3 72-16,-1-6-176 31,24-7-72-31,-9-6-32 16,9 0 240-16,0 0 376 0,9-6 33 15,6-10-505-15,9-6-272 16,8-1-24-16,0 4-88 0,8-3 0 15,0 6 40-15,8 4-48 32,0 5 40-32,8 7-40 15,0 0-88 1,0 13 80-16,7 9-88 16,-7 3-168-16,0 11-1153 0,-17-11-1031 15,-15-5-1857-15</inkml:trace>
  <inkml:trace contextRef="#ctx0" brushRef="#br0" timeOffset="280328.1954">18351 5826 1296 0,'0'0'10250'0,"0"0"-8170"15,0 0 313 1,0 0-769-16,0 0-672 15,0 0 73-15,0 0-161 0,0 0-112 16,0-88-320-16,0 55-24 16,15-11-64-16,2-10-80 15,14-15-96-15,10-8-112 0,6-9-40 16,18-3-16 0,-2 6-8-16,17 7 0 15,-9 10-72-15,1 8-8 16,-8 14-40-16,-9 6-80 0,1 9-64 15,-24 7 24-15,-8 7 104 16,-9 5-40-16,2 3-440 16,-10 4-320-1,2 3-681 1,-1 0-1119-16,-1 0-1369 16,-7 0-1160-16</inkml:trace>
  <inkml:trace contextRef="#ctx0" brushRef="#br0" timeOffset="280605.0951">18980 4531 13098 0,'0'0'3185'31,"0"0"-232"-31,0 0-1137 16,0 0-1088-16,0 0-632 15,0 0-96-15,-8-17-320 0,33 27 176 16,6 6 144-16,8 10-8 16,10 2 8-16,-10 10-16 0,2 0-136 31,-17 3-56-31,-17 4-208 16,-7-1 24-16,0 1-48 0,-16-1-176 15,-23 14-1217-15,14-11-2168 16,-6-15-1872-16</inkml:trace>
  <inkml:trace contextRef="#ctx0" brushRef="#br0" timeOffset="284207.9056">19945 4229 9874 0,'0'0'4985'0,"0"0"-2977"16,0 0 145-16,-40-38-537 0,25 28-808 16,5 7-160-16,3-4-184 15,-10 7-176 1,2 0-192-16,-9 7-96 16,0 18-104-1,0 14 88-15,0 18-32 16,1 10 48-16,6 9 16 15,17 6 40-15,0 1 16 0,17-8-56 16,15-8-16-16,14-13 0 16,10-19-160-16,9-16-80 15,6-15-296-15,-8-4-560 16,-7-19-664-16,0-20-793 16,-15-21-1768-16,-2 9 472 0,-22 4-1984 0</inkml:trace>
  <inkml:trace contextRef="#ctx0" brushRef="#br0" timeOffset="285813.0346">20368 4480 6585 0,'0'0'3937'0,"0"0"-1729"0,0 0 81 15,0 0-449-15,0 0-624 16,0 0-151-16,0-20-113 0,0 20-168 31,0 0-344-31,0 0-224 16,-10 0-216-16,3 4-144 0,0 18-56 15,-10 6 64-15,9 11 136 16,1 8 8-16,-2 1 64 0,9-4-72 16,0 1 0-16,0-7-48 31,24-6-200-31,0-14-272 16,0-5-136-16,15-13-48 0,-7 0 183 15,0-31-103-15,-8-8 232 16,-8-8 392-16,-8-7 224 0,-8 0 192 15,0 3 393-15,-24 10-81 32,0 9-216-32,-8 13-320 15,10 9-192-15,-12 14-1048 0,12 16-2025 16,12 4-4593-16</inkml:trace>
  <inkml:trace contextRef="#ctx0" brushRef="#br0" timeOffset="286601.2736">20734 4460 10538 0,'0'0'5985'0,"0"0"-4425"15,0 0-871 1,0 0-553-16,0 0-136 15,0 0 8-15,-16 108 40 16,16-69 16 0,0-4 40-16,0-4-40 0,0-12-64 0,7-3 8 15,-7-10 0-15,9-6 72 0,-1 0 224 16,-1-12 472-16,17-17 72 16,1-9-680-16,-1-6-120 15,7 6-40-15,-16 6-8 0,-5 10 56 16,-3 12 40-16,-7 7 8 31,0 3-104-31,7 0-128 0,-7 6-304 16,10 16 312-16,5 4 112 15,1 6-504-15,-1-7-568 16,9-6-521-16,8-6-743 0,24-13-529 0,-15-13-1344 16,5-9-3192-1</inkml:trace>
  <inkml:trace contextRef="#ctx0" brushRef="#br0" timeOffset="286873.1041">21259 4356 8833 0,'0'0'4681'0,"0"0"-1640"16,0 0-336-16,0 0-1057 15,0 0-912-15,0 0-736 16,0 0-72-16,-56 6 72 16,49 26 0-16,-1 3 0 0,-1 0 0 15,9 0-16-15,0 0-40 16,24-3-48-16,0-4-160 15,8-6-168 1,0 0-256-16,-8-5 280 16,7-2 56-1,-14-5-24-15,-9-4 191 0,-8-3 89 16,0 0-112-16,0 4 32 0,-15-7 176 16,-2 3-8-16,9-3-632 15,8-3-1296 1,0-14-1225-16,0-5-4833 0</inkml:trace>
  <inkml:trace contextRef="#ctx0" brushRef="#br0" timeOffset="287736.2026">21434 4438 7377 0,'0'0'6714'0,"0"0"-3690"0,0 0-831 16,0 0-1281 0,0 0-848-16,0 0 8 15,0 0-72-15,0 0 88 0,24 115-88 16,-7-84-56-16,7-2-488 15,0-13-849-15,8-7-591 16,-1-9-16-16,1 0 399 16,-8-22 513-1,0-10 352-15,-9-5 240 16,-5 1 496-16,-10 2 544 0,0 5 968 0,0 10 25 16,0 9 407-16,0 4-744 15,0 6-1032-15,7 0-168 16,0 10-384-1,10 9 0-15,-2 3-1024 16,2 0 192-16,-2-6 47 0,1-7 377 16,1-6 504-16,5-3 288 15,-5 0 32-15,0-15 688 16,-2-4 320-16,2-1 385 0,-3 2-17 31,-6 5-88-31,1 0 41 16,-1 10-305-16,-1 0-576 0,2 3-480 15,-1 0-64-15,7 6 56 16,1 7-8-16,1 0 16 16,6 0-8-16,1-4 16 0,0-6 48 15,0-3-8-15,8 0-40 16,-8 0 88 0,0-12-32-16,0-5 32 0,-9 2-32 15,2 2-56-15,-10-1-8 16,10 5 0-16,-17 6 0 15,8 3-8-15,-1 0-168 16,2 0 32 0,6 0 16-16,2 10-112 15,-2-1-296-15,9 1 16 0,0-4-249 16,0-2 425-16,1-4-120 31,-3 0 32-31,2-20 368 0,0-2 64 0,-7-3 784 16,-2 0 505-1,-6 2-89 1,-1 4-208-16,-8 7-56 0,7 2-344 16,-7 7-312-16,0 0-280 0,17 3-232 0,-2 0-24 15,9 0 64-15,0 0-200 16,8 0 56-16,-8-4 184 0,7-5 112 31,-6-14 40-31,-1-2 120 16,-9-9 32-16,-6-5 208 0,-2-2 72 15,-7 0-72-15,-7 6 129 16,-10 9-177-16,-7 10-72 0,-8 12-144 31,-7 4-96-31,-2 36-176 16,2 16 80-16,8 14 32 16,7 0 16-16,16 2 40 0,8-12-312 15,32-8-329-15,24-20-671 0,7-12-2425 16,-15-13-4865-16</inkml:trace>
  <inkml:trace contextRef="#ctx0" brushRef="#br0" timeOffset="289012.5142">20710 4682 10426 0,'0'0'4273'16,"0"0"-457"-16,0 0-2487 15,0 0-497-15,0 0-712 16,0 0-120-16,0 0-224 0,-17 26 176 16,10 15 48-16,7 13 8 15,0 10 88-15,0 28 104 0,0 38-32 31,0 45 8-31,0 22 8 16,-8-4-64-16,-1-15-40 16,2-32 40-1,7-9-40-15,0-7 40 0,0-29-32 0,0-21-80 0,7-20 136 16,-7-6-144 15,9 0-32-31,-1 4 32 0,-8 5 8 16,0-10-8-16,0-8 40 0,0-10-32 15,0-6-8-15,0-7 0 16,0-10 8 0,0-5 0-16,0-4 0 0,0-3 72 15,0 0-8 1,0 0 80-16,0 0-8 0,0 0-144 0,0 0-184 16,0-10-800-16,-8 1-1528 15,-8-10-1921-15,-8 3-432 16,9 1-3657-1</inkml:trace>
  <inkml:trace contextRef="#ctx0" brushRef="#br0" timeOffset="289344.8051">20487 6746 7537 0,'0'0'3257'0,"0"0"1168"0,0 0-1993 16,0 0-167-16,0 0-913 31,0 0-720-31,-17-18-632 0,17 21 0 15,0 16-288-15,17 16 288 16,-2 6 0-16,9 16 96 0,0 0 0 16,0 10-24-16,0-3-24 15,1 1-40-15,-3-6-8 32,-5-9 8-32,7-9 8 0,-17-9 40 0,10-14-48 15,-9-7 0-15,-1-8-8 16,2-3 144-16,-1-10 312 0,-1-18-72 15,17-13-224-15,-7-6-88 16,-2-9 24 0,9 3-31-1,0 5-57-15,-9-2 8 16,9 8-16-16,1 7 0 0,-1 4-73 0,7 5-343 16,8 13-792-1,-5 7-2881-15,-2 3-2112 0</inkml:trace>
  <inkml:trace contextRef="#ctx0" brushRef="#br0" timeOffset="290148.1321">21067 7134 7881 0,'0'0'4393'15,"0"0"-2288"-15,0 0-505 16,0 0-664-16,0 0-552 31,0 0-384-31,0 0 8 0,17 31 112 0,-10-8 304 16,18-1-88 0,-9-3 72-16,16 0 49 0,7-3-65 0,2-6-160 15,15-7-24-15,0-3-112 16,14 0 8-1,-14-19-96 1,7-10 88-16,-7-9-32 0,-15-6 80 16,-2-7-16-16,-22-4 16 0,7 5 32 15,-16 2 472-15,-1 7-128 16,-7 3-176-16,0 3-8 16,0 7-152-1,0 5-112 1,0 8-64-16,0 2-8 0,0 3-8 0,0 10-328 15,0 0-664-15,0 0-1120 16,0 0-1897-16,0 3-568 0,-7 4-560 16</inkml:trace>
  <inkml:trace contextRef="#ctx0" brushRef="#br0" timeOffset="290560.1902">21691 6658 8065 0,'0'0'2905'0,"0"0"-321"32,0 0-143-32,0 0-737 0,0 0-391 15,0 0-521-15,0 0-496 16,0 0-256-16,-25-25-40 16,16 27-168-1,-6 11 168-15,8 9 88 0,-10-3 32 0,0 3-112 16,10-2 88-1,-8-1-88-15,15-6 32 0,-9-4-32 16,9-3-8 0,0 1 48-16,0-7 8 0,0 0 112 0,0 0 232 15,9-17 96 1,13-1-248-16,2-4-128 16,1 0-48-16,-1 2-24 15,-7 4-40-15,-10 4 80 0,8 6 40 16,-6 2-104-16,6 4-24 15,2 0-168-15,7 16 72 16,-9 13 24-16,9 2 64 0,0 4-312 31,-7 13-928-31,-2-7-2601 0,2-12-2536 16</inkml:trace>
  <inkml:trace contextRef="#ctx0" brushRef="#br0" timeOffset="295104.356">23108 5620 11562 0,'0'0'2080'0,"0"0"753"16,0 0-657-16,0 0-1167 15,0 0-201-15,-7-70-56 0,7 35-136 47,7-10-200-47,-7-9-88 0,0-9-16 0,0-4-40 16,-24-3-23-16,0 1-33 0,-8 1-24 15,-7 15 48-15,7 6-32 16,-1 5-128-16,11 13-80 0,5 10-40 31,0 10 32-31,17 2-160 16,-7 7-312-16,7 0-705 16,0 4-1087-16,0 15-633 0,0 9-864 15,0-3 545-15,7-2-2289 0</inkml:trace>
  <inkml:trace contextRef="#ctx0" brushRef="#br0" timeOffset="295475.1791">22877 5003 6793 0,'0'0'3313'0,"0"0"-281"16,0 0 1-16,0 0-857 0,0 0-407 16,0 0-713-16,0 0-472 15,0-18-272 1,0 18-312-16,0 0-24 15,0 15-152-15,0 8 32 0,-16 11 136 16,8 5 8 0,-8 5 16-16,8-3-8 0,1-2-8 0,-3-7 48 0,10-11-40 31,-7-8-8-31,7-10 0 16,0-3 80-1,7-12 112-15,10-27 120 16,7-12-192-16,0-5 48 0,1-8-48 0,-3 7-24 15,-5 2 56-15,-1 11 40 0,-8 13-136 32,7 8 113-32,-6 8-169 31,6 8-201-31,2 7-215 0,7 0-48 0,8 22-184 0,23 29-800 16,-6-4-1457-16,-3-5-3128 0</inkml:trace>
  <inkml:trace contextRef="#ctx0" brushRef="#br0" timeOffset="296803.5091">22152 4721 9498 0,'0'0'3160'0,"0"0"-759"16,0 0-385-16,0 0-1056 15,0 0-472-15,0 0-215 0,-17 10-169 16,10 15 392-16,-1 10 168 31,8 9 8-31,-7 13-232 0,7 13-64 16,0 32 8-16,0 34-192 15,15 42 0-15,26 16-72 16,5-10-120-16,19-13 48 0,6-31 0 31,24-3-32-31,9-3 40 0,24-14-56 16,-1-13 0-16,16-8-56 16,0-20-8-16,2-18-176 0,-11-17-208 15,-22-15-200-15,-24-13-560 16,-33-16-305-16,-6 0-183 0,-1 0 296 15,-9 0 71 1,-7-7 137 0,-8-6 480-16,0-15 144 0,-16 6-176 15,1 0-1801-15</inkml:trace>
  <inkml:trace contextRef="#ctx0" brushRef="#br0" timeOffset="297140.2059">23746 6388 9634 0,'0'0'2936'0,"0"0"65"0,0 0-609 31,0 0-1415-31,0 0-537 0,0 0-272 0,0 0-160 15,-9 9 48-15,18 14 184 0,6 9-120 32,2 2 80-32,15 11-96 15,-8 5-96-15,7 4-16 0,-6 0-8 16,-11 3-264-16,-4-6-96 0,-10-3 128 16,0-7 168-1,-17-6 8 1,0-6 72-16,-5-7 0 0,5-9 0 15,0-4-753-15,10-6-1647 16,7-3-2289-16</inkml:trace>
  <inkml:trace contextRef="#ctx0" brushRef="#br0" timeOffset="298182.5672">24438 7368 5337 0,'0'0'6905'0,"0"0"-5729"15,0 0 1049-15,0 0-1233 0,0 0-504 16,0 0-160-16,0 0-24 0,10 23 472 15,5-17-31 1,9 1-137 0,7-1-232-16,10-6-56 15,15 0-136-15,-2-13-88 0,19-9-88 16,-10-6 0-16,-7-7 40 16,-8-3-40-16,-9-7 48 0,-15 4 56 15,-7 0-56-15,-2 3 80 31,-6 0-32-31,-1 6-88 16,-8 6-16-16,0 4-72 0,0 9-416 16,0 3-728-16,0 10-1553 15,0 0-2736-15,-8 0-3753 0</inkml:trace>
  <inkml:trace contextRef="#ctx0" brushRef="#br0" timeOffset="298523.0469">24846 6902 11426 0,'0'0'1824'0,"0"0"1105"32,0 0-1097-32,0 0-807 15,0 0-289-15,0 0-312 0,-10-9 16 16,10 9 24-16,0 0-88 15,0 0-120-15,0 0 0 0,0 0 48 16,10 6-112-16,14 4-8 16,-2-4 8-16,19 0-48 0,8-3 32 31,-10 4-96-31,0-2-72 16,-6-1-8-1,-10 9-128-15,1-3 48 0,-8 9 80 0,-8 6-32 16,-1 7 24-16,3 6 8 15,-10 6-8-15,0 3-496 0,-17 14-712 16,-7-16-2889-16,9-13-5313 0</inkml:trace>
  <inkml:trace contextRef="#ctx0" brushRef="#br0" timeOffset="331821.973">14694 10626 10986 0,'0'0'1408'0,"0"0"-368"0,0 0 1449 15,0 0-833 1,0 0-552-16,-80-126-287 16,55 100-201-16,1 4-104 15,-7-1-72-15,-18 1-224 16,-7 3-24-16,2 4-96 0,-18 8-96 15,-1 7 88-15,-14 0-80 16,7 13 48 0,-8 19-8-16,1 9 0 15,0 13-40-15,7 13 64 16,9 9-64-16,6 25 0 16,9 29 0-16,17 29 72 0,15 16-32 15,16-7-40-15,8-6-8 0,17-13-64 31,22-3 16-31,9-9 40 16,8-7 0-16,15-6 8 16,1-10 16-16,-8-15-8 0,-8-23 64 15,-1-19-64-15,1-16-8 16,32 13 8-16,40-3 0 0,47-7 56 16,0-18-64-1,-25-24-224-15,-38-2-312 16,0-21-448-16,-1-20-1465 15,10-4 729-15,-9 1 656 0,-34 2 432 16,-22-2 528-16,0-10 104 16,9-16 200-16,-2-13 104 0,-7-2 24 15,-17-26-88 1,-8-32-128-16,-14-29 112 16,-9-6 152-16,-8 7 232 15,-39 22 200-15,-17 19 184 0,-24 2 57 16,-24 2-297-16,-30 5 160 15,-34 10-400-15,-16 12-232 0,-8 17-32 32,-7 21-120-32,8 20-128 15,23 23 0-15,18 18-16 0,6 22-840 16,49 6-1936-16,23 4-4418 16</inkml:trace>
  <inkml:trace contextRef="#ctx0" brushRef="#br0" timeOffset="333307.2825">2486 5502 13450 0,'0'0'2361'15,"0"0"-1345"-15,0 0-568 0,0 0-256 32,0 0 952-32,55 148-463 15,-23-83-193-15,7 5-40 0,9 6 56 16,1 3-256-16,-10 3-104 0,2-2-96 15,-2-4 48-15,0-6-96 16,-15-9 0-16,0-4-856 16,-16-10-969-16,1-8-1951 0,-9-18-1369 15</inkml:trace>
  <inkml:trace contextRef="#ctx0" brushRef="#br0" timeOffset="333666.2755">2597 6299 3344 0,'0'0'9194'15,"0"0"-6985"-15,0 0 255 0,0 0-1360 16,0 0-768-16,0 0-239 0,32 10-1 16,7 19 184-1,9 1-8 1,-7 9-32-16,13-1-96 0,-13 0-96 15,7-3 8-15,-9 0-56 16,-7-10 16-16,-8-6-8 16,-16-9 0-16,1-7-8 0,-9-3 168 15,0-13 712 1,0-21 168-16,0-18-664 16,0-7-72-16,-9-2 56 0,1 1-48 15,-8 6-111-15,8 6-81 16,-7 4-64-1,15 5-64-15,0 8-80 0,0 8-649 0,0 1-1183 32,0 6-2865-17,8 7-2473-15</inkml:trace>
  <inkml:trace contextRef="#ctx0" brushRef="#br0" timeOffset="334621.9607">2326 4845 8665 0,'0'0'5874'16,"0"0"-3098"-16,0 0-143 16,0 0-1217-16,0 0-736 0,0 0-456 15,0 0-224 1,0-32 0-16,0 26-64 16,0-7 64-16,7-6 0 15,10-9 120-15,-10-8-120 0,-7-2-152 16,0-6 24-16,0-1-16 15,-24 4-208-15,-8 6 168 0,1 4 112 16,-1 14-48 0,8 12-40-1,-8 5 32-15,8 9-24 0,0 29-64 0,16 16 72 16,1 13 144 0,7 12 48-16,15 6-48 0,18 8 8 15,23-1 16-15,7-3 32 16,1 3-8-1,-1-3-48 1,-7-7-848-16,-15-6-681 0,-34-9-383 0,-7-10 192 16,-17-15 807-16,-22-23 649 15,-9-13 264-15,1-6 600 0,-1-16 497 16,16-12 95-16,8-10-256 31,8 3-440-31,16-10-296 16,9 1-200-1,22-4 0-15,16-3-96 0,1 3 16 0,1 4 80 16,-10 5 0-16,-8 8 0 0,-6 9 16 16,-9 9 96-16,-8 6 176 31,-8 7-232-31,7 0-56 0,3 14-144 16,4 14 136-16,11 3 8 0,-9 8 40 15,-1 2-40-15,9-3-376 16,-16-2-904-16,9-11-1257 0,-17-16-2272 15</inkml:trace>
  <inkml:trace contextRef="#ctx0" brushRef="#br0" timeOffset="334783.9261">2605 4779 10698 0,'0'0'1960'31,"0"0"-1344"-31,0 0-616 15,0 0-1768-15,0 0-1161 0,0 0-3040 0</inkml:trace>
  <inkml:trace contextRef="#ctx0" brushRef="#br0" timeOffset="334938.9944">2796 4845 8265 0,'0'0'2321'0,"0"0"-233"0,0 0-591 15,0 0 119-15,0 0-456 16,56 117-552-16,-24-79-288 15,7 0-128-15,2 1-96 16,-2-7-96-16,2-4-224 0,-2-10-840 31,-8-11-792-31,1-7 103 0,1-22-655 0,-10-13-1609 16,-6-3-424-16</inkml:trace>
  <inkml:trace contextRef="#ctx0" brushRef="#br0" timeOffset="335065.5834">3226 4940 4849 0,'0'0'3320'0,"0"0"-575"0,0 0-457 16,0 0-335-1,0 0-1305 1,0 0-648-16,0 0-192 0,-119 70 144 16,102-16-840-16,10 13-529 0,7-13-583 15,0-16-2425-15</inkml:trace>
  <inkml:trace contextRef="#ctx0" brushRef="#br0" timeOffset="335387.9755">3313 4947 12290 0,'0'0'2129'0,"0"0"-1017"0,0 0-1112 31,0 0-96-31,0 0 96 0,0 0 0 16,0 0 104-16,88-23 72 15,-64 4 216-15,-7-6-8 16,-10-7 136-16,1-6-160 0,1 3-40 15,-9 0-72-15,0 6 400 32,-9 10 481-17,-6 13-393-15,-2 6-288 0,-7 13-448 0,2 25-184 16,5 19 184-16,9 13 16 16,8 9 32-16,8 1-48 0,31-7-8 0,72-10-656 15,-6-22-1081 16,-1-21-3272-31</inkml:trace>
  <inkml:trace contextRef="#ctx0" brushRef="#br0" timeOffset="338194.8969">3345 5738 4112 0,'0'0'4857'0,"0"0"-3592"16,0 0 487-16,0 0-368 16,0 0 577-16,0 0-361 15,-63 0-352-15,63 0-319 0,0-4-401 16,24-3-192-16,15-11 104 0,26-9-24 15,15-5-152-15,8-5-232 32,-8 5-32-32,-10 4-936 15,-21 6-761-15,-18 18-799 16,-47 20-1817-16,-24 16 1280 0,-23 9-55 0</inkml:trace>
  <inkml:trace contextRef="#ctx0" brushRef="#br0" timeOffset="338352.5606">3243 5861 4608 0,'0'0'2497'0,"0"0"-160"16,0 0-729-16,0 0-320 0,0 0-320 16,-97 66-456-16,138-66 1057 15,15-16-65-15,24-15-808 0,22-7-368 0,-5-10-256 16,-2-8-72-16,16-34-848 16,-31 14-1608-1,-16 0-2465 1</inkml:trace>
  <inkml:trace contextRef="#ctx0" brushRef="#br0" timeOffset="338807.676">3808 4534 10666 0,'0'0'1456'15,"0"0"-248"-15,0 0-239 16,0 0 1047-16,0 0-888 0,0 0-464 31,0 0-664-31,0 0-264 16,-48-3 264-16,40 82 0 0,8 3 72 15,0 10 88-15,0 4 8 16,15-14-64-16,19 8 64 0,-12-8-96 16,19-13-64-16,-9-11 0 31,-1-20 137-31,1-10-137 15,-15-12 8-15,-10-12-8 16,-7-4 288-16,0-10 680 0,-15-12-504 16,-18-7-408-16,-6 0 8 15,0 10-64-15,-10 7-8 0,1 12-56 32,1 0 8-32,-1 22-72 0,16 12 0 15,1 5 64-15,21 8-64 0,10-2 72 16,0-8 32-16,41-5 8 15,15-9 8-15,7-7 0 16,17-13-56-16,0-3-1088 16,8-22-897-1,-17-6-872-15,-23-4-3392 0</inkml:trace>
  <inkml:trace contextRef="#ctx0" brushRef="#br0" timeOffset="340026.8749">15123 9829 11482 0,'0'0'3825'15,"0"0"-1641"-15,0 0-311 16,0 0-1041-1,0 0-480-15,0 0-256 16,0 0-8-16,17 29-64 0,-2-6 104 0,9 2-120 16,-7 0 168-16,7 1-8 15,-2-10-32-15,3-7-32 16,6-9 120 0,3 0 224-16,12-35 96 15,17-16-208-15,10-19-168 16,14-12-96-16,18-4-72 0,-11-3-216 15,42-12-936-15,-24 21-1640 16,-25 17-5274-16</inkml:trace>
  <inkml:trace contextRef="#ctx0" brushRef="#br0" timeOffset="350904.4271">29484 5270 5353 0,'0'0'2160'15,"15"-32"-656"-15,-8 10 257 16,2 0-409-16,-1 0-248 15,-1 0-408-15,-7-1-23 16,0 1 295 0,0 3-128-16,0-3-192 0,-7 0-128 31,-17 3-344-31,-25-4-176 0,-7 4-80 0,1 6 0 0,-16 4 80 16,-9 5-8-16,9 4-64 15,-1 0 16 1,-1 11-112-16,2 17 24 15,8 10 72-15,-2 16 8 16,-6 26-16-16,-16 36 80 0,7 40 16 16,7 9 32-16,18-2-40 15,16-20 0-15,22-17 72 0,9 2-72 32,8-2-8-32,17 5 16 15,30-8 56-15,8-2-72 0,11-22 32 16,-3-17-32-16,32 1 80 15,26-1-32-15,29-3 0 16,18 0 24-16,-1-27-56 0,-24-27 64 31,1-12 0-31,6-13 8 16,-6 0-24-16,8-23 0 0,-9-15-8 16,8-9 8-16,2-10-56 0,-18-10 8 15,-8-9 40-15,-23 3 16 16,8-26-8-16,-17-9 16 15,-15-6 0 1,-10-22 16-16,-21 2 48 16,-33-6 449-16,-16-2 87 15,-48-8-232-15,-47-5 16 0,-33-1-120 16,-23 7-128-16,-33 16-48 0,-39 25-16 16,-32 25-72-1,-7 29-80-15,-18 32-48 16,18 22-128-16,22 38-528 15,41 41-816-15,63-3-1097 16,41-2-2504 0</inkml:trace>
  <inkml:trace contextRef="#ctx0" brushRef="#br0" timeOffset="352724.3176">14861 12084 11426 0,'0'0'1816'0,"0"0"-711"15,0 0 271-15,0 0-616 0,71-58-528 16,-6 17 192-16,30-16 248 15,33-19 16 1,30-9-223 0,10-2-249-16,-33 18-136 0,-30 25-72 0,-42 18 0 15,-15 7-8-15,-9 6-657 16,-7 7-863 0,-32 15-1392-16,-24 23-1457 15,-23 13 1296-15</inkml:trace>
  <inkml:trace contextRef="#ctx0" brushRef="#br0" timeOffset="352889.8685">14924 12198 8369 0,'0'0'3057'0,"0"0"-937"15,0 0 905-15,0 0-1305 32,0 0-1183-32,175-111-361 0,17 15 16 15,31-8-32-15,8-4-160 16,-16 13 8-16,-55 19-8 0,-40 25-913 15,-50 9-3143-15</inkml:trace>
  <inkml:trace contextRef="#ctx0" brushRef="#br0" timeOffset="361626.4063">17395 15583 10762 0,'0'0'4409'0,"0"0"-3633"0,0 0 960 0,0 0-207 15,0 0-825-15,0 0-152 31,0 0-200-31,0 25-192 16,7-9-40-16,1 10 264 0,1 8-72 16,6 8-88-16,9 2-80 15,-7 6 0-15,7 2-64 0,8-5-32 16,-8-3-40-16,7 1 0 31,9-14 56-31,-9-8-64 0,18-17 48 16,14-6 72-16,9-6 24 15,16-29-48-15,23-22 48 16,33-13-136-16,23-19 0 0,8 10-8 16,-39 12-256-16,-32 22-16 31,-41 20 56-31,-7 0 120 0,-8-1 0 0,8 4-200 16,0-3-312-1,7 9-560-15,-7 7-1225 16,-17 5-3224-1</inkml:trace>
  <inkml:trace contextRef="#ctx0" brushRef="#br0" timeOffset="377314.6515">17211 16706 9281 0,'0'0'2041'0,"0"0"183"0,0 0 417 15,0 0-841-15,0 0-311 16,0 0-201 15,-15-44-552-31,15 44-136 0,0 0-208 0,0 0-168 0,0 0-224 16,0 0 0-16,0 3-200 16,7 17 48-16,10 5 152 0,5 6 48 15,12 11 40-15,-3 2-88 31,8 1 8-15,10 0 80-16,-1-4-80 0,8-4 40 16,7-5-40-16,1-10 0 0,-1-6 8 0,9-12 40 15,8-4-8-15,8-17 112 16,23-20-160-16,16-17 64 31,40-16 8-31,1-6-32 0,-16 12-40 16,-40 13-176-16,-41 20 0 15,-16 2-272-15,18-6 72 0,-2-3-328 16,9 0-264-16,-8 9-96 16,-8 7-353-1,-25 6-599 1,2 10-1153-16,-27-1-7241 0</inkml:trace>
  <inkml:trace contextRef="#ctx0" brushRef="#br0" timeOffset="395213.0451">21778 17440 5905 0,'0'0'1624'0,"0"0"-352"0,0 0 57 16,0 0-281-16,24-70-288 15,-24 58 328-15,0 2-272 16,0 3 9 0,0 4 383-16,0 0-136 15,0 0-168-15,0 0-216 16,-9-3-103-16,1-4-41 0,-23-3-328 16,-1-6-168-16,-16-3 0 15,-15 0 8-15,-17-4-48 0,-8-2 136 31,-16-4-88-31,-32-2-40 16,-22-8 32-16,-9 4-40 0,7 6-8 16,16 3 8-16,8 4-8 15,10 6 8-15,-2 4 40 16,16 2 24-16,25 6 0 0,23 1-64 16,-1 6 40-1,-13 0-32-15,-11 0-8 16,-6 0 0-16,-9 13 0 15,16 2 40-15,1 4-40 16,-1 7 8-16,16 3-8 0,1 5 0 16,8 1-8-16,-2 7 8 47,1 2-8-47,1 7 88 0,7 6-80 0,1 3 0 15,-1 10 0-15,7 6-8 0,10 3-48 16,8 7 48-1,7 3-8-15,7 0 8 0,9 0 0 16,8 0 0-16,0-3-32 0,32-4 32 16,9 1 16-16,-2-7-8 15,24-9 112-15,0 0-56 0,10-10-48 16,0 0-8-16,14-10 8 16,0 1-8-16,8-4 48 0,17 1-48 31,24-4 8-31,24 0-8 15,-2 1 40-15,-6-11-40 0,-16-5-8 16,-2-7 56-16,2-6-40 16,7-1-16-16,1-6 8 15,-1 0 8-15,2-2-16 0,-11-4-8 16,9 0-64 0,2-4 24-16,-2-4-152 15,-16-12-208-15,1 1 288 0,-33 0 16 16,-7 0 64-16,-33 1 32 15,1-5 0-15,0-3 8 16,0-9 16-16,0-12 32 16,0-7 0-1,-16-10-40-15,-17-25 80 0,-6-28-72 16,-10-26 40-16,-7-9 16 16,-15 6-24-16,-17 9 208 0,-16 13 72 15,-15 0-96 1,-17 4-96-1,-8 21-40-15,-40 4 40 0,-23 9-64 16,-33 20-24-16,-63 2 32 16,-32 33-72-16,-47 21 0 0,-40 13 0 31,-18 45-8-31,-14 25-1144 16,88-10-2953-16,55 1-5497 0</inkml:trace>
  <inkml:trace contextRef="#ctx0" brushRef="#br0" timeOffset="400400.8254">6478 2981 10306 0,'0'0'1208'0,"0"0"-24"16,0 0 801-16,0 0-177 0,15-108-240 15,-6 95-135-15,-9 7-241 16,0 3-560-16,0 3-448 15,0 0-184 1,8 9-280-16,6 26-120 16,11 39 384-16,-1 50 16 0,-7 56 8 15,7 33-8-15,-2 6 40 16,-5-19-40-16,0-60-8 0,-3-32 0 16,-6-42 0-1,1-15 8-15,-1-3 0 16,-1-4-272-16,2-6-752 15,-9-22-753-15,0-32-599 0,0-28 1128 16,0-13-7114-16</inkml:trace>
  <inkml:trace contextRef="#ctx0" brushRef="#br0" timeOffset="400958.0032">6294 2959 12098 0,'0'0'1464'15,"0"0"-831"-15,0 0 551 0,0 0-336 32,65-121-256-32,61 89-392 15,66-3-184-15,31 1 40 16,32 5-56-16,7 7 8 0,3-1 8 16,12 8 32-16,19-1 0 15,-10 0 8-15,1 3-48 0,-16 4 0 31,-16-4-8-31,-39-2 0 0,-58 5 0 16,-46 0 8-16,-47 3-8 16,-26 1 64-16,0 0-64 0,-6 0 72 15,-10 2 224-15,-6 4 136 0,-17 0-48 16,0 0-127 0,0 0-257-1,0 0-97-15,0 16-159 0,7 13 200 16,2 15 56-16,-1 32 8 15,7 42 48-15,-6 51-48 0,15 24 8 16,-16 14-16-16,6-5 104 0,11-11-88 31,-1-10-16-31,7-12-8 16,1-17 8-16,0-35 0 16,-8-28-216-1,0-28-152-15,0-17 248 0,0-3 120 0,-9 0 0 16,2-9 0-16,-10-10-8 0,3-19 16 31,-10-3 144-31,0 0 488 16,-56 0 33-16,-56-9-673 15,-96 9-480-15,-71 0-977 0,24 16-1303 32,24 3-9163-32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81745-35FC-4B5B-B006-8113B9E46B90}" type="datetimeFigureOut">
              <a:rPr lang="en-SG" smtClean="0"/>
              <a:t>15/1/2021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14601-9DE5-4906-BF65-447DBB3CF54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4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73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68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43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37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854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47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108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550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809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073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26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17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659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089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619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02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EC75-45A9-457B-A138-3C04FEDAA0AC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27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4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33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99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50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2CEC75-45A9-457B-A138-3C04FEDAA0A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14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8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51218"/>
          </a:xfrm>
          <a:effectLst/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bg1"/>
                </a:solidFill>
              </a:defRPr>
            </a:lvl1pPr>
            <a:lvl2pPr>
              <a:buNone/>
              <a:defRPr sz="3600">
                <a:solidFill>
                  <a:schemeClr val="bg1"/>
                </a:solidFill>
              </a:defRPr>
            </a:lvl2pPr>
            <a:lvl3pPr>
              <a:buNone/>
              <a:defRPr sz="3600">
                <a:solidFill>
                  <a:schemeClr val="bg1"/>
                </a:solidFill>
              </a:defRPr>
            </a:lvl3pPr>
            <a:lvl4pPr>
              <a:buNone/>
              <a:defRPr sz="3600">
                <a:solidFill>
                  <a:schemeClr val="bg1"/>
                </a:solidFill>
              </a:defRPr>
            </a:lvl4pPr>
            <a:lvl5pPr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3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7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8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4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4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9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02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610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9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7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9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8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1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8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15/1/2021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0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polleverywhere.com/mobil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emf"/><Relationship Id="rId5" Type="http://schemas.openxmlformats.org/officeDocument/2006/relationships/customXml" Target="../ink/ink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9.xml"/><Relationship Id="rId5" Type="http://schemas.openxmlformats.org/officeDocument/2006/relationships/image" Target="../media/image260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nus-cs2113-ay2021s2.github.io/website/admin/instructors.html" TargetMode="Externa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kgObZN9T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0.png"/><Relationship Id="rId5" Type="http://schemas.openxmlformats.org/officeDocument/2006/relationships/image" Target="../media/image350.png"/><Relationship Id="rId4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53.emf"/><Relationship Id="rId3" Type="http://schemas.openxmlformats.org/officeDocument/2006/relationships/image" Target="../media/image35.png"/><Relationship Id="rId7" Type="http://schemas.openxmlformats.org/officeDocument/2006/relationships/image" Target="../media/image50.emf"/><Relationship Id="rId12" Type="http://schemas.openxmlformats.org/officeDocument/2006/relationships/customXml" Target="../ink/ink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5.xml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5" Type="http://schemas.openxmlformats.org/officeDocument/2006/relationships/image" Target="../media/image54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51.emf"/><Relationship Id="rId14" Type="http://schemas.openxmlformats.org/officeDocument/2006/relationships/customXml" Target="../ink/ink1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4.xml"/><Relationship Id="rId3" Type="http://schemas.openxmlformats.org/officeDocument/2006/relationships/image" Target="../media/image36.png"/><Relationship Id="rId7" Type="http://schemas.openxmlformats.org/officeDocument/2006/relationships/image" Target="../media/image57.emf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1.xml"/><Relationship Id="rId11" Type="http://schemas.openxmlformats.org/officeDocument/2006/relationships/image" Target="../media/image59.emf"/><Relationship Id="rId5" Type="http://schemas.openxmlformats.org/officeDocument/2006/relationships/image" Target="../media/image560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58.emf"/><Relationship Id="rId14" Type="http://schemas.openxmlformats.org/officeDocument/2006/relationships/image" Target="../media/image61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00.png"/><Relationship Id="rId7" Type="http://schemas.openxmlformats.org/officeDocument/2006/relationships/image" Target="../media/image6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0.png"/><Relationship Id="rId5" Type="http://schemas.openxmlformats.org/officeDocument/2006/relationships/image" Target="../media/image350.png"/><Relationship Id="rId4" Type="http://schemas.openxmlformats.org/officeDocument/2006/relationships/image" Target="../media/image270.png"/><Relationship Id="rId9" Type="http://schemas.openxmlformats.org/officeDocument/2006/relationships/image" Target="../media/image6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01361" y="898470"/>
            <a:ext cx="8201025" cy="39044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prstClr val="white"/>
                </a:solidFill>
                <a:latin typeface="Calibri"/>
              </a:rPr>
              <a:t>We are going to use the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PollEverywhere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for an in-lecture quiz.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Install the </a:t>
            </a:r>
            <a:r>
              <a:rPr lang="en-US" sz="2400" b="1" dirty="0" err="1">
                <a:solidFill>
                  <a:srgbClr val="FFFF00"/>
                </a:solidFill>
                <a:latin typeface="Calibri"/>
              </a:rPr>
              <a:t>PollEverywhere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libri"/>
              </a:rPr>
              <a:t>app 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on your smartphone. </a:t>
            </a:r>
            <a:r>
              <a:rPr lang="en-US" sz="2400" dirty="0" smtClean="0">
                <a:solidFill>
                  <a:prstClr val="white"/>
                </a:solidFill>
                <a:latin typeface="Calibri"/>
              </a:rPr>
              <a:t>Alternatively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, you can submit responses at http://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>pollev.com/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Join the presentation http://</a:t>
            </a:r>
            <a:r>
              <a:rPr lang="en-US" sz="2400" dirty="0" smtClean="0">
                <a:solidFill>
                  <a:prstClr val="white"/>
                </a:solidFill>
                <a:latin typeface="Calibri"/>
              </a:rPr>
              <a:t>pollev.com/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</a:rPr>
              <a:t>anarayan</a:t>
            </a:r>
            <a:r>
              <a:rPr lang="en-US" sz="2400" b="1" dirty="0">
                <a:solidFill>
                  <a:srgbClr val="FFFF00"/>
                </a:solidFill>
                <a:latin typeface="Calibri"/>
              </a:rPr>
              <a:t/>
            </a:r>
            <a:br>
              <a:rPr lang="en-US" sz="2400" b="1" dirty="0">
                <a:solidFill>
                  <a:srgbClr val="FFFF00"/>
                </a:solidFill>
                <a:latin typeface="Calibri"/>
              </a:rPr>
            </a:br>
            <a:r>
              <a:rPr lang="en-US" sz="2400" b="1" dirty="0">
                <a:solidFill>
                  <a:srgbClr val="FFFF00"/>
                </a:solidFill>
                <a:latin typeface="Calibri"/>
              </a:rPr>
              <a:t/>
            </a:r>
            <a:br>
              <a:rPr lang="en-US" sz="2400" b="1" dirty="0">
                <a:solidFill>
                  <a:srgbClr val="FFFF00"/>
                </a:solidFill>
                <a:latin typeface="Calibri"/>
              </a:rPr>
            </a:br>
            <a:r>
              <a:rPr lang="en-US" sz="2400" b="1" dirty="0">
                <a:solidFill>
                  <a:srgbClr val="FFFF00"/>
                </a:solidFill>
                <a:latin typeface="Calibri"/>
              </a:rPr>
              <a:t/>
            </a:r>
            <a:br>
              <a:rPr lang="en-US" sz="2400" b="1" dirty="0">
                <a:solidFill>
                  <a:srgbClr val="FFFF00"/>
                </a:solidFill>
                <a:latin typeface="Calibri"/>
              </a:rPr>
            </a:br>
            <a:endParaRPr lang="en-US" sz="2400" b="1" dirty="0" smtClean="0">
              <a:solidFill>
                <a:srgbClr val="FFFF0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Calibri"/>
              </a:rPr>
              <a:t/>
            </a:r>
            <a:br>
              <a:rPr lang="en-US" sz="2400" b="1" dirty="0">
                <a:solidFill>
                  <a:srgbClr val="FFFF00"/>
                </a:solidFill>
                <a:latin typeface="Calibri"/>
              </a:rPr>
            </a:br>
            <a:r>
              <a:rPr lang="en-US" sz="2400" b="1" dirty="0">
                <a:solidFill>
                  <a:srgbClr val="FFFF00"/>
                </a:solidFill>
                <a:latin typeface="Calibri"/>
              </a:rPr>
              <a:t/>
            </a:r>
            <a:br>
              <a:rPr lang="en-US" sz="2400" b="1" dirty="0">
                <a:solidFill>
                  <a:srgbClr val="FFFF00"/>
                </a:solidFill>
                <a:latin typeface="Calibri"/>
              </a:rPr>
            </a:br>
            <a:r>
              <a:rPr lang="en-US" sz="2400" dirty="0">
                <a:solidFill>
                  <a:prstClr val="white"/>
                </a:solidFill>
                <a:latin typeface="Calibri"/>
              </a:rPr>
              <a:t>When prompted, use your NUSNET account to login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27385" y="140678"/>
            <a:ext cx="7772400" cy="5872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00"/>
                </a:solidFill>
                <a:latin typeface="Calibri"/>
              </a:rPr>
              <a:t>CS2113/T </a:t>
            </a:r>
            <a:r>
              <a:rPr lang="en-US">
                <a:solidFill>
                  <a:prstClr val="white"/>
                </a:solidFill>
                <a:latin typeface="Calibri"/>
              </a:rPr>
              <a:t>– Lecture 1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0901" y="4829868"/>
            <a:ext cx="8521946" cy="17741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Answer this question on PollEv.com:</a:t>
            </a:r>
          </a:p>
          <a:p>
            <a:pPr algn="ctr"/>
            <a:endParaRPr lang="en-US" sz="2400" dirty="0">
              <a:solidFill>
                <a:prstClr val="white"/>
              </a:solidFill>
            </a:endParaRPr>
          </a:p>
          <a:p>
            <a:pPr algn="ctr"/>
            <a:r>
              <a:rPr lang="en-US" sz="2400" b="1" dirty="0">
                <a:solidFill>
                  <a:prstClr val="white"/>
                </a:solidFill>
              </a:rPr>
              <a:t>In the context of today’s lecture, what are the things around you that are impacted by Software?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338" y="2642003"/>
            <a:ext cx="3743325" cy="1628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5400000">
            <a:off x="8511404" y="2779058"/>
            <a:ext cx="5916686" cy="10972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This lecture will be recorded</a:t>
            </a:r>
            <a:endParaRPr lang="en-SG" sz="3600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-2200920" y="2779059"/>
            <a:ext cx="5916686" cy="10972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This lecture will be recorded</a:t>
            </a:r>
            <a:endParaRPr lang="en-SG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58974" y="2372067"/>
            <a:ext cx="410868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hlinkClick r:id="rId6"/>
              </a:rPr>
              <a:t>https://www.polleverywhere.com/mobile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51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SE?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1" cy="4663867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Long-term: </a:t>
            </a:r>
            <a:r>
              <a:rPr lang="en-US" sz="2800" dirty="0"/>
              <a:t>some </a:t>
            </a:r>
            <a:r>
              <a:rPr lang="en-US" sz="2800" dirty="0">
                <a:solidFill>
                  <a:srgbClr val="FFFF00"/>
                </a:solidFill>
              </a:rPr>
              <a:t>basic SE skills </a:t>
            </a:r>
            <a:r>
              <a:rPr lang="en-US" sz="2800" dirty="0"/>
              <a:t>can help you maintain the balance of power in a project that involves other software engineers.</a:t>
            </a:r>
          </a:p>
          <a:p>
            <a:r>
              <a:rPr lang="en-US" sz="2800" b="1" dirty="0"/>
              <a:t>Short-term: </a:t>
            </a:r>
            <a:r>
              <a:rPr lang="en-US" sz="2800" dirty="0"/>
              <a:t>to</a:t>
            </a:r>
            <a:r>
              <a:rPr lang="en-US" sz="2800" b="1" dirty="0"/>
              <a:t> </a:t>
            </a:r>
            <a:r>
              <a:rPr lang="en-US" sz="2800" dirty="0"/>
              <a:t>open more internship doors </a:t>
            </a:r>
            <a:br>
              <a:rPr lang="en-US" sz="2800" dirty="0"/>
            </a:br>
            <a:r>
              <a:rPr lang="en-US" sz="2800" dirty="0"/>
              <a:t>i.e., </a:t>
            </a:r>
            <a:r>
              <a:rPr lang="en-US" sz="2800" dirty="0">
                <a:solidFill>
                  <a:srgbClr val="FFFF00"/>
                </a:solidFill>
              </a:rPr>
              <a:t>on paper</a:t>
            </a:r>
            <a:r>
              <a:rPr lang="en-US" sz="2800" dirty="0"/>
              <a:t>, make you qualified for SE internships</a:t>
            </a:r>
          </a:p>
          <a:p>
            <a:endParaRPr lang="en-US" sz="2800" dirty="0"/>
          </a:p>
          <a:p>
            <a:r>
              <a:rPr lang="en-US" sz="2800" dirty="0"/>
              <a:t>Breadth and depth not meant to be similar to </a:t>
            </a:r>
            <a:br>
              <a:rPr lang="en-US" sz="2800" dirty="0"/>
            </a:br>
            <a:r>
              <a:rPr lang="en-US" sz="2800" dirty="0"/>
              <a:t>SE modules in the CS program!</a:t>
            </a:r>
          </a:p>
          <a:p>
            <a:endParaRPr lang="en-US" sz="2800" dirty="0"/>
          </a:p>
          <a:p>
            <a:pPr algn="ctr"/>
            <a:r>
              <a:rPr lang="en-US" sz="2800" dirty="0"/>
              <a:t>CS2113 != CS2030 + CS2103</a:t>
            </a:r>
          </a:p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45560" y="285840"/>
              <a:ext cx="8193240" cy="5733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20" y="274680"/>
                <a:ext cx="8211600" cy="57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26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4823" y="360692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CS2113 </a:t>
            </a:r>
            <a:r>
              <a:rPr lang="en-US" dirty="0">
                <a:solidFill>
                  <a:schemeClr val="bg1"/>
                </a:solidFill>
              </a:rPr>
              <a:t>!=</a:t>
            </a:r>
            <a:r>
              <a:rPr lang="en-US" dirty="0"/>
              <a:t> CS2030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CS2103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5304692" y="1635370"/>
            <a:ext cx="1230923" cy="123092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0081E2"/>
                </a:solidFill>
                <a:latin typeface="Calibri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56680" y="3235680"/>
              <a:ext cx="1518120" cy="1649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2360" y="3227760"/>
                <a:ext cx="1528560" cy="16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2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hred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284" y="1726251"/>
            <a:ext cx="8229600" cy="888760"/>
          </a:xfrm>
        </p:spPr>
        <p:txBody>
          <a:bodyPr/>
          <a:lstStyle/>
          <a:p>
            <a:pPr algn="l"/>
            <a:r>
              <a:rPr lang="en-US" dirty="0" smtClean="0"/>
              <a:t>Biggest worry/complaint: workload!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563" y="2615012"/>
            <a:ext cx="8229600" cy="4042161"/>
          </a:xfrm>
        </p:spPr>
        <p:txBody>
          <a:bodyPr>
            <a:normAutofit/>
          </a:bodyPr>
          <a:lstStyle/>
          <a:p>
            <a:r>
              <a:rPr lang="en-US" sz="3200" b="1" dirty="0"/>
              <a:t>Let’s fix that problem this semester.</a:t>
            </a:r>
          </a:p>
          <a:p>
            <a:r>
              <a:rPr lang="en-US" sz="3200" dirty="0"/>
              <a:t>What we have done: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FF00"/>
                </a:solidFill>
              </a:rPr>
              <a:t>Removed some topics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/>
              <a:t>e.g., Activity Diagrams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FF00"/>
                </a:solidFill>
              </a:rPr>
              <a:t>Reduced depth of many topics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/>
              <a:t>e.g., Architecture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FF00"/>
                </a:solidFill>
              </a:rPr>
              <a:t>Lowered project expectations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10284" y="154998"/>
            <a:ext cx="8229600" cy="6653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latin typeface="Calibri"/>
              </a:rPr>
              <a:t>Common worry: new to Java!</a:t>
            </a:r>
            <a:endParaRPr lang="en-US" dirty="0">
              <a:latin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0841" y="820393"/>
            <a:ext cx="8229600" cy="72425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prstClr val="white"/>
                </a:solidFill>
                <a:latin typeface="Calibri"/>
              </a:rPr>
              <a:t>Good news: Java is easier than C++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1346" y="640968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*[From the pre-module survey]</a:t>
            </a:r>
            <a:endParaRPr lang="en-SG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6924" y="1394234"/>
            <a:ext cx="97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Start here! https://nus-cs2113-ay2021s2.github.io/website/se-book-adapted/chapters/cppToJava.html</a:t>
            </a:r>
            <a:endParaRPr lang="en-SG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20000" y="1601280"/>
              <a:ext cx="7677000" cy="1391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000" y="1590840"/>
                <a:ext cx="7692480" cy="14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97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6469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More on lowered project expectations: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42" y="4658066"/>
            <a:ext cx="6525023" cy="21664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035" y="1022789"/>
            <a:ext cx="8665930" cy="3257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484094" y="4658066"/>
            <a:ext cx="4690334" cy="19794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No need to do more, but have to do it right!!</a:t>
            </a:r>
            <a:endParaRPr lang="en-SG" sz="3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270440" y="1054800"/>
              <a:ext cx="9616680" cy="5747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0000" y="1043280"/>
                <a:ext cx="9635400" cy="57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4885" y="3307985"/>
            <a:ext cx="8927122" cy="1143000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The module has been changed a lot </a:t>
            </a:r>
            <a:r>
              <a:rPr lang="en-US" sz="2800" b="0" dirty="0" smtClean="0">
                <a:solidFill>
                  <a:schemeClr val="bg1"/>
                </a:solidFill>
              </a:rPr>
              <a:t>since earlier semesters. </a:t>
            </a:r>
            <a:br>
              <a:rPr lang="en-US" sz="2800" b="0" dirty="0" smtClean="0">
                <a:solidFill>
                  <a:schemeClr val="bg1"/>
                </a:solidFill>
              </a:rPr>
            </a:br>
            <a:r>
              <a:rPr lang="en-US" sz="2800" dirty="0" smtClean="0"/>
              <a:t>Seniors</a:t>
            </a:r>
            <a:r>
              <a:rPr lang="en-US" sz="2800" dirty="0"/>
              <a:t>’ advice might not work for this version!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5304692" y="1635370"/>
            <a:ext cx="1230923" cy="123092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0081E2"/>
                </a:solidFill>
                <a:latin typeface="Calibri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05080" y="1115640"/>
              <a:ext cx="4638960" cy="122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4280" y="1102320"/>
                <a:ext cx="4661640" cy="12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63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hred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Another worry: hard to get a good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 Good news: </a:t>
            </a:r>
            <a:r>
              <a:rPr lang="en-US" dirty="0" smtClean="0"/>
              <a:t>Last semester, </a:t>
            </a:r>
            <a:r>
              <a:rPr lang="en-US" dirty="0" smtClean="0">
                <a:solidFill>
                  <a:srgbClr val="FFFF00"/>
                </a:solidFill>
              </a:rPr>
              <a:t>~ 40%</a:t>
            </a:r>
            <a:r>
              <a:rPr lang="en-US" dirty="0" smtClean="0"/>
              <a:t> received </a:t>
            </a:r>
            <a:r>
              <a:rPr lang="en-US" dirty="0" smtClean="0">
                <a:solidFill>
                  <a:srgbClr val="FFFF00"/>
                </a:solidFill>
              </a:rPr>
              <a:t>A- or above</a:t>
            </a:r>
          </a:p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dirty="0" smtClean="0">
                <a:sym typeface="Wingdings" panose="05000000000000000000" pitchFamily="2" charset="2"/>
              </a:rPr>
              <a:t>Bad news: </a:t>
            </a:r>
            <a:r>
              <a:rPr lang="en-US" dirty="0" smtClean="0"/>
              <a:t>some did get unexpectedly low grades. </a:t>
            </a:r>
          </a:p>
          <a:p>
            <a:pPr marL="400050" lvl="1" indent="0"/>
            <a:r>
              <a:rPr lang="en-US" dirty="0" smtClean="0"/>
              <a:t>Usual </a:t>
            </a:r>
            <a:r>
              <a:rPr lang="en-US" i="1" dirty="0" smtClean="0"/>
              <a:t>tricks-of-the-trade </a:t>
            </a:r>
            <a:r>
              <a:rPr lang="en-US" dirty="0" smtClean="0"/>
              <a:t>might not work.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585640" y="3669120"/>
              <a:ext cx="456480" cy="628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7720" y="3658320"/>
                <a:ext cx="471240" cy="6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015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609" y="111268"/>
            <a:ext cx="8229600" cy="72768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Weekly topics, tasks: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04" y="704481"/>
            <a:ext cx="5887130" cy="628799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8461819" y="838953"/>
            <a:ext cx="20039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"/>
              </a:rPr>
              <a:t>Learning the topics </a:t>
            </a:r>
            <a:r>
              <a:rPr lang="en-US" sz="2000" dirty="0">
                <a:solidFill>
                  <a:prstClr val="white"/>
                </a:solidFill>
                <a:latin typeface="Calibri"/>
                <a:sym typeface="Wingdings" panose="05000000000000000000" pitchFamily="2" charset="2"/>
              </a:rPr>
              <a:t> you should be able to do the task</a:t>
            </a:r>
          </a:p>
          <a:p>
            <a:endParaRPr lang="en-US" sz="2000" dirty="0">
              <a:solidFill>
                <a:prstClr val="white"/>
              </a:solidFill>
              <a:latin typeface="Calibri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prstClr val="white"/>
                </a:solidFill>
                <a:latin typeface="Calibri"/>
              </a:rPr>
              <a:t>Doing the tasks doesn’t mean you learned the topics!</a:t>
            </a:r>
          </a:p>
          <a:p>
            <a:endParaRPr lang="en-US" sz="2000" dirty="0">
              <a:solidFill>
                <a:prstClr val="white"/>
              </a:solidFill>
              <a:latin typeface="Calibri"/>
            </a:endParaRPr>
          </a:p>
          <a:p>
            <a:r>
              <a:rPr lang="en-US" sz="2000" dirty="0">
                <a:solidFill>
                  <a:prstClr val="white"/>
                </a:solidFill>
                <a:latin typeface="Calibri"/>
              </a:rPr>
              <a:t>They don’t cover all topics.</a:t>
            </a:r>
          </a:p>
          <a:p>
            <a:endParaRPr lang="en-US" sz="2000" dirty="0">
              <a:solidFill>
                <a:prstClr val="white"/>
              </a:solidFill>
              <a:latin typeface="Calibri"/>
            </a:endParaRPr>
          </a:p>
          <a:p>
            <a:r>
              <a:rPr lang="en-US" sz="2000" dirty="0">
                <a:solidFill>
                  <a:prstClr val="white"/>
                </a:solidFill>
                <a:latin typeface="Calibri"/>
              </a:rPr>
              <a:t>They can be done in different ways.</a:t>
            </a:r>
          </a:p>
          <a:p>
            <a:endParaRPr lang="en-US" sz="2000" dirty="0">
              <a:solidFill>
                <a:prstClr val="white"/>
              </a:solidFill>
              <a:latin typeface="Calibri"/>
            </a:endParaRPr>
          </a:p>
          <a:p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946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2407" y="3307986"/>
            <a:ext cx="8229600" cy="1026623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Don’t fall behind. </a:t>
            </a:r>
            <a:r>
              <a:rPr lang="en-US" sz="2800" dirty="0"/>
              <a:t>Don’t jump ahead!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04692" y="1635370"/>
            <a:ext cx="1230923" cy="123092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rgbClr val="0081E2"/>
                </a:solidFill>
                <a:latin typeface="Calibri"/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308839" y="4751866"/>
            <a:ext cx="6629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libri"/>
              </a:rPr>
              <a:t>Keen to do extra to make the future weeks easier? </a:t>
            </a:r>
            <a:br>
              <a:rPr lang="en-US" sz="2400" dirty="0">
                <a:solidFill>
                  <a:srgbClr val="00B0F0"/>
                </a:solidFill>
                <a:latin typeface="Calibri"/>
              </a:rPr>
            </a:br>
            <a:r>
              <a:rPr lang="en-US" sz="2400" dirty="0">
                <a:solidFill>
                  <a:srgbClr val="00B0F0"/>
                </a:solidFill>
                <a:latin typeface="Calibri"/>
              </a:rPr>
              <a:t>Invest that effort into the current week’s tasks.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881160" y="3958560"/>
              <a:ext cx="4733640" cy="144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720" y="3946320"/>
                <a:ext cx="475164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3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hred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3600450"/>
            <a:ext cx="9144000" cy="984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842845" y="3508133"/>
            <a:ext cx="7183318" cy="580291"/>
          </a:xfrm>
          <a:prstGeom prst="homePlate">
            <a:avLst>
              <a:gd name="adj" fmla="val 3181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libri"/>
              </a:rPr>
              <a:t>                               Team Project (</a:t>
            </a:r>
            <a:r>
              <a:rPr lang="en-US" sz="2000" b="1" dirty="0" err="1">
                <a:solidFill>
                  <a:srgbClr val="FFFF00"/>
                </a:solidFill>
                <a:latin typeface="Calibri"/>
              </a:rPr>
              <a:t>tP</a:t>
            </a:r>
            <a:r>
              <a:rPr lang="en-US" sz="2000" b="1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850777"/>
          </a:xfrm>
        </p:spPr>
        <p:txBody>
          <a:bodyPr/>
          <a:lstStyle/>
          <a:p>
            <a:pPr algn="l"/>
            <a:r>
              <a:rPr lang="en-US" dirty="0" smtClean="0"/>
              <a:t>The two projects: </a:t>
            </a:r>
            <a:r>
              <a:rPr lang="en-US" dirty="0" err="1" smtClean="0"/>
              <a:t>iP</a:t>
            </a:r>
            <a:r>
              <a:rPr lang="en-US" dirty="0" smtClean="0"/>
              <a:t>, </a:t>
            </a:r>
            <a:r>
              <a:rPr lang="en-US" dirty="0" err="1" smtClean="0"/>
              <a:t>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845" y="5307197"/>
            <a:ext cx="7367955" cy="1069464"/>
          </a:xfrm>
        </p:spPr>
        <p:txBody>
          <a:bodyPr/>
          <a:lstStyle/>
          <a:p>
            <a:r>
              <a:rPr lang="en-US" sz="2800" dirty="0"/>
              <a:t>Which topic to cover first?</a:t>
            </a:r>
          </a:p>
        </p:txBody>
      </p:sp>
      <p:sp>
        <p:nvSpPr>
          <p:cNvPr id="4" name="Pentagon 3"/>
          <p:cNvSpPr/>
          <p:nvPr/>
        </p:nvSpPr>
        <p:spPr>
          <a:xfrm>
            <a:off x="1981201" y="3311343"/>
            <a:ext cx="4079631" cy="562707"/>
          </a:xfrm>
          <a:prstGeom prst="homePlate">
            <a:avLst>
              <a:gd name="adj" fmla="val 23437"/>
            </a:avLst>
          </a:prstGeom>
          <a:solidFill>
            <a:srgbClr val="0081E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libri"/>
              </a:rPr>
              <a:t>Individual Project (</a:t>
            </a:r>
            <a:r>
              <a:rPr lang="en-US" sz="2000" b="1" dirty="0" err="1">
                <a:solidFill>
                  <a:srgbClr val="FFFF00"/>
                </a:solidFill>
                <a:latin typeface="Calibri"/>
              </a:rPr>
              <a:t>iP</a:t>
            </a:r>
            <a:r>
              <a:rPr lang="en-US" sz="2000" b="1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0961" y="1631799"/>
            <a:ext cx="29102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white"/>
                </a:solidFill>
                <a:latin typeface="Calibri"/>
              </a:rPr>
              <a:t>Git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 &amp;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Code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8031" y="1842968"/>
            <a:ext cx="29102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Teamwork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Testing, JUnit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Documentation, UML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6224" y="4185078"/>
            <a:ext cx="869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"/>
              </a:rPr>
              <a:t>Week 2                                                  Week 6                                                       Week 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334600" y="1554480"/>
              <a:ext cx="7220880" cy="2888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4520" y="1550520"/>
                <a:ext cx="7242840" cy="29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018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4" grpId="0" animBg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150" y="306852"/>
            <a:ext cx="8229600" cy="5333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Ways to do Software Engineering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nus-cs2113-ay2021s1.github.io/website/book/processModels/introduction/sequentialModels/images/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4" y="2375371"/>
            <a:ext cx="5249718" cy="2028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https://nus-cs2113-ay2021s1.github.io/website/book/processModels/introduction/iterativeModels/images/di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055" y="1865459"/>
            <a:ext cx="4810952" cy="3048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8" name="TextBox 17"/>
          <p:cNvSpPr txBox="1"/>
          <p:nvPr/>
        </p:nvSpPr>
        <p:spPr>
          <a:xfrm>
            <a:off x="2358159" y="1043750"/>
            <a:ext cx="150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Sequential</a:t>
            </a:r>
            <a:endParaRPr lang="en-SG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9749" y="1043750"/>
            <a:ext cx="131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Iterative</a:t>
            </a:r>
            <a:endParaRPr lang="en-SG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486064" y="4775200"/>
            <a:ext cx="5249718" cy="1533237"/>
          </a:xfrm>
          <a:prstGeom prst="wedgeRoundRectCallout">
            <a:avLst>
              <a:gd name="adj1" fmla="val -22745"/>
              <a:gd name="adj2" fmla="val -706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Cleaner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Systematic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Requires things to be fixed</a:t>
            </a:r>
            <a:endParaRPr lang="en-SG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4747508" y="5100798"/>
                <a:ext cx="5624927" cy="1676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Cant estimate effort/timeline accurately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Requirements change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 smtClean="0"/>
                  <a:t>Cant plan everything before hand</a:t>
                </a: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08" y="5100798"/>
                <a:ext cx="5624927" cy="1676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9550400" y="147782"/>
            <a:ext cx="2484582" cy="8959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SDLC</a:t>
            </a:r>
            <a:endParaRPr lang="en-SG" sz="4000" b="1" dirty="0">
              <a:solidFill>
                <a:srgbClr val="FFFF00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190672" y="5271669"/>
            <a:ext cx="5249718" cy="1533237"/>
          </a:xfrm>
          <a:prstGeom prst="wedgeRoundRectCallout">
            <a:avLst>
              <a:gd name="adj1" fmla="val -22745"/>
              <a:gd name="adj2" fmla="val -706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Harder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Repetitive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Better</a:t>
            </a:r>
            <a:endParaRPr lang="en-SG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8432800" y="5412510"/>
            <a:ext cx="3602182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what we do in the project!</a:t>
            </a:r>
            <a:endParaRPr lang="en-SG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26880" y="585360"/>
              <a:ext cx="11088000" cy="6248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080" y="575640"/>
                <a:ext cx="11107800" cy="62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538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19" grpId="0" animBg="1"/>
      <p:bldP spid="19" grpId="1" animBg="1"/>
      <p:bldP spid="20" grpId="0" animBg="1"/>
      <p:bldP spid="20" grpId="1" animBg="1"/>
      <p:bldP spid="23" grpId="0" animBg="1"/>
      <p:bldP spid="26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team</a:t>
            </a:r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747245" y="1577012"/>
            <a:ext cx="7331745" cy="1938992"/>
            <a:chOff x="747245" y="1328307"/>
            <a:chExt cx="7331745" cy="1938992"/>
          </a:xfrm>
        </p:grpSpPr>
        <p:pic>
          <p:nvPicPr>
            <p:cNvPr id="2050" name="Picture 2" descr="https://lh3.googleusercontent.com/4jOTluJlJbjAOHciwxyxaOl4TRrBeDOoMBgzab_pQzbV1YflSNERBEgpHehCLFMSOEKy13oVo4uynnQ2TIf7mA_zM_P77XRhydv9uZ6GTV-zlttXmj4iagQk5M79z0ljALuoAU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245" y="1328307"/>
              <a:ext cx="1476375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743197" y="1328307"/>
              <a:ext cx="533579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</a:rPr>
                <a:t>Akshay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 Narayan</a:t>
              </a:r>
            </a:p>
            <a:p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Lecturer, SOC</a:t>
              </a:r>
            </a:p>
            <a:p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Teaching: SE and AI (7 + 2)</a:t>
              </a:r>
            </a:p>
            <a:p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Research: AI and Reinforcement learning</a:t>
              </a:r>
            </a:p>
            <a:p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Before: TA 4 times; 3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</a:rPr>
                <a:t>yr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</a:rPr>
                <a:t> Industry</a:t>
              </a:r>
              <a:endParaRPr lang="en-SG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8117" y="4456842"/>
            <a:ext cx="7270874" cy="1586270"/>
            <a:chOff x="808117" y="4208137"/>
            <a:chExt cx="7270874" cy="1586270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90"/>
            <a:stretch/>
          </p:blipFill>
          <p:spPr bwMode="auto">
            <a:xfrm>
              <a:off x="808117" y="4208137"/>
              <a:ext cx="1415503" cy="1586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743198" y="4208137"/>
              <a:ext cx="53357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>
                      <a:lumMod val="95000"/>
                    </a:schemeClr>
                  </a:solidFill>
                </a:rPr>
                <a:t>Lew Yin Hui </a:t>
              </a:r>
              <a:r>
                <a:rPr lang="en-SG" sz="2400" b="1" dirty="0">
                  <a:solidFill>
                    <a:schemeClr val="bg1">
                      <a:lumMod val="95000"/>
                    </a:schemeClr>
                  </a:solidFill>
                </a:rPr>
                <a:t>Stephanie </a:t>
              </a:r>
            </a:p>
            <a:p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</a:rPr>
                <a:t>Graduate Tutor (Head TA), SOC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598569" y="1851915"/>
            <a:ext cx="2857500" cy="4057829"/>
            <a:chOff x="8598569" y="1486452"/>
            <a:chExt cx="2857500" cy="40578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8569" y="1486452"/>
              <a:ext cx="2857500" cy="2857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598569" y="4343952"/>
              <a:ext cx="285750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Tutors: </a:t>
              </a:r>
            </a:p>
            <a:p>
              <a:r>
                <a:rPr lang="en-SG" dirty="0" smtClean="0">
                  <a:hlinkClick r:id="rId7"/>
                </a:rPr>
                <a:t>https</a:t>
              </a:r>
              <a:r>
                <a:rPr lang="en-SG" dirty="0">
                  <a:hlinkClick r:id="rId7"/>
                </a:rPr>
                <a:t>://</a:t>
              </a:r>
              <a:r>
                <a:rPr lang="en-SG" dirty="0" smtClean="0">
                  <a:hlinkClick r:id="rId7"/>
                </a:rPr>
                <a:t>nus-cs2113-ay2021s2.github.io/website/admin/instructors.html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964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150" y="306852"/>
            <a:ext cx="8229600" cy="5333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Topic Coverage</a:t>
            </a:r>
            <a:r>
              <a:rPr lang="en-US" sz="3100" dirty="0">
                <a:solidFill>
                  <a:schemeClr val="bg1"/>
                </a:solidFill>
              </a:rPr>
              <a:t/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(not sequential)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73669" y="1619856"/>
            <a:ext cx="6013938" cy="4983162"/>
            <a:chOff x="2286000" y="1558310"/>
            <a:chExt cx="6591300" cy="4983162"/>
          </a:xfrm>
        </p:grpSpPr>
        <p:sp>
          <p:nvSpPr>
            <p:cNvPr id="4" name="Rectangle 3"/>
            <p:cNvSpPr/>
            <p:nvPr/>
          </p:nvSpPr>
          <p:spPr>
            <a:xfrm>
              <a:off x="2286000" y="1558310"/>
              <a:ext cx="6591300" cy="4983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66975" y="2588597"/>
              <a:ext cx="1060451" cy="29527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Requirements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0752" y="2588597"/>
              <a:ext cx="1060451" cy="2952750"/>
            </a:xfrm>
            <a:prstGeom prst="rect">
              <a:avLst/>
            </a:prstGeom>
            <a:solidFill>
              <a:srgbClr val="008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Design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34529" y="2588597"/>
              <a:ext cx="1060451" cy="295275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Implementation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18306" y="2588597"/>
              <a:ext cx="1060451" cy="2952750"/>
            </a:xfrm>
            <a:prstGeom prst="rect">
              <a:avLst/>
            </a:prstGeom>
            <a:solidFill>
              <a:srgbClr val="D60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Testing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6975" y="1731347"/>
              <a:ext cx="6200775" cy="685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Java, OOP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6975" y="5665172"/>
              <a:ext cx="6200775" cy="685800"/>
            </a:xfrm>
            <a:prstGeom prst="rect">
              <a:avLst/>
            </a:prstGeom>
            <a:solidFill>
              <a:srgbClr val="F68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Project Management (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Git</a:t>
              </a: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, GitHub, …)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02083" y="2588597"/>
              <a:ext cx="1060451" cy="29527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Documentation</a:t>
              </a:r>
            </a:p>
          </p:txBody>
        </p:sp>
      </p:grpSp>
      <p:sp>
        <p:nvSpPr>
          <p:cNvPr id="11" name="Freeform 10"/>
          <p:cNvSpPr/>
          <p:nvPr/>
        </p:nvSpPr>
        <p:spPr>
          <a:xfrm>
            <a:off x="4081503" y="2135793"/>
            <a:ext cx="4845620" cy="3848100"/>
          </a:xfrm>
          <a:custGeom>
            <a:avLst/>
            <a:gdLst>
              <a:gd name="connsiteX0" fmla="*/ 514350 w 4619625"/>
              <a:gd name="connsiteY0" fmla="*/ 0 h 3848100"/>
              <a:gd name="connsiteX1" fmla="*/ 0 w 4619625"/>
              <a:gd name="connsiteY1" fmla="*/ 1162050 h 3848100"/>
              <a:gd name="connsiteX2" fmla="*/ 1666875 w 4619625"/>
              <a:gd name="connsiteY2" fmla="*/ 2038350 h 3848100"/>
              <a:gd name="connsiteX3" fmla="*/ 828675 w 4619625"/>
              <a:gd name="connsiteY3" fmla="*/ 3848100 h 3848100"/>
              <a:gd name="connsiteX4" fmla="*/ 3600450 w 4619625"/>
              <a:gd name="connsiteY4" fmla="*/ 3095625 h 3848100"/>
              <a:gd name="connsiteX5" fmla="*/ 4619625 w 4619625"/>
              <a:gd name="connsiteY5" fmla="*/ 981075 h 3848100"/>
              <a:gd name="connsiteX6" fmla="*/ 2286000 w 4619625"/>
              <a:gd name="connsiteY6" fmla="*/ 1009650 h 3848100"/>
              <a:gd name="connsiteX7" fmla="*/ 2171700 w 4619625"/>
              <a:gd name="connsiteY7" fmla="*/ 161925 h 3848100"/>
              <a:gd name="connsiteX8" fmla="*/ 638175 w 4619625"/>
              <a:gd name="connsiteY8" fmla="*/ 981075 h 3848100"/>
              <a:gd name="connsiteX9" fmla="*/ 3095625 w 4619625"/>
              <a:gd name="connsiteY9" fmla="*/ 1933575 h 3848100"/>
              <a:gd name="connsiteX10" fmla="*/ 3009900 w 4619625"/>
              <a:gd name="connsiteY10" fmla="*/ 3771900 h 3848100"/>
              <a:gd name="connsiteX11" fmla="*/ 561975 w 4619625"/>
              <a:gd name="connsiteY11" fmla="*/ 251460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19625" h="3848100">
                <a:moveTo>
                  <a:pt x="514350" y="0"/>
                </a:moveTo>
                <a:lnTo>
                  <a:pt x="0" y="1162050"/>
                </a:lnTo>
                <a:lnTo>
                  <a:pt x="1666875" y="2038350"/>
                </a:lnTo>
                <a:lnTo>
                  <a:pt x="828675" y="3848100"/>
                </a:lnTo>
                <a:lnTo>
                  <a:pt x="3600450" y="3095625"/>
                </a:lnTo>
                <a:lnTo>
                  <a:pt x="4619625" y="981075"/>
                </a:lnTo>
                <a:lnTo>
                  <a:pt x="2286000" y="1009650"/>
                </a:lnTo>
                <a:lnTo>
                  <a:pt x="2171700" y="161925"/>
                </a:lnTo>
                <a:lnTo>
                  <a:pt x="638175" y="981075"/>
                </a:lnTo>
                <a:lnTo>
                  <a:pt x="3095625" y="1933575"/>
                </a:lnTo>
                <a:lnTo>
                  <a:pt x="3009900" y="3771900"/>
                </a:lnTo>
                <a:lnTo>
                  <a:pt x="561975" y="2514600"/>
                </a:lnTo>
              </a:path>
            </a:pathLst>
          </a:custGeom>
          <a:noFill/>
          <a:ln>
            <a:solidFill>
              <a:srgbClr val="FFFF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62150" y="1090861"/>
            <a:ext cx="8380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000" dirty="0">
                <a:solidFill>
                  <a:prstClr val="white"/>
                </a:solidFill>
                <a:latin typeface="Calibri"/>
              </a:rPr>
              <a:t>Each week covering just enough for you to do the weekly tasks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865240" y="97200"/>
              <a:ext cx="7975800" cy="6148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720" y="87120"/>
                <a:ext cx="7997400" cy="61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158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83"/>
          <a:stretch/>
        </p:blipFill>
        <p:spPr>
          <a:xfrm>
            <a:off x="3519055" y="1336431"/>
            <a:ext cx="5153890" cy="4888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  <a:blipFill>
                <a:blip r:embed="rId3"/>
                <a:stretch>
                  <a:fillRect t="-17241" r="-19412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36884" y="2016670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884" y="2016670"/>
                <a:ext cx="1036061" cy="707886"/>
              </a:xfrm>
              <a:prstGeom prst="rect">
                <a:avLst/>
              </a:prstGeom>
              <a:blipFill>
                <a:blip r:embed="rId4"/>
                <a:stretch>
                  <a:fillRect t="-17241" r="-18824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2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3419907"/>
          </a:xfrm>
        </p:spPr>
        <p:txBody>
          <a:bodyPr/>
          <a:lstStyle/>
          <a:p>
            <a:r>
              <a:rPr lang="en-US" dirty="0" smtClean="0"/>
              <a:t>Going around in circles!!??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manage?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8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1308"/>
          </a:xfrm>
        </p:spPr>
        <p:txBody>
          <a:bodyPr/>
          <a:lstStyle/>
          <a:p>
            <a:r>
              <a:rPr lang="en-US" dirty="0" smtClean="0"/>
              <a:t>Module website to the rescue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23" y="1477108"/>
            <a:ext cx="9889354" cy="533147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89525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1308"/>
          </a:xfrm>
        </p:spPr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91682"/>
            <a:ext cx="8229600" cy="581220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019925" y="3483423"/>
            <a:ext cx="3876675" cy="12287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PDF of the finalized version will be uploaded on </a:t>
            </a:r>
            <a:r>
              <a:rPr lang="en-US" sz="2000" dirty="0" err="1" smtClean="0"/>
              <a:t>LumiNUS</a:t>
            </a:r>
            <a:r>
              <a:rPr lang="en-US" sz="2000" dirty="0" smtClean="0"/>
              <a:t> by Week 3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624678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6908" y="4184847"/>
            <a:ext cx="6743699" cy="1143000"/>
          </a:xfrm>
        </p:spPr>
        <p:txBody>
          <a:bodyPr>
            <a:no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</a:rPr>
              <a:t>Detailed instructions provided. </a:t>
            </a:r>
            <a:r>
              <a:rPr lang="en-US" sz="2800" dirty="0"/>
              <a:t>Follow them!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2104292" y="4180970"/>
            <a:ext cx="1230923" cy="123092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0081E2"/>
                </a:solidFill>
                <a:latin typeface="Calibri"/>
              </a:rPr>
              <a:t>4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2104291" y="169985"/>
            <a:ext cx="1230923" cy="123092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0081E2"/>
                </a:solidFill>
                <a:latin typeface="Calibri"/>
              </a:rPr>
              <a:t>1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104290" y="1506980"/>
            <a:ext cx="1230923" cy="123092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0081E2"/>
                </a:solidFill>
                <a:latin typeface="Calibri"/>
              </a:rPr>
              <a:t>2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104290" y="2843975"/>
            <a:ext cx="1230923" cy="123092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0081E2"/>
                </a:solidFill>
                <a:latin typeface="Calibri"/>
              </a:rPr>
              <a:t>3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3686908" y="2924145"/>
            <a:ext cx="6743698" cy="10266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>
                <a:solidFill>
                  <a:prstClr val="white"/>
                </a:solidFill>
                <a:latin typeface="Calibri"/>
              </a:rPr>
              <a:t>Don’t fall behind. </a:t>
            </a:r>
            <a:r>
              <a:rPr lang="en-US" sz="2800">
                <a:latin typeface="Calibri"/>
              </a:rPr>
              <a:t>Don’t jump ahead!</a:t>
            </a:r>
            <a:endParaRPr lang="en-US" sz="2800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3686908" y="1547064"/>
            <a:ext cx="6743699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solidFill>
                  <a:prstClr val="white"/>
                </a:solidFill>
                <a:latin typeface="Calibri"/>
              </a:rPr>
              <a:t>The module has changed.</a:t>
            </a:r>
            <a:br>
              <a:rPr lang="en-US" sz="2800" b="0" dirty="0">
                <a:solidFill>
                  <a:prstClr val="white"/>
                </a:solidFill>
                <a:latin typeface="Calibri"/>
              </a:rPr>
            </a:br>
            <a:r>
              <a:rPr lang="en-US" sz="2800" dirty="0">
                <a:latin typeface="Calibri"/>
              </a:rPr>
              <a:t>Seniors’ advice might not work!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686907" y="169984"/>
            <a:ext cx="65766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Calibri"/>
              </a:rPr>
              <a:t>CS2113 </a:t>
            </a:r>
            <a:r>
              <a:rPr lang="en-US" sz="2800" dirty="0">
                <a:solidFill>
                  <a:prstClr val="white"/>
                </a:solidFill>
                <a:latin typeface="Calibri"/>
              </a:rPr>
              <a:t>!=</a:t>
            </a:r>
            <a:r>
              <a:rPr lang="en-US" sz="2800" dirty="0">
                <a:latin typeface="Calibri"/>
              </a:rPr>
              <a:t> CS2030 </a:t>
            </a:r>
            <a:r>
              <a:rPr lang="en-US" sz="2800" dirty="0">
                <a:solidFill>
                  <a:prstClr val="white"/>
                </a:solidFill>
                <a:latin typeface="Calibri"/>
              </a:rPr>
              <a:t>+</a:t>
            </a:r>
            <a:r>
              <a:rPr lang="en-US" sz="2800" dirty="0">
                <a:latin typeface="Calibri"/>
              </a:rPr>
              <a:t> CS2103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3730864" y="5561926"/>
            <a:ext cx="6699743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solidFill>
                  <a:prstClr val="white"/>
                </a:solidFill>
                <a:latin typeface="Calibri"/>
              </a:rPr>
              <a:t>If in doubt, </a:t>
            </a:r>
            <a:r>
              <a:rPr lang="en-US" sz="2800" dirty="0">
                <a:latin typeface="Calibri"/>
              </a:rPr>
              <a:t>ask (in the forum)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2148248" y="5517966"/>
            <a:ext cx="1230923" cy="123092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0081E2"/>
                </a:solidFill>
                <a:latin typeface="Calibri"/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3792416" y="3725684"/>
            <a:ext cx="5328139" cy="6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2047" y="5109007"/>
            <a:ext cx="6447048" cy="6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1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hred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2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work cycle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Starts </a:t>
            </a:r>
            <a:r>
              <a:rPr lang="en-US" dirty="0"/>
              <a:t>with the </a:t>
            </a:r>
            <a:r>
              <a:rPr lang="en-US" dirty="0">
                <a:solidFill>
                  <a:srgbClr val="FFFF00"/>
                </a:solidFill>
              </a:rPr>
              <a:t>lecture</a:t>
            </a:r>
            <a:r>
              <a:rPr lang="en-US" dirty="0"/>
              <a:t> </a:t>
            </a:r>
            <a:endParaRPr lang="en-US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Week 2 starts today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highlights only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Read the weekly </a:t>
            </a:r>
            <a:r>
              <a:rPr lang="en-US" dirty="0" smtClean="0">
                <a:solidFill>
                  <a:srgbClr val="FFFF00"/>
                </a:solidFill>
              </a:rPr>
              <a:t>topics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do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exercises/quizzes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Do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project increments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Do other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admin tasks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Attend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tutorial</a:t>
            </a:r>
            <a:endParaRPr lang="en-US" dirty="0">
              <a:solidFill>
                <a:srgbClr val="FFFF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5" name="Rounded Rectangular Callout 8"/>
          <p:cNvSpPr/>
          <p:nvPr/>
        </p:nvSpPr>
        <p:spPr>
          <a:xfrm>
            <a:off x="7723834" y="4026877"/>
            <a:ext cx="2724358" cy="1082710"/>
          </a:xfrm>
          <a:prstGeom prst="wedgeRoundRectCallout">
            <a:avLst>
              <a:gd name="adj1" fmla="val -66183"/>
              <a:gd name="adj2" fmla="val -1639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white"/>
                </a:solidFill>
                <a:latin typeface="Calibri"/>
              </a:rPr>
              <a:t>Wait, isn’t it more efficient to skip lectures and self-study</a:t>
            </a:r>
          </a:p>
        </p:txBody>
      </p:sp>
      <p:sp>
        <p:nvSpPr>
          <p:cNvPr id="6" name="Rounded Rectangular Callout 8"/>
          <p:cNvSpPr/>
          <p:nvPr/>
        </p:nvSpPr>
        <p:spPr>
          <a:xfrm>
            <a:off x="7723834" y="5428658"/>
            <a:ext cx="2385854" cy="905323"/>
          </a:xfrm>
          <a:prstGeom prst="wedgeRoundRectCallout">
            <a:avLst>
              <a:gd name="adj1" fmla="val -65215"/>
              <a:gd name="adj2" fmla="val -3772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white"/>
                </a:solidFill>
                <a:latin typeface="Calibri"/>
              </a:rPr>
              <a:t>Reverse order is not recommended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34800" y="2796840"/>
              <a:ext cx="3210120" cy="4025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4000" y="2784240"/>
                <a:ext cx="3232440" cy="40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7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If </a:t>
            </a:r>
            <a:r>
              <a:rPr lang="en-US" dirty="0" err="1" smtClean="0"/>
              <a:t>iP</a:t>
            </a:r>
            <a:r>
              <a:rPr lang="en-US" dirty="0" smtClean="0"/>
              <a:t> has low-value to you…</a:t>
            </a:r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1524000" y="3600450"/>
            <a:ext cx="9144000" cy="984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Pentagon 4"/>
          <p:cNvSpPr/>
          <p:nvPr/>
        </p:nvSpPr>
        <p:spPr>
          <a:xfrm>
            <a:off x="2842845" y="3508133"/>
            <a:ext cx="7183318" cy="580291"/>
          </a:xfrm>
          <a:prstGeom prst="homePlate">
            <a:avLst>
              <a:gd name="adj" fmla="val 3181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libri"/>
              </a:rPr>
              <a:t>                               Team Project (</a:t>
            </a:r>
            <a:r>
              <a:rPr lang="en-US" sz="2000" b="1" dirty="0" err="1">
                <a:solidFill>
                  <a:srgbClr val="FFFF00"/>
                </a:solidFill>
                <a:latin typeface="Calibri"/>
              </a:rPr>
              <a:t>tP</a:t>
            </a:r>
            <a:r>
              <a:rPr lang="en-US" sz="2000" b="1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5" name="Pentagon 3"/>
          <p:cNvSpPr/>
          <p:nvPr/>
        </p:nvSpPr>
        <p:spPr>
          <a:xfrm>
            <a:off x="1981201" y="3311343"/>
            <a:ext cx="4079631" cy="562707"/>
          </a:xfrm>
          <a:prstGeom prst="homePlate">
            <a:avLst>
              <a:gd name="adj" fmla="val 23437"/>
            </a:avLst>
          </a:prstGeom>
          <a:solidFill>
            <a:srgbClr val="0081E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libri"/>
              </a:rPr>
              <a:t>Individual Project (</a:t>
            </a:r>
            <a:r>
              <a:rPr lang="en-US" sz="2000" b="1" dirty="0" err="1">
                <a:solidFill>
                  <a:srgbClr val="FFFF00"/>
                </a:solidFill>
                <a:latin typeface="Calibri"/>
              </a:rPr>
              <a:t>iP</a:t>
            </a:r>
            <a:r>
              <a:rPr lang="en-US" sz="2000" b="1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0961" y="1631799"/>
            <a:ext cx="29102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white"/>
                </a:solidFill>
                <a:latin typeface="Calibri"/>
              </a:rPr>
              <a:t>Git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 &amp;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Code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6224" y="4185078"/>
            <a:ext cx="869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"/>
              </a:rPr>
              <a:t>Week 2                                                  Week 6                                                       Week 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8511" y="5169818"/>
            <a:ext cx="7817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Calibri"/>
              </a:rPr>
              <a:t>Treat it as a refresher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latin typeface="Calibri"/>
              </a:rPr>
              <a:t>Do just the minimal required for completion</a:t>
            </a:r>
            <a:endParaRPr lang="en-US" sz="2800" dirty="0">
              <a:solidFill>
                <a:srgbClr val="FFFF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84368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programming language …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489526" y="1496291"/>
            <a:ext cx="448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We use Java in CS2113/T</a:t>
            </a:r>
            <a:endParaRPr lang="en-SG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2127749"/>
            <a:ext cx="11600874" cy="4876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56627" y="1851927"/>
            <a:ext cx="27638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https://www.tiobe.com/tiobe-index/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1963" y="4719782"/>
            <a:ext cx="6038561" cy="1568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Well-established</a:t>
            </a:r>
            <a:r>
              <a:rPr lang="en-US" sz="2800" dirty="0"/>
              <a:t> </a:t>
            </a:r>
            <a:r>
              <a:rPr lang="en-US" sz="2800" dirty="0" smtClean="0"/>
              <a:t>&amp; mature</a:t>
            </a:r>
          </a:p>
          <a:p>
            <a:r>
              <a:rPr lang="en-US" sz="2800" dirty="0" smtClean="0"/>
              <a:t>Used for big enterprise systems</a:t>
            </a:r>
          </a:p>
          <a:p>
            <a:r>
              <a:rPr lang="en-US" sz="2800" dirty="0" smtClean="0"/>
              <a:t>Most popular OO language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95565" y="3001818"/>
            <a:ext cx="11600872" cy="56341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205360" y="1176120"/>
              <a:ext cx="568440" cy="525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400" y="1164240"/>
                <a:ext cx="59328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4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 works?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6" y="2187532"/>
            <a:ext cx="7670533" cy="5307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914" y="1554670"/>
            <a:ext cx="374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Watch:</a:t>
            </a:r>
            <a:endParaRPr lang="en-SG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091" y="2222946"/>
            <a:ext cx="2160332" cy="137621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83491" y="5811718"/>
            <a:ext cx="1902691" cy="37362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Elbow Connector 7"/>
          <p:cNvCxnSpPr>
            <a:stCxn id="5" idx="1"/>
            <a:endCxn id="6" idx="1"/>
          </p:cNvCxnSpPr>
          <p:nvPr/>
        </p:nvCxnSpPr>
        <p:spPr>
          <a:xfrm rot="10800000" flipV="1">
            <a:off x="683491" y="2911056"/>
            <a:ext cx="101600" cy="3087476"/>
          </a:xfrm>
          <a:prstGeom prst="bentConnector3">
            <a:avLst>
              <a:gd name="adj1" fmla="val 325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149600" y="2222946"/>
            <a:ext cx="2253673" cy="467502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Brace 10"/>
          <p:cNvSpPr/>
          <p:nvPr/>
        </p:nvSpPr>
        <p:spPr>
          <a:xfrm>
            <a:off x="5750169" y="5037992"/>
            <a:ext cx="692194" cy="169691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8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things!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Interactions &amp; feedback:</a:t>
            </a:r>
          </a:p>
          <a:p>
            <a:pPr lvl="1"/>
            <a:r>
              <a:rPr lang="en-US" sz="3200" dirty="0" smtClean="0"/>
              <a:t>Raise hands</a:t>
            </a:r>
          </a:p>
          <a:p>
            <a:pPr lvl="1"/>
            <a:r>
              <a:rPr lang="en-US" sz="3200" dirty="0" smtClean="0"/>
              <a:t>Go slow, go fast</a:t>
            </a:r>
          </a:p>
          <a:p>
            <a:pPr lvl="1"/>
            <a:r>
              <a:rPr lang="en-US" sz="3200" dirty="0" smtClean="0"/>
              <a:t>Reactions – yes, no, thumbs up</a:t>
            </a:r>
          </a:p>
          <a:p>
            <a:r>
              <a:rPr lang="en-US" dirty="0" smtClean="0"/>
              <a:t>Lectures – not mandatory to have video on</a:t>
            </a:r>
          </a:p>
          <a:p>
            <a:r>
              <a:rPr lang="en-US" dirty="0"/>
              <a:t>T</a:t>
            </a:r>
            <a:r>
              <a:rPr lang="en-US" dirty="0" smtClean="0"/>
              <a:t>utorials – yes </a:t>
            </a:r>
          </a:p>
          <a:p>
            <a:r>
              <a:rPr lang="en-US" dirty="0" smtClean="0"/>
              <a:t>Mute by default, unmute to ask questions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30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268"/>
          <a:stretch/>
        </p:blipFill>
        <p:spPr>
          <a:xfrm>
            <a:off x="3519055" y="1318845"/>
            <a:ext cx="5153890" cy="4906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  <a:blipFill>
                <a:blip r:embed="rId3"/>
                <a:stretch>
                  <a:fillRect t="-17241" r="-19412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36884" y="2016670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884" y="2016670"/>
                <a:ext cx="1036061" cy="707886"/>
              </a:xfrm>
              <a:prstGeom prst="rect">
                <a:avLst/>
              </a:prstGeom>
              <a:blipFill>
                <a:blip r:embed="rId4"/>
                <a:stretch>
                  <a:fillRect t="-17241" r="-18824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012" y="2704867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12" y="2704867"/>
                <a:ext cx="1036061" cy="707886"/>
              </a:xfrm>
              <a:prstGeom prst="rect">
                <a:avLst/>
              </a:prstGeom>
              <a:blipFill>
                <a:blip r:embed="rId5"/>
                <a:stretch>
                  <a:fillRect t="-17241" r="-19412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6456218" y="2704867"/>
            <a:ext cx="340951" cy="70788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31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Java is  __________ language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en-US" dirty="0" smtClean="0"/>
              <a:t>A compiled</a:t>
            </a:r>
          </a:p>
          <a:p>
            <a:pPr marL="742950" indent="-742950">
              <a:buAutoNum type="arabicPeriod"/>
            </a:pPr>
            <a:r>
              <a:rPr lang="en-US" dirty="0" smtClean="0"/>
              <a:t>An interpreted</a:t>
            </a:r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r>
              <a:rPr lang="en-US" dirty="0" smtClean="0"/>
              <a:t>The answer is actually both! We need to compile the source code, and interpret the object code.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63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2407" y="3307986"/>
            <a:ext cx="8229600" cy="1026623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 of delivery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04692" y="1635370"/>
            <a:ext cx="1230923" cy="123092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1301" y="4751866"/>
            <a:ext cx="6629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online</a:t>
            </a:r>
            <a:endParaRPr lang="en-US" sz="2400" dirty="0">
              <a:solidFill>
                <a:srgbClr val="00B0F0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 – TBD</a:t>
            </a:r>
          </a:p>
        </p:txBody>
      </p:sp>
    </p:spTree>
    <p:extLst>
      <p:ext uri="{BB962C8B-B14F-4D97-AF65-F5344CB8AC3E}">
        <p14:creationId xmlns:p14="http://schemas.microsoft.com/office/powerpoint/2010/main" val="8407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hred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released by </a:t>
            </a:r>
            <a:r>
              <a:rPr lang="en-US" dirty="0" err="1" smtClean="0"/>
              <a:t>Wedensday</a:t>
            </a:r>
            <a:r>
              <a:rPr lang="en-US" dirty="0" smtClean="0"/>
              <a:t> 2359</a:t>
            </a:r>
          </a:p>
          <a:p>
            <a:r>
              <a:rPr lang="en-US" dirty="0" smtClean="0"/>
              <a:t>Watch snippets prior to the lecture</a:t>
            </a:r>
          </a:p>
          <a:p>
            <a:r>
              <a:rPr lang="en-US" dirty="0" smtClean="0"/>
              <a:t>Ask questions on Archipelago</a:t>
            </a:r>
          </a:p>
          <a:p>
            <a:r>
              <a:rPr lang="en-US" dirty="0" smtClean="0"/>
              <a:t>Lectures – short on content; hands-on + activities + consultation</a:t>
            </a:r>
          </a:p>
          <a:p>
            <a:r>
              <a:rPr lang="en-US" dirty="0" smtClean="0"/>
              <a:t>Individual/Group consultations – drop me an email</a:t>
            </a:r>
            <a:endParaRPr lang="en-S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next week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5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94" y="1558323"/>
            <a:ext cx="6095406" cy="5378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481" y="994157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Watch:</a:t>
            </a:r>
            <a:endParaRPr lang="en-SG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8141" y="1573038"/>
            <a:ext cx="2093128" cy="10382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991195" y="4862146"/>
            <a:ext cx="1902691" cy="3516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Elbow Connector 7"/>
          <p:cNvCxnSpPr>
            <a:stCxn id="6" idx="1"/>
            <a:endCxn id="7" idx="1"/>
          </p:cNvCxnSpPr>
          <p:nvPr/>
        </p:nvCxnSpPr>
        <p:spPr>
          <a:xfrm rot="10800000" flipV="1">
            <a:off x="991195" y="2092176"/>
            <a:ext cx="36946" cy="2945815"/>
          </a:xfrm>
          <a:prstGeom prst="bentConnector3">
            <a:avLst>
              <a:gd name="adj1" fmla="val 71874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94398" y="1520140"/>
            <a:ext cx="2253673" cy="45813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ight Brace 9"/>
          <p:cNvSpPr/>
          <p:nvPr/>
        </p:nvSpPr>
        <p:spPr>
          <a:xfrm>
            <a:off x="5749636" y="3357641"/>
            <a:ext cx="692727" cy="268039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6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69402" y="279699"/>
            <a:ext cx="8380207" cy="6357769"/>
            <a:chOff x="1269402" y="279699"/>
            <a:chExt cx="8380207" cy="6357769"/>
          </a:xfrm>
        </p:grpSpPr>
        <p:sp>
          <p:nvSpPr>
            <p:cNvPr id="15" name="Rectangle 14"/>
            <p:cNvSpPr/>
            <p:nvPr/>
          </p:nvSpPr>
          <p:spPr>
            <a:xfrm>
              <a:off x="1269402" y="279699"/>
              <a:ext cx="8380207" cy="6357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098" name="Picture 2" descr="https://upload.wikimedia.org/wikipedia/commons/thumb/6/6b/Twemoji2_1f9d1-1f3fd.svg/240px-Twemoji2_1f9d1-1f3fd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399" y="4838323"/>
              <a:ext cx="1272018" cy="1272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upload.wikimedia.org/wikipedia/commons/thumb/1/13/Twemoji2_1f467-1f3fb.svg/240px-Twemoji2_1f467-1f3fb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493" y="4838322"/>
              <a:ext cx="1272018" cy="1272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933616" y="6110343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Jane</a:t>
              </a:r>
              <a:endParaRPr lang="en-S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83522" y="6110343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John</a:t>
              </a:r>
              <a:endParaRPr lang="en-SG" dirty="0"/>
            </a:p>
          </p:txBody>
        </p:sp>
        <p:sp>
          <p:nvSpPr>
            <p:cNvPr id="5" name="Cloud 4"/>
            <p:cNvSpPr/>
            <p:nvPr/>
          </p:nvSpPr>
          <p:spPr>
            <a:xfrm>
              <a:off x="3765176" y="774551"/>
              <a:ext cx="3937299" cy="248501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Can 5"/>
            <p:cNvSpPr/>
            <p:nvPr/>
          </p:nvSpPr>
          <p:spPr>
            <a:xfrm>
              <a:off x="4722606" y="1408983"/>
              <a:ext cx="1549101" cy="121615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Jane</a:t>
              </a:r>
            </a:p>
            <a:p>
              <a:pPr algn="ctr"/>
              <a:r>
                <a:rPr lang="en-US" dirty="0" smtClean="0"/>
                <a:t>Remote</a:t>
              </a:r>
              <a:endParaRPr lang="en-SG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2611493" y="3440868"/>
              <a:ext cx="1549101" cy="121615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Jane</a:t>
              </a:r>
            </a:p>
            <a:p>
              <a:pPr algn="ctr"/>
              <a:r>
                <a:rPr lang="en-US" dirty="0" smtClean="0"/>
                <a:t>Local</a:t>
              </a:r>
              <a:endParaRPr lang="en-SG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7320915" y="3440868"/>
              <a:ext cx="1549101" cy="121615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John</a:t>
              </a:r>
            </a:p>
            <a:p>
              <a:pPr algn="ctr"/>
              <a:r>
                <a:rPr lang="en-US" dirty="0" smtClean="0"/>
                <a:t>Local</a:t>
              </a:r>
              <a:endParaRPr lang="en-SG" dirty="0"/>
            </a:p>
          </p:txBody>
        </p:sp>
        <p:cxnSp>
          <p:nvCxnSpPr>
            <p:cNvPr id="9" name="Straight Arrow Connector 8"/>
            <p:cNvCxnSpPr>
              <a:stCxn id="6" idx="2"/>
              <a:endCxn id="10" idx="1"/>
            </p:cNvCxnSpPr>
            <p:nvPr/>
          </p:nvCxnSpPr>
          <p:spPr>
            <a:xfrm flipH="1">
              <a:off x="3386044" y="2017059"/>
              <a:ext cx="1336562" cy="142380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4"/>
              <a:endCxn id="11" idx="1"/>
            </p:cNvCxnSpPr>
            <p:nvPr/>
          </p:nvCxnSpPr>
          <p:spPr>
            <a:xfrm>
              <a:off x="6271707" y="2017059"/>
              <a:ext cx="1823759" cy="142380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46428" y="494852"/>
            <a:ext cx="24465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Can John push his code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 Jane’s remote?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1. Yes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No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Maybe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Answer is Maybe.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If John has write access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(by being a collaborator,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or having been granted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access explicitly) he can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push code to Jane’s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remote.</a:t>
            </a:r>
            <a:endParaRPr lang="en-SG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RCS (Demo)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Do these: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init</a:t>
            </a:r>
            <a:r>
              <a:rPr lang="en-US" sz="2800" dirty="0"/>
              <a:t>, add/stage, commit, ignore</a:t>
            </a:r>
          </a:p>
          <a:p>
            <a:endParaRPr lang="en-US" sz="2800" dirty="0"/>
          </a:p>
          <a:p>
            <a:r>
              <a:rPr lang="en-US" sz="2800" b="1" dirty="0" err="1"/>
              <a:t>Git</a:t>
            </a:r>
            <a:r>
              <a:rPr lang="en-US" sz="2800" b="1" dirty="0"/>
              <a:t> pro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Always have a blank line at the end of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Commit subject: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800" dirty="0"/>
              <a:t>use the </a:t>
            </a:r>
            <a:r>
              <a:rPr lang="en-US" sz="2800" i="1" dirty="0">
                <a:solidFill>
                  <a:srgbClr val="FFFF00"/>
                </a:solidFill>
              </a:rPr>
              <a:t>imperative mood </a:t>
            </a:r>
            <a:r>
              <a:rPr lang="en-US" sz="2800" dirty="0"/>
              <a:t>e.g., Add X, not Adding X, Adding X etc.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800" dirty="0"/>
              <a:t>Limit line length to 50 chars</a:t>
            </a:r>
          </a:p>
          <a:p>
            <a:endParaRPr lang="en-US" sz="2800" dirty="0"/>
          </a:p>
          <a:p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97920" y="767880"/>
              <a:ext cx="7327440" cy="4242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0" y="757440"/>
                <a:ext cx="7349760" cy="42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2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classroom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18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GitHub Classroom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08" y="1325563"/>
            <a:ext cx="11454384" cy="4851400"/>
          </a:xfrm>
        </p:spPr>
        <p:txBody>
          <a:bodyPr/>
          <a:lstStyle/>
          <a:p>
            <a:r>
              <a:rPr lang="en-US" sz="2400" dirty="0" smtClean="0"/>
              <a:t>You will receive a link like this for the assignment: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classroom.github.com/a/kgObZN9T</a:t>
            </a:r>
            <a:r>
              <a:rPr lang="en-US" sz="2400" dirty="0" smtClean="0"/>
              <a:t> (this is an example only, not the actual link)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[There will be one link per exercise!]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We need to associate your attempt with your student number</a:t>
            </a:r>
          </a:p>
          <a:p>
            <a:pPr lvl="1"/>
            <a:r>
              <a:rPr lang="en-US" sz="2400" dirty="0" smtClean="0"/>
              <a:t>You will need 2 things for this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Your GitHub user name that you provided in the pre-module survey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Masked student number </a:t>
            </a:r>
            <a:r>
              <a:rPr lang="en-US" sz="2400" dirty="0" smtClean="0"/>
              <a:t>of the form #0000000_</a:t>
            </a:r>
          </a:p>
          <a:p>
            <a:pPr lvl="2"/>
            <a:r>
              <a:rPr lang="en-US" sz="2400" dirty="0" smtClean="0"/>
              <a:t>E.g., If your student number is </a:t>
            </a:r>
            <a:r>
              <a:rPr lang="en-US" sz="2400" b="1" dirty="0" smtClean="0">
                <a:solidFill>
                  <a:srgbClr val="FFFF00"/>
                </a:solidFill>
              </a:rPr>
              <a:t>A0012345X</a:t>
            </a:r>
            <a:r>
              <a:rPr lang="en-US" sz="2400" dirty="0" smtClean="0"/>
              <a:t> then the masked student number will be </a:t>
            </a:r>
            <a:r>
              <a:rPr lang="en-US" sz="2400" b="1" dirty="0" smtClean="0">
                <a:solidFill>
                  <a:srgbClr val="FFFF00"/>
                </a:solidFill>
              </a:rPr>
              <a:t>#0012345_</a:t>
            </a:r>
            <a:endParaRPr lang="en-SG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70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94" y="1558323"/>
            <a:ext cx="6095406" cy="5378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481" y="994157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Watch:</a:t>
            </a:r>
            <a:endParaRPr lang="en-SG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8141" y="1573038"/>
            <a:ext cx="2093128" cy="10382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991195" y="4862146"/>
            <a:ext cx="1902691" cy="35169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Elbow Connector 7"/>
          <p:cNvCxnSpPr>
            <a:stCxn id="6" idx="1"/>
            <a:endCxn id="7" idx="1"/>
          </p:cNvCxnSpPr>
          <p:nvPr/>
        </p:nvCxnSpPr>
        <p:spPr>
          <a:xfrm rot="10800000" flipV="1">
            <a:off x="991195" y="2092176"/>
            <a:ext cx="36946" cy="2945815"/>
          </a:xfrm>
          <a:prstGeom prst="bentConnector3">
            <a:avLst>
              <a:gd name="adj1" fmla="val 71874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94398" y="1520140"/>
            <a:ext cx="2253673" cy="45813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ight Brace 9"/>
          <p:cNvSpPr/>
          <p:nvPr/>
        </p:nvSpPr>
        <p:spPr>
          <a:xfrm>
            <a:off x="5749636" y="6013938"/>
            <a:ext cx="692727" cy="692317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91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269"/>
          <a:stretch/>
        </p:blipFill>
        <p:spPr>
          <a:xfrm>
            <a:off x="32773" y="0"/>
            <a:ext cx="12126454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75500" y="914400"/>
            <a:ext cx="4775200" cy="2159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rot="19893237">
            <a:off x="7320323" y="1568529"/>
            <a:ext cx="4485554" cy="70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Zoom session</a:t>
            </a:r>
            <a:endParaRPr lang="en-SG" sz="3600" dirty="0"/>
          </a:p>
        </p:txBody>
      </p:sp>
      <p:sp>
        <p:nvSpPr>
          <p:cNvPr id="8" name="Rectangle 7"/>
          <p:cNvSpPr/>
          <p:nvPr/>
        </p:nvSpPr>
        <p:spPr>
          <a:xfrm rot="19893237">
            <a:off x="7567328" y="4840350"/>
            <a:ext cx="4485554" cy="70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Note taking</a:t>
            </a:r>
            <a:endParaRPr lang="en-SG" sz="3600" dirty="0"/>
          </a:p>
        </p:txBody>
      </p:sp>
      <p:sp>
        <p:nvSpPr>
          <p:cNvPr id="9" name="Rectangle 8"/>
          <p:cNvSpPr/>
          <p:nvPr/>
        </p:nvSpPr>
        <p:spPr>
          <a:xfrm rot="19893237">
            <a:off x="-18412" y="3096440"/>
            <a:ext cx="6372832" cy="119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IDE / </a:t>
            </a:r>
            <a:r>
              <a:rPr lang="en-US" sz="3600" dirty="0" err="1" smtClean="0"/>
              <a:t>Sourcetree</a:t>
            </a:r>
            <a:r>
              <a:rPr lang="en-US" sz="3600" dirty="0"/>
              <a:t> </a:t>
            </a:r>
            <a:r>
              <a:rPr lang="en-US" sz="3600" dirty="0" smtClean="0"/>
              <a:t>/ </a:t>
            </a:r>
            <a:r>
              <a:rPr lang="en-US" sz="3600" dirty="0" err="1" smtClean="0"/>
              <a:t>cmd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5931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4" y="2505306"/>
            <a:ext cx="9353550" cy="2686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37" y="1495313"/>
            <a:ext cx="41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Activity</a:t>
            </a:r>
            <a:endParaRPr lang="en-SG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268"/>
          <a:stretch/>
        </p:blipFill>
        <p:spPr>
          <a:xfrm>
            <a:off x="3519055" y="1318845"/>
            <a:ext cx="5153890" cy="4906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  <a:blipFill>
                <a:blip r:embed="rId3"/>
                <a:stretch>
                  <a:fillRect t="-17241" r="-19412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36884" y="2016670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884" y="2016670"/>
                <a:ext cx="1036061" cy="707886"/>
              </a:xfrm>
              <a:prstGeom prst="rect">
                <a:avLst/>
              </a:prstGeom>
              <a:blipFill>
                <a:blip r:embed="rId4"/>
                <a:stretch>
                  <a:fillRect t="-17241" r="-18824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012" y="2704867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12" y="2704867"/>
                <a:ext cx="1036061" cy="707886"/>
              </a:xfrm>
              <a:prstGeom prst="rect">
                <a:avLst/>
              </a:prstGeom>
              <a:blipFill>
                <a:blip r:embed="rId5"/>
                <a:stretch>
                  <a:fillRect t="-17241" r="-19412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6456218" y="2704867"/>
            <a:ext cx="340951" cy="70788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18853" y="4465063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53" y="4465063"/>
                <a:ext cx="1036061" cy="707886"/>
              </a:xfrm>
              <a:prstGeom prst="rect">
                <a:avLst/>
              </a:prstGeom>
              <a:blipFill>
                <a:blip r:embed="rId6"/>
                <a:stretch>
                  <a:fillRect t="-17094" r="-18824" b="-3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6617059" y="4465063"/>
            <a:ext cx="340951" cy="70788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149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1337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"/>
            <a:ext cx="9144000" cy="738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 rot="21160541">
            <a:off x="4411629" y="2994803"/>
            <a:ext cx="5699799" cy="108452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" pitchFamily="82" charset="0"/>
              </a:rPr>
              <a:t>JUST follow</a:t>
            </a:r>
            <a:endParaRPr lang="en-SG" sz="66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337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2014" y="2536825"/>
              <a:ext cx="714375" cy="590550"/>
            </p14:xfrm>
          </p:contentPart>
        </mc:Choice>
        <mc:Fallback xmlns="">
          <p:pic>
            <p:nvPicPr>
              <p:cNvPr id="61337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4371" y="2514859"/>
                <a:ext cx="754343" cy="63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338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0775" y="1847851"/>
              <a:ext cx="1530350" cy="684213"/>
            </p14:xfrm>
          </p:contentPart>
        </mc:Choice>
        <mc:Fallback xmlns="">
          <p:pic>
            <p:nvPicPr>
              <p:cNvPr id="61338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5735" y="1828045"/>
                <a:ext cx="1558430" cy="723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338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8613" y="4695826"/>
              <a:ext cx="709612" cy="360363"/>
            </p14:xfrm>
          </p:contentPart>
        </mc:Choice>
        <mc:Fallback xmlns="">
          <p:pic>
            <p:nvPicPr>
              <p:cNvPr id="61338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9541" y="4685386"/>
                <a:ext cx="753873" cy="392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338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3138" y="5611814"/>
              <a:ext cx="520700" cy="598487"/>
            </p14:xfrm>
          </p:contentPart>
        </mc:Choice>
        <mc:Fallback xmlns="">
          <p:pic>
            <p:nvPicPr>
              <p:cNvPr id="61338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9094" y="5604616"/>
                <a:ext cx="558870" cy="623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338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78975" y="4621214"/>
              <a:ext cx="647700" cy="585787"/>
            </p14:xfrm>
          </p:contentPart>
        </mc:Choice>
        <mc:Fallback xmlns="">
          <p:pic>
            <p:nvPicPr>
              <p:cNvPr id="61338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9893" y="4610053"/>
                <a:ext cx="691984" cy="61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338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8351" y="5989639"/>
              <a:ext cx="423863" cy="617537"/>
            </p14:xfrm>
          </p:contentPart>
        </mc:Choice>
        <mc:Fallback xmlns="">
          <p:pic>
            <p:nvPicPr>
              <p:cNvPr id="61338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39625" y="5979197"/>
                <a:ext cx="466357" cy="64778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4116389" y="486383"/>
            <a:ext cx="4868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Calibri"/>
              </a:rPr>
              <a:t>Standardize what?</a:t>
            </a:r>
            <a:endParaRPr lang="en-SG" sz="4000" b="1" dirty="0">
              <a:solidFill>
                <a:srgbClr val="FFFF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35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" b="4626"/>
          <a:stretch/>
        </p:blipFill>
        <p:spPr bwMode="auto">
          <a:xfrm>
            <a:off x="1524000" y="225910"/>
            <a:ext cx="9144495" cy="631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162280" y="1404000"/>
              <a:ext cx="7377840" cy="152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6160" y="1328040"/>
                <a:ext cx="73940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2205120" y="1758600"/>
              <a:ext cx="3879720" cy="96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2160" y="1679760"/>
                <a:ext cx="3911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3806040" y="5050800"/>
              <a:ext cx="2275560" cy="41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8400" y="4981320"/>
                <a:ext cx="23137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2515440" y="3534480"/>
              <a:ext cx="2773080" cy="81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1120" y="3449880"/>
                <a:ext cx="2797560" cy="2415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76" y="2643364"/>
            <a:ext cx="2634776" cy="3616150"/>
          </a:xfrm>
          <a:prstGeom prst="rect">
            <a:avLst/>
          </a:prstGeom>
          <a:solidFill>
            <a:scrgbClr r="0" g="0" b="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0"/>
            </a:lightRig>
          </a:scene3d>
          <a:sp3d prstMaterial="flat">
            <a:contourClr>
              <a:srgbClr val="000000"/>
            </a:contourClr>
          </a:sp3d>
        </p:spPr>
      </p:pic>
      <p:sp>
        <p:nvSpPr>
          <p:cNvPr id="8" name="Rounded Rectangle 7"/>
          <p:cNvSpPr/>
          <p:nvPr/>
        </p:nvSpPr>
        <p:spPr>
          <a:xfrm>
            <a:off x="7739704" y="5016271"/>
            <a:ext cx="2560320" cy="34703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4368600" y="5187960"/>
              <a:ext cx="1131120" cy="82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57800" y="5176800"/>
                <a:ext cx="1149480" cy="1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0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268"/>
          <a:stretch/>
        </p:blipFill>
        <p:spPr>
          <a:xfrm>
            <a:off x="3519055" y="1318845"/>
            <a:ext cx="5153890" cy="4906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  <a:blipFill>
                <a:blip r:embed="rId3"/>
                <a:stretch>
                  <a:fillRect t="-17241" r="-19412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36884" y="2016670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884" y="2016670"/>
                <a:ext cx="1036061" cy="707886"/>
              </a:xfrm>
              <a:prstGeom prst="rect">
                <a:avLst/>
              </a:prstGeom>
              <a:blipFill>
                <a:blip r:embed="rId4"/>
                <a:stretch>
                  <a:fillRect t="-17241" r="-18824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012" y="2704867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12" y="2704867"/>
                <a:ext cx="1036061" cy="707886"/>
              </a:xfrm>
              <a:prstGeom prst="rect">
                <a:avLst/>
              </a:prstGeom>
              <a:blipFill>
                <a:blip r:embed="rId5"/>
                <a:stretch>
                  <a:fillRect t="-17241" r="-19412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6456218" y="2704867"/>
            <a:ext cx="340951" cy="70788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18853" y="4465063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53" y="4465063"/>
                <a:ext cx="1036061" cy="707886"/>
              </a:xfrm>
              <a:prstGeom prst="rect">
                <a:avLst/>
              </a:prstGeom>
              <a:blipFill>
                <a:blip r:embed="rId6"/>
                <a:stretch>
                  <a:fillRect t="-17094" r="-18824" b="-3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6617059" y="4465063"/>
            <a:ext cx="340951" cy="70788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94073" y="5520934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73" y="5520934"/>
                <a:ext cx="1036061" cy="707886"/>
              </a:xfrm>
              <a:prstGeom prst="rect">
                <a:avLst/>
              </a:prstGeom>
              <a:blipFill>
                <a:blip r:embed="rId7"/>
                <a:stretch>
                  <a:fillRect t="-17241" r="-19412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961440" y="3441600"/>
              <a:ext cx="2751120" cy="2280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1720" y="3429000"/>
                <a:ext cx="2773440" cy="23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17" y="0"/>
            <a:ext cx="7631265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50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0"/>
            <a:ext cx="9141097" cy="490118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24001" y="1554292"/>
            <a:ext cx="9141097" cy="5303708"/>
            <a:chOff x="0" y="1554292"/>
            <a:chExt cx="9141097" cy="53037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54292"/>
              <a:ext cx="9141097" cy="5303708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6" name="Picture 2" descr="Image result for powerpointlab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00" y="1838594"/>
              <a:ext cx="3425825" cy="918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ounded Rectangle 6"/>
          <p:cNvSpPr/>
          <p:nvPr/>
        </p:nvSpPr>
        <p:spPr>
          <a:xfrm>
            <a:off x="5638799" y="3637788"/>
            <a:ext cx="4543426" cy="118204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Over a </a:t>
            </a:r>
            <a:r>
              <a:rPr lang="en-US" sz="2000" b="1" dirty="0">
                <a:solidFill>
                  <a:srgbClr val="FFFF00"/>
                </a:solidFill>
              </a:rPr>
              <a:t>million</a:t>
            </a:r>
            <a:r>
              <a:rPr lang="en-US" sz="2000" dirty="0"/>
              <a:t> have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500+</a:t>
            </a:r>
            <a:r>
              <a:rPr lang="en-US" sz="2000" dirty="0"/>
              <a:t> students have contributed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than 200 </a:t>
            </a:r>
            <a:r>
              <a:rPr lang="en-US" sz="2000" dirty="0" err="1"/>
              <a:t>KLoC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317" y="5380068"/>
            <a:ext cx="5392618" cy="1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 powerful…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441" y="2955636"/>
            <a:ext cx="4167352" cy="378229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1615137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But, software is </a:t>
            </a:r>
            <a:r>
              <a:rPr lang="en-US" dirty="0"/>
              <a:t>fragile!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68189" y="2846871"/>
            <a:ext cx="487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Other pros and cons (read yourself!)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68189" y="3453205"/>
            <a:ext cx="2261717" cy="3089518"/>
            <a:chOff x="984245" y="2404708"/>
            <a:chExt cx="3321425" cy="3772255"/>
          </a:xfrm>
        </p:grpSpPr>
        <p:pic>
          <p:nvPicPr>
            <p:cNvPr id="7" name="Picture 4" descr="Image result for fred brook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45" y="2404708"/>
              <a:ext cx="3321425" cy="186664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fred brook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45" y="4379692"/>
              <a:ext cx="3321425" cy="179727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https://upload.wikimedia.org/wikipedia/en/f/fd/Mythical_man-month_%28book_cover%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57" y="3453138"/>
            <a:ext cx="2028583" cy="308921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57872" y="1253876"/>
            <a:ext cx="7537961" cy="2277101"/>
            <a:chOff x="836421" y="2577953"/>
            <a:chExt cx="7537961" cy="227710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21" y="2826207"/>
              <a:ext cx="4175919" cy="2026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150892" y="3168882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900FF"/>
                  </a:solidFill>
                  <a:latin typeface="Consolas" pitchFamily="49" charset="0"/>
                </a:rPr>
                <a:t>C:\ </a:t>
              </a:r>
              <a:r>
                <a:rPr lang="en-US" dirty="0">
                  <a:solidFill>
                    <a:srgbClr val="FFFF00"/>
                  </a:solidFill>
                  <a:latin typeface="Consolas" pitchFamily="49" charset="0"/>
                </a:rPr>
                <a:t>java </a:t>
              </a:r>
              <a:r>
                <a:rPr lang="en-US" dirty="0" err="1">
                  <a:solidFill>
                    <a:srgbClr val="FFFF00"/>
                  </a:solidFill>
                  <a:latin typeface="Consolas" pitchFamily="49" charset="0"/>
                </a:rPr>
                <a:t>HelloWorld</a:t>
              </a:r>
              <a:endParaRPr lang="en-US" dirty="0">
                <a:solidFill>
                  <a:srgbClr val="FFFF00"/>
                </a:solidFill>
                <a:latin typeface="Consolas" pitchFamily="49" charset="0"/>
              </a:endParaRPr>
            </a:p>
            <a:p>
              <a:r>
                <a:rPr lang="en-US" dirty="0" err="1">
                  <a:solidFill>
                    <a:prstClr val="white"/>
                  </a:solidFill>
                  <a:latin typeface="Consolas" pitchFamily="49" charset="0"/>
                </a:rPr>
                <a:t>HelloWorld</a:t>
              </a:r>
              <a:r>
                <a:rPr lang="en-US" dirty="0">
                  <a:solidFill>
                    <a:prstClr val="white"/>
                  </a:solidFill>
                  <a:latin typeface="Consolas" pitchFamily="49" charset="0"/>
                </a:rPr>
                <a:t>!</a:t>
              </a:r>
              <a:endParaRPr lang="en-SG" dirty="0">
                <a:solidFill>
                  <a:prstClr val="white"/>
                </a:solidFill>
                <a:latin typeface="Consolas" pitchFamily="49" charset="0"/>
              </a:endParaRPr>
            </a:p>
          </p:txBody>
        </p:sp>
        <p:pic>
          <p:nvPicPr>
            <p:cNvPr id="7" name="Picture 4" descr="http://4.bp.blogspot.com/-1LiaLQ2PlcI/TdwLSZZwNeI/AAAAAAAAAB0/Rz0Nzg1DHA8/s400/1235416749_windows7_logo_news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1099" t="8000" r="28154" b="25884"/>
            <a:stretch/>
          </p:blipFill>
          <p:spPr bwMode="auto">
            <a:xfrm>
              <a:off x="6435242" y="2577953"/>
              <a:ext cx="1224929" cy="1237260"/>
            </a:xfrm>
            <a:prstGeom prst="flowChartConnector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http://people.mozilla.com/~faaborg/files/shiretoko/firefoxIcon/firefox-512-noshadow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944" y="3621825"/>
              <a:ext cx="1231248" cy="123124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dc942d419843af05523b-ff74ae13537a01be6cfec5927837dcfe.r14.cf1.rackcdn.com/wp-content/uploads/Android-logo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809" y="3696481"/>
              <a:ext cx="1158573" cy="115857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117731" y="399744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Calibri"/>
              </a:rPr>
              <a:t>SE = </a:t>
            </a:r>
            <a:r>
              <a:rPr lang="en-US" sz="2400" dirty="0" smtClean="0">
                <a:solidFill>
                  <a:prstClr val="white"/>
                </a:solidFill>
                <a:latin typeface="Calibri"/>
              </a:rPr>
              <a:t>‘Engineering’ of Software!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9092" y="4840112"/>
            <a:ext cx="486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Calibri"/>
              </a:rPr>
              <a:t>Required for large/complex Software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3942" y="5682776"/>
            <a:ext cx="486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Calibri"/>
              </a:rPr>
              <a:t>What’s the relevance to </a:t>
            </a:r>
            <a:r>
              <a:rPr lang="en-US" sz="2400" dirty="0" smtClean="0">
                <a:solidFill>
                  <a:prstClr val="white"/>
                </a:solidFill>
                <a:latin typeface="Calibri"/>
              </a:rPr>
              <a:t>YOU?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-494565" y="2555714"/>
            <a:ext cx="5504873" cy="1163782"/>
          </a:xfrm>
          <a:prstGeom prst="wedgeRoundRectCallout">
            <a:avLst>
              <a:gd name="adj1" fmla="val 40828"/>
              <a:gd name="adj2" fmla="val 81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 </a:t>
            </a:r>
            <a:r>
              <a:rPr lang="en-US" sz="2000" dirty="0"/>
              <a:t>of a systematic, disciplined, quantifiable approach to the development, operation, and maintenance of software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621606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83"/>
          <a:stretch/>
        </p:blipFill>
        <p:spPr>
          <a:xfrm>
            <a:off x="3519055" y="1336431"/>
            <a:ext cx="5153890" cy="4888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sz="4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✔</a:t>
                </a:r>
                <a:endParaRPr lang="en-SG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39" y="1527143"/>
                <a:ext cx="1036061" cy="707886"/>
              </a:xfrm>
              <a:prstGeom prst="rect">
                <a:avLst/>
              </a:prstGeom>
              <a:blipFill>
                <a:blip r:embed="rId3"/>
                <a:stretch>
                  <a:fillRect t="-17241" r="-19412" b="-344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11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4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5328</TotalTime>
  <Words>1233</Words>
  <Application>Microsoft Office PowerPoint</Application>
  <PresentationFormat>Widescreen</PresentationFormat>
  <Paragraphs>269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Consolas</vt:lpstr>
      <vt:lpstr>Stencil</vt:lpstr>
      <vt:lpstr>Times New Roman</vt:lpstr>
      <vt:lpstr>Wingdings</vt:lpstr>
      <vt:lpstr>4_green-UP</vt:lpstr>
      <vt:lpstr>2_green-UP</vt:lpstr>
      <vt:lpstr>PowerPoint Presentation</vt:lpstr>
      <vt:lpstr>Teaching team</vt:lpstr>
      <vt:lpstr>Zoom things!</vt:lpstr>
      <vt:lpstr>PowerPoint Presentation</vt:lpstr>
      <vt:lpstr>PowerPoint Presentation</vt:lpstr>
      <vt:lpstr>PowerPoint Presentation</vt:lpstr>
      <vt:lpstr>Software is powerful…</vt:lpstr>
      <vt:lpstr>What is SE?</vt:lpstr>
      <vt:lpstr>PowerPoint Presentation</vt:lpstr>
      <vt:lpstr>Why learn SE?</vt:lpstr>
      <vt:lpstr>CS2113 != CS2030 + CS2103</vt:lpstr>
      <vt:lpstr>Biggest worry/complaint: workload!</vt:lpstr>
      <vt:lpstr>More on lowered project expectations:</vt:lpstr>
      <vt:lpstr>The module has been changed a lot since earlier semesters.  Seniors’ advice might not work for this version!</vt:lpstr>
      <vt:lpstr>Another worry: hard to get a good grade</vt:lpstr>
      <vt:lpstr>Weekly topics, tasks:</vt:lpstr>
      <vt:lpstr>Don’t fall behind. Don’t jump ahead!</vt:lpstr>
      <vt:lpstr>The two projects: iP, tP</vt:lpstr>
      <vt:lpstr>Ways to do Software Engineering</vt:lpstr>
      <vt:lpstr>Iterative Topic Coverage (not sequential)</vt:lpstr>
      <vt:lpstr>PowerPoint Presentation</vt:lpstr>
      <vt:lpstr>Going around in circles!!??  How to manage?</vt:lpstr>
      <vt:lpstr>Module website to the rescue</vt:lpstr>
      <vt:lpstr>Textbook</vt:lpstr>
      <vt:lpstr>Detailed instructions provided. Follow them!</vt:lpstr>
      <vt:lpstr>Weekly work cycle</vt:lpstr>
      <vt:lpstr>If iP has low-value to you…</vt:lpstr>
      <vt:lpstr>The programming language …</vt:lpstr>
      <vt:lpstr>How Java works?</vt:lpstr>
      <vt:lpstr>PowerPoint Presentation</vt:lpstr>
      <vt:lpstr>Q: Java is  __________ language</vt:lpstr>
      <vt:lpstr>Mode of delivery</vt:lpstr>
      <vt:lpstr>From next week</vt:lpstr>
      <vt:lpstr>RCS</vt:lpstr>
      <vt:lpstr>PowerPoint Presentation</vt:lpstr>
      <vt:lpstr>RCS (Demo)</vt:lpstr>
      <vt:lpstr>GitHub classroom</vt:lpstr>
      <vt:lpstr>GitHub Classroom</vt:lpstr>
      <vt:lpstr>RCS</vt:lpstr>
      <vt:lpstr>RCS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Narayan</dc:creator>
  <cp:lastModifiedBy>Akshay Narayan</cp:lastModifiedBy>
  <cp:revision>97</cp:revision>
  <dcterms:created xsi:type="dcterms:W3CDTF">2020-07-08T03:52:59Z</dcterms:created>
  <dcterms:modified xsi:type="dcterms:W3CDTF">2021-01-15T14:08:14Z</dcterms:modified>
</cp:coreProperties>
</file>