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7" r:id="rId3"/>
    <p:sldMasterId id="2147483699" r:id="rId4"/>
    <p:sldMasterId id="2147483711" r:id="rId5"/>
  </p:sldMasterIdLst>
  <p:notesMasterIdLst>
    <p:notesMasterId r:id="rId26"/>
  </p:notesMasterIdLst>
  <p:sldIdLst>
    <p:sldId id="280" r:id="rId6"/>
    <p:sldId id="281" r:id="rId7"/>
    <p:sldId id="276" r:id="rId8"/>
    <p:sldId id="258" r:id="rId9"/>
    <p:sldId id="259" r:id="rId10"/>
    <p:sldId id="260" r:id="rId11"/>
    <p:sldId id="261" r:id="rId12"/>
    <p:sldId id="262" r:id="rId13"/>
    <p:sldId id="264" r:id="rId14"/>
    <p:sldId id="265" r:id="rId15"/>
    <p:sldId id="266" r:id="rId16"/>
    <p:sldId id="267" r:id="rId17"/>
    <p:sldId id="268" r:id="rId18"/>
    <p:sldId id="269" r:id="rId19"/>
    <p:sldId id="270" r:id="rId20"/>
    <p:sldId id="273" r:id="rId21"/>
    <p:sldId id="274" r:id="rId22"/>
    <p:sldId id="275" r:id="rId23"/>
    <p:sldId id="289"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86" autoAdjust="0"/>
  </p:normalViewPr>
  <p:slideViewPr>
    <p:cSldViewPr snapToGrid="0">
      <p:cViewPr varScale="1">
        <p:scale>
          <a:sx n="85" d="100"/>
          <a:sy n="85" d="100"/>
        </p:scale>
        <p:origin x="15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5:41:03.999"/>
    </inkml:context>
    <inkml:brush xml:id="br0">
      <inkml:brushProperty name="width" value="0.10583" units="cm"/>
      <inkml:brushProperty name="height" value="0.05292" units="cm"/>
      <inkml:brushProperty name="fitToCurve" value="1"/>
    </inkml:brush>
  </inkml:definitions>
  <inkml:trace contextRef="#ctx0" brushRef="#br0">100-10 1,'-11'-6'14,"11"6"1,0 0-4,-8 15-1,5-5-1,0 4-3,-1 3 0,4 4-1,-3 5 1,3 6-3,0 0 2,0 8-2,4 4 0,1 4 0,-2 7 0,3 6 0,-3 1 0,4 7-1,-4 5 0,1 8-1,-4 3 1,7 5-1,-7 1 1,3 5 0,-3 1-1,0 2 2,3 1-1,-3 1 0,0-3 0,0 2-2,0-5 1,3 0 0,-3-5 0,0-2 0,0-4 0,5-4-1,-2-4 0,3-5 2,0-1-1,2-6 0,2-3 0,1-6-1,-2-7 1,-1-3 0,1-6 1,-3-5-2,0-9 0,-2-7 0,-1-3 0,-3-6 2,0-9-1,0 0-1,5 10 1,-5-10 0,0 0 0,0 0 0,0 0-1,0 0 0,0 0 0,0 0 0,-11 4 0,11-4 0,0 0 0,-4 11 0,4-11 0,0 9 0,0-9 0,0 0 0,0 10 0,0-10 0,0 0 0,0 0 0,0 0 0,-10-13-1,7 4 1,-4-3-1,-1-5 0,-2-3-1,-1-3 0,-5-4 0,3-1 1,-3-3 1,1-2-2,1 1 2,0 1-2,3 2 2,0 2-1,3 3 1,0 3-1,1 5 0,1 3 1,1 3 1,5 10-1,-10-13 1,10 13 0,0 0-1,0 0 0,0 0 1,0 0-1,0 0 0,0 14 0,5 0 0,1 3 0,1 3 1,6 7 0,-1 4 0,3 1 0,1 1 1,-1 1 0,1 0-2,0-2 1,-1 1 0,-1-6-2,-3-3 2,2-2-1,-3-4 0,0-4 0,1-2 0,-1-3 0,-10-9 0,18 4 0,-18-4 1,17-16-1,-10 3 0,1-6 1,1-4 0,-1-4 0,0-2 0,2-1-1,0 0 2,2 1-1,0 3-1,-2 4-1,2 3 1,-3 6-1,2 2 1,-11 11-1,15-11 0,-15 11 0,13-4 1,-13 4 0,11 0 0,-11 0 0,0 0 0,12 0-1,-12 0-2,0 0-11,10 3-23,-10-3 2,0-11-5</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5.121"/>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1084 0 2,'-11'-7'16,"11"7"0,-16 6-5,6-1 1,-5 1-3,0 5-2,-5 1-3,-7 7 2,-4 5-3,-5 7 2,-6 8-2,-5 8 1,-6 5-1,-2 9 2,-5 3 1,1 6-2,-3 0-1,3 2 2,0-5-1,2-3-3,2-4 1,9-4-1,5-11 0,4-7-1,9-9 0,6-7 0,12-7-2,10-15 0,0 0-3,13-10-5,9-6-6,1-4-11,4-10-9,7 0 1</inkml:trace>
  <inkml:trace contextRef="#ctx0" brushRef="#br0" timeOffset="573">317 533 9,'9'-27'30,"-9"27"-7,3-15-5,-3 15-5,0 0-5,-12 25 0,0-4-3,-1 8-2,-6 6-1,-2 6 3,-6 5-2,0 4 0,-3-3 0,0-1-1,0-1 0,3-3 1,2-8-1,4-3 1,4-6-1,6-5-1,4-7 0,7-4 1,0-9 0,26 0 0,1-7 0,13-2 1,8-5 0,12 1 0,9-3-1,6 1 0,0 1 0,-2 3-1,-6 4 0,-6 3 0,-11 4-1,-9 0 1,-14 4 0,-9 3-1,-8 0 0,-10-7-1,-3 17-2,-10-11-5,5 3-16,-2-6-17,-2-3 1,12 0-4</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6.558"/>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144 157 22,'5'-38'27,"-5"22"-3,0 6-3,-8-1-5,8 11-2,-9-6-4,5 16-4,-5 4 1,3 12-4,-3 6 0,2 14-1,-3 11 0,1 12 0,0 9-1,0 2 2,-1 3-1,2-2-1,-3-4 0,2-8-1,1-13 0,1-12-3,3-11-1,-4-17-8,8-16-24,0 0-4,17-30 1</inkml:trace>
  <inkml:trace contextRef="#ctx0" brushRef="#br0" timeOffset="316">427-5 8,'12'-9'37,"-12"9"1,0 0-7,0 12-16,-3 10-7,-4 4 0,4 12-3,-4 7-2,3 11 0,-1 6-1,5 7 0,-5 3 0,5 4 0,0-4-1,0 0 0,0-4 1,0-7-2,0-7 1,-4-9-2,4-9 0,-5-11-4,5-2-7,0-23-22,0 0-5,0 0-1</inkml:trace>
  <inkml:trace contextRef="#ctx0" brushRef="#br0" timeOffset="624">103 674 35,'-12'-9'37,"6"-6"-8,12 0-6,13 6-7,1-8-4,12 6-5,2-3-2,7 4-2,3 0-1,3 5-2,-2 5 0,-2 0-1,-2 8-3,-10-3-4,4 8-20,-10 1-12,-6-2 0,-5 1-1</inkml:trace>
  <inkml:trace contextRef="#ctx0" brushRef="#br0" timeOffset="881">696 456 3,'9'-5'38,"-9"5"2,0 19-3,4-2-19,-8 1-7,4 10-3,0 6-3,0 8-2,-3 3-1,3 5 0,0-2 0,0 2-1,0-6-1,3-5-2,0-4-5,-6-15-16,3-5-15,0-15 0,0 0-5</inkml:trace>
  <inkml:trace contextRef="#ctx0" brushRef="#br0" timeOffset="1188">996 634 24,'7'-13'29,"-7"-3"-6,0 16-2,3-17-5,-3 17-1,0-19-6,0 19 1,-5-17-4,5 17-2,-10-11 0,10 11-2,-18 0 0,6 0-2,-2 12 1,0 4-1,-3 6 0,0 6 0,1 2-1,1 3 1,4 1-1,4-2 0,7-2 2,0-7-2,8-6 0,5-9 0,3-8 1,6-4 0,0-8-1,3-5 2,2-4-2,-2 0 2,-2-2 0,-1 5 0,-7 1 1,0 5 0,-6 2-1,-9 10 1,0 0-1,9 7 1,-9 10-2,0 8 1,0 10 0,3 9-1,0 11 1,2 11-1,1 6 0,0 4 1,0-1-1,-2 0 0,-4-2 0,-4-10 0,-5-6 0,-6-11-2,-5-9 0,-7-13-4,1-5-11,-6-19-23,1-14 0,1-17-2</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8.325"/>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18 14 12,'23'-18'36,"-23"18"2,0 0-8,-4 18-16,-5-2-6,4 12-1,-3 6-2,2 11-2,1 10-1,2 8 1,3 3-1,0 6 0,0 3 0,3-2-1,0-6 0,-3-7-1,5-10 1,-5-10 0,4-11 0,-4-7 0,0-12-1,0-10 1,0 0 0,6-25 0,-1-3-1,2-9 1,3-7-1,1-5 0,3-3 0,4 2 0,-3 6-1,2 9 2,-2 7-1,0 11 0,0 11 1,-1 10-1,1 9 0,0 8 1,-1 7-1,2 5 1,-1 5-1,0 3 1,-2 2 1,-2-3-2,-3-4 0,-2-5-2,0-5 1,-6-8-6,6-5-25,-6-13-9,0 0 0,0-13-2</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9.040"/>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2 35 13,'25'-28'38,"-16"18"-2,-9 10-16,0 0-5,0 0-1,5 11-7,-5 14 0,-7 9-3,4 13-2,-2 13 0,1 15 0,-1 11-1,2 4 0,3 2 0,-4-4 1,4-7-2,0-9 0,0-10-3,0-18-4,6-7-11,-3-14-21,-3-23 2,12 7-5</inkml:trace>
  <inkml:trace contextRef="#ctx0" brushRef="#br0" timeOffset="301">240 692 16,'27'-2'36,"-11"-6"-9,3 3-7,-1-8-2,7 3-5,-4-8-5,2 2-3,-2-5 1,3 0-3,-8-3 0,-1 3-1,-6-2 1,-5 2-1,-7 1 1,0 2-1,-11 2 0,-3 5-1,-4 4-1,-3 4 1,-2 3-1,1 11 0,1 9-1,2 7 1,5 9-1,5 5 1,5 5-1,7-1 1,8 6 0,5-6-2,7-4 0,3-11-2,13-4-5,-2-18-13,10-8-16,1-9-2,0-12-1</inkml:trace>
  <inkml:trace contextRef="#ctx0" brushRef="#br0" timeOffset="639">771 494 8,'0'-56'36,"0"39"-3,-3 2-6,3 15-6,0 0-7,0 0-3,0 11-5,6 8-2,-3 7-1,4 9-1,2 4-1,3 5 0,1 1 0,2-2-1,-1-2 1,0-7-1,1-5 1,-3-11-1,1-6 1,-2-7 1,0-9-1,1-6 1,0-10 0,1-6 1,0-13-1,2-3-1,0-11 1,-1-2-2,0 0 1,-1 3-1,-2 5 0,-2 7-2,-1 12 0,-5 3-5,-3 25-7,5-11-26,-5 11-1,0 0-2</inkml:trace>
  <inkml:trace contextRef="#ctx0" brushRef="#br0" timeOffset="1150">1291 499 8,'33'-23'25,"-17"15"-4,-4-5 2,1 5-3,-7-5-4,4 6-1,-10-5-5,0 12 0,8-20-4,-8 20 0,0-17-1,0 17-1,-6-15-1,6 15 0,-11-10-1,11 10-1,-20 0 1,7 6-1,-4 4-1,-3 3 0,-3 4 0,-2 5 0,-3 5-1,2 4 1,2 3-2,5 2 2,4 0-1,8-1 1,7 3-1,6-5 1,8-5-1,7-4 1,6-6 0,4-7 0,5-7-2,0-13-3,7 0-13,-2-13-22,0-8 0,-1-6-3</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10.663"/>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33 23 38,'0'-28'39,"0"28"0,0 0-18,0 0-8,0 0-3,-12 19-4,12 9-1,-7 6-2,4 16-2,-2 10 1,1 15 1,1 12-1,3 9 0,0 3-1,0 0 0,0-6-1,3-6 2,-3-12-3,4-15-2,1-8-16,-5-22-21,0-20-2,0-10-3</inkml:trace>
</inkml:ink>
</file>

<file path=ppt/ink/ink1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3-09-05T12:10:50.890"/>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-9249-324265 4,'-16'-3'15,"16"3"0,-10-3-4,10 3 2,0 0-2,0 0-3,0 0 0,0 0-2,0 0-1,11 0-1,13 0 0,12 0-1,18 5 2,16-5-1,24 0 2,22 0 0,22-3-3,21-3-1,21 1 0,17-2 0,16-2-1,10 0 1,10 2-1,6 0-1,-3 2 1,-8-1-1,-7 2 0,-17 4 0,-13-6 0,-22 6-1,-22 0-1,-23 0-2,-26 0-3,-21 0-5,-30 0-1,-20 10-3,-27-10-8,-35 10-9</inkml:trace>
  <inkml:trace contextRef="#ctx0" brushRef="#br0" timeOffset="1">-8779-324099 22,'-173'16'32,"120"-10"-1,12-6-7,26-4-19,15 4-3,36 0 3,21 0-1,22 0 2,25 6-2,23-6 1,29 7 2,19-4-2,19 4-2,12-3-1,11 2 0,7-2 0,3 1-1,-6-1 0,-6 0 0,-13 0 0,-11 1 0,-20-2 0,-17 3-1,-25-3 1,-20 2-1,-23-1 0,-19-1-2,-19 1-2,-20-1-3,-12 9-10,-25-1-21,-13-3-1,-7 1-2</inkml:trace>
</inkml:ink>
</file>

<file path=ppt/ink/ink1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3-09-05T12:10:50.892"/>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-7048 655 3,'0'0'33,"0"-14"0,0 14-15,9-15-7,-9 15-2,15-18-2,-3 6-2,6 0 3,3-3-4,5 1 1,3 0-3,4 3 2,3-2 1,6 4-2,-3 2-1,4 1 0,-4 4-1,1 2 0,-3 0-1,0 7 1,-6 0-1,-4 3 1,-3 5-1,-6 6-1,-7 3 2,-6 5-2,-9 4 3,-7 6 0,-8 2 0,-4 6 1,-6-4-1,-3 0 2,0-4-3,-1 0 3,5-4-3,3-3-1,5-6 2,3-6-2,4-1 0,2-6 0,6 0 0,5-13 0,-5 14-2,5-14-1,0 0-2,-5 9-6,5-9-12,0 9-13,0-9-2,0 0-4</inkml:trace>
  <inkml:trace contextRef="#ctx0" brushRef="#br0" timeOffset="1">-6793 1426 13,'12'45'9,"-12"-45"-4,0 0 4,19 58 2,-19-58 3,0 0 0,0 0 3,0 0 0,26 41-4,-26-41 0,0 0-5,0 0-3,0 0-1,0 0 0,0 0 0,0 0-1,0 0 1,0 0-1,0 0 0,0 0 2,0 0-2,0 0-2,0 0 0,0 0 0,0 0-1,0 0 0,0 0-1,0 0 1,0 0-1,0 0 0,0 0 1,0 0-1,0 0 1,0 0-4,0 0 4,0 0 0,0 0 1,0 0 0,0 0 1,0 0-1,-48-12 0,48 12 2,0 0-2,0 0 0,0 0-1,0 0 0,0 0-1,0 0 1,0 0-1,0 0 0,0 0 1,0 0-1,0 0 1,0 0-1,0 0 0,0 0 1,0 0 0,0 0 0,0 0 0,0 0 0,0 0 1,0 0-1,0 0 1,0 0-1,0 0 1,0 0 0,0 0-1,0 0 1,0 0 0,0 0-1,0 0 0,0 0 0,0 0 0,0 0 0,0 0 0,0 0-3,0 0 3,48-13-1,-48 13 0,0 0 0,0 0 0,0 0-2,0 0-1,46-27-2,-46 27-29,0 0-9,0 0 1,0 0 4</inkml:trace>
</inkml:ink>
</file>

<file path=ppt/ink/ink1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24.177"/>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596 225 28,'3'-25'28,"1"15"-5,-4-1-4,0 11-3,-8-17-2,8 17-6,-20-13-3,8 10 2,-8-1-4,-1 4-1,-6 0 0,1 0 0,-4 4 0,4 2 0,-4 2 0,4 3-2,1 0 1,3 1 0,4-1-1,6 2 0,3-1 1,6 0-1,9 2 0,4 0 1,9 1-1,5 4 0,7 4 1,3 3 0,3 3-1,0 2 1,-3 3-1,-5 0 0,-7-3 1,-7 0 0,-12-6-1,-8-2 1,-14-5-1,-9-1 1,-10-4-1,-8 0 1,-7-3-1,-4 1 1,-1-3-1,-1-1 0,6-1 0,4 0 0,8-3-1,7-3-1,12 3-2,7-7-3,15 4-15,12-5-18,7-3 1,8-2-5</inkml:trace>
  <inkml:trace contextRef="#ctx0" brushRef="#br0" timeOffset="586">834 52 12,'0'-12'31,"11"-5"2,-11 17-21,3-10-2,-3 10-2,0 0-1,0 0-1,6 20 3,-6-4-3,7 10 0,-7 3 3,10 12-3,-4 4-1,4 10-2,-4 5 0,5 8 0,-4-2-2,0 3 1,-1-3-1,-1-3 0,-5-6-1,4-6 1,-4-11-1,-4-9-2,4-7 0,-3-9-4,3-3-6,0-12-24,-5-9-4,8-5-1</inkml:trace>
  <inkml:trace contextRef="#ctx0" brushRef="#br0" timeOffset="978">773 443 2,'-11'0'39,"11"0"0,3-17-13,18 7-3,2-10-5,17 3-7,3-10-2,14 4-3,5-4-2,6 4 0,-4 2-2,-3 5-1,-9 4-2,-6 4 0,-11 8-3,-13 0-1,-7 7-4,-15-7-7,0 16-21,-10-4-4,-5 0-1</inkml:trace>
  <inkml:trace contextRef="#ctx0" brushRef="#br0" timeOffset="1376">1406 496 16,'0'0'37,"0"0"2,0 0-17,0-17-5,0 17-7,9-8-1,1 8-3,1 0-2,3 12-1,4 1-1,4 7 0,2 8 0,1 5 1,1 6-2,-2 6 1,-4 0-1,-3 1 0,-8-5 0,-6-2 1,-6-5-1,-6-5-1,-7-6 1,-4-8-1,-2-7 0,0-5 1,-2-6-1,2-7 1,3-8-1,6-8 0,7-8 0,11-7 1,12-6-1,8-6 0,12-3 0,12-2 0,4 3 0,7 3 0,1 7 0,-8 7 0,-6 10 0,-10 7-1,-9 10-1,-12 6 0,-16 5-2,0 0-1,-4 19-5,-12-13-11,4 4-19,-2 3 0,0-4-3</inkml:trace>
  <inkml:trace contextRef="#ctx0" brushRef="#br0" timeOffset="2248">2189 467 23,'0'-10'25,"0"10"-1,0 0-4,0 0-3,-9-4-4,9 13-1,-7 0-4,2 12 0,-5 3-3,1 9-2,-2 3 0,0 6-1,1 3 0,1-1 0,4-3-1,5-6 0,3-6 0,5-7-1,7-9 1,4-8-1,6-12 0,0-6 0,3-8 0,2-3 0,2-7 0,-1-2 1,-3-5-1,-3 1 0,-4-1 0,-4 1 0,-4-1 1,-6 3-1,-3 3 0,-4 2 1,-4 6-1,4 5 1,-5 6 0,5 13-1,0 0 1,0 0 0,-9 24-1,9 4 2,-3 6-2,-1 6 0,1 6 0,0 3 1,-1 2-1,4-3 0,0-5-1,0-7-1,3-6-1,4-9-1,6-2-8,-1-13-26,12-12-3,4-6-1</inkml:trace>
  <inkml:trace contextRef="#ctx0" brushRef="#br0" timeOffset="3106">3006 425 26,'-15'-10'35,"4"4"-10,0 6-10,-10 0-1,1 10-4,-5-1-2,0 11-2,-5 3 0,5 11-1,-2 4-2,3 6 1,0 4-1,8 5-1,2-1 1,8-1-1,6-6 0,7-4 0,11-10-1,9-9-1,12-13-1,8-12-4,14-6-10,5-13-25,7-12-1,1-6-2</inkml:trace>
  <inkml:trace contextRef="#ctx0" brushRef="#br0" timeOffset="3444">3379-1 3,'-25'-4'38,"16"9"1,9-5-1,-10 23-21,5-6-7,5 15-2,-4 3-1,4 15-3,0 10-1,4 12-1,-1 6 0,3 5 0,1 1-2,1-4 0,1-5-1,-2-9-1,2-10-1,-4-15-3,5-7-4,-10-17-19,0-17-12,16 0 0,-7-12 1</inkml:trace>
  <inkml:trace contextRef="#ctx0" brushRef="#br0" timeOffset="3752">3311 595 26,'-21'-4'40,"21"4"0,0 0-16,3-20-7,12 12-6,1-9-3,8 2-2,1-3-2,7 4 0,0-1-3,1 2-2,1 4-4,-7 0-8,4 6-25,-6 6-5,-3-3 1</inkml:trace>
  <inkml:trace contextRef="#ctx0" brushRef="#br0" timeOffset="4218">3819 463 4,'7'-9'29,"-7"9"-5,0 0-2,0-10-3,0 10-2,0 0 0,0 0-6,0 0 0,0 0-4,0 0-1,0 0-1,0 0-2,0 22-1,0-6 1,0 5-2,0 4 0,0 4-1,0 4 0,0-1 1,7 1-1,-1-5 0,2-4 0,2-4 0,0-5 0,1-4 0,2-6 1,-1-5-1,2-5 0,2-6 0,2-6 1,0-2-1,4-6 0,1-4 0,-2-4 0,1 0 0,-2-3 0,-3-1 1,-4 0-1,-4 0 0,-3 4 1,-3 4-1,-3 5 1,0 3 0,-3 6-1,3 6 1,0 9-1,0 0 0,0 0 0,-7 16 0,7 5 0,0 7 1,0 8-1,0 8 0,0 6 0,0 1 0,3-1 0,-3-4-1,4-3-2,-4-7 0,7-6-3,-7-12-3,12-2-18,-3-10-16,2-9 2,2-7-3</inkml:trace>
  <inkml:trace contextRef="#ctx0" brushRef="#br0" timeOffset="4963">4389 343 27,'6'-11'41,"-6"11"-4,0-18-12,0 18-5,0 0-7,0 0-4,7-9-4,-7 9 1,0 0-3,0 0-1,12 20-1,-5-2 0,5 6 0,3 8 0,2 6 0,5 8-1,0 3 1,-1 1-1,0-3 1,-4-4-1,-3-7 0,-4-6 1,-2-8-1,-5-5 1,-3-17-1,-4 13 1,4-13-1,-17-4 1,4-3-1,-1-4 0,-2-4 0,0-3 0,3-4 0,2-2 0,8-4 0,8-4-1,8-3 1,8-3-1,10-3 1,6-3 0,5 2 0,3 1 0,-1 5 0,-6 5 1,-7 6-1,-6 6 0,-7 7-1,-18 12-1,11-7-1,-11 7-4,-10 7-13,0-7-21,10 0-4,-18 0 1</inkml:trace>
  <inkml:trace contextRef="#ctx0" brushRef="#br0" timeOffset="5722">5054 562 3,'11'0'38,"4"-7"0,2-1-13,6-10-8,15 4-1,-1-12-4,12 3-6,0-6 0,6 3-1,-3-2-2,-3 3 1,-7 2-1,-5 4 2,-10 0-2,-6 4 0,-13 1-1,-8 2 0,-8 1-1,-7 2 1,-10 1-2,-6 3 0,-6 5-1,-6 0 1,-5 10 0,-4 5-1,-3 7 1,-1 5-1,2 5 2,2 7-1,5 3 0,6 4 0,10 5 0,10 0 1,14 0-1,15-1 1,16-3-1,13-4 0,13-7 1,9-7-1,11-6 1,3-8-1,-2-7 1,-3-8 0,-6 0-1,-9-7 0,-10-2-1,-8 0 1,-10 0-3,-10-3-1,-3 5-2,-12-7-7,0 14-19,0-13-10,0 13-1,-12-15-2</inkml:trace>
</inkml:ink>
</file>

<file path=ppt/ink/ink1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5.121"/>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1084 0 2,'-11'-7'16,"11"7"0,-16 6-5,6-1 1,-5 1-3,0 5-2,-5 1-3,-7 7 2,-4 5-3,-5 7 2,-6 8-2,-5 8 1,-6 5-1,-2 9 2,-5 3 1,1 6-2,-3 0-1,3 2 2,0-5-1,2-3-3,2-4 1,9-4-1,5-11 0,4-7-1,9-9 0,6-7 0,12-7-2,10-15 0,0 0-3,13-10-5,9-6-6,1-4-11,4-10-9,7 0 1</inkml:trace>
  <inkml:trace contextRef="#ctx0" brushRef="#br0" timeOffset="573">317 533 9,'9'-27'30,"-9"27"-7,3-15-5,-3 15-5,0 0-5,-12 25 0,0-4-3,-1 8-2,-6 6-1,-2 6 3,-6 5-2,0 4 0,-3-3 0,0-1-1,0-1 0,3-3 1,2-8-1,4-3 1,4-6-1,6-5-1,4-7 0,7-4 1,0-9 0,26 0 0,1-7 0,13-2 1,8-5 0,12 1 0,9-3-1,6 1 0,0 1 0,-2 3-1,-6 4 0,-6 3 0,-11 4-1,-9 0 1,-14 4 0,-9 3-1,-8 0 0,-10-7-1,-3 17-2,-10-11-5,5 3-16,-2-6-17,-2-3 1,12 0-4</inkml:trace>
</inkml:ink>
</file>

<file path=ppt/ink/ink1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6.558"/>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144 157 22,'5'-38'27,"-5"22"-3,0 6-3,-8-1-5,8 11-2,-9-6-4,5 16-4,-5 4 1,3 12-4,-3 6 0,2 14-1,-3 11 0,1 12 0,0 9-1,0 2 2,-1 3-1,2-2-1,-3-4 0,2-8-1,1-13 0,1-12-3,3-11-1,-4-17-8,8-16-24,0 0-4,17-30 1</inkml:trace>
  <inkml:trace contextRef="#ctx0" brushRef="#br0" timeOffset="316">427-5 8,'12'-9'37,"-12"9"1,0 0-7,0 12-16,-3 10-7,-4 4 0,4 12-3,-4 7-2,3 11 0,-1 6-1,5 7 0,-5 3 0,5 4 0,0-4-1,0 0 0,0-4 1,0-7-2,0-7 1,-4-9-2,4-9 0,-5-11-4,5-2-7,0-23-22,0 0-5,0 0-1</inkml:trace>
  <inkml:trace contextRef="#ctx0" brushRef="#br0" timeOffset="624">103 674 35,'-12'-9'37,"6"-6"-8,12 0-6,13 6-7,1-8-4,12 6-5,2-3-2,7 4-2,3 0-1,3 5-2,-2 5 0,-2 0-1,-2 8-3,-10-3-4,4 8-20,-10 1-12,-6-2 0,-5 1-1</inkml:trace>
  <inkml:trace contextRef="#ctx0" brushRef="#br0" timeOffset="881">696 456 3,'9'-5'38,"-9"5"2,0 19-3,4-2-19,-8 1-7,4 10-3,0 6-3,0 8-2,-3 3-1,3 5 0,0-2 0,0 2-1,0-6-1,3-5-2,0-4-5,-6-15-16,3-5-15,0-15 0,0 0-5</inkml:trace>
  <inkml:trace contextRef="#ctx0" brushRef="#br0" timeOffset="1188">996 634 24,'7'-13'29,"-7"-3"-6,0 16-2,3-17-5,-3 17-1,0-19-6,0 19 1,-5-17-4,5 17-2,-10-11 0,10 11-2,-18 0 0,6 0-2,-2 12 1,0 4-1,-3 6 0,0 6 0,1 2-1,1 3 1,4 1-1,4-2 0,7-2 2,0-7-2,8-6 0,5-9 0,3-8 1,6-4 0,0-8-1,3-5 2,2-4-2,-2 0 2,-2-2 0,-1 5 0,-7 1 1,0 5 0,-6 2-1,-9 10 1,0 0-1,9 7 1,-9 10-2,0 8 1,0 10 0,3 9-1,0 11 1,2 11-1,1 6 0,0 4 1,0-1-1,-2 0 0,-4-2 0,-4-10 0,-5-6 0,-6-11-2,-5-9 0,-7-13-4,1-5-11,-6-19-23,1-14 0,1-17-2</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5:41:07.861"/>
    </inkml:context>
    <inkml:brush xml:id="br0">
      <inkml:brushProperty name="width" value="0.10583" units="cm"/>
      <inkml:brushProperty name="height" value="0.05292" units="cm"/>
      <inkml:brushProperty name="fitToCurve" value="1"/>
    </inkml:brush>
  </inkml:definitions>
  <inkml:trace contextRef="#ctx0" brushRef="#br0">0 302 3,'20'-8'6,"-10"5"-1,2 0-2,-1 3 2,1-4 1,1 4 0,1 0-1,1 0 0,1 0 3,6 0 0,5 0 0,3 0-3,9 0 2,5 0-1,9 0 0,12-4-2,9 4-1,8-5 2,10 2-3,10-1 2,10 0-2,7-3 0,9 1-1,3-1 0,7 2 0,3-2 1,2 2 0,-2-1-1,1 1-1,-5 2 2,1-1-1,-6 1 1,-6 3-1,-8 0 0,-5 0-1,-9 0 1,-10 0 0,-8 0 0,-11 0 0,-10 0-1,-10 4 1,-11-4-1,-7 4 1,-12-4 0,-5 3-1,-8-3 1,-12 0 0,12 0 1,-12 0-1,0 0 0,0 0 2,0 0-1,0 0-1,0 0 0,0 0 0,-10-8-1,10 8 1,0 0-1,0 0 0,0 0 1,0 0-1,0 0 0,0 0 0,0 0 0,0 0 1,0 0-2,0 0 1,0 0 0,0 0 0,0 0 0,0 0 0,0 0 0,0 0 0,0 0 1,0 0-1,0 0 1,-7-10 0,7 10-1,-5-9 1,5 9-1,-12-16 0,2 6 0,-4-1-1,0-2 1,-3-1 0,-2 1 0,-3-3-1,1 2 1,-1 0 0,0 0 0,0 3 0,2-1-1,-1 3 1,0 1-1,3 2 1,-1 2-1,3 4 0,-1-5 1,2 5-1,1 0 1,2 0-1,2 0 1,10 0-1,-14 5 1,14-5-2,0 0 2,0 0-2,0 0 2,0 10 0,0-10 0,20 14 0,-7-5 0,4 1 0,2 1 0,3 1 0,4 1 0,2 0 0,0 0 2,1 1-2,2-1 0,1 0 0,-1 0 0,1-1 0,-3-2 0,-1 1 0,-2-1 0,-2 0 0,-4-2 0,-3 0 0,-4 0 0,-4-2-2,-9-6 2,13 10 0,-13-10 0,0 0 0,0 0 0,5 10 0,-5-10 2,0 0-2,0 0 0,-15 12 0,5-6 0,-2 4 0,-5 3 0,-3 2-2,-4 4 2,-4 1-1,-3 2 1,0 1 0,0 0-1,0 3 1,2-3-1,1 1 1,3-1 0,4-2 0,3-1 0,2-3 0,4-1 0,3-4 0,9-12 1,-12 16-2,12-16-1,0 0-9,0 0-25,0 0-1,5-31-1</inkml:trace>
</inkml:ink>
</file>

<file path=ppt/ink/ink2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8.325"/>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18 14 12,'23'-18'36,"-23"18"2,0 0-8,-4 18-16,-5-2-6,4 12-1,-3 6-2,2 11-2,1 10-1,2 8 1,3 3-1,0 6 0,0 3 0,3-2-1,0-6 0,-3-7-1,5-10 1,-5-10 0,4-11 0,-4-7 0,0-12-1,0-10 1,0 0 0,6-25 0,-1-3-1,2-9 1,3-7-1,1-5 0,3-3 0,4 2 0,-3 6-1,2 9 2,-2 7-1,0 11 0,0 11 1,-1 10-1,1 9 0,0 8 1,-1 7-1,2 5 1,-1 5-1,0 3 1,-2 2 1,-2-3-2,-3-4 0,-2-5-2,0-5 1,-6-8-6,6-5-25,-6-13-9,0 0 0,0-13-2</inkml:trace>
</inkml:ink>
</file>

<file path=ppt/ink/ink2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9.040"/>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2 35 13,'25'-28'38,"-16"18"-2,-9 10-16,0 0-5,0 0-1,5 11-7,-5 14 0,-7 9-3,4 13-2,-2 13 0,1 15 0,-1 11-1,2 4 0,3 2 0,-4-4 1,4-7-2,0-9 0,0-10-3,0-18-4,6-7-11,-3-14-21,-3-23 2,12 7-5</inkml:trace>
  <inkml:trace contextRef="#ctx0" brushRef="#br0" timeOffset="301">240 692 16,'27'-2'36,"-11"-6"-9,3 3-7,-1-8-2,7 3-5,-4-8-5,2 2-3,-2-5 1,3 0-3,-8-3 0,-1 3-1,-6-2 1,-5 2-1,-7 1 1,0 2-1,-11 2 0,-3 5-1,-4 4-1,-3 4 1,-2 3-1,1 11 0,1 9-1,2 7 1,5 9-1,5 5 1,5 5-1,7-1 1,8 6 0,5-6-2,7-4 0,3-11-2,13-4-5,-2-18-13,10-8-16,1-9-2,0-12-1</inkml:trace>
  <inkml:trace contextRef="#ctx0" brushRef="#br0" timeOffset="639">771 494 8,'0'-56'36,"0"39"-3,-3 2-6,3 15-6,0 0-7,0 0-3,0 11-5,6 8-2,-3 7-1,4 9-1,2 4-1,3 5 0,1 1 0,2-2-1,-1-2 1,0-7-1,1-5 1,-3-11-1,1-6 1,-2-7 1,0-9-1,1-6 1,0-10 0,1-6 1,0-13-1,2-3-1,0-11 1,-1-2-2,0 0 1,-1 3-1,-2 5 0,-2 7-2,-1 12 0,-5 3-5,-3 25-7,5-11-26,-5 11-1,0 0-2</inkml:trace>
  <inkml:trace contextRef="#ctx0" brushRef="#br0" timeOffset="1150">1291 499 8,'33'-23'25,"-17"15"-4,-4-5 2,1 5-3,-7-5-4,4 6-1,-10-5-5,0 12 0,8-20-4,-8 20 0,0-17-1,0 17-1,-6-15-1,6 15 0,-11-10-1,11 10-1,-20 0 1,7 6-1,-4 4-1,-3 3 0,-3 4 0,-2 5 0,-3 5-1,2 4 1,2 3-2,5 2 2,4 0-1,8-1 1,7 3-1,6-5 1,8-5-1,7-4 1,6-6 0,4-7 0,5-7-2,0-13-3,7 0-13,-2-13-22,0-8 0,-1-6-3</inkml:trace>
</inkml:ink>
</file>

<file path=ppt/ink/ink2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10.663"/>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33 23 38,'0'-28'39,"0"28"0,0 0-18,0 0-8,0 0-3,-12 19-4,12 9-1,-7 6-2,4 16-2,-2 10 1,1 15 1,1 12-1,3 9 0,0 3-1,0 0 0,0-6-1,3-6 2,-3-12-3,4-15-2,1-8-16,-5-22-21,0-20-2,0-10-3</inkml:trace>
</inkml:ink>
</file>

<file path=ppt/ink/ink2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20-10-23T05:50:43.205"/>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-1264 641 6,'0'0'27,"-10"-9"-2,10 9 0,0 0-8,0 0-1,-9-8-2,9 8-5,0 0-1,-7 20-3,2-3-3,-1 9 1,-1 8-2,-4 11 2,4 10-1,-6 11 0,0 9 1,2 5 0,-2 5-1,2 2 0,-3-4 0,6-2-1,-5-8 2,4-7-3,1-11 0,1-10 0,2-11-3,-1-10-2,6-4-5,0-20-12,0 0-16,0 0-2,7-21-3</inkml:trace>
  <inkml:trace contextRef="#ctx0" brushRef="#br0" timeOffset="1">-1422 836 28,'-9'-24'37,"9"9"-2,0-6-16,6 7-3,6-11-8,9 4 1,1-6-5,10 2-1,7-3 0,6 4-2,10 1 0,4 3-1,-2 4 1,-2 4-2,-1 6-2,-9 2-2,0 11-3,-15-2-9,-5 9-21,-10 7-2,-11 1 0</inkml:trace>
  <inkml:trace contextRef="#ctx0" brushRef="#br0" timeOffset="2">-1448 1347 1,'37'-8'39,"-5"-11"1,6-7-2,5-8-20,16 4-3,1-4-7,4 6-3,-10 2-2,-3 9 0,-6 4-4,-6 5-1,-7 8-2,-11 0-5,-4 14-11,-9 1-20,-4 1 0,1 1 0</inkml:trace>
  <inkml:trace contextRef="#ctx0" brushRef="#br0" timeOffset="3">-467 1045 31,'-6'-11'38,"6"11"-2,-8-9-22,8 9-3,0 16-4,0 1-3,-7 6 0,7 8-2,-6 6-1,1 6-1,-2 3 2,0 2-2,-2-1 0,1-5 1,0-4 0,0-6 0,1-8-1,1-5 2,1-6-1,5-13 0,-7 13 0,7-13 0,0 0 0,0 0-1,0-22 0,0 3 0,4-7 0,1-10 0,4-5-1,4-8 0,5-4 0,5-1 1,6 1-1,6 1 2,0 5-2,3 9 1,-1 7-1,-3 6 1,-3 8 0,-4 7 0,-4 6 0,-5 6 0,-6 7 0,-3 3 0,-6 7 0,-3 4 0,-9 4 2,-6 3-2,-6 1 1,-8 4-1,-6-2 1,-5 1-1,-1-5 1,-2-2-1,3-3 0,4-3 0,3-4 1,7-4 0,4-3-1,6-4 1,6-3 0,10-3 0,-10 0 0,10 0 0,11 0 0,6 3 0,6-3 0,7 9 1,7-1-1,10 6 1,2 2 0,5 3 1,-1 0-2,-3 0 0,-4 1 0,-6-3 0,-8-3 0,-8-5-2,-6 0 1,-7-4-2,-11-5-2,0 0-2,9 17-9,-9-17-25,-12 8-1,12-8 0</inkml:trace>
  <inkml:trace contextRef="#ctx0" brushRef="#br0" timeOffset="4">273 939 6,'-17'8'25,"7"0"-3,3 6-2,-7 1-5,7 10-3,-6-1 1,6 11-4,-5-1 1,6 9-5,-5-2 1,6 6 1,-3-4-3,8 3 0,-4-3-2,8-1 0,2-5 0,5-4 0,6-4-1,4-2 0,3-9 0,3-4-1,3-4-1,1-10-2,6 0-6,-8-17-15,4-4-15,-1-5-2,2-6 1</inkml:trace>
  <inkml:trace contextRef="#ctx0" brushRef="#br0" timeOffset="5">360 959 17,'-10'4'37,"10"-4"0,17-5-22,-1-6-6,9 2-2,2-6 0,6 3-5,2-1-4,-1 1-8,3 6-5,-5 6-16,-7 0-5,0 7-1</inkml:trace>
  <inkml:trace contextRef="#ctx0" brushRef="#br0" timeOffset="6">243 1224 31,'8'13'39,"14"-19"-3,13-9-17,11 0-13,4-3-5,3-6-16,6-4-17,4 3-5,-4-3-2</inkml:trace>
  <inkml:trace contextRef="#ctx0" brushRef="#br0" timeOffset="7">1021 892 35,'-15'14'38,"4"-6"0,-6-1-21,7 11-7,-8-3 0,3 11-4,-4-1 0,2 7-4,-1 1 1,4 4-1,2 4 0,4 3-2,1-2 1,7 0 0,0-2-1,0-1 0,7-3 0,3-6 0,6-5-1,2-7 1,5-6-2,3-8-1,7-4-5,-2-18-12,6-2-19,3-7-1,0-8-1</inkml:trace>
  <inkml:trace contextRef="#ctx0" brushRef="#br0" timeOffset="8">932 983 12,'0'0'39,"15"-12"1,5 0-1,8 1-30,4-9-1,10 2-3,0-3-1,2 1-2,1 3-5,-3-1-5,1 9-10,-9 3-18,-5 3-3,-5 7-1</inkml:trace>
  <inkml:trace contextRef="#ctx0" brushRef="#br0" timeOffset="9">1048 1127 36,'-23'13'38,"23"-13"-1,12-3-19,17-8-11,5-7-3,11-1-1,8 0-10,5-5-17,7 0-13,6 3 0,-1 0-1</inkml:trace>
</inkml:ink>
</file>

<file path=ppt/ink/ink2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20-10-23T05:50:43.215"/>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102 303 27,'0'0'36,"0"0"-14,0 0-6,-3 12-1,0 12-3,-7 5-5,-1 11-3,-3 5-1,-1 10 0,-4 3 1,2 2-3,-1-6 0,3-3-2,2-8-1,1-10-4,7-2-2,-2-14-7,10-7-13,-3-10-10,13-5-1</inkml:trace>
  <inkml:trace contextRef="#ctx0" brushRef="#br0" timeOffset="1">34 341 37,'21'-13'37,"-5"7"0,2 0-24,5-4-7,7 2-2,1-1-4,1 3-3,4 6-7,-7-3-10,4 7-7,-5 6-10,-12 1 1</inkml:trace>
  <inkml:trace contextRef="#ctx0" brushRef="#br0" timeOffset="2">51 559 7,'-11'7'35,"21"-7"2,7-7-17,5-3-10,10 1-4,4-3-4,6-2-8,6-3-25,5 7-5,-5-5 1</inkml:trace>
  <inkml:trace contextRef="#ctx0" brushRef="#br0" timeOffset="3">776 311 1,'0'-15'35,"-15"8"0,-1 7-14,0 5-7,-9-1-3,0 9-1,-8 2-5,0 4-2,-6 5 0,-1 7 0,0 3-1,2 4 2,0 2-3,8 1 0,5 1 0,7 0 0,8 0 0,10-6-1,13-4 0,8-4 1,11-8-1,7-7 1,9-9-1,4-7 1,3-10-1,1-4 1,-5-7 0,-2-4-1,-8 0 2,-7 0-1,-9-2 0,-7 4 1,-11-2 0,-7 0 0,-14 1-1,-7 1 0,-5 0-2,-7 0 0,-2 3-1,-4 0-4,9 13-11,-1 2-21,10 4-1,8 7-2</inkml:trace>
  <inkml:trace contextRef="#ctx0" brushRef="#br0" timeOffset="4">1163 340 17,'-13'0'39,"13"0"-1,-5-10-11,5 10-15,0 0-6,0 12 0,0 0-2,-4 5-2,4 7-1,-8 6-1,2 2 1,-2 4-1,1-1 1,-4 0-1,3-6 0,-1-2 0,2-7 0,0-6 0,4-4 1,3-10-1,-5 12 1,5-12 1,0 0-1,0 0 1,0 0-1,0-12 1,0 0-1,0-5 1,5-8-2,1-6 1,1-6-1,4-5 0,3-5 1,7-2-1,3 0 1,5 2-2,2 2 2,4 5-1,-1 5 1,1 7-1,-4 7 0,0 8 0,-3 6 0,-3 7 0,-3 11 0,-4 4 0,-6 6 0,-6 4 1,-6 3-1,-5 1 0,-9 1 0,-7-1 0,-6 0 0,-4-3 0,-5-4 0,0 0 0,1-5 0,1-3 0,2-3 0,5-3 1,8-3 0,3-2-1,6-3 0,10 0 0,0 0 1,0 0-1,19 5 0,2-5 1,6 7-1,8 3 0,4 1 1,6 4 0,3 1-1,-1 2 2,-3 0-2,-4 0 0,-6-1 1,-3-4-1,-8-2 0,-5-3 1,-7-2 0,-11-6 0,8 10-2,-8-10 0,0 0-3,-19 7-5,19-7-23,-16 3-9,4-3-2,2-6-1</inkml:trace>
  <inkml:trace contextRef="#ctx0" brushRef="#br0" timeOffset="5">1856 194 18,'19'-26'36,"-9"19"0,1 0-23,-11 7-4,10-3 1,-10 3-1,0 22-3,0-1-2,0 9 2,-6 3-3,2 8 0,-2 1-2,0 4 1,-2-3-2,1-2 1,-1-8-1,1-2 0,0-7 1,2-7-1,2-5 1,3-12 0,-5 12 0,5-12 1,0 0-1,0-11 0,0-3 0,4-4 1,-4-7-2,6-4 1,-2-10-1,4-3 0,0-6 1,1 1-1,2 3 1,0 1-1,0 7 1,-1 6-1,-2 7 0,-1 7 1,-7 16-1,13-5 0,-13 5 0,15 25 0,-6-4 0,0 7 0,2 2 0,3 3 0,0 0 0,0-1 0,-2-5 0,1-3 0,3-6 0,-1-3 0,0-4 0,2-5 0,-1-6 0,2-4 0,3-5 1,0-6-1,0-7 1,3-5-1,1-4 1,2-6-1,0-3 1,0-2 0,-2 0 1,0 1-1,-5 5 0,1 6 1,-8 5-1,-2 7 1,-4 5-1,-7 13 0,0 0 0,10 20 0,-10 5 0,0 8 0,0 11 0,0 9 0,4 10 0,-4 8 0,0 2 0,0-2 0,0-3-1,4-5 1,-1-8-1,-3-11-1,5-9-1,-5-13-1,6-3-10,-6-19-27,0 0-3,6-19-2,0-7 0</inkml:trace>
</inkml:ink>
</file>

<file path=ppt/ink/ink2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24.177"/>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596 225 28,'3'-25'28,"1"15"-5,-4-1-4,0 11-3,-8-17-2,8 17-6,-20-13-3,8 10 2,-8-1-4,-1 4-1,-6 0 0,1 0 0,-4 4 0,4 2 0,-4 2 0,4 3-2,1 0 1,3 1 0,4-1-1,6 2 0,3-1 1,6 0-1,9 2 0,4 0 1,9 1-1,5 4 0,7 4 1,3 3 0,3 3-1,0 2 1,-3 3-1,-5 0 0,-7-3 1,-7 0 0,-12-6-1,-8-2 1,-14-5-1,-9-1 1,-10-4-1,-8 0 1,-7-3-1,-4 1 1,-1-3-1,-1-1 0,6-1 0,4 0 0,8-3-1,7-3-1,12 3-2,7-7-3,15 4-15,12-5-18,7-3 1,8-2-5</inkml:trace>
  <inkml:trace contextRef="#ctx0" brushRef="#br0" timeOffset="586">834 52 12,'0'-12'31,"11"-5"2,-11 17-21,3-10-2,-3 10-2,0 0-1,0 0-1,6 20 3,-6-4-3,7 10 0,-7 3 3,10 12-3,-4 4-1,4 10-2,-4 5 0,5 8 0,-4-2-2,0 3 1,-1-3-1,-1-3 0,-5-6-1,4-6 1,-4-11-1,-4-9-2,4-7 0,-3-9-4,3-3-6,0-12-24,-5-9-4,8-5-1</inkml:trace>
  <inkml:trace contextRef="#ctx0" brushRef="#br0" timeOffset="978">773 443 2,'-11'0'39,"11"0"0,3-17-13,18 7-3,2-10-5,17 3-7,3-10-2,14 4-3,5-4-2,6 4 0,-4 2-2,-3 5-1,-9 4-2,-6 4 0,-11 8-3,-13 0-1,-7 7-4,-15-7-7,0 16-21,-10-4-4,-5 0-1</inkml:trace>
  <inkml:trace contextRef="#ctx0" brushRef="#br0" timeOffset="1376">1406 496 16,'0'0'37,"0"0"2,0 0-17,0-17-5,0 17-7,9-8-1,1 8-3,1 0-2,3 12-1,4 1-1,4 7 0,2 8 0,1 5 1,1 6-2,-2 6 1,-4 0-1,-3 1 0,-8-5 0,-6-2 1,-6-5-1,-6-5-1,-7-6 1,-4-8-1,-2-7 0,0-5 1,-2-6-1,2-7 1,3-8-1,6-8 0,7-8 0,11-7 1,12-6-1,8-6 0,12-3 0,12-2 0,4 3 0,7 3 0,1 7 0,-8 7 0,-6 10 0,-10 7-1,-9 10-1,-12 6 0,-16 5-2,0 0-1,-4 19-5,-12-13-11,4 4-19,-2 3 0,0-4-3</inkml:trace>
  <inkml:trace contextRef="#ctx0" brushRef="#br0" timeOffset="2248">2189 467 23,'0'-10'25,"0"10"-1,0 0-4,0 0-3,-9-4-4,9 13-1,-7 0-4,2 12 0,-5 3-3,1 9-2,-2 3 0,0 6-1,1 3 0,1-1 0,4-3-1,5-6 0,3-6 0,5-7-1,7-9 1,4-8-1,6-12 0,0-6 0,3-8 0,2-3 0,2-7 0,-1-2 1,-3-5-1,-3 1 0,-4-1 0,-4 1 0,-4-1 1,-6 3-1,-3 3 0,-4 2 1,-4 6-1,4 5 1,-5 6 0,5 13-1,0 0 1,0 0 0,-9 24-1,9 4 2,-3 6-2,-1 6 0,1 6 0,0 3 1,-1 2-1,4-3 0,0-5-1,0-7-1,3-6-1,4-9-1,6-2-8,-1-13-26,12-12-3,4-6-1</inkml:trace>
  <inkml:trace contextRef="#ctx0" brushRef="#br0" timeOffset="3106">3006 425 26,'-15'-10'35,"4"4"-10,0 6-10,-10 0-1,1 10-4,-5-1-2,0 11-2,-5 3 0,5 11-1,-2 4-2,3 6 1,0 4-1,8 5-1,2-1 1,8-1-1,6-6 0,7-4 0,11-10-1,9-9-1,12-13-1,8-12-4,14-6-10,5-13-25,7-12-1,1-6-2</inkml:trace>
  <inkml:trace contextRef="#ctx0" brushRef="#br0" timeOffset="3444">3379-1 3,'-25'-4'38,"16"9"1,9-5-1,-10 23-21,5-6-7,5 15-2,-4 3-1,4 15-3,0 10-1,4 12-1,-1 6 0,3 5 0,1 1-2,1-4 0,1-5-1,-2-9-1,2-10-1,-4-15-3,5-7-4,-10-17-19,0-17-12,16 0 0,-7-12 1</inkml:trace>
  <inkml:trace contextRef="#ctx0" brushRef="#br0" timeOffset="3752">3311 595 26,'-21'-4'40,"21"4"0,0 0-16,3-20-7,12 12-6,1-9-3,8 2-2,1-3-2,7 4 0,0-1-3,1 2-2,1 4-4,-7 0-8,4 6-25,-6 6-5,-3-3 1</inkml:trace>
  <inkml:trace contextRef="#ctx0" brushRef="#br0" timeOffset="4218">3819 463 4,'7'-9'29,"-7"9"-5,0 0-2,0-10-3,0 10-2,0 0 0,0 0-6,0 0 0,0 0-4,0 0-1,0 0-1,0 0-2,0 22-1,0-6 1,0 5-2,0 4 0,0 4-1,0 4 0,0-1 1,7 1-1,-1-5 0,2-4 0,2-4 0,0-5 0,1-4 0,2-6 1,-1-5-1,2-5 0,2-6 0,2-6 1,0-2-1,4-6 0,1-4 0,-2-4 0,1 0 0,-2-3 0,-3-1 1,-4 0-1,-4 0 0,-3 4 1,-3 4-1,-3 5 1,0 3 0,-3 6-1,3 6 1,0 9-1,0 0 0,0 0 0,-7 16 0,7 5 0,0 7 1,0 8-1,0 8 0,0 6 0,0 1 0,3-1 0,-3-4-1,4-3-2,-4-7 0,7-6-3,-7-12-3,12-2-18,-3-10-16,2-9 2,2-7-3</inkml:trace>
  <inkml:trace contextRef="#ctx0" brushRef="#br0" timeOffset="4963">4389 343 27,'6'-11'41,"-6"11"-4,0-18-12,0 18-5,0 0-7,0 0-4,7-9-4,-7 9 1,0 0-3,0 0-1,12 20-1,-5-2 0,5 6 0,3 8 0,2 6 0,5 8-1,0 3 1,-1 1-1,0-3 1,-4-4-1,-3-7 0,-4-6 1,-2-8-1,-5-5 1,-3-17-1,-4 13 1,4-13-1,-17-4 1,4-3-1,-1-4 0,-2-4 0,0-3 0,3-4 0,2-2 0,8-4 0,8-4-1,8-3 1,8-3-1,10-3 1,6-3 0,5 2 0,3 1 0,-1 5 0,-6 5 1,-7 6-1,-6 6 0,-7 7-1,-18 12-1,11-7-1,-11 7-4,-10 7-13,0-7-21,10 0-4,-18 0 1</inkml:trace>
  <inkml:trace contextRef="#ctx0" brushRef="#br0" timeOffset="5722">5054 562 3,'11'0'38,"4"-7"0,2-1-13,6-10-8,15 4-1,-1-12-4,12 3-6,0-6 0,6 3-1,-3-2-2,-3 3 1,-7 2-1,-5 4 2,-10 0-2,-6 4 0,-13 1-1,-8 2 0,-8 1-1,-7 2 1,-10 1-2,-6 3 0,-6 5-1,-6 0 1,-5 10 0,-4 5-1,-3 7 1,-1 5-1,2 5 2,2 7-1,5 3 0,6 4 0,10 5 0,10 0 1,14 0-1,15-1 1,16-3-1,13-4 0,13-7 1,9-7-1,11-6 1,3-8-1,-2-7 1,-3-8 0,-6 0-1,-9-7 0,-10-2-1,-8 0 1,-10 0-3,-10-3-1,-3 5-2,-12-7-7,0 14-19,0-13-10,0 13-1,-12-15-2</inkml:trace>
</inkml:ink>
</file>

<file path=ppt/ink/ink2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5.12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1084 0 2,'-11'-7'16,"11"7"0,-16 6-5,6-1 1,-5 1-3,0 5-2,-5 1-3,-7 7 2,-4 5-3,-5 7 2,-6 8-2,-5 8 1,-6 5-1,-2 9 2,-5 3 1,1 6-2,-3 0-1,3 2 2,0-5-1,2-3-3,2-4 1,9-4-1,5-11 0,4-7-1,9-9 0,6-7 0,12-7-2,10-15 0,0 0-3,13-10-5,9-6-6,1-4-11,4-10-9,7 0 1</inkml:trace>
  <inkml:trace contextRef="#ctx0" brushRef="#br0" timeOffset="573">317 533 9,'9'-27'30,"-9"27"-7,3-15-5,-3 15-5,0 0-5,-12 25 0,0-4-3,-1 8-2,-6 6-1,-2 6 3,-6 5-2,0 4 0,-3-3 0,0-1-1,0-1 0,3-3 1,2-8-1,4-3 1,4-6-1,6-5-1,4-7 0,7-4 1,0-9 0,26 0 0,1-7 0,13-2 1,8-5 0,12 1 0,9-3-1,6 1 0,0 1 0,-2 3-1,-6 4 0,-6 3 0,-11 4-1,-9 0 1,-14 4 0,-9 3-1,-8 0 0,-10-7-1,-3 17-2,-10-11-5,5 3-16,-2-6-17,-2-3 1,12 0-4</inkml:trace>
</inkml:ink>
</file>

<file path=ppt/ink/ink2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6.55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144 157 22,'5'-38'27,"-5"22"-3,0 6-3,-8-1-5,8 11-2,-9-6-4,5 16-4,-5 4 1,3 12-4,-3 6 0,2 14-1,-3 11 0,1 12 0,0 9-1,0 2 2,-1 3-1,2-2-1,-3-4 0,2-8-1,1-13 0,1-12-3,3-11-1,-4-17-8,8-16-24,0 0-4,17-30 1</inkml:trace>
  <inkml:trace contextRef="#ctx0" brushRef="#br0" timeOffset="316">427-5 8,'12'-9'37,"-12"9"1,0 0-7,0 12-16,-3 10-7,-4 4 0,4 12-3,-4 7-2,3 11 0,-1 6-1,5 7 0,-5 3 0,5 4 0,0-4-1,0 0 0,0-4 1,0-7-2,0-7 1,-4-9-2,4-9 0,-5-11-4,5-2-7,0-23-22,0 0-5,0 0-1</inkml:trace>
  <inkml:trace contextRef="#ctx0" brushRef="#br0" timeOffset="624">103 674 35,'-12'-9'37,"6"-6"-8,12 0-6,13 6-7,1-8-4,12 6-5,2-3-2,7 4-2,3 0-1,3 5-2,-2 5 0,-2 0-1,-2 8-3,-10-3-4,4 8-20,-10 1-12,-6-2 0,-5 1-1</inkml:trace>
  <inkml:trace contextRef="#ctx0" brushRef="#br0" timeOffset="881">696 456 3,'9'-5'38,"-9"5"2,0 19-3,4-2-19,-8 1-7,4 10-3,0 6-3,0 8-2,-3 3-1,3 5 0,0-2 0,0 2-1,0-6-1,3-5-2,0-4-5,-6-15-16,3-5-15,0-15 0,0 0-5</inkml:trace>
  <inkml:trace contextRef="#ctx0" brushRef="#br0" timeOffset="1188">996 634 24,'7'-13'29,"-7"-3"-6,0 16-2,3-17-5,-3 17-1,0-19-6,0 19 1,-5-17-4,5 17-2,-10-11 0,10 11-2,-18 0 0,6 0-2,-2 12 1,0 4-1,-3 6 0,0 6 0,1 2-1,1 3 1,4 1-1,4-2 0,7-2 2,0-7-2,8-6 0,5-9 0,3-8 1,6-4 0,0-8-1,3-5 2,2-4-2,-2 0 2,-2-2 0,-1 5 0,-7 1 1,0 5 0,-6 2-1,-9 10 1,0 0-1,9 7 1,-9 10-2,0 8 1,0 10 0,3 9-1,0 11 1,2 11-1,1 6 0,0 4 1,0-1-1,-2 0 0,-4-2 0,-4-10 0,-5-6 0,-6-11-2,-5-9 0,-7-13-4,1-5-11,-6-19-23,1-14 0,1-17-2</inkml:trace>
</inkml:ink>
</file>

<file path=ppt/ink/ink2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8.32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18 14 12,'23'-18'36,"-23"18"2,0 0-8,-4 18-16,-5-2-6,4 12-1,-3 6-2,2 11-2,1 10-1,2 8 1,3 3-1,0 6 0,0 3 0,3-2-1,0-6 0,-3-7-1,5-10 1,-5-10 0,4-11 0,-4-7 0,0-12-1,0-10 1,0 0 0,6-25 0,-1-3-1,2-9 1,3-7-1,1-5 0,3-3 0,4 2 0,-3 6-1,2 9 2,-2 7-1,0 11 0,0 11 1,-1 10-1,1 9 0,0 8 1,-1 7-1,2 5 1,-1 5-1,0 3 1,-2 2 1,-2-3-2,-3-4 0,-2-5-2,0-5 1,-6-8-6,6-5-25,-6-13-9,0 0 0,0-13-2</inkml:trace>
</inkml:ink>
</file>

<file path=ppt/ink/ink2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09.04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 35 13,'25'-28'38,"-16"18"-2,-9 10-16,0 0-5,0 0-1,5 11-7,-5 14 0,-7 9-3,4 13-2,-2 13 0,1 15 0,-1 11-1,2 4 0,3 2 0,-4-4 1,4-7-2,0-9 0,0-10-3,0-18-4,6-7-11,-3-14-21,-3-23 2,12 7-5</inkml:trace>
  <inkml:trace contextRef="#ctx0" brushRef="#br0" timeOffset="301">240 692 16,'27'-2'36,"-11"-6"-9,3 3-7,-1-8-2,7 3-5,-4-8-5,2 2-3,-2-5 1,3 0-3,-8-3 0,-1 3-1,-6-2 1,-5 2-1,-7 1 1,0 2-1,-11 2 0,-3 5-1,-4 4-1,-3 4 1,-2 3-1,1 11 0,1 9-1,2 7 1,5 9-1,5 5 1,5 5-1,7-1 1,8 6 0,5-6-2,7-4 0,3-11-2,13-4-5,-2-18-13,10-8-16,1-9-2,0-12-1</inkml:trace>
  <inkml:trace contextRef="#ctx0" brushRef="#br0" timeOffset="639">771 494 8,'0'-56'36,"0"39"-3,-3 2-6,3 15-6,0 0-7,0 0-3,0 11-5,6 8-2,-3 7-1,4 9-1,2 4-1,3 5 0,1 1 0,2-2-1,-1-2 1,0-7-1,1-5 1,-3-11-1,1-6 1,-2-7 1,0-9-1,1-6 1,0-10 0,1-6 1,0-13-1,2-3-1,0-11 1,-1-2-2,0 0 1,-1 3-1,-2 5 0,-2 7-2,-1 12 0,-5 3-5,-3 25-7,5-11-26,-5 11-1,0 0-2</inkml:trace>
  <inkml:trace contextRef="#ctx0" brushRef="#br0" timeOffset="1150">1291 499 8,'33'-23'25,"-17"15"-4,-4-5 2,1 5-3,-7-5-4,4 6-1,-10-5-5,0 12 0,8-20-4,-8 20 0,0-17-1,0 17-1,-6-15-1,6 15 0,-11-10-1,11 10-1,-20 0 1,7 6-1,-4 4-1,-3 3 0,-3 4 0,-2 5 0,-3 5-1,2 4 1,2 3-2,5 2 2,4 0-1,8-1 1,7 3-1,6-5 1,8-5-1,7-4 1,6-6 0,4-7 0,5-7-2,0-13-3,7 0-13,-2-13-22,0-8 0,-1-6-3</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5:41:10.966"/>
    </inkml:context>
    <inkml:brush xml:id="br0">
      <inkml:brushProperty name="width" value="0.10583" units="cm"/>
      <inkml:brushProperty name="height" value="0.05292" units="cm"/>
      <inkml:brushProperty name="fitToCurve" value="1"/>
    </inkml:brush>
  </inkml:definitions>
  <inkml:trace contextRef="#ctx0" brushRef="#br0">250 1719 2,'0'0'6,"0"0"0,0 0-1,0 0 0,0 0 1,0-9-1,0 9-1,0-21 0,3 5 0,-3-7 1,3-6 0,-3-7-1,4-5-2,-4-7-1,3-5 1,-3-5 0,0-3 0,0-5-1,-3 0 0,-1-4 0,0-1 1,-1-3 0,1 4 1,1 0 0,3 2-1,-5 3 0,5 8 2,0 1-2,0 7 0,0 2 0,0 5-1,0 3 0,0 5 0,0 3-1,0 2 0,0 3 0,0 3 0,0 3 0,0 3 0,0 2 0,5 0 0,-5 2 0,0 1 1,3 0-1,-3 3 0,0-2 2,0 11-2,4-17 1,-4 17-1,0-15 1,0 15-1,0-10 1,0 10-1,0 0 1,0-11-1,0 11 2,0 0-1,0 0 0,0 0-1,0 0 1,0 0-1,0 0 1,0 0-1,0 0 0,3-10 0,-3 10 0,0 0 0,0-10 0,0 10 1,0 0-1,0-9 1,0 9 0,0 0-1,0 0 1,0 0 0,0 0-1,0 0 0,0 0 1,0 0-2,0 0 2,0 0-1,0 0 0,0 0 2,0 0-1,0 0 1,0 0 1,0 0-2,0 0 0,0 0 1,0 0-1,0 0 0,0 0 0,0 0-1,-10 13 1,10-13-1,-11 19 0,4-5 0,-3 6-1,-1 4 1,-2 4 0,-3 4 0,-2 4 0,1 1 1,-2 3-1,0-2 0,1 0 0,1-5 1,0 0-1,4-6 0,2-5 0,3-4-1,0-5 1,8-13-1,-7 15 1,7-15-1,0 0 0,0 0 1,6-17-1,-1 3 1,2-3-1,1-5 1,2-3 0,0-3 0,4-3 0,-3 0 0,3-1-1,1 0 1,1 0 0,-1 4-1,1 0 1,-1 4-1,-1 1 1,1 3 0,-2 0 0,1 3 0,-2 2 0,1 0-2,-1 3 4,-1-1-4,1 1 2,-2 2 0,1 0 0,-1 3 0,-10 7 0,16-13 0,-16 13 2,13-9-2,-13 9 0,9-8 0,-9 8 0,0 0 1,0 0-1,0 0 0,0 0 1,0 0-1,0 0 0,0 0 1,0 0-1,0 0 1,0 0-1,11 15 1,-8-5 0,1 5 0,2 2-1,3 6 1,0 3 0,4 5 0,3 1-1,2 1 0,1 1 0,2-1 1,-1-1-1,1-3 0,-2-4 0,-2-4 0,-2-5 0,-3-2 0,-2-4 0,-10-10 0,15 12-1,-15-12 0,9 6-2,-9-6-3,0 0-9,0 0-20,0 0 0,12-4-1</inkml:trace>
</inkml:ink>
</file>

<file path=ppt/ink/ink3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10.66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33 23 38,'0'-28'39,"0"28"0,0 0-18,0 0-8,0 0-3,-12 19-4,12 9-1,-7 6-2,4 16-2,-2 10 1,1 15 1,1 12-1,3 9 0,0 3-1,0 0 0,0-6-1,3-6 2,-3-12-3,4-15-2,1-8-16,-5-22-21,0-20-2,0-10-3</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5:41:13.935"/>
    </inkml:context>
    <inkml:brush xml:id="br0">
      <inkml:brushProperty name="width" value="0.10583" units="cm"/>
      <inkml:brushProperty name="height" value="0.05292" units="cm"/>
      <inkml:brushProperty name="fitToCurve" value="1"/>
    </inkml:brush>
  </inkml:definitions>
  <inkml:trace contextRef="#ctx0" brushRef="#br0">99 199 1,'72'0'8,"-26"-6"-1,7 0-1,9-1 0,6-1 1,9 1-3,8-1 0,6 1 0,6-3-2,4 1 1,5-1-1,5-1 0,2 1-1,1 0-1,1 0 1,1 1-1,-2 1 0,-1 1 0,-4 1 2,-6 1-2,-6 2 1,-5-1 0,-9 1 0,-4 0 0,-10 3 1,-4-5 0,-4 5-1,-6-4 1,-4 0-2,-5 4 1,-6-4-1,-5 1 1,-6 3-1,-1-4 0,-4 4 1,-2-4-1,-2 4 0,1-4 1,-2 4-1,-1 0 0,0-3 1,-3 3 0,-1 0 1,-4 0-1,0 0 0,-10 0 2,16 0-2,-16 0 0,13 0 1,-13 0 0,14 0-1,-14 0 0,11 0 0,-11 0 0,0 0 0,12 0 0,-12 0-1,0 0 1,0 0-1,0 0 1,0 0-1,0 0 0,0 0-1,0 0 1,0 0 0,0 0 0,0 0-1,0 0 1,0 0 0,0 0 0,0 0 0,0 0 0,0 0 0,0 0 0,0 0 0,0 0 0,0 0 0,0 0-3,0 0-6,0 0-18,-13 4-6</inkml:trace>
  <inkml:trace contextRef="#ctx0" brushRef="#br0" timeOffset="2990">367 15 4,'0'0'5,"0"0"0,0 0-1,0 0 0,0 0 0,0 0 0,0 0-1,0 0 1,0 0-1,0 0 0,-12 7 1,12-7 0,-15 9-1,5-2 0,-2 1 0,-2 0-2,-1 2 0,0 1 0,-2-2-1,0 2 1,1-1-1,1 0 1,1-1 0,-1-1 2,2-1-2,2 0 1,0-2 0,1-1-1,10-4 1,-15 6 0,15-6-1,-12 5-1,12-5 0,0 0 0,-12 7-1,12-7 1,0 0-2,0 0 2,-9 9 0,9-9 0,0 0 0,0 0 0,-8 14 0,8-14 3,-8 11-3,8-11 1,-7 11 1,7-11-1,-9 11-1,9-11 1,-11 8-1,11-8 0,-9 8 1,9-8-1,-11 5 1,11-5 0,-9 9-1,9-9 2,0 0 0,0 0-2,-10 6 1,10-6 0,0 0-1,0 0 0,0 0 1,0 0-2,0 0 1,0 0 0,0 0 1,0 0-1,0 0 0,0 0 0,0 0 0,0 0 1,-4 10-1,4-10 0,0 0 0,0 0 0,0 0 1,0 0-2,0 0 1,0 0 0,0 0 0,0 0 0,0 0 0,0 0 0,0 0 0,0 0 1,10 7 1,-10-7-1,13 8 2,-13-8-2,17 10 1,-6-4-1,3 0 3,2 1-3,1-1 2,5 1-1,0-1 2,6 0-1,-1-1 0,2 0-1,-1-1 0,3 0-1,-6 0-1,1-1 1,-4 0-1,-2 0 0,-3-3 0,-2 5 1,-6-5-1,-9 0 0,13 3 0,-13-3 1,0 0-1,0 0 1,0 0-1,0 0 1,0 0-1,0 0-1,0 0-4,0 0-8,12 0-13,-12 0-12,17 0 0</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5:41:03.999"/>
    </inkml:context>
    <inkml:brush xml:id="br0">
      <inkml:brushProperty name="width" value="0.10583" units="cm"/>
      <inkml:brushProperty name="height" value="0.05292" units="cm"/>
      <inkml:brushProperty name="color" value="#D8D8D8"/>
      <inkml:brushProperty name="fitToCurve" value="1"/>
    </inkml:brush>
  </inkml:definitions>
  <inkml:trace contextRef="#ctx0" brushRef="#br0">100-10 1,'-11'-6'14,"11"6"1,0 0-4,-8 15-1,5-5-1,0 4-3,-1 3 0,4 4-1,-3 5 1,3 6-3,0 0 2,0 8-2,4 4 0,1 4 0,-2 7 0,3 6 0,-3 1 0,4 7-1,-4 5 0,1 8-1,-4 3 1,7 5-1,-7 1 1,3 5 0,-3 1-1,0 2 2,3 1-1,-3 1 0,0-3 0,0 2-2,0-5 1,3 0 0,-3-5 0,0-2 0,0-4 0,5-4-1,-2-4 0,3-5 2,0-1-1,2-6 0,2-3 0,1-6-1,-2-7 1,-1-3 0,1-6 1,-3-5-2,0-9 0,-2-7 0,-1-3 0,-3-6 2,0-9-1,0 0-1,5 10 1,-5-10 0,0 0 0,0 0 0,0 0-1,0 0 0,0 0 0,0 0 0,-11 4 0,11-4 0,0 0 0,-4 11 0,4-11 0,0 9 0,0-9 0,0 0 0,0 10 0,0-10 0,0 0 0,0 0 0,0 0 0,-10-13-1,7 4 1,-4-3-1,-1-5 0,-2-3-1,-1-3 0,-5-4 0,3-1 1,-3-3 1,1-2-2,1 1 2,0 1-2,3 2 2,0 2-1,3 3 1,0 3-1,1 5 0,1 3 1,1 3 1,5 10-1,-10-13 1,10 13 0,0 0-1,0 0 0,0 0 1,0 0-1,0 0 0,0 14 0,5 0 0,1 3 0,1 3 1,6 7 0,-1 4 0,3 1 0,1 1 1,-1 1 0,1 0-2,0-2 1,-1 1 0,-1-6-2,-3-3 2,2-2-1,-3-4 0,0-4 0,1-2 0,-1-3 0,-10-9 0,18 4 0,-18-4 1,17-16-1,-10 3 0,1-6 1,1-4 0,-1-4 0,0-2 0,2-1-1,0 0 2,2 1-1,0 3-1,-2 4-1,2 3 1,-3 6-1,2 2 1,-11 11-1,15-11 0,-15 11 0,13-4 1,-13 4 0,11 0 0,-11 0 0,0 0 0,12 0-1,-12 0-2,0 0-11,10 3-23,-10-3 2,0-11-5</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5:41:07.861"/>
    </inkml:context>
    <inkml:brush xml:id="br0">
      <inkml:brushProperty name="width" value="0.10583" units="cm"/>
      <inkml:brushProperty name="height" value="0.05292" units="cm"/>
      <inkml:brushProperty name="color" value="#D8D8D8"/>
      <inkml:brushProperty name="fitToCurve" value="1"/>
    </inkml:brush>
  </inkml:definitions>
  <inkml:trace contextRef="#ctx0" brushRef="#br0">0 302 3,'20'-8'6,"-10"5"-1,2 0-2,-1 3 2,1-4 1,1 4 0,1 0-1,1 0 0,1 0 3,6 0 0,5 0 0,3 0-3,9 0 2,5 0-1,9 0 0,12-4-2,9 4-1,8-5 2,10 2-3,10-1 2,10 0-2,7-3 0,9 1-1,3-1 0,7 2 0,3-2 1,2 2 0,-2-1-1,1 1-1,-5 2 2,1-1-1,-6 1 1,-6 3-1,-8 0 0,-5 0-1,-9 0 1,-10 0 0,-8 0 0,-11 0 0,-10 0-1,-10 4 1,-11-4-1,-7 4 1,-12-4 0,-5 3-1,-8-3 1,-12 0 0,12 0 1,-12 0-1,0 0 0,0 0 2,0 0-1,0 0-1,0 0 0,0 0 0,-10-8-1,10 8 1,0 0-1,0 0 0,0 0 1,0 0-1,0 0 0,0 0 0,0 0 0,0 0 1,0 0-2,0 0 1,0 0 0,0 0 0,0 0 0,0 0 0,0 0 0,0 0 0,0 0 1,0 0-1,0 0 1,-7-10 0,7 10-1,-5-9 1,5 9-1,-12-16 0,2 6 0,-4-1-1,0-2 1,-3-1 0,-2 1 0,-3-3-1,1 2 1,-1 0 0,0 0 0,0 3 0,2-1-1,-1 3 1,0 1-1,3 2 1,-1 2-1,3 4 0,-1-5 1,2 5-1,1 0 1,2 0-1,2 0 1,10 0-1,-14 5 1,14-5-2,0 0 2,0 0-2,0 0 2,0 10 0,0-10 0,20 14 0,-7-5 0,4 1 0,2 1 0,3 1 0,4 1 0,2 0 0,0 0 2,1 1-2,2-1 0,1 0 0,-1 0 0,1-1 0,-3-2 0,-1 1 0,-2-1 0,-2 0 0,-4-2 0,-3 0 0,-4 0 0,-4-2-2,-9-6 2,13 10 0,-13-10 0,0 0 0,0 0 0,5 10 0,-5-10 2,0 0-2,0 0 0,-15 12 0,5-6 0,-2 4 0,-5 3 0,-3 2-2,-4 4 2,-4 1-1,-3 2 1,0 1 0,0 0-1,0 3 1,2-3-1,1 1 1,3-1 0,4-2 0,3-1 0,2-3 0,4-1 0,3-4 0,9-12 1,-12 16-2,12-16-1,0 0-9,0 0-25,0 0-1,5-31-1</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5:41:10.966"/>
    </inkml:context>
    <inkml:brush xml:id="br0">
      <inkml:brushProperty name="width" value="0.10583" units="cm"/>
      <inkml:brushProperty name="height" value="0.05292" units="cm"/>
      <inkml:brushProperty name="color" value="#D8D8D8"/>
      <inkml:brushProperty name="fitToCurve" value="1"/>
    </inkml:brush>
  </inkml:definitions>
  <inkml:trace contextRef="#ctx0" brushRef="#br0">250 1719 2,'0'0'6,"0"0"0,0 0-1,0 0 0,0 0 1,0-9-1,0 9-1,0-21 0,3 5 0,-3-7 1,3-6 0,-3-7-1,4-5-2,-4-7-1,3-5 1,-3-5 0,0-3 0,0-5-1,-3 0 0,-1-4 0,0-1 1,-1-3 0,1 4 1,1 0 0,3 2-1,-5 3 0,5 8 2,0 1-2,0 7 0,0 2 0,0 5-1,0 3 0,0 5 0,0 3-1,0 2 0,0 3 0,0 3 0,0 3 0,0 3 0,0 2 0,5 0 0,-5 2 0,0 1 1,3 0-1,-3 3 0,0-2 2,0 11-2,4-17 1,-4 17-1,0-15 1,0 15-1,0-10 1,0 10-1,0 0 1,0-11-1,0 11 2,0 0-1,0 0 0,0 0-1,0 0 1,0 0-1,0 0 1,0 0-1,0 0 0,3-10 0,-3 10 0,0 0 0,0-10 0,0 10 1,0 0-1,0-9 1,0 9 0,0 0-1,0 0 1,0 0 0,0 0-1,0 0 0,0 0 1,0 0-2,0 0 2,0 0-1,0 0 0,0 0 2,0 0-1,0 0 1,0 0 1,0 0-2,0 0 0,0 0 1,0 0-1,0 0 0,0 0 0,0 0-1,-10 13 1,10-13-1,-11 19 0,4-5 0,-3 6-1,-1 4 1,-2 4 0,-3 4 0,-2 4 0,1 1 1,-2 3-1,0-2 0,1 0 0,1-5 1,0 0-1,4-6 0,2-5 0,3-4-1,0-5 1,8-13-1,-7 15 1,7-15-1,0 0 0,0 0 1,6-17-1,-1 3 1,2-3-1,1-5 1,2-3 0,0-3 0,4-3 0,-3 0 0,3-1-1,1 0 1,1 0 0,-1 4-1,1 0 1,-1 4-1,-1 1 1,1 3 0,-2 0 0,1 3 0,-2 2 0,1 0-2,-1 3 4,-1-1-4,1 1 2,-2 2 0,1 0 0,-1 3 0,-10 7 0,16-13 0,-16 13 2,13-9-2,-13 9 0,9-8 0,-9 8 0,0 0 1,0 0-1,0 0 0,0 0 1,0 0-1,0 0 0,0 0 1,0 0-1,0 0 1,0 0-1,11 15 1,-8-5 0,1 5 0,2 2-1,3 6 1,0 3 0,4 5 0,3 1-1,2 1 0,1 1 0,2-1 1,-1-1-1,1-3 0,-2-4 0,-2-4 0,-2-5 0,-3-2 0,-2-4 0,-10-10 0,15 12-1,-15-12 0,9 6-2,-9-6-3,0 0-9,0 0-20,0 0 0,12-4-1</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5:41:13.935"/>
    </inkml:context>
    <inkml:brush xml:id="br0">
      <inkml:brushProperty name="width" value="0.10583" units="cm"/>
      <inkml:brushProperty name="height" value="0.05292" units="cm"/>
      <inkml:brushProperty name="color" value="#D8D8D8"/>
      <inkml:brushProperty name="fitToCurve" value="1"/>
    </inkml:brush>
  </inkml:definitions>
  <inkml:trace contextRef="#ctx0" brushRef="#br0">99 199 1,'72'0'8,"-26"-6"-1,7 0-1,9-1 0,6-1 1,9 1-3,8-1 0,6 1 0,6-3-2,4 1 1,5-1-1,5-1 0,2 1-1,1 0-1,1 0 1,1 1-1,-2 1 0,-1 1 0,-4 1 2,-6 1-2,-6 2 1,-5-1 0,-9 1 0,-4 0 0,-10 3 1,-4-5 0,-4 5-1,-6-4 1,-4 0-2,-5 4 1,-6-4-1,-5 1 1,-6 3-1,-1-4 0,-4 4 1,-2-4-1,-2 4 0,1-4 1,-2 4-1,-1 0 0,0-3 1,-3 3 0,-1 0 1,-4 0-1,0 0 0,-10 0 2,16 0-2,-16 0 0,13 0 1,-13 0 0,14 0-1,-14 0 0,11 0 0,-11 0 0,0 0 0,12 0 0,-12 0-1,0 0 1,0 0-1,0 0 1,0 0-1,0 0 0,0 0-1,0 0 1,0 0 0,0 0 0,0 0-1,0 0 1,0 0 0,0 0 0,0 0 0,0 0 0,0 0 0,0 0 0,0 0 0,0 0 0,0 0 0,0 0-3,0 0-6,0 0-18,-13 4-6</inkml:trace>
  <inkml:trace contextRef="#ctx0" brushRef="#br0" timeOffset="2990">367 15 4,'0'0'5,"0"0"0,0 0-1,0 0 0,0 0 0,0 0 0,0 0-1,0 0 1,0 0-1,0 0 0,-12 7 1,12-7 0,-15 9-1,5-2 0,-2 1 0,-2 0-2,-1 2 0,0 1 0,-2-2-1,0 2 1,1-1-1,1 0 1,1-1 0,-1-1 2,2-1-2,2 0 1,0-2 0,1-1-1,10-4 1,-15 6 0,15-6-1,-12 5-1,12-5 0,0 0 0,-12 7-1,12-7 1,0 0-2,0 0 2,-9 9 0,9-9 0,0 0 0,0 0 0,-8 14 0,8-14 3,-8 11-3,8-11 1,-7 11 1,7-11-1,-9 11-1,9-11 1,-11 8-1,11-8 0,-9 8 1,9-8-1,-11 5 1,11-5 0,-9 9-1,9-9 2,0 0 0,0 0-2,-10 6 1,10-6 0,0 0-1,0 0 0,0 0 1,0 0-2,0 0 1,0 0 0,0 0 1,0 0-1,0 0 0,0 0 0,0 0 0,0 0 1,-4 10-1,4-10 0,0 0 0,0 0 0,0 0 1,0 0-2,0 0 1,0 0 0,0 0 0,0 0 0,0 0 0,0 0 0,0 0 0,0 0 1,10 7 1,-10-7-1,13 8 2,-13-8-2,17 10 1,-6-4-1,3 0 3,2 1-3,1-1 2,5 1-1,0-1 2,6 0-1,-1-1 0,2 0-1,-1-1 0,3 0-1,-6 0-1,1-1 1,-4 0-1,-2 0 0,-3-3 0,-2 5 1,-6-5-1,-9 0 0,13 3 0,-13-3 1,0 0-1,0 0 1,0 0-1,0 0 1,0 0-1,0 0-1,0 0-4,0 0-8,12 0-13,-12 0-12,17 0 0</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55" units="dev"/>
        </inkml:traceFormat>
        <inkml:channelProperties>
          <inkml:channelProperty channel="X" name="resolution" value="3971.75732" units="1/in"/>
          <inkml:channelProperty channel="Y" name="resolution" value="5295.24854" units="1/in"/>
          <inkml:channelProperty channel="F" name="resolution" value="0" units="1/dev"/>
        </inkml:channelProperties>
      </inkml:inkSource>
      <inkml:timestamp xml:id="ts0" timeString="2011-09-01T06:31:24.177"/>
    </inkml:context>
    <inkml:brush xml:id="br0">
      <inkml:brushProperty name="width" value="0.05292" units="cm"/>
      <inkml:brushProperty name="height" value="0.05292" units="cm"/>
      <inkml:brushProperty name="color" value="#FFFF00"/>
      <inkml:brushProperty name="fitToCurve" value="1"/>
    </inkml:brush>
  </inkml:definitions>
  <inkml:trace contextRef="#ctx0" brushRef="#br0">596 225 28,'3'-25'28,"1"15"-5,-4-1-4,0 11-3,-8-17-2,8 17-6,-20-13-3,8 10 2,-8-1-4,-1 4-1,-6 0 0,1 0 0,-4 4 0,4 2 0,-4 2 0,4 3-2,1 0 1,3 1 0,4-1-1,6 2 0,3-1 1,6 0-1,9 2 0,4 0 1,9 1-1,5 4 0,7 4 1,3 3 0,3 3-1,0 2 1,-3 3-1,-5 0 0,-7-3 1,-7 0 0,-12-6-1,-8-2 1,-14-5-1,-9-1 1,-10-4-1,-8 0 1,-7-3-1,-4 1 1,-1-3-1,-1-1 0,6-1 0,4 0 0,8-3-1,7-3-1,12 3-2,7-7-3,15 4-15,12-5-18,7-3 1,8-2-5</inkml:trace>
  <inkml:trace contextRef="#ctx0" brushRef="#br0" timeOffset="586">834 52 12,'0'-12'31,"11"-5"2,-11 17-21,3-10-2,-3 10-2,0 0-1,0 0-1,6 20 3,-6-4-3,7 10 0,-7 3 3,10 12-3,-4 4-1,4 10-2,-4 5 0,5 8 0,-4-2-2,0 3 1,-1-3-1,-1-3 0,-5-6-1,4-6 1,-4-11-1,-4-9-2,4-7 0,-3-9-4,3-3-6,0-12-24,-5-9-4,8-5-1</inkml:trace>
  <inkml:trace contextRef="#ctx0" brushRef="#br0" timeOffset="978">773 443 2,'-11'0'39,"11"0"0,3-17-13,18 7-3,2-10-5,17 3-7,3-10-2,14 4-3,5-4-2,6 4 0,-4 2-2,-3 5-1,-9 4-2,-6 4 0,-11 8-3,-13 0-1,-7 7-4,-15-7-7,0 16-21,-10-4-4,-5 0-1</inkml:trace>
  <inkml:trace contextRef="#ctx0" brushRef="#br0" timeOffset="1376">1406 496 16,'0'0'37,"0"0"2,0 0-17,0-17-5,0 17-7,9-8-1,1 8-3,1 0-2,3 12-1,4 1-1,4 7 0,2 8 0,1 5 1,1 6-2,-2 6 1,-4 0-1,-3 1 0,-8-5 0,-6-2 1,-6-5-1,-6-5-1,-7-6 1,-4-8-1,-2-7 0,0-5 1,-2-6-1,2-7 1,3-8-1,6-8 0,7-8 0,11-7 1,12-6-1,8-6 0,12-3 0,12-2 0,4 3 0,7 3 0,1 7 0,-8 7 0,-6 10 0,-10 7-1,-9 10-1,-12 6 0,-16 5-2,0 0-1,-4 19-5,-12-13-11,4 4-19,-2 3 0,0-4-3</inkml:trace>
  <inkml:trace contextRef="#ctx0" brushRef="#br0" timeOffset="2248">2189 467 23,'0'-10'25,"0"10"-1,0 0-4,0 0-3,-9-4-4,9 13-1,-7 0-4,2 12 0,-5 3-3,1 9-2,-2 3 0,0 6-1,1 3 0,1-1 0,4-3-1,5-6 0,3-6 0,5-7-1,7-9 1,4-8-1,6-12 0,0-6 0,3-8 0,2-3 0,2-7 0,-1-2 1,-3-5-1,-3 1 0,-4-1 0,-4 1 0,-4-1 1,-6 3-1,-3 3 0,-4 2 1,-4 6-1,4 5 1,-5 6 0,5 13-1,0 0 1,0 0 0,-9 24-1,9 4 2,-3 6-2,-1 6 0,1 6 0,0 3 1,-1 2-1,4-3 0,0-5-1,0-7-1,3-6-1,4-9-1,6-2-8,-1-13-26,12-12-3,4-6-1</inkml:trace>
  <inkml:trace contextRef="#ctx0" brushRef="#br0" timeOffset="3106">3006 425 26,'-15'-10'35,"4"4"-10,0 6-10,-10 0-1,1 10-4,-5-1-2,0 11-2,-5 3 0,5 11-1,-2 4-2,3 6 1,0 4-1,8 5-1,2-1 1,8-1-1,6-6 0,7-4 0,11-10-1,9-9-1,12-13-1,8-12-4,14-6-10,5-13-25,7-12-1,1-6-2</inkml:trace>
  <inkml:trace contextRef="#ctx0" brushRef="#br0" timeOffset="3444">3379-1 3,'-25'-4'38,"16"9"1,9-5-1,-10 23-21,5-6-7,5 15-2,-4 3-1,4 15-3,0 10-1,4 12-1,-1 6 0,3 5 0,1 1-2,1-4 0,1-5-1,-2-9-1,2-10-1,-4-15-3,5-7-4,-10-17-19,0-17-12,16 0 0,-7-12 1</inkml:trace>
  <inkml:trace contextRef="#ctx0" brushRef="#br0" timeOffset="3752">3311 595 26,'-21'-4'40,"21"4"0,0 0-16,3-20-7,12 12-6,1-9-3,8 2-2,1-3-2,7 4 0,0-1-3,1 2-2,1 4-4,-7 0-8,4 6-25,-6 6-5,-3-3 1</inkml:trace>
  <inkml:trace contextRef="#ctx0" brushRef="#br0" timeOffset="4218">3819 463 4,'7'-9'29,"-7"9"-5,0 0-2,0-10-3,0 10-2,0 0 0,0 0-6,0 0 0,0 0-4,0 0-1,0 0-1,0 0-2,0 22-1,0-6 1,0 5-2,0 4 0,0 4-1,0 4 0,0-1 1,7 1-1,-1-5 0,2-4 0,2-4 0,0-5 0,1-4 0,2-6 1,-1-5-1,2-5 0,2-6 0,2-6 1,0-2-1,4-6 0,1-4 0,-2-4 0,1 0 0,-2-3 0,-3-1 1,-4 0-1,-4 0 0,-3 4 1,-3 4-1,-3 5 1,0 3 0,-3 6-1,3 6 1,0 9-1,0 0 0,0 0 0,-7 16 0,7 5 0,0 7 1,0 8-1,0 8 0,0 6 0,0 1 0,3-1 0,-3-4-1,4-3-2,-4-7 0,7-6-3,-7-12-3,12-2-18,-3-10-16,2-9 2,2-7-3</inkml:trace>
  <inkml:trace contextRef="#ctx0" brushRef="#br0" timeOffset="4963">4389 343 27,'6'-11'41,"-6"11"-4,0-18-12,0 18-5,0 0-7,0 0-4,7-9-4,-7 9 1,0 0-3,0 0-1,12 20-1,-5-2 0,5 6 0,3 8 0,2 6 0,5 8-1,0 3 1,-1 1-1,0-3 1,-4-4-1,-3-7 0,-4-6 1,-2-8-1,-5-5 1,-3-17-1,-4 13 1,4-13-1,-17-4 1,4-3-1,-1-4 0,-2-4 0,0-3 0,3-4 0,2-2 0,8-4 0,8-4-1,8-3 1,8-3-1,10-3 1,6-3 0,5 2 0,3 1 0,-1 5 0,-6 5 1,-7 6-1,-6 6 0,-7 7-1,-18 12-1,11-7-1,-11 7-4,-10 7-13,0-7-21,10 0-4,-18 0 1</inkml:trace>
  <inkml:trace contextRef="#ctx0" brushRef="#br0" timeOffset="5722">5054 562 3,'11'0'38,"4"-7"0,2-1-13,6-10-8,15 4-1,-1-12-4,12 3-6,0-6 0,6 3-1,-3-2-2,-3 3 1,-7 2-1,-5 4 2,-10 0-2,-6 4 0,-13 1-1,-8 2 0,-8 1-1,-7 2 1,-10 1-2,-6 3 0,-6 5-1,-6 0 1,-5 10 0,-4 5-1,-3 7 1,-1 5-1,2 5 2,2 7-1,5 3 0,6 4 0,10 5 0,10 0 1,14 0-1,15-1 1,16-3-1,13-4 0,13-7 1,9-7-1,11-6 1,3-8-1,-2-7 1,-3-8 0,-6 0-1,-9-7 0,-10-2-1,-8 0 1,-10 0-3,-10-3-1,-3 5-2,-12-7-7,0 14-19,0-13-10,0 13-1,-12-15-2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33A44-F980-459B-B75E-4C05E963B49A}" type="datetimeFigureOut">
              <a:rPr lang="en-SG" smtClean="0"/>
              <a:t>31/3/2021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D1267-28DB-4C4D-83ED-093252CEB812}" type="slidenum">
              <a:rPr lang="en-SG" smtClean="0"/>
              <a:t>‹#›</a:t>
            </a:fld>
            <a:endParaRPr lang="en-SG"/>
          </a:p>
        </p:txBody>
      </p:sp>
    </p:spTree>
    <p:extLst>
      <p:ext uri="{BB962C8B-B14F-4D97-AF65-F5344CB8AC3E}">
        <p14:creationId xmlns:p14="http://schemas.microsoft.com/office/powerpoint/2010/main" val="2428044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 proper class diagram looks like this. Can understand the entire design by looking at the class diagram</a:t>
            </a:r>
          </a:p>
        </p:txBody>
      </p:sp>
      <p:sp>
        <p:nvSpPr>
          <p:cNvPr id="4" name="Slide Number Placeholder 3"/>
          <p:cNvSpPr>
            <a:spLocks noGrp="1"/>
          </p:cNvSpPr>
          <p:nvPr>
            <p:ph type="sldNum" sz="quarter" idx="5"/>
          </p:nvPr>
        </p:nvSpPr>
        <p:spPr/>
        <p:txBody>
          <a:bodyPr/>
          <a:lstStyle/>
          <a:p>
            <a:fld id="{6F6D1267-28DB-4C4D-83ED-093252CEB812}" type="slidenum">
              <a:rPr lang="en-SG" smtClean="0"/>
              <a:t>4</a:t>
            </a:fld>
            <a:endParaRPr lang="en-SG"/>
          </a:p>
        </p:txBody>
      </p:sp>
    </p:spTree>
    <p:extLst>
      <p:ext uri="{BB962C8B-B14F-4D97-AF65-F5344CB8AC3E}">
        <p14:creationId xmlns:p14="http://schemas.microsoft.com/office/powerpoint/2010/main" val="269433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Your system is a bunch of interacting components; you know what you are developing very well.</a:t>
            </a:r>
          </a:p>
          <a:p>
            <a:r>
              <a:rPr lang="en-SG" dirty="0"/>
              <a:t>You have idea of what is happening in the rest of the system</a:t>
            </a:r>
          </a:p>
        </p:txBody>
      </p:sp>
      <p:sp>
        <p:nvSpPr>
          <p:cNvPr id="4" name="Slide Number Placeholder 3"/>
          <p:cNvSpPr>
            <a:spLocks noGrp="1"/>
          </p:cNvSpPr>
          <p:nvPr>
            <p:ph type="sldNum" sz="quarter" idx="5"/>
          </p:nvPr>
        </p:nvSpPr>
        <p:spPr/>
        <p:txBody>
          <a:bodyPr/>
          <a:lstStyle/>
          <a:p>
            <a:fld id="{6F6D1267-28DB-4C4D-83ED-093252CEB812}" type="slidenum">
              <a:rPr lang="en-SG" smtClean="0"/>
              <a:t>6</a:t>
            </a:fld>
            <a:endParaRPr lang="en-SG"/>
          </a:p>
        </p:txBody>
      </p:sp>
    </p:spTree>
    <p:extLst>
      <p:ext uri="{BB962C8B-B14F-4D97-AF65-F5344CB8AC3E}">
        <p14:creationId xmlns:p14="http://schemas.microsoft.com/office/powerpoint/2010/main" val="188950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understand the entire project is via architecture.</a:t>
            </a:r>
          </a:p>
          <a:p>
            <a:r>
              <a:rPr lang="en-US" dirty="0"/>
              <a:t>Captures the overall</a:t>
            </a:r>
            <a:r>
              <a:rPr lang="en-US" baseline="0" dirty="0"/>
              <a:t> organization of the system and is a high level design</a:t>
            </a:r>
          </a:p>
          <a:p>
            <a:endParaRPr lang="en-US" baseline="0" dirty="0"/>
          </a:p>
          <a:p>
            <a:r>
              <a:rPr lang="en-US" baseline="0" dirty="0"/>
              <a:t>Important – cli/</a:t>
            </a:r>
            <a:r>
              <a:rPr lang="en-US" baseline="0" dirty="0" err="1"/>
              <a:t>gui</a:t>
            </a:r>
            <a:r>
              <a:rPr lang="en-US" baseline="0" dirty="0"/>
              <a:t>? Local/ </a:t>
            </a:r>
            <a:r>
              <a:rPr lang="en-US" baseline="0" dirty="0" err="1"/>
              <a:t>webapp</a:t>
            </a:r>
            <a:r>
              <a:rPr lang="en-US" baseline="0" dirty="0"/>
              <a:t>? Single/multi-user</a:t>
            </a:r>
            <a:endParaRPr lang="en-SG" dirty="0"/>
          </a:p>
        </p:txBody>
      </p:sp>
      <p:sp>
        <p:nvSpPr>
          <p:cNvPr id="4" name="Slide Number Placeholder 3"/>
          <p:cNvSpPr>
            <a:spLocks noGrp="1"/>
          </p:cNvSpPr>
          <p:nvPr>
            <p:ph type="sldNum" sz="quarter" idx="10"/>
          </p:nvPr>
        </p:nvSpPr>
        <p:spPr/>
        <p:txBody>
          <a:bodyPr/>
          <a:lstStyle/>
          <a:p>
            <a:fld id="{6F6D1267-28DB-4C4D-83ED-093252CEB812}" type="slidenum">
              <a:rPr lang="en-SG" smtClean="0"/>
              <a:t>7</a:t>
            </a:fld>
            <a:endParaRPr lang="en-SG"/>
          </a:p>
        </p:txBody>
      </p:sp>
    </p:spTree>
    <p:extLst>
      <p:ext uri="{BB962C8B-B14F-4D97-AF65-F5344CB8AC3E}">
        <p14:creationId xmlns:p14="http://schemas.microsoft.com/office/powerpoint/2010/main" val="244350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should have realized by now that to develop an </a:t>
            </a:r>
            <a:r>
              <a:rPr lang="en-SG" dirty="0" err="1"/>
              <a:t>oo</a:t>
            </a:r>
            <a:r>
              <a:rPr lang="en-SG" dirty="0"/>
              <a:t> software, you need to think in OO way. You cannot think in lower level data structure and operations and think that I will build on top of this and come up with an OO solution magically</a:t>
            </a:r>
          </a:p>
        </p:txBody>
      </p:sp>
      <p:sp>
        <p:nvSpPr>
          <p:cNvPr id="4" name="Slide Number Placeholder 3"/>
          <p:cNvSpPr>
            <a:spLocks noGrp="1"/>
          </p:cNvSpPr>
          <p:nvPr>
            <p:ph type="sldNum" sz="quarter" idx="5"/>
          </p:nvPr>
        </p:nvSpPr>
        <p:spPr/>
        <p:txBody>
          <a:bodyPr/>
          <a:lstStyle/>
          <a:p>
            <a:fld id="{6F6D1267-28DB-4C4D-83ED-093252CEB812}" type="slidenum">
              <a:rPr lang="en-SG" smtClean="0"/>
              <a:t>11</a:t>
            </a:fld>
            <a:endParaRPr lang="en-SG"/>
          </a:p>
        </p:txBody>
      </p:sp>
    </p:spTree>
    <p:extLst>
      <p:ext uri="{BB962C8B-B14F-4D97-AF65-F5344CB8AC3E}">
        <p14:creationId xmlns:p14="http://schemas.microsoft.com/office/powerpoint/2010/main" val="2540334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Architecture - Looking at the problem at a much higher level of abstraction</a:t>
            </a:r>
          </a:p>
        </p:txBody>
      </p:sp>
      <p:sp>
        <p:nvSpPr>
          <p:cNvPr id="4" name="Slide Number Placeholder 3"/>
          <p:cNvSpPr>
            <a:spLocks noGrp="1"/>
          </p:cNvSpPr>
          <p:nvPr>
            <p:ph type="sldNum" sz="quarter" idx="5"/>
          </p:nvPr>
        </p:nvSpPr>
        <p:spPr/>
        <p:txBody>
          <a:bodyPr/>
          <a:lstStyle/>
          <a:p>
            <a:fld id="{6F6D1267-28DB-4C4D-83ED-093252CEB812}" type="slidenum">
              <a:rPr lang="en-SG" smtClean="0"/>
              <a:t>12</a:t>
            </a:fld>
            <a:endParaRPr lang="en-SG"/>
          </a:p>
        </p:txBody>
      </p:sp>
    </p:spTree>
    <p:extLst>
      <p:ext uri="{BB962C8B-B14F-4D97-AF65-F5344CB8AC3E}">
        <p14:creationId xmlns:p14="http://schemas.microsoft.com/office/powerpoint/2010/main" val="191092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Mental hurdle: design top down,</a:t>
            </a:r>
            <a:r>
              <a:rPr lang="en-US" baseline="0" dirty="0"/>
              <a:t> design at multiple levels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D944BD-AC3A-438C-B829-BD02FC80240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291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Breaking up of code is not random</a:t>
            </a:r>
          </a:p>
        </p:txBody>
      </p:sp>
      <p:sp>
        <p:nvSpPr>
          <p:cNvPr id="4" name="Slide Number Placeholder 3"/>
          <p:cNvSpPr>
            <a:spLocks noGrp="1"/>
          </p:cNvSpPr>
          <p:nvPr>
            <p:ph type="sldNum" sz="quarter" idx="5"/>
          </p:nvPr>
        </p:nvSpPr>
        <p:spPr/>
        <p:txBody>
          <a:bodyPr/>
          <a:lstStyle/>
          <a:p>
            <a:fld id="{6F6D1267-28DB-4C4D-83ED-093252CEB812}" type="slidenum">
              <a:rPr lang="en-SG" smtClean="0"/>
              <a:t>16</a:t>
            </a:fld>
            <a:endParaRPr lang="en-SG"/>
          </a:p>
        </p:txBody>
      </p:sp>
    </p:spTree>
    <p:extLst>
      <p:ext uri="{BB962C8B-B14F-4D97-AF65-F5344CB8AC3E}">
        <p14:creationId xmlns:p14="http://schemas.microsoft.com/office/powerpoint/2010/main" val="141854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N-tier: Component</a:t>
            </a:r>
            <a:r>
              <a:rPr lang="en-US" baseline="0" dirty="0"/>
              <a:t> at higher level takes service from low level component, not other way round </a:t>
            </a:r>
            <a:r>
              <a:rPr lang="en-US" baseline="0" dirty="0" err="1"/>
              <a:t>Eg</a:t>
            </a:r>
            <a:r>
              <a:rPr lang="en-US" baseline="0" dirty="0"/>
              <a:t>., OS, many desktop applications, network applications</a:t>
            </a:r>
          </a:p>
          <a:p>
            <a:r>
              <a:rPr lang="en-US" dirty="0"/>
              <a:t>C-S:</a:t>
            </a:r>
            <a:r>
              <a:rPr lang="en-US" baseline="0" dirty="0"/>
              <a:t> one entity is a server; provides the data to the requesters which are clients. E.g., </a:t>
            </a:r>
            <a:r>
              <a:rPr lang="en-US" baseline="0" dirty="0" err="1"/>
              <a:t>websearch</a:t>
            </a:r>
            <a:r>
              <a:rPr lang="en-US" baseline="0" dirty="0"/>
              <a:t>, doc servers, print servers etc.,</a:t>
            </a:r>
          </a:p>
          <a:p>
            <a:r>
              <a:rPr lang="en-US" baseline="0" dirty="0"/>
              <a:t>Event-driven: e.g., UI programming. One entity performs some action, other entity is interested in. but there is no direct connections. The performer will create events. E.g., button click, the consumer e.g., code that handles the button subscribes to the events. Dispatcher is responsible for coordination b/w producer and consumer.</a:t>
            </a:r>
            <a:endParaRPr lang="en-SG" dirty="0"/>
          </a:p>
        </p:txBody>
      </p:sp>
      <p:sp>
        <p:nvSpPr>
          <p:cNvPr id="4" name="Slide Number Placeholder 3"/>
          <p:cNvSpPr>
            <a:spLocks noGrp="1"/>
          </p:cNvSpPr>
          <p:nvPr>
            <p:ph type="sldNum" sz="quarter" idx="10"/>
          </p:nvPr>
        </p:nvSpPr>
        <p:spPr/>
        <p:txBody>
          <a:bodyPr/>
          <a:lstStyle/>
          <a:p>
            <a:fld id="{6F6D1267-28DB-4C4D-83ED-093252CEB812}" type="slidenum">
              <a:rPr lang="en-SG" smtClean="0"/>
              <a:t>18</a:t>
            </a:fld>
            <a:endParaRPr lang="en-SG"/>
          </a:p>
        </p:txBody>
      </p:sp>
    </p:spTree>
    <p:extLst>
      <p:ext uri="{BB962C8B-B14F-4D97-AF65-F5344CB8AC3E}">
        <p14:creationId xmlns:p14="http://schemas.microsoft.com/office/powerpoint/2010/main" val="2296603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0" i="0" u="none" strike="noStrike" kern="1200" dirty="0">
                <a:solidFill>
                  <a:schemeClr val="tx1"/>
                </a:solidFill>
                <a:effectLst/>
                <a:latin typeface="+mn-lt"/>
                <a:ea typeface="+mn-ea"/>
                <a:cs typeface="+mn-cs"/>
              </a:rPr>
              <a:t>Zhu Zikun</a:t>
            </a:r>
            <a:r>
              <a:rPr lang="nl-NL" dirty="0"/>
              <a:t> </a:t>
            </a:r>
          </a:p>
          <a:p>
            <a:r>
              <a:rPr lang="nl-NL" sz="1200" b="0" i="0" u="none" strike="noStrike" kern="1200" dirty="0">
                <a:solidFill>
                  <a:schemeClr val="tx1"/>
                </a:solidFill>
                <a:effectLst/>
                <a:latin typeface="+mn-lt"/>
                <a:ea typeface="+mn-ea"/>
                <a:cs typeface="+mn-cs"/>
              </a:rPr>
              <a:t>Sim Bowen</a:t>
            </a:r>
          </a:p>
          <a:p>
            <a:r>
              <a:rPr lang="nl-NL" sz="1200" b="0" i="0" u="none" strike="noStrike" kern="1200" dirty="0">
                <a:solidFill>
                  <a:schemeClr val="tx1"/>
                </a:solidFill>
                <a:effectLst/>
                <a:latin typeface="+mn-lt"/>
                <a:ea typeface="+mn-ea"/>
                <a:cs typeface="+mn-cs"/>
              </a:rPr>
              <a:t>Lok Ke Wen</a:t>
            </a:r>
            <a:r>
              <a:rPr lang="nl-NL" dirty="0"/>
              <a:t> </a:t>
            </a:r>
            <a:r>
              <a:rPr lang="en-SG" dirty="0"/>
              <a:t> - </a:t>
            </a:r>
            <a:r>
              <a:rPr lang="en-SG"/>
              <a:t>past winners</a:t>
            </a:r>
          </a:p>
          <a:p>
            <a:endParaRPr lang="nl-NL"/>
          </a:p>
        </p:txBody>
      </p:sp>
      <p:sp>
        <p:nvSpPr>
          <p:cNvPr id="4" name="Slide Number Placeholder 3"/>
          <p:cNvSpPr>
            <a:spLocks noGrp="1"/>
          </p:cNvSpPr>
          <p:nvPr>
            <p:ph type="sldNum" sz="quarter" idx="5"/>
          </p:nvPr>
        </p:nvSpPr>
        <p:spPr/>
        <p:txBody>
          <a:bodyPr/>
          <a:lstStyle/>
          <a:p>
            <a:fld id="{6F6D1267-28DB-4C4D-83ED-093252CEB812}" type="slidenum">
              <a:rPr lang="en-SG" smtClean="0"/>
              <a:t>20</a:t>
            </a:fld>
            <a:endParaRPr lang="en-SG"/>
          </a:p>
        </p:txBody>
      </p:sp>
    </p:spTree>
    <p:extLst>
      <p:ext uri="{BB962C8B-B14F-4D97-AF65-F5344CB8AC3E}">
        <p14:creationId xmlns:p14="http://schemas.microsoft.com/office/powerpoint/2010/main" val="153136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02601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hite Bg">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389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0138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500449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025900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859014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986314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lvl1pPr>
              <a:defRPr sz="4000" b="1">
                <a:solidFill>
                  <a:srgbClr val="FFFF00"/>
                </a:solidFill>
              </a:defRPr>
            </a:lvl1pPr>
          </a:lstStyle>
          <a:p>
            <a:r>
              <a:rPr lang="en-US" dirty="0"/>
              <a:t>Click to edit Master title style</a:t>
            </a:r>
            <a:endParaRPr lang="en-SG" dirty="0"/>
          </a:p>
        </p:txBody>
      </p:sp>
      <p:sp>
        <p:nvSpPr>
          <p:cNvPr id="3" name="Content Placeholder 2"/>
          <p:cNvSpPr>
            <a:spLocks noGrp="1"/>
          </p:cNvSpPr>
          <p:nvPr>
            <p:ph idx="1"/>
          </p:nvPr>
        </p:nvSpPr>
        <p:spPr>
          <a:effectLst/>
        </p:spPr>
        <p:txBody>
          <a:bodyPr>
            <a:normAutofit/>
          </a:bodyPr>
          <a:lstStyle>
            <a:lvl1pPr>
              <a:buNone/>
              <a:defRPr sz="3600">
                <a:solidFill>
                  <a:schemeClr val="bg1"/>
                </a:solidFill>
              </a:defRPr>
            </a:lvl1pPr>
            <a:lvl2pPr>
              <a:buNone/>
              <a:defRPr sz="3600">
                <a:solidFill>
                  <a:schemeClr val="bg1"/>
                </a:solidFill>
              </a:defRPr>
            </a:lvl2pPr>
            <a:lvl3pPr>
              <a:buNone/>
              <a:defRPr sz="3600">
                <a:solidFill>
                  <a:schemeClr val="bg1"/>
                </a:solidFill>
              </a:defRPr>
            </a:lvl3pPr>
            <a:lvl4pPr>
              <a:buNone/>
              <a:defRPr sz="3600">
                <a:solidFill>
                  <a:schemeClr val="bg1"/>
                </a:solidFill>
              </a:defRPr>
            </a:lvl4pPr>
            <a:lvl5pPr>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76216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19941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76085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4224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lvl1pPr>
              <a:defRPr sz="4000" b="1">
                <a:solidFill>
                  <a:srgbClr val="FFFF00"/>
                </a:solidFill>
              </a:defRPr>
            </a:lvl1pPr>
          </a:lstStyle>
          <a:p>
            <a:r>
              <a:rPr lang="en-US" dirty="0"/>
              <a:t>Click to edit Master title style</a:t>
            </a:r>
            <a:endParaRPr lang="en-SG" dirty="0"/>
          </a:p>
        </p:txBody>
      </p:sp>
      <p:sp>
        <p:nvSpPr>
          <p:cNvPr id="3" name="Content Placeholder 2"/>
          <p:cNvSpPr>
            <a:spLocks noGrp="1"/>
          </p:cNvSpPr>
          <p:nvPr>
            <p:ph idx="1"/>
          </p:nvPr>
        </p:nvSpPr>
        <p:spPr>
          <a:effectLst/>
        </p:spPr>
        <p:txBody>
          <a:bodyPr>
            <a:normAutofit/>
          </a:bodyPr>
          <a:lstStyle>
            <a:lvl1pPr>
              <a:buNone/>
              <a:defRPr sz="3600">
                <a:solidFill>
                  <a:schemeClr val="bg1"/>
                </a:solidFill>
              </a:defRPr>
            </a:lvl1pPr>
            <a:lvl2pPr>
              <a:buNone/>
              <a:defRPr sz="3600">
                <a:solidFill>
                  <a:schemeClr val="bg1"/>
                </a:solidFill>
              </a:defRPr>
            </a:lvl2pPr>
            <a:lvl3pPr>
              <a:buNone/>
              <a:defRPr sz="3600">
                <a:solidFill>
                  <a:schemeClr val="bg1"/>
                </a:solidFill>
              </a:defRPr>
            </a:lvl3pPr>
            <a:lvl4pPr>
              <a:buNone/>
              <a:defRPr sz="3600">
                <a:solidFill>
                  <a:schemeClr val="bg1"/>
                </a:solidFill>
              </a:defRPr>
            </a:lvl4pPr>
            <a:lvl5pPr>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6865580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640805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633595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457089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724802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008145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5244258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889465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lvl1pPr>
              <a:defRPr sz="4000" b="1">
                <a:solidFill>
                  <a:schemeClr val="bg1">
                    <a:lumMod val="85000"/>
                  </a:schemeClr>
                </a:solidFill>
              </a:defRPr>
            </a:lvl1pPr>
          </a:lstStyle>
          <a:p>
            <a:r>
              <a:rPr lang="en-US" dirty="0"/>
              <a:t>Click to edit Master title style</a:t>
            </a:r>
            <a:endParaRPr lang="en-SG" dirty="0"/>
          </a:p>
        </p:txBody>
      </p:sp>
      <p:sp>
        <p:nvSpPr>
          <p:cNvPr id="3" name="Content Placeholder 2"/>
          <p:cNvSpPr>
            <a:spLocks noGrp="1"/>
          </p:cNvSpPr>
          <p:nvPr>
            <p:ph idx="1"/>
          </p:nvPr>
        </p:nvSpPr>
        <p:spPr>
          <a:effectLst/>
        </p:spPr>
        <p:txBody>
          <a:bodyPr>
            <a:normAutofit/>
          </a:bodyPr>
          <a:lstStyle>
            <a:lvl1pPr>
              <a:buNone/>
              <a:defRPr sz="3600">
                <a:solidFill>
                  <a:schemeClr val="bg1">
                    <a:lumMod val="85000"/>
                  </a:schemeClr>
                </a:solidFill>
              </a:defRPr>
            </a:lvl1pPr>
            <a:lvl2pPr>
              <a:buNone/>
              <a:defRPr sz="3600">
                <a:solidFill>
                  <a:schemeClr val="bg1">
                    <a:lumMod val="85000"/>
                  </a:schemeClr>
                </a:solidFill>
              </a:defRPr>
            </a:lvl2pPr>
            <a:lvl3pPr>
              <a:buNone/>
              <a:defRPr sz="3600">
                <a:solidFill>
                  <a:schemeClr val="bg1">
                    <a:lumMod val="85000"/>
                  </a:schemeClr>
                </a:solidFill>
              </a:defRPr>
            </a:lvl3pPr>
            <a:lvl4pPr>
              <a:buNone/>
              <a:defRPr sz="3600">
                <a:solidFill>
                  <a:schemeClr val="bg1">
                    <a:lumMod val="85000"/>
                  </a:schemeClr>
                </a:solidFill>
              </a:defRPr>
            </a:lvl4pPr>
            <a:lvl5pPr>
              <a:buNone/>
              <a:defRPr sz="3600">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466095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956127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0554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hoot">
    <p:bg>
      <p:bgPr>
        <a:solidFill>
          <a:srgbClr val="0070C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effectLst/>
        </p:spPr>
        <p:txBody>
          <a:bodyPr>
            <a:normAutofit/>
          </a:bodyPr>
          <a:lstStyle>
            <a:lvl1pPr>
              <a:buNone/>
              <a:defRPr sz="3600">
                <a:solidFill>
                  <a:schemeClr val="bg1"/>
                </a:solidFill>
              </a:defRPr>
            </a:lvl1pPr>
            <a:lvl2pPr>
              <a:buNone/>
              <a:defRPr sz="3600">
                <a:solidFill>
                  <a:schemeClr val="bg1"/>
                </a:solidFill>
              </a:defRPr>
            </a:lvl2pPr>
            <a:lvl3pPr>
              <a:buNone/>
              <a:defRPr sz="3600">
                <a:solidFill>
                  <a:schemeClr val="bg1"/>
                </a:solidFill>
              </a:defRPr>
            </a:lvl3pPr>
            <a:lvl4pPr>
              <a:buNone/>
              <a:defRPr sz="3600">
                <a:solidFill>
                  <a:schemeClr val="bg1"/>
                </a:solidFill>
              </a:defRPr>
            </a:lvl4pPr>
            <a:lvl5pPr>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
        <p:nvSpPr>
          <p:cNvPr id="7" name="TextBox 6"/>
          <p:cNvSpPr txBox="1"/>
          <p:nvPr userDrawn="1"/>
        </p:nvSpPr>
        <p:spPr>
          <a:xfrm>
            <a:off x="508000" y="457201"/>
            <a:ext cx="4978400" cy="769441"/>
          </a:xfrm>
          <a:prstGeom prst="rect">
            <a:avLst/>
          </a:prstGeom>
          <a:noFill/>
        </p:spPr>
        <p:txBody>
          <a:bodyPr wrap="square" rtlCol="0">
            <a:spAutoFit/>
          </a:bodyPr>
          <a:lstStyle/>
          <a:p>
            <a:r>
              <a:rPr lang="en-US" sz="4400" b="1" dirty="0" err="1">
                <a:solidFill>
                  <a:srgbClr val="FFFF00"/>
                </a:solidFill>
              </a:rPr>
              <a:t>Kahoot</a:t>
            </a:r>
            <a:r>
              <a:rPr lang="en-US" sz="4400" b="1" dirty="0">
                <a:solidFill>
                  <a:srgbClr val="FFFF00"/>
                </a:solidFill>
              </a:rPr>
              <a:t> Quiz</a:t>
            </a:r>
          </a:p>
        </p:txBody>
      </p:sp>
    </p:spTree>
    <p:extLst>
      <p:ext uri="{BB962C8B-B14F-4D97-AF65-F5344CB8AC3E}">
        <p14:creationId xmlns:p14="http://schemas.microsoft.com/office/powerpoint/2010/main" val="2793060144"/>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2078790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114198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377170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878267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7245816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6215001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7412419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0557779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chemeClr val="bg1">
                    <a:lumMod val="85000"/>
                  </a:schemeClr>
                </a:solidFill>
              </a:defRPr>
            </a:lvl1pPr>
          </a:lstStyle>
          <a:p>
            <a:r>
              <a:rPr lang="en-US" dirty="0"/>
              <a:t>Click to edit Master title style</a:t>
            </a:r>
            <a:endParaRPr lang="en-SG" dirty="0"/>
          </a:p>
        </p:txBody>
      </p:sp>
      <p:sp>
        <p:nvSpPr>
          <p:cNvPr id="3" name="Content Placeholder 2"/>
          <p:cNvSpPr>
            <a:spLocks noGrp="1"/>
          </p:cNvSpPr>
          <p:nvPr>
            <p:ph idx="1"/>
          </p:nvPr>
        </p:nvSpPr>
        <p:spPr/>
        <p:txBody>
          <a:bodyPr>
            <a:normAutofit/>
          </a:bodyPr>
          <a:lstStyle>
            <a:lvl1pPr>
              <a:buNone/>
              <a:defRPr sz="3600">
                <a:solidFill>
                  <a:schemeClr val="bg1">
                    <a:lumMod val="85000"/>
                  </a:schemeClr>
                </a:solidFill>
              </a:defRPr>
            </a:lvl1pPr>
            <a:lvl2pPr>
              <a:buNone/>
              <a:defRPr sz="3600">
                <a:solidFill>
                  <a:schemeClr val="bg1">
                    <a:lumMod val="85000"/>
                  </a:schemeClr>
                </a:solidFill>
              </a:defRPr>
            </a:lvl2pPr>
            <a:lvl3pPr>
              <a:buNone/>
              <a:defRPr sz="3600">
                <a:solidFill>
                  <a:schemeClr val="bg1">
                    <a:lumMod val="85000"/>
                  </a:schemeClr>
                </a:solidFill>
              </a:defRPr>
            </a:lvl3pPr>
            <a:lvl4pPr>
              <a:buNone/>
              <a:defRPr sz="3600">
                <a:solidFill>
                  <a:schemeClr val="bg1">
                    <a:lumMod val="85000"/>
                  </a:schemeClr>
                </a:solidFill>
              </a:defRPr>
            </a:lvl4pPr>
            <a:lvl5pPr>
              <a:buNone/>
              <a:defRPr sz="3600">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2002596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42656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0772334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622673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3213509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0656642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2901691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149056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1559621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36866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6240094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1495550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lvl1pPr>
              <a:defRPr sz="4000" b="1">
                <a:solidFill>
                  <a:schemeClr val="bg1">
                    <a:lumMod val="85000"/>
                  </a:schemeClr>
                </a:solidFill>
              </a:defRPr>
            </a:lvl1pPr>
          </a:lstStyle>
          <a:p>
            <a:r>
              <a:rPr lang="en-US" dirty="0"/>
              <a:t>Click to edit Master title style</a:t>
            </a:r>
            <a:endParaRPr lang="en-SG" dirty="0"/>
          </a:p>
        </p:txBody>
      </p:sp>
      <p:sp>
        <p:nvSpPr>
          <p:cNvPr id="3" name="Content Placeholder 2"/>
          <p:cNvSpPr>
            <a:spLocks noGrp="1"/>
          </p:cNvSpPr>
          <p:nvPr>
            <p:ph idx="1"/>
          </p:nvPr>
        </p:nvSpPr>
        <p:spPr>
          <a:effectLst/>
        </p:spPr>
        <p:txBody>
          <a:bodyPr>
            <a:normAutofit/>
          </a:bodyPr>
          <a:lstStyle>
            <a:lvl1pPr>
              <a:buNone/>
              <a:defRPr sz="3600">
                <a:solidFill>
                  <a:schemeClr val="bg1">
                    <a:lumMod val="85000"/>
                  </a:schemeClr>
                </a:solidFill>
              </a:defRPr>
            </a:lvl1pPr>
            <a:lvl2pPr>
              <a:buNone/>
              <a:defRPr sz="3600">
                <a:solidFill>
                  <a:schemeClr val="bg1">
                    <a:lumMod val="85000"/>
                  </a:schemeClr>
                </a:solidFill>
              </a:defRPr>
            </a:lvl2pPr>
            <a:lvl3pPr>
              <a:buNone/>
              <a:defRPr sz="3600">
                <a:solidFill>
                  <a:schemeClr val="bg1">
                    <a:lumMod val="85000"/>
                  </a:schemeClr>
                </a:solidFill>
              </a:defRPr>
            </a:lvl3pPr>
            <a:lvl4pPr>
              <a:buNone/>
              <a:defRPr sz="3600">
                <a:solidFill>
                  <a:schemeClr val="bg1">
                    <a:lumMod val="85000"/>
                  </a:schemeClr>
                </a:solidFill>
              </a:defRPr>
            </a:lvl4pPr>
            <a:lvl5pPr>
              <a:buNone/>
              <a:defRPr sz="3600">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057512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1878939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9482177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52265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9707521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9886909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72403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732583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0131404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2690324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6137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5050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a:solidFill>
                  <a:srgbClr val="FFFF00"/>
                </a:solidFill>
              </a:defRPr>
            </a:lvl1pPr>
          </a:lstStyle>
          <a:p>
            <a:r>
              <a:rPr lang="en-US"/>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76975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4728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s">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711200" y="1066800"/>
            <a:ext cx="10776408" cy="4343400"/>
          </a:xfrm>
          <a:prstGeom prst="rect">
            <a:avLst/>
          </a:prstGeom>
        </p:spPr>
      </p:pic>
    </p:spTree>
    <p:extLst>
      <p:ext uri="{BB962C8B-B14F-4D97-AF65-F5344CB8AC3E}">
        <p14:creationId xmlns:p14="http://schemas.microsoft.com/office/powerpoint/2010/main" val="80728992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3.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4.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3.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539381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000" b="1" kern="1200">
          <a:solidFill>
            <a:srgbClr val="FFFF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69461614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000" b="1" kern="1200">
          <a:solidFill>
            <a:srgbClr val="FFFF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
        <p:nvSpPr>
          <p:cNvPr id="7" name="Rectangle 5"/>
          <p:cNvSpPr/>
          <p:nvPr userDrawn="1"/>
        </p:nvSpPr>
        <p:spPr>
          <a:xfrm>
            <a:off x="-240704" y="990601"/>
            <a:ext cx="12673408" cy="5442879"/>
          </a:xfrm>
          <a:custGeom>
            <a:avLst/>
            <a:gdLst/>
            <a:ahLst/>
            <a:cxnLst/>
            <a:rect l="l" t="t" r="r" b="b"/>
            <a:pathLst>
              <a:path w="9505056" h="5442879">
                <a:moveTo>
                  <a:pt x="3420380" y="0"/>
                </a:moveTo>
                <a:lnTo>
                  <a:pt x="3564396" y="119008"/>
                </a:lnTo>
                <a:lnTo>
                  <a:pt x="9505056" y="119008"/>
                </a:lnTo>
                <a:lnTo>
                  <a:pt x="9505056" y="5442879"/>
                </a:lnTo>
                <a:lnTo>
                  <a:pt x="0" y="5442879"/>
                </a:lnTo>
                <a:lnTo>
                  <a:pt x="0" y="119008"/>
                </a:lnTo>
                <a:lnTo>
                  <a:pt x="3276364" y="119008"/>
                </a:lnTo>
                <a:close/>
              </a:path>
            </a:pathLst>
          </a:cu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a:solidFill>
                <a:prstClr val="white"/>
              </a:solidFill>
            </a:endParaRPr>
          </a:p>
        </p:txBody>
      </p:sp>
      <p:sp>
        <p:nvSpPr>
          <p:cNvPr id="8" name="TextBox 7"/>
          <p:cNvSpPr txBox="1"/>
          <p:nvPr userDrawn="1"/>
        </p:nvSpPr>
        <p:spPr>
          <a:xfrm>
            <a:off x="4182716" y="340394"/>
            <a:ext cx="3306657" cy="1077218"/>
          </a:xfrm>
          <a:prstGeom prst="rect">
            <a:avLst/>
          </a:prstGeom>
          <a:noFill/>
        </p:spPr>
        <p:txBody>
          <a:bodyPr wrap="square" rtlCol="0">
            <a:spAutoFit/>
          </a:bodyPr>
          <a:lstStyle/>
          <a:p>
            <a:pPr marL="1350963" indent="-1350963"/>
            <a:r>
              <a:rPr lang="en-US" sz="3200" b="1" dirty="0">
                <a:solidFill>
                  <a:prstClr val="white">
                    <a:lumMod val="85000"/>
                  </a:prstClr>
                </a:solidFill>
                <a:effectLst>
                  <a:outerShdw blurRad="50800" dist="38100" dir="2700000" algn="tl" rotWithShape="0">
                    <a:prstClr val="black">
                      <a:alpha val="40000"/>
                    </a:prstClr>
                  </a:outerShdw>
                </a:effectLst>
              </a:rPr>
              <a:t>Architecture</a:t>
            </a:r>
            <a:endParaRPr lang="en-SG" sz="3200" b="1" dirty="0">
              <a:solidFill>
                <a:prstClr val="white">
                  <a:lumMod val="85000"/>
                </a:prstClr>
              </a:solidFill>
              <a:effectLst>
                <a:outerShdw blurRad="50800" dist="38100" dir="2700000" algn="tl" rotWithShape="0">
                  <a:prstClr val="black">
                    <a:alpha val="40000"/>
                  </a:prstClr>
                </a:outerShdw>
              </a:effectLst>
            </a:endParaRPr>
          </a:p>
          <a:p>
            <a:r>
              <a:rPr lang="en-US" sz="3200" dirty="0">
                <a:solidFill>
                  <a:prstClr val="white">
                    <a:lumMod val="85000"/>
                  </a:prstClr>
                </a:solidFill>
                <a:effectLst>
                  <a:outerShdw blurRad="50800" dist="38100" dir="2700000" algn="tl" rotWithShape="0">
                    <a:prstClr val="black">
                      <a:alpha val="40000"/>
                    </a:prstClr>
                  </a:outerShdw>
                </a:effectLst>
              </a:rPr>
              <a:t>   </a:t>
            </a:r>
            <a:endParaRPr lang="en-SG" sz="3200" b="1" dirty="0">
              <a:solidFill>
                <a:prstClr val="white">
                  <a:lumMod val="85000"/>
                </a:prst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00926149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07797978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31/3/2021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21127908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37.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hyperlink" Target="http://pollev.com/anaraya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8" Type="http://schemas.openxmlformats.org/officeDocument/2006/relationships/image" Target="../media/image370.emf"/><Relationship Id="rId13" Type="http://schemas.openxmlformats.org/officeDocument/2006/relationships/customXml" Target="../ink/ink30.xml"/><Relationship Id="rId3" Type="http://schemas.openxmlformats.org/officeDocument/2006/relationships/customXml" Target="../ink/ink25.xml"/><Relationship Id="rId7" Type="http://schemas.openxmlformats.org/officeDocument/2006/relationships/customXml" Target="../ink/ink27.xml"/><Relationship Id="rId12" Type="http://schemas.openxmlformats.org/officeDocument/2006/relationships/image" Target="../media/image390.emf"/><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361.emf"/><Relationship Id="rId11" Type="http://schemas.openxmlformats.org/officeDocument/2006/relationships/customXml" Target="../ink/ink29.xml"/><Relationship Id="rId5" Type="http://schemas.openxmlformats.org/officeDocument/2006/relationships/customXml" Target="../ink/ink26.xml"/><Relationship Id="rId10" Type="http://schemas.openxmlformats.org/officeDocument/2006/relationships/image" Target="../media/image381.emf"/><Relationship Id="rId4" Type="http://schemas.openxmlformats.org/officeDocument/2006/relationships/image" Target="../media/image350.emf"/><Relationship Id="rId9" Type="http://schemas.openxmlformats.org/officeDocument/2006/relationships/customXml" Target="../ink/ink28.xml"/><Relationship Id="rId14" Type="http://schemas.openxmlformats.org/officeDocument/2006/relationships/image" Target="../media/image401.emf"/></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1.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9.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63.emf"/><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customXml" Target="../ink/ink2.xml"/><Relationship Id="rId11" Type="http://schemas.openxmlformats.org/officeDocument/2006/relationships/image" Target="../media/image65.emf"/><Relationship Id="rId5" Type="http://schemas.openxmlformats.org/officeDocument/2006/relationships/image" Target="../media/image62.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4.em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image" Target="../media/image130.emf"/><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2.emf"/><Relationship Id="rId5" Type="http://schemas.openxmlformats.org/officeDocument/2006/relationships/customXml" Target="../ink/ink6.xml"/><Relationship Id="rId10" Type="http://schemas.openxmlformats.org/officeDocument/2006/relationships/image" Target="../media/image140.emf"/><Relationship Id="rId4" Type="http://schemas.openxmlformats.org/officeDocument/2006/relationships/image" Target="../media/image11.emf"/><Relationship Id="rId9" Type="http://schemas.openxmlformats.org/officeDocument/2006/relationships/customXml" Target="../ink/ink8.xml"/></Relationships>
</file>

<file path=ppt/slides/_rels/slide7.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customXml" Target="../ink/ink14.xml"/><Relationship Id="rId18" Type="http://schemas.openxmlformats.org/officeDocument/2006/relationships/image" Target="../media/image540.emf"/><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39.emf"/><Relationship Id="rId17" Type="http://schemas.openxmlformats.org/officeDocument/2006/relationships/customXml" Target="../ink/ink16.xml"/><Relationship Id="rId2" Type="http://schemas.openxmlformats.org/officeDocument/2006/relationships/notesSlide" Target="../notesSlides/notesSlide3.xml"/><Relationship Id="rId16" Type="http://schemas.openxmlformats.org/officeDocument/2006/relationships/image" Target="../media/image530.emf"/><Relationship Id="rId1" Type="http://schemas.openxmlformats.org/officeDocument/2006/relationships/slideLayout" Target="../slideLayouts/slideLayout16.xml"/><Relationship Id="rId6" Type="http://schemas.openxmlformats.org/officeDocument/2006/relationships/image" Target="../media/image36.emf"/><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5.xml"/><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customXml" Target="../ink/ink12.xml"/><Relationship Id="rId14" Type="http://schemas.openxmlformats.org/officeDocument/2006/relationships/image" Target="../media/image40.emf"/></Relationships>
</file>

<file path=ppt/slides/_rels/slide8.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7.emf"/><Relationship Id="rId12" Type="http://schemas.openxmlformats.org/officeDocument/2006/relationships/customXml" Target="../ink/ink22.xml"/><Relationship Id="rId2" Type="http://schemas.openxmlformats.org/officeDocument/2006/relationships/customXml" Target="../ink/ink17.xml"/><Relationship Id="rId1" Type="http://schemas.openxmlformats.org/officeDocument/2006/relationships/slideLayout" Target="../slideLayouts/slideLayout16.xml"/><Relationship Id="rId6" Type="http://schemas.openxmlformats.org/officeDocument/2006/relationships/customXml" Target="../ink/ink19.xml"/><Relationship Id="rId11" Type="http://schemas.openxmlformats.org/officeDocument/2006/relationships/image" Target="../media/image39.emf"/><Relationship Id="rId5" Type="http://schemas.openxmlformats.org/officeDocument/2006/relationships/image" Target="../media/image36.emf"/><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38.emf"/></Relationships>
</file>

<file path=ppt/slides/_rels/slide9.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9.png"/><Relationship Id="rId7" Type="http://schemas.openxmlformats.org/officeDocument/2006/relationships/image" Target="../media/image440.emf"/><Relationship Id="rId2" Type="http://schemas.openxmlformats.org/officeDocument/2006/relationships/image" Target="../media/image8.png"/><Relationship Id="rId1" Type="http://schemas.openxmlformats.org/officeDocument/2006/relationships/slideLayout" Target="../slideLayouts/slideLayout27.xml"/><Relationship Id="rId6" Type="http://schemas.openxmlformats.org/officeDocument/2006/relationships/customXml" Target="../ink/ink23.xml"/><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450.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4953740" y="1491415"/>
            <a:ext cx="4722826" cy="571455"/>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Content Placeholder 2"/>
          <p:cNvSpPr txBox="1">
            <a:spLocks/>
          </p:cNvSpPr>
          <p:nvPr/>
        </p:nvSpPr>
        <p:spPr>
          <a:xfrm>
            <a:off x="1640006" y="843455"/>
            <a:ext cx="8911988" cy="5794737"/>
          </a:xfrm>
          <a:prstGeom prst="rect">
            <a:avLst/>
          </a:prstGeom>
          <a:effectLst/>
        </p:spPr>
        <p:txBody>
          <a:bodyPr>
            <a:normAutofit/>
          </a:bodyPr>
          <a:lst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rgbClr val="FFFF00"/>
              </a:solidFill>
              <a:effectLst/>
              <a:uLnTx/>
              <a:uFillTx/>
              <a:latin typeface="Calibri"/>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Calibri"/>
                <a:ea typeface="+mn-ea"/>
                <a:cs typeface="+mn-cs"/>
              </a:rPr>
              <a:t>Join the session: </a:t>
            </a:r>
            <a:r>
              <a:rPr kumimoji="0" lang="en-US" sz="32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Calibri"/>
                <a:ea typeface="+mn-ea"/>
                <a:cs typeface="+mn-cs"/>
                <a:hlinkClick r:id="rId4"/>
              </a:rPr>
              <a:t>http://pollev.com/</a:t>
            </a:r>
            <a:r>
              <a:rPr kumimoji="0" lang="en-US" sz="32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Calibri"/>
                <a:ea typeface="+mn-ea"/>
                <a:cs typeface="+mn-cs"/>
                <a:hlinkClick r:id="rId4"/>
              </a:rPr>
              <a:t>anarayan</a:t>
            </a:r>
            <a:endParaRPr kumimoji="0" lang="en-US" sz="32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Calibri"/>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b="1" dirty="0">
              <a:solidFill>
                <a:prstClr val="black"/>
              </a:solidFill>
              <a:latin typeface="Calibri"/>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i="0" u="none" strike="noStrike" kern="1200" cap="none" spc="0" normalizeH="0" baseline="0" noProof="0" dirty="0">
                <a:ln>
                  <a:noFill/>
                </a:ln>
                <a:solidFill>
                  <a:schemeClr val="bg1">
                    <a:lumMod val="95000"/>
                  </a:schemeClr>
                </a:solidFill>
                <a:effectLst/>
                <a:uLnTx/>
                <a:uFillTx/>
                <a:latin typeface="Calibri"/>
                <a:ea typeface="+mn-ea"/>
                <a:cs typeface="+mn-cs"/>
              </a:rPr>
              <a:t>Archipelago session: </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b="1" dirty="0">
              <a:solidFill>
                <a:prstClr val="black"/>
              </a:solidFill>
              <a:latin typeface="Calibri"/>
            </a:endParaRPr>
          </a:p>
        </p:txBody>
      </p:sp>
      <p:sp>
        <p:nvSpPr>
          <p:cNvPr id="4" name="Title 1"/>
          <p:cNvSpPr txBox="1">
            <a:spLocks/>
          </p:cNvSpPr>
          <p:nvPr/>
        </p:nvSpPr>
        <p:spPr>
          <a:xfrm>
            <a:off x="2209800" y="140677"/>
            <a:ext cx="7772400" cy="587251"/>
          </a:xfrm>
          <a:prstGeom prst="rect">
            <a:avLst/>
          </a:prstGeom>
        </p:spPr>
        <p:txBody>
          <a:bodyPr>
            <a:normAutofit fontScale="90000" lnSpcReduction="10000"/>
          </a:bodyPr>
          <a:lst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Calibri"/>
                <a:ea typeface="+mj-ea"/>
                <a:cs typeface="+mj-cs"/>
              </a:rPr>
              <a:t>CS2113/T </a:t>
            </a:r>
            <a:r>
              <a:rPr kumimoji="0" lang="en-US" sz="4000" b="1" i="0" u="none" strike="noStrike" kern="1200" cap="none" spc="0" normalizeH="0" baseline="0" noProof="0" dirty="0">
                <a:ln>
                  <a:noFill/>
                </a:ln>
                <a:solidFill>
                  <a:prstClr val="white"/>
                </a:solidFill>
                <a:effectLst/>
                <a:uLnTx/>
                <a:uFillTx/>
                <a:latin typeface="Calibri"/>
                <a:ea typeface="+mj-ea"/>
                <a:cs typeface="+mj-cs"/>
              </a:rPr>
              <a:t>– Lecture 10</a:t>
            </a:r>
          </a:p>
        </p:txBody>
      </p:sp>
      <p:sp>
        <p:nvSpPr>
          <p:cNvPr id="6" name="Rounded Rectangle 5"/>
          <p:cNvSpPr/>
          <p:nvPr/>
        </p:nvSpPr>
        <p:spPr>
          <a:xfrm rot="5400000">
            <a:off x="8900833" y="3096176"/>
            <a:ext cx="5916686" cy="6656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This lecture will be recorded</a:t>
            </a:r>
            <a:endParaRPr kumimoji="0" lang="en-SG" sz="3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ounded Rectangle 6"/>
          <p:cNvSpPr/>
          <p:nvPr/>
        </p:nvSpPr>
        <p:spPr>
          <a:xfrm rot="16200000">
            <a:off x="-2625519" y="3096177"/>
            <a:ext cx="5916686" cy="6656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This lecture will be recorded</a:t>
            </a:r>
            <a:endParaRPr kumimoji="0" lang="en-SG" sz="36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p:cNvSpPr txBox="1"/>
          <p:nvPr/>
        </p:nvSpPr>
        <p:spPr>
          <a:xfrm>
            <a:off x="3426051" y="5587346"/>
            <a:ext cx="7336624"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alibri"/>
                <a:ea typeface="+mn-ea"/>
                <a:cs typeface="+mn-cs"/>
              </a:rPr>
              <a:t>Disclaimer: There is a question towards the end of the lecture today</a:t>
            </a:r>
            <a:endParaRPr kumimoji="0" lang="en-SG" sz="2000" b="1" i="0" u="none" strike="noStrike" kern="1200" cap="none" spc="0" normalizeH="0" baseline="0" noProof="0" dirty="0">
              <a:ln>
                <a:noFill/>
              </a:ln>
              <a:solidFill>
                <a:srgbClr val="FFFF00"/>
              </a:solidFill>
              <a:effectLst/>
              <a:uLnTx/>
              <a:uFillTx/>
              <a:latin typeface="Calibri"/>
              <a:ea typeface="+mn-ea"/>
              <a:cs typeface="+mn-cs"/>
            </a:endParaRPr>
          </a:p>
        </p:txBody>
      </p:sp>
      <p:pic>
        <p:nvPicPr>
          <p:cNvPr id="1026" name="Picture 2">
            <a:extLst>
              <a:ext uri="{FF2B5EF4-FFF2-40B4-BE49-F238E27FC236}">
                <a16:creationId xmlns:a16="http://schemas.microsoft.com/office/drawing/2014/main" id="{FDB53676-666A-43C4-81E3-6804EDC63F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264" y="2740949"/>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4817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1295401"/>
            <a:ext cx="6096000" cy="461665"/>
          </a:xfrm>
          <a:prstGeom prst="rect">
            <a:avLst/>
          </a:prstGeom>
          <a:noFill/>
        </p:spPr>
        <p:txBody>
          <a:bodyPr wrap="square" rtlCol="0">
            <a:spAutoFit/>
          </a:bodyPr>
          <a:lstStyle/>
          <a:p>
            <a:r>
              <a:rPr lang="en-US" sz="2400" b="1" dirty="0">
                <a:solidFill>
                  <a:srgbClr val="00B050"/>
                </a:solidFill>
                <a:latin typeface="Calibri"/>
              </a:rPr>
              <a:t>Address Book Level 4 </a:t>
            </a:r>
            <a:r>
              <a:rPr lang="en-US" sz="2400" b="1" dirty="0">
                <a:solidFill>
                  <a:srgbClr val="C00000"/>
                </a:solidFill>
                <a:latin typeface="Calibri"/>
              </a:rPr>
              <a:t>(200+ classes, 10 </a:t>
            </a:r>
            <a:r>
              <a:rPr lang="en-US" sz="2400" b="1" dirty="0" err="1">
                <a:solidFill>
                  <a:srgbClr val="C00000"/>
                </a:solidFill>
                <a:latin typeface="Calibri"/>
              </a:rPr>
              <a:t>KLoC</a:t>
            </a:r>
            <a:r>
              <a:rPr lang="en-US" sz="2400" b="1" dirty="0">
                <a:solidFill>
                  <a:srgbClr val="C00000"/>
                </a:solidFill>
                <a:latin typeface="Calibri"/>
              </a:rPr>
              <a:t>)</a:t>
            </a:r>
            <a:endParaRPr lang="en-SG" sz="2400" b="1" dirty="0">
              <a:solidFill>
                <a:srgbClr val="C00000"/>
              </a:solidFill>
              <a:latin typeface="Calibri"/>
            </a:endParaRPr>
          </a:p>
        </p:txBody>
      </p:sp>
      <p:pic>
        <p:nvPicPr>
          <p:cNvPr id="1026" name="Picture 2" descr="https://github.com/se-edu/addressbook-level4/raw/master/docs/images/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50428"/>
            <a:ext cx="8229600" cy="388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7651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restuarant" descr="http://upload.wikimedia.org/wikipedia/commons/4/4b/Restaurant.jpg"/>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7686" r="12145" b="21015"/>
          <a:stretch/>
        </p:blipFill>
        <p:spPr bwMode="auto">
          <a:xfrm>
            <a:off x="1524000" y="-89675"/>
            <a:ext cx="9144000" cy="6947675"/>
          </a:xfrm>
          <a:prstGeom prst="rect">
            <a:avLst/>
          </a:prstGeom>
          <a:noFill/>
          <a:extLst>
            <a:ext uri="{909E8E84-426E-40DD-AFC4-6F175D3DCCD1}">
              <a14:hiddenFill xmlns:a14="http://schemas.microsoft.com/office/drawing/2010/main">
                <a:solidFill>
                  <a:srgbClr val="FFFFFF"/>
                </a:solidFill>
              </a14:hiddenFill>
            </a:ext>
          </a:extLst>
        </p:spPr>
      </p:pic>
      <p:sp>
        <p:nvSpPr>
          <p:cNvPr id="5" name="rest list"/>
          <p:cNvSpPr/>
          <p:nvPr/>
        </p:nvSpPr>
        <p:spPr>
          <a:xfrm>
            <a:off x="1981200" y="3581400"/>
            <a:ext cx="4191000" cy="32004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628650" indent="-360363">
              <a:buFont typeface="Arial" panose="020B0604020202020204" pitchFamily="34" charset="0"/>
              <a:buChar char="•"/>
              <a:tabLst>
                <a:tab pos="628650" algn="l"/>
              </a:tabLst>
            </a:pPr>
            <a:endParaRPr lang="en-US" sz="2400" dirty="0">
              <a:solidFill>
                <a:srgbClr val="FFFF00"/>
              </a:solidFill>
              <a:latin typeface="Calibri"/>
            </a:endParaRPr>
          </a:p>
          <a:p>
            <a:pPr marL="628650" indent="-360363">
              <a:buFont typeface="Arial" panose="020B0604020202020204" pitchFamily="34" charset="0"/>
              <a:buChar char="•"/>
              <a:tabLst>
                <a:tab pos="628650" algn="l"/>
              </a:tabLst>
            </a:pPr>
            <a:r>
              <a:rPr lang="en-US" sz="2400" dirty="0">
                <a:solidFill>
                  <a:srgbClr val="FFFF00"/>
                </a:solidFill>
                <a:latin typeface="Calibri"/>
              </a:rPr>
              <a:t>1 chef</a:t>
            </a:r>
          </a:p>
          <a:p>
            <a:pPr marL="628650" indent="-360363">
              <a:buFont typeface="Arial" panose="020B0604020202020204" pitchFamily="34" charset="0"/>
              <a:buChar char="•"/>
              <a:tabLst>
                <a:tab pos="628650" algn="l"/>
              </a:tabLst>
            </a:pPr>
            <a:r>
              <a:rPr lang="en-US" sz="2400" dirty="0">
                <a:solidFill>
                  <a:srgbClr val="FFFF00"/>
                </a:solidFill>
                <a:latin typeface="Calibri"/>
              </a:rPr>
              <a:t>2 waiters</a:t>
            </a:r>
          </a:p>
          <a:p>
            <a:pPr marL="628650" indent="-360363">
              <a:buFont typeface="Arial" panose="020B0604020202020204" pitchFamily="34" charset="0"/>
              <a:buChar char="•"/>
              <a:tabLst>
                <a:tab pos="628650" algn="l"/>
              </a:tabLst>
            </a:pPr>
            <a:r>
              <a:rPr lang="en-US" sz="2400" dirty="0">
                <a:solidFill>
                  <a:srgbClr val="FFFF00"/>
                </a:solidFill>
                <a:latin typeface="Calibri"/>
              </a:rPr>
              <a:t>1 cashier</a:t>
            </a:r>
          </a:p>
          <a:p>
            <a:pPr marL="628650" indent="-360363">
              <a:buFont typeface="Arial" panose="020B0604020202020204" pitchFamily="34" charset="0"/>
              <a:buChar char="•"/>
              <a:tabLst>
                <a:tab pos="628650" algn="l"/>
              </a:tabLst>
            </a:pPr>
            <a:r>
              <a:rPr lang="en-US" sz="2400" dirty="0">
                <a:solidFill>
                  <a:srgbClr val="FFFF00"/>
                </a:solidFill>
                <a:latin typeface="Calibri"/>
              </a:rPr>
              <a:t>1 part time accountant</a:t>
            </a:r>
          </a:p>
          <a:p>
            <a:pPr marL="628650" indent="-360363">
              <a:buFont typeface="Arial" panose="020B0604020202020204" pitchFamily="34" charset="0"/>
              <a:buChar char="•"/>
              <a:tabLst>
                <a:tab pos="628650" algn="l"/>
              </a:tabLst>
            </a:pPr>
            <a:r>
              <a:rPr lang="en-US" sz="2400" dirty="0">
                <a:solidFill>
                  <a:srgbClr val="FFFF00"/>
                </a:solidFill>
                <a:latin typeface="Calibri"/>
              </a:rPr>
              <a:t>1 manager</a:t>
            </a:r>
          </a:p>
          <a:p>
            <a:pPr marL="628650" indent="-360363">
              <a:buFont typeface="Arial" panose="020B0604020202020204" pitchFamily="34" charset="0"/>
              <a:buChar char="•"/>
              <a:tabLst>
                <a:tab pos="628650" algn="l"/>
              </a:tabLst>
            </a:pPr>
            <a:r>
              <a:rPr lang="en-US" sz="2400" dirty="0">
                <a:solidFill>
                  <a:srgbClr val="FFFF00"/>
                </a:solidFill>
                <a:latin typeface="Calibri"/>
              </a:rPr>
              <a:t>1 cash register</a:t>
            </a:r>
          </a:p>
          <a:p>
            <a:pPr marL="628650" indent="-360363">
              <a:buFont typeface="Arial" panose="020B0604020202020204" pitchFamily="34" charset="0"/>
              <a:buChar char="•"/>
              <a:tabLst>
                <a:tab pos="628650" algn="l"/>
              </a:tabLst>
            </a:pPr>
            <a:r>
              <a:rPr lang="en-US" sz="2400" dirty="0">
                <a:solidFill>
                  <a:srgbClr val="FFFF00"/>
                </a:solidFill>
                <a:latin typeface="Calibri"/>
              </a:rPr>
              <a:t>1 stove</a:t>
            </a:r>
          </a:p>
          <a:p>
            <a:pPr marL="268287">
              <a:tabLst>
                <a:tab pos="628650" algn="l"/>
              </a:tabLst>
            </a:pPr>
            <a:endParaRPr lang="en-SG" sz="2400" dirty="0">
              <a:solidFill>
                <a:srgbClr val="FFFF00"/>
              </a:solidFill>
              <a:latin typeface="Calibri"/>
            </a:endParaRPr>
          </a:p>
        </p:txBody>
      </p:sp>
      <p:sp>
        <p:nvSpPr>
          <p:cNvPr id="4" name="TextBox 3"/>
          <p:cNvSpPr txBox="1"/>
          <p:nvPr/>
        </p:nvSpPr>
        <p:spPr>
          <a:xfrm>
            <a:off x="6324600" y="3581400"/>
            <a:ext cx="4140198" cy="32004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marL="628650" indent="-360363">
              <a:buFont typeface="Arial" panose="020B0604020202020204" pitchFamily="34" charset="0"/>
              <a:buChar char="•"/>
              <a:tabLst>
                <a:tab pos="628650" algn="l"/>
              </a:tabLst>
              <a:defRPr sz="2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olidFill>
                <a:prstClr val="white"/>
              </a:solidFill>
              <a:latin typeface="Calibri"/>
            </a:endParaRPr>
          </a:p>
          <a:p>
            <a:r>
              <a:rPr lang="en-US" dirty="0">
                <a:solidFill>
                  <a:prstClr val="white"/>
                </a:solidFill>
                <a:latin typeface="Calibri"/>
              </a:rPr>
              <a:t>Serve tea</a:t>
            </a:r>
          </a:p>
          <a:p>
            <a:r>
              <a:rPr lang="en-US" sz="2000" dirty="0">
                <a:solidFill>
                  <a:prstClr val="white"/>
                </a:solidFill>
                <a:latin typeface="Calibri"/>
              </a:rPr>
              <a:t>Clean table</a:t>
            </a:r>
          </a:p>
          <a:p>
            <a:r>
              <a:rPr lang="en-US" sz="1800" dirty="0">
                <a:solidFill>
                  <a:prstClr val="white"/>
                </a:solidFill>
                <a:latin typeface="Calibri"/>
              </a:rPr>
              <a:t>Toast bread</a:t>
            </a:r>
          </a:p>
          <a:p>
            <a:r>
              <a:rPr lang="en-US" sz="1600" dirty="0">
                <a:solidFill>
                  <a:prstClr val="white"/>
                </a:solidFill>
                <a:latin typeface="Calibri"/>
              </a:rPr>
              <a:t>Cut bread</a:t>
            </a:r>
          </a:p>
          <a:p>
            <a:r>
              <a:rPr lang="en-US" sz="1600" dirty="0">
                <a:solidFill>
                  <a:prstClr val="white"/>
                </a:solidFill>
                <a:latin typeface="Calibri"/>
              </a:rPr>
              <a:t>Accept payment</a:t>
            </a:r>
          </a:p>
          <a:p>
            <a:r>
              <a:rPr lang="en-US" sz="1600" dirty="0">
                <a:solidFill>
                  <a:prstClr val="white"/>
                </a:solidFill>
                <a:latin typeface="Calibri"/>
              </a:rPr>
              <a:t>Give change</a:t>
            </a:r>
          </a:p>
          <a:p>
            <a:r>
              <a:rPr lang="en-US" sz="1400" dirty="0">
                <a:solidFill>
                  <a:prstClr val="white"/>
                </a:solidFill>
                <a:latin typeface="Calibri"/>
              </a:rPr>
              <a:t>Issue receipt</a:t>
            </a:r>
          </a:p>
          <a:p>
            <a:r>
              <a:rPr lang="en-US" sz="1200" dirty="0">
                <a:solidFill>
                  <a:prstClr val="white"/>
                </a:solidFill>
                <a:latin typeface="Calibri"/>
              </a:rPr>
              <a:t>Wash utensils</a:t>
            </a:r>
          </a:p>
          <a:p>
            <a:r>
              <a:rPr lang="en-US" sz="1200" dirty="0">
                <a:solidFill>
                  <a:prstClr val="white"/>
                </a:solidFill>
                <a:latin typeface="Calibri"/>
              </a:rPr>
              <a:t>Pay bills</a:t>
            </a:r>
          </a:p>
          <a:p>
            <a:r>
              <a:rPr lang="en-US" sz="1100" dirty="0">
                <a:solidFill>
                  <a:prstClr val="white"/>
                </a:solidFill>
                <a:latin typeface="Calibri"/>
              </a:rPr>
              <a:t>Order supplies</a:t>
            </a:r>
          </a:p>
          <a:p>
            <a:r>
              <a:rPr lang="en-US" sz="1100" dirty="0">
                <a:solidFill>
                  <a:prstClr val="white"/>
                </a:solidFill>
                <a:latin typeface="Calibri"/>
              </a:rPr>
              <a:t>…… … … </a:t>
            </a:r>
          </a:p>
          <a:p>
            <a:pPr marL="268287" indent="0">
              <a:buNone/>
            </a:pPr>
            <a:endParaRPr lang="en-US" sz="1100" dirty="0">
              <a:solidFill>
                <a:prstClr val="white"/>
              </a:solidFill>
              <a:latin typeface="Calibri"/>
            </a:endParaRPr>
          </a:p>
          <a:p>
            <a:endParaRPr lang="en-SG" sz="1100" dirty="0">
              <a:solidFill>
                <a:prstClr val="white"/>
              </a:solidFill>
              <a:latin typeface="Calibri"/>
            </a:endParaRPr>
          </a:p>
        </p:txBody>
      </p:sp>
      <p:sp>
        <p:nvSpPr>
          <p:cNvPr id="6" name="tea list"/>
          <p:cNvSpPr/>
          <p:nvPr/>
        </p:nvSpPr>
        <p:spPr>
          <a:xfrm>
            <a:off x="6273798" y="762000"/>
            <a:ext cx="4191000" cy="32004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628650" indent="-360363">
              <a:buFont typeface="Arial" panose="020B0604020202020204" pitchFamily="34" charset="0"/>
              <a:buChar char="•"/>
              <a:tabLst>
                <a:tab pos="628650" algn="l"/>
              </a:tabLst>
            </a:pPr>
            <a:endParaRPr lang="en-US" sz="2400" dirty="0">
              <a:solidFill>
                <a:prstClr val="white"/>
              </a:solidFill>
              <a:latin typeface="Calibri"/>
            </a:endParaRPr>
          </a:p>
          <a:p>
            <a:pPr marL="628650" indent="-360363">
              <a:buFont typeface="Arial" panose="020B0604020202020204" pitchFamily="34" charset="0"/>
              <a:buChar char="•"/>
              <a:tabLst>
                <a:tab pos="628650" algn="l"/>
              </a:tabLst>
            </a:pPr>
            <a:r>
              <a:rPr lang="en-US" sz="2400" dirty="0">
                <a:solidFill>
                  <a:prstClr val="white"/>
                </a:solidFill>
                <a:latin typeface="Calibri"/>
              </a:rPr>
              <a:t>Boil water</a:t>
            </a:r>
          </a:p>
          <a:p>
            <a:pPr marL="628650" indent="-360363">
              <a:buFont typeface="Arial" panose="020B0604020202020204" pitchFamily="34" charset="0"/>
              <a:buChar char="•"/>
              <a:tabLst>
                <a:tab pos="628650" algn="l"/>
              </a:tabLst>
            </a:pPr>
            <a:r>
              <a:rPr lang="en-US" sz="2400" dirty="0">
                <a:solidFill>
                  <a:prstClr val="white"/>
                </a:solidFill>
                <a:latin typeface="Calibri"/>
              </a:rPr>
              <a:t>Put tea leaves in strainer</a:t>
            </a:r>
          </a:p>
          <a:p>
            <a:pPr marL="628650" indent="-360363">
              <a:buFont typeface="Arial" panose="020B0604020202020204" pitchFamily="34" charset="0"/>
              <a:buChar char="•"/>
              <a:tabLst>
                <a:tab pos="628650" algn="l"/>
              </a:tabLst>
            </a:pPr>
            <a:r>
              <a:rPr lang="en-US" sz="2400" dirty="0">
                <a:solidFill>
                  <a:prstClr val="white"/>
                </a:solidFill>
                <a:latin typeface="Calibri"/>
              </a:rPr>
              <a:t>Add hot water</a:t>
            </a:r>
          </a:p>
          <a:p>
            <a:pPr marL="628650" indent="-360363">
              <a:buFont typeface="Arial" panose="020B0604020202020204" pitchFamily="34" charset="0"/>
              <a:buChar char="•"/>
              <a:tabLst>
                <a:tab pos="628650" algn="l"/>
              </a:tabLst>
            </a:pPr>
            <a:r>
              <a:rPr lang="en-US" sz="2400" dirty="0">
                <a:solidFill>
                  <a:prstClr val="white"/>
                </a:solidFill>
                <a:latin typeface="Calibri"/>
              </a:rPr>
              <a:t>Steep for a while</a:t>
            </a:r>
          </a:p>
          <a:p>
            <a:pPr marL="628650" indent="-360363">
              <a:buFont typeface="Arial" panose="020B0604020202020204" pitchFamily="34" charset="0"/>
              <a:buChar char="•"/>
              <a:tabLst>
                <a:tab pos="628650" algn="l"/>
              </a:tabLst>
            </a:pPr>
            <a:r>
              <a:rPr lang="en-US" sz="2400" dirty="0">
                <a:solidFill>
                  <a:prstClr val="white"/>
                </a:solidFill>
                <a:latin typeface="Calibri"/>
              </a:rPr>
              <a:t>Remove strainer</a:t>
            </a:r>
          </a:p>
          <a:p>
            <a:pPr marL="628650" indent="-360363">
              <a:buFont typeface="Arial" panose="020B0604020202020204" pitchFamily="34" charset="0"/>
              <a:buChar char="•"/>
              <a:tabLst>
                <a:tab pos="628650" algn="l"/>
              </a:tabLst>
            </a:pPr>
            <a:r>
              <a:rPr lang="en-US" sz="2400" dirty="0">
                <a:solidFill>
                  <a:prstClr val="white"/>
                </a:solidFill>
                <a:latin typeface="Calibri"/>
              </a:rPr>
              <a:t>Add milk and sugar</a:t>
            </a:r>
            <a:endParaRPr lang="en-SG" sz="2400" dirty="0">
              <a:solidFill>
                <a:prstClr val="white"/>
              </a:solidFill>
              <a:latin typeface="Calibri"/>
            </a:endParaRPr>
          </a:p>
        </p:txBody>
      </p:sp>
      <p:sp>
        <p:nvSpPr>
          <p:cNvPr id="7" name="Rectangle 1"/>
          <p:cNvSpPr/>
          <p:nvPr/>
        </p:nvSpPr>
        <p:spPr>
          <a:xfrm>
            <a:off x="1981200" y="2514600"/>
            <a:ext cx="4191000" cy="10668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400" dirty="0">
              <a:solidFill>
                <a:srgbClr val="FFFF00"/>
              </a:solidFill>
              <a:latin typeface="Calibri"/>
            </a:endParaRPr>
          </a:p>
          <a:p>
            <a:pPr marL="268287">
              <a:tabLst>
                <a:tab pos="628650" algn="l"/>
              </a:tabLst>
            </a:pPr>
            <a:r>
              <a:rPr lang="en-US" sz="3200" dirty="0">
                <a:solidFill>
                  <a:srgbClr val="FFFF00"/>
                </a:solidFill>
                <a:latin typeface="Calibri"/>
              </a:rPr>
              <a:t>OOP </a:t>
            </a:r>
            <a:endParaRPr lang="en-SG" sz="3200" dirty="0">
              <a:solidFill>
                <a:srgbClr val="FFFF00"/>
              </a:solidFill>
              <a:latin typeface="Calibri"/>
            </a:endParaRPr>
          </a:p>
        </p:txBody>
      </p:sp>
      <p:sp>
        <p:nvSpPr>
          <p:cNvPr id="8" name="Rectangle 6"/>
          <p:cNvSpPr/>
          <p:nvPr/>
        </p:nvSpPr>
        <p:spPr>
          <a:xfrm>
            <a:off x="6324600" y="-89675"/>
            <a:ext cx="4191000" cy="10668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400" dirty="0">
              <a:solidFill>
                <a:srgbClr val="FFFF00"/>
              </a:solidFill>
              <a:latin typeface="Calibri"/>
            </a:endParaRPr>
          </a:p>
          <a:p>
            <a:pPr marL="268287">
              <a:tabLst>
                <a:tab pos="628650" algn="l"/>
              </a:tabLst>
            </a:pPr>
            <a:r>
              <a:rPr lang="en-US" sz="3200" dirty="0">
                <a:solidFill>
                  <a:srgbClr val="FFFF00"/>
                </a:solidFill>
                <a:latin typeface="Calibri"/>
              </a:rPr>
              <a:t>Procedural</a:t>
            </a:r>
            <a:endParaRPr lang="en-SG" sz="3200" dirty="0">
              <a:solidFill>
                <a:srgbClr val="FFFF00"/>
              </a:solidFill>
              <a:latin typeface="Calibri"/>
            </a:endParaRPr>
          </a:p>
        </p:txBody>
      </p:sp>
      <p:sp>
        <p:nvSpPr>
          <p:cNvPr id="9" name="Rectangle 1"/>
          <p:cNvSpPr/>
          <p:nvPr/>
        </p:nvSpPr>
        <p:spPr>
          <a:xfrm>
            <a:off x="2031999" y="1447799"/>
            <a:ext cx="4191000" cy="1216269"/>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200" dirty="0">
              <a:solidFill>
                <a:srgbClr val="FFFF00"/>
              </a:solidFill>
              <a:latin typeface="Calibri"/>
            </a:endParaRPr>
          </a:p>
          <a:p>
            <a:pPr marL="268287">
              <a:tabLst>
                <a:tab pos="628650" algn="l"/>
              </a:tabLst>
            </a:pPr>
            <a:r>
              <a:rPr lang="en-US" sz="2800" dirty="0">
                <a:solidFill>
                  <a:srgbClr val="FFFF00"/>
                </a:solidFill>
                <a:latin typeface="Calibri"/>
              </a:rPr>
              <a:t>Designing OOP software needs OOP thinking</a:t>
            </a:r>
            <a:endParaRPr lang="en-SG" sz="2800" dirty="0">
              <a:solidFill>
                <a:srgbClr val="FFFF00"/>
              </a:solidFill>
              <a:latin typeface="Calibri"/>
            </a:endParaRPr>
          </a:p>
        </p:txBody>
      </p:sp>
    </p:spTree>
    <p:extLst>
      <p:ext uri="{BB962C8B-B14F-4D97-AF65-F5344CB8AC3E}">
        <p14:creationId xmlns:p14="http://schemas.microsoft.com/office/powerpoint/2010/main" val="299163583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restuarant" descr="http://upload.wikimedia.org/wikipedia/commons/4/4b/Restaurant.jpg"/>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7686" r="12145" b="21015"/>
          <a:stretch/>
        </p:blipFill>
        <p:spPr bwMode="auto">
          <a:xfrm>
            <a:off x="1524000" y="-89675"/>
            <a:ext cx="9144000" cy="6947675"/>
          </a:xfrm>
          <a:prstGeom prst="rect">
            <a:avLst/>
          </a:prstGeom>
          <a:noFill/>
          <a:extLst>
            <a:ext uri="{909E8E84-426E-40DD-AFC4-6F175D3DCCD1}">
              <a14:hiddenFill xmlns:a14="http://schemas.microsoft.com/office/drawing/2010/main">
                <a:solidFill>
                  <a:srgbClr val="FFFFFF"/>
                </a:solidFill>
              </a14:hiddenFill>
            </a:ext>
          </a:extLst>
        </p:spPr>
      </p:pic>
      <p:sp>
        <p:nvSpPr>
          <p:cNvPr id="5" name="rest list"/>
          <p:cNvSpPr/>
          <p:nvPr/>
        </p:nvSpPr>
        <p:spPr>
          <a:xfrm>
            <a:off x="1981200" y="3581400"/>
            <a:ext cx="4191000" cy="32004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628650" indent="-360363">
              <a:buFont typeface="Arial" panose="020B0604020202020204" pitchFamily="34" charset="0"/>
              <a:buChar char="•"/>
              <a:tabLst>
                <a:tab pos="628650" algn="l"/>
              </a:tabLst>
            </a:pPr>
            <a:endParaRPr lang="en-US" sz="2400" dirty="0">
              <a:solidFill>
                <a:prstClr val="white"/>
              </a:solidFill>
              <a:latin typeface="Calibri"/>
            </a:endParaRPr>
          </a:p>
          <a:p>
            <a:pPr marL="628650" indent="-360363">
              <a:buFont typeface="Arial" panose="020B0604020202020204" pitchFamily="34" charset="0"/>
              <a:buChar char="•"/>
              <a:tabLst>
                <a:tab pos="628650" algn="l"/>
              </a:tabLst>
            </a:pPr>
            <a:r>
              <a:rPr lang="en-US" sz="2400" dirty="0">
                <a:solidFill>
                  <a:prstClr val="white"/>
                </a:solidFill>
                <a:latin typeface="Calibri"/>
              </a:rPr>
              <a:t>1 chef</a:t>
            </a:r>
          </a:p>
          <a:p>
            <a:pPr marL="628650" indent="-360363">
              <a:buFont typeface="Arial" panose="020B0604020202020204" pitchFamily="34" charset="0"/>
              <a:buChar char="•"/>
              <a:tabLst>
                <a:tab pos="628650" algn="l"/>
              </a:tabLst>
            </a:pPr>
            <a:r>
              <a:rPr lang="en-US" sz="2400" dirty="0">
                <a:solidFill>
                  <a:prstClr val="white"/>
                </a:solidFill>
                <a:latin typeface="Calibri"/>
              </a:rPr>
              <a:t>2 waiters</a:t>
            </a:r>
          </a:p>
          <a:p>
            <a:pPr marL="628650" indent="-360363">
              <a:buFont typeface="Arial" panose="020B0604020202020204" pitchFamily="34" charset="0"/>
              <a:buChar char="•"/>
              <a:tabLst>
                <a:tab pos="628650" algn="l"/>
              </a:tabLst>
            </a:pPr>
            <a:r>
              <a:rPr lang="en-US" sz="2400" dirty="0">
                <a:solidFill>
                  <a:prstClr val="white"/>
                </a:solidFill>
                <a:latin typeface="Calibri"/>
              </a:rPr>
              <a:t>1 cashier</a:t>
            </a:r>
          </a:p>
          <a:p>
            <a:pPr marL="628650" indent="-360363">
              <a:buFont typeface="Arial" panose="020B0604020202020204" pitchFamily="34" charset="0"/>
              <a:buChar char="•"/>
              <a:tabLst>
                <a:tab pos="628650" algn="l"/>
              </a:tabLst>
            </a:pPr>
            <a:r>
              <a:rPr lang="en-US" sz="2400" dirty="0">
                <a:solidFill>
                  <a:prstClr val="white"/>
                </a:solidFill>
                <a:latin typeface="Calibri"/>
              </a:rPr>
              <a:t>1 part time accountant</a:t>
            </a:r>
          </a:p>
          <a:p>
            <a:pPr marL="628650" indent="-360363">
              <a:buFont typeface="Arial" panose="020B0604020202020204" pitchFamily="34" charset="0"/>
              <a:buChar char="•"/>
              <a:tabLst>
                <a:tab pos="628650" algn="l"/>
              </a:tabLst>
            </a:pPr>
            <a:r>
              <a:rPr lang="en-US" sz="2400" dirty="0">
                <a:solidFill>
                  <a:prstClr val="white"/>
                </a:solidFill>
                <a:latin typeface="Calibri"/>
              </a:rPr>
              <a:t>1 manager</a:t>
            </a:r>
          </a:p>
          <a:p>
            <a:pPr marL="628650" indent="-360363">
              <a:buFont typeface="Arial" panose="020B0604020202020204" pitchFamily="34" charset="0"/>
              <a:buChar char="•"/>
              <a:tabLst>
                <a:tab pos="628650" algn="l"/>
              </a:tabLst>
            </a:pPr>
            <a:r>
              <a:rPr lang="en-US" sz="2400" dirty="0">
                <a:solidFill>
                  <a:prstClr val="white"/>
                </a:solidFill>
                <a:latin typeface="Calibri"/>
              </a:rPr>
              <a:t>1 cash register</a:t>
            </a:r>
          </a:p>
          <a:p>
            <a:pPr marL="628650" indent="-360363">
              <a:buFont typeface="Arial" panose="020B0604020202020204" pitchFamily="34" charset="0"/>
              <a:buChar char="•"/>
              <a:tabLst>
                <a:tab pos="628650" algn="l"/>
              </a:tabLst>
            </a:pPr>
            <a:r>
              <a:rPr lang="en-US" sz="2400" dirty="0">
                <a:solidFill>
                  <a:prstClr val="white"/>
                </a:solidFill>
                <a:latin typeface="Calibri"/>
              </a:rPr>
              <a:t>1 stove</a:t>
            </a:r>
          </a:p>
          <a:p>
            <a:pPr marL="268287">
              <a:tabLst>
                <a:tab pos="628650" algn="l"/>
              </a:tabLst>
            </a:pPr>
            <a:endParaRPr lang="en-SG" sz="2400" dirty="0">
              <a:solidFill>
                <a:prstClr val="white"/>
              </a:solidFill>
              <a:latin typeface="Calibri"/>
            </a:endParaRPr>
          </a:p>
        </p:txBody>
      </p:sp>
      <p:sp>
        <p:nvSpPr>
          <p:cNvPr id="6" name="tea list"/>
          <p:cNvSpPr/>
          <p:nvPr/>
        </p:nvSpPr>
        <p:spPr>
          <a:xfrm>
            <a:off x="6273798" y="3581400"/>
            <a:ext cx="4191000" cy="32004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68287">
              <a:tabLst>
                <a:tab pos="628650" algn="l"/>
              </a:tabLst>
            </a:pPr>
            <a:endParaRPr lang="en-US" sz="2400" dirty="0">
              <a:solidFill>
                <a:prstClr val="white"/>
              </a:solidFill>
              <a:latin typeface="Calibri"/>
            </a:endParaRPr>
          </a:p>
          <a:p>
            <a:pPr marL="268287">
              <a:tabLst>
                <a:tab pos="628650" algn="l"/>
              </a:tabLst>
            </a:pPr>
            <a:r>
              <a:rPr lang="en-US" sz="2400" b="1" dirty="0">
                <a:solidFill>
                  <a:srgbClr val="FFFF00"/>
                </a:solidFill>
                <a:latin typeface="Calibri"/>
              </a:rPr>
              <a:t>Divisions/Departments</a:t>
            </a:r>
          </a:p>
          <a:p>
            <a:pPr marL="628650" indent="-360363">
              <a:buFont typeface="Arial" panose="020B0604020202020204" pitchFamily="34" charset="0"/>
              <a:buChar char="•"/>
              <a:tabLst>
                <a:tab pos="628650" algn="l"/>
              </a:tabLst>
            </a:pPr>
            <a:r>
              <a:rPr lang="en-US" sz="2400" dirty="0">
                <a:solidFill>
                  <a:srgbClr val="FFFF00"/>
                </a:solidFill>
                <a:latin typeface="Calibri"/>
              </a:rPr>
              <a:t>Kitchen</a:t>
            </a:r>
          </a:p>
          <a:p>
            <a:pPr marL="628650" indent="-360363">
              <a:buFont typeface="Arial" panose="020B0604020202020204" pitchFamily="34" charset="0"/>
              <a:buChar char="•"/>
              <a:tabLst>
                <a:tab pos="628650" algn="l"/>
              </a:tabLst>
            </a:pPr>
            <a:r>
              <a:rPr lang="en-US" sz="2400" dirty="0">
                <a:solidFill>
                  <a:srgbClr val="FFFF00"/>
                </a:solidFill>
                <a:latin typeface="Calibri"/>
              </a:rPr>
              <a:t>Accounting</a:t>
            </a:r>
          </a:p>
          <a:p>
            <a:pPr marL="628650" indent="-360363">
              <a:buFont typeface="Arial" panose="020B0604020202020204" pitchFamily="34" charset="0"/>
              <a:buChar char="•"/>
              <a:tabLst>
                <a:tab pos="628650" algn="l"/>
              </a:tabLst>
            </a:pPr>
            <a:r>
              <a:rPr lang="en-US" sz="2400" dirty="0">
                <a:solidFill>
                  <a:srgbClr val="FFFF00"/>
                </a:solidFill>
                <a:latin typeface="Calibri"/>
              </a:rPr>
              <a:t>Customer Services</a:t>
            </a:r>
          </a:p>
          <a:p>
            <a:pPr marL="628650" indent="-360363">
              <a:buFont typeface="Arial" panose="020B0604020202020204" pitchFamily="34" charset="0"/>
              <a:buChar char="•"/>
              <a:tabLst>
                <a:tab pos="628650" algn="l"/>
              </a:tabLst>
            </a:pPr>
            <a:r>
              <a:rPr lang="en-US" sz="2400" dirty="0">
                <a:solidFill>
                  <a:srgbClr val="FFFF00"/>
                </a:solidFill>
                <a:latin typeface="Calibri"/>
              </a:rPr>
              <a:t>Purchasing</a:t>
            </a:r>
          </a:p>
        </p:txBody>
      </p:sp>
      <p:sp>
        <p:nvSpPr>
          <p:cNvPr id="2" name="Rectangle 1"/>
          <p:cNvSpPr/>
          <p:nvPr/>
        </p:nvSpPr>
        <p:spPr>
          <a:xfrm>
            <a:off x="1981200" y="2514600"/>
            <a:ext cx="4191000" cy="10668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400" dirty="0">
              <a:solidFill>
                <a:prstClr val="white"/>
              </a:solidFill>
              <a:latin typeface="Calibri"/>
            </a:endParaRPr>
          </a:p>
          <a:p>
            <a:pPr marL="268287">
              <a:tabLst>
                <a:tab pos="628650" algn="l"/>
              </a:tabLst>
            </a:pPr>
            <a:r>
              <a:rPr lang="en-US" sz="3200" dirty="0">
                <a:solidFill>
                  <a:prstClr val="white"/>
                </a:solidFill>
                <a:latin typeface="Calibri"/>
              </a:rPr>
              <a:t>OOP </a:t>
            </a:r>
            <a:endParaRPr lang="en-SG" sz="3200" dirty="0">
              <a:solidFill>
                <a:prstClr val="white"/>
              </a:solidFill>
              <a:latin typeface="Calibri"/>
            </a:endParaRPr>
          </a:p>
        </p:txBody>
      </p:sp>
      <p:sp>
        <p:nvSpPr>
          <p:cNvPr id="7" name="Rectangle 6"/>
          <p:cNvSpPr/>
          <p:nvPr/>
        </p:nvSpPr>
        <p:spPr>
          <a:xfrm>
            <a:off x="6273798" y="2514600"/>
            <a:ext cx="4191000" cy="10668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400" dirty="0">
              <a:solidFill>
                <a:srgbClr val="FFFF00"/>
              </a:solidFill>
              <a:latin typeface="Calibri"/>
            </a:endParaRPr>
          </a:p>
          <a:p>
            <a:pPr marL="268287">
              <a:tabLst>
                <a:tab pos="628650" algn="l"/>
              </a:tabLst>
            </a:pPr>
            <a:r>
              <a:rPr lang="en-US" sz="3200" dirty="0">
                <a:solidFill>
                  <a:srgbClr val="FFFF00"/>
                </a:solidFill>
                <a:latin typeface="Calibri"/>
              </a:rPr>
              <a:t>Architecture</a:t>
            </a:r>
            <a:endParaRPr lang="en-SG" sz="3200" dirty="0">
              <a:solidFill>
                <a:srgbClr val="FFFF00"/>
              </a:solidFill>
              <a:latin typeface="Calibri"/>
            </a:endParaRPr>
          </a:p>
        </p:txBody>
      </p:sp>
    </p:spTree>
    <p:extLst>
      <p:ext uri="{BB962C8B-B14F-4D97-AF65-F5344CB8AC3E}">
        <p14:creationId xmlns:p14="http://schemas.microsoft.com/office/powerpoint/2010/main" val="21670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514600"/>
            <a:ext cx="4191000" cy="10668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400" dirty="0">
              <a:solidFill>
                <a:prstClr val="white"/>
              </a:solidFill>
              <a:latin typeface="Calibri"/>
            </a:endParaRPr>
          </a:p>
          <a:p>
            <a:pPr marL="268287">
              <a:tabLst>
                <a:tab pos="628650" algn="l"/>
              </a:tabLst>
            </a:pPr>
            <a:r>
              <a:rPr lang="en-US" sz="3200" dirty="0">
                <a:solidFill>
                  <a:prstClr val="white"/>
                </a:solidFill>
                <a:latin typeface="Calibri"/>
              </a:rPr>
              <a:t>OOP </a:t>
            </a:r>
            <a:endParaRPr lang="en-SG" sz="3200" dirty="0">
              <a:solidFill>
                <a:prstClr val="white"/>
              </a:solidFill>
              <a:latin typeface="Calibri"/>
            </a:endParaRPr>
          </a:p>
        </p:txBody>
      </p:sp>
      <p:sp>
        <p:nvSpPr>
          <p:cNvPr id="7" name="Rectangle 6"/>
          <p:cNvSpPr/>
          <p:nvPr/>
        </p:nvSpPr>
        <p:spPr>
          <a:xfrm>
            <a:off x="6273798" y="2514600"/>
            <a:ext cx="4191000" cy="10668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400" dirty="0">
              <a:solidFill>
                <a:srgbClr val="FFFF00"/>
              </a:solidFill>
              <a:latin typeface="Calibri"/>
            </a:endParaRPr>
          </a:p>
          <a:p>
            <a:pPr marL="268287">
              <a:tabLst>
                <a:tab pos="628650" algn="l"/>
              </a:tabLst>
            </a:pPr>
            <a:r>
              <a:rPr lang="en-US" sz="3200" dirty="0">
                <a:solidFill>
                  <a:srgbClr val="FFFF00"/>
                </a:solidFill>
                <a:latin typeface="Calibri"/>
              </a:rPr>
              <a:t>Architecture</a:t>
            </a:r>
            <a:endParaRPr lang="en-SG" sz="3200" dirty="0">
              <a:solidFill>
                <a:srgbClr val="FFFF00"/>
              </a:solidFill>
              <a:latin typeface="Calibri"/>
            </a:endParaRPr>
          </a:p>
        </p:txBody>
      </p:sp>
    </p:spTree>
    <p:extLst>
      <p:ext uri="{BB962C8B-B14F-4D97-AF65-F5344CB8AC3E}">
        <p14:creationId xmlns:p14="http://schemas.microsoft.com/office/powerpoint/2010/main" val="111455494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514600"/>
            <a:ext cx="4191000" cy="10668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400" dirty="0">
              <a:solidFill>
                <a:prstClr val="white"/>
              </a:solidFill>
              <a:latin typeface="Calibri"/>
            </a:endParaRPr>
          </a:p>
          <a:p>
            <a:pPr marL="268287">
              <a:tabLst>
                <a:tab pos="628650" algn="l"/>
              </a:tabLst>
            </a:pPr>
            <a:r>
              <a:rPr lang="en-US" sz="3200" dirty="0">
                <a:solidFill>
                  <a:prstClr val="white"/>
                </a:solidFill>
                <a:latin typeface="Calibri"/>
              </a:rPr>
              <a:t>OOP </a:t>
            </a:r>
            <a:endParaRPr lang="en-SG" sz="3200" dirty="0">
              <a:solidFill>
                <a:prstClr val="white"/>
              </a:solidFill>
              <a:latin typeface="Calibri"/>
            </a:endParaRPr>
          </a:p>
        </p:txBody>
      </p:sp>
      <p:sp>
        <p:nvSpPr>
          <p:cNvPr id="7" name="Rectangle 6"/>
          <p:cNvSpPr/>
          <p:nvPr/>
        </p:nvSpPr>
        <p:spPr>
          <a:xfrm>
            <a:off x="6273798" y="2514600"/>
            <a:ext cx="4191000" cy="10668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400" dirty="0">
              <a:solidFill>
                <a:srgbClr val="FFFF00"/>
              </a:solidFill>
              <a:latin typeface="Calibri"/>
            </a:endParaRPr>
          </a:p>
          <a:p>
            <a:pPr marL="268287">
              <a:tabLst>
                <a:tab pos="628650" algn="l"/>
              </a:tabLst>
            </a:pPr>
            <a:r>
              <a:rPr lang="en-US" sz="3200" dirty="0">
                <a:solidFill>
                  <a:srgbClr val="FFFF00"/>
                </a:solidFill>
                <a:latin typeface="Calibri"/>
              </a:rPr>
              <a:t>Architecture</a:t>
            </a:r>
            <a:endParaRPr lang="en-SG" sz="3200" dirty="0">
              <a:solidFill>
                <a:srgbClr val="FFFF00"/>
              </a:solidFill>
              <a:latin typeface="Calibri"/>
            </a:endParaRPr>
          </a:p>
        </p:txBody>
      </p:sp>
      <p:pic>
        <p:nvPicPr>
          <p:cNvPr id="3" name="PPTIndicator20151001200158947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9144000" y="0"/>
            <a:ext cx="1524000" cy="1066800"/>
          </a:xfrm>
          <a:prstGeom prst="rect">
            <a:avLst/>
          </a:prstGeom>
        </p:spPr>
      </p:pic>
    </p:spTree>
    <p:extLst>
      <p:ext uri="{BB962C8B-B14F-4D97-AF65-F5344CB8AC3E}">
        <p14:creationId xmlns:p14="http://schemas.microsoft.com/office/powerpoint/2010/main" val="426648923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par>
                          <p:cTn id="9" fill="hold">
                            <p:stCondLst>
                              <p:cond delay="0"/>
                            </p:stCondLst>
                            <p:childTnLst>
                              <p:par>
                                <p:cTn id="10" presetID="42" presetClass="path" presetSubtype="0" fill="hold" grpId="0" nodeType="afterEffect">
                                  <p:stCondLst>
                                    <p:cond delay="0"/>
                                  </p:stCondLst>
                                  <p:childTnLst>
                                    <p:animMotion origin="layout" path="M 0 0 C -0.01590277 0.001838359 -0.01590277 0.001838359 -0.03180555 0.003676718 E" pathEditMode="relative" ptsTypes="">
                                      <p:cBhvr>
                                        <p:cTn id="11" dur="500" fill="hold"/>
                                        <p:tgtEl>
                                          <p:spTgt spid="2"/>
                                        </p:tgtEl>
                                        <p:attrNameLst>
                                          <p:attrName>ppt_x</p:attrName>
                                          <p:attrName>ppt_y</p:attrName>
                                        </p:attrNameLst>
                                      </p:cBhvr>
                                    </p:animMotion>
                                  </p:childTnLst>
                                </p:cTn>
                              </p:par>
                              <p:par>
                                <p:cTn id="12" presetID="42" presetClass="path" presetSubtype="0" fill="hold" grpId="0" nodeType="withEffect">
                                  <p:stCondLst>
                                    <p:cond delay="0"/>
                                  </p:stCondLst>
                                  <p:childTnLst>
                                    <p:animMotion origin="layout" path="M 0 0 C -0.2466761 -0.1833333 -0.2466761 -0.1833333 -0.4933522 -0.3666667 E" pathEditMode="relative" ptsTypes="">
                                      <p:cBhvr>
                                        <p:cTn id="13" dur="5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6466610" y="152400"/>
            <a:ext cx="3757930" cy="1524000"/>
            <a:chOff x="2774950" y="652383"/>
            <a:chExt cx="3757930" cy="1524000"/>
          </a:xfrm>
        </p:grpSpPr>
        <p:sp>
          <p:nvSpPr>
            <p:cNvPr id="43" name="Rectangle 42"/>
            <p:cNvSpPr/>
            <p:nvPr/>
          </p:nvSpPr>
          <p:spPr>
            <a:xfrm>
              <a:off x="2774950" y="652383"/>
              <a:ext cx="3757930" cy="1524000"/>
            </a:xfrm>
            <a:prstGeom prst="rect">
              <a:avLst/>
            </a:prstGeom>
            <a:solidFill>
              <a:schemeClr val="accent4">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5" name="Rectangle 4"/>
            <p:cNvSpPr/>
            <p:nvPr/>
          </p:nvSpPr>
          <p:spPr>
            <a:xfrm>
              <a:off x="2951480" y="727333"/>
              <a:ext cx="762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Calibri"/>
                </a:rPr>
                <a:t>A</a:t>
              </a:r>
              <a:endParaRPr lang="en-SG" b="1" dirty="0">
                <a:solidFill>
                  <a:prstClr val="white"/>
                </a:solidFill>
                <a:latin typeface="Calibri"/>
              </a:endParaRPr>
            </a:p>
          </p:txBody>
        </p:sp>
        <p:sp>
          <p:nvSpPr>
            <p:cNvPr id="6" name="Rectangle 5"/>
            <p:cNvSpPr/>
            <p:nvPr/>
          </p:nvSpPr>
          <p:spPr>
            <a:xfrm>
              <a:off x="4399280" y="727333"/>
              <a:ext cx="762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prstClr val="white"/>
                  </a:solidFill>
                  <a:latin typeface="Calibri"/>
                </a:rPr>
                <a:t>B</a:t>
              </a:r>
              <a:endParaRPr lang="en-SG" b="1" dirty="0">
                <a:solidFill>
                  <a:prstClr val="white"/>
                </a:solidFill>
                <a:latin typeface="Calibri"/>
              </a:endParaRPr>
            </a:p>
          </p:txBody>
        </p:sp>
        <p:sp>
          <p:nvSpPr>
            <p:cNvPr id="7" name="Rectangle 6"/>
            <p:cNvSpPr/>
            <p:nvPr/>
          </p:nvSpPr>
          <p:spPr>
            <a:xfrm>
              <a:off x="4399280" y="1565533"/>
              <a:ext cx="7620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prstClr val="white"/>
                  </a:solidFill>
                  <a:latin typeface="Calibri"/>
                </a:rPr>
                <a:t>C</a:t>
              </a:r>
              <a:endParaRPr lang="en-SG" b="1" dirty="0">
                <a:solidFill>
                  <a:prstClr val="white"/>
                </a:solidFill>
                <a:latin typeface="Calibri"/>
              </a:endParaRPr>
            </a:p>
          </p:txBody>
        </p:sp>
        <p:sp>
          <p:nvSpPr>
            <p:cNvPr id="8" name="Rectangle 7"/>
            <p:cNvSpPr/>
            <p:nvPr/>
          </p:nvSpPr>
          <p:spPr>
            <a:xfrm>
              <a:off x="5618480" y="1146433"/>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prstClr val="white"/>
                  </a:solidFill>
                  <a:latin typeface="Calibri"/>
                </a:rPr>
                <a:t>D</a:t>
              </a:r>
              <a:endParaRPr lang="en-SG" b="1" dirty="0">
                <a:solidFill>
                  <a:prstClr val="white"/>
                </a:solidFill>
                <a:latin typeface="Calibri"/>
              </a:endParaRPr>
            </a:p>
          </p:txBody>
        </p:sp>
        <p:cxnSp>
          <p:nvCxnSpPr>
            <p:cNvPr id="9" name="Straight Arrow Connector 8"/>
            <p:cNvCxnSpPr>
              <a:endCxn id="6" idx="1"/>
            </p:cNvCxnSpPr>
            <p:nvPr/>
          </p:nvCxnSpPr>
          <p:spPr>
            <a:xfrm>
              <a:off x="3713480" y="955933"/>
              <a:ext cx="685800" cy="0"/>
            </a:xfrm>
            <a:prstGeom prst="straightConnector1">
              <a:avLst/>
            </a:prstGeom>
            <a:ln w="28575">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13480" y="1832233"/>
              <a:ext cx="685800" cy="0"/>
            </a:xfrm>
            <a:prstGeom prst="straightConnector1">
              <a:avLst/>
            </a:prstGeom>
            <a:ln w="28575">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780280" y="1184533"/>
              <a:ext cx="0" cy="381000"/>
            </a:xfrm>
            <a:prstGeom prst="straightConnector1">
              <a:avLst/>
            </a:prstGeom>
            <a:ln w="28575">
              <a:solidFill>
                <a:schemeClr val="accent2">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5161280" y="955933"/>
              <a:ext cx="457200" cy="381000"/>
            </a:xfrm>
            <a:prstGeom prst="straightConnector1">
              <a:avLst/>
            </a:prstGeom>
            <a:ln w="28575">
              <a:solidFill>
                <a:schemeClr val="accent2">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8" idx="1"/>
            </p:cNvCxnSpPr>
            <p:nvPr/>
          </p:nvCxnSpPr>
          <p:spPr>
            <a:xfrm flipV="1">
              <a:off x="5161280" y="1413133"/>
              <a:ext cx="457200" cy="419100"/>
            </a:xfrm>
            <a:prstGeom prst="straightConnector1">
              <a:avLst/>
            </a:prstGeom>
            <a:ln w="28575">
              <a:solidFill>
                <a:schemeClr val="accent6">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1905002" y="3606616"/>
            <a:ext cx="4968875" cy="2565585"/>
            <a:chOff x="192404" y="3149415"/>
            <a:chExt cx="4968875" cy="2565585"/>
          </a:xfrm>
        </p:grpSpPr>
        <p:sp>
          <p:nvSpPr>
            <p:cNvPr id="44" name="Rectangle 43"/>
            <p:cNvSpPr/>
            <p:nvPr/>
          </p:nvSpPr>
          <p:spPr>
            <a:xfrm>
              <a:off x="192404" y="3156466"/>
              <a:ext cx="4968875" cy="2558534"/>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4" name="Rectangle 3"/>
            <p:cNvSpPr/>
            <p:nvPr/>
          </p:nvSpPr>
          <p:spPr>
            <a:xfrm>
              <a:off x="356870" y="3550918"/>
              <a:ext cx="3429000" cy="1981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15" name="Rectangle 14"/>
            <p:cNvSpPr/>
            <p:nvPr/>
          </p:nvSpPr>
          <p:spPr>
            <a:xfrm>
              <a:off x="509270" y="3855718"/>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prstClr val="white"/>
                </a:solidFill>
                <a:latin typeface="Calibri"/>
              </a:endParaRPr>
            </a:p>
          </p:txBody>
        </p:sp>
        <p:sp>
          <p:nvSpPr>
            <p:cNvPr id="16" name="Rectangle 15"/>
            <p:cNvSpPr/>
            <p:nvPr/>
          </p:nvSpPr>
          <p:spPr>
            <a:xfrm>
              <a:off x="2261870" y="3855718"/>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prstClr val="white"/>
                </a:solidFill>
                <a:latin typeface="Calibri"/>
              </a:endParaRPr>
            </a:p>
          </p:txBody>
        </p:sp>
        <p:sp>
          <p:nvSpPr>
            <p:cNvPr id="17" name="Rectangle 16"/>
            <p:cNvSpPr/>
            <p:nvPr/>
          </p:nvSpPr>
          <p:spPr>
            <a:xfrm>
              <a:off x="533400" y="5105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prstClr val="white"/>
                </a:solidFill>
                <a:latin typeface="Calibri"/>
              </a:endParaRPr>
            </a:p>
          </p:txBody>
        </p:sp>
        <p:sp>
          <p:nvSpPr>
            <p:cNvPr id="18" name="Rectangle 17"/>
            <p:cNvSpPr/>
            <p:nvPr/>
          </p:nvSpPr>
          <p:spPr>
            <a:xfrm>
              <a:off x="1657350" y="4617718"/>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prstClr val="white"/>
                </a:solidFill>
                <a:latin typeface="Calibri"/>
              </a:endParaRPr>
            </a:p>
          </p:txBody>
        </p:sp>
        <p:sp>
          <p:nvSpPr>
            <p:cNvPr id="19" name="Rectangle 18"/>
            <p:cNvSpPr/>
            <p:nvPr/>
          </p:nvSpPr>
          <p:spPr>
            <a:xfrm>
              <a:off x="2851150" y="4617718"/>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prstClr val="white"/>
                </a:solidFill>
                <a:latin typeface="Calibri"/>
              </a:endParaRPr>
            </a:p>
          </p:txBody>
        </p:sp>
        <p:sp>
          <p:nvSpPr>
            <p:cNvPr id="20" name="Isosceles Triangle 19"/>
            <p:cNvSpPr/>
            <p:nvPr/>
          </p:nvSpPr>
          <p:spPr>
            <a:xfrm>
              <a:off x="2546350" y="4160518"/>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cxnSp>
          <p:nvCxnSpPr>
            <p:cNvPr id="21" name="Elbow Connector 20"/>
            <p:cNvCxnSpPr>
              <a:stCxn id="20" idx="3"/>
              <a:endCxn id="18" idx="0"/>
            </p:cNvCxnSpPr>
            <p:nvPr/>
          </p:nvCxnSpPr>
          <p:spPr>
            <a:xfrm rot="5400000">
              <a:off x="2235200" y="4192268"/>
              <a:ext cx="228600" cy="622300"/>
            </a:xfrm>
            <a:prstGeom prst="bentConnector3">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0" idx="3"/>
              <a:endCxn id="19" idx="0"/>
            </p:cNvCxnSpPr>
            <p:nvPr/>
          </p:nvCxnSpPr>
          <p:spPr>
            <a:xfrm rot="16200000" flipH="1">
              <a:off x="2832100" y="4217668"/>
              <a:ext cx="228600" cy="571500"/>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1266190" y="3931918"/>
              <a:ext cx="228600" cy="152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cxnSp>
          <p:nvCxnSpPr>
            <p:cNvPr id="24" name="Straight Connector 23"/>
            <p:cNvCxnSpPr>
              <a:stCxn id="23" idx="3"/>
              <a:endCxn id="16" idx="1"/>
            </p:cNvCxnSpPr>
            <p:nvPr/>
          </p:nvCxnSpPr>
          <p:spPr>
            <a:xfrm>
              <a:off x="1494790" y="4008118"/>
              <a:ext cx="767080" cy="0"/>
            </a:xfrm>
            <a:prstGeom prst="line">
              <a:avLst/>
            </a:prstGeom>
            <a:ln w="28575">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2"/>
              <a:endCxn id="17" idx="0"/>
            </p:cNvCxnSpPr>
            <p:nvPr/>
          </p:nvCxnSpPr>
          <p:spPr>
            <a:xfrm>
              <a:off x="890270" y="4160518"/>
              <a:ext cx="24130" cy="944882"/>
            </a:xfrm>
            <a:prstGeom prst="straightConnector1">
              <a:avLst/>
            </a:prstGeom>
            <a:ln w="28575">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243070" y="3779518"/>
              <a:ext cx="762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solidFill>
                    <a:prstClr val="white"/>
                  </a:solidFill>
                  <a:latin typeface="Calibri"/>
                </a:rPr>
                <a:t>B</a:t>
              </a:r>
              <a:endParaRPr lang="en-SG" b="1" dirty="0">
                <a:solidFill>
                  <a:prstClr val="white"/>
                </a:solidFill>
                <a:latin typeface="Calibri"/>
              </a:endParaRPr>
            </a:p>
          </p:txBody>
        </p:sp>
        <p:sp>
          <p:nvSpPr>
            <p:cNvPr id="27" name="Rectangle 26"/>
            <p:cNvSpPr/>
            <p:nvPr/>
          </p:nvSpPr>
          <p:spPr>
            <a:xfrm>
              <a:off x="4243070" y="4998718"/>
              <a:ext cx="7620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b="1" dirty="0">
                  <a:solidFill>
                    <a:prstClr val="white"/>
                  </a:solidFill>
                  <a:latin typeface="Calibri"/>
                </a:rPr>
                <a:t>C</a:t>
              </a:r>
              <a:endParaRPr lang="en-SG" b="1" dirty="0">
                <a:solidFill>
                  <a:prstClr val="white"/>
                </a:solidFill>
                <a:latin typeface="Calibri"/>
              </a:endParaRPr>
            </a:p>
          </p:txBody>
        </p:sp>
        <p:sp>
          <p:nvSpPr>
            <p:cNvPr id="28" name="TextBox 27"/>
            <p:cNvSpPr txBox="1"/>
            <p:nvPr/>
          </p:nvSpPr>
          <p:spPr>
            <a:xfrm>
              <a:off x="1695450" y="3550918"/>
              <a:ext cx="642620" cy="369332"/>
            </a:xfrm>
            <a:prstGeom prst="rect">
              <a:avLst/>
            </a:prstGeom>
            <a:noFill/>
          </p:spPr>
          <p:txBody>
            <a:bodyPr wrap="square" rtlCol="0">
              <a:spAutoFit/>
            </a:bodyPr>
            <a:lstStyle/>
            <a:p>
              <a:r>
                <a:rPr lang="en-US" b="1" dirty="0">
                  <a:solidFill>
                    <a:srgbClr val="1F497D"/>
                  </a:solidFill>
                  <a:latin typeface="Calibri"/>
                </a:rPr>
                <a:t>A</a:t>
              </a:r>
              <a:endParaRPr lang="en-SG" b="1" dirty="0">
                <a:solidFill>
                  <a:srgbClr val="1F497D"/>
                </a:solidFill>
                <a:latin typeface="Calibri"/>
              </a:endParaRPr>
            </a:p>
          </p:txBody>
        </p:sp>
        <p:cxnSp>
          <p:nvCxnSpPr>
            <p:cNvPr id="29" name="Straight Connector 28"/>
            <p:cNvCxnSpPr>
              <a:endCxn id="26" idx="1"/>
            </p:cNvCxnSpPr>
            <p:nvPr/>
          </p:nvCxnSpPr>
          <p:spPr>
            <a:xfrm>
              <a:off x="3023870" y="4008118"/>
              <a:ext cx="1219200" cy="0"/>
            </a:xfrm>
            <a:prstGeom prst="line">
              <a:avLst/>
            </a:prstGeom>
            <a:ln w="28575">
              <a:solidFill>
                <a:schemeClr val="tx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Elbow Connector 29"/>
            <p:cNvCxnSpPr>
              <a:endCxn id="27" idx="1"/>
            </p:cNvCxnSpPr>
            <p:nvPr/>
          </p:nvCxnSpPr>
          <p:spPr>
            <a:xfrm>
              <a:off x="1295400" y="5257800"/>
              <a:ext cx="2947670" cy="7618"/>
            </a:xfrm>
            <a:prstGeom prst="bentConnector3">
              <a:avLst>
                <a:gd name="adj1" fmla="val 50000"/>
              </a:avLst>
            </a:prstGeom>
            <a:ln w="28575">
              <a:solidFill>
                <a:schemeClr val="tx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652270" y="3149415"/>
              <a:ext cx="2310130" cy="369332"/>
            </a:xfrm>
            <a:prstGeom prst="rect">
              <a:avLst/>
            </a:prstGeom>
            <a:noFill/>
          </p:spPr>
          <p:txBody>
            <a:bodyPr wrap="square" rtlCol="0">
              <a:spAutoFit/>
            </a:bodyPr>
            <a:lstStyle/>
            <a:p>
              <a:r>
                <a:rPr lang="en-US" b="1" dirty="0">
                  <a:solidFill>
                    <a:srgbClr val="1F497D"/>
                  </a:solidFill>
                  <a:latin typeface="Calibri"/>
                </a:rPr>
                <a:t>Component A </a:t>
              </a:r>
              <a:r>
                <a:rPr lang="en-US" dirty="0">
                  <a:solidFill>
                    <a:srgbClr val="1F497D"/>
                  </a:solidFill>
                  <a:latin typeface="Calibri"/>
                </a:rPr>
                <a:t>design</a:t>
              </a:r>
              <a:endParaRPr lang="en-SG" dirty="0">
                <a:solidFill>
                  <a:srgbClr val="1F497D"/>
                </a:solidFill>
                <a:latin typeface="Calibri"/>
              </a:endParaRPr>
            </a:p>
          </p:txBody>
        </p:sp>
        <p:sp>
          <p:nvSpPr>
            <p:cNvPr id="38" name="TextBox 37"/>
            <p:cNvSpPr txBox="1"/>
            <p:nvPr/>
          </p:nvSpPr>
          <p:spPr>
            <a:xfrm>
              <a:off x="2018030" y="3757408"/>
              <a:ext cx="228600" cy="369332"/>
            </a:xfrm>
            <a:prstGeom prst="rect">
              <a:avLst/>
            </a:prstGeom>
            <a:noFill/>
          </p:spPr>
          <p:txBody>
            <a:bodyPr wrap="square" rtlCol="0">
              <a:spAutoFit/>
            </a:bodyPr>
            <a:lstStyle/>
            <a:p>
              <a:r>
                <a:rPr lang="en-US" dirty="0">
                  <a:solidFill>
                    <a:srgbClr val="1F497D"/>
                  </a:solidFill>
                  <a:latin typeface="Calibri"/>
                </a:rPr>
                <a:t>*</a:t>
              </a:r>
              <a:endParaRPr lang="en-SG" dirty="0">
                <a:solidFill>
                  <a:srgbClr val="1F497D"/>
                </a:solidFill>
                <a:latin typeface="Calibri"/>
              </a:endParaRPr>
            </a:p>
          </p:txBody>
        </p:sp>
      </p:grpSp>
      <p:grpSp>
        <p:nvGrpSpPr>
          <p:cNvPr id="47" name="Group 46"/>
          <p:cNvGrpSpPr/>
          <p:nvPr/>
        </p:nvGrpSpPr>
        <p:grpSpPr>
          <a:xfrm>
            <a:off x="7006594" y="3613666"/>
            <a:ext cx="3184526" cy="2558534"/>
            <a:chOff x="5592763" y="3170321"/>
            <a:chExt cx="3184526" cy="2558534"/>
          </a:xfrm>
        </p:grpSpPr>
        <p:sp>
          <p:nvSpPr>
            <p:cNvPr id="45" name="Rectangle 44"/>
            <p:cNvSpPr/>
            <p:nvPr/>
          </p:nvSpPr>
          <p:spPr>
            <a:xfrm>
              <a:off x="5592763" y="3170321"/>
              <a:ext cx="3184526" cy="2558534"/>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3" name="Rectangle 2"/>
            <p:cNvSpPr/>
            <p:nvPr/>
          </p:nvSpPr>
          <p:spPr>
            <a:xfrm>
              <a:off x="6096000" y="3703318"/>
              <a:ext cx="1357630" cy="1630682"/>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33" name="TextBox 32"/>
            <p:cNvSpPr txBox="1"/>
            <p:nvPr/>
          </p:nvSpPr>
          <p:spPr>
            <a:xfrm>
              <a:off x="6007735" y="3214255"/>
              <a:ext cx="2310130" cy="369332"/>
            </a:xfrm>
            <a:prstGeom prst="rect">
              <a:avLst/>
            </a:prstGeom>
            <a:noFill/>
          </p:spPr>
          <p:txBody>
            <a:bodyPr wrap="square" rtlCol="0">
              <a:spAutoFit/>
            </a:bodyPr>
            <a:lstStyle/>
            <a:p>
              <a:r>
                <a:rPr lang="en-US" b="1" dirty="0">
                  <a:solidFill>
                    <a:srgbClr val="F79646">
                      <a:lumMod val="75000"/>
                    </a:srgbClr>
                  </a:solidFill>
                  <a:latin typeface="Calibri"/>
                </a:rPr>
                <a:t>Component C </a:t>
              </a:r>
              <a:r>
                <a:rPr lang="en-US" dirty="0">
                  <a:solidFill>
                    <a:srgbClr val="F79646">
                      <a:lumMod val="75000"/>
                    </a:srgbClr>
                  </a:solidFill>
                  <a:latin typeface="Calibri"/>
                </a:rPr>
                <a:t>design</a:t>
              </a:r>
              <a:endParaRPr lang="en-SG" dirty="0">
                <a:solidFill>
                  <a:srgbClr val="F79646">
                    <a:lumMod val="75000"/>
                  </a:srgbClr>
                </a:solidFill>
                <a:latin typeface="Calibri"/>
              </a:endParaRPr>
            </a:p>
          </p:txBody>
        </p:sp>
        <p:sp>
          <p:nvSpPr>
            <p:cNvPr id="34" name="Rectangle 33"/>
            <p:cNvSpPr/>
            <p:nvPr/>
          </p:nvSpPr>
          <p:spPr>
            <a:xfrm>
              <a:off x="6400800" y="3903222"/>
              <a:ext cx="762000" cy="3334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b="1" dirty="0">
                <a:solidFill>
                  <a:prstClr val="white"/>
                </a:solidFill>
                <a:latin typeface="Calibri"/>
              </a:endParaRPr>
            </a:p>
          </p:txBody>
        </p:sp>
        <p:sp>
          <p:nvSpPr>
            <p:cNvPr id="35" name="Rectangle 34"/>
            <p:cNvSpPr/>
            <p:nvPr/>
          </p:nvSpPr>
          <p:spPr>
            <a:xfrm>
              <a:off x="6400800" y="4819404"/>
              <a:ext cx="762000" cy="3334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b="1" dirty="0">
                <a:solidFill>
                  <a:prstClr val="white"/>
                </a:solidFill>
                <a:latin typeface="Calibri"/>
              </a:endParaRPr>
            </a:p>
          </p:txBody>
        </p:sp>
        <p:cxnSp>
          <p:nvCxnSpPr>
            <p:cNvPr id="36" name="Straight Connector 35"/>
            <p:cNvCxnSpPr>
              <a:stCxn id="34" idx="2"/>
              <a:endCxn id="35" idx="0"/>
            </p:cNvCxnSpPr>
            <p:nvPr/>
          </p:nvCxnSpPr>
          <p:spPr>
            <a:xfrm>
              <a:off x="6781800" y="4236718"/>
              <a:ext cx="0" cy="582686"/>
            </a:xfrm>
            <a:prstGeom prst="line">
              <a:avLst/>
            </a:prstGeom>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781800" y="4551678"/>
              <a:ext cx="228600" cy="369332"/>
            </a:xfrm>
            <a:prstGeom prst="rect">
              <a:avLst/>
            </a:prstGeom>
            <a:noFill/>
          </p:spPr>
          <p:txBody>
            <a:bodyPr wrap="square" rtlCol="0">
              <a:spAutoFit/>
            </a:bodyPr>
            <a:lstStyle/>
            <a:p>
              <a:r>
                <a:rPr lang="en-US" dirty="0">
                  <a:solidFill>
                    <a:srgbClr val="F79646">
                      <a:lumMod val="75000"/>
                    </a:srgbClr>
                  </a:solidFill>
                  <a:latin typeface="Calibri"/>
                </a:rPr>
                <a:t>*</a:t>
              </a:r>
              <a:endParaRPr lang="en-SG" dirty="0">
                <a:solidFill>
                  <a:srgbClr val="F79646">
                    <a:lumMod val="75000"/>
                  </a:srgbClr>
                </a:solidFill>
                <a:latin typeface="Calibri"/>
              </a:endParaRPr>
            </a:p>
          </p:txBody>
        </p:sp>
        <p:sp>
          <p:nvSpPr>
            <p:cNvPr id="39" name="Rectangle 38"/>
            <p:cNvSpPr/>
            <p:nvPr/>
          </p:nvSpPr>
          <p:spPr>
            <a:xfrm>
              <a:off x="7848600" y="4724398"/>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a:solidFill>
                    <a:prstClr val="white"/>
                  </a:solidFill>
                  <a:latin typeface="Calibri"/>
                </a:rPr>
                <a:t>D</a:t>
              </a:r>
              <a:endParaRPr lang="en-SG" b="1" dirty="0">
                <a:solidFill>
                  <a:prstClr val="white"/>
                </a:solidFill>
                <a:latin typeface="Calibri"/>
              </a:endParaRPr>
            </a:p>
          </p:txBody>
        </p:sp>
        <p:cxnSp>
          <p:nvCxnSpPr>
            <p:cNvPr id="40" name="Straight Connector 39"/>
            <p:cNvCxnSpPr>
              <a:stCxn id="35" idx="3"/>
              <a:endCxn id="39" idx="1"/>
            </p:cNvCxnSpPr>
            <p:nvPr/>
          </p:nvCxnSpPr>
          <p:spPr>
            <a:xfrm>
              <a:off x="7162800" y="4986152"/>
              <a:ext cx="685800" cy="4946"/>
            </a:xfrm>
            <a:prstGeom prst="line">
              <a:avLst/>
            </a:prstGeom>
            <a:ln w="28575">
              <a:solidFill>
                <a:schemeClr val="accent6">
                  <a:lumMod val="50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096000" y="3694050"/>
              <a:ext cx="254430" cy="369332"/>
            </a:xfrm>
            <a:prstGeom prst="rect">
              <a:avLst/>
            </a:prstGeom>
            <a:noFill/>
          </p:spPr>
          <p:txBody>
            <a:bodyPr wrap="square" rtlCol="0">
              <a:spAutoFit/>
            </a:bodyPr>
            <a:lstStyle/>
            <a:p>
              <a:r>
                <a:rPr lang="en-US" b="1" dirty="0">
                  <a:solidFill>
                    <a:srgbClr val="F79646">
                      <a:lumMod val="75000"/>
                    </a:srgbClr>
                  </a:solidFill>
                  <a:latin typeface="Calibri"/>
                </a:rPr>
                <a:t>C</a:t>
              </a:r>
              <a:endParaRPr lang="en-SG" b="1" dirty="0">
                <a:solidFill>
                  <a:srgbClr val="F79646">
                    <a:lumMod val="75000"/>
                  </a:srgbClr>
                </a:solidFill>
                <a:latin typeface="Calibri"/>
              </a:endParaRPr>
            </a:p>
          </p:txBody>
        </p:sp>
        <p:cxnSp>
          <p:nvCxnSpPr>
            <p:cNvPr id="42" name="Straight Connector 41"/>
            <p:cNvCxnSpPr/>
            <p:nvPr/>
          </p:nvCxnSpPr>
          <p:spPr>
            <a:xfrm>
              <a:off x="5791200" y="4094474"/>
              <a:ext cx="609600" cy="0"/>
            </a:xfrm>
            <a:prstGeom prst="line">
              <a:avLst/>
            </a:prstGeom>
            <a:ln w="28575">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1905001" y="6248400"/>
            <a:ext cx="8478523" cy="1364734"/>
            <a:chOff x="192403" y="6248400"/>
            <a:chExt cx="8478523" cy="1364734"/>
          </a:xfrm>
        </p:grpSpPr>
        <p:sp>
          <p:nvSpPr>
            <p:cNvPr id="50" name="Rectangle 49"/>
            <p:cNvSpPr/>
            <p:nvPr/>
          </p:nvSpPr>
          <p:spPr>
            <a:xfrm>
              <a:off x="192403" y="6248400"/>
              <a:ext cx="4391663" cy="1295400"/>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51" name="Rectangle 50"/>
            <p:cNvSpPr/>
            <p:nvPr/>
          </p:nvSpPr>
          <p:spPr>
            <a:xfrm>
              <a:off x="1132726" y="6705600"/>
              <a:ext cx="3058274" cy="907534"/>
            </a:xfrm>
            <a:prstGeom prst="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68" name="TextBox 67"/>
            <p:cNvSpPr txBox="1"/>
            <p:nvPr/>
          </p:nvSpPr>
          <p:spPr>
            <a:xfrm>
              <a:off x="1454434" y="6285748"/>
              <a:ext cx="2507966" cy="369332"/>
            </a:xfrm>
            <a:prstGeom prst="rect">
              <a:avLst/>
            </a:prstGeom>
            <a:noFill/>
          </p:spPr>
          <p:txBody>
            <a:bodyPr wrap="square" rtlCol="0">
              <a:spAutoFit/>
            </a:bodyPr>
            <a:lstStyle/>
            <a:p>
              <a:r>
                <a:rPr lang="en-US" b="1" dirty="0">
                  <a:solidFill>
                    <a:srgbClr val="C00000"/>
                  </a:solidFill>
                  <a:latin typeface="Calibri"/>
                </a:rPr>
                <a:t>Component B </a:t>
              </a:r>
              <a:r>
                <a:rPr lang="en-US" dirty="0">
                  <a:solidFill>
                    <a:srgbClr val="C00000"/>
                  </a:solidFill>
                  <a:latin typeface="Calibri"/>
                </a:rPr>
                <a:t>design</a:t>
              </a:r>
              <a:endParaRPr lang="en-SG" dirty="0">
                <a:solidFill>
                  <a:srgbClr val="C00000"/>
                </a:solidFill>
                <a:latin typeface="Calibri"/>
              </a:endParaRPr>
            </a:p>
          </p:txBody>
        </p:sp>
        <p:sp>
          <p:nvSpPr>
            <p:cNvPr id="71" name="Rectangle 70"/>
            <p:cNvSpPr/>
            <p:nvPr/>
          </p:nvSpPr>
          <p:spPr>
            <a:xfrm>
              <a:off x="4780281" y="6262255"/>
              <a:ext cx="3698242" cy="1281545"/>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72" name="Rectangle 71"/>
            <p:cNvSpPr/>
            <p:nvPr/>
          </p:nvSpPr>
          <p:spPr>
            <a:xfrm>
              <a:off x="6055996" y="6744856"/>
              <a:ext cx="1752600" cy="4572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73" name="TextBox 72"/>
            <p:cNvSpPr txBox="1"/>
            <p:nvPr/>
          </p:nvSpPr>
          <p:spPr>
            <a:xfrm>
              <a:off x="5486400" y="6285748"/>
              <a:ext cx="3184526" cy="369332"/>
            </a:xfrm>
            <a:prstGeom prst="rect">
              <a:avLst/>
            </a:prstGeom>
            <a:noFill/>
          </p:spPr>
          <p:txBody>
            <a:bodyPr wrap="square" rtlCol="0">
              <a:spAutoFit/>
            </a:bodyPr>
            <a:lstStyle/>
            <a:p>
              <a:r>
                <a:rPr lang="en-US" b="1" dirty="0">
                  <a:solidFill>
                    <a:srgbClr val="4BACC6"/>
                  </a:solidFill>
                  <a:latin typeface="Calibri"/>
                </a:rPr>
                <a:t>Component D </a:t>
              </a:r>
              <a:r>
                <a:rPr lang="en-US" dirty="0">
                  <a:solidFill>
                    <a:srgbClr val="4BACC6"/>
                  </a:solidFill>
                  <a:latin typeface="Calibri"/>
                </a:rPr>
                <a:t>design</a:t>
              </a:r>
              <a:endParaRPr lang="en-SG" dirty="0">
                <a:solidFill>
                  <a:srgbClr val="4BACC6"/>
                </a:solidFill>
                <a:latin typeface="Calibri"/>
              </a:endParaRPr>
            </a:p>
          </p:txBody>
        </p:sp>
        <p:cxnSp>
          <p:nvCxnSpPr>
            <p:cNvPr id="82" name="Straight Arrow Connector 81"/>
            <p:cNvCxnSpPr/>
            <p:nvPr/>
          </p:nvCxnSpPr>
          <p:spPr>
            <a:xfrm>
              <a:off x="446926" y="7086600"/>
              <a:ext cx="685800" cy="0"/>
            </a:xfrm>
            <a:prstGeom prst="straightConnector1">
              <a:avLst/>
            </a:prstGeom>
            <a:ln w="28575">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86" name="Rectangle 1"/>
          <p:cNvSpPr/>
          <p:nvPr/>
        </p:nvSpPr>
        <p:spPr>
          <a:xfrm>
            <a:off x="1593658" y="2548607"/>
            <a:ext cx="4579937" cy="10668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400" dirty="0">
              <a:solidFill>
                <a:srgbClr val="FFFF00"/>
              </a:solidFill>
              <a:latin typeface="Calibri"/>
            </a:endParaRPr>
          </a:p>
          <a:p>
            <a:pPr marL="268287">
              <a:tabLst>
                <a:tab pos="628650" algn="l"/>
              </a:tabLst>
            </a:pPr>
            <a:r>
              <a:rPr lang="en-US" sz="3200" dirty="0">
                <a:solidFill>
                  <a:srgbClr val="FFFF00"/>
                </a:solidFill>
                <a:latin typeface="Calibri"/>
              </a:rPr>
              <a:t>OOP Component design</a:t>
            </a:r>
            <a:endParaRPr lang="en-SG" sz="3200" dirty="0">
              <a:solidFill>
                <a:srgbClr val="FFFF00"/>
              </a:solidFill>
              <a:latin typeface="Calibri"/>
            </a:endParaRPr>
          </a:p>
        </p:txBody>
      </p:sp>
      <p:sp>
        <p:nvSpPr>
          <p:cNvPr id="87" name="Rectangle 6"/>
          <p:cNvSpPr/>
          <p:nvPr/>
        </p:nvSpPr>
        <p:spPr>
          <a:xfrm>
            <a:off x="266252" y="0"/>
            <a:ext cx="4191000" cy="1066800"/>
          </a:xfrm>
          <a:prstGeom prst="rect">
            <a:avLst/>
          </a:prstGeom>
          <a:solidFill>
            <a:schemeClr val="tx1">
              <a:alpha val="8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268287">
              <a:tabLst>
                <a:tab pos="628650" algn="l"/>
              </a:tabLst>
            </a:pPr>
            <a:endParaRPr lang="en-US" sz="1400" dirty="0">
              <a:solidFill>
                <a:srgbClr val="FFFF00"/>
              </a:solidFill>
              <a:latin typeface="Calibri"/>
            </a:endParaRPr>
          </a:p>
          <a:p>
            <a:pPr marL="268287">
              <a:tabLst>
                <a:tab pos="628650" algn="l"/>
              </a:tabLst>
            </a:pPr>
            <a:r>
              <a:rPr lang="en-US" sz="3200" dirty="0">
                <a:solidFill>
                  <a:srgbClr val="FFFF00"/>
                </a:solidFill>
                <a:latin typeface="Calibri"/>
              </a:rPr>
              <a:t>Architecture</a:t>
            </a:r>
            <a:endParaRPr lang="en-SG" sz="3200" dirty="0">
              <a:solidFill>
                <a:srgbClr val="FFFF00"/>
              </a:solidFill>
              <a:latin typeface="Calibri"/>
            </a:endParaRPr>
          </a:p>
        </p:txBody>
      </p:sp>
      <p:sp>
        <p:nvSpPr>
          <p:cNvPr id="88" name="Oval 87"/>
          <p:cNvSpPr/>
          <p:nvPr/>
        </p:nvSpPr>
        <p:spPr>
          <a:xfrm>
            <a:off x="1762587" y="990601"/>
            <a:ext cx="3883821" cy="160019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B050"/>
                </a:solidFill>
                <a:latin typeface="Calibri"/>
              </a:rPr>
              <a:t>Achievement Unlocked! </a:t>
            </a:r>
            <a:br>
              <a:rPr lang="en-US" sz="2400" b="1" dirty="0">
                <a:solidFill>
                  <a:srgbClr val="C00000"/>
                </a:solidFill>
                <a:latin typeface="Calibri"/>
              </a:rPr>
            </a:br>
            <a:r>
              <a:rPr lang="en-US" sz="2400" b="1" dirty="0">
                <a:solidFill>
                  <a:prstClr val="black"/>
                </a:solidFill>
                <a:latin typeface="Calibri"/>
              </a:rPr>
              <a:t>Multi-level design</a:t>
            </a:r>
            <a:endParaRPr lang="en-SG" sz="2400" b="1" dirty="0">
              <a:solidFill>
                <a:prstClr val="black"/>
              </a:solidFill>
              <a:latin typeface="Calibri"/>
            </a:endParaRPr>
          </a:p>
        </p:txBody>
      </p:sp>
      <p:pic>
        <p:nvPicPr>
          <p:cNvPr id="57" name="Picture 2" descr="C:\Users\dcsdcr\Downloads\padlock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353" y="1496808"/>
            <a:ext cx="609600" cy="609600"/>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7"/>
          <p:cNvGrpSpPr/>
          <p:nvPr/>
        </p:nvGrpSpPr>
        <p:grpSpPr>
          <a:xfrm>
            <a:off x="6452870" y="1659242"/>
            <a:ext cx="3757930" cy="1298818"/>
            <a:chOff x="2774950" y="758598"/>
            <a:chExt cx="3757930" cy="1298818"/>
          </a:xfrm>
        </p:grpSpPr>
        <p:sp>
          <p:nvSpPr>
            <p:cNvPr id="59" name="Rectangle 58"/>
            <p:cNvSpPr/>
            <p:nvPr/>
          </p:nvSpPr>
          <p:spPr>
            <a:xfrm>
              <a:off x="2774950" y="758598"/>
              <a:ext cx="3757930" cy="1298818"/>
            </a:xfrm>
            <a:prstGeom prst="rect">
              <a:avLst/>
            </a:prstGeom>
            <a:solidFill>
              <a:schemeClr val="accent4">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60" name="Rectangle 59"/>
            <p:cNvSpPr/>
            <p:nvPr/>
          </p:nvSpPr>
          <p:spPr>
            <a:xfrm>
              <a:off x="2951480" y="876316"/>
              <a:ext cx="7620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Calibri"/>
                </a:rPr>
                <a:t>:A</a:t>
              </a:r>
              <a:endParaRPr lang="en-SG" b="1" dirty="0">
                <a:solidFill>
                  <a:prstClr val="white"/>
                </a:solidFill>
                <a:latin typeface="Calibri"/>
              </a:endParaRPr>
            </a:p>
          </p:txBody>
        </p:sp>
        <p:sp>
          <p:nvSpPr>
            <p:cNvPr id="61" name="Rectangle 60"/>
            <p:cNvSpPr/>
            <p:nvPr/>
          </p:nvSpPr>
          <p:spPr>
            <a:xfrm>
              <a:off x="4399280" y="876316"/>
              <a:ext cx="762000" cy="419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prstClr val="white"/>
                  </a:solidFill>
                  <a:latin typeface="Calibri"/>
                </a:rPr>
                <a:t>:B</a:t>
              </a:r>
              <a:endParaRPr lang="en-SG" b="1" dirty="0">
                <a:solidFill>
                  <a:prstClr val="white"/>
                </a:solidFill>
                <a:latin typeface="Calibri"/>
              </a:endParaRPr>
            </a:p>
          </p:txBody>
        </p:sp>
        <p:sp>
          <p:nvSpPr>
            <p:cNvPr id="63" name="Rectangle 62"/>
            <p:cNvSpPr/>
            <p:nvPr/>
          </p:nvSpPr>
          <p:spPr>
            <a:xfrm>
              <a:off x="5618480" y="879733"/>
              <a:ext cx="762000" cy="4156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prstClr val="white"/>
                  </a:solidFill>
                  <a:latin typeface="Calibri"/>
                </a:rPr>
                <a:t>:D</a:t>
              </a:r>
              <a:endParaRPr lang="en-SG" b="1" dirty="0">
                <a:solidFill>
                  <a:prstClr val="white"/>
                </a:solidFill>
                <a:latin typeface="Calibri"/>
              </a:endParaRPr>
            </a:p>
          </p:txBody>
        </p:sp>
        <p:cxnSp>
          <p:nvCxnSpPr>
            <p:cNvPr id="64" name="Straight Arrow Connector 63"/>
            <p:cNvCxnSpPr/>
            <p:nvPr/>
          </p:nvCxnSpPr>
          <p:spPr>
            <a:xfrm>
              <a:off x="3332480" y="1538050"/>
              <a:ext cx="1447800" cy="0"/>
            </a:xfrm>
            <a:prstGeom prst="straightConnector1">
              <a:avLst/>
            </a:prstGeom>
            <a:ln w="28575">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2"/>
            </p:cNvCxnSpPr>
            <p:nvPr/>
          </p:nvCxnSpPr>
          <p:spPr>
            <a:xfrm>
              <a:off x="4780280" y="1295416"/>
              <a:ext cx="0" cy="762000"/>
            </a:xfrm>
            <a:prstGeom prst="straightConnector1">
              <a:avLst/>
            </a:prstGeom>
            <a:ln w="28575">
              <a:solidFill>
                <a:schemeClr val="accent2">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18380" y="1676416"/>
              <a:ext cx="1169675" cy="0"/>
            </a:xfrm>
            <a:prstGeom prst="straightConnector1">
              <a:avLst/>
            </a:prstGeom>
            <a:ln w="28575">
              <a:solidFill>
                <a:schemeClr val="accent2">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3332480" y="1295416"/>
              <a:ext cx="0" cy="762000"/>
            </a:xfrm>
            <a:prstGeom prst="straightConnector1">
              <a:avLst/>
            </a:prstGeom>
            <a:ln w="28575">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988055" y="1269183"/>
              <a:ext cx="0" cy="762000"/>
            </a:xfrm>
            <a:prstGeom prst="straightConnector1">
              <a:avLst/>
            </a:prstGeom>
            <a:ln w="28575">
              <a:solidFill>
                <a:schemeClr val="accent5">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62462" y="2196060"/>
            <a:ext cx="1814086" cy="707886"/>
          </a:xfrm>
          <a:prstGeom prst="rect">
            <a:avLst/>
          </a:prstGeom>
          <a:noFill/>
        </p:spPr>
        <p:txBody>
          <a:bodyPr wrap="none" rtlCol="0">
            <a:spAutoFit/>
          </a:bodyPr>
          <a:lstStyle/>
          <a:p>
            <a:r>
              <a:rPr lang="en-US" sz="2000" dirty="0">
                <a:solidFill>
                  <a:schemeClr val="bg1">
                    <a:lumMod val="95000"/>
                  </a:schemeClr>
                </a:solidFill>
              </a:rPr>
              <a:t>Different levels </a:t>
            </a:r>
            <a:br>
              <a:rPr lang="en-US" sz="2000" dirty="0">
                <a:solidFill>
                  <a:schemeClr val="bg1">
                    <a:lumMod val="95000"/>
                  </a:schemeClr>
                </a:solidFill>
              </a:rPr>
            </a:br>
            <a:r>
              <a:rPr lang="en-US" sz="2000" dirty="0">
                <a:solidFill>
                  <a:schemeClr val="bg1">
                    <a:lumMod val="95000"/>
                  </a:schemeClr>
                </a:solidFill>
              </a:rPr>
              <a:t>of abstraction</a:t>
            </a:r>
            <a:endParaRPr lang="en-SG" sz="2000" dirty="0">
              <a:solidFill>
                <a:schemeClr val="bg1">
                  <a:lumMod val="95000"/>
                </a:schemeClr>
              </a:solidFill>
            </a:endParaRPr>
          </a:p>
        </p:txBody>
      </p:sp>
      <p:sp>
        <p:nvSpPr>
          <p:cNvPr id="52" name="Left Arrow 51"/>
          <p:cNvSpPr/>
          <p:nvPr/>
        </p:nvSpPr>
        <p:spPr>
          <a:xfrm rot="20198489">
            <a:off x="1826185" y="2189188"/>
            <a:ext cx="750533" cy="29154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81778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anim calcmode="lin" valueType="num">
                                      <p:cBhvr additive="base">
                                        <p:cTn id="25" dur="500" fill="hold"/>
                                        <p:tgtEl>
                                          <p:spTgt spid="83"/>
                                        </p:tgtEl>
                                        <p:attrNameLst>
                                          <p:attrName>ppt_x</p:attrName>
                                        </p:attrNameLst>
                                      </p:cBhvr>
                                      <p:tavLst>
                                        <p:tav tm="0">
                                          <p:val>
                                            <p:strVal val="#ppt_x"/>
                                          </p:val>
                                        </p:tav>
                                        <p:tav tm="100000">
                                          <p:val>
                                            <p:strVal val="#ppt_x"/>
                                          </p:val>
                                        </p:tav>
                                      </p:tavLst>
                                    </p:anim>
                                    <p:anim calcmode="lin" valueType="num">
                                      <p:cBhvr additive="base">
                                        <p:cTn id="2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anim calcmode="lin" valueType="num">
                                      <p:cBhvr>
                                        <p:cTn id="31" dur="500" fill="hold"/>
                                        <p:tgtEl>
                                          <p:spTgt spid="88"/>
                                        </p:tgtEl>
                                        <p:attrNameLst>
                                          <p:attrName>ppt_w</p:attrName>
                                        </p:attrNameLst>
                                      </p:cBhvr>
                                      <p:tavLst>
                                        <p:tav tm="0">
                                          <p:val>
                                            <p:strVal val="4/3*#ppt_w"/>
                                          </p:val>
                                        </p:tav>
                                        <p:tav tm="100000">
                                          <p:val>
                                            <p:strVal val="#ppt_w"/>
                                          </p:val>
                                        </p:tav>
                                      </p:tavLst>
                                    </p:anim>
                                    <p:anim calcmode="lin" valueType="num">
                                      <p:cBhvr>
                                        <p:cTn id="32" dur="500" fill="hold"/>
                                        <p:tgtEl>
                                          <p:spTgt spid="88"/>
                                        </p:tgtEl>
                                        <p:attrNameLst>
                                          <p:attrName>ppt_h</p:attrName>
                                        </p:attrNameLst>
                                      </p:cBhvr>
                                      <p:tavLst>
                                        <p:tav tm="0">
                                          <p:val>
                                            <p:strVal val="4/3*#ppt_h"/>
                                          </p:val>
                                        </p:tav>
                                        <p:tav tm="100000">
                                          <p:val>
                                            <p:strVal val="#ppt_h"/>
                                          </p:val>
                                        </p:tav>
                                      </p:tavLst>
                                    </p:anim>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4" grpId="0"/>
      <p:bldP spid="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2555" y="5337111"/>
            <a:ext cx="6018245" cy="789053"/>
          </a:xfrm>
        </p:spPr>
        <p:txBody>
          <a:bodyPr>
            <a:normAutofit fontScale="92500"/>
          </a:bodyPr>
          <a:lstStyle/>
          <a:p>
            <a:r>
              <a:rPr lang="en-US" dirty="0"/>
              <a:t>+ (important technical decisions)</a:t>
            </a:r>
            <a:endParaRPr lang="en-SG" dirty="0"/>
          </a:p>
        </p:txBody>
      </p:sp>
      <p:sp>
        <p:nvSpPr>
          <p:cNvPr id="15" name="architecture"/>
          <p:cNvSpPr txBox="1"/>
          <p:nvPr/>
        </p:nvSpPr>
        <p:spPr>
          <a:xfrm>
            <a:off x="4661037" y="340395"/>
            <a:ext cx="2479993" cy="584775"/>
          </a:xfrm>
          <a:prstGeom prst="rect">
            <a:avLst/>
          </a:prstGeom>
          <a:noFill/>
        </p:spPr>
        <p:txBody>
          <a:bodyPr wrap="square" rtlCol="0">
            <a:spAutoFit/>
          </a:bodyPr>
          <a:lstStyle/>
          <a:p>
            <a:pPr marL="1350963" indent="-1350963">
              <a:defRPr/>
            </a:pPr>
            <a:r>
              <a:rPr lang="en-US" sz="3200" b="1" dirty="0">
                <a:solidFill>
                  <a:prstClr val="white"/>
                </a:solidFill>
                <a:latin typeface="Calibri"/>
              </a:rPr>
              <a:t>Architecture</a:t>
            </a:r>
            <a:r>
              <a:rPr lang="en-US" sz="3200" dirty="0">
                <a:solidFill>
                  <a:prstClr val="white"/>
                </a:solidFill>
                <a:latin typeface="Calibri"/>
              </a:rPr>
              <a:t>   </a:t>
            </a:r>
            <a:endParaRPr lang="en-SG" sz="3200" b="1" dirty="0">
              <a:solidFill>
                <a:prstClr val="white"/>
              </a:solidFill>
              <a:latin typeface="Calibri"/>
            </a:endParaRPr>
          </a:p>
        </p:txBody>
      </p:sp>
      <p:grpSp>
        <p:nvGrpSpPr>
          <p:cNvPr id="26" name="Group 25"/>
          <p:cNvGrpSpPr/>
          <p:nvPr/>
        </p:nvGrpSpPr>
        <p:grpSpPr>
          <a:xfrm>
            <a:off x="3898491" y="2227005"/>
            <a:ext cx="4129549" cy="2905433"/>
            <a:chOff x="2374490" y="2227004"/>
            <a:chExt cx="4129549" cy="2905433"/>
          </a:xfrm>
        </p:grpSpPr>
        <p:sp>
          <p:nvSpPr>
            <p:cNvPr id="16" name="Rounded Rectangle 15"/>
            <p:cNvSpPr/>
            <p:nvPr/>
          </p:nvSpPr>
          <p:spPr>
            <a:xfrm>
              <a:off x="2374490" y="2227004"/>
              <a:ext cx="4129549" cy="2905433"/>
            </a:xfrm>
            <a:prstGeom prst="roundRect">
              <a:avLst>
                <a:gd name="adj" fmla="val 7022"/>
              </a:avLst>
            </a:prstGeom>
            <a:solidFill>
              <a:srgbClr val="6DBCD1">
                <a:alpha val="53000"/>
              </a:srgbClr>
            </a:solidFill>
            <a:ln>
              <a:solidFill>
                <a:srgbClr val="00B0F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sp>
          <p:nvSpPr>
            <p:cNvPr id="17" name="Rounded Rectangle 16"/>
            <p:cNvSpPr/>
            <p:nvPr/>
          </p:nvSpPr>
          <p:spPr>
            <a:xfrm>
              <a:off x="2757948" y="2536722"/>
              <a:ext cx="771065" cy="2256503"/>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SG">
                <a:solidFill>
                  <a:prstClr val="white"/>
                </a:solidFill>
                <a:latin typeface="Calibri"/>
              </a:endParaRPr>
            </a:p>
          </p:txBody>
        </p:sp>
        <p:sp>
          <p:nvSpPr>
            <p:cNvPr id="18" name="Rounded Rectangle 17"/>
            <p:cNvSpPr/>
            <p:nvPr/>
          </p:nvSpPr>
          <p:spPr>
            <a:xfrm>
              <a:off x="4070554" y="2536722"/>
              <a:ext cx="943897"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SG">
                <a:solidFill>
                  <a:prstClr val="white"/>
                </a:solidFill>
                <a:latin typeface="Calibri"/>
              </a:endParaRPr>
            </a:p>
          </p:txBody>
        </p:sp>
        <p:sp>
          <p:nvSpPr>
            <p:cNvPr id="19" name="Rounded Rectangle 18"/>
            <p:cNvSpPr/>
            <p:nvPr/>
          </p:nvSpPr>
          <p:spPr>
            <a:xfrm>
              <a:off x="4159044" y="3923069"/>
              <a:ext cx="1991033"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SG">
                <a:solidFill>
                  <a:prstClr val="white"/>
                </a:solidFill>
                <a:latin typeface="Calibri"/>
              </a:endParaRPr>
            </a:p>
          </p:txBody>
        </p:sp>
        <p:sp>
          <p:nvSpPr>
            <p:cNvPr id="20" name="Rounded Rectangle 19"/>
            <p:cNvSpPr/>
            <p:nvPr/>
          </p:nvSpPr>
          <p:spPr>
            <a:xfrm>
              <a:off x="5486400" y="2536722"/>
              <a:ext cx="663677"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SG">
                <a:solidFill>
                  <a:prstClr val="white"/>
                </a:solidFill>
                <a:latin typeface="Calibri"/>
              </a:endParaRPr>
            </a:p>
          </p:txBody>
        </p:sp>
        <p:cxnSp>
          <p:nvCxnSpPr>
            <p:cNvPr id="21" name="Straight Arrow Connector 20"/>
            <p:cNvCxnSpPr/>
            <p:nvPr/>
          </p:nvCxnSpPr>
          <p:spPr>
            <a:xfrm>
              <a:off x="3509682" y="3012141"/>
              <a:ext cx="537883" cy="1588"/>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550023" y="4289612"/>
              <a:ext cx="537883" cy="1588"/>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4235823" y="3671046"/>
              <a:ext cx="537882" cy="1"/>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5499847" y="3684494"/>
              <a:ext cx="537882" cy="1"/>
            </a:xfrm>
            <a:prstGeom prst="straightConnector1">
              <a:avLst/>
            </a:prstGeom>
            <a:ln w="38100">
              <a:solidFill>
                <a:schemeClr val="bg1">
                  <a:lumMod val="8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002305" y="3039035"/>
              <a:ext cx="537883" cy="1588"/>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1410056" name="Group 8"/>
          <p:cNvGrpSpPr>
            <a:grpSpLocks/>
          </p:cNvGrpSpPr>
          <p:nvPr/>
        </p:nvGrpSpPr>
        <p:grpSpPr bwMode="auto">
          <a:xfrm>
            <a:off x="6756400" y="1108075"/>
            <a:ext cx="3092450" cy="998538"/>
            <a:chOff x="3296" y="698"/>
            <a:chExt cx="1948" cy="629"/>
          </a:xfrm>
        </p:grpSpPr>
        <mc:AlternateContent xmlns:mc="http://schemas.openxmlformats.org/markup-compatibility/2006" xmlns:p14="http://schemas.microsoft.com/office/powerpoint/2010/main">
          <mc:Choice Requires="p14">
            <p:contentPart p14:bwMode="auto" r:id="rId3">
              <p14:nvContentPartPr>
                <p14:cNvPr id="1410055" name="Ink 7"/>
                <p14:cNvContentPartPr>
                  <a14:cpLocks xmlns:a14="http://schemas.microsoft.com/office/drawing/2010/main" noRot="1" noChangeAspect="1" noEditPoints="1" noChangeArrowheads="1" noChangeShapeType="1"/>
                </p14:cNvContentPartPr>
                <p14:nvPr/>
              </p14:nvContentPartPr>
              <p14:xfrm>
                <a:off x="3960" y="1042"/>
                <a:ext cx="1284" cy="214"/>
              </p14:xfrm>
            </p:contentPart>
          </mc:Choice>
          <mc:Fallback xmlns="">
            <p:pic>
              <p:nvPicPr>
                <p:cNvPr id="1410055" name="Ink 7"/>
                <p:cNvPicPr>
                  <a:picLocks noRot="1" noChangeAspect="1" noEditPoints="1" noChangeArrowheads="1" noChangeShapeType="1"/>
                </p:cNvPicPr>
                <p:nvPr/>
              </p:nvPicPr>
              <p:blipFill>
                <a:blip r:embed="rId4"/>
                <a:stretch>
                  <a:fillRect/>
                </a:stretch>
              </p:blipFill>
              <p:spPr>
                <a:xfrm>
                  <a:off x="3953" y="1037"/>
                  <a:ext cx="1299" cy="22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10050" name="Ink 2"/>
                <p14:cNvContentPartPr>
                  <a14:cpLocks xmlns:a14="http://schemas.microsoft.com/office/drawing/2010/main" noRot="1" noChangeAspect="1" noEditPoints="1" noChangeArrowheads="1" noChangeShapeType="1"/>
                </p14:cNvContentPartPr>
                <p14:nvPr/>
              </p14:nvContentPartPr>
              <p14:xfrm>
                <a:off x="3296" y="1089"/>
                <a:ext cx="246" cy="238"/>
              </p14:xfrm>
            </p:contentPart>
          </mc:Choice>
          <mc:Fallback xmlns="">
            <p:pic>
              <p:nvPicPr>
                <p:cNvPr id="1410050" name="Ink 2"/>
                <p:cNvPicPr>
                  <a:picLocks noRot="1" noChangeAspect="1" noEditPoints="1" noChangeArrowheads="1" noChangeShapeType="1"/>
                </p:cNvPicPr>
                <p:nvPr/>
              </p:nvPicPr>
              <p:blipFill>
                <a:blip r:embed="rId6"/>
                <a:stretch>
                  <a:fillRect/>
                </a:stretch>
              </p:blipFill>
              <p:spPr>
                <a:xfrm>
                  <a:off x="3289" y="1086"/>
                  <a:ext cx="254" cy="24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10051" name="Ink 3"/>
                <p14:cNvContentPartPr>
                  <a14:cpLocks xmlns:a14="http://schemas.microsoft.com/office/drawing/2010/main" noRot="1" noChangeAspect="1" noEditPoints="1" noChangeArrowheads="1" noChangeShapeType="1"/>
                </p14:cNvContentPartPr>
                <p14:nvPr/>
              </p14:nvContentPartPr>
              <p14:xfrm>
                <a:off x="3666" y="740"/>
                <a:ext cx="258" cy="348"/>
              </p14:xfrm>
            </p:contentPart>
          </mc:Choice>
          <mc:Fallback xmlns="">
            <p:pic>
              <p:nvPicPr>
                <p:cNvPr id="1410051" name="Ink 3"/>
                <p:cNvPicPr>
                  <a:picLocks noRot="1" noChangeAspect="1" noEditPoints="1" noChangeArrowheads="1" noChangeShapeType="1"/>
                </p:cNvPicPr>
                <p:nvPr/>
              </p:nvPicPr>
              <p:blipFill>
                <a:blip r:embed="rId8"/>
                <a:stretch>
                  <a:fillRect/>
                </a:stretch>
              </p:blipFill>
              <p:spPr>
                <a:xfrm>
                  <a:off x="3659" y="735"/>
                  <a:ext cx="273" cy="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10052" name="Ink 4"/>
                <p14:cNvContentPartPr>
                  <a14:cpLocks xmlns:a14="http://schemas.microsoft.com/office/drawing/2010/main" noRot="1" noChangeAspect="1" noEditPoints="1" noChangeArrowheads="1" noChangeShapeType="1"/>
                </p14:cNvContentPartPr>
                <p14:nvPr/>
              </p14:nvContentPartPr>
              <p14:xfrm>
                <a:off x="3980" y="769"/>
                <a:ext cx="72" cy="186"/>
              </p14:xfrm>
            </p:contentPart>
          </mc:Choice>
          <mc:Fallback xmlns="">
            <p:pic>
              <p:nvPicPr>
                <p:cNvPr id="1410052" name="Ink 4"/>
                <p:cNvPicPr>
                  <a:picLocks noRot="1" noChangeAspect="1" noEditPoints="1" noChangeArrowheads="1" noChangeShapeType="1"/>
                </p:cNvPicPr>
                <p:nvPr/>
              </p:nvPicPr>
              <p:blipFill>
                <a:blip r:embed="rId10"/>
                <a:stretch>
                  <a:fillRect/>
                </a:stretch>
              </p:blipFill>
              <p:spPr>
                <a:xfrm>
                  <a:off x="3973" y="763"/>
                  <a:ext cx="86" cy="19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10053" name="Ink 5"/>
                <p14:cNvContentPartPr>
                  <a14:cpLocks xmlns:a14="http://schemas.microsoft.com/office/drawing/2010/main" noRot="1" noChangeAspect="1" noEditPoints="1" noChangeArrowheads="1" noChangeShapeType="1"/>
                </p14:cNvContentPartPr>
                <p14:nvPr/>
              </p14:nvContentPartPr>
              <p14:xfrm>
                <a:off x="4199" y="742"/>
                <a:ext cx="334" cy="211"/>
              </p14:xfrm>
            </p:contentPart>
          </mc:Choice>
          <mc:Fallback xmlns="">
            <p:pic>
              <p:nvPicPr>
                <p:cNvPr id="1410053" name="Ink 5"/>
                <p:cNvPicPr>
                  <a:picLocks noRot="1" noChangeAspect="1" noEditPoints="1" noChangeArrowheads="1" noChangeShapeType="1"/>
                </p:cNvPicPr>
                <p:nvPr/>
              </p:nvPicPr>
              <p:blipFill>
                <a:blip r:embed="rId12"/>
                <a:stretch>
                  <a:fillRect/>
                </a:stretch>
              </p:blipFill>
              <p:spPr>
                <a:xfrm>
                  <a:off x="4193" y="736"/>
                  <a:ext cx="342" cy="22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10054" name="Ink 6"/>
                <p14:cNvContentPartPr>
                  <a14:cpLocks xmlns:a14="http://schemas.microsoft.com/office/drawing/2010/main" noRot="1" noChangeAspect="1" noEditPoints="1" noChangeArrowheads="1" noChangeShapeType="1"/>
                </p14:cNvContentPartPr>
                <p14:nvPr/>
              </p14:nvContentPartPr>
              <p14:xfrm>
                <a:off x="4593" y="698"/>
                <a:ext cx="7" cy="238"/>
              </p14:xfrm>
            </p:contentPart>
          </mc:Choice>
          <mc:Fallback xmlns="">
            <p:pic>
              <p:nvPicPr>
                <p:cNvPr id="1410054" name="Ink 6"/>
                <p:cNvPicPr>
                  <a:picLocks noRot="1" noChangeAspect="1" noEditPoints="1" noChangeArrowheads="1" noChangeShapeType="1"/>
                </p:cNvPicPr>
                <p:nvPr/>
              </p:nvPicPr>
              <p:blipFill>
                <a:blip r:embed="rId14"/>
                <a:stretch>
                  <a:fillRect/>
                </a:stretch>
              </p:blipFill>
              <p:spPr>
                <a:xfrm>
                  <a:off x="4585" y="691"/>
                  <a:ext cx="22" cy="250"/>
                </a:xfrm>
                <a:prstGeom prst="rect">
                  <a:avLst/>
                </a:prstGeom>
              </p:spPr>
            </p:pic>
          </mc:Fallback>
        </mc:AlternateContent>
      </p:grpSp>
      <p:sp>
        <p:nvSpPr>
          <p:cNvPr id="30" name="yellow text"/>
          <p:cNvSpPr txBox="1"/>
          <p:nvPr/>
        </p:nvSpPr>
        <p:spPr>
          <a:xfrm>
            <a:off x="4827639" y="6029415"/>
            <a:ext cx="2313390" cy="523220"/>
          </a:xfrm>
          <a:prstGeom prst="rect">
            <a:avLst/>
          </a:prstGeom>
          <a:noFill/>
        </p:spPr>
        <p:txBody>
          <a:bodyPr wrap="square" rtlCol="0">
            <a:spAutoFit/>
          </a:bodyPr>
          <a:lstStyle/>
          <a:p>
            <a:pPr>
              <a:defRPr/>
            </a:pPr>
            <a:r>
              <a:rPr lang="en-US" sz="2800" dirty="0">
                <a:solidFill>
                  <a:srgbClr val="FFFF00"/>
                </a:solidFill>
                <a:latin typeface="Calibri"/>
              </a:rPr>
              <a:t>Who decides?</a:t>
            </a:r>
          </a:p>
        </p:txBody>
      </p:sp>
      <p:sp>
        <p:nvSpPr>
          <p:cNvPr id="27" name="yellow text"/>
          <p:cNvSpPr txBox="1"/>
          <p:nvPr/>
        </p:nvSpPr>
        <p:spPr>
          <a:xfrm>
            <a:off x="7062924" y="6029415"/>
            <a:ext cx="3200400" cy="523220"/>
          </a:xfrm>
          <a:prstGeom prst="rect">
            <a:avLst/>
          </a:prstGeom>
          <a:noFill/>
        </p:spPr>
        <p:txBody>
          <a:bodyPr wrap="square" rtlCol="0">
            <a:spAutoFit/>
          </a:bodyPr>
          <a:lstStyle/>
          <a:p>
            <a:pPr>
              <a:defRPr/>
            </a:pPr>
            <a:r>
              <a:rPr lang="en-US" sz="2800" dirty="0">
                <a:solidFill>
                  <a:srgbClr val="FFFF00"/>
                </a:solidFill>
                <a:latin typeface="Calibri"/>
              </a:rPr>
              <a:t>Software Architect</a:t>
            </a:r>
          </a:p>
        </p:txBody>
      </p:sp>
      <p:sp>
        <p:nvSpPr>
          <p:cNvPr id="2" name="TextBox 1"/>
          <p:cNvSpPr txBox="1"/>
          <p:nvPr/>
        </p:nvSpPr>
        <p:spPr>
          <a:xfrm>
            <a:off x="8276316" y="2986607"/>
            <a:ext cx="3083472" cy="830997"/>
          </a:xfrm>
          <a:prstGeom prst="rect">
            <a:avLst/>
          </a:prstGeom>
          <a:noFill/>
        </p:spPr>
        <p:txBody>
          <a:bodyPr wrap="square" rtlCol="0">
            <a:spAutoFit/>
          </a:bodyPr>
          <a:lstStyle/>
          <a:p>
            <a:r>
              <a:rPr lang="en-US" sz="2400" dirty="0">
                <a:solidFill>
                  <a:srgbClr val="FFFF00"/>
                </a:solidFill>
              </a:rPr>
              <a:t>How to break up into components?</a:t>
            </a:r>
            <a:endParaRPr lang="en-SG" sz="2400" dirty="0">
              <a:solidFill>
                <a:srgbClr val="FFFF00"/>
              </a:solidFill>
            </a:endParaRPr>
          </a:p>
        </p:txBody>
      </p:sp>
      <p:sp>
        <p:nvSpPr>
          <p:cNvPr id="4" name="Speech Bubble: Oval 3">
            <a:extLst>
              <a:ext uri="{FF2B5EF4-FFF2-40B4-BE49-F238E27FC236}">
                <a16:creationId xmlns:a16="http://schemas.microsoft.com/office/drawing/2014/main" id="{C7D8AD3F-8AE4-41B8-89C2-BF1857EA5283}"/>
              </a:ext>
            </a:extLst>
          </p:cNvPr>
          <p:cNvSpPr/>
          <p:nvPr/>
        </p:nvSpPr>
        <p:spPr>
          <a:xfrm>
            <a:off x="9414933" y="3923070"/>
            <a:ext cx="2438400" cy="1077908"/>
          </a:xfrm>
          <a:prstGeom prst="wedgeEllipseCallout">
            <a:avLst>
              <a:gd name="adj1" fmla="val -47685"/>
              <a:gd name="adj2" fmla="val -60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sz="2000" dirty="0"/>
              <a:t>Not done randomly!</a:t>
            </a:r>
          </a:p>
        </p:txBody>
      </p:sp>
    </p:spTree>
    <p:extLst>
      <p:ext uri="{BB962C8B-B14F-4D97-AF65-F5344CB8AC3E}">
        <p14:creationId xmlns:p14="http://schemas.microsoft.com/office/powerpoint/2010/main" val="360950541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7"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6"/>
          <p:cNvSpPr/>
          <p:nvPr/>
        </p:nvSpPr>
        <p:spPr>
          <a:xfrm>
            <a:off x="1524000" y="925170"/>
            <a:ext cx="9144000" cy="5551831"/>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16" name="TextBox 15"/>
          <p:cNvSpPr txBox="1"/>
          <p:nvPr/>
        </p:nvSpPr>
        <p:spPr>
          <a:xfrm>
            <a:off x="4661037" y="340395"/>
            <a:ext cx="2479993" cy="584775"/>
          </a:xfrm>
          <a:prstGeom prst="rect">
            <a:avLst/>
          </a:prstGeom>
          <a:noFill/>
        </p:spPr>
        <p:txBody>
          <a:bodyPr wrap="square" rtlCol="0">
            <a:spAutoFit/>
          </a:bodyPr>
          <a:lstStyle/>
          <a:p>
            <a:pPr marL="1350963" indent="-1350963">
              <a:defRPr/>
            </a:pPr>
            <a:r>
              <a:rPr lang="en-US" sz="3200" b="1" dirty="0">
                <a:solidFill>
                  <a:prstClr val="white">
                    <a:lumMod val="85000"/>
                  </a:prstClr>
                </a:solidFill>
                <a:latin typeface="Calibri"/>
              </a:rPr>
              <a:t>Architecture</a:t>
            </a:r>
            <a:r>
              <a:rPr lang="en-US" sz="3200" dirty="0">
                <a:solidFill>
                  <a:prstClr val="white">
                    <a:lumMod val="85000"/>
                  </a:prstClr>
                </a:solidFill>
                <a:latin typeface="Calibri"/>
              </a:rPr>
              <a:t>   </a:t>
            </a:r>
            <a:endParaRPr lang="en-SG" sz="3200" b="1" dirty="0">
              <a:solidFill>
                <a:prstClr val="white">
                  <a:lumMod val="85000"/>
                </a:prstClr>
              </a:solidFill>
              <a:latin typeface="Calibri"/>
            </a:endParaRPr>
          </a:p>
        </p:txBody>
      </p:sp>
      <p:sp>
        <p:nvSpPr>
          <p:cNvPr id="39" name="TextBox 38"/>
          <p:cNvSpPr txBox="1"/>
          <p:nvPr/>
        </p:nvSpPr>
        <p:spPr>
          <a:xfrm>
            <a:off x="6978139" y="331690"/>
            <a:ext cx="1457837" cy="584775"/>
          </a:xfrm>
          <a:prstGeom prst="rect">
            <a:avLst/>
          </a:prstGeom>
          <a:noFill/>
        </p:spPr>
        <p:txBody>
          <a:bodyPr wrap="square" rtlCol="0">
            <a:spAutoFit/>
          </a:bodyPr>
          <a:lstStyle/>
          <a:p>
            <a:pPr marL="1350963" indent="-1350963">
              <a:defRPr/>
            </a:pPr>
            <a:r>
              <a:rPr lang="en-US" sz="3200" b="1" dirty="0">
                <a:solidFill>
                  <a:srgbClr val="FFFF00"/>
                </a:solidFill>
                <a:latin typeface="Calibri"/>
              </a:rPr>
              <a:t>styles</a:t>
            </a:r>
            <a:r>
              <a:rPr lang="en-US" sz="3200" dirty="0">
                <a:solidFill>
                  <a:prstClr val="white">
                    <a:lumMod val="85000"/>
                  </a:prstClr>
                </a:solidFill>
                <a:latin typeface="Calibri"/>
              </a:rPr>
              <a:t>   </a:t>
            </a:r>
            <a:endParaRPr lang="en-SG" sz="3200" b="1" dirty="0">
              <a:solidFill>
                <a:prstClr val="white">
                  <a:lumMod val="85000"/>
                </a:prstClr>
              </a:solidFill>
              <a:latin typeface="Calibri"/>
            </a:endParaRPr>
          </a:p>
        </p:txBody>
      </p:sp>
      <p:pic>
        <p:nvPicPr>
          <p:cNvPr id="41" name="Picture 40"/>
          <p:cNvPicPr>
            <a:picLocks noChangeAspect="1" noChangeArrowheads="1"/>
          </p:cNvPicPr>
          <p:nvPr/>
        </p:nvPicPr>
        <p:blipFill rotWithShape="1">
          <a:blip r:embed="rId2" cstate="print"/>
          <a:srcRect l="898" r="1198"/>
          <a:stretch/>
        </p:blipFill>
        <p:spPr bwMode="auto">
          <a:xfrm>
            <a:off x="1981200" y="1179594"/>
            <a:ext cx="8305800" cy="5128504"/>
          </a:xfrm>
          <a:prstGeom prst="rect">
            <a:avLst/>
          </a:prstGeom>
          <a:noFill/>
          <a:ln w="9525">
            <a:noFill/>
            <a:miter lim="800000"/>
            <a:headEnd/>
            <a:tailEnd/>
          </a:ln>
          <a:effectLst>
            <a:softEdge rad="31750"/>
          </a:effectLst>
        </p:spPr>
      </p:pic>
    </p:spTree>
    <p:extLst>
      <p:ext uri="{BB962C8B-B14F-4D97-AF65-F5344CB8AC3E}">
        <p14:creationId xmlns:p14="http://schemas.microsoft.com/office/powerpoint/2010/main" val="249347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925170"/>
            <a:ext cx="9144000" cy="5551831"/>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pic>
        <p:nvPicPr>
          <p:cNvPr id="1030" name="Picture 6" descr="https://nus-cs2103.github.io/website/book/architecture/architecturalStyles/nTier/what/images/nTi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491" y="1645715"/>
            <a:ext cx="1736418"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nus-cs2103.github.io/website/book/architecture/architecturalStyles/clientServer/what/images/client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632" y="1168783"/>
            <a:ext cx="2299308" cy="160546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nus-cs2103.github.io/website/book/architecture/architecturalStyles/eventDriven/what/images/eventDrive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7264" y="4238914"/>
            <a:ext cx="5637473" cy="155228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1"/>
          <p:cNvGrpSpPr/>
          <p:nvPr/>
        </p:nvGrpSpPr>
        <p:grpSpPr>
          <a:xfrm>
            <a:off x="4661037" y="331689"/>
            <a:ext cx="3774939" cy="593480"/>
            <a:chOff x="3137036" y="331689"/>
            <a:chExt cx="3774939" cy="593480"/>
          </a:xfrm>
        </p:grpSpPr>
        <p:sp>
          <p:nvSpPr>
            <p:cNvPr id="9" name="TextBox 8"/>
            <p:cNvSpPr txBox="1"/>
            <p:nvPr/>
          </p:nvSpPr>
          <p:spPr>
            <a:xfrm>
              <a:off x="3137036" y="340394"/>
              <a:ext cx="2479993" cy="584775"/>
            </a:xfrm>
            <a:prstGeom prst="rect">
              <a:avLst/>
            </a:prstGeom>
            <a:noFill/>
          </p:spPr>
          <p:txBody>
            <a:bodyPr wrap="square" rtlCol="0">
              <a:spAutoFit/>
            </a:bodyPr>
            <a:lstStyle/>
            <a:p>
              <a:pPr marL="1350963" indent="-1350963">
                <a:defRPr/>
              </a:pPr>
              <a:r>
                <a:rPr lang="en-US" sz="3200" b="1" dirty="0">
                  <a:solidFill>
                    <a:prstClr val="white">
                      <a:lumMod val="85000"/>
                    </a:prstClr>
                  </a:solidFill>
                  <a:latin typeface="Calibri"/>
                </a:rPr>
                <a:t>Architecture</a:t>
              </a:r>
              <a:r>
                <a:rPr lang="en-US" sz="3200" dirty="0">
                  <a:solidFill>
                    <a:prstClr val="white">
                      <a:lumMod val="85000"/>
                    </a:prstClr>
                  </a:solidFill>
                  <a:latin typeface="Calibri"/>
                </a:rPr>
                <a:t>   </a:t>
              </a:r>
              <a:endParaRPr lang="en-SG" sz="3200" b="1" dirty="0">
                <a:solidFill>
                  <a:prstClr val="white">
                    <a:lumMod val="85000"/>
                  </a:prstClr>
                </a:solidFill>
                <a:latin typeface="Calibri"/>
              </a:endParaRPr>
            </a:p>
          </p:txBody>
        </p:sp>
        <p:sp>
          <p:nvSpPr>
            <p:cNvPr id="10" name="TextBox 9"/>
            <p:cNvSpPr txBox="1"/>
            <p:nvPr/>
          </p:nvSpPr>
          <p:spPr>
            <a:xfrm>
              <a:off x="5454138" y="331689"/>
              <a:ext cx="1457837" cy="584775"/>
            </a:xfrm>
            <a:prstGeom prst="rect">
              <a:avLst/>
            </a:prstGeom>
            <a:noFill/>
          </p:spPr>
          <p:txBody>
            <a:bodyPr wrap="square" rtlCol="0">
              <a:spAutoFit/>
            </a:bodyPr>
            <a:lstStyle/>
            <a:p>
              <a:pPr marL="1350963" indent="-1350963">
                <a:defRPr/>
              </a:pPr>
              <a:r>
                <a:rPr lang="en-US" sz="3200" b="1" dirty="0">
                  <a:solidFill>
                    <a:srgbClr val="FFFF00"/>
                  </a:solidFill>
                  <a:latin typeface="Calibri"/>
                </a:rPr>
                <a:t>styles</a:t>
              </a:r>
              <a:r>
                <a:rPr lang="en-US" sz="3200" dirty="0">
                  <a:solidFill>
                    <a:prstClr val="white">
                      <a:lumMod val="85000"/>
                    </a:prstClr>
                  </a:solidFill>
                  <a:latin typeface="Calibri"/>
                </a:rPr>
                <a:t>   </a:t>
              </a:r>
              <a:endParaRPr lang="en-SG" sz="3200" b="1" dirty="0">
                <a:solidFill>
                  <a:prstClr val="white">
                    <a:lumMod val="85000"/>
                  </a:prstClr>
                </a:solidFill>
                <a:latin typeface="Calibri"/>
              </a:endParaRPr>
            </a:p>
          </p:txBody>
        </p:sp>
      </p:grpSp>
      <p:sp>
        <p:nvSpPr>
          <p:cNvPr id="2" name="TextBox 1"/>
          <p:cNvSpPr txBox="1"/>
          <p:nvPr/>
        </p:nvSpPr>
        <p:spPr>
          <a:xfrm>
            <a:off x="2743200" y="1168783"/>
            <a:ext cx="1905000" cy="400110"/>
          </a:xfrm>
          <a:prstGeom prst="rect">
            <a:avLst/>
          </a:prstGeom>
          <a:solidFill>
            <a:srgbClr val="C00000"/>
          </a:solidFill>
        </p:spPr>
        <p:txBody>
          <a:bodyPr wrap="square" rtlCol="0">
            <a:spAutoFit/>
          </a:bodyPr>
          <a:lstStyle/>
          <a:p>
            <a:pPr algn="ctr">
              <a:defRPr/>
            </a:pPr>
            <a:r>
              <a:rPr lang="en-US" sz="2000" dirty="0">
                <a:solidFill>
                  <a:prstClr val="white"/>
                </a:solidFill>
                <a:latin typeface="Calibri"/>
              </a:rPr>
              <a:t>n-tier</a:t>
            </a:r>
          </a:p>
        </p:txBody>
      </p:sp>
      <p:sp>
        <p:nvSpPr>
          <p:cNvPr id="12" name="TextBox 11"/>
          <p:cNvSpPr txBox="1"/>
          <p:nvPr/>
        </p:nvSpPr>
        <p:spPr>
          <a:xfrm>
            <a:off x="4800600" y="5894469"/>
            <a:ext cx="2590800" cy="400110"/>
          </a:xfrm>
          <a:prstGeom prst="rect">
            <a:avLst/>
          </a:prstGeom>
          <a:solidFill>
            <a:srgbClr val="C00000"/>
          </a:solidFill>
        </p:spPr>
        <p:txBody>
          <a:bodyPr wrap="square" rtlCol="0">
            <a:spAutoFit/>
          </a:bodyPr>
          <a:lstStyle/>
          <a:p>
            <a:pPr algn="ctr">
              <a:defRPr/>
            </a:pPr>
            <a:r>
              <a:rPr lang="en-US" sz="2000" dirty="0">
                <a:solidFill>
                  <a:prstClr val="white"/>
                </a:solidFill>
                <a:latin typeface="Calibri"/>
              </a:rPr>
              <a:t>Event-driven</a:t>
            </a:r>
          </a:p>
        </p:txBody>
      </p:sp>
      <p:sp>
        <p:nvSpPr>
          <p:cNvPr id="13" name="TextBox 12"/>
          <p:cNvSpPr txBox="1"/>
          <p:nvPr/>
        </p:nvSpPr>
        <p:spPr>
          <a:xfrm>
            <a:off x="7539786" y="2931034"/>
            <a:ext cx="1905000" cy="400110"/>
          </a:xfrm>
          <a:prstGeom prst="rect">
            <a:avLst/>
          </a:prstGeom>
          <a:solidFill>
            <a:srgbClr val="C00000"/>
          </a:solidFill>
        </p:spPr>
        <p:txBody>
          <a:bodyPr wrap="square" rtlCol="0">
            <a:spAutoFit/>
          </a:bodyPr>
          <a:lstStyle/>
          <a:p>
            <a:pPr algn="ctr">
              <a:defRPr/>
            </a:pPr>
            <a:r>
              <a:rPr lang="en-US" sz="2000" dirty="0">
                <a:solidFill>
                  <a:prstClr val="white"/>
                </a:solidFill>
                <a:latin typeface="Calibri"/>
              </a:rPr>
              <a:t>Client-server</a:t>
            </a:r>
          </a:p>
        </p:txBody>
      </p:sp>
      <p:cxnSp>
        <p:nvCxnSpPr>
          <p:cNvPr id="4" name="Straight Connector 3"/>
          <p:cNvCxnSpPr/>
          <p:nvPr/>
        </p:nvCxnSpPr>
        <p:spPr>
          <a:xfrm>
            <a:off x="6096000" y="1459899"/>
            <a:ext cx="0" cy="2321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837437" y="3810000"/>
            <a:ext cx="84463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837438" y="3818707"/>
            <a:ext cx="8446388" cy="2658294"/>
          </a:xfrm>
          <a:prstGeom prst="rect">
            <a:avLst/>
          </a:prstGeom>
          <a:solidFill>
            <a:schemeClr val="dk1">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8577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B52AFC-5320-4191-ACDC-5D6003AA2C03}"/>
              </a:ext>
            </a:extLst>
          </p:cNvPr>
          <p:cNvPicPr>
            <a:picLocks noChangeAspect="1"/>
          </p:cNvPicPr>
          <p:nvPr/>
        </p:nvPicPr>
        <p:blipFill>
          <a:blip r:embed="rId2"/>
          <a:stretch>
            <a:fillRect/>
          </a:stretch>
        </p:blipFill>
        <p:spPr>
          <a:xfrm>
            <a:off x="1285875" y="1162050"/>
            <a:ext cx="9620250" cy="4533900"/>
          </a:xfrm>
          <a:prstGeom prst="rect">
            <a:avLst/>
          </a:prstGeom>
        </p:spPr>
      </p:pic>
    </p:spTree>
    <p:extLst>
      <p:ext uri="{BB962C8B-B14F-4D97-AF65-F5344CB8AC3E}">
        <p14:creationId xmlns:p14="http://schemas.microsoft.com/office/powerpoint/2010/main" val="123483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Recap</a:t>
            </a:r>
            <a:endParaRPr lang="en-SG" dirty="0">
              <a:solidFill>
                <a:srgbClr val="FFFF00"/>
              </a:solidFill>
            </a:endParaRPr>
          </a:p>
        </p:txBody>
      </p:sp>
      <p:sp>
        <p:nvSpPr>
          <p:cNvPr id="3" name="Content Placeholder 2"/>
          <p:cNvSpPr>
            <a:spLocks noGrp="1"/>
          </p:cNvSpPr>
          <p:nvPr>
            <p:ph idx="1"/>
          </p:nvPr>
        </p:nvSpPr>
        <p:spPr/>
        <p:txBody>
          <a:bodyPr/>
          <a:lstStyle/>
          <a:p>
            <a:r>
              <a:rPr lang="en-US" dirty="0">
                <a:solidFill>
                  <a:schemeClr val="bg1">
                    <a:lumMod val="95000"/>
                  </a:schemeClr>
                </a:solidFill>
              </a:rPr>
              <a:t>Design patterns</a:t>
            </a:r>
          </a:p>
          <a:p>
            <a:r>
              <a:rPr lang="en-US" dirty="0">
                <a:solidFill>
                  <a:schemeClr val="bg1">
                    <a:lumMod val="95000"/>
                  </a:schemeClr>
                </a:solidFill>
              </a:rPr>
              <a:t>Sequence diagrams </a:t>
            </a:r>
          </a:p>
          <a:p>
            <a:r>
              <a:rPr lang="en-US" dirty="0">
                <a:solidFill>
                  <a:schemeClr val="bg1">
                    <a:lumMod val="95000"/>
                  </a:schemeClr>
                </a:solidFill>
              </a:rPr>
              <a:t>	</a:t>
            </a:r>
            <a:r>
              <a:rPr lang="en-US" sz="2800" dirty="0">
                <a:solidFill>
                  <a:schemeClr val="bg1">
                    <a:lumMod val="95000"/>
                  </a:schemeClr>
                </a:solidFill>
              </a:rPr>
              <a:t>– interactions between different entities</a:t>
            </a:r>
          </a:p>
          <a:p>
            <a:r>
              <a:rPr lang="en-US" dirty="0">
                <a:solidFill>
                  <a:schemeClr val="bg1">
                    <a:lumMod val="95000"/>
                  </a:schemeClr>
                </a:solidFill>
              </a:rPr>
              <a:t>Test coverage</a:t>
            </a:r>
          </a:p>
        </p:txBody>
      </p:sp>
    </p:spTree>
    <p:extLst>
      <p:ext uri="{BB962C8B-B14F-4D97-AF65-F5344CB8AC3E}">
        <p14:creationId xmlns:p14="http://schemas.microsoft.com/office/powerpoint/2010/main" val="220717758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 the wheel!</a:t>
            </a:r>
            <a:endParaRPr lang="en-SG" dirty="0"/>
          </a:p>
        </p:txBody>
      </p:sp>
      <p:pic>
        <p:nvPicPr>
          <p:cNvPr id="5" name="Content Placeholder 4">
            <a:extLst>
              <a:ext uri="{FF2B5EF4-FFF2-40B4-BE49-F238E27FC236}">
                <a16:creationId xmlns:a16="http://schemas.microsoft.com/office/drawing/2014/main" id="{CA29904D-E75D-48AD-BEF5-408C67581C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4717" y="1600200"/>
            <a:ext cx="7302565" cy="4525963"/>
          </a:xfrm>
        </p:spPr>
      </p:pic>
    </p:spTree>
    <p:extLst>
      <p:ext uri="{BB962C8B-B14F-4D97-AF65-F5344CB8AC3E}">
        <p14:creationId xmlns:p14="http://schemas.microsoft.com/office/powerpoint/2010/main" val="69741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Q Using design patterns can </a:t>
            </a:r>
            <a:r>
              <a:rPr lang="en-US" i="1" dirty="0"/>
              <a:t>potentially </a:t>
            </a:r>
            <a:r>
              <a:rPr lang="en-US" dirty="0"/>
              <a:t>make your code slow.</a:t>
            </a:r>
            <a:endParaRPr lang="en-SG" dirty="0"/>
          </a:p>
        </p:txBody>
      </p:sp>
      <p:sp>
        <p:nvSpPr>
          <p:cNvPr id="5" name="Content Placeholder 4"/>
          <p:cNvSpPr>
            <a:spLocks noGrp="1"/>
          </p:cNvSpPr>
          <p:nvPr>
            <p:ph idx="1"/>
          </p:nvPr>
        </p:nvSpPr>
        <p:spPr/>
        <p:txBody>
          <a:bodyPr/>
          <a:lstStyle/>
          <a:p>
            <a:r>
              <a:rPr lang="en-US" dirty="0"/>
              <a:t>True  (true)</a:t>
            </a:r>
          </a:p>
          <a:p>
            <a:r>
              <a:rPr lang="en-US" dirty="0"/>
              <a:t>False</a:t>
            </a:r>
            <a:endParaRPr lang="en-SG" dirty="0"/>
          </a:p>
        </p:txBody>
      </p:sp>
    </p:spTree>
    <p:extLst>
      <p:ext uri="{BB962C8B-B14F-4D97-AF65-F5344CB8AC3E}">
        <p14:creationId xmlns:p14="http://schemas.microsoft.com/office/powerpoint/2010/main" val="42214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thub.com/se-edu/addressbook-level3/raw/master/doc/images/mainClassDiagr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6621" y="2057400"/>
            <a:ext cx="5246658" cy="2851054"/>
          </a:xfrm>
          <a:prstGeom prst="rect">
            <a:avLst/>
          </a:prstGeom>
          <a:solidFill>
            <a:schemeClr val="bg1"/>
          </a:solidFill>
          <a:ln w="76200">
            <a:solidFill>
              <a:schemeClr val="bg1"/>
            </a:solidFill>
          </a:ln>
        </p:spPr>
      </p:pic>
      <p:grpSp>
        <p:nvGrpSpPr>
          <p:cNvPr id="2" name="Group 12"/>
          <p:cNvGrpSpPr/>
          <p:nvPr/>
        </p:nvGrpSpPr>
        <p:grpSpPr>
          <a:xfrm>
            <a:off x="5660231" y="342899"/>
            <a:ext cx="614362" cy="1107282"/>
            <a:chOff x="4121944" y="500062"/>
            <a:chExt cx="614362" cy="1107282"/>
          </a:xfrm>
        </p:grpSpPr>
        <p:sp>
          <p:nvSpPr>
            <p:cNvPr id="11" name="Flowchart: Connector 10"/>
            <p:cNvSpPr/>
            <p:nvPr/>
          </p:nvSpPr>
          <p:spPr>
            <a:xfrm>
              <a:off x="4186237" y="500062"/>
              <a:ext cx="457200" cy="428626"/>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sp>
          <p:nvSpPr>
            <p:cNvPr id="12" name="Flowchart: Delay 11"/>
            <p:cNvSpPr/>
            <p:nvPr/>
          </p:nvSpPr>
          <p:spPr>
            <a:xfrm rot="16200000">
              <a:off x="4086225" y="957263"/>
              <a:ext cx="685800" cy="614362"/>
            </a:xfrm>
            <a:prstGeom prst="flowChartDelay">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grpSp>
      <p:grpSp>
        <p:nvGrpSpPr>
          <p:cNvPr id="3" name="Group 13"/>
          <p:cNvGrpSpPr/>
          <p:nvPr/>
        </p:nvGrpSpPr>
        <p:grpSpPr>
          <a:xfrm>
            <a:off x="6446043" y="5500686"/>
            <a:ext cx="614362" cy="1107282"/>
            <a:chOff x="4121944" y="500062"/>
            <a:chExt cx="614362" cy="1107282"/>
          </a:xfrm>
        </p:grpSpPr>
        <p:sp>
          <p:nvSpPr>
            <p:cNvPr id="15" name="Flowchart: Connector 14"/>
            <p:cNvSpPr/>
            <p:nvPr/>
          </p:nvSpPr>
          <p:spPr>
            <a:xfrm>
              <a:off x="4186237" y="500062"/>
              <a:ext cx="457200" cy="428626"/>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sp>
          <p:nvSpPr>
            <p:cNvPr id="16" name="Flowchart: Delay 15"/>
            <p:cNvSpPr/>
            <p:nvPr/>
          </p:nvSpPr>
          <p:spPr>
            <a:xfrm rot="16200000">
              <a:off x="4086225" y="957263"/>
              <a:ext cx="685800" cy="614362"/>
            </a:xfrm>
            <a:prstGeom prst="flowChartDelay">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grpSp>
      <p:grpSp>
        <p:nvGrpSpPr>
          <p:cNvPr id="8" name="Group 16"/>
          <p:cNvGrpSpPr/>
          <p:nvPr/>
        </p:nvGrpSpPr>
        <p:grpSpPr>
          <a:xfrm>
            <a:off x="8846344" y="2271712"/>
            <a:ext cx="614362" cy="1107282"/>
            <a:chOff x="4121944" y="500062"/>
            <a:chExt cx="614362" cy="1107282"/>
          </a:xfrm>
        </p:grpSpPr>
        <p:sp>
          <p:nvSpPr>
            <p:cNvPr id="18" name="Flowchart: Connector 17"/>
            <p:cNvSpPr/>
            <p:nvPr/>
          </p:nvSpPr>
          <p:spPr>
            <a:xfrm>
              <a:off x="4186237" y="500062"/>
              <a:ext cx="457200" cy="428626"/>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sp>
          <p:nvSpPr>
            <p:cNvPr id="19" name="Flowchart: Delay 18"/>
            <p:cNvSpPr/>
            <p:nvPr/>
          </p:nvSpPr>
          <p:spPr>
            <a:xfrm rot="16200000">
              <a:off x="4086225" y="957263"/>
              <a:ext cx="685800" cy="614362"/>
            </a:xfrm>
            <a:prstGeom prst="flowChartDelay">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grpSp>
      <p:grpSp>
        <p:nvGrpSpPr>
          <p:cNvPr id="9" name="Group 19"/>
          <p:cNvGrpSpPr/>
          <p:nvPr/>
        </p:nvGrpSpPr>
        <p:grpSpPr>
          <a:xfrm>
            <a:off x="2359819" y="2943224"/>
            <a:ext cx="614362" cy="1107282"/>
            <a:chOff x="4121944" y="500062"/>
            <a:chExt cx="614362" cy="1107282"/>
          </a:xfrm>
        </p:grpSpPr>
        <p:sp>
          <p:nvSpPr>
            <p:cNvPr id="21" name="Flowchart: Connector 20"/>
            <p:cNvSpPr/>
            <p:nvPr/>
          </p:nvSpPr>
          <p:spPr>
            <a:xfrm>
              <a:off x="4186237" y="500062"/>
              <a:ext cx="457200" cy="428626"/>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sp>
          <p:nvSpPr>
            <p:cNvPr id="22" name="Flowchart: Delay 21"/>
            <p:cNvSpPr/>
            <p:nvPr/>
          </p:nvSpPr>
          <p:spPr>
            <a:xfrm rot="16200000">
              <a:off x="4086225" y="957263"/>
              <a:ext cx="685800" cy="614362"/>
            </a:xfrm>
            <a:prstGeom prst="flowChartDelay">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grpSp>
      <p:grpSp>
        <p:nvGrpSpPr>
          <p:cNvPr id="1404935" name="Group 7"/>
          <p:cNvGrpSpPr>
            <a:grpSpLocks/>
          </p:cNvGrpSpPr>
          <p:nvPr/>
        </p:nvGrpSpPr>
        <p:grpSpPr bwMode="auto">
          <a:xfrm>
            <a:off x="3041650" y="1473201"/>
            <a:ext cx="5792788" cy="3946525"/>
            <a:chOff x="956" y="928"/>
            <a:chExt cx="3649" cy="2486"/>
          </a:xfrm>
        </p:grpSpPr>
        <mc:AlternateContent xmlns:mc="http://schemas.openxmlformats.org/markup-compatibility/2006" xmlns:p14="http://schemas.microsoft.com/office/powerpoint/2010/main">
          <mc:Choice Requires="p14">
            <p:contentPart p14:bwMode="auto" r:id="rId4">
              <p14:nvContentPartPr>
                <p14:cNvPr id="1404931" name="Ink 3"/>
                <p14:cNvContentPartPr>
                  <a14:cpLocks xmlns:a14="http://schemas.microsoft.com/office/drawing/2010/main" noRot="1" noChangeAspect="1" noEditPoints="1" noChangeArrowheads="1" noChangeShapeType="1"/>
                </p14:cNvContentPartPr>
                <p14:nvPr/>
              </p14:nvContentPartPr>
              <p14:xfrm>
                <a:off x="2788" y="928"/>
                <a:ext cx="98" cy="651"/>
              </p14:xfrm>
            </p:contentPart>
          </mc:Choice>
          <mc:Fallback xmlns="">
            <p:pic>
              <p:nvPicPr>
                <p:cNvPr id="1404931" name="Ink 3"/>
                <p:cNvPicPr>
                  <a:picLocks noRot="1" noChangeAspect="1" noEditPoints="1" noChangeArrowheads="1" noChangeShapeType="1"/>
                </p:cNvPicPr>
                <p:nvPr/>
              </p:nvPicPr>
              <p:blipFill>
                <a:blip r:embed="rId5"/>
                <a:stretch>
                  <a:fillRect/>
                </a:stretch>
              </p:blipFill>
              <p:spPr>
                <a:xfrm>
                  <a:off x="2775" y="922"/>
                  <a:ext cx="122" cy="67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04932" name="Ink 4"/>
                <p14:cNvContentPartPr>
                  <a14:cpLocks xmlns:a14="http://schemas.microsoft.com/office/drawing/2010/main" noRot="1" noChangeAspect="1" noEditPoints="1" noChangeArrowheads="1" noChangeShapeType="1"/>
                </p14:cNvContentPartPr>
                <p14:nvPr/>
              </p14:nvContentPartPr>
              <p14:xfrm>
                <a:off x="956" y="2329"/>
                <a:ext cx="780" cy="133"/>
              </p14:xfrm>
            </p:contentPart>
          </mc:Choice>
          <mc:Fallback xmlns="">
            <p:pic>
              <p:nvPicPr>
                <p:cNvPr id="1404932" name="Ink 4"/>
                <p:cNvPicPr>
                  <a:picLocks noRot="1" noChangeAspect="1" noEditPoints="1" noChangeArrowheads="1" noChangeShapeType="1"/>
                </p:cNvPicPr>
                <p:nvPr/>
              </p:nvPicPr>
              <p:blipFill>
                <a:blip r:embed="rId7"/>
                <a:stretch>
                  <a:fillRect/>
                </a:stretch>
              </p:blipFill>
              <p:spPr>
                <a:xfrm>
                  <a:off x="953" y="2315"/>
                  <a:ext cx="796" cy="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04933" name="Ink 5"/>
                <p14:cNvContentPartPr>
                  <a14:cpLocks xmlns:a14="http://schemas.microsoft.com/office/drawing/2010/main" noRot="1" noChangeAspect="1" noEditPoints="1" noChangeArrowheads="1" noChangeShapeType="1"/>
                </p14:cNvContentPartPr>
                <p14:nvPr/>
              </p14:nvContentPartPr>
              <p14:xfrm>
                <a:off x="3228" y="3024"/>
                <a:ext cx="141" cy="390"/>
              </p14:xfrm>
            </p:contentPart>
          </mc:Choice>
          <mc:Fallback xmlns="">
            <p:pic>
              <p:nvPicPr>
                <p:cNvPr id="1404933" name="Ink 5"/>
                <p:cNvPicPr>
                  <a:picLocks noRot="1" noChangeAspect="1" noEditPoints="1" noChangeArrowheads="1" noChangeShapeType="1"/>
                </p:cNvPicPr>
                <p:nvPr/>
              </p:nvPicPr>
              <p:blipFill>
                <a:blip r:embed="rId9"/>
                <a:stretch>
                  <a:fillRect/>
                </a:stretch>
              </p:blipFill>
              <p:spPr>
                <a:xfrm>
                  <a:off x="3216" y="3012"/>
                  <a:ext cx="163" cy="40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04934" name="Ink 6"/>
                <p14:cNvContentPartPr>
                  <a14:cpLocks xmlns:a14="http://schemas.microsoft.com/office/drawing/2010/main" noRot="1" noChangeAspect="1" noEditPoints="1" noChangeArrowheads="1" noChangeShapeType="1"/>
                </p14:cNvContentPartPr>
                <p14:nvPr/>
              </p14:nvContentPartPr>
              <p14:xfrm>
                <a:off x="3920" y="1912"/>
                <a:ext cx="685" cy="86"/>
              </p14:xfrm>
            </p:contentPart>
          </mc:Choice>
          <mc:Fallback xmlns="">
            <p:pic>
              <p:nvPicPr>
                <p:cNvPr id="1404934" name="Ink 6"/>
                <p:cNvPicPr>
                  <a:picLocks noRot="1" noChangeAspect="1" noEditPoints="1" noChangeArrowheads="1" noChangeShapeType="1"/>
                </p:cNvPicPr>
                <p:nvPr/>
              </p:nvPicPr>
              <p:blipFill>
                <a:blip r:embed="rId11"/>
                <a:stretch>
                  <a:fillRect/>
                </a:stretch>
              </p:blipFill>
              <p:spPr>
                <a:xfrm>
                  <a:off x="3910" y="1902"/>
                  <a:ext cx="705" cy="109"/>
                </a:xfrm>
                <a:prstGeom prst="rect">
                  <a:avLst/>
                </a:prstGeom>
              </p:spPr>
            </p:pic>
          </mc:Fallback>
        </mc:AlternateContent>
      </p:grpSp>
    </p:spTree>
    <p:extLst>
      <p:ext uri="{BB962C8B-B14F-4D97-AF65-F5344CB8AC3E}">
        <p14:creationId xmlns:p14="http://schemas.microsoft.com/office/powerpoint/2010/main" val="6279316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landora.org/docs/m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0"/>
            <a:ext cx="9296400" cy="701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91633"/>
      </p:ext>
    </p:extLst>
  </p:cSld>
  <p:clrMapOvr>
    <a:masterClrMapping/>
  </p:clrMapOvr>
  <mc:AlternateContent xmlns:mc="http://schemas.openxmlformats.org/markup-compatibility/2006" xmlns:p14="http://schemas.microsoft.com/office/powerpoint/2010/main">
    <mc:Choice Requires="p14">
      <p:transition>
        <p14:shred/>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98491" y="2227005"/>
            <a:ext cx="4129549" cy="2905433"/>
          </a:xfrm>
          <a:prstGeom prst="roundRect">
            <a:avLst>
              <a:gd name="adj" fmla="val 7022"/>
            </a:avLst>
          </a:prstGeom>
          <a:solidFill>
            <a:srgbClr val="6DBCD1">
              <a:alpha val="53000"/>
            </a:srgbClr>
          </a:solidFill>
          <a:ln>
            <a:solidFill>
              <a:srgbClr val="00B0F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grpSp>
        <p:nvGrpSpPr>
          <p:cNvPr id="2" name="Group 12"/>
          <p:cNvGrpSpPr/>
          <p:nvPr/>
        </p:nvGrpSpPr>
        <p:grpSpPr>
          <a:xfrm>
            <a:off x="5848980" y="854919"/>
            <a:ext cx="236864" cy="388095"/>
            <a:chOff x="4121944" y="500062"/>
            <a:chExt cx="614362" cy="1107282"/>
          </a:xfrm>
        </p:grpSpPr>
        <p:sp>
          <p:nvSpPr>
            <p:cNvPr id="11" name="Flowchart: Connector 10"/>
            <p:cNvSpPr/>
            <p:nvPr/>
          </p:nvSpPr>
          <p:spPr>
            <a:xfrm>
              <a:off x="4186237" y="500062"/>
              <a:ext cx="457200" cy="428626"/>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sp>
          <p:nvSpPr>
            <p:cNvPr id="12" name="Flowchart: Delay 11"/>
            <p:cNvSpPr/>
            <p:nvPr/>
          </p:nvSpPr>
          <p:spPr>
            <a:xfrm rot="16200000">
              <a:off x="4086225" y="957263"/>
              <a:ext cx="685800" cy="614362"/>
            </a:xfrm>
            <a:prstGeom prst="flowChartDelay">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grpSp>
      <p:grpSp>
        <p:nvGrpSpPr>
          <p:cNvPr id="3" name="Group 13"/>
          <p:cNvGrpSpPr/>
          <p:nvPr/>
        </p:nvGrpSpPr>
        <p:grpSpPr>
          <a:xfrm>
            <a:off x="6676814" y="5699726"/>
            <a:ext cx="236864" cy="388095"/>
            <a:chOff x="4121944" y="500062"/>
            <a:chExt cx="614362" cy="1107282"/>
          </a:xfrm>
        </p:grpSpPr>
        <p:sp>
          <p:nvSpPr>
            <p:cNvPr id="15" name="Flowchart: Connector 14"/>
            <p:cNvSpPr/>
            <p:nvPr/>
          </p:nvSpPr>
          <p:spPr>
            <a:xfrm>
              <a:off x="4186237" y="500062"/>
              <a:ext cx="457200" cy="428626"/>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sp>
          <p:nvSpPr>
            <p:cNvPr id="16" name="Flowchart: Delay 15"/>
            <p:cNvSpPr/>
            <p:nvPr/>
          </p:nvSpPr>
          <p:spPr>
            <a:xfrm rot="16200000">
              <a:off x="4086225" y="957263"/>
              <a:ext cx="685800" cy="614362"/>
            </a:xfrm>
            <a:prstGeom prst="flowChartDelay">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grpSp>
      <p:grpSp>
        <p:nvGrpSpPr>
          <p:cNvPr id="8" name="Group 16"/>
          <p:cNvGrpSpPr/>
          <p:nvPr/>
        </p:nvGrpSpPr>
        <p:grpSpPr>
          <a:xfrm>
            <a:off x="9035093" y="2783732"/>
            <a:ext cx="236864" cy="388095"/>
            <a:chOff x="4121944" y="500062"/>
            <a:chExt cx="614362" cy="1107282"/>
          </a:xfrm>
        </p:grpSpPr>
        <p:sp>
          <p:nvSpPr>
            <p:cNvPr id="18" name="Flowchart: Connector 17"/>
            <p:cNvSpPr/>
            <p:nvPr/>
          </p:nvSpPr>
          <p:spPr>
            <a:xfrm>
              <a:off x="4186237" y="500062"/>
              <a:ext cx="457200" cy="428626"/>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sp>
          <p:nvSpPr>
            <p:cNvPr id="19" name="Flowchart: Delay 18"/>
            <p:cNvSpPr/>
            <p:nvPr/>
          </p:nvSpPr>
          <p:spPr>
            <a:xfrm rot="16200000">
              <a:off x="4086225" y="957263"/>
              <a:ext cx="685800" cy="614362"/>
            </a:xfrm>
            <a:prstGeom prst="flowChartDelay">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grpSp>
      <p:grpSp>
        <p:nvGrpSpPr>
          <p:cNvPr id="9" name="Group 19"/>
          <p:cNvGrpSpPr/>
          <p:nvPr/>
        </p:nvGrpSpPr>
        <p:grpSpPr>
          <a:xfrm>
            <a:off x="2548568" y="3455244"/>
            <a:ext cx="236864" cy="388095"/>
            <a:chOff x="4121944" y="500062"/>
            <a:chExt cx="614362" cy="1107282"/>
          </a:xfrm>
        </p:grpSpPr>
        <p:sp>
          <p:nvSpPr>
            <p:cNvPr id="21" name="Flowchart: Connector 20"/>
            <p:cNvSpPr/>
            <p:nvPr/>
          </p:nvSpPr>
          <p:spPr>
            <a:xfrm>
              <a:off x="4186237" y="500062"/>
              <a:ext cx="457200" cy="428626"/>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sp>
          <p:nvSpPr>
            <p:cNvPr id="22" name="Flowchart: Delay 21"/>
            <p:cNvSpPr/>
            <p:nvPr/>
          </p:nvSpPr>
          <p:spPr>
            <a:xfrm rot="16200000">
              <a:off x="4086225" y="957263"/>
              <a:ext cx="685800" cy="614362"/>
            </a:xfrm>
            <a:prstGeom prst="flowChartDelay">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prstClr val="white"/>
                </a:solidFill>
                <a:latin typeface="Calibri"/>
              </a:endParaRPr>
            </a:p>
          </p:txBody>
        </p:sp>
      </p:grpSp>
      <p:grpSp>
        <p:nvGrpSpPr>
          <p:cNvPr id="13" name="Group 36"/>
          <p:cNvGrpSpPr/>
          <p:nvPr/>
        </p:nvGrpSpPr>
        <p:grpSpPr>
          <a:xfrm>
            <a:off x="4281949" y="2536723"/>
            <a:ext cx="3392129" cy="2256503"/>
            <a:chOff x="2757948" y="2536722"/>
            <a:chExt cx="3392129" cy="2256503"/>
          </a:xfrm>
        </p:grpSpPr>
        <p:sp>
          <p:nvSpPr>
            <p:cNvPr id="5" name="Rounded Rectangle 4"/>
            <p:cNvSpPr/>
            <p:nvPr/>
          </p:nvSpPr>
          <p:spPr>
            <a:xfrm>
              <a:off x="2757948" y="2536722"/>
              <a:ext cx="771065" cy="2256503"/>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sp>
          <p:nvSpPr>
            <p:cNvPr id="6" name="Rounded Rectangle 5"/>
            <p:cNvSpPr/>
            <p:nvPr/>
          </p:nvSpPr>
          <p:spPr>
            <a:xfrm>
              <a:off x="4070554" y="2536722"/>
              <a:ext cx="943897"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sp>
          <p:nvSpPr>
            <p:cNvPr id="7" name="Rounded Rectangle 6"/>
            <p:cNvSpPr/>
            <p:nvPr/>
          </p:nvSpPr>
          <p:spPr>
            <a:xfrm>
              <a:off x="4159044" y="3923069"/>
              <a:ext cx="1991033"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sp>
          <p:nvSpPr>
            <p:cNvPr id="10" name="Rounded Rectangle 9"/>
            <p:cNvSpPr/>
            <p:nvPr/>
          </p:nvSpPr>
          <p:spPr>
            <a:xfrm>
              <a:off x="5486400" y="2536722"/>
              <a:ext cx="663677"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cxnSp>
          <p:nvCxnSpPr>
            <p:cNvPr id="24" name="Straight Arrow Connector 23"/>
            <p:cNvCxnSpPr/>
            <p:nvPr/>
          </p:nvCxnSpPr>
          <p:spPr>
            <a:xfrm>
              <a:off x="3509682" y="3012141"/>
              <a:ext cx="537883" cy="1588"/>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550023" y="4289612"/>
              <a:ext cx="537883" cy="1588"/>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4235823" y="3671046"/>
              <a:ext cx="537882" cy="1"/>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5499847" y="3684494"/>
              <a:ext cx="537882" cy="1"/>
            </a:xfrm>
            <a:prstGeom prst="straightConnector1">
              <a:avLst/>
            </a:prstGeom>
            <a:ln w="38100">
              <a:solidFill>
                <a:srgbClr val="FFFF0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02305" y="3039035"/>
              <a:ext cx="537883" cy="1588"/>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1404935" name="Group 7"/>
          <p:cNvGrpSpPr>
            <a:grpSpLocks/>
          </p:cNvGrpSpPr>
          <p:nvPr/>
        </p:nvGrpSpPr>
        <p:grpSpPr bwMode="auto">
          <a:xfrm>
            <a:off x="3041650" y="1473201"/>
            <a:ext cx="5792788" cy="3946525"/>
            <a:chOff x="956" y="928"/>
            <a:chExt cx="3649" cy="2486"/>
          </a:xfrm>
        </p:grpSpPr>
        <mc:AlternateContent xmlns:mc="http://schemas.openxmlformats.org/markup-compatibility/2006" xmlns:p14="http://schemas.microsoft.com/office/powerpoint/2010/main">
          <mc:Choice Requires="p14">
            <p:contentPart p14:bwMode="auto" r:id="rId3">
              <p14:nvContentPartPr>
                <p14:cNvPr id="1404931" name="Ink 3"/>
                <p14:cNvContentPartPr>
                  <a14:cpLocks xmlns:a14="http://schemas.microsoft.com/office/drawing/2010/main" noRot="1" noChangeAspect="1" noEditPoints="1" noChangeArrowheads="1" noChangeShapeType="1"/>
                </p14:cNvContentPartPr>
                <p14:nvPr/>
              </p14:nvContentPartPr>
              <p14:xfrm>
                <a:off x="2788" y="928"/>
                <a:ext cx="98" cy="651"/>
              </p14:xfrm>
            </p:contentPart>
          </mc:Choice>
          <mc:Fallback xmlns="">
            <p:pic>
              <p:nvPicPr>
                <p:cNvPr id="1404931" name="Ink 3"/>
                <p:cNvPicPr>
                  <a:picLocks noRot="1" noChangeAspect="1" noEditPoints="1" noChangeArrowheads="1" noChangeShapeType="1"/>
                </p:cNvPicPr>
                <p:nvPr/>
              </p:nvPicPr>
              <p:blipFill>
                <a:blip r:embed="rId4"/>
                <a:stretch>
                  <a:fillRect/>
                </a:stretch>
              </p:blipFill>
              <p:spPr>
                <a:xfrm>
                  <a:off x="2775" y="922"/>
                  <a:ext cx="122" cy="67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04932" name="Ink 4"/>
                <p14:cNvContentPartPr>
                  <a14:cpLocks xmlns:a14="http://schemas.microsoft.com/office/drawing/2010/main" noRot="1" noChangeAspect="1" noEditPoints="1" noChangeArrowheads="1" noChangeShapeType="1"/>
                </p14:cNvContentPartPr>
                <p14:nvPr/>
              </p14:nvContentPartPr>
              <p14:xfrm>
                <a:off x="956" y="2329"/>
                <a:ext cx="780" cy="133"/>
              </p14:xfrm>
            </p:contentPart>
          </mc:Choice>
          <mc:Fallback xmlns="">
            <p:pic>
              <p:nvPicPr>
                <p:cNvPr id="1404932" name="Ink 4"/>
                <p:cNvPicPr>
                  <a:picLocks noRot="1" noChangeAspect="1" noEditPoints="1" noChangeArrowheads="1" noChangeShapeType="1"/>
                </p:cNvPicPr>
                <p:nvPr/>
              </p:nvPicPr>
              <p:blipFill>
                <a:blip r:embed="rId6"/>
                <a:stretch>
                  <a:fillRect/>
                </a:stretch>
              </p:blipFill>
              <p:spPr>
                <a:xfrm>
                  <a:off x="953" y="2315"/>
                  <a:ext cx="796" cy="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04933" name="Ink 5"/>
                <p14:cNvContentPartPr>
                  <a14:cpLocks xmlns:a14="http://schemas.microsoft.com/office/drawing/2010/main" noRot="1" noChangeAspect="1" noEditPoints="1" noChangeArrowheads="1" noChangeShapeType="1"/>
                </p14:cNvContentPartPr>
                <p14:nvPr/>
              </p14:nvContentPartPr>
              <p14:xfrm>
                <a:off x="3228" y="3024"/>
                <a:ext cx="141" cy="390"/>
              </p14:xfrm>
            </p:contentPart>
          </mc:Choice>
          <mc:Fallback xmlns="">
            <p:pic>
              <p:nvPicPr>
                <p:cNvPr id="1404933" name="Ink 5"/>
                <p:cNvPicPr>
                  <a:picLocks noRot="1" noChangeAspect="1" noEditPoints="1" noChangeArrowheads="1" noChangeShapeType="1"/>
                </p:cNvPicPr>
                <p:nvPr/>
              </p:nvPicPr>
              <p:blipFill>
                <a:blip r:embed="rId8"/>
                <a:stretch>
                  <a:fillRect/>
                </a:stretch>
              </p:blipFill>
              <p:spPr>
                <a:xfrm>
                  <a:off x="3216" y="3012"/>
                  <a:ext cx="163" cy="40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04934" name="Ink 6"/>
                <p14:cNvContentPartPr>
                  <a14:cpLocks xmlns:a14="http://schemas.microsoft.com/office/drawing/2010/main" noRot="1" noChangeAspect="1" noEditPoints="1" noChangeArrowheads="1" noChangeShapeType="1"/>
                </p14:cNvContentPartPr>
                <p14:nvPr/>
              </p14:nvContentPartPr>
              <p14:xfrm>
                <a:off x="3920" y="1912"/>
                <a:ext cx="685" cy="86"/>
              </p14:xfrm>
            </p:contentPart>
          </mc:Choice>
          <mc:Fallback xmlns="">
            <p:pic>
              <p:nvPicPr>
                <p:cNvPr id="1404934" name="Ink 6"/>
                <p:cNvPicPr>
                  <a:picLocks noRot="1" noChangeAspect="1" noEditPoints="1" noChangeArrowheads="1" noChangeShapeType="1"/>
                </p:cNvPicPr>
                <p:nvPr/>
              </p:nvPicPr>
              <p:blipFill>
                <a:blip r:embed="rId10"/>
                <a:stretch>
                  <a:fillRect/>
                </a:stretch>
              </p:blipFill>
              <p:spPr>
                <a:xfrm>
                  <a:off x="3910" y="1902"/>
                  <a:ext cx="705" cy="109"/>
                </a:xfrm>
                <a:prstGeom prst="rect">
                  <a:avLst/>
                </a:prstGeom>
              </p:spPr>
            </p:pic>
          </mc:Fallback>
        </mc:AlternateContent>
      </p:grpSp>
      <p:sp>
        <p:nvSpPr>
          <p:cNvPr id="14" name="Freeform 13"/>
          <p:cNvSpPr/>
          <p:nvPr/>
        </p:nvSpPr>
        <p:spPr>
          <a:xfrm>
            <a:off x="6810828" y="2438400"/>
            <a:ext cx="2561772" cy="1399154"/>
          </a:xfrm>
          <a:custGeom>
            <a:avLst/>
            <a:gdLst>
              <a:gd name="connsiteX0" fmla="*/ 4978400 w 5109029"/>
              <a:gd name="connsiteY0" fmla="*/ 725714 h 4223657"/>
              <a:gd name="connsiteX1" fmla="*/ 0 w 5109029"/>
              <a:gd name="connsiteY1" fmla="*/ 0 h 4223657"/>
              <a:gd name="connsiteX2" fmla="*/ 0 w 5109029"/>
              <a:gd name="connsiteY2" fmla="*/ 4223657 h 4223657"/>
              <a:gd name="connsiteX3" fmla="*/ 5109029 w 5109029"/>
              <a:gd name="connsiteY3" fmla="*/ 2191657 h 4223657"/>
              <a:gd name="connsiteX4" fmla="*/ 4978400 w 5109029"/>
              <a:gd name="connsiteY4" fmla="*/ 725714 h 4223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9029" h="4223657">
                <a:moveTo>
                  <a:pt x="4978400" y="725714"/>
                </a:moveTo>
                <a:lnTo>
                  <a:pt x="0" y="0"/>
                </a:lnTo>
                <a:lnTo>
                  <a:pt x="0" y="4223657"/>
                </a:lnTo>
                <a:lnTo>
                  <a:pt x="5109029" y="2191657"/>
                </a:lnTo>
                <a:lnTo>
                  <a:pt x="4978400" y="725714"/>
                </a:lnTo>
                <a:close/>
              </a:path>
            </a:pathLst>
          </a:custGeom>
          <a:solidFill>
            <a:srgbClr val="FFFF00">
              <a:alpha val="38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32" name="Freeform 31"/>
          <p:cNvSpPr/>
          <p:nvPr/>
        </p:nvSpPr>
        <p:spPr>
          <a:xfrm>
            <a:off x="3898490" y="2057401"/>
            <a:ext cx="5494554" cy="3276599"/>
          </a:xfrm>
          <a:custGeom>
            <a:avLst/>
            <a:gdLst>
              <a:gd name="connsiteX0" fmla="*/ 4978400 w 5109029"/>
              <a:gd name="connsiteY0" fmla="*/ 725714 h 4223657"/>
              <a:gd name="connsiteX1" fmla="*/ 0 w 5109029"/>
              <a:gd name="connsiteY1" fmla="*/ 0 h 4223657"/>
              <a:gd name="connsiteX2" fmla="*/ 0 w 5109029"/>
              <a:gd name="connsiteY2" fmla="*/ 4223657 h 4223657"/>
              <a:gd name="connsiteX3" fmla="*/ 5109029 w 5109029"/>
              <a:gd name="connsiteY3" fmla="*/ 2191657 h 4223657"/>
              <a:gd name="connsiteX4" fmla="*/ 4978400 w 5109029"/>
              <a:gd name="connsiteY4" fmla="*/ 725714 h 4223657"/>
              <a:gd name="connsiteX0" fmla="*/ 4978400 w 5059185"/>
              <a:gd name="connsiteY0" fmla="*/ 725714 h 4223657"/>
              <a:gd name="connsiteX1" fmla="*/ 0 w 5059185"/>
              <a:gd name="connsiteY1" fmla="*/ 0 h 4223657"/>
              <a:gd name="connsiteX2" fmla="*/ 0 w 5059185"/>
              <a:gd name="connsiteY2" fmla="*/ 4223657 h 4223657"/>
              <a:gd name="connsiteX3" fmla="*/ 5059185 w 5059185"/>
              <a:gd name="connsiteY3" fmla="*/ 1444191 h 4223657"/>
              <a:gd name="connsiteX4" fmla="*/ 4978400 w 5059185"/>
              <a:gd name="connsiteY4" fmla="*/ 725714 h 4223657"/>
              <a:gd name="connsiteX0" fmla="*/ 4978400 w 5059185"/>
              <a:gd name="connsiteY0" fmla="*/ 725714 h 4223657"/>
              <a:gd name="connsiteX1" fmla="*/ 0 w 5059185"/>
              <a:gd name="connsiteY1" fmla="*/ 0 h 4223657"/>
              <a:gd name="connsiteX2" fmla="*/ 0 w 5059185"/>
              <a:gd name="connsiteY2" fmla="*/ 4223657 h 4223657"/>
              <a:gd name="connsiteX3" fmla="*/ 3108616 w 5059185"/>
              <a:gd name="connsiteY3" fmla="*/ 2493947 h 4223657"/>
              <a:gd name="connsiteX4" fmla="*/ 5059185 w 5059185"/>
              <a:gd name="connsiteY4" fmla="*/ 1444191 h 4223657"/>
              <a:gd name="connsiteX5" fmla="*/ 4978400 w 5059185"/>
              <a:gd name="connsiteY5" fmla="*/ 725714 h 4223657"/>
              <a:gd name="connsiteX0" fmla="*/ 4978400 w 5059185"/>
              <a:gd name="connsiteY0" fmla="*/ 725714 h 4223657"/>
              <a:gd name="connsiteX1" fmla="*/ 0 w 5059185"/>
              <a:gd name="connsiteY1" fmla="*/ 0 h 4223657"/>
              <a:gd name="connsiteX2" fmla="*/ 0 w 5059185"/>
              <a:gd name="connsiteY2" fmla="*/ 4223657 h 4223657"/>
              <a:gd name="connsiteX3" fmla="*/ 3557214 w 5059185"/>
              <a:gd name="connsiteY3" fmla="*/ 3615145 h 4223657"/>
              <a:gd name="connsiteX4" fmla="*/ 5059185 w 5059185"/>
              <a:gd name="connsiteY4" fmla="*/ 1444191 h 4223657"/>
              <a:gd name="connsiteX5" fmla="*/ 4978400 w 5059185"/>
              <a:gd name="connsiteY5" fmla="*/ 725714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9185" h="4223657">
                <a:moveTo>
                  <a:pt x="4978400" y="725714"/>
                </a:moveTo>
                <a:lnTo>
                  <a:pt x="0" y="0"/>
                </a:lnTo>
                <a:lnTo>
                  <a:pt x="0" y="4223657"/>
                </a:lnTo>
                <a:lnTo>
                  <a:pt x="3557214" y="3615145"/>
                </a:lnTo>
                <a:lnTo>
                  <a:pt x="5059185" y="1444191"/>
                </a:lnTo>
                <a:lnTo>
                  <a:pt x="4978400" y="725714"/>
                </a:lnTo>
                <a:close/>
              </a:path>
            </a:pathLst>
          </a:custGeom>
          <a:solidFill>
            <a:srgbClr val="FFFF00">
              <a:alpha val="17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17" name="Rectangle: Rounded Corners 16">
            <a:extLst>
              <a:ext uri="{FF2B5EF4-FFF2-40B4-BE49-F238E27FC236}">
                <a16:creationId xmlns:a16="http://schemas.microsoft.com/office/drawing/2014/main" id="{DA0F6164-14F0-4F1F-B852-09D21EE4A848}"/>
              </a:ext>
            </a:extLst>
          </p:cNvPr>
          <p:cNvSpPr/>
          <p:nvPr/>
        </p:nvSpPr>
        <p:spPr>
          <a:xfrm>
            <a:off x="8922058" y="1695635"/>
            <a:ext cx="2405849" cy="6570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SG" sz="2400" b="1" dirty="0"/>
              <a:t>Know in depth</a:t>
            </a:r>
          </a:p>
        </p:txBody>
      </p:sp>
      <p:sp>
        <p:nvSpPr>
          <p:cNvPr id="33" name="Rectangle: Rounded Corners 32">
            <a:extLst>
              <a:ext uri="{FF2B5EF4-FFF2-40B4-BE49-F238E27FC236}">
                <a16:creationId xmlns:a16="http://schemas.microsoft.com/office/drawing/2014/main" id="{987A910B-427B-49DE-AA6E-FCB2C6AD698E}"/>
              </a:ext>
            </a:extLst>
          </p:cNvPr>
          <p:cNvSpPr/>
          <p:nvPr/>
        </p:nvSpPr>
        <p:spPr>
          <a:xfrm>
            <a:off x="8922057" y="3827956"/>
            <a:ext cx="2405849" cy="6570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SG" sz="2400" b="1" dirty="0"/>
              <a:t>Have good idea</a:t>
            </a:r>
          </a:p>
        </p:txBody>
      </p:sp>
    </p:spTree>
    <p:extLst>
      <p:ext uri="{BB962C8B-B14F-4D97-AF65-F5344CB8AC3E}">
        <p14:creationId xmlns:p14="http://schemas.microsoft.com/office/powerpoint/2010/main" val="357294213"/>
      </p:ext>
    </p:extLst>
  </p:cSld>
  <p:clrMapOvr>
    <a:masterClrMapping/>
  </p:clrMapOvr>
  <mc:AlternateContent xmlns:mc="http://schemas.openxmlformats.org/markup-compatibility/2006" xmlns:p14="http://schemas.microsoft.com/office/powerpoint/2010/main">
    <mc:Choice Requires="p14">
      <p:transition>
        <p14:shre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right)">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7"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2555" y="5337111"/>
            <a:ext cx="6018245" cy="789053"/>
          </a:xfrm>
        </p:spPr>
        <p:txBody>
          <a:bodyPr>
            <a:normAutofit fontScale="92500"/>
          </a:bodyPr>
          <a:lstStyle/>
          <a:p>
            <a:r>
              <a:rPr lang="en-US" dirty="0">
                <a:solidFill>
                  <a:srgbClr val="FFFF00"/>
                </a:solidFill>
              </a:rPr>
              <a:t>+ (important technical decisions)</a:t>
            </a:r>
            <a:endParaRPr lang="en-SG" dirty="0">
              <a:solidFill>
                <a:srgbClr val="FFFF00"/>
              </a:solidFill>
            </a:endParaRPr>
          </a:p>
        </p:txBody>
      </p:sp>
      <p:sp>
        <p:nvSpPr>
          <p:cNvPr id="15" name="architecture"/>
          <p:cNvSpPr txBox="1"/>
          <p:nvPr/>
        </p:nvSpPr>
        <p:spPr>
          <a:xfrm>
            <a:off x="4661037" y="340395"/>
            <a:ext cx="2479993" cy="584775"/>
          </a:xfrm>
          <a:prstGeom prst="rect">
            <a:avLst/>
          </a:prstGeom>
          <a:noFill/>
        </p:spPr>
        <p:txBody>
          <a:bodyPr wrap="square" rtlCol="0">
            <a:spAutoFit/>
          </a:bodyPr>
          <a:lstStyle/>
          <a:p>
            <a:pPr marL="1350963" indent="-1350963"/>
            <a:r>
              <a:rPr lang="en-US" sz="3200" b="1" dirty="0">
                <a:solidFill>
                  <a:srgbClr val="FFFF00"/>
                </a:solidFill>
                <a:effectLst>
                  <a:outerShdw blurRad="50800" dist="38100" dir="2700000" algn="tl" rotWithShape="0">
                    <a:prstClr val="black">
                      <a:alpha val="40000"/>
                    </a:prstClr>
                  </a:outerShdw>
                </a:effectLst>
                <a:latin typeface="Calibri"/>
              </a:rPr>
              <a:t>Architecture</a:t>
            </a:r>
            <a:r>
              <a:rPr lang="en-US" sz="3200" dirty="0">
                <a:solidFill>
                  <a:prstClr val="white">
                    <a:lumMod val="85000"/>
                  </a:prstClr>
                </a:solidFill>
                <a:effectLst>
                  <a:outerShdw blurRad="50800" dist="38100" dir="2700000" algn="tl" rotWithShape="0">
                    <a:prstClr val="black">
                      <a:alpha val="40000"/>
                    </a:prstClr>
                  </a:outerShdw>
                </a:effectLst>
                <a:latin typeface="Calibri"/>
              </a:rPr>
              <a:t>   </a:t>
            </a:r>
            <a:endParaRPr lang="en-SG" sz="3200" b="1" dirty="0">
              <a:solidFill>
                <a:srgbClr val="FFFF00"/>
              </a:solidFill>
              <a:effectLst>
                <a:outerShdw blurRad="50800" dist="38100" dir="2700000" algn="tl" rotWithShape="0">
                  <a:prstClr val="black">
                    <a:alpha val="40000"/>
                  </a:prstClr>
                </a:outerShdw>
              </a:effectLst>
              <a:latin typeface="Calibri"/>
            </a:endParaRPr>
          </a:p>
        </p:txBody>
      </p:sp>
      <p:grpSp>
        <p:nvGrpSpPr>
          <p:cNvPr id="26" name="Group 25"/>
          <p:cNvGrpSpPr/>
          <p:nvPr/>
        </p:nvGrpSpPr>
        <p:grpSpPr>
          <a:xfrm>
            <a:off x="3898491" y="2227005"/>
            <a:ext cx="4129549" cy="2905433"/>
            <a:chOff x="2374490" y="2227004"/>
            <a:chExt cx="4129549" cy="2905433"/>
          </a:xfrm>
        </p:grpSpPr>
        <p:sp>
          <p:nvSpPr>
            <p:cNvPr id="16" name="Rounded Rectangle 15"/>
            <p:cNvSpPr/>
            <p:nvPr/>
          </p:nvSpPr>
          <p:spPr>
            <a:xfrm>
              <a:off x="2374490" y="2227004"/>
              <a:ext cx="4129549" cy="2905433"/>
            </a:xfrm>
            <a:prstGeom prst="roundRect">
              <a:avLst>
                <a:gd name="adj" fmla="val 7022"/>
              </a:avLst>
            </a:prstGeom>
            <a:solidFill>
              <a:srgbClr val="6DBCD1">
                <a:alpha val="53000"/>
              </a:srgbClr>
            </a:solidFill>
            <a:ln>
              <a:solidFill>
                <a:srgbClr val="00B0F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17" name="Rounded Rectangle 16"/>
            <p:cNvSpPr/>
            <p:nvPr/>
          </p:nvSpPr>
          <p:spPr>
            <a:xfrm>
              <a:off x="2757948" y="2536722"/>
              <a:ext cx="771065" cy="2256503"/>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sp>
          <p:nvSpPr>
            <p:cNvPr id="18" name="Rounded Rectangle 17"/>
            <p:cNvSpPr/>
            <p:nvPr/>
          </p:nvSpPr>
          <p:spPr>
            <a:xfrm>
              <a:off x="4070554" y="2536722"/>
              <a:ext cx="943897"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sp>
          <p:nvSpPr>
            <p:cNvPr id="19" name="Rounded Rectangle 18"/>
            <p:cNvSpPr/>
            <p:nvPr/>
          </p:nvSpPr>
          <p:spPr>
            <a:xfrm>
              <a:off x="4159044" y="3923069"/>
              <a:ext cx="1991033"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sp>
          <p:nvSpPr>
            <p:cNvPr id="20" name="Rounded Rectangle 19"/>
            <p:cNvSpPr/>
            <p:nvPr/>
          </p:nvSpPr>
          <p:spPr>
            <a:xfrm>
              <a:off x="5486400" y="2536722"/>
              <a:ext cx="663677"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cxnSp>
          <p:nvCxnSpPr>
            <p:cNvPr id="21" name="Straight Arrow Connector 20"/>
            <p:cNvCxnSpPr/>
            <p:nvPr/>
          </p:nvCxnSpPr>
          <p:spPr>
            <a:xfrm>
              <a:off x="3509682" y="3012141"/>
              <a:ext cx="537883" cy="1588"/>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550023" y="4289612"/>
              <a:ext cx="537883" cy="1588"/>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4235823" y="3671046"/>
              <a:ext cx="537882" cy="1"/>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5499847" y="3684494"/>
              <a:ext cx="537882" cy="1"/>
            </a:xfrm>
            <a:prstGeom prst="straightConnector1">
              <a:avLst/>
            </a:prstGeom>
            <a:ln w="38100">
              <a:solidFill>
                <a:schemeClr val="bg1">
                  <a:lumMod val="8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002305" y="3039035"/>
              <a:ext cx="537883" cy="1588"/>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1410056" name="Group 8"/>
          <p:cNvGrpSpPr>
            <a:grpSpLocks/>
          </p:cNvGrpSpPr>
          <p:nvPr/>
        </p:nvGrpSpPr>
        <p:grpSpPr bwMode="auto">
          <a:xfrm>
            <a:off x="6756400" y="1108075"/>
            <a:ext cx="3092450" cy="998538"/>
            <a:chOff x="3296" y="698"/>
            <a:chExt cx="1948" cy="629"/>
          </a:xfrm>
        </p:grpSpPr>
        <mc:AlternateContent xmlns:mc="http://schemas.openxmlformats.org/markup-compatibility/2006" xmlns:p14="http://schemas.microsoft.com/office/powerpoint/2010/main">
          <mc:Choice Requires="p14">
            <p:contentPart p14:bwMode="auto" r:id="rId3">
              <p14:nvContentPartPr>
                <p14:cNvPr id="1410055" name="Ink 7"/>
                <p14:cNvContentPartPr>
                  <a14:cpLocks xmlns:a14="http://schemas.microsoft.com/office/drawing/2010/main" noRot="1" noChangeAspect="1" noEditPoints="1" noChangeArrowheads="1" noChangeShapeType="1"/>
                </p14:cNvContentPartPr>
                <p14:nvPr/>
              </p14:nvContentPartPr>
              <p14:xfrm>
                <a:off x="3960" y="1042"/>
                <a:ext cx="1284" cy="214"/>
              </p14:xfrm>
            </p:contentPart>
          </mc:Choice>
          <mc:Fallback xmlns="">
            <p:pic>
              <p:nvPicPr>
                <p:cNvPr id="1410055" name="Ink 7"/>
                <p:cNvPicPr>
                  <a:picLocks noRot="1" noChangeAspect="1" noEditPoints="1" noChangeArrowheads="1" noChangeShapeType="1"/>
                </p:cNvPicPr>
                <p:nvPr/>
              </p:nvPicPr>
              <p:blipFill>
                <a:blip r:embed="rId4"/>
                <a:stretch>
                  <a:fillRect/>
                </a:stretch>
              </p:blipFill>
              <p:spPr>
                <a:xfrm>
                  <a:off x="3953" y="1037"/>
                  <a:ext cx="1299" cy="22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10050" name="Ink 2"/>
                <p14:cNvContentPartPr>
                  <a14:cpLocks xmlns:a14="http://schemas.microsoft.com/office/drawing/2010/main" noRot="1" noChangeAspect="1" noEditPoints="1" noChangeArrowheads="1" noChangeShapeType="1"/>
                </p14:cNvContentPartPr>
                <p14:nvPr/>
              </p14:nvContentPartPr>
              <p14:xfrm>
                <a:off x="3296" y="1089"/>
                <a:ext cx="246" cy="238"/>
              </p14:xfrm>
            </p:contentPart>
          </mc:Choice>
          <mc:Fallback xmlns="">
            <p:pic>
              <p:nvPicPr>
                <p:cNvPr id="1410050" name="Ink 2"/>
                <p:cNvPicPr>
                  <a:picLocks noRot="1" noChangeAspect="1" noEditPoints="1" noChangeArrowheads="1" noChangeShapeType="1"/>
                </p:cNvPicPr>
                <p:nvPr/>
              </p:nvPicPr>
              <p:blipFill>
                <a:blip r:embed="rId6"/>
                <a:stretch>
                  <a:fillRect/>
                </a:stretch>
              </p:blipFill>
              <p:spPr>
                <a:xfrm>
                  <a:off x="3289" y="1086"/>
                  <a:ext cx="254" cy="24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10051" name="Ink 3"/>
                <p14:cNvContentPartPr>
                  <a14:cpLocks xmlns:a14="http://schemas.microsoft.com/office/drawing/2010/main" noRot="1" noChangeAspect="1" noEditPoints="1" noChangeArrowheads="1" noChangeShapeType="1"/>
                </p14:cNvContentPartPr>
                <p14:nvPr/>
              </p14:nvContentPartPr>
              <p14:xfrm>
                <a:off x="3666" y="740"/>
                <a:ext cx="258" cy="348"/>
              </p14:xfrm>
            </p:contentPart>
          </mc:Choice>
          <mc:Fallback xmlns="">
            <p:pic>
              <p:nvPicPr>
                <p:cNvPr id="1410051" name="Ink 3"/>
                <p:cNvPicPr>
                  <a:picLocks noRot="1" noChangeAspect="1" noEditPoints="1" noChangeArrowheads="1" noChangeShapeType="1"/>
                </p:cNvPicPr>
                <p:nvPr/>
              </p:nvPicPr>
              <p:blipFill>
                <a:blip r:embed="rId8"/>
                <a:stretch>
                  <a:fillRect/>
                </a:stretch>
              </p:blipFill>
              <p:spPr>
                <a:xfrm>
                  <a:off x="3659" y="735"/>
                  <a:ext cx="273" cy="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10052" name="Ink 4"/>
                <p14:cNvContentPartPr>
                  <a14:cpLocks xmlns:a14="http://schemas.microsoft.com/office/drawing/2010/main" noRot="1" noChangeAspect="1" noEditPoints="1" noChangeArrowheads="1" noChangeShapeType="1"/>
                </p14:cNvContentPartPr>
                <p14:nvPr/>
              </p14:nvContentPartPr>
              <p14:xfrm>
                <a:off x="3980" y="769"/>
                <a:ext cx="72" cy="186"/>
              </p14:xfrm>
            </p:contentPart>
          </mc:Choice>
          <mc:Fallback xmlns="">
            <p:pic>
              <p:nvPicPr>
                <p:cNvPr id="1410052" name="Ink 4"/>
                <p:cNvPicPr>
                  <a:picLocks noRot="1" noChangeAspect="1" noEditPoints="1" noChangeArrowheads="1" noChangeShapeType="1"/>
                </p:cNvPicPr>
                <p:nvPr/>
              </p:nvPicPr>
              <p:blipFill>
                <a:blip r:embed="rId10"/>
                <a:stretch>
                  <a:fillRect/>
                </a:stretch>
              </p:blipFill>
              <p:spPr>
                <a:xfrm>
                  <a:off x="3973" y="763"/>
                  <a:ext cx="86" cy="19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10053" name="Ink 5"/>
                <p14:cNvContentPartPr>
                  <a14:cpLocks xmlns:a14="http://schemas.microsoft.com/office/drawing/2010/main" noRot="1" noChangeAspect="1" noEditPoints="1" noChangeArrowheads="1" noChangeShapeType="1"/>
                </p14:cNvContentPartPr>
                <p14:nvPr/>
              </p14:nvContentPartPr>
              <p14:xfrm>
                <a:off x="4199" y="742"/>
                <a:ext cx="334" cy="211"/>
              </p14:xfrm>
            </p:contentPart>
          </mc:Choice>
          <mc:Fallback xmlns="">
            <p:pic>
              <p:nvPicPr>
                <p:cNvPr id="1410053" name="Ink 5"/>
                <p:cNvPicPr>
                  <a:picLocks noRot="1" noChangeAspect="1" noEditPoints="1" noChangeArrowheads="1" noChangeShapeType="1"/>
                </p:cNvPicPr>
                <p:nvPr/>
              </p:nvPicPr>
              <p:blipFill>
                <a:blip r:embed="rId12"/>
                <a:stretch>
                  <a:fillRect/>
                </a:stretch>
              </p:blipFill>
              <p:spPr>
                <a:xfrm>
                  <a:off x="4193" y="736"/>
                  <a:ext cx="342" cy="22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10054" name="Ink 6"/>
                <p14:cNvContentPartPr>
                  <a14:cpLocks xmlns:a14="http://schemas.microsoft.com/office/drawing/2010/main" noRot="1" noChangeAspect="1" noEditPoints="1" noChangeArrowheads="1" noChangeShapeType="1"/>
                </p14:cNvContentPartPr>
                <p14:nvPr/>
              </p14:nvContentPartPr>
              <p14:xfrm>
                <a:off x="4593" y="698"/>
                <a:ext cx="7" cy="238"/>
              </p14:xfrm>
            </p:contentPart>
          </mc:Choice>
          <mc:Fallback xmlns="">
            <p:pic>
              <p:nvPicPr>
                <p:cNvPr id="1410054" name="Ink 6"/>
                <p:cNvPicPr>
                  <a:picLocks noRot="1" noChangeAspect="1" noEditPoints="1" noChangeArrowheads="1" noChangeShapeType="1"/>
                </p:cNvPicPr>
                <p:nvPr/>
              </p:nvPicPr>
              <p:blipFill>
                <a:blip r:embed="rId14"/>
                <a:stretch>
                  <a:fillRect/>
                </a:stretch>
              </p:blipFill>
              <p:spPr>
                <a:xfrm>
                  <a:off x="4585" y="691"/>
                  <a:ext cx="22" cy="250"/>
                </a:xfrm>
                <a:prstGeom prst="rect">
                  <a:avLst/>
                </a:prstGeom>
              </p:spPr>
            </p:pic>
          </mc:Fallback>
        </mc:AlternateContent>
      </p:grpSp>
      <p:grpSp>
        <p:nvGrpSpPr>
          <p:cNvPr id="27" name="Group 12"/>
          <p:cNvGrpSpPr>
            <a:grpSpLocks/>
          </p:cNvGrpSpPr>
          <p:nvPr/>
        </p:nvGrpSpPr>
        <p:grpSpPr bwMode="auto">
          <a:xfrm>
            <a:off x="4926014" y="5900738"/>
            <a:ext cx="1341437" cy="652462"/>
            <a:chOff x="2143" y="3717"/>
            <a:chExt cx="845" cy="411"/>
          </a:xfrm>
        </p:grpSpPr>
        <mc:AlternateContent xmlns:mc="http://schemas.openxmlformats.org/markup-compatibility/2006" xmlns:p14="http://schemas.microsoft.com/office/powerpoint/2010/main">
          <mc:Choice Requires="p14">
            <p:contentPart p14:bwMode="auto" r:id="rId15">
              <p14:nvContentPartPr>
                <p14:cNvPr id="28" name="Ink 10"/>
                <p14:cNvContentPartPr>
                  <a14:cpLocks xmlns:a14="http://schemas.microsoft.com/office/drawing/2010/main" noRot="1" noChangeAspect="1" noEditPoints="1" noChangeArrowheads="1" noChangeShapeType="1"/>
                </p14:cNvContentPartPr>
                <p14:nvPr/>
              </p14:nvContentPartPr>
              <p14:xfrm>
                <a:off x="2143" y="3717"/>
                <a:ext cx="845" cy="93"/>
              </p14:xfrm>
            </p:contentPart>
          </mc:Choice>
          <mc:Fallback xmlns="">
            <p:pic>
              <p:nvPicPr>
                <p:cNvPr id="1412106" name="Ink 10"/>
                <p:cNvPicPr>
                  <a:picLocks noRot="1" noChangeAspect="1" noEditPoints="1" noChangeArrowheads="1" noChangeShapeType="1"/>
                </p:cNvPicPr>
                <p:nvPr/>
              </p:nvPicPr>
              <p:blipFill>
                <a:blip r:embed="rId16"/>
                <a:stretch>
                  <a:fillRect/>
                </a:stretch>
              </p:blipFill>
              <p:spPr>
                <a:xfrm>
                  <a:off x="2138" y="3710"/>
                  <a:ext cx="855" cy="10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11"/>
                <p14:cNvContentPartPr>
                  <a14:cpLocks xmlns:a14="http://schemas.microsoft.com/office/drawing/2010/main" noRot="1" noChangeAspect="1" noEditPoints="1" noChangeArrowheads="1" noChangeShapeType="1"/>
                </p14:cNvContentPartPr>
                <p14:nvPr/>
              </p14:nvContentPartPr>
              <p14:xfrm>
                <a:off x="2562" y="3886"/>
                <a:ext cx="133" cy="242"/>
              </p14:xfrm>
            </p:contentPart>
          </mc:Choice>
          <mc:Fallback xmlns="">
            <p:pic>
              <p:nvPicPr>
                <p:cNvPr id="1412107" name="Ink 11"/>
                <p:cNvPicPr>
                  <a:picLocks noRot="1" noChangeAspect="1" noEditPoints="1" noChangeArrowheads="1" noChangeShapeType="1"/>
                </p:cNvPicPr>
                <p:nvPr/>
              </p:nvPicPr>
              <p:blipFill>
                <a:blip r:embed="rId18"/>
                <a:stretch>
                  <a:fillRect/>
                </a:stretch>
              </p:blipFill>
              <p:spPr>
                <a:xfrm>
                  <a:off x="2557" y="3879"/>
                  <a:ext cx="145" cy="257"/>
                </a:xfrm>
                <a:prstGeom prst="rect">
                  <a:avLst/>
                </a:prstGeom>
              </p:spPr>
            </p:pic>
          </mc:Fallback>
        </mc:AlternateContent>
      </p:grpSp>
    </p:spTree>
    <p:extLst>
      <p:ext uri="{BB962C8B-B14F-4D97-AF65-F5344CB8AC3E}">
        <p14:creationId xmlns:p14="http://schemas.microsoft.com/office/powerpoint/2010/main" val="291191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41005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2555" y="5337111"/>
            <a:ext cx="6018245" cy="789053"/>
          </a:xfrm>
        </p:spPr>
        <p:txBody>
          <a:bodyPr>
            <a:normAutofit fontScale="92500"/>
          </a:bodyPr>
          <a:lstStyle/>
          <a:p>
            <a:r>
              <a:rPr lang="en-US" dirty="0">
                <a:solidFill>
                  <a:srgbClr val="FFFF00"/>
                </a:solidFill>
              </a:rPr>
              <a:t>+ (important technical decisions)</a:t>
            </a:r>
            <a:endParaRPr lang="en-SG" dirty="0">
              <a:solidFill>
                <a:srgbClr val="FFFF00"/>
              </a:solidFill>
            </a:endParaRPr>
          </a:p>
        </p:txBody>
      </p:sp>
      <p:sp>
        <p:nvSpPr>
          <p:cNvPr id="15" name="TextBox 14"/>
          <p:cNvSpPr txBox="1"/>
          <p:nvPr/>
        </p:nvSpPr>
        <p:spPr>
          <a:xfrm>
            <a:off x="4661037" y="340394"/>
            <a:ext cx="2479993" cy="1077218"/>
          </a:xfrm>
          <a:prstGeom prst="rect">
            <a:avLst/>
          </a:prstGeom>
          <a:noFill/>
        </p:spPr>
        <p:txBody>
          <a:bodyPr wrap="square" rtlCol="0">
            <a:spAutoFit/>
          </a:bodyPr>
          <a:lstStyle/>
          <a:p>
            <a:pPr marL="1350963" indent="-1350963"/>
            <a:r>
              <a:rPr lang="en-US" sz="3200" b="1" dirty="0">
                <a:solidFill>
                  <a:srgbClr val="FFFF00"/>
                </a:solidFill>
                <a:effectLst>
                  <a:outerShdw blurRad="50800" dist="38100" dir="2700000" algn="tl" rotWithShape="0">
                    <a:prstClr val="black">
                      <a:alpha val="40000"/>
                    </a:prstClr>
                  </a:outerShdw>
                </a:effectLst>
                <a:latin typeface="Calibri"/>
              </a:rPr>
              <a:t>Architecture</a:t>
            </a:r>
            <a:endParaRPr lang="en-SG" sz="3200" b="1" dirty="0">
              <a:solidFill>
                <a:srgbClr val="FFFF00"/>
              </a:solidFill>
              <a:effectLst>
                <a:outerShdw blurRad="50800" dist="38100" dir="2700000" algn="tl" rotWithShape="0">
                  <a:prstClr val="black">
                    <a:alpha val="40000"/>
                  </a:prstClr>
                </a:outerShdw>
              </a:effectLst>
              <a:latin typeface="Calibri"/>
            </a:endParaRPr>
          </a:p>
          <a:p>
            <a:r>
              <a:rPr lang="en-US" sz="3200" dirty="0">
                <a:solidFill>
                  <a:prstClr val="white">
                    <a:lumMod val="85000"/>
                  </a:prstClr>
                </a:solidFill>
                <a:effectLst>
                  <a:outerShdw blurRad="50800" dist="38100" dir="2700000" algn="tl" rotWithShape="0">
                    <a:prstClr val="black">
                      <a:alpha val="40000"/>
                    </a:prstClr>
                  </a:outerShdw>
                </a:effectLst>
                <a:latin typeface="Calibri"/>
              </a:rPr>
              <a:t>   </a:t>
            </a:r>
            <a:endParaRPr lang="en-SG" sz="3200" b="1" dirty="0">
              <a:solidFill>
                <a:srgbClr val="FFFF00"/>
              </a:solidFill>
              <a:effectLst>
                <a:outerShdw blurRad="50800" dist="38100" dir="2700000" algn="tl" rotWithShape="0">
                  <a:prstClr val="black">
                    <a:alpha val="40000"/>
                  </a:prstClr>
                </a:outerShdw>
              </a:effectLst>
              <a:latin typeface="Calibri"/>
            </a:endParaRPr>
          </a:p>
        </p:txBody>
      </p:sp>
      <p:grpSp>
        <p:nvGrpSpPr>
          <p:cNvPr id="26" name="Group 25"/>
          <p:cNvGrpSpPr/>
          <p:nvPr/>
        </p:nvGrpSpPr>
        <p:grpSpPr>
          <a:xfrm>
            <a:off x="3898491" y="2227005"/>
            <a:ext cx="4129549" cy="2905433"/>
            <a:chOff x="2374490" y="2227004"/>
            <a:chExt cx="4129549" cy="2905433"/>
          </a:xfrm>
        </p:grpSpPr>
        <p:sp>
          <p:nvSpPr>
            <p:cNvPr id="16" name="Rounded Rectangle 15"/>
            <p:cNvSpPr/>
            <p:nvPr/>
          </p:nvSpPr>
          <p:spPr>
            <a:xfrm>
              <a:off x="2374490" y="2227004"/>
              <a:ext cx="4129549" cy="2905433"/>
            </a:xfrm>
            <a:prstGeom prst="roundRect">
              <a:avLst>
                <a:gd name="adj" fmla="val 7022"/>
              </a:avLst>
            </a:prstGeom>
            <a:solidFill>
              <a:srgbClr val="6DBCD1">
                <a:alpha val="53000"/>
              </a:srgbClr>
            </a:solidFill>
            <a:ln>
              <a:solidFill>
                <a:srgbClr val="00B0F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
          <p:nvSpPr>
            <p:cNvPr id="17" name="Rounded Rectangle 16"/>
            <p:cNvSpPr/>
            <p:nvPr/>
          </p:nvSpPr>
          <p:spPr>
            <a:xfrm>
              <a:off x="2757948" y="2536722"/>
              <a:ext cx="771065" cy="2256503"/>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sp>
          <p:nvSpPr>
            <p:cNvPr id="18" name="Rounded Rectangle 17"/>
            <p:cNvSpPr/>
            <p:nvPr/>
          </p:nvSpPr>
          <p:spPr>
            <a:xfrm>
              <a:off x="4070554" y="2536722"/>
              <a:ext cx="943897"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sp>
          <p:nvSpPr>
            <p:cNvPr id="19" name="Rounded Rectangle 18"/>
            <p:cNvSpPr/>
            <p:nvPr/>
          </p:nvSpPr>
          <p:spPr>
            <a:xfrm>
              <a:off x="4159044" y="3923069"/>
              <a:ext cx="1991033"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sp>
          <p:nvSpPr>
            <p:cNvPr id="20" name="Rounded Rectangle 19"/>
            <p:cNvSpPr/>
            <p:nvPr/>
          </p:nvSpPr>
          <p:spPr>
            <a:xfrm>
              <a:off x="5486400" y="2536722"/>
              <a:ext cx="663677" cy="870156"/>
            </a:xfrm>
            <a:prstGeom prst="roundRect">
              <a:avLst>
                <a:gd name="adj" fmla="val 1087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SG">
                <a:solidFill>
                  <a:prstClr val="white"/>
                </a:solidFill>
                <a:latin typeface="Calibri"/>
              </a:endParaRPr>
            </a:p>
          </p:txBody>
        </p:sp>
        <p:cxnSp>
          <p:nvCxnSpPr>
            <p:cNvPr id="21" name="Straight Arrow Connector 20"/>
            <p:cNvCxnSpPr/>
            <p:nvPr/>
          </p:nvCxnSpPr>
          <p:spPr>
            <a:xfrm>
              <a:off x="3509682" y="3012141"/>
              <a:ext cx="537883" cy="1588"/>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550023" y="4289612"/>
              <a:ext cx="537883" cy="1588"/>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4235823" y="3671046"/>
              <a:ext cx="537882" cy="1"/>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5499847" y="3684494"/>
              <a:ext cx="537882" cy="1"/>
            </a:xfrm>
            <a:prstGeom prst="straightConnector1">
              <a:avLst/>
            </a:prstGeom>
            <a:ln w="38100">
              <a:solidFill>
                <a:schemeClr val="bg1">
                  <a:lumMod val="8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002305" y="3039035"/>
              <a:ext cx="537883" cy="1588"/>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1410056" name="Group 8"/>
          <p:cNvGrpSpPr>
            <a:grpSpLocks/>
          </p:cNvGrpSpPr>
          <p:nvPr/>
        </p:nvGrpSpPr>
        <p:grpSpPr bwMode="auto">
          <a:xfrm>
            <a:off x="6756400" y="1108075"/>
            <a:ext cx="3092450" cy="998538"/>
            <a:chOff x="3296" y="698"/>
            <a:chExt cx="1948" cy="629"/>
          </a:xfrm>
        </p:grpSpPr>
        <mc:AlternateContent xmlns:mc="http://schemas.openxmlformats.org/markup-compatibility/2006" xmlns:p14="http://schemas.microsoft.com/office/powerpoint/2010/main">
          <mc:Choice Requires="p14">
            <p:contentPart p14:bwMode="auto" r:id="rId2">
              <p14:nvContentPartPr>
                <p14:cNvPr id="1410055" name="Ink 7"/>
                <p14:cNvContentPartPr>
                  <a14:cpLocks xmlns:a14="http://schemas.microsoft.com/office/drawing/2010/main" noRot="1" noChangeAspect="1" noEditPoints="1" noChangeArrowheads="1" noChangeShapeType="1"/>
                </p14:cNvContentPartPr>
                <p14:nvPr/>
              </p14:nvContentPartPr>
              <p14:xfrm>
                <a:off x="3960" y="1042"/>
                <a:ext cx="1284" cy="214"/>
              </p14:xfrm>
            </p:contentPart>
          </mc:Choice>
          <mc:Fallback xmlns="">
            <p:pic>
              <p:nvPicPr>
                <p:cNvPr id="1410055" name="Ink 7"/>
                <p:cNvPicPr>
                  <a:picLocks noRot="1" noChangeAspect="1" noEditPoints="1" noChangeArrowheads="1" noChangeShapeType="1"/>
                </p:cNvPicPr>
                <p:nvPr/>
              </p:nvPicPr>
              <p:blipFill>
                <a:blip r:embed="rId3"/>
                <a:stretch>
                  <a:fillRect/>
                </a:stretch>
              </p:blipFill>
              <p:spPr>
                <a:xfrm>
                  <a:off x="3953" y="1037"/>
                  <a:ext cx="1299" cy="22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10050" name="Ink 2"/>
                <p14:cNvContentPartPr>
                  <a14:cpLocks xmlns:a14="http://schemas.microsoft.com/office/drawing/2010/main" noRot="1" noChangeAspect="1" noEditPoints="1" noChangeArrowheads="1" noChangeShapeType="1"/>
                </p14:cNvContentPartPr>
                <p14:nvPr/>
              </p14:nvContentPartPr>
              <p14:xfrm>
                <a:off x="3296" y="1089"/>
                <a:ext cx="246" cy="238"/>
              </p14:xfrm>
            </p:contentPart>
          </mc:Choice>
          <mc:Fallback xmlns="">
            <p:pic>
              <p:nvPicPr>
                <p:cNvPr id="1410050" name="Ink 2"/>
                <p:cNvPicPr>
                  <a:picLocks noRot="1" noChangeAspect="1" noEditPoints="1" noChangeArrowheads="1" noChangeShapeType="1"/>
                </p:cNvPicPr>
                <p:nvPr/>
              </p:nvPicPr>
              <p:blipFill>
                <a:blip r:embed="rId5"/>
                <a:stretch>
                  <a:fillRect/>
                </a:stretch>
              </p:blipFill>
              <p:spPr>
                <a:xfrm>
                  <a:off x="3289" y="1086"/>
                  <a:ext cx="254" cy="24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10051" name="Ink 3"/>
                <p14:cNvContentPartPr>
                  <a14:cpLocks xmlns:a14="http://schemas.microsoft.com/office/drawing/2010/main" noRot="1" noChangeAspect="1" noEditPoints="1" noChangeArrowheads="1" noChangeShapeType="1"/>
                </p14:cNvContentPartPr>
                <p14:nvPr/>
              </p14:nvContentPartPr>
              <p14:xfrm>
                <a:off x="3666" y="740"/>
                <a:ext cx="258" cy="348"/>
              </p14:xfrm>
            </p:contentPart>
          </mc:Choice>
          <mc:Fallback xmlns="">
            <p:pic>
              <p:nvPicPr>
                <p:cNvPr id="1410051" name="Ink 3"/>
                <p:cNvPicPr>
                  <a:picLocks noRot="1" noChangeAspect="1" noEditPoints="1" noChangeArrowheads="1" noChangeShapeType="1"/>
                </p:cNvPicPr>
                <p:nvPr/>
              </p:nvPicPr>
              <p:blipFill>
                <a:blip r:embed="rId7"/>
                <a:stretch>
                  <a:fillRect/>
                </a:stretch>
              </p:blipFill>
              <p:spPr>
                <a:xfrm>
                  <a:off x="3659" y="735"/>
                  <a:ext cx="273" cy="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10052" name="Ink 4"/>
                <p14:cNvContentPartPr>
                  <a14:cpLocks xmlns:a14="http://schemas.microsoft.com/office/drawing/2010/main" noRot="1" noChangeAspect="1" noEditPoints="1" noChangeArrowheads="1" noChangeShapeType="1"/>
                </p14:cNvContentPartPr>
                <p14:nvPr/>
              </p14:nvContentPartPr>
              <p14:xfrm>
                <a:off x="3980" y="769"/>
                <a:ext cx="72" cy="186"/>
              </p14:xfrm>
            </p:contentPart>
          </mc:Choice>
          <mc:Fallback xmlns="">
            <p:pic>
              <p:nvPicPr>
                <p:cNvPr id="1410052" name="Ink 4"/>
                <p:cNvPicPr>
                  <a:picLocks noRot="1" noChangeAspect="1" noEditPoints="1" noChangeArrowheads="1" noChangeShapeType="1"/>
                </p:cNvPicPr>
                <p:nvPr/>
              </p:nvPicPr>
              <p:blipFill>
                <a:blip r:embed="rId9"/>
                <a:stretch>
                  <a:fillRect/>
                </a:stretch>
              </p:blipFill>
              <p:spPr>
                <a:xfrm>
                  <a:off x="3973" y="763"/>
                  <a:ext cx="86" cy="19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10053" name="Ink 5"/>
                <p14:cNvContentPartPr>
                  <a14:cpLocks xmlns:a14="http://schemas.microsoft.com/office/drawing/2010/main" noRot="1" noChangeAspect="1" noEditPoints="1" noChangeArrowheads="1" noChangeShapeType="1"/>
                </p14:cNvContentPartPr>
                <p14:nvPr/>
              </p14:nvContentPartPr>
              <p14:xfrm>
                <a:off x="4199" y="742"/>
                <a:ext cx="334" cy="211"/>
              </p14:xfrm>
            </p:contentPart>
          </mc:Choice>
          <mc:Fallback xmlns="">
            <p:pic>
              <p:nvPicPr>
                <p:cNvPr id="1410053" name="Ink 5"/>
                <p:cNvPicPr>
                  <a:picLocks noRot="1" noChangeAspect="1" noEditPoints="1" noChangeArrowheads="1" noChangeShapeType="1"/>
                </p:cNvPicPr>
                <p:nvPr/>
              </p:nvPicPr>
              <p:blipFill>
                <a:blip r:embed="rId11"/>
                <a:stretch>
                  <a:fillRect/>
                </a:stretch>
              </p:blipFill>
              <p:spPr>
                <a:xfrm>
                  <a:off x="4193" y="736"/>
                  <a:ext cx="342" cy="22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10054" name="Ink 6"/>
                <p14:cNvContentPartPr>
                  <a14:cpLocks xmlns:a14="http://schemas.microsoft.com/office/drawing/2010/main" noRot="1" noChangeAspect="1" noEditPoints="1" noChangeArrowheads="1" noChangeShapeType="1"/>
                </p14:cNvContentPartPr>
                <p14:nvPr/>
              </p14:nvContentPartPr>
              <p14:xfrm>
                <a:off x="4593" y="698"/>
                <a:ext cx="7" cy="238"/>
              </p14:xfrm>
            </p:contentPart>
          </mc:Choice>
          <mc:Fallback xmlns="">
            <p:pic>
              <p:nvPicPr>
                <p:cNvPr id="1410054" name="Ink 6"/>
                <p:cNvPicPr>
                  <a:picLocks noRot="1" noChangeAspect="1" noEditPoints="1" noChangeArrowheads="1" noChangeShapeType="1"/>
                </p:cNvPicPr>
                <p:nvPr/>
              </p:nvPicPr>
              <p:blipFill>
                <a:blip r:embed="rId13"/>
                <a:stretch>
                  <a:fillRect/>
                </a:stretch>
              </p:blipFill>
              <p:spPr>
                <a:xfrm>
                  <a:off x="4585" y="691"/>
                  <a:ext cx="22" cy="250"/>
                </a:xfrm>
                <a:prstGeom prst="rect">
                  <a:avLst/>
                </a:prstGeom>
              </p:spPr>
            </p:pic>
          </mc:Fallback>
        </mc:AlternateContent>
      </p:grpSp>
      <p:sp>
        <p:nvSpPr>
          <p:cNvPr id="27" name="Rectangle 5"/>
          <p:cNvSpPr/>
          <p:nvPr/>
        </p:nvSpPr>
        <p:spPr>
          <a:xfrm>
            <a:off x="1343472" y="990601"/>
            <a:ext cx="9505056" cy="5442879"/>
          </a:xfrm>
          <a:custGeom>
            <a:avLst/>
            <a:gdLst/>
            <a:ahLst/>
            <a:cxnLst/>
            <a:rect l="l" t="t" r="r" b="b"/>
            <a:pathLst>
              <a:path w="9505056" h="5442879">
                <a:moveTo>
                  <a:pt x="3420380" y="0"/>
                </a:moveTo>
                <a:lnTo>
                  <a:pt x="3564396" y="119008"/>
                </a:lnTo>
                <a:lnTo>
                  <a:pt x="9505056" y="119008"/>
                </a:lnTo>
                <a:lnTo>
                  <a:pt x="9505056" y="5442879"/>
                </a:lnTo>
                <a:lnTo>
                  <a:pt x="0" y="5442879"/>
                </a:lnTo>
                <a:lnTo>
                  <a:pt x="0" y="119008"/>
                </a:lnTo>
                <a:lnTo>
                  <a:pt x="3276364" y="119008"/>
                </a:lnTo>
                <a:close/>
              </a:path>
            </a:pathLst>
          </a:cu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latin typeface="Calibri"/>
            </a:endParaRPr>
          </a:p>
        </p:txBody>
      </p:sp>
    </p:spTree>
    <p:extLst>
      <p:ext uri="{BB962C8B-B14F-4D97-AF65-F5344CB8AC3E}">
        <p14:creationId xmlns:p14="http://schemas.microsoft.com/office/powerpoint/2010/main" val="37088557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1295401"/>
            <a:ext cx="1981200" cy="461665"/>
          </a:xfrm>
          <a:prstGeom prst="rect">
            <a:avLst/>
          </a:prstGeom>
          <a:noFill/>
        </p:spPr>
        <p:txBody>
          <a:bodyPr wrap="square" rtlCol="0">
            <a:spAutoFit/>
          </a:bodyPr>
          <a:lstStyle/>
          <a:p>
            <a:r>
              <a:rPr lang="en-US" sz="2400" b="1" dirty="0">
                <a:solidFill>
                  <a:srgbClr val="00B050"/>
                </a:solidFill>
                <a:latin typeface="Calibri"/>
              </a:rPr>
              <a:t>TEAMMATES</a:t>
            </a:r>
            <a:endParaRPr lang="en-SG" sz="2400" b="1" dirty="0">
              <a:solidFill>
                <a:srgbClr val="00B050"/>
              </a:solidFill>
              <a:latin typeface="Calibri"/>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1827376"/>
            <a:ext cx="5750983" cy="419242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Lst>
        </p:spPr>
      </p:pic>
      <p:pic>
        <p:nvPicPr>
          <p:cNvPr id="3" name="Picture 2" descr="https://teammatesv4.appspot.com/dev/images/highlevel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76400"/>
            <a:ext cx="7772400" cy="45698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4" cstate="print"/>
          <a:srcRect l="-2873" t="-2345" r="-1653" b="-2096"/>
          <a:stretch>
            <a:fillRect/>
          </a:stretch>
        </p:blipFill>
        <p:spPr bwMode="auto">
          <a:xfrm>
            <a:off x="4544501" y="1337405"/>
            <a:ext cx="4331369" cy="5050410"/>
          </a:xfrm>
          <a:prstGeom prst="rect">
            <a:avLst/>
          </a:prstGeom>
          <a:solidFill>
            <a:schemeClr val="bg1"/>
          </a:solidFill>
          <a:ln>
            <a:solidFill>
              <a:schemeClr val="tx1"/>
            </a:solidFill>
          </a:ln>
          <a:effectLst>
            <a:outerShdw blurRad="292100" dist="139700" dir="2700000" algn="tl" rotWithShape="0">
              <a:srgbClr val="333333">
                <a:alpha val="65000"/>
              </a:srgbClr>
            </a:outerShdw>
          </a:effectLst>
        </p:spPr>
      </p:pic>
      <p:pic>
        <p:nvPicPr>
          <p:cNvPr id="7" name="Picture 4"/>
          <p:cNvPicPr>
            <a:picLocks noChangeAspect="1" noChangeArrowheads="1"/>
          </p:cNvPicPr>
          <p:nvPr/>
        </p:nvPicPr>
        <p:blipFill>
          <a:blip r:embed="rId5" cstate="print"/>
          <a:srcRect l="-2631" t="-2352" r="-5246" b="-3078"/>
          <a:stretch>
            <a:fillRect/>
          </a:stretch>
        </p:blipFill>
        <p:spPr bwMode="auto">
          <a:xfrm>
            <a:off x="5667448" y="1976236"/>
            <a:ext cx="4716379" cy="377967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pic>
      <p:grpSp>
        <p:nvGrpSpPr>
          <p:cNvPr id="8" name="Group 4"/>
          <p:cNvGrpSpPr>
            <a:grpSpLocks/>
          </p:cNvGrpSpPr>
          <p:nvPr/>
        </p:nvGrpSpPr>
        <p:grpSpPr bwMode="auto">
          <a:xfrm>
            <a:off x="128051" y="1534869"/>
            <a:ext cx="1601788" cy="777875"/>
            <a:chOff x="383" y="792"/>
            <a:chExt cx="1009" cy="490"/>
          </a:xfrm>
        </p:grpSpPr>
        <mc:AlternateContent xmlns:mc="http://schemas.openxmlformats.org/markup-compatibility/2006" xmlns:p14="http://schemas.microsoft.com/office/powerpoint/2010/main">
          <mc:Choice Requires="p14">
            <p:contentPart p14:bwMode="auto" r:id="rId6">
              <p14:nvContentPartPr>
                <p14:cNvPr id="9" name="Ink 1"/>
                <p14:cNvContentPartPr>
                  <a14:cpLocks xmlns:a14="http://schemas.microsoft.com/office/drawing/2010/main" noRot="1" noChangeAspect="1" noEditPoints="1" noChangeArrowheads="1" noChangeShapeType="1"/>
                </p14:cNvContentPartPr>
                <p14:nvPr/>
              </p14:nvContentPartPr>
              <p14:xfrm>
                <a:off x="383" y="792"/>
                <a:ext cx="662" cy="262"/>
              </p14:xfrm>
            </p:contentPart>
          </mc:Choice>
          <mc:Fallback xmlns="">
            <p:pic>
              <p:nvPicPr>
                <p:cNvPr id="1400833" name="Ink 1"/>
                <p:cNvPicPr>
                  <a:picLocks noRot="1" noChangeAspect="1" noEditPoints="1" noChangeArrowheads="1" noChangeShapeType="1"/>
                </p:cNvPicPr>
                <p:nvPr/>
              </p:nvPicPr>
              <p:blipFill>
                <a:blip r:embed="rId7"/>
                <a:stretch>
                  <a:fillRect/>
                </a:stretch>
              </p:blipFill>
              <p:spPr>
                <a:xfrm>
                  <a:off x="375" y="785"/>
                  <a:ext cx="671" cy="27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2"/>
                <p14:cNvContentPartPr>
                  <a14:cpLocks xmlns:a14="http://schemas.microsoft.com/office/drawing/2010/main" noRot="1" noChangeAspect="1" noEditPoints="1" noChangeArrowheads="1" noChangeShapeType="1"/>
                </p14:cNvContentPartPr>
                <p14:nvPr/>
              </p14:nvContentPartPr>
              <p14:xfrm>
                <a:off x="810" y="1086"/>
                <a:ext cx="582" cy="196"/>
              </p14:xfrm>
            </p:contentPart>
          </mc:Choice>
          <mc:Fallback xmlns="">
            <p:pic>
              <p:nvPicPr>
                <p:cNvPr id="1400834" name="Ink 2"/>
                <p:cNvPicPr>
                  <a:picLocks noRot="1" noChangeAspect="1" noEditPoints="1" noChangeArrowheads="1" noChangeShapeType="1"/>
                </p:cNvPicPr>
                <p:nvPr/>
              </p:nvPicPr>
              <p:blipFill>
                <a:blip r:embed="rId9"/>
                <a:stretch>
                  <a:fillRect/>
                </a:stretch>
              </p:blipFill>
              <p:spPr>
                <a:xfrm>
                  <a:off x="804" y="1078"/>
                  <a:ext cx="593" cy="209"/>
                </a:xfrm>
                <a:prstGeom prst="rect">
                  <a:avLst/>
                </a:prstGeom>
              </p:spPr>
            </p:pic>
          </mc:Fallback>
        </mc:AlternateContent>
      </p:grpSp>
    </p:spTree>
    <p:extLst>
      <p:ext uri="{BB962C8B-B14F-4D97-AF65-F5344CB8AC3E}">
        <p14:creationId xmlns:p14="http://schemas.microsoft.com/office/powerpoint/2010/main" val="330829195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1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1454</TotalTime>
  <Words>596</Words>
  <Application>Microsoft Office PowerPoint</Application>
  <PresentationFormat>Widescreen</PresentationFormat>
  <Paragraphs>148</Paragraphs>
  <Slides>20</Slides>
  <Notes>9</Notes>
  <HiddenSlides>1</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20</vt:i4>
      </vt:variant>
    </vt:vector>
  </HeadingPairs>
  <TitlesOfParts>
    <vt:vector size="27" baseType="lpstr">
      <vt:lpstr>Arial</vt:lpstr>
      <vt:lpstr>Calibri</vt:lpstr>
      <vt:lpstr>11_green-UP</vt:lpstr>
      <vt:lpstr>7_green-UP</vt:lpstr>
      <vt:lpstr>8_green-UP</vt:lpstr>
      <vt:lpstr>5_green-UP</vt:lpstr>
      <vt:lpstr>2_green-UP</vt:lpstr>
      <vt:lpstr>PowerPoint Presentation</vt:lpstr>
      <vt:lpstr>Recap</vt:lpstr>
      <vt:lpstr>Q Using design patterns can potentially make your code slow.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Spin the wheel!</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Narayan</dc:creator>
  <cp:lastModifiedBy>Akshay Narayan</cp:lastModifiedBy>
  <cp:revision>38</cp:revision>
  <dcterms:created xsi:type="dcterms:W3CDTF">2020-10-13T05:45:06Z</dcterms:created>
  <dcterms:modified xsi:type="dcterms:W3CDTF">2021-03-31T15:02:05Z</dcterms:modified>
</cp:coreProperties>
</file>