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9" r:id="rId4"/>
  </p:sldMasterIdLst>
  <p:notesMasterIdLst>
    <p:notesMasterId r:id="rId39"/>
  </p:notesMasterIdLst>
  <p:sldIdLst>
    <p:sldId id="257" r:id="rId5"/>
    <p:sldId id="258" r:id="rId6"/>
    <p:sldId id="285" r:id="rId7"/>
    <p:sldId id="289" r:id="rId8"/>
    <p:sldId id="259" r:id="rId9"/>
    <p:sldId id="260" r:id="rId10"/>
    <p:sldId id="286" r:id="rId11"/>
    <p:sldId id="261" r:id="rId12"/>
    <p:sldId id="262" r:id="rId13"/>
    <p:sldId id="287" r:id="rId14"/>
    <p:sldId id="263" r:id="rId15"/>
    <p:sldId id="28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3" r:id="rId28"/>
    <p:sldId id="276" r:id="rId29"/>
    <p:sldId id="277" r:id="rId30"/>
    <p:sldId id="280" r:id="rId31"/>
    <p:sldId id="281" r:id="rId32"/>
    <p:sldId id="282" r:id="rId33"/>
    <p:sldId id="294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33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8T02:52:00.7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10343 14628 20,'-3'0'23,"3"0"-10,0 0-5,0 0 5,-4 0 4,4 0 1,0 0 0,0 0 2,0 0-2,0 0-3,0 0-4,0 0-1,0 0 0,0 0-2,0 0-1,0 0 1,0 0 2,0 0 0,0 0 2,0 0 0,0 0-1,0 0 5,0 0-4,0 0 0,0 0-2,0 0-2,0 0 1,0 0-5,0 0 1,0 0 0,0 0 0,0 0 0,0 0-2,0-3-1,0 3 2,0-4 0,0 4-1,0 0 0,0 0 0,0 0 1,0 0-1,0-2 2,0 2-2,0-4 0,0 1 1,0-3-1,0 6-1,0 0 1,0 0-1,0 0-1,0 0 0,0 0-1,0 0 0,0 0 0,0 0 0,0 0-1,0 0 0,0-4 1,0-2 1,0 2-1,12-5 1,-6-5 0,2 8-1,-5-1 1,0 7-1,1-3 0,-4 0 2,4 3-2,3-7 0,-1 4-2,2 3 2,3-7-1,-4 1 1,-1 3-1,-1-4 1,-2 7-1,0-3 1,5 3 0,-1 0 0,-1-4 0,5 1 1,4 3-1,-1-3 0,0 3 0,1 0 0,-6-3 0,3 3 0,-4 0 0,-2 0 0,5 0 0,-4 0 1,4 0-1,3 0 0,-7 0 0,4 0 0,-5 0 1,5 0-1,4 0 0,-1 0 0,-4-4 0,-2 4 0,-2 0 2,2 0-2,-1 0 0,7 0 0,-3-3 0,-4 3 0,4 0 0,0-3 0,-1 3 0,-3 0 0,0 0 0,4 0 0,-5-4 0,-1 4 0,5 0 1,-2 0-2,-2 0 2,5-3-1,1 0 0,-3 0 1,6-1-1,2 1 0,1-4 0,-4 1 1,1 3-2,-4-1 2,0 1-1,-1 0 0,1-1 0,0-2 0,-1-1 1,4 1 0,-3-1-1,0 1 1,-1-1 0,1 4-1,-5 0 0,2-4 0,-4 0 0,2 1 2,-1-1-1,1 4 0,2 0 0,-5-1 0,1 1 0,-1 0-1,-3 3 1,0-3-1,0 3 1,0 0-1,0-4 1,0 4 1,0 0-1,0 0 0,0 0-1,0 0 0,0 0 1,0 0-1,0 0 2,0 0-2,0 0 1,0 0 0,0 0 0,0 0 3,0 0-2,0 0-1,0 0 0,0 0 0,0 0 0,0 0 0,0 0 2,0 0-2,0 0 1,0 0-1,0 0-1,0 0 0,0 0-1,0 0 1,0 0-1,0 0 1,0 0 0,0 0 0,0 7 0,0-1-1,0-2 2,0 2-1,0-2 0,8 5-1,-5-2 1,0-4 0,0 4-1,2-7 1,2 3 0,-4 0 0,8 1 0,-8 2 0,5 1 0,-1-4 0,1 7 1,-2-7-1,-3 4 0,5-1 0,-5-6 0,4 4 0,1-1 0,-5 0 0,0 0 0,2-3 0,-2 7 1,4-7-1,1 0 0,-2 3 0,2-3-1,-2 0 2,1 0-1,4 0 0,0 0 0,0 0 0,-1 0 0,-2 0 0,1 0 0,-1 0 0,2 0 0,1 0 1,0 0-1,4 0 0,-1 0 0,-4 0 0,7 0 0,-2 0 0,-1 0 1,-3 0-1,4 0 0,-6 0 0,3 0 0,2 0 0,-3 0 0,-4 0 0,7 0 0,-3 0 0,-1 0 0,-2 0-1,-2 0 2,5 0-1,0 0 0,-1 0 0,1 0-1,0 0 1,-1 0 1,1 0-1,0 0 0,-1 0 0,4 0 0,4 0 0,-4 0 0,6 0 0,-3 0 0,-2 0 1,-3 0-1,3 0 1,-1 0-1,-3 0 0,0 0-1,-1 0 1,-2 0 0,-8 0 0,3 0 0,0 0 0,-3 0 1,8 0-1,-4 0 0,-1 0 0,0 0 0,2 0 0,-2 0 1,-3 0-1,3 0 0,0 0 0,-3 0 0,4 0 0,0 4 0,6-4 1,-2 3-2,-2 0 2,-1 0-1,2-3 0,-4 7 0,0-4 0,2 4 0,1-4 0,2 4 1,2-4-2,-7 7 2,5-7-1,-2 4 0,-1-4 2,-2 0-2,-3 4 1,7-4 0,-7 4 0,3-4 0,2 0 0,-2 0 2,-3-3-2,0 7 3,0-7-2,0 0 1,0 3-1,0 1 0,0-4 2,0 3-2,0-3 0,0 3 2,0 0-2,0-3 0,0 4-1,0-4 0,3 0 0,0 2 1,-3-2 1,0 0 1,0 0 1,0 0-1,0 0-1,0 0-2,0 0-1,0 0 0,0 0-4,0 0-13,0 0-65,0 0-156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10-20T10:49:11.5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1761 9373 9,'0'0'15,"0"0"0,0 0-2,0 0-1,0 0-2,0 0-1,0 0-1,0 0-1,0 0-1,0 0-1,0 0-1,0 0-1,0 0 0,10-5 2,-10 5-1,0 0-1,10-3 1,3 3-2,-4-5 1,7 5 0,-1-9 2,6 5-4,1-2 2,4-3-2,1 2 1,1-1-1,8 1 0,-1 0 0,6-1 0,-1 3-1,3-2 1,-1 5-1,0-3 0,2 5 0,-5-7 1,1 7-1,2-4 0,1 4 0,0-4 0,-2 4 0,4-3 0,0 3 1,4 0-1,2-3 0,-3 3 0,3 0 1,0 0-1,2 0 1,-1 0-1,2 0 1,-1 0-1,-2 0 0,-1 0 1,0 0-1,-2 4 0,1-4 0,0 5 0,-2-5 1,2 4-1,-1-4 1,0 5-1,-3-5 1,3 3 0,-1-3-1,-1 5 1,-2-5-1,0 0 1,2 0-1,-2 0 1,1 0-1,-3 0 1,0 0-1,0 2 1,-1-2-1,-2 0 1,1 3-1,-3-3 1,0 4 0,0-4-1,0 3 2,-3-3-2,3 3 1,-3-3-1,0 3 1,0-3-1,0 5 1,1-2-1,-1-3 1,1 6 0,-1-6-1,3 6 1,-2-1-1,1-2 0,1 2 1,-3-1-1,1 1 0,-2-2 0,2 2 1,0-1-1,1-1 0,1 1 0,1 1 0,0-2 0,2 1 0,0-1 0,3 0 0,-1 1 0,2-1 1,1-3-1,0 3 0,-2-3 1,3 4-1,1-4 0,-1 0 0,0 0 0,-1 0 0,-2 0 0,4 0 0,-1 2 0,-1-2 0,1 0 0,0 0 0,1 3 0,0-3 0,0 0 0,-2 0 1,0 0-1,3 0 0,-2 0 0,-1 4 0,0-4 0,-1 0 0,3 0 0,-4 0 0,4 3 0,-3-3 0,1 0 0,-2 3 0,1-3 0,0 0 0,-3 0 0,1 0 0,-1 0 0,-1 0 0,0 0 0,-2 0 0,2 0 0,-1 0 0,-1-3 0,2 3 0,-2-3 0,-1 3 0,3-5 0,-2 1 0,1 4 0,-2-5 0,1 3 0,0-1 0,0-1 0,-1-1 0,-1 1 0,1 0 0,-2-1 0,-1 1 0,2-1 0,-2 2 0,1-1 0,-2 4 0,-1-5 0,0 5 0,1 0 0,-2 0-1,0 0 1,0 0 0,-1 0 0,-2 5 0,2-5 0,-2 0 0,-1 4 0,0-4 1,2 0-1,-1 0 0,2 0 0,-1 0 0,2-3 0,0 3 0,1-6 1,1 6-1,-2-3 0,1 3 0,-2-4 0,1 0 0,-3 4 0,0-4 0,-1 4 0,-3-2 0,-3 2 0,-2-4 0,0 4 0,-2-3 0,-2 3 0,-2 0 0,1 0 0,-2 0 0,0 0 0,0 0 0,-1 0 0,-3 0 0,2 0 0,-10 0 0,15 0 0,-15 0 0,12 4 0,-12-4 0,9 0 0,-9 0 1,0 0-1,12 0 0,-12 0 0,0 0 0,10 0 0,-10 0 0,0 0 0,0 0-1,9 0 1,-9 0 0,0 0 0,0 0 0,0 0 0,0 0 0,0 0-1,0 0-1,0 0-2,0 0-6,0 0-24,0-11-7,0 11-1,-7-18-1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6.38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2512 49 1,'0'0'30,"0"0"-7,0 0-1,0 0-3,0 0-4,0 0-4,0 0 0,-40-43-4,40 43 1,0 0-2,0 0-2,0 0 0,0 0 0,-52-9 0,52 9-1,0 0 1,-43 0 0,43 0-2,-41 4 1,41-4-2,-52 8 1,52-8-1,-66 13 0,24-5 0,-2 3-1,-6 1 0,-5 3 0,-5 1 0,-3 3-1,-6-1 1,-3 2 0,-3 2-1,-2 1 0,-1 1 1,1 1 0,-1 2 0,2-1 0,3 2 0,1 1 0,3 0 0,3 1 1,4 0-2,2 0 1,5 0-1,2 0 1,7 2-1,2 0 0,2 0 1,42-32-1,-90 80 1,27-17-1,8-3 1,8-5-1,6-5 1,5-3 0,7-6-1,7-4 1,3-5 0,2-3 0,1-4 0,1-3 0,1-4 1,3-4-1,1-1 0,2-1 0,1 0 0,0-2 0,-1 1 1,2 1-1,1 2 0,0 0 0,-1-2 0,2 0 0,-1-1 0,1-1 0,-1 1 0,1-2 0,0 0 0,-2 1 0,1-1 0,1 0 0,4-9 0,-8 17 0,8-17 0,-7 13 0,7-13 0,-7 12 0,7-12 0,0 0 0,-7 12 0,7-12-1,0 0 2,-5 12-2,5-12 2,0 0-1,-4 13 1,4-13-2,0 9 2,0-9-1,-5 10 0,5-10 0,-3 12 0,3-12 0,0 12 0,0-12 0,-6 11 0,6-11 0,0 0 0,0 11 0,0-11 0,0 0 0,0 0 0,0 0 0,0 0 1,0 0-1,0 0 0,0 0 1,0 0-1,0 0 0,0 0 0,0 0 1,-4-14-1,4 4 0,0-2-1,0-4 2,0-3-2,3-6 2,-3-4-1,4-7 1,-1 0-2,1-3 2,-1-3-1,-3 0 0,5 1 1,-5 0-1,4 5 0,-4 5 1,0 1-1,0 5 0,0 5 0,0 5 0,0 5 0,0 10 0,0 0 0,0 0 0,0 0 0,-6 21-1,6-1 1,0 5 0,-4 5-1,1 2 1,0 5 0,-1 4 0,1 1-1,-2 0 1,1 0 0,0-2-1,0-2 2,1-2-2,-1-6 2,4-4-2,-3-5 2,3-6-2,0-2 2,0-13-1,3 14 1,-3-14-1,10 5 0,-10-5 1,15-6 0,-4 0-1,2-4 0,4-1 2,1-5-2,3 0 1,4-5-1,3 0 1,2 0-1,1 0 1,0-1 0,0 2-1,-1 2 1,-3 1-1,-2 3 1,-5 2 0,-4 2-1,-4 3 0,-12 7 1,14-10-1,-14 10 0,0 0 0,0 0-1,0 0-2,13 7-7,-13-7-28,18 0-4,1-12-1,9-8-3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9.102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43 13 19,'0'0'20,"0"0"-3,0 0-2,0 0 0,0 0-3,0 0 0,0 0-3,0 0 2,-44-13-5,44 13 0,0 0 0,0 0-3,0 0 0,0 0-1,0 0 1,0 0 0,0 0-1,0 0 1,0 0 1,0 0-2,0 0 1,0 0-1,50-5 1,-50 5-1,0 0 0,65 0-1,-65 0 1,57 3-1,-57-3 0,69 4 0,-69-4-1,79 11 0,-37-3 0,2 2 1,2 2-1,3 3 0,-1 3 0,2 0 0,1 4 1,-2 4-1,1 2 0,-2 3 1,1 1-1,0 5 2,-1 1-1,-3 2 1,1 0-1,-1 3 0,-2-2-1,-20-12 1,57 59-1,-8-1-2,-11-7 1,-7-7 0,-8-8 0,-8-9 0,-8-7 0,-8-14 0,-6-4 0,-1-5 1,-3-3 0,-2-4 1,-3-2-1,0-1 0,-2-2 0,-1 0 0,-1 0 0,0 0 1,0 0-2,-3 0 1,6 0 0,-3 0 0,0 0 0,0-1 0,0-1-1,1 2 0,1-1 1,-2-2-1,0-1 2,0-1-2,-3-9 2,5 15-2,-5-15 2,3 9-2,-3-9 2,0 0-1,0 0 0,0 0 0,4 10 0,-4-10 0,0 0 0,0 0 0,0 0 0,0 0 0,0 0 0,0 0 0,0 0 0,0 0 0,-11 0-1,11 0 1,-16 0 0,6 0-1,-5-6 0,0 4 1,-4-4-1,0-1 1,0-1-1,-2-3 2,0 1-2,2-2 2,-2 1-1,2 0 1,3 0-1,-2 1 0,4 2 0,1-1 0,2 2 0,2 1 0,9 6 0,-12-9 0,12 9 0,0 0 0,0 0 0,0 0-1,0 0 1,0 0 0,0 0 0,0 0-1,15 5 1,-3 2 0,4 1 0,2 1 0,3 2 0,-1 1 0,2-1 0,1 1-1,0-2 2,-1 3-2,-1-3 2,0 2-2,-2-2 2,1 0-1,-4-1 1,-1-1-1,-1-1 0,-4-2 0,0 1 0,-10-6 0,12 6 0,-12-6 0,0 0 0,0 0 0,10 4 0,-10-4 0,0 0 0,0 0 0,0 0 0,0 0 1,0 0-1,0 0 0,5-9 0,-5 9 0,6-12 0,-2 3 1,1-2-2,2-4 3,0-2-3,2-2 2,0-5-1,1-3 1,0-6-1,0 1 0,1-4 1,-1 1 0,0-2 0,1 4-1,-1 2 1,-2 3 0,0 8-1,-2 2 0,1 4 1,-3 5-1,-4 9 0,5-9 0,-5 9 0,0 0 0,0 0 0,0 0 0,0 0 0,0 0 0,0 0 0,0 0 0,0 0 0,0 0-1,0 0-3,9 0-4,-9 0-29,11 0-6,-11 0 0,0 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6.38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2512 49 1,'0'0'30,"0"0"-7,0 0-1,0 0-3,0 0-4,0 0-4,0 0 0,-40-43-4,40 43 1,0 0-2,0 0-2,0 0 0,0 0 0,-52-9 0,52 9-1,0 0 1,-43 0 0,43 0-2,-41 4 1,41-4-2,-52 8 1,52-8-1,-66 13 0,24-5 0,-2 3-1,-6 1 0,-5 3 0,-5 1 0,-3 3-1,-6-1 1,-3 2 0,-3 2-1,-2 1 0,-1 1 1,1 1 0,-1 2 0,2-1 0,3 2 0,1 1 0,3 0 0,3 1 1,4 0-2,2 0 1,5 0-1,2 0 1,7 2-1,2 0 0,2 0 1,42-32-1,-90 80 1,27-17-1,8-3 1,8-5-1,6-5 1,5-3 0,7-6-1,7-4 1,3-5 0,2-3 0,1-4 0,1-3 0,1-4 1,3-4-1,1-1 0,2-1 0,1 0 0,0-2 0,-1 1 1,2 1-1,1 2 0,0 0 0,-1-2 0,2 0 0,-1-1 0,1-1 0,-1 1 0,1-2 0,0 0 0,-2 1 0,1-1 0,1 0 0,4-9 0,-8 17 0,8-17 0,-7 13 0,7-13 0,-7 12 0,7-12 0,0 0 0,-7 12 0,7-12-1,0 0 2,-5 12-2,5-12 2,0 0-1,-4 13 1,4-13-2,0 9 2,0-9-1,-5 10 0,5-10 0,-3 12 0,3-12 0,0 12 0,0-12 0,-6 11 0,6-11 0,0 0 0,0 11 0,0-11 0,0 0 0,0 0 0,0 0 0,0 0 1,0 0-1,0 0 0,0 0 1,0 0-1,0 0 0,0 0 0,0 0 1,-4-14-1,4 4 0,0-2-1,0-4 2,0-3-2,3-6 2,-3-4-1,4-7 1,-1 0-2,1-3 2,-1-3-1,-3 0 0,5 1 1,-5 0-1,4 5 0,-4 5 1,0 1-1,0 5 0,0 5 0,0 5 0,0 5 0,0 10 0,0 0 0,0 0 0,0 0 0,-6 21-1,6-1 1,0 5 0,-4 5-1,1 2 1,0 5 0,-1 4 0,1 1-1,-2 0 1,1 0 0,0-2-1,0-2 2,1-2-2,-1-6 2,4-4-2,-3-5 2,3-6-2,0-2 2,0-13-1,3 14 1,-3-14-1,10 5 0,-10-5 1,15-6 0,-4 0-1,2-4 0,4-1 2,1-5-2,3 0 1,4-5-1,3 0 1,2 0-1,1 0 1,0-1 0,0 2-1,-1 2 1,-3 1-1,-2 3 1,-5 2 0,-4 2-1,-4 3 0,-12 7 1,14-10-1,-14 10 0,0 0 0,0 0-1,0 0-2,13 7-7,-13-7-28,18 0-4,1-12-1,9-8-3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9.102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43 13 19,'0'0'20,"0"0"-3,0 0-2,0 0 0,0 0-3,0 0 0,0 0-3,0 0 2,-44-13-5,44 13 0,0 0 0,0 0-3,0 0 0,0 0-1,0 0 1,0 0 0,0 0-1,0 0 1,0 0 1,0 0-2,0 0 1,0 0-1,50-5 1,-50 5-1,0 0 0,65 0-1,-65 0 1,57 3-1,-57-3 0,69 4 0,-69-4-1,79 11 0,-37-3 0,2 2 1,2 2-1,3 3 0,-1 3 0,2 0 0,1 4 1,-2 4-1,1 2 0,-2 3 1,1 1-1,0 5 2,-1 1-1,-3 2 1,1 0-1,-1 3 0,-2-2-1,-20-12 1,57 59-1,-8-1-2,-11-7 1,-7-7 0,-8-8 0,-8-9 0,-8-7 0,-8-14 0,-6-4 0,-1-5 1,-3-3 0,-2-4 1,-3-2-1,0-1 0,-2-2 0,-1 0 0,-1 0 0,0 0 1,0 0-2,-3 0 1,6 0 0,-3 0 0,0 0 0,0-1 0,0-1-1,1 2 0,1-1 1,-2-2-1,0-1 2,0-1-2,-3-9 2,5 15-2,-5-15 2,3 9-2,-3-9 2,0 0-1,0 0 0,0 0 0,4 10 0,-4-10 0,0 0 0,0 0 0,0 0 0,0 0 0,0 0 0,0 0 0,0 0 0,0 0 0,-11 0-1,11 0 1,-16 0 0,6 0-1,-5-6 0,0 4 1,-4-4-1,0-1 1,0-1-1,-2-3 2,0 1-2,2-2 2,-2 1-1,2 0 1,3 0-1,-2 1 0,4 2 0,1-1 0,2 2 0,2 1 0,9 6 0,-12-9 0,12 9 0,0 0 0,0 0 0,0 0-1,0 0 1,0 0 0,0 0 0,0 0-1,15 5 1,-3 2 0,4 1 0,2 1 0,3 2 0,-1 1 0,2-1 0,1 1-1,0-2 2,-1 3-2,-1-3 2,0 2-2,-2-2 2,1 0-1,-4-1 1,-1-1-1,-1-1 0,-4-2 0,0 1 0,-10-6 0,12 6 0,-12-6 0,0 0 0,0 0 0,10 4 0,-10-4 0,0 0 0,0 0 0,0 0 0,0 0 1,0 0-1,0 0 0,5-9 0,-5 9 0,6-12 0,-2 3 1,1-2-2,2-4 3,0-2-3,2-2 2,0-5-1,1-3 1,0-6-1,0 1 0,1-4 1,-1 1 0,0-2 0,1 4-1,-1 2 1,-2 3 0,0 8-1,-2 2 0,1 4 1,-3 5-1,-4 9 0,5-9 0,-5 9 0,0 0 0,0 0 0,0 0 0,0 0 0,0 0 0,0 0 0,0 0 0,0 0 0,0 0-1,0 0-3,9 0-4,-9 0-29,11 0-6,-11 0 0,0 0-2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6.38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2512 49 1,'0'0'30,"0"0"-7,0 0-1,0 0-3,0 0-4,0 0-4,0 0 0,-40-43-4,40 43 1,0 0-2,0 0-2,0 0 0,0 0 0,-52-9 0,52 9-1,0 0 1,-43 0 0,43 0-2,-41 4 1,41-4-2,-52 8 1,52-8-1,-66 13 0,24-5 0,-2 3-1,-6 1 0,-5 3 0,-5 1 0,-3 3-1,-6-1 1,-3 2 0,-3 2-1,-2 1 0,-1 1 1,1 1 0,-1 2 0,2-1 0,3 2 0,1 1 0,3 0 0,3 1 1,4 0-2,2 0 1,5 0-1,2 0 1,7 2-1,2 0 0,2 0 1,42-32-1,-90 80 1,27-17-1,8-3 1,8-5-1,6-5 1,5-3 0,7-6-1,7-4 1,3-5 0,2-3 0,1-4 0,1-3 0,1-4 1,3-4-1,1-1 0,2-1 0,1 0 0,0-2 0,-1 1 1,2 1-1,1 2 0,0 0 0,-1-2 0,2 0 0,-1-1 0,1-1 0,-1 1 0,1-2 0,0 0 0,-2 1 0,1-1 0,1 0 0,4-9 0,-8 17 0,8-17 0,-7 13 0,7-13 0,-7 12 0,7-12 0,0 0 0,-7 12 0,7-12-1,0 0 2,-5 12-2,5-12 2,0 0-1,-4 13 1,4-13-2,0 9 2,0-9-1,-5 10 0,5-10 0,-3 12 0,3-12 0,0 12 0,0-12 0,-6 11 0,6-11 0,0 0 0,0 11 0,0-11 0,0 0 0,0 0 0,0 0 0,0 0 1,0 0-1,0 0 0,0 0 1,0 0-1,0 0 0,0 0 0,0 0 1,-4-14-1,4 4 0,0-2-1,0-4 2,0-3-2,3-6 2,-3-4-1,4-7 1,-1 0-2,1-3 2,-1-3-1,-3 0 0,5 1 1,-5 0-1,4 5 0,-4 5 1,0 1-1,0 5 0,0 5 0,0 5 0,0 5 0,0 10 0,0 0 0,0 0 0,0 0 0,-6 21-1,6-1 1,0 5 0,-4 5-1,1 2 1,0 5 0,-1 4 0,1 1-1,-2 0 1,1 0 0,0-2-1,0-2 2,1-2-2,-1-6 2,4-4-2,-3-5 2,3-6-2,0-2 2,0-13-1,3 14 1,-3-14-1,10 5 0,-10-5 1,15-6 0,-4 0-1,2-4 0,4-1 2,1-5-2,3 0 1,4-5-1,3 0 1,2 0-1,1 0 1,0-1 0,0 2-1,-1 2 1,-3 1-1,-2 3 1,-5 2 0,-4 2-1,-4 3 0,-12 7 1,14-10-1,-14 10 0,0 0 0,0 0-1,0 0-2,13 7-7,-13-7-28,18 0-4,1-12-1,9-8-3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9.102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43 13 19,'0'0'20,"0"0"-3,0 0-2,0 0 0,0 0-3,0 0 0,0 0-3,0 0 2,-44-13-5,44 13 0,0 0 0,0 0-3,0 0 0,0 0-1,0 0 1,0 0 0,0 0-1,0 0 1,0 0 1,0 0-2,0 0 1,0 0-1,50-5 1,-50 5-1,0 0 0,65 0-1,-65 0 1,57 3-1,-57-3 0,69 4 0,-69-4-1,79 11 0,-37-3 0,2 2 1,2 2-1,3 3 0,-1 3 0,2 0 0,1 4 1,-2 4-1,1 2 0,-2 3 1,1 1-1,0 5 2,-1 1-1,-3 2 1,1 0-1,-1 3 0,-2-2-1,-20-12 1,57 59-1,-8-1-2,-11-7 1,-7-7 0,-8-8 0,-8-9 0,-8-7 0,-8-14 0,-6-4 0,-1-5 1,-3-3 0,-2-4 1,-3-2-1,0-1 0,-2-2 0,-1 0 0,-1 0 0,0 0 1,0 0-2,-3 0 1,6 0 0,-3 0 0,0 0 0,0-1 0,0-1-1,1 2 0,1-1 1,-2-2-1,0-1 2,0-1-2,-3-9 2,5 15-2,-5-15 2,3 9-2,-3-9 2,0 0-1,0 0 0,0 0 0,4 10 0,-4-10 0,0 0 0,0 0 0,0 0 0,0 0 0,0 0 0,0 0 0,0 0 0,0 0 0,-11 0-1,11 0 1,-16 0 0,6 0-1,-5-6 0,0 4 1,-4-4-1,0-1 1,0-1-1,-2-3 2,0 1-2,2-2 2,-2 1-1,2 0 1,3 0-1,-2 1 0,4 2 0,1-1 0,2 2 0,2 1 0,9 6 0,-12-9 0,12 9 0,0 0 0,0 0 0,0 0-1,0 0 1,0 0 0,0 0 0,0 0-1,15 5 1,-3 2 0,4 1 0,2 1 0,3 2 0,-1 1 0,2-1 0,1 1-1,0-2 2,-1 3-2,-1-3 2,0 2-2,-2-2 2,1 0-1,-4-1 1,-1-1-1,-1-1 0,-4-2 0,0 1 0,-10-6 0,12 6 0,-12-6 0,0 0 0,0 0 0,10 4 0,-10-4 0,0 0 0,0 0 0,0 0 0,0 0 1,0 0-1,0 0 0,5-9 0,-5 9 0,6-12 0,-2 3 1,1-2-2,2-4 3,0-2-3,2-2 2,0-5-1,1-3 1,0-6-1,0 1 0,1-4 1,-1 1 0,0-2 0,1 4-1,-1 2 1,-2 3 0,0 8-1,-2 2 0,1 4 1,-3 5-1,-4 9 0,5-9 0,-5 9 0,0 0 0,0 0 0,0 0 0,0 0 0,0 0 0,0 0 0,0 0 0,0 0 0,0 0-1,0 0-3,9 0-4,-9 0-29,11 0-6,-11 0 0,0 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6.38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2512 49 1,'0'0'30,"0"0"-7,0 0-1,0 0-3,0 0-4,0 0-4,0 0 0,-40-43-4,40 43 1,0 0-2,0 0-2,0 0 0,0 0 0,-52-9 0,52 9-1,0 0 1,-43 0 0,43 0-2,-41 4 1,41-4-2,-52 8 1,52-8-1,-66 13 0,24-5 0,-2 3-1,-6 1 0,-5 3 0,-5 1 0,-3 3-1,-6-1 1,-3 2 0,-3 2-1,-2 1 0,-1 1 1,1 1 0,-1 2 0,2-1 0,3 2 0,1 1 0,3 0 0,3 1 1,4 0-2,2 0 1,5 0-1,2 0 1,7 2-1,2 0 0,2 0 1,42-32-1,-90 80 1,27-17-1,8-3 1,8-5-1,6-5 1,5-3 0,7-6-1,7-4 1,3-5 0,2-3 0,1-4 0,1-3 0,1-4 1,3-4-1,1-1 0,2-1 0,1 0 0,0-2 0,-1 1 1,2 1-1,1 2 0,0 0 0,-1-2 0,2 0 0,-1-1 0,1-1 0,-1 1 0,1-2 0,0 0 0,-2 1 0,1-1 0,1 0 0,4-9 0,-8 17 0,8-17 0,-7 13 0,7-13 0,-7 12 0,7-12 0,0 0 0,-7 12 0,7-12-1,0 0 2,-5 12-2,5-12 2,0 0-1,-4 13 1,4-13-2,0 9 2,0-9-1,-5 10 0,5-10 0,-3 12 0,3-12 0,0 12 0,0-12 0,-6 11 0,6-11 0,0 0 0,0 11 0,0-11 0,0 0 0,0 0 0,0 0 0,0 0 1,0 0-1,0 0 0,0 0 1,0 0-1,0 0 0,0 0 0,0 0 1,-4-14-1,4 4 0,0-2-1,0-4 2,0-3-2,3-6 2,-3-4-1,4-7 1,-1 0-2,1-3 2,-1-3-1,-3 0 0,5 1 1,-5 0-1,4 5 0,-4 5 1,0 1-1,0 5 0,0 5 0,0 5 0,0 5 0,0 10 0,0 0 0,0 0 0,0 0 0,-6 21-1,6-1 1,0 5 0,-4 5-1,1 2 1,0 5 0,-1 4 0,1 1-1,-2 0 1,1 0 0,0-2-1,0-2 2,1-2-2,-1-6 2,4-4-2,-3-5 2,3-6-2,0-2 2,0-13-1,3 14 1,-3-14-1,10 5 0,-10-5 1,15-6 0,-4 0-1,2-4 0,4-1 2,1-5-2,3 0 1,4-5-1,3 0 1,2 0-1,1 0 1,0-1 0,0 2-1,-1 2 1,-3 1-1,-2 3 1,-5 2 0,-4 2-1,-4 3 0,-12 7 1,14-10-1,-14 10 0,0 0 0,0 0-1,0 0-2,13 7-7,-13-7-28,18 0-4,1-12-1,9-8-3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9.102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43 13 19,'0'0'20,"0"0"-3,0 0-2,0 0 0,0 0-3,0 0 0,0 0-3,0 0 2,-44-13-5,44 13 0,0 0 0,0 0-3,0 0 0,0 0-1,0 0 1,0 0 0,0 0-1,0 0 1,0 0 1,0 0-2,0 0 1,0 0-1,50-5 1,-50 5-1,0 0 0,65 0-1,-65 0 1,57 3-1,-57-3 0,69 4 0,-69-4-1,79 11 0,-37-3 0,2 2 1,2 2-1,3 3 0,-1 3 0,2 0 0,1 4 1,-2 4-1,1 2 0,-2 3 1,1 1-1,0 5 2,-1 1-1,-3 2 1,1 0-1,-1 3 0,-2-2-1,-20-12 1,57 59-1,-8-1-2,-11-7 1,-7-7 0,-8-8 0,-8-9 0,-8-7 0,-8-14 0,-6-4 0,-1-5 1,-3-3 0,-2-4 1,-3-2-1,0-1 0,-2-2 0,-1 0 0,-1 0 0,0 0 1,0 0-2,-3 0 1,6 0 0,-3 0 0,0 0 0,0-1 0,0-1-1,1 2 0,1-1 1,-2-2-1,0-1 2,0-1-2,-3-9 2,5 15-2,-5-15 2,3 9-2,-3-9 2,0 0-1,0 0 0,0 0 0,4 10 0,-4-10 0,0 0 0,0 0 0,0 0 0,0 0 0,0 0 0,0 0 0,0 0 0,0 0 0,-11 0-1,11 0 1,-16 0 0,6 0-1,-5-6 0,0 4 1,-4-4-1,0-1 1,0-1-1,-2-3 2,0 1-2,2-2 2,-2 1-1,2 0 1,3 0-1,-2 1 0,4 2 0,1-1 0,2 2 0,2 1 0,9 6 0,-12-9 0,12 9 0,0 0 0,0 0 0,0 0-1,0 0 1,0 0 0,0 0 0,0 0-1,15 5 1,-3 2 0,4 1 0,2 1 0,3 2 0,-1 1 0,2-1 0,1 1-1,0-2 2,-1 3-2,-1-3 2,0 2-2,-2-2 2,1 0-1,-4-1 1,-1-1-1,-1-1 0,-4-2 0,0 1 0,-10-6 0,12 6 0,-12-6 0,0 0 0,0 0 0,10 4 0,-10-4 0,0 0 0,0 0 0,0 0 0,0 0 1,0 0-1,0 0 0,5-9 0,-5 9 0,6-12 0,-2 3 1,1-2-2,2-4 3,0-2-3,2-2 2,0-5-1,1-3 1,0-6-1,0 1 0,1-4 1,-1 1 0,0-2 0,1 4-1,-1 2 1,-2 3 0,0 8-1,-2 2 0,1 4 1,-3 5-1,-4 9 0,5-9 0,-5 9 0,0 0 0,0 0 0,0 0 0,0 0 0,0 0 0,0 0 0,0 0 0,0 0 0,0 0-1,0 0-3,9 0-4,-9 0-29,11 0-6,-11 0 0,0 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in="-3" max="1277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8-10-11T08:17:04.172"/>
    </inkml:context>
    <inkml:brush xml:id="br0">
      <inkml:brushProperty name="width" value="0.15875" units="cm"/>
      <inkml:brushProperty name="height" value="0.15875" units="cm"/>
      <inkml:brushProperty name="color" value="#FFFF00"/>
      <inkml:brushProperty name="fitToCurve" value="1"/>
    </inkml:brush>
  </inkml:definitions>
  <inkml:trace contextRef="#ctx0" brushRef="#br0">0 1641 0,'27'0'125,"-1"-27"-109,1 1-16,-1-1 15,27 1-15,-27-1 16,1 1 0,-1-1-16,54 1 15,-54-27-15,54 27 16,-54-1-16,27 1 15,26-27-15,1 26 16,-27-26-16,-27 53 16,27-53-16,0 0 15,-27 53-15,27-26 16,0-27-16,0 27 16,-26-27-16,26 53 15,26-53-15,-26 26 16,0 1-16,-53-1 15,79 1-15,-52 0 16,-1 26-16,27-27 16,0 1-16,-27-1 15,54 1-15,-80-1 16,79 1-16,-52-1 16,52 1-16,-26-27 15,0 26-15,0 1 16,0 0-16,-27-27 15,0 53-15,27-27 16,-26 1 15,-1-1-31,1 27 16,-1-26 0,-26-1-1,53 1 1,-26 26-1,-1 0 1,1-53-16,52 27 16,0-1 15,-79 1-15,27-1-1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8T02:52:00.7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10343 14628 20,'-3'0'23,"3"0"-10,0 0-5,0 0 5,-4 0 4,4 0 1,0 0 0,0 0 2,0 0-2,0 0-3,0 0-4,0 0-1,0 0 0,0 0-2,0 0-1,0 0 1,0 0 2,0 0 0,0 0 2,0 0 0,0 0-1,0 0 5,0 0-4,0 0 0,0 0-2,0 0-2,0 0 1,0 0-5,0 0 1,0 0 0,0 0 0,0 0 0,0 0-2,0-3-1,0 3 2,0-4 0,0 4-1,0 0 0,0 0 0,0 0 1,0 0-1,0-2 2,0 2-2,0-4 0,0 1 1,0-3-1,0 6-1,0 0 1,0 0-1,0 0-1,0 0 0,0 0-1,0 0 0,0 0 0,0 0 0,0 0-1,0 0 0,0-4 1,0-2 1,0 2-1,12-5 1,-6-5 0,2 8-1,-5-1 1,0 7-1,1-3 0,-4 0 2,4 3-2,3-7 0,-1 4-2,2 3 2,3-7-1,-4 1 1,-1 3-1,-1-4 1,-2 7-1,0-3 1,5 3 0,-1 0 0,-1-4 0,5 1 1,4 3-1,-1-3 0,0 3 0,1 0 0,-6-3 0,3 3 0,-4 0 0,-2 0 0,5 0 0,-4 0 1,4 0-1,3 0 0,-7 0 0,4 0 0,-5 0 1,5 0-1,4 0 0,-1 0 0,-4-4 0,-2 4 0,-2 0 2,2 0-2,-1 0 0,7 0 0,-3-3 0,-4 3 0,4 0 0,0-3 0,-1 3 0,-3 0 0,0 0 0,4 0 0,-5-4 0,-1 4 0,5 0 1,-2 0-2,-2 0 2,5-3-1,1 0 0,-3 0 1,6-1-1,2 1 0,1-4 0,-4 1 1,1 3-2,-4-1 2,0 1-1,-1 0 0,1-1 0,0-2 0,-1-1 1,4 1 0,-3-1-1,0 1 1,-1-1 0,1 4-1,-5 0 0,2-4 0,-4 0 0,2 1 2,-1-1-1,1 4 0,2 0 0,-5-1 0,1 1 0,-1 0-1,-3 3 1,0-3-1,0 3 1,0 0-1,0-4 1,0 4 1,0 0-1,0 0 0,0 0-1,0 0 0,0 0 1,0 0-1,0 0 2,0 0-2,0 0 1,0 0 0,0 0 0,0 0 3,0 0-2,0 0-1,0 0 0,0 0 0,0 0 0,0 0 0,0 0 2,0 0-2,0 0 1,0 0-1,0 0-1,0 0 0,0 0-1,0 0 1,0 0-1,0 0 1,0 0 0,0 0 0,0 7 0,0-1-1,0-2 2,0 2-1,0-2 0,8 5-1,-5-2 1,0-4 0,0 4-1,2-7 1,2 3 0,-4 0 0,8 1 0,-8 2 0,5 1 0,-1-4 0,1 7 1,-2-7-1,-3 4 0,5-1 0,-5-6 0,4 4 0,1-1 0,-5 0 0,0 0 0,2-3 0,-2 7 1,4-7-1,1 0 0,-2 3 0,2-3-1,-2 0 2,1 0-1,4 0 0,0 0 0,0 0 0,-1 0 0,-2 0 0,1 0 0,-1 0 0,2 0 0,1 0 1,0 0-1,4 0 0,-1 0 0,-4 0 0,7 0 0,-2 0 0,-1 0 1,-3 0-1,4 0 0,-6 0 0,3 0 0,2 0 0,-3 0 0,-4 0 0,7 0 0,-3 0 0,-1 0 0,-2 0-1,-2 0 2,5 0-1,0 0 0,-1 0 0,1 0-1,0 0 1,-1 0 1,1 0-1,0 0 0,-1 0 0,4 0 0,4 0 0,-4 0 0,6 0 0,-3 0 0,-2 0 1,-3 0-1,3 0 1,-1 0-1,-3 0 0,0 0-1,-1 0 1,-2 0 0,-8 0 0,3 0 0,0 0 0,-3 0 1,8 0-1,-4 0 0,-1 0 0,0 0 0,2 0 0,-2 0 1,-3 0-1,3 0 0,0 0 0,-3 0 0,4 0 0,0 4 0,6-4 1,-2 3-2,-2 0 2,-1 0-1,2-3 0,-4 7 0,0-4 0,2 4 0,1-4 0,2 4 1,2-4-2,-7 7 2,5-7-1,-2 4 0,-1-4 2,-2 0-2,-3 4 1,7-4 0,-7 4 0,3-4 0,2 0 0,-2 0 2,-3-3-2,0 7 3,0-7-2,0 0 1,0 3-1,0 1 0,0-4 2,0 3-2,0-3 0,0 3 2,0 0-2,0-3 0,0 4-1,0-4 0,3 0 0,0 2 1,-3-2 1,0 0 1,0 0 1,0 0-1,0 0-1,0 0-2,0 0-1,0 0 0,0 0-4,0 0-13,0 0-65,0 0-156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in="-3" max="1277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8-10-11T08:17:23.391"/>
    </inkml:context>
    <inkml:brush xml:id="br0">
      <inkml:brushProperty name="width" value="0.15875" units="cm"/>
      <inkml:brushProperty name="height" value="0.15875" units="cm"/>
      <inkml:brushProperty name="color" value="#FFFF00"/>
      <inkml:brushProperty name="fitToCurve" value="1"/>
    </inkml:brush>
  </inkml:definitions>
  <inkml:trace contextRef="#ctx0" brushRef="#br0">0 1641 0,'27'0'125,"-1"-27"-109,1 1-16,-1-1 15,27 1-15,-27-1 16,1 1 0,-1-1-16,54 1 15,-54-27-15,54 27 16,-54-1-16,27 1 15,26-27-15,1 26 16,-27-26-16,-27 53 16,27-53-16,0 0 15,-27 53-15,27-26 16,0-27-16,0 27 16,-26-27-16,26 53 15,26-53-15,-26 26 16,0 1-16,-53-1 15,79 1-15,-52 0 16,-1 26-16,27-27 16,0 1-16,-27-1 15,54 1-15,-80-1 16,79 1-16,-52-1 16,52 1-16,-26-27 15,0 26-15,0 1 16,0 0-16,-27-27 15,0 53-15,27-27 16,-26 1 15,-1-1-31,1 27 16,-1-26 0,-26-1-1,53 1 1,-26 26-1,-1 0 1,1-53-16,52 27 16,0-1 15,-79 1-15,27-1-1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in="-3" max="1277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8-10-11T08:17:30.428"/>
    </inkml:context>
    <inkml:brush xml:id="br0">
      <inkml:brushProperty name="width" value="0.15875" units="cm"/>
      <inkml:brushProperty name="height" value="0.15875" units="cm"/>
      <inkml:brushProperty name="color" value="#FFFF00"/>
      <inkml:brushProperty name="fitToCurve" value="1"/>
    </inkml:brush>
  </inkml:definitions>
  <inkml:trace contextRef="#ctx0" brushRef="#br0">-2884 1799 0,'27'27'109,"-27"26"-93,0-27 0,0 54-16,26-80 15,1 26 1,-27 1-16,0-1 16,0 1-1,0-1 16,26-26-31,1-26 204,-27-1-189,0 1 1,0-1-16,0 1 15,0-1 1,0 1 0,0-1-1,0-26 17,0 27 30,0-1-46</inkml:trace>
  <inkml:trace contextRef="#ctx0" brushRef="#br0" timeOffset="9408.823">159-185 0,'-26'0'188,"-1"0"-173,-26 0 1,27 0 31,-1 0-32,1 0 17,-1 27-1,1-27-16,-1 26 17,27 0-17,-26-26 17,26 27-1,-27-1-31,1-26 62,0 0-46,-1 27 0,27-1 30,-26 1 1,26-1 0</inkml:trace>
  <inkml:trace contextRef="#ctx0" brushRef="#br0" timeOffset="-16807.74">-688-158 0,'0'-27'62,"0"1"-62,53 26 16,-53-27-16,53 1 16,-26-1-16,26 1 15,-1-1 16,1 1-15,-26 26 15,26-27-15,0 1 0,-27 0-16,1-1 31,52 27 0,-53 0 203,1 0-155,-1 0-64,1 27 16,-27 25 16,26-25-15,1-1 61,-27 1 48,26-1-125,-26 27-1,27-53 1,-27 27-16,26-27 281,-26 26-265,53-26-1,-27 0 17,27 27-1,-26-27-16,-27 26-15,26-26 16,1 0-16,-1 0 16,-26 26-16,27-26 15,26 27-15,-27-1 16,0-26 0,1 27-1,26-27 1,0 26-1,-27-26 1,1 27 0,-1-27-1,1 0 1,-1 26-16,1 1 16,-1-27-1,0 0-15,-26 26 16,53-26-1,-26 0 79,-1 0-47,1 0-47,-1 0 16,1 27 46,26-1 641,-53 1-687,52-27 31,-52 26-47,27-26 31,-1 0-15,27 53-1,0-27 110,-53 1 391,0 26-485,0-27-15,0 1-1,0-1 1,0 1 0,0-1-16,0 0 31,-26 1-31,26-1 47,-27 1-47,1 26 31,26-27 0,0 1-15,0-1-16,-27 1 31,27-1-15,-26 27-16,-1-53 15,27 26 1,0 1 0,-26-27-16,26 26 15,0 1-15,-26 26 16,-1-53 0,27 26-16,0 1 15,-26-1-15,-1 1 31,1 25-31,-1-52 16,27 53 0,-53-26-1,53-1 1,-26-26 0,26 27-16,-53-1 31,53 1-16,-26-27 1,26 26 0,-27-26-1,27 27 1,-53-1-16,0 1 31,27-1-15,26 0-16,-27-26 15,1 0-15,-27 0 16,0 27-16,53-1 16,-26-26-16,-1 27 15,1-27 1,-1 26 0,1-26 15,26 27-16,-27-1 17,1-26-32,-1 0 15,1 0 32,-1 0-47,1 27 16,0-27-1,-27 26 1,0-26 15,26 0-31,-26 27 16,27-27 0,-1 0-16,1 0 15,-1 0 1,-25 26-1,25-26 1,1 26 93,-1-26-93,1 0 0,26-26 281,0 0-282,0-1 1,0 1-1,26 26-15,-26-27 16,0 1-16,0-1 31,0 1-15,27-27 0,-1 0-1,-26 27 16,0-1-15,0 1 0,0-1-16,27 1 15,-27-1 17,0 1-32,0-27 31,0 26 0,0 1-15,0-27-16,0 0 31,26 27-15,0-1-16,-26 1 15,0-1 1,0 1-1,0-1 1,0 1-16,0-1 31,0 1 1,0 0-1,0-1 0,0 1 0,27 26-15,-27-27 31,0 1-16,0-1 16,0 1-16,0-1 141,0 1-156,53-1-1,-53-26 17,0 27-1,0 0-16,0-1 220,0 1-204,0-1-15,0 1 515,0-1-453,0 1 0,0-1-15,-27 27-48,27-26 32,-26 26-31,26-27-1,-27 27 1,27-26 15,-26 26-31,0-26 16,-1-1 0,27 1 15,-79 26-16,52 0 17,27-53-32,-26 53 15,-1 0 1,1 0 0,-27-27 62,27 1 31,26-1-78,-27 1-15,1-1 15,-1 27-15,27-26 15,0-1-15</inkml:trace>
  <inkml:trace contextRef="#ctx0" brushRef="#br0" timeOffset="10887.49">265-158 0,'0'26'219,"-27"0"-203,1-26 15,-1 53-15,1-26-1,26-1 16,-53 1-15,53-1 0,0 1 15,-26 26-15,26-27 15,-53 1 0,53-1-15,-27 0 15,27 1-15,0-1-1,-53 27 16</inkml:trace>
  <inkml:trace contextRef="#ctx0" brushRef="#br0" timeOffset="5368.141">0 0 0</inkml:trace>
  <inkml:trace contextRef="#ctx0" brushRef="#br0" timeOffset="3447.922">-26-185 0,'26'0'188,"1"0"-173,-1-26 32,1 26 110,-1-27-157,1 27 93,-1 0-61,-26-26-32,26 26 31,-26-27 0,27 27 141,-1 0-141,-26-26 0,0-1 16,27 27-31,-27-26-16,26 26 78,-26-27-15,0 54 140,27-1-172,-27 1 31,26-1-30,1 1 30,-54-27 360,1 0-406,-1 26 15,1-26 250</inkml:trace>
  <inkml:trace contextRef="#ctx0" brushRef="#br0" timeOffset="6016.123">-79 80 0</inkml:trace>
  <inkml:trace contextRef="#ctx0" brushRef="#br0" timeOffset="7592.992">0 27 0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6.38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2512 49 1,'0'0'30,"0"0"-7,0 0-1,0 0-3,0 0-4,0 0-4,0 0 0,-40-43-4,40 43 1,0 0-2,0 0-2,0 0 0,0 0 0,-52-9 0,52 9-1,0 0 1,-43 0 0,43 0-2,-41 4 1,41-4-2,-52 8 1,52-8-1,-66 13 0,24-5 0,-2 3-1,-6 1 0,-5 3 0,-5 1 0,-3 3-1,-6-1 1,-3 2 0,-3 2-1,-2 1 0,-1 1 1,1 1 0,-1 2 0,2-1 0,3 2 0,1 1 0,3 0 0,3 1 1,4 0-2,2 0 1,5 0-1,2 0 1,7 2-1,2 0 0,2 0 1,42-32-1,-90 80 1,27-17-1,8-3 1,8-5-1,6-5 1,5-3 0,7-6-1,7-4 1,3-5 0,2-3 0,1-4 0,1-3 0,1-4 1,3-4-1,1-1 0,2-1 0,1 0 0,0-2 0,-1 1 1,2 1-1,1 2 0,0 0 0,-1-2 0,2 0 0,-1-1 0,1-1 0,-1 1 0,1-2 0,0 0 0,-2 1 0,1-1 0,1 0 0,4-9 0,-8 17 0,8-17 0,-7 13 0,7-13 0,-7 12 0,7-12 0,0 0 0,-7 12 0,7-12-1,0 0 2,-5 12-2,5-12 2,0 0-1,-4 13 1,4-13-2,0 9 2,0-9-1,-5 10 0,5-10 0,-3 12 0,3-12 0,0 12 0,0-12 0,-6 11 0,6-11 0,0 0 0,0 11 0,0-11 0,0 0 0,0 0 0,0 0 0,0 0 1,0 0-1,0 0 0,0 0 1,0 0-1,0 0 0,0 0 0,0 0 1,-4-14-1,4 4 0,0-2-1,0-4 2,0-3-2,3-6 2,-3-4-1,4-7 1,-1 0-2,1-3 2,-1-3-1,-3 0 0,5 1 1,-5 0-1,4 5 0,-4 5 1,0 1-1,0 5 0,0 5 0,0 5 0,0 5 0,0 10 0,0 0 0,0 0 0,0 0 0,-6 21-1,6-1 1,0 5 0,-4 5-1,1 2 1,0 5 0,-1 4 0,1 1-1,-2 0 1,1 0 0,0-2-1,0-2 2,1-2-2,-1-6 2,4-4-2,-3-5 2,3-6-2,0-2 2,0-13-1,3 14 1,-3-14-1,10 5 0,-10-5 1,15-6 0,-4 0-1,2-4 0,4-1 2,1-5-2,3 0 1,4-5-1,3 0 1,2 0-1,1 0 1,0-1 0,0 2-1,-1 2 1,-3 1-1,-2 3 1,-5 2 0,-4 2-1,-4 3 0,-12 7 1,14-10-1,-14 10 0,0 0 0,0 0-1,0 0-2,13 7-7,-13-7-28,18 0-4,1-12-1,9-8-3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6:39.102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43 13 19,'0'0'20,"0"0"-3,0 0-2,0 0 0,0 0-3,0 0 0,0 0-3,0 0 2,-44-13-5,44 13 0,0 0 0,0 0-3,0 0 0,0 0-1,0 0 1,0 0 0,0 0-1,0 0 1,0 0 1,0 0-2,0 0 1,0 0-1,50-5 1,-50 5-1,0 0 0,65 0-1,-65 0 1,57 3-1,-57-3 0,69 4 0,-69-4-1,79 11 0,-37-3 0,2 2 1,2 2-1,3 3 0,-1 3 0,2 0 0,1 4 1,-2 4-1,1 2 0,-2 3 1,1 1-1,0 5 2,-1 1-1,-3 2 1,1 0-1,-1 3 0,-2-2-1,-20-12 1,57 59-1,-8-1-2,-11-7 1,-7-7 0,-8-8 0,-8-9 0,-8-7 0,-8-14 0,-6-4 0,-1-5 1,-3-3 0,-2-4 1,-3-2-1,0-1 0,-2-2 0,-1 0 0,-1 0 0,0 0 1,0 0-2,-3 0 1,6 0 0,-3 0 0,0 0 0,0-1 0,0-1-1,1 2 0,1-1 1,-2-2-1,0-1 2,0-1-2,-3-9 2,5 15-2,-5-15 2,3 9-2,-3-9 2,0 0-1,0 0 0,0 0 0,4 10 0,-4-10 0,0 0 0,0 0 0,0 0 0,0 0 0,0 0 0,0 0 0,0 0 0,0 0 0,-11 0-1,11 0 1,-16 0 0,6 0-1,-5-6 0,0 4 1,-4-4-1,0-1 1,0-1-1,-2-3 2,0 1-2,2-2 2,-2 1-1,2 0 1,3 0-1,-2 1 0,4 2 0,1-1 0,2 2 0,2 1 0,9 6 0,-12-9 0,12 9 0,0 0 0,0 0 0,0 0-1,0 0 1,0 0 0,0 0 0,0 0-1,15 5 1,-3 2 0,4 1 0,2 1 0,3 2 0,-1 1 0,2-1 0,1 1-1,0-2 2,-1 3-2,-1-3 2,0 2-2,-2-2 2,1 0-1,-4-1 1,-1-1-1,-1-1 0,-4-2 0,0 1 0,-10-6 0,12 6 0,-12-6 0,0 0 0,0 0 0,10 4 0,-10-4 0,0 0 0,0 0 0,0 0 0,0 0 1,0 0-1,0 0 0,5-9 0,-5 9 0,6-12 0,-2 3 1,1-2-2,2-4 3,0-2-3,2-2 2,0-5-1,1-3 1,0-6-1,0 1 0,1-4 1,-1 1 0,0-2 0,1 4-1,-1 2 1,-2 3 0,0 8-1,-2 2 0,1 4 1,-3 5-1,-4 9 0,5-9 0,-5 9 0,0 0 0,0 0 0,0 0 0,0 0 0,0 0 0,0 0 0,0 0 0,0 0 0,0 0-1,0 0-3,9 0-4,-9 0-29,11 0-6,-11 0 0,0 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15:18:23.965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0 10,'0'0'12,"0"0"0,9 11-3,-2-1 1,3 4-1,4 4-1,1 2-1,5 4 1,0 1-2,6 6-1,-2 2-1,7 4 1,0 0-1,3 5-1,3 0 0,4 5-1,0 2 0,5 2 1,1 3 0,1 1 0,2 2-1,2 3 0,1 0-1,1 2 1,2-1-1,5 2 1,-1-1-1,7 2 0,-2 1 0,4 3 0,3-1 0,2 1 1,1 2 0,-1 3-1,2-3-1,2 1 0,0 0 1,2 0-1,-1 0 0,1 1 1,-2-2-1,-1-3 1,-2 2-1,-3-4 0,-1-1 1,-2-2-1,-4-2 0,-2-1 0,-2-5 0,-4 0 0,-2-4 0,-2-3 1,-4-3-1,-2-4 1,-2-4-1,0-3 0,-4-1 1,0-4-1,-2-3 0,-1-2 0,-3-2 0,1-1 0,-4-3 0,-2-1-1,-1-3 1,-2-1 0,-2 0 0,-3-3 1,-2-1-1,-2-1 0,-2 0 0,-1-3 0,-2 0-1,-2-4 1,0 3 0,-1-3 0,-1 0 0,-9 0 0,15 0 0,-15 0-1,13-5 1,-13 5 0,0 0 0,12-9 0,-12 9-1,0 0 1,3-15 0,-3 15 0,0-13 0,0 13 0,5-19 0,-2 9 0,0-2 0,1-3 1,2-1-1,-2-1 0,4 0 0,-2-1 0,2 0 0,0 1 1,1 1-2,1 3 1,-1 2 0,1 1 0,2 1 0,-2 3 0,1-1 0,0 2 0,1 2 0,-2 3 0,2-3 0,-2 3 0,1 0 0,-1 4 0,-1 0 0,1 0 0,0 1 0,1 0 1,-11-5-2,17 10 2,-17-10-2,15 11 2,-15-11-1,15 12 0,-15-12 0,15 9 0,-15-9 0,14 8 0,-14-8 0,15 8 0,-15-8 0,14 7 0,-14-7 0,14 5 0,-14-5 0,11 5 0,-11-5 0,10 4 0,-10-4 0,10 3 0,-10-3 0,0 0 0,9 4 0,-9-4 0,0 0 0,0 0 0,10 0 0,-10 0 0,0 0 0,0 0 0,0 0 0,9 0 0,-9 0 0,0 0 0,0 0 0,0 0 0,0 0 0,0 0 0,0 0 0,0 0 0,0 0 0,0 0 0,10 0 0,-10 0 0,0 0 0,0 0 0,0 0 0,0 0 0,0 0 0,0 0 0,0 0 0,0 0 0,0 0 0,0 0 0,0 0 0,0 0 0,0 0 0,9-5 0,-9 5 0,0 0 0,0 0 0,0 0 0,0 0 0,11-4 0,-11 4 0,0 0 0,0 0 0,12-12 0,-12 12 0,13-15 0,-4 5 0,2-3 0,4-3 0,0-3 0,3-5 0,1-2 0,1-3 0,2-2-1,-1-1 1,-2 0-1,0 3 0,-3 1 0,-2 7-2,-4-2-5,-2 10-6,-8 2-21,-4-3-4,4 14 0</inkml:trace>
  <inkml:trace contextRef="#ctx0" brushRef="#br0" timeOffset="2745">58 20 3,'0'0'10,"0"0"-4,0 0 3,0 0-1,10 0-2,-10 0 1,11-3 0,-11 3-1,14 0 1,-4 6-2,4-4 0,-2 4 0,5 1-2,0-1 1,3 2-1,1 0-1,4 3 0,0-2 0,4 4-1,1-2 1,2 3 0,2 0-1,2 3 0,0-2 1,1 3-1,1 3-1,-1-1 1,2 3 0,0 3-1,-2-1 1,1 1-1,2-1 1,-1 3-1,2-3 1,1 2 0,0 0 0,1 0 0,3 1 0,-1 0 1,2 1-2,0-1 1,-1 2 1,0 1-1,2 1-1,-1-1 2,0-1-1,1 2 0,0-2-1,2 2 1,1-1 0,1 0-2,-1 0 2,0-1-1,-2 1 1,1 0-1,0 1 1,0 0-2,-3-2 2,1 1 0,-1 0-1,0 1 1,0-2 0,0 1-1,-1 0 1,0 0 0,-1-1-1,2 1 1,-1-2 0,0 0 0,-2 0-1,2 0 0,-4-1 1,1 0 0,-2 0 1,-1 0 0,1-1-2,-1 0 1,0 0 0,0-2 0,2 0-1,-2 0 0,0-3 1,1-1-1,-1 1 0,-3-2 1,-2 1-1,-1 0 0,-1-3 1,-1 0-1,-1 0 0,-3-1 1,0-1-1,0 0 1,-3-1-1,-1-2 0,-2 2 0,-1-2 0,-2 0 1,0 1-1,-2-1 0,0 0 0,-2 0 0,2-2 1,-2 2-1,1-2 0,-1 1 0,0 0 0,1-1 0,-1 0 0,1 0 1,-1 0-2,1 2 2,-1-2-2,2 0 2,-1 0-2,0 0 1,-1-1-1,0 1 1,-2-2 0,0-1 0,-2 0 0,-1-1 0,-1 0 0,-9-7 0,18 14 0,-18-14 0,16 15 1,-16-15-1,16 14 0,-16-14 0,14 15 0,-14-15 0,11 11 0,-11-11 0,0 0 0,9 10 0,-9-10 0,0 0-1,0 0 1,0 0 0,0 0 0,0 0 0,0 0 0,0 0 0,0 0 0,12 8 0,-12-8 0,9 3-1,-9-3 0,10 5-1,-10-5 0,13 5 0,-13-5-3,14 6 1,-14-6-1,17 9 0,-17-9-3,18 9 0,-18-9-2,18 11-2,-18-11-11,9 8-11,-9-8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15:19:28.150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71 114 3,'0'0'5,"6"-9"-1,-6 9-1,0 0 0,0 0 1,11 0 0,-11 0 0,0 0 0,11-5-1,-11 5-1,0 0 1,11 0-1,-11 0-1,0 0 2,13-5-2,-13 5 1,0 0-1,14 0 0,-14 0 0,0 0 1,10 0-1,-10 0 0,0 0 1,6 12-2,-6-12 1,3 9 0,-3-9 0,0 13 0,0-2 0,-3-2-1,3 2 1,-4 0-1,4-1 2,-3-1-2,3-9 0,0 14 0,0-14 0,0 0 0,0 0 0,7 3 1,-7-3-1,10-7 0,-10 7 1,15-11-1,-15 11 1,13-12 0,-13 12-1,12-9 0,-12 9 1,0 0-1,0 0 1,9-6-1,-9 6 1,0 0 0,0 10-1,0-10 1,-5 10-1,5-10 0,0 12 0,0-12 0,0 11 0,0-11 0,0 10 0,0-10 0,0 0 0,7 10 0,-7-10 0,0 0 0,11 6 0,-11-6 0,10 3 0,-10-3 0,12 3 0,-12-3 0,10 0 0,-10 0 0,0 0 0,12 5 0,-12-5 0,0 0 0,0 0 0,0 0 0,9 4 0,-9-4 2,0 0-2,0 0 0,0 0 0,10-4 1,-10 4-1,0 0 0,0 0 0,0 0 1,0 0-1,0 0 0,0 0 0,0 0 2,6 12-2,-6-12 1,0 16-1,0-7 0,0-9 0,-3 19 0,3-19 1,0 15-2,0-15 1,0 0 0,5 10 0,-5-10 0,0 0 0,16-6 0,-16 6 0,16-17 1,-4 5-1,-1 1 0,3-4 0,-1 0 0,1 2 0,-2 1 0,-1 3 0,-11 9 0,16-12 0,-16 12 1,0 0-1,0 0 0,0 16 0,-6-3 0,-2 2 1,-2 4-1,0 2 0,0-1 0,-1 1 0,1-2 0,1-2 1,2-1-1,2-4 0,1-3 0,4-9-1,-3 11 1,3-11 0,0 0 0,0 0 0,10 0 0,-10 0 0,0 0 0,11-3 0,-11 3 0,0 0 0,0 0 0,0 0 0,0 0 0,8 11 0,-8-11 0,0 9 0,0-9 1,0 11-1,0-11 0,0 9-1,0-9 1,0 0 0,0 12 0,0-12 0,0 0 0,0 0 0,0 0 0,8 9 0,-8-9 0,0 0 0,0 0 0,12 3 0,-12-3 0,0 0 0,11 3 0,-11-3 0,0 0 0,13 9 0,-13-9 0,0 0-1,11 13 1,-11-13 1,0 0-2,6 11 1,-6-11 0,0 0 0,0 0 0,10 5 0,-10-5 0,0 0 0,10 0 0,-10 0 0,0 0 0,9 3 0,-9-3 0,0 0 1,0 0-2,10 0 2,-10 0-1,0 0 0,0 0 0,0 0 0,0 0 0,9 6 1,-9-6-1,0 0 0,0 0 0,10 3 0,-10-3 0,0 0 0,0 0 2,11 6-2,-11-6 0,0 0 0,10 12 0,-10-12 1,5 13-1,-5-13 0,5 14 0,-5-14 0,3 15 0,-3-15 0,6 11-1,-6-11 1,0 0 0,10 8 0,-10-8 0,11 0 0,-11 0 1,11-8-1,-11 8 0,11-6 0,-11 6 0,10-6 0,-10 6 0,0 0 0,0 0 1,0 0-1,0 0 1,0 0-1,0 0 1,0 0-1,0 0 1,4 10-1,-4-10 0,0 0 0,0 0 0,0 0 0,0 0 0,0 0 0,0 0 0,0 0 0,0 0 0,0 0 0,0 0 0,0 0 0,0 0 0,0 0 0,0 0 0,0 0 0,0 0 1,0 0-1,0 0 0,0 0 0,0 0 0,-10-10 0,10 10 0,-7-9 0,7 9 1,-10-13-1,10 13 0,-14-15 0,6 5 1,-1-1-1,-1-2 0,-1 2 0,-2-3 0,1 1 0,-2 1 0,-1-2 0,2 2 1,1 2-1,-1-1 0,2 3 0,11 8 0,-16-13 0,16 13 0,-10-8 0,10 8 0,0 0 0,0 0 0,-5-9 0,5 9 0,0 0-1,5-12 1,-5 12 0,4-10 0,-4 10 0,3-9 0,-3 9 0,0 0 0,0 0 0,7-9 0,-7 9 0,0 0 0,0 0 0,0 0 0,0 0 1,0 0-1,0 0 0,0 0 0,0 0 0,0 0 0,-3-11 0,3 11 0,0 0 0,0 0 0,0 0 0,0-10 0,0 10 0,0 0 0,0 0 0,0 0 0,0 0 0,0 0 1,0 0-1,-10-3 0,10 3 0,0 0 0,0 0-1,0 0 1,0 0 0,-4-10 0,4 10 0,0 0 1,0 0-1,4-10 0,-4 10 0,0 0 0,0-9 0,0 9 0,0 0 1,-3-12-1,3 12 0,0 0 0,-8-10 2,8 10-2,0 0 0,0 0 1,-11-9-1,11 9 0,0 0 0,0 0 1,-10-7-1,10 7 0,0 0 0,-12-4 0,12 4 0,-11-5 0,11 5 0,-12-4 0,12 4 0,-14-4 0,14 4 0,-13-5 0,13 5 0,-12-5 0,12 5 0,-11-6 0,11 6 0,-12-6 0,12 6 0,-12-8 0,12 8 0,-10-9 0,10 9 0,-8-10 0,8 10 0,-7-9 0,7 9 0,0 0 0,-9-11 1,9 11-1,0 0 0,0 0 0,-11-11 1,11 11-1,0 0 0,-9-8 2,9 8-2,0 0 1,-12-12-1,12 12 1,-7-9-1,7 9 1,-9-11 0,9 11-1,-8-9 1,8 9 0,-10-11-1,10 11 1,-13-9-1,13 9 1,-16-8-1,16 8 0,-18-5 1,18 5-1,-18 0 0,18 0 1,-17 0-1,8 0 0,9 0 0,-13 0 0,13 0 0,-13-3 2,13 3-2,0 0 0,-12-5 0,12 5 0,0 0 0,0 0-2,-8-10 2,8 10-3,0-11-2,3 2-15,-3-7-14,9 4 0</inkml:trace>
  <inkml:trace contextRef="#ctx0" brushRef="#br0" timeOffset="5053">534 498 1,'0'0'3,"0"0"1,0 0 0,0 0-1,0 0-1,-12-3-1,12 3 0,-11-5 0,11 5 1,-14-8-1,14 8-1,-13-9 0,13 9 1,-16-9-1,16 9 2,-14-9-2,14 9 1,-10-5-1,10 5 1,0 0-1,0 0 0,0 0 0,0 0 0,0 0 0,0 0-1,0 0 1,6 11 0,-6-11 0,12 11 0,-12-11 0,13 10 0,-13-10 0,11 11 0,-11-11 0,0 0 0,11 11 0,-11-11 0,0 0 0,0 0 1,0 0 1,6 10-1,-6-10 1,0 0 0,0 0 0,0 0 0,0 0 0,-11-4 0,11 4 0,-9-6 1,9 6 0,-11-9-1,11 9-1,-13-8 1,13 8-1,-14-9 0,14 9 1,-13-7-1,13 7 0,-10-5 0,10 5-1,0 0 1,0 0-1,-9-4 0,9 4 1,0 0-1,0 0 0,7 12 0,-7-12-1,12 13 0,-4-3-2,3 1-6,2 2-7,5 6-11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15:19:15.111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0 621 4,'0'0'5,"0"0"0,0 0-2,0 0-1,0 0 2,0 0-1,0 0-1,0 0 1,0 0-1,0 0 0,0 0 1,0 0-1,0 0 1,0 0 1,0 0 0,0 0-1,0 0 0,0 0 0,0 0-1,0 0 0,0 0-1,0 0 0,0 0 1,0 0-1,12-10 0,-12 10 0,0 0 1,10-13-1,-10 13 0,0 0 0,12-13 0,-12 13 1,0 0-1,11-10-1,-11 10 0,0 0 0,10-8 1,-10 8-1,0 0 0,0 0 0,10-10 0,-10 10 0,0 0 2,0 0-2,0 0 1,4-9-1,-4 9 0,0 0 1,0 0-1,0 0 1,0 0-1,0 0 0,4-10 0,-4 10 1,0 0-1,0 0 1,0-10 1,0 10-1,0 0-1,0 0 1,-5-12 0,5 12 0,0-9-1,0 9 1,0-13-1,0 13 0,0-15 0,0 15 1,6-17-1,-6 17 0,5-17 0,-5 17 0,6-17 0,-6 17 0,8-14 0,-8 14 0,8-11 0,-8 11 0,0 0 0,10-12 0,-10 12 0,0 0 0,0 0 0,7-9 0,-7 9 1,0 0-1,0 0 1,0 0-1,-10-9 0,10 9 1,-11-3-1,11 3 0,-10-4 0,10 4 0,-13-4 0,13 4 0,-12-5 0,12 5 0,0 0 0,-11-12 0,11 12 0,-4-9 0,4 9 0,0-10 0,0 10 0,0-12-1,0 12 2,0-13-2,0 13 1,0-13 0,0 13 0,5-15 0,-5 15 0,4-13 0,-4 13 0,6-10 0,-6 10 0,10-10 0,-10 10 0,11-11 0,-11 11 0,14-11 0,-14 11 0,13-12 0,-13 12 0,12-8 0,-12 8 0,9-8 0,-9 8 0,0 0 0,8-11 0,-8 11 0,0 0 0,0-12 0,0 12 0,0 0 0,0-10 0,0 10 0,0-9 1,0 9-1,-3-9 0,3 9 0,-6-10 0,6 10 0,-8-9 0,8 9 0,0 0 0,-13-12 0,13 12 0,-8-11 0,8 11 0,-7-15 0,7 15 0,-7-18 0,7 18-1,-3-17 1,3 17 0,0-14 0,0 14 0,6-11 0,-6 11 0,7-11 0,-7 11-1,0 0 1,5-11-1,-5 11-2,0 0-5,0 0-4,0 0-8,0 0-11</inkml:trace>
  <inkml:trace contextRef="#ctx0" brushRef="#br0" timeOffset="2744">135 468 2,'9'0'7,"-9"0"-1,0 0-1,13 0 2,-13 0-1,10 0-2,-10 0-1,11 0-1,-11 0 1,13 0 0,-13 0 0,11 0-1,-11 0 1,10 4-1,-10-4 1,0 0 0,12 7-1,-12-7 2,0 0-2,9 11 0,-9-11 0,6 9 1,-6-9-3,0 0 1,11 12 0,-11-12-1,0 0 2,12 6-2,-12-6 0,0 0 1,13 0-1,-13 0 1,11 5-1,-11-5 1,12 3-1,-12-3 1,10 3-1,-10-3 1,10 3 1,-10-3-2,0 0 1,11 0-1,-11 0 1,0 0 0,13-3-1,-13 3 1,0 0 0,11-13 0,-11 13 0,10-14 0,-10 14 0,7-14-1,-7 14 1,7-13-1,-7 13 1,0 0-1,0 0 0,10-9 0,-10 9 2,0 0-2,0 0 0,0 0 0,0 0 1,0 0-1,11 5 0,-11-5 0,0 0 0,0 0 0,0 0 0,9 3 0,-9-3 0,0 0 0,0 0 0,0 0 1,9 0-2,-9 0 2,0 0-1,0 0 0,0 0 0,0 0 0,10 0 0,-10 0 1,0 0-1,0 0 0,0 0 1,9 10-1,-9-10 2,0 0-2,7 11 0,-7-11 0,0 0 0,9 9 0,-9-9 0,0 0 0,12 5-2,-12-5 2,9 4 0,-9-4 0,10 0-1,-10 0 1,9 0 0,-9 0 0,0 0 1,12-2-1,-12 2 0,0 0 2,0 0-2,11-5 0,-11 5 0,0 0 0,0 0 0,0 0 0,0 0 0,10 3 0,-10-3 0,0 0 0,0 0 0,12-4 0,-12 4 1,0 0-1,13-8 0,-13 8 0,0 0 1,11-6-1,-11 6 0,0 0 0,0 0 0,0 0 0,10-4 0,-10 4 1,0 0-1,0 0 1,0 0-1,0 0 0,0 0 0,0 0 0,3 9-2,-3-9-5,0 0-6,0 0-18,7 9-5</inkml:trace>
  <inkml:trace contextRef="#ctx0" brushRef="#br0" timeOffset="4819">398 474 7,'0'0'7,"0"0"-2,0 0 0,0 0-1,0 0 1,0 0-3,0-11 0,0 11 0,6-10 0,-6 10 0,8-13 0,-8 13 1,9-16-2,-9 16 2,9-18-1,-9 18 1,8-17 1,-8 17-1,5-14 1,-5 14-1,0-11 0,0 11 2,0 0-1,0-10-2,0 10 1,0 0 0,0 0-1,0 0-1,0 0 1,0 0-2,0 0 1,0 0-1,0 0 0,0 0 0,5-13 0,-5 13 0,0 0 1,10-12-1,-10 12 0,0 0 0,9-13 1,-9 13-1,0 0 0,6-11 1,-6 11-1,0 0 1,0 0 1,0 0-2,0 0-3,0 0-2,0 0-9,0 0-18,0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15:18:32.854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229 641 4,'4'-9'10,"-4"9"-1,0 0 2,0 0-4,0 0 1,11 0 0,-11 0-1,0 0-1,9 6-1,-9-6 0,7 10 0,-7-10 0,10 12-2,-10-12 1,9 13-1,-9-13 1,9 16-2,-9-16 2,10 16-2,-6-7 0,2 1 0,-2 0-1,3 3 1,0 0 0,0 2 1,2 2-2,0 1 2,3 2-2,1 2 1,2 0-1,0 3 0,2 1 1,3 3-1,2 1 0,1 2 0,2 2 0,2 2 0,-1 0 0,2 1-1,-1 0 1,1 2-1,-4-1 1,1 1 1,-4-2-2,1 1 2,0 2-2,-3 1 1,2-1-1,-1-2 1,-1 1 0,0-3-1,-1-1 1,0-2-1,-5-4 1,3-1-1,-2-2 1,-2-1-1,-2-4 1,0-1-1,0 0 0,-2-3 0,1-1 1,-1-2-1,-1-3 0,0 0 0,-7-11 0,16 16 0,-7-12 0,-9-4 1,18 5-1,-8-5 0,0 0 0,1-4 0,-1 0 0,0-1 0,3-2 0,2 0 1,1 1-1,2-2 0,3 1 0,-1 0 0,3 0 0,-1-1 0,0-2 0,-1-1 0,-2-3 0,0 0 0,-1-1 0,-1-1 1,2-1-1,0 2 0,2-2 0,0 2 1,-2 0-1,2-1 0,-2 0 0,-2-1 1,0 1-1,-3-2 0,-2 0 0,-1-1 0,-2 1 0,-1 0 0,0 0 0,-2 1 0,0 0 0,-2-1-1,0 2 1,-4 0 0,3 2 0,-3-1 0,0 0 0,-6 2 0,1-2 0,-1 0 0,-2 0 0,1-3 0,-4 1 0,0-3 0,-2 0 0,-1 0 0,-3-2 0,0-1 0,-1 0-1,-1 1 1,0-1-1,-1-1 1,-1-1 0,3 1 0,-2-4-1,0 3 1,-2-2 1,0-1-2,-2-1 1,-1 2 0,0-1 0,2 0 0,-1 2 0,2-1 0,0 1 0,3 1 0,-2 0 0,4-1 0,0 0 0,0 1 0,-1 0 0,3 1 0,-1 1 0,1-1 1,0 0-1,2 2 0,0 1 0,3 2 1,-1 1-1,4 2 0,0 0 0,1 4 0,1 0 0,-1 2 0,2 0 0,-2 1 0,6 9 0,-9-15 0,9 15 0,-10-13 0,10 13 0,-12-10 0,12 10 0,-12-7 0,12 7 0,-13-7 0,13 7 0,-13-9 0,13 9 0,-11-6 0,11 6 0,-9-6 0,9 6 0,0 0 0,-9-5 0,9 5 0,0 0 0,-10 0 0,10 0 0,-10 0 0,10 0 0,-10 4 0,10-4 0,-12 6 0,12-6 0,-15 8 0,6-4 0,-1 3 0,0-1 0,-1 0 1,-1 2-1,-1 0 0,1 1 0,0-1 0,-2 0 0,0 2 0,-2-2 0,1 0 1,-4 2-1,2-1 0,-3 2 0,-3 1 0,-2 0 0,0 1-1,-3 1 1,-2 3 0,1 0 0,-4 4-1,0 1 1,1 2 0,0 3-1,2 0-2,3 5-3,-3-7-9,6 1-24,2 2 1,0-9-2</inkml:trace>
  <inkml:trace contextRef="#ctx0" brushRef="#br0" timeOffset="2353">662 758 1,'-5'-10'8,"5"10"1,0 0 1,0 0-1,0 0-3,0 0 3,-11 5-3,11-5 1,0 0-2,-7 12-1,7-12-1,-3 9 1,3-9-1,0 13-1,0-13 0,0 18 0,4-8-1,2 1 0,-1 2 1,2 0-1,0-3 0,1 1 0,2-2-1,-1-3 1,-9-6 0,19 3 0,-19-3 0,18-7 1,-11-4 0,2 1-1,-2-3 2,1-1-1,-2-1-1,1 0 1,-1-1-1,0 1 1,-3 2-1,1 1 0,-4 1-1,0 11 2,-4-17-2,4 17 1,-13-7-2,2 7-2,-1 0-2,-5 6-7,2 5-12,2 7-11,-8 0 0</inkml:trace>
  <inkml:trace contextRef="#ctx0" brushRef="#br0" timeOffset="3226">1028 1203 14,'-9'-6'14,"9"6"-2,0 0-3,-7 15-1,7-15-1,0 17-1,-3-6-1,3 4 0,4 0 0,1 2 0,-1 0-2,4-1 0,0-2 0,1-2-1,3-3 1,1-4-1,-1-5 1,2-5-2,-1-5 1,2-2-1,-2-5 1,-2-1 0,-2-4 0,-1 0 1,-1-1-1,-7 0 1,3 2-3,-6 2 2,-3 2-2,-3 3 0,-5 3-1,-3 4 0,0 7-11,-3 5-22,-6 1-2,0 8 1</inkml:trace>
  <inkml:trace contextRef="#ctx0" brushRef="#br0" timeOffset="18567">-3 426 1,'0'0'7,"0"0"-1,0 0-1,0 0 2,0 0 1,0 0-4,11 0 1,-11 0 1,0 0-1,13 5-1,-13-5 0,13 5-1,-13-5 1,15 9-2,-15-9 0,15 10 0,-15-10-1,14 10 2,-14-10-2,12 11 0,-12-11 1,12 7-1,-12-7 0,10 6 0,-10-6 0,12 6-1,-12-6 1,11 4-1,-11-4 2,10 0-2,-10 0 1,0 0 0,0 0-1,9 0 1,-9 0 0,0 0 0,-5-11 0,5 11 0,-7-9 0,7 9-1,-10-15 1,4 5-1,0 1 0,-3-3 0,3 2 0,-3-3 0,3 2 0,0 2 0,1-1 0,5 10 0,-7-12 1,7 12-1,0 0 0,-4-11 0,4 11 1,0 0-1,0 0 0,0 0 0,7-10 0,-7 10 2,0 0-2,14 0 0,-14 0 0,14 4 1,-14-4-1,15 5 0,-5-2 0,1-3 1,-1 3-1,0-3 1,-10 0-1,15 0 0,-15 0 1,13-5-1,-13 5 2,0 0-1,6-10 0,-6 10 0,0 0 0,0-11 0,0 11 0,-5-9 0,5 9-1,-8-11 1,8 11-1,-7-11 0,7 11 0,-9-11 0,9 11 0,-7-11 0,7 11 0,0 0 1,-3-10-1,3 10 0,0 0 0,0 0 0,0 0 0,10-3 0,-10 3 0,10 4 0,-10-4 0,16 5 0,-7-2 0,-9-3 1,18 6-1,-18-6 0,15 5 0,-15-5 0,12 0 0,-12 0 0,0 0 0,10 0 2,-10 0-2,0 0 1,0 0-1,0-11 0,0 11 2,-9-10-2,9 10 0,-9-13 1,9 13-1,-9-13 0,9 13 0,-10-15 0,10 15 2,-9-14-2,9 14 0,-7-11 0,7 11 0,-3-11 0,3 11-2,0 0 2,0 0 0,3-9 0,-3 9 0,0 0 0,12 0 0,-12 0 0,10-6 2,-10 6-2,10-5 0,-10 5 0,0 0 0,13-9 0,-13 9 0,0 0 1,10-10-1,-10 10 0,0 0 1,0 0-1,8-13 0,-8 13 1,0 0-1,0-13 0,0 13 1,3-9-1,-3 9 0,0 0 0,0-10 0,0 10 1,0 0-1,0 0 0,0 0 0,0 0 0,0 0 1,0 0-1,0 0 0,0 0 1,0 0-1,0 0 1,0 0-1,9-9 0,-9 9 1,0 0-1,0 0 0,0 0 0,0 0 1,-7-10-1,7 10 0,0 0 0,-9-6 0,9 6 1,0 0-1,-13-7 0,13 7 0,-12-5 0,12 5 0,-13-7 0,13 7 0,-17-9 0,8 4 0,0-2 0,-1 1 0,10 6 0,-15-14 0,15 14-1,-14-12 1,14 12 0,-11-8 0,11 8-3,0 0-3,0 0-5,-9-8-2,9 8-4,0 0-7,0 0-11</inkml:trace>
  <inkml:trace contextRef="#ctx0" brushRef="#br0" timeOffset="21861">282 128 4,'-6'13'6,"6"-13"-1,0 0-1,-9 12 1,9-12-1,-7 9 1,7-9-1,-9 11-1,9-11 0,-12 10 1,12-10 0,-13 9-1,13-9 1,-15 10 0,15-10-1,-15 9 1,15-9-2,-17 9 1,17-9 0,-16 10 1,16-10 0,-14 8-2,14-8 2,-14 5-2,14-5 1,0 0-1,-11 4 0,11-4 1,0 0-1,0 0-1,-10 0 0,10 0 1,0 0-1,0 0 1,0 0-1,0 0 0,0 0 0,0 0 0,0 0-1,-9 0 1,9 0 0,0 0-1,0 0 0,0 0 0,0 0 0,0 0 0,9 4 1,-9-4-1,0 0 0,14 12 0,-14-12 2,12 10-2,-12-10 0,16 13 1,-16-13-1,15 12 0,-15-12 0,15 11 0,-15-11 2,15 10-2,-15-10 0,10 8 0,-10-8 0,0 0 0,12 8 1,-12-8-1,0 0 0,0 0 0,0 0 0,0 0 2,0 0-1,0 0-1,0 0 0,0 0 1,0 0-1,0 0 1,0 0-1,0 0 0,-12 4 0,12-4 0,-10 0 0,10 0 0,-15 4 0,15-4 0,-15 4 0,15-4 0,-13 4 0,13-4 0,-13 5 0,13-5 0,-10 4 0,10-4 0,-9 4 0,9-4 0,0 0 0,-11 6 0,11-6 0,0 0 0,0 0 0,-10 9-1,10-9 1,0 0 0,-4 10 0,4-10 0,0 0 0,-3 12 0,3-12 0,0 0 0,0 11 0,0-11 0,0 0 0,0 0 0,0 0 0,0 0 0,0 0 0,0 0 1,0 0-1,0 0 0,0 0 0,0 0 0,0 0 0,-12 3 0,12-3 1,0 0-1,-12-3 0,12 3 0,0 0 0,-12 0 0,12 0 0,0 0 0,-9 0 0,9 0-1,0 0 1,0 0 0,0 0 0,0 0 0,0 10-1,0-10 1,0 0 0,9 13 0,-9-13 0,0 0 1,8 9-1,-8-9 0,0 0 0,0 0 1,0 0-1,0 0 0,0 0 1,-9 0-1,9 0 0,-11 0 0,11 0 0,-14-4 0,14 4 0,-16 0 0,16 0-1,-12 0-1,12 0-6,0 0-10,-11 11-16,11-11-1,0 0 1</inkml:trace>
  <inkml:trace contextRef="#ctx0" brushRef="#br0" timeOffset="23846">285 663 1,'0'0'7,"0"0"1,0 0-1,0 0 1,0 0-2,0 0-2,0 0 0,0 0 2,0 0-1,-8-14-1,8 14-1,0-11 0,0 11 1,-3-13-1,3 13 0,0-15 0,0 15 1,0-13-2,0 13 1,0-12 0,0 12-1,0-10 0,0 10 0,0 0 0,0-9 0,0 9 0,0 0-1,0 0 0,0 0 0,0 0 0,0 0-1,0 0 2,0 0-2,0 0 0,8 0 1,-8 0-1,0 0 0,13 7 1,-13-7-1,11 7 0,-11-7 0,11 7 0,-11-7 1,12 5-1,-12-5 0,11 3 0,-11-3 0,11 0 0,-11 0 1,11 0-1,-11 0 0,9 0 0,-9 0 0,0 0 1,11-6-1,-11 6 0,0 0 1,0 0-1,10-8 1,-10 8 0,0 0 0,0-12-1,0 12 1,0-10 1,0 10-1,0-15-1,0 15 2,0-16-2,-4 6 1,4 1 1,0-3-1,-3 1 0,3 0 0,0 0-1,-3 1 2,3 1-2,0 9 1,0-13-1,0 13 1,0 0-1,0 0 1,0 0-1,0 0 0,0 0 0,9-4 0,-9 4 0,0 0 0,12 7 0,-12-7 1,10 7-1,-10-7 0,12 4 0,-12-4 0,9 3 0,-9-3 0,0 0 0,12 0 1,-12 0-1,0 0 0,6-13 1,-6 13-1,0-11 0,0 11 0,0-13 0,0 13 1,0-16-1,0 16 0,0-17 0,0 7 0,0 0 0,0-2 0,0-1 1,0-2-1,0 2 0,0 0 0,0 0 1,0 2-1,0 11 0,0-15 1,0 15-1,0 0 0,0 0 1,0 0-1,0 0 0,0 0 0,0 0 0,0 0 0,0 0 0,5 11 0,-5-11 0,6 13 0,-6-13 0,9 15 0,-9-15 0,10 14 0,-10-14 0,11 13 0,-11-13 0,10 11 2,-10-11-4,12 9 4,-12-9-2,13 7 0,-13-7 0,15 4 0,-15-4 0,15 0 0,-15 0 0,13 4 0,-13-4 0,12 0 0,-12 0 0,14 0 0,-14 0 0,11 3 0,-11-3 0,12 0 0,-12 0 0,10 0 0,-10 0 0,9 0 0,-9 0 0,10 0 0,-10 0 0,0 0 0,9 0 0,-9 0 0,0 0 0,0 0 0,12-3 0,-12 3 0,0 0 0,0 0 0,0 0 0,10-5 0,-10 5 0,0 0 2,0 0-2,0 0 0,8-12 0,-8 12 0,0 0 1,3-9-1,-3 9 0,0 0 0,0 0 0,0-10 0,0 10 0,0 0 0,0 0 0,0 0 0,0 0 0,0 0 0,0 0 0,0 0 0,0 0 0,0 0 0,11 7 0,-11-7 0,0 0 0,10 8 0,-10-8 0,0 0 0,12 6 0,-12-6 0,0 0 0,14 4 0,-14-4 0,10 0 0,-10 0 1,12 3-1,-12-3 0,11 0 0,-11 0 0,10 0 0,-10 0 0,11-3 0,-11 3 0,0 0 0,11 0 0,-11 0 0,0 0 0,0 0 0,0 0 1,0 0-1,0 0 0,0 0 0,0 0 0,0 0 0,0 0 0,0 0 1,0 0-1,0 0 0,0 0 0,0 0 0,0 0 0,0 0-1,0 0-1,0 0-4,0 0-2,-9 0-12,9 0-15,0 0-3,0 0 0</inkml:trace>
  <inkml:trace contextRef="#ctx0" brushRef="#br0" timeOffset="26140">528 407 3,'0'0'10,"0"0"-1,0 0-1,0 10-1,0-10-3,0 0 0,0 0 2,0 10-3,0-10 0,0 0 1,0 0-2,-3 11 0,3-11 1,0 0-2,-4 11 1,4-11-1,0 0 0,-7 9 0,7-9 0,0 0 0,0 0-1,0 0 0,0 0-1,0 0-4,0 0-12,0 17-12</inkml:trace>
  <inkml:trace contextRef="#ctx0" brushRef="#br0" timeOffset="33406">1000 516 2,'-37'-40'5,"23"27"-2,2 0 2,0 3-1,12 10 3,-15-13 0,15 13-3,-10-7 0,10 7 0,0 0 0,0 0 0,0 0-1,6 11-1,3 0 0,3 3-1,6 5 0,3 5-1,7 1 1,3 7 0,3 3-1,1 1-1,1 1 0,-4-4 0,-1-1 0,-6-4-1,-5-5 0,-6-6 0,-3-7 0,-11-10 2,0 0-1,-3-9-1,-8-6 2,-1-6-1,-6-2 0,-2-5 1,-2-6 0,-2 2 0,-1-3 0,0-1 0,0-1 0,2 2 1,2 1-1,1 4 0,3 3 0,2 2 1,2 5-1,6 5 2,-2 3-1,9 12 0,-8-14 0,8 14 2,0 0-2,0 0 2,0 0-2,3 14 0,5 2-1,2 2 1,5 5-1,1 5 0,8 3 0,-2 3 0,4 2 0,0 2-1,3-2 1,-1 2 0,0-2-1,-1-2 1,-4-4 0,-2-6-1,-3-4 1,-4-7-1,-5-3-1,-9-10 2,0 0-1,5-10 0,-10-2 1,-5-5-2,-3-3 2,-4-3 0,-3-5 0,-3 2 0,-2-5 0,-4 2 0,-1-1 0,0 0 0,0 5 2,0-1-2,3 3 0,3 3 1,2 4 0,6 1 1,1 4-2,5 2 1,10 9 0,-15-14 0,15 14 0,0 0-1,-13-11 1,13 11-1,0 0 1,0 0 1,0 0-2,0 0 1,-8-10-1,8 10 1,0 0 0,0 0-1,0 0 1,0 0-1,0 0 1,0 0-1,0 0 1,0 0-1,0 0 1,12 0 0,-12 0-1,18 19 1,-5-3-1,4 2 0,3 5 2,5 3-2,3 1 0,-2 4 0,1-3-2,-1 0 2,-5-6 0,-2-3 0,-6-4 0,-3-7 0,-10-8 0,0 0-1,0 0 2,-7-17-2,-4 1 1,-4-4 0,-4-4 1,-3-6-1,-3-2 0,-1 0 0,-2 0 2,2-1-2,2 5 0,4 1 1,1 3-1,4 4-1,4 6 1,1 1 0,10 13 1,-10-13-1,10 13 0,0 0 0,0 0 0,0 0 1,0 0-1,7 13 0,-1-1 2,6 3-2,1 4 0,5 4 0,3 5 0,1 1 0,4 2 0,-1 0-2,0-1 2,1-2 0,-2-3 0,-1-2-1,-4-4 1,-4-6 0,-2-1 0,-13-12 0,16 13 0,-16-13-1,0 0 1,0 0 0,-6-10 0,0-1 0,-4 0 0,-1-1 0,-2-2 0,1 1 0,-2 0 0,1 1 0,2 2 0,1 3 0,10 7 1,-13-10-1,13 10 0,0 0 0,0 0 0,0 16 0,10-4 0,3 3 0,3 6 0,3 2 0,5 6 0,4 2 0,2 4 0,2 2 0,0 4 0,1 0-1,-1 2-1,0-2 1,-3-2 1,-3-3-1,-2-4 0,-5-5 0,-3-8 0,-5-4 0,-4-6 0,-7-9 0,0 0 1,0 0-1,-12-17-1,3 4 2,-4-3 0,-2-4 0,-2-2 0,-1-3 0,-2-1 0,-1-4 2,-3 0-2,-1 0 1,0 0 0,-1 3 0,3 2 0,3 4 0,0 4 1,6 5 0,2 4 1,12 8-2,-10 0 1,10 0 0,4 13-1,4 0-1,5 5 1,3 4-1,5 4 0,1 1 0,4 5 0,4-1 1,-2 1-1,3 0 0,0-1 0,1 0 0,-2-2 0,-2-3 0,-3-5 2,-4-2-4,-2-3 2,-6-6 0,-13-10 0,10 4 0,-10-4-1,-12-17 1,-2 0-1,-4-2 0,-6-7 1,-4-2 0,-3-2-1,-4-3 1,-1 1 0,-2-3-1,3 4 2,0 1-1,3 5 0,4 1 0,4 7 1,6 2 0,3 6 0,15 9 2,-9-3-2,9 3 0,12 19 0,4-3 0,6 6-1,5 4 1,5 2-1,4 4 0,1-1 1,2 2-1,0-2 0,-2-1 1,-4-1-1,-2-2 0,-3-1 1,-4-3-1,-3-5 0,-6-2 0,-4-5 0,-11-11-1,9 8 1,-9-8 0,-9-11 0,0 0 0,-2-2 0,-4 0 0,1-2-1,-2 3 1,3 1 0,0 1 0,4 4 0,9 6 0,-12-6 0,12 6 1,0 0-1,0 10 0,7 0 1,1 1-1,2 2 1,3 4-1,-1 1 0,4-1 0,-2 2 1,1-2-1,-2-1 0,-3 0 0,-2-5 0,-1 0 0,-1-1 0,-6-10 0,6 12 0,-6-12 0,0 0 1,0 10-1,0-10 0,0 0 0,0 0 0,0 0 0,0 0 0,0 0 0,0 10 0,0-10 0,0 0 0,0 0 2,-12 10-2,12-10 0,-4 11 0,4-11 0,0 17 0,0-17 0,0 19 0,0-19 0,0 16-2,0-16 4,3 13-2,-3-13 0,0 10-2,0-10 2,0 0 0,0 0 0,0 0 0,7 9 0,-7-9 0,0 0 0,0 0 0,0-15-1,0 15 1,0-16 0,-5 6 0,0-1 0,0-3 1,-1 1-1,0 0 0,2 1-1,-2 1 2,2 2-2,4 9 2,-5-13-1,5 13 0,0 0 0,0 0 0,0 0 0,0 0 0,0 14 0,0-4 0,0 2 0,0 0 0,0 1 2,5 1-4,-2-1 4,1-1-2,-1-2-2,1 0 1,-4-10-2,10 11-3,-10-11-10,0 0-15,12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in="-3" max="1277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8-10-12T03:30:24.750"/>
    </inkml:context>
    <inkml:brush xml:id="br0">
      <inkml:brushProperty name="width" value="0.15875" units="cm"/>
      <inkml:brushProperty name="height" value="0.15875" units="cm"/>
      <inkml:brushProperty name="color" value="#D9D9D9"/>
      <inkml:brushProperty name="fitToCurve" value="1"/>
    </inkml:brush>
  </inkml:definitions>
  <inkml:trace contextRef="#ctx0" brushRef="#br0">0 1641 0,'27'0'125,"-1"-27"-109,1 1-16,-1-1 15,27 1-15,-27-1 16,1 1 0,-1-1-16,54 1 15,-54-27-15,54 27 16,-54-1-16,27 1 15,26-27-15,1 26 16,-27-26-16,-27 53 16,27-53-16,0 0 15,-27 53-15,27-26 16,0-27-16,0 27 16,-26-27-16,26 53 15,26-53-15,-26 26 16,0 1-16,-53-1 15,79 1-15,-52 0 16,-1 26-16,27-27 16,0 1-16,-27-1 15,54 1-15,-80-1 16,79 1-16,-52-1 16,52 1-16,-26-27 15,0 26-15,0 1 16,0 0-16,-27-27 15,0 53-15,27-27 16,-26 1 15,-1-1-31,1 27 16,-1-26 0,-26-1-1,53 1 1,-26 26-1,-1 0 1,1-53-16,52 27 16,0-1 15,-79 1-15,27-1-1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in="-3" max="1277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8-10-12T03:30:24.751"/>
    </inkml:context>
    <inkml:brush xml:id="br0">
      <inkml:brushProperty name="width" value="0.15875" units="cm"/>
      <inkml:brushProperty name="height" value="0.15875" units="cm"/>
      <inkml:brushProperty name="color" value="#D9D9D9"/>
      <inkml:brushProperty name="fitToCurve" value="1"/>
    </inkml:brush>
  </inkml:definitions>
  <inkml:trace contextRef="#ctx0" brushRef="#br0">0 1641 0,'27'0'125,"-1"-27"-109,1 1-16,-1-1 15,27 1-15,-27-1 16,1 1 0,-1-1-16,54 1 15,-54-27-15,54 27 16,-54-1-16,27 1 15,26-27-15,1 26 16,-27-26-16,-27 53 16,27-53-16,0 0 15,-27 53-15,27-26 16,0-27-16,0 27 16,-26-27-16,26 53 15,26-53-15,-26 26 16,0 1-16,-53-1 15,79 1-15,-52 0 16,-1 26-16,27-27 16,0 1-16,-27-1 15,54 1-15,-80-1 16,79 1-16,-52-1 16,52 1-16,-26-27 15,0 26-15,0 1 16,0 0-16,-27-27 15,0 53-15,27-27 16,-26 1 15,-1-1-31,1 27 16,-1-26 0,-26-1-1,53 1 1,-26 26-1,-1 0 1,1-53-16,52 27 16,0-1 15,-79 1-15,27-1-1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10-15T15:22:42.4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1935 4278,'0'0,"32"0,-32 0,30-160,2 160,0 0,31 0,-1 0,2 0,-32 0,30 0,1 0,0 160,0-160,-31 0,30 0,2 0,-33 0,1 0,-1 0,32 0,-63 0,64 0,-64 0,31 0,0 0,1 0,-1 0,-31 0,32 0,0 0,-2 0,2 0,-32 0,32 0,0 0,-1 0,0 0,-31 0,63 0,-31 0,0 0,-2 0,34 0,-64 0,32 0,30 0,-30 0,31 0,-31 0,30 0,-30 0,0 0,30 0,-30 0,-1 0,1 0,30 0,-62 0,32 0,32 0,-64 0,63 0,-32 0,0 0,1 0,32 0,-64 0,30 0,34 0,-33 0,1 0,-32 0,31 0,32 0,-31 0,-32 0,62 0,-30 0,0 0,-1 0,-31 0,63 0,-32 0,-31 0,64 0,-32 0,-2 0,2 0,63 0,-33 0,-30 0,32 0,-2 0,33 0,-33 0,34 0,-2 0,-63 0,1 0,0 0,30 0,2 0,-64 0,62 0,-62 0,32 0,-1 0,1 0,0 0,-2 0,2 0,0 0,31 0,-32 0,1 0,-1 0,1 0,30 0,-30 0,0 0,0 0,30 0,-30 0,-32 0,63 0,-63 0,32 0,-2 0,2 0,-32 0,32 0,-32 0,31 0,1 0,0 0,-32 0,30 0,-30 0,32 0,-32 0,32 0,0 0,-32 0,31 0,-31 0,31 0,-31 166,0-166,32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in="-3" max="1277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8-10-12T03:30:24.752"/>
    </inkml:context>
    <inkml:brush xml:id="br0">
      <inkml:brushProperty name="width" value="0.15875" units="cm"/>
      <inkml:brushProperty name="height" value="0.15875" units="cm"/>
      <inkml:brushProperty name="color" value="#D9D9D9"/>
      <inkml:brushProperty name="fitToCurve" value="1"/>
    </inkml:brush>
  </inkml:definitions>
  <inkml:trace contextRef="#ctx0" brushRef="#br0">0 0 0</inkml:trace>
  <inkml:trace contextRef="#ctx0" brushRef="#br0" timeOffset="1">-26-185 0,'26'0'188,"1"0"-173,-1-26 32,1 26 110,-1-27-157,1 27 93,-1 0-61,-26-26-32,26 26 31,-26-27 0,27 27 141,-1 0-141,-26-26 0,0-1 16,27 27-31,-27-26-16,26 26 78,-26-27-15,0 54 140,27-1-172,-27 1 31,26-1-30,1 1 30,-54-27 360,1 0-406,-1 26 15,1-26 250</inkml:trace>
  <inkml:trace contextRef="#ctx0" brushRef="#br0" timeOffset="2">-79 80 0</inkml:trace>
  <inkml:trace contextRef="#ctx0" brushRef="#br0" timeOffset="3">0 27 0</inkml:trace>
  <inkml:trace contextRef="#ctx0" brushRef="#br0" timeOffset="4">-2884 1799 0,'27'27'109,"-27"26"-93,0-27 0,0 54-16,26-80 15,1 26 1,-27 1-16,0-1 16,0 1-1,0-1 16,26-26-31,1-26 204,-27-1-189,0 1 1,0-1-16,0 1 15,0-1 1,0 1 0,0-1-1,0-26 17,0 27 30,0-1-46</inkml:trace>
  <inkml:trace contextRef="#ctx0" brushRef="#br0" timeOffset="5">-688-158 0,'0'-27'62,"0"1"-62,53 26 16,-53-27-16,53 1 16,-26-1-16,26 1 15,-1-1 16,1 1-15,-26 26 15,26-27-15,0 1 0,-27 0-16,1-1 31,52 27 0,-53 0 203,1 0-155,-1 0-64,1 27 16,-27 25 16,26-25-15,1-1 61,-27 1 48,26-1-125,-26 27-1,27-53 1,-27 27-16,26-27 281,-26 26-265,53-26-1,-27 0 17,27 27-1,-26-27-16,-27 26-15,26-26 16,1 0-16,-1 0 16,-26 26-16,27-26 15,26 27-15,-27-1 16,0-26 0,1 27-1,26-27 1,0 26-1,-27-26 1,1 27 0,-1-27-1,1 0 1,-1 26-16,1 1 16,-1-27-1,0 0-15,-26 26 16,53-26-1,-26 0 79,-1 0-47,1 0-47,-1 0 16,1 27 46,26-1 641,-53 1-687,52-27 31,-52 26-47,27-26 31,-1 0-15,27 53-1,0-27 110,-53 1 391,0 26-485,0-27-15,0 1-1,0-1 1,0 1 0,0-1-16,0 0 31,-26 1-31,26-1 47,-27 1-47,1 26 31,26-27 0,0 1-15,0-1-16,-27 1 31,27-1-15,-26 27-16,-1-53 15,27 26 1,0 1 0,-26-27-16,26 26 15,0 1-15,-26 26 16,-1-53 0,27 26-16,0 1 15,-26-1-15,-1 1 31,1 25-31,-1-52 16,27 53 0,-53-26-1,53-1 1,-26-26 0,26 27-16,-53-1 31,53 1-16,-26-27 1,26 26 0,-27-26-1,27 27 1,-53-1-16,0 1 31,27-1-15,26 0-16,-27-26 15,1 0-15,-27 0 16,0 27-16,53-1 16,-26-26-16,-1 27 15,1-27 1,-1 26 0,1-26 15,26 27-16,-27-1 17,1-26-32,-1 0 15,1 0 32,-1 0-47,1 27 16,0-27-1,-27 26 1,0-26 15,26 0-31,-26 27 16,27-27 0,-1 0-16,1 0 15,-1 0 1,-25 26-1,25-26 1,1 26 93,-1-26-93,1 0 0,26-26 281,0 0-282,0-1 1,0 1-1,26 26-15,-26-27 16,0 1-16,0-1 31,0 1-15,27-27 0,-1 0-1,-26 27 16,0-1-15,0 1 0,0-1-16,27 1 15,-27-1 17,0 1-32,0-27 31,0 26 0,0 1-15,0-27-16,0 0 31,26 27-15,0-1-16,-26 1 15,0-1 1,0 1-1,0-1 1,0 1-16,0-1 31,0 1 1,0 0-1,0-1 0,0 1 0,27 26-15,-27-27 31,0 1-16,0-1 16,0 1-16,0-1 141,0 1-156,53-1-1,-53-26 17,0 27-1,0 0-16,0-1 220,0 1-204,0-1-15,0 1 515,0-1-453,0 1 0,0-1-15,-27 27-48,27-26 32,-26 26-31,26-27-1,-27 27 1,27-26 15,-26 26-31,0-26 16,-1-1 0,27 1 15,-79 26-16,52 0 17,27-53-32,-26 53 15,-1 0 1,1 0 0,-27-27 62,27 1 31,26-1-78,-27 1-15,1-1 15,-1 27-15,27-26 15,0-1-15</inkml:trace>
  <inkml:trace contextRef="#ctx0" brushRef="#br0" timeOffset="6">159-185 0,'-26'0'188,"-1"0"-173,-26 0 1,27 0 31,-1 0-32,1 0 17,-1 27-1,1-27-16,-1 26 17,27 0-17,-26-26 17,26 27-1,-27-1-31,1-26 62,0 0-46,-1 27 0,27-1 30,-26 1 1,26-1 0</inkml:trace>
  <inkml:trace contextRef="#ctx0" brushRef="#br0" timeOffset="7">265-158 0,'0'26'219,"-27"0"-203,1-26 15,-1 53-15,1-26-1,26-1 16,-53 1-15,53-1 0,0 1 15,-26 26-15,26-27 15,-53 1 0,53-1-15,-27 0 15,27 1-15,0-1-1,-53 27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09:46:00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22598 6264 6585 0,'0'0'1016'0,"0"0"-160"0,0 0-224 15,0 0 81-15,0 0-161 16,0 0 8-1,0-89-160 1,-17 80 88-16,3 2-288 0,-3-2-96 16,-14 5-96-16,-2 1-8 15,-14 3-16-15,-1 0-40 0,1 0 40 16,-9 20 16 0,8-2-8-16,-8 11-8 15,15 3 16-15,2 9 96 16,-1 10 8-16,16 6-96 0,9 13 88 15,15 7-48-15,0 7-40 16,0 22 8-16,0 24 96 0,0 29-56 31,0 6 56-31,-8-11 48 16,-17-16 256 0,2-17-88-16,-1 3 32 0,-1-7-143 0,2 3-41 15,15-18-16-15,8-24-64 0,0-17-48 16,0-7 40-16,0-3-88 31,16 0 8-31,7 0 40 16,10-26 8-16,15-12-56 0,47-29-16 15,-15-18-809-15,7-18-2007 0</inkml:trace>
  <inkml:trace contextRef="#ctx0" brushRef="#br0" timeOffset="721.077">22302 6257 6673 0,'0'0'1088'0,"0"0"-488"0,0 0 40 16,0 0-175-16,0 0-281 0,42-18-48 31,13 14 72-31,40 4 80 0,42 0 112 16,45 0 24-16,18 0-168 16,7 0-24-16,0 7-24 15,-15 5-56-15,6 4-80 0,1 7 48 31,-7-5-56-31,-10 5 40 16,-6-1-40-16,-9 3 40 0,-8 1 112 16,-14 0-72-16,-25-1-72 15,-25-6 312-15,-23-3-200 16,-18 0-48-16,10 3-40 0,8-1-24 16,1 4-64-1,-9 1-8-15,-2-1 0 16,2 0 0-16,0 7 48 0,0 0 56 15,0 9-96-15,7-1 89 16,-7 12-97-16,0 1 8 16,-9 7 0-16,-15 7-8 0,1 2 0 15,-10 4 0 17,-6 7 0-32,-2-7 0 15,1-1 8-15,-1 4-8 0,-6-3 96 16,8 6-96-16,-11 1 0 15,-6-1 0-15,1 7 0 16,-9-4 16-16,0 0 0 0,0-3-16 16,0 1 8-16,0-11 64 0,0-2-72 15,0-4-56-15,0-13 56 16,0-8 72-16,-31-4-72 16,-58-13 8-16,-79-10 112 0,-119 1-40 15,-79 0-8-15,-64 3 40 31,-8-1-112-31,47 4-96 0,65 1-737 16,80-11-383-16,101-9-232 16,72 0-641-16</inkml:trace>
  <inkml:trace contextRef="#ctx0" brushRef="#br0" timeOffset="1570.958">19499 5477 8057 0,'0'0'856'0,"0"0"-704"16,126 82-144-16,19-9 32 0,70 29 249 31,56 14 295-31,16 6-112 16,-2-5-144-16,-28-15-88 16,-3-10-96-16,-39-12-144 15,-23-10 104-15,-58-23-48 0,-45-18-56 0,-41-10 8 16,-34-9-8-16,-14-10-232 15,-14 0-1296 1,-19 0-569-16</inkml:trace>
  <inkml:trace contextRef="#ctx0" brushRef="#br0" timeOffset="2187.419">19944 6153 6785 0,'0'0'1064'0,"0"0"-544"0,0 0 945 15,0 0 151-15,0 0 312 0,0 0 425 16,-31-32-1577-16,-9 0-568 0,-1-9-136 31,-7-10-64-31,1-3 112 16,8-12-120-16,6 2 88 15,2-2-88-15,8-1 96 0,6 13 32 16,1 6-32-16,7 10-16 0,1 16 72 16,8 6-104-16,0 10 64 31,0 6-112-31,0 0-168 16,25 0-136-16,14 13 288 0,17 5-40 15,39 2 56-15,-6-5 0 16,14-9-504-16,17-6-1104 0,-41-12-585 15,-15-17-2136-15</inkml:trace>
  <inkml:trace contextRef="#ctx0" brushRef="#br0" timeOffset="2517.103">19913 4619 9281 0,'0'0'1409'0,"0"0"-145"15,0 0-1080 1,0 0-184-16,0 0-304 16,0 0 200-16,39 108 104 15,-14-48 0-15,-3 1 0 16,3 2 8-16,6-2-8 0,2-7 56 15,7-10-56-15,-1-5 48 16,2-11 24 0,7-15 128-16,8-8-48 15,-1-5 88-15,1-2-136 16,8-17 16-16,-8-6-120 16,6-14-720-16,-12 7-1288 0,-19 4-2705 0</inkml:trace>
  <inkml:trace contextRef="#ctx0" brushRef="#br0" timeOffset="3445.719">20493 4797 9073 0,'0'0'1113'16,"0"0"431"-16,0 0-432 16,0 0-1112-16,0 0-184 15,0 0-104-15,17 51 216 16,0-7 64-16,-1 4 8 16,15 6 56-16,-6-3-56 15,6-7 8-15,-6-9 72 0,-3-12-32 16,-5-11 56-16,-3-9-8 15,3-3 104-15,-9-19 8 0,0-15-184 32,1-11-24-32,-9-9-152 15,0-1 48-15,0 11 88 0,0 3-64 16,0 16 72-16,0 5 0 16,0 11 8-16,0 9 0 15,8 0-368-15,6 4 40 0,3 14 224 31,0 1 96-31,5 6 8 16,3 1-536-16,-8-10-8 0,5 0 80 31,-5-9 288-31,-1-7 176 16,7 0 0-16,-15-10 0 0,9-9 96 16,-3-3-32-16,3-1 216 0,-9 5 288 15,1 8 216-15,-9 3 168 16,8 7-488-16,-8 0-464 0,8 0-200 15,-2 4 96-15,11 9 96 16,-1-1 8-16,1 1 0 16,6-1 96-16,-7-2-24 15,1-4 40-15,5-6 16 16,-13 0-32-16,7 0 8 16,-1 0 80-16,1-16-31 0,-7-6-57 15,7-3-88-15,-10 0 0 31,11 2 8-31,-9 7-8 16,0 3-8-16,1 11 0 0,-1 2-80 16,-2 0-81-16,2 2 41 0,1 11 72 15,7 0 40-15,-8 3 8 16,1-3 0-16,-3-7-8 31,-6-3 8-31,8-3 88 0,-8 0-8 16,8 0 129-16,-8-19-129 15,17-3-72-15,0-3-8 0,5-7-8 16,3 3-72-16,-10 6 8 16,1 5 64-16,-8 6-8 31,1 8 16-31,-9 4-121 0,0 4-223 0,8 14 216 16,-8 4-16-16,8 7 144 15,-2-1 64-15,3-5-56 0,-9-1-8 16,0-13-424-16,0 1-1328 15,0-10-1121-15</inkml:trace>
  <inkml:trace contextRef="#ctx0" brushRef="#br0" timeOffset="3595.91">21395 4353 9402 0,'0'0'1648'0,"0"0"-152"0,0 0-1024 32,0 0-472-32,0-13-1656 0,8 26-1449 15</inkml:trace>
  <inkml:trace contextRef="#ctx0" brushRef="#br0" timeOffset="3943.755">21674 4508 9129 0,'0'0'1377'0,"0"0"-737"16,0 0-408-16,0 0-232 16,0 0 184-16,0 0 112 0,56 121 24 31,-40-86-152-31,7-7 88 16,-7-6 80-16,1-5 24 0,-11-8-160 0,-6-6-104 15,8-3 120-15,-8 0 417 16,9-3 1047-1,7-16-1040 1,1-10-536-16,5 1-56 0,3-1-48 16,-2 7 0-16,2 6 0 15,-17 10-96-15,7 6 16 0,-7 0-240 16,8 9 32-16,1 16 120 0,-3 2 112 16,11 3-168-16,-8-1-512 15,5-6 144 1,3-4-313-16,-2-6-927 15,-6-11-993-15</inkml:trace>
  <inkml:trace contextRef="#ctx0" brushRef="#br0" timeOffset="4393.555">22081 4534 5553 0,'0'0'2008'15,"0"0"145"1,0 0-345-1,0 0-376-15,0 0-392 0,0 0-303 16,0 0-737-16,0-29-16 16,0 51-192-16,0 7 184 0,6 6 24 15,2 6 16-15,17 0-16 16,-2 0 16 0,10-6 40-16,6-9-8 15,9-10 8-15,-1-10 40 0,-5-6-24 16,-11-10-72-16,-6-18 64 15,-19-13-56-15,-6-4-8 0,0 1-64 16,0 2 48-16,-6 11 8 31,-3 2-136-31,-7 13-448 0,16 10-585 16,0 0-1015-16,0 3-2729 0</inkml:trace>
  <inkml:trace contextRef="#ctx0" brushRef="#br0" timeOffset="4660.123">22670 4343 8025 0,'0'0'2129'0,"0"0"47"16,0 0-1080-16,0 0-576 0,0 0-399 16,0 0-113-16,-25-16-8 0,11 29 144 15,6 6-144-15,8 3-56 16,0 4 48-1,0-1 8-15,22 3 56 16,20-2 48-16,5-1-96 16,1-2 64-16,-1-1-64 0,-16-6 0 15,-14-4-8-15,-17 1-64 0,-56 6-48 16,-78 17 112 0,-67 17 0-16,-22 10-257 15,41-11-1479-15,46-15-1120 16</inkml:trace>
  <inkml:trace contextRef="#ctx0" brushRef="#br0" timeOffset="5441.598">18288 6378 9113 0,'0'0'1209'15,"0"0"103"-15,0 0-640 0,0 0-600 31,0 0-72-31,-128 13-176 16,111 35 72-16,1 12 104 16,16 9 40-16,0 4-32 0,16 1 40 15,17-4-40-15,15-14 56 32,16-8 24-32,-2-19-8 0,10-19 40 0,-8-10 8 15,0-10 72-15,-8-22-64 16,-8-13 40-16,-17-8-16 15,-6 3 8-15,-17 1 40 0,6 12 129 16,-14 7 263 0,0 18-136-1,0 9-88-15,9 3-376 0,-1 3-504 0,0 22 264 16,0 1 184-16,9 9 56 16,-11 3 0-16,11-7 0 15,-9 1-456-15,0-6-177 0,0-4-415 31,7-9-528-31,1-7-641 0,1-6-679 16</inkml:trace>
  <inkml:trace contextRef="#ctx0" brushRef="#br0" timeOffset="5583.348">19028 6686 8065 0,'0'0'1873'31,"0"0"-777"-31,0 0-1096 0,0 0-72 16,0 0-24-16,0 0 96 15,0 0 8-15,8 115-8 16,-8-90 0-16,0 1-64 0,0-5-864 16,0-14-1457-16</inkml:trace>
  <inkml:trace contextRef="#ctx0" brushRef="#br0" timeOffset="5733.358">19100 6368 5009 0,'0'0'5553'16,"0"0"-4945"0,0 0-296-16,0 0-312 15,0 0-584-15,0 0-808 0,0 0-849 0</inkml:trace>
  <inkml:trace contextRef="#ctx0" brushRef="#br0" timeOffset="5926.659">19276 6121 6905 0,'0'0'2032'0,"0"0"-151"0,0 0-177 16,0 0-864-16,0 0-840 16,0 0-296-16,0 0 144 0,31 101 152 15,-23-37 8-15,0 9-8 32,7 1 16-32,1-5 40 15,1-6-56-15,-9-6-120 0,-8 1-1008 16,0-17-880-16,0-12-1897 0</inkml:trace>
  <inkml:trace contextRef="#ctx0" brushRef="#br0" timeOffset="6827.332">19251 6546 6041 0,'0'0'1440'0,"0"0"-1048"16,0 0-304-16,64-105-88 15,-16 64-168-15,-1 0-24 0,9-3 192 16,-8 2 416-16,-15 2 840 15,-11 7 577 1,-13 11-193 0,-1 10-335-16,-8 5-193 0,0 7-864 15,0 0-248-15,0 26-352 0,0 9 240 16,8 9 96-16,1 3-48 16,5 5 64-16,3-5 8 0,7-9-8 31,-1-3 8-31,2-9 40 15,-11-7-40-15,11-9 96 0,0-8 48 16,-2-2-24-16,-7 0 72 0,7-6 32 16,-7-7-64-16,-7 1-96 15,-1 5-64-15,0 4-8 32,-8 3-48-32,0 0-856 0,0 0-417 15,9 10 553-15,-3 5-312 16,10-1-296-16,9-6-305 0,6-4 617 15,2-4-744-15,6-4 712 32,-8-18 1080-32,-14-6 16 31,-9-4 1224-31,1 7 1080 0,-9-1-271 16,0 7 39-16,0 10-816 0,0 2-391 15,0 7-865-15,0 0-96 0,0 10-96 16,8 2 128-16,6 5 56 15,3-12 8-15,-1 2 0 16,15-7 0-16,0-7-152 0,2-15-297 16,7-10-239-16,-7-8 48 15,-2-5 344-15,-15-5 200 0,-1 2 96 0,-15 3 40 16,8 10 280-16,-8 10 168 31,0 9 56-31,0 16-272 16,0 0-272-16,0 19-272 0,0 19 176 15,0 7 88-15,8 9 8 16,1-1 40-16,-1-5-32 0,8-3-8 31,7-11 0-31,-6-5 8 16,-1-6-8-16,-1-11 56 0,-7-6-40 16,-8-6 56-16,0 0 569 15,0 0 823-15,8-16-872 0,-8-5-328 16,9-2-144-16,7 1-120 31,7 6 0-31,2 3-88 16,-3 7-136-16,11 6-152 0,-2 3-152 15,0 19 0-15,-6 10 224 16,0 3-105-16,-19 0 57 0,2-4 152 0,-8-4 16 16,-8-12 184-1,-23-5 24 1,-8-8 136-16,0-2-88 15,-3 0-24-15,20-25-48 0,5 0-1800 16,17-4-5161-16</inkml:trace>
  <inkml:trace contextRef="#ctx0" brushRef="#br0" timeOffset="9746.908">21969 4102 2968 0,'0'0'752'0,"0"0"257"15,0 0-329-15,0 0-136 0,-41 0-40 16,33 0-16-16,2 0-24 15,6 0 192-15,-9-3 0 0,9-4 137 32,0 1-97-32,0-3 128 15,0-1 440-15,0-3-360 0,0-9-272 16,9 0-151-16,30-10-401 16,8-3 24-16,40-9-88 0,41-13-16 31,48-7 0-31,22 0 8 15,-14 14-8-15,-8 9-56 16,-56 18 56-16,-33 7-8 0,-40 3-441 16,-13 8-87-16,-20-2-512 15,-22-3-360-15,-15 4-665 0,-16 3-2664 0</inkml:trace>
  <inkml:trace contextRef="#ctx0" brushRef="#br0" timeOffset="10117.357">22031 3549 6705 0,'0'0'1512'16,"0"0"-111"-16,0 0-601 16,0 0-488-16,0 0-312 0,-14-3-264 15,-11 32 176-15,-14 9 88 16,0 16 0-16,-17 13-16 31,0 5 16-31,15 8 0 0,1-2 16 16,18-4 56-16,13-10-64 15,9-17 72-15,15-12 0 0,32-16-64 16,42-9 144-16,39-10 24 16,40 0-16-16,14-13-168 31,-38-3-1232-31,-40 0-3769 0</inkml:trace>
  <inkml:trace contextRef="#ctx0" brushRef="#br0" timeOffset="16445.309">18676 5927 8809 0,'0'0'953'0,"0"0"-721"16,0 0 472-16,-6-111 8 15,6 67-80-15,0-13-200 0,23-13-200 32,16-9-128-32,17-13-64 15,41-10-32-15,23-9-16 0,39 3 8 16,-16 19 0-16,-31 32-16 16,-40 18 16-16,-25 20-8 0,-16 4 0 15,3-1-248-15,-12 3-864 31,-13 4-232-31,-9-1-425 16,0 4-1503-16</inkml:trace>
  <inkml:trace contextRef="#ctx0" brushRef="#br0" timeOffset="16660.251">19474 4734 3384 0,'0'0'4113'16,"0"0"-2761"-16,0 0-31 0,0 0-713 15,0 0-504-15,0 0-104 16,0 0-8-16,31 6-8 0,-14 10 8 16,8 7 0-1,-17 5-8-15,-2 7 8 16,-6 3-8-16,-6 6-40 16,-11 4 56-16,-16 0 0 0,-6 14-384 15,0-13-1209-15,6-12-951 16</inkml:trace>
  <inkml:trace contextRef="#ctx0" brushRef="#br0" timeOffset="17106.404">18350 5800 6649 0,'0'0'2136'0,"0"0"-1079"0,0 0 319 0,0 0-272 16,0 0-376-16,0 0-368 15,0 0-360-15,16-25-128 0,-16 41-104 16,17 9 224 0,-1 9 8-1,-1 8 0-15,10 4 0 16,-9-3 0-16,15 2 0 0,-6-4 8 0,6-9 8 16,8-10-8-16,1-9 56 15,1-9 72-15,15-4 16 0,8-20-48 31,62-48-104-31,-6 6-1792 16,-9-8-8690-16</inkml:trace>
  <inkml:trace contextRef="#ctx0" brushRef="#br0" timeOffset="18589.625">19450 4787 5129 0,'0'0'1072'15,"0"0"-296"-15,0 0 120 0,0 0-72 31,0 0-143-31,0 0-145 16,0-31-48-16,0 31-80 0,0 0-48 16,0 0 192-16,0 0-216 15,0 0-336-15,0 0-136 16,0 0-120-16,0 0 48 0,0 6 104 0,8 4 96 16,8-1 8-1,15 7 40 1,2-3 40-16,15 0 0 0,0-7 8 15,-1-3-88-15,-8 3 160 16,-6-6-80-16,-10 0-64 16,-15 0-8-16,1 0 288 15,-9 0 616-15,0 0 153 16,-9 0-497-16,-5 0-488 16,-3 0-80-16,9 0-112 0,0 0 104 15,-9 7-136-15,11 5-8 16,-2 11 40-16,0 5-32 15,-9 11 7 1,-30 37-295-16,7-10-984 16,-7-8-1505-16</inkml:trace>
  <inkml:trace contextRef="#ctx0" brushRef="#br0" timeOffset="23227.578">25029 3791 8481 0,'0'0'1353'32,"0"0"535"-32,0 0-312 0,0-118 257 15,0 99-417-15,0 3-72 16,0 13-463-16,0 3-593 16,0 10-288-16,8 27-96 0,6 27 88 15,3 41 0-15,0 0 8 31,5-4 0-31,-5-12 48 0,-9-28-48 16,9 5-409-16,-9-3-783 16,-8-5-952-16,0-20-89 15,0-22-2448-15</inkml:trace>
  <inkml:trace contextRef="#ctx0" brushRef="#br0" timeOffset="23389.726">24973 3584 9690 0,'0'0'3216'0,"0"0"-2208"16,0 0-247-1,47-133-145-15,1 105-400 16,16 5-216-16,8 11-240 0,54 12-768 0,-22 0-857 16,-24 8-2408-16</inkml:trace>
  <inkml:trace contextRef="#ctx0" brushRef="#br0" timeOffset="24211.716">25316 3927 5169 0,'0'0'936'0,"0"0"104"16,0 0 1305-16,0 0-1481 0,0 0 1528 16,0 0-863-16,0 0-1113 31,70-60-296-31,-22 28-120 0,1 3 0 15,-1 7-24-15,-9 6 24 16,-8 16-88-16,-6 0-24 16,0 10-40-16,-2 18 136 0,1 11 8 15,-1 5 8-15,10 13 0 16,-10 0 0 0,2 4 32-16,-9-7-32 0,-1-10-48 15,-15-6 48-15,0-6 0 16,-23-3 0-16,-10-10 0 15,2-4 8-15,-2-8 40 16,2-7 16 0,14 0 656-16,9-22 40 0,8-13-448 15,0-7-168-15,33-8-144 0,-2-4-8 16,17 0-160-16,1 5 0 16,-1 9-8-16,-1 5-24 15,1 6-168 1,0 4 80-16,-9 9 88 15,8 0-104-15,-5 6 160 0,5-2 136 16,-8 2-8-16,1-5 16 16,1-5-8-16,-2-2 8 15,-8-3 80-15,-6-4 40 0,-2-2 56 32,-15-5 80-32,-8 7-152 15,0-1-96-15,0 7 64 0,-8 7-24 16,-15 10-40-16,-2 6-8 15,-6 6 0-15,-8 26-72 16,6 15 56-16,-6 14 16 0,8 9-8 31,14 3 24-31,9 1-16 0,8-9 8 16,16-4-8-16,24-17-16 16,7-14-48-16,9-15 56 0,8-15-336 15,0-13 8-15,7-25 40 16,-16-14 31-16,-5-7 153 0,-11-11 56 15,1-1 56 1,-24 2 8 0,1 6 48-16,-11 12 257 0,-6 13 447 15,-6 12-264-15,-19 17-168 0,-6 9-184 16,-2 9-144-16,-7 26 0 16,7 16-8-16,19 9 8 0,-3 7-72 31,17 0 72-31,0-7-8 15,31-9-80-15,50-13-376 0,0-16-432 16,-3-19-1569-16</inkml:trace>
  <inkml:trace contextRef="#ctx0" brushRef="#br0" timeOffset="24661.678">27133 3527 11162 0,'0'0'4361'32,"0"0"-3609"-32,0 0 640 15,0 0-600-15,0 0-391 16,0 0-401-16,0 0-24 0,56-22-297 16,-25 38-119-16,8 0 184 0,-14 6-96 15,-9 3-192-15,-9 4 256 16,-7 6 136-1,-7 3 72-15,-17 6 72 16,-1 1-8-16,2 5 16 16,7-5 24-16,-1 3 48 0,11-2 8 0,6 3 16 15,0-5-24-15,14 1-64 16,11-4 136 0,6 0-136-16,10-2 80 15,-10 2-88-15,9 6-136 16,-7 1-216-16,-2-7 344 15,-15-3-88-15,-1-9-24 0,-7 0-16 16,-8-7 8-16,-8-3 32 0,-23 3 96 31,-17-2 8-31,-8-5 104 16,-8-2 24-16,9-4-48 16,15-9-80-16,15 0-8 0,17-25-104 15,8-10-1832-15,0-10-4634 0</inkml:trace>
  <inkml:trace contextRef="#ctx0" brushRef="#br0" timeOffset="25012.009">27507 3870 11330 0,'0'0'2040'0,"0"0"-1215"16,0 0 903-16,0 0-936 15,0 0-504 1,0 0-32-16,0 0-248 15,0-19 96-15,15 13-96 16,1-4 8-16,9-6 32 0,6-12-88 16,8-4 40-16,-6-13 0 15,-10 1 56-15,2-10-56 16,-17 6 56-16,0 4 128 16,-8 6 216-16,0 16 80 15,-16 9-39-15,-15 7-257 16,-2 6-184-16,-15 22-16 0,-8 25 8 15,1 35-40-15,-1 36-24 0,31 25 64 32,11-9 8-32,14-33-184 15,31-44-553-15,16-28-383 16,65-11 0-16,-15-4-849 0,6-8-3432 16</inkml:trace>
  <inkml:trace contextRef="#ctx0" brushRef="#br0" timeOffset="25395.75">25721 4838 6209 0,'0'0'1192'0,"0"0"256"0,-126 17 9 0,85-17-201 31,10 2 8-31,14-2 81 16,17 0 503-16,0-9-256 15,64-23-864-15,73-18-488 0,78-24-240 16,47-8 0-16,17-1-16 15,-24 16 16 1,-40 14-8-16,-9 5-88 31,-30 7-496-31,-40 9-496 16,-32 7-248-16,-32 2-329 0,-33 10-1231 16,-16-2-3994-16</inkml:trace>
  <inkml:trace contextRef="#ctx0" brushRef="#br0" timeOffset="25640.722">25818 4979 5537 0,'0'0'936'15,"0"0"464"-15,0 0 393 16,0 0-281-16,0 0 120 0,0 0-800 15,199-39-343-15,-24-5 111 16,40-7-120-16,-8-7-168 0,-8 11-240 16,-40 3-56-1,-6 0-16-15,-11 2-424 16,-22 4 120-16,-25-7-456 16,-22 17-1377-16,-34 2-1048 0</inkml:trace>
  <inkml:trace contextRef="#ctx0" brushRef="#br0" timeOffset="32854.797">27507 3946 7049 0,'0'0'1368'0,"0"0"369"15,0 0-545-15,0 0-368 0,8-19-368 16,-8 19-208 0,0 0-144-1,0 0-56-15,0 0-48 0,0 0-48 16,-8 7-32-16,0 8 80 0,-17 7 64 16,-6 7 88-16,-8 9 152 15,-9 8 56-15,-8 4-160 0,7 12-63 31,-7 6-89-31,8 11-40 16,1 7-8-16,16 3-80 0,31 25-1377 16,0-19-1375-16,23-22-5194 0</inkml:trace>
  <inkml:trace contextRef="#ctx0" brushRef="#br0" timeOffset="61841.456">24781 3149 8649 0,'8'0'1137'15,"8"0"127"-15,24 0-464 16,49-22-544-16,70-10 0 0,103-15 368 31,65-10-40-31,24-4-312 16,-10 4-160-16,-37 9 721 15,-2 7-609-15,-31 0-224 0,-31 6-408 16,-42 3-905-16,-53 1-223 16,-50 8-536-16,-48 7-2585 0</inkml:trace>
  <inkml:trace contextRef="#ctx0" brushRef="#br0" timeOffset="62076.668">27954 2695 4232 0,'0'0'713'0,"0"0"-225"0,0 121 120 15,6-29-16-15,10 38-224 16,1 51-64-16,14 19 88 16,-6 4-264-16,-3-17 32 0,3-35-104 15,-16-28-56 1,7-29-280-16,-16-31-64 15,0-7-3553-15,0-13 3009 16,0-9 344-16</inkml:trace>
  <inkml:trace contextRef="#ctx0" brushRef="#br0" timeOffset="62784.772">24535 3143 7193 0,'0'0'1752'16,"0"0"-199"-16,0 0-841 31,0 0-712-31,0 0-184 0,0 0 64 16,39 105 112-16,-14-39 8 15,6 30 56-15,8 34 184 0,17 42-24 16,-7 11-32-16,-1-14 152 31,-9-23-8-31,-8-45 8 16,-14-28-120-16,-1-15-16 0,-7-11-56 15,-3 4-64-15,2 3-72 16,0 0 240-16,1-10-72 0,-1-9 24 0,-8-6-64 16,8-6-55-16,-8-5 39 15,8-2-64 1,7-4 16-16,-7 1 0 0,17-3-72 15,6-1 120 1,17-2 168-16,32-4 208 16,63-3 0-16,72-12-144 0,56-27-168 15,24-11-112-15,23-11-64 0,-22-9 32 16,14 1-40-16,-6-1-936 16,-25 3-897-1,-80 19-807-15,-40 7-4362 16</inkml:trace>
  <inkml:trace contextRef="#ctx0" brushRef="#br0" timeOffset="80810.503">19793 7128 6209 0,'0'-7'752'0,"-31"7"-752"0,-50 7-208 16,-70 30-184-16,-47 18 56 0,22-4-688 15,25-7-3976-15</inkml:trace>
  <inkml:trace contextRef="#ctx0" brushRef="#br0" timeOffset="80845.409">18621 7439 1144 0,'0'0'0'0</inkml:trace>
  <inkml:trace contextRef="#ctx0" brushRef="#br0" timeOffset="81005.109">19290 7178 5393 0,'0'0'736'15,"0"0"-736"-15,0 0-168 16,0 0-1593 0</inkml:trace>
  <inkml:trace contextRef="#ctx0" brushRef="#br0" timeOffset="83238.637">17872 3661 10234 0,'0'0'1288'0,"0"0"16"15,0 0 121-15,0 0-761 16,0 0-416-16,0 0-248 15,0-26-184-15,9 55 16 0,15 19 168 16,-9 15 0-16,18 7 8 0,-2 9-8 31,2-7 48-31,-2-11-48 16,8-10 0-16,-6-16 8 16,-2-12-8-16,0-18 128 0,2-5 16 15,7-18 216-15,-1-27 216 16,17-11-240-16,-7-12-176 0,-1 2-104 31,-9 9-48-31,-14 9 96 16,-2 16-104-16,-7 7-160 15,1 12-864-15,-11 7-849 0,2 6-775 0,-8 0-2241 16</inkml:trace>
  <inkml:trace contextRef="#ctx0" brushRef="#br0" timeOffset="83429.17">18079 3791 9329 0,'0'0'1249'0,"0"0"-681"16,0 0-208-16,0 0-304 15,56-102-56-15,-23 80 0 16,-25 0-256-16,7 2-1536 0,-15 8-5882 15</inkml:trace>
  <inkml:trace contextRef="#ctx0" brushRef="#br0" timeOffset="83602.591">17905 3667 10538 0,'0'0'1400'0,"0"0"-1040"31,0 0-168-31,118-51-128 16,-54 31-64-16,25 5-384 16,-19 2-1384-16,-22 7-3121 0</inkml:trace>
  <inkml:trace contextRef="#ctx0" brushRef="#br0" timeOffset="83888.612">18461 3673 7377 0,'0'0'992'0,"0"0"-192"0,0 0 361 16,0 0-353-16,137 61-96 16,-90-36-120-1,-7 4-208-15,1 6-48 16,-2-4-56-16,-8 1-72 0,-6-4-80 16,-8-8-32-16,-3-5 0 15,-6-8-40-15,-8-7 225 0,9 0 1255 16,-9-13 648-16,0-16-815 31,0-12-1017-31,0-7-264 16,0-2-80-16,8 2-8 0,0 13 0 15,0 7-480-15,-1 9-609 0,17 9-1215 16,16 10-369-16,1 0-439 16,-2 0-1497-16</inkml:trace>
  <inkml:trace contextRef="#ctx0" brushRef="#br0" timeOffset="84371.392">19187 3606 8889 0,'0'0'2537'16,"0"0"-337"-16,0 0-1079 15,0 0-641-15,0 0-360 32,0 0-120-32,-112 42-120 0,98-10 120 0,14 0-8 15,0-1-64-15,0-6 64 16,23-2 0-16,10-11 8 0,-2-12 8 15,16 0-8-15,-16-15-128 16,11-14 40 0,-20 0 88-16,-5 0 8 15,-9 8 744-15,-8 5 408 0,0 6-272 16,0 7-384-16,0 3-504 16,0 0-48-16,8 0-680 0,7 0-328 15,10 10 512-15,6-4-64 31,2-6 40-31,-2 0-713 0,2-16 337 16,-2-16 440-16,-15-9 248 16,-7-10 256-16,-9-3 312 15,0-3 400-15,0 3 232 0,-17 0-7 16,1 10 303-16,1 12 192 31,7 10-344-31,0 8-143 0,8 14-601 16,0 0-344-16,0 4-472 15,0 21-169-15,16 20 465 0,7 9 56 16,2 6 120-16,6 10-320 16,8 0-648-16,9-10-800 31,24-3-81-31,-16-18-1103 0,8-24-5826 0</inkml:trace>
  <inkml:trace contextRef="#ctx0" brushRef="#br0" timeOffset="84671.637">20183 3099 11146 0,'0'0'1672'0,"0"0"353"0,0 0 239 0,0 0-1816 16,0 0-448-16,0 0-248 31,0 0 136-31,40 72 112 15,1-18 48-15,7 10 104 0,7 9-24 16,1 10-80-16,0 2 16 0,8 4-64 16,-16 4 0-16,-1-9 0 15,-8-10 48-15,-8-14-40 32,-14-19 0-32,-1-12-8 0,-7-13 0 15,-9-13-624-15,0-3-360 16,-9-16 40-16,-15-6-2985 0,1-3-4257 0</inkml:trace>
  <inkml:trace contextRef="#ctx0" brushRef="#br0" timeOffset="85006.411">20431 3934 6225 0,'0'0'3913'0,"0"0"-2761"0,0 0 576 0,0 0-960 15,0 0-768-15,0 0-88 16,0 0 88-1,0 0 361 1,79 108 95-16,-40-70 80 0,17 0-32 16,0-3-152-16,0-4-128 15,-1-5-72-15,-7-4-104 0,-7-6 32 16,-18-10 40-16,-6-6 240 0,-1 0 512 31,-8-6 545-31,7-26-425 16,1-9-680-16,1-20-168 0,6-5-88 15,-15-1-56-15,9 7 8 0,-9 9-8 16,0 13 0-16,-2 16-496 16,19 3-1073-16,-8 16-2239 31,-3-1-3210-31</inkml:trace>
  <inkml:trace contextRef="#ctx0" brushRef="#br0" timeOffset="116079.758">8932 8099 4745 0,'0'0'1176'0,"0"0"-1176"16,0 0-1289-16,128-48 537 15,-66 17-136-15,2-4 480 16,-8 3 408-1,0-2 248-15,-23 8 96 16,-19 10-184-16,-14 10-160 0</inkml:trace>
  <inkml:trace contextRef="#ctx0" brushRef="#br0" timeOffset="116892.794">8899 7674 8161 0,'0'0'1617'0,"0"0"-1153"0,0 0 48 16,0 0 616-16,0 0 184 15,0 0-480-15,-6-32-343 16,6 32-305-16,0 0-120 15,0 0-64 1,0 3 0-16,0 16 0 16,-9 13 24-16,9 12 136 0,-8 8 112 15,8 5 168-15,0 2-176 0,0-4-104 32,0-8-152-32,17-6 64 15,-11-9 32-15,19-7-32 0,0-8 32 16,-3-8-8-16,26-9 88 15,24-13 160-15,65-50 8 0,53-42-176 16,58-24-24-16,6-2-144 31,-8 10 0-31,-14 29-8 0,-26 13 0 16,-22 14-376-16,-47 15-720 16,-42 12-696-16,-39 10-1185 0,-25 5-6921 15</inkml:trace>
  <inkml:trace contextRef="#ctx0" brushRef="#br0" timeOffset="159097.47">22031 7540 8993 0,'0'0'1169'15,"0"0"-817"-15,0 0 16 0,0 0-248 16,0 0-120-16,0 0 232 0,-55 77-24 16,48-42 160-1,-1 9 264 1,0 3-192-16,8 7-64 0,0 3-96 15,0 8-40-15,8 1-40 16,7 0 145-16,9 2-185 16,16-2-104-16,1 0 40 15,15-2-24-15,6-7 0 16,18-3-64 0,24-6 112-16,24-3-40 0,39-14 40 15,1-9-64-15,-1-12-8 0,-8-10 8 16,-24 0 0-16,1 0-40 15,-1-3-8-15,1-7 8 0,-10 1-8 32,-6-1 0-32,-8 7 0 15,-32-6 0-15,-7 2 0 0,-3 1 8 16,10-4-8-16,7 1 0 16,17 2 0-16,-7 1-8 0,-10 0 0 15,-1-4 8-15,-5 4 0 16,-17-7 48-16,0 0-48 31,-16-3 96-31,-17-3 248 0,8 1 384 16,-14-5-24-16,6-3-288 15,-6 2-8-15,-9-8-184 0,7-1-128 0,-7-1-88 16,1-4 80 0,-17-8-39-1,0 0 71-15,-8-5-128 16,-9 0-8-16,-14 3 8 0,6-3 16 15,-6 7 32-15,-10 3 80 16,10 3-56-16,-8 0-24 0,-9 6-48 16,-8 0 0-1,1 4-64 1,-1 5 64-16,-8 1 0 0,0 3-40 16,0 0 40-16,-1 2 0 0,1 2 8 15,2 6-8-15,-2-4 8 16,-8 10-8-16,8-4-48 0,-6 4 48 31,-11 0 0-31,-6 3 8 16,-10 0-8-16,2 0 8 15,-8 0-8-15,-1 0 0 0,1 0 0 16,-1 6 0-16,16 1 0 0,-7 3-8 16,14 3 8-16,11-1-8 31,-11 4 8-31,17 2-48 15,-15-1 48-15,15 2 0 0,-8 0 0 16,8 0-8-16,-6 0 8 16,5-3 8-16,10-4-8 0,-1 1 16 15,0-4-8-15,9 2 64 32,-1-9-64-32,7 2 0 0,-7-4 40 15,9 0-48-15,0 0 8 0,-3 0 8 16,11-6-8-1,-8-7 48 1,-2 0-48-16,10 0 0 0,-9-3 40 0,7 0-40 16,2 4-8-16,-2-4 0 15,10 6 0-15,7-3 0 16,-1 7 0-16,11 0 8 0,-2 3 8 16,8-4 40-16,0 4 56 15,0-6-104-15,0-1 64 0,8 0-72 31,23-2-72-31,8-4 64 16,25 3-64-16,9 0 64 0,38 1-40 16,32-1 48-16,25 7 0 15,24-4-8-15,-2 7 0 0,-14-1 8 16,-9 4-8-16,-8 0 8 31,-8 7-8-31,-6 6 0 16,-3-3 0-16,-5-1 8 0,-3 0 0 15,11-2-8-15,-2-4 0 16,7-3-40-16,10 0 40 0,7 0-72 16,1 0-32-16,-1-3-16 15,9-10-64 1,-1-3-17-16,1 1 49 16,-8-8 32-16,-3 1-48 0,-12-7-16 15,-2-2 88-15,-15-4-40 16,-32 0 88-16,-18 3 40 0,-30 0 16 15,0 1 0 1,-8-11 0 0,7-12 0-16,1-6 8 0,-17-3 128 15,-14-4 40-15,-8 0 0 0,-17 1-168 16,-17-4 40-16,-30 6-48 16,-26 0-104-16,-5 5 104 0,-19 1-104 31,-23-5 96-31,-23-1 8 15,-33 0 0-15,-14 1-8 16,-2 15 0-16,-6 13-48 0,-3 13 48 16,-14 13-40-16,-14 9 40 0,5 0-112 15,1 0 112-15,8 19-40 32,6 3 48-32,11 7 0 15,8 2 0-15,-3 4-16 0,1 1 8 31,-6 8-40-31,-1 6 32 16,7 4 8-16,2 4 0 0,31-1-8 16,14 3 16-16,33-9-16 15,26-7-32-15,22-5-32 16,-1-2-24-16,1 8 96 0,-14 9 0 16,-3 12 0-16,-6 5-56 0,15 1 56 15,0-2 8-15,10 1-8 0,12-12 0 16,27-7-216-1,23-11-640 1,9-3 184-16,77-6-224 16,3-8-905-16,-2-11-2760 0</inkml:trace>
  <inkml:trace contextRef="#ctx0" brushRef="#br0" timeOffset="159621.635">21420 7458 9378 0,'0'0'736'0,"0"0"-728"16,0 0 88-16,-193 54 136 0,34-13 176 16,-81 23-64-16,-45 5-120 0,-19 1-168 15,9-6 88-15,49-7 24 16,14-7 384 0,34-2-40-16,38-16 8 31,49-7-136-31,38-6-264 15,34-12-40-15,6-1-16 0,10-3-7 16,15 1-49-16,8-4-8 16,8 0-409-16,23 0-1023 0,2-17-576 15,-2-5-409-15,-6 0-1824 0</inkml:trace>
  <inkml:trace contextRef="#ctx0" brushRef="#br0" timeOffset="159858.849">19226 7734 7297 0,'0'0'1216'0,"0"0"313"16,0 0-193-16,0 0-456 0,0 0-288 15,0 0-360-15,0 0-88 0,-159 44-136 16,72-2 120 0,-8-1 64-1,-2 4 16-15,10-4 40 0,7-3-7 16,26-6-89-16,13 0 40 15,26-10-192-15,15 0-56 0,6-3 56 16,58 0 8-16,48 0 80 16,47-3-8-16,-6-7-80 15,-10 1-568-15,-56-3-1497 0,-40-2-2632 0</inkml:trace>
  <inkml:trace contextRef="#ctx0" brushRef="#br0" timeOffset="160414.263">16398 8004 10786 0,'0'0'1384'15,"0"0"-568"-15,0 0 160 16,0 0-175-16,0 0 167 16,0 0-968-16,0 0-184 0,-8 16-56 15,0 41 240-15,0 19 80 16,8 22 48-16,-7 26-48 0,-1 20 48 31,0-14-64-31,0-32-8 16,8-31-56-16,-9-30 16 0,1-1-8 15,0-8 56-15,8-3-56 16,0-12-8-16,0-6 8 16,0-7 32-16,0 0-40 0,0-10-1096 31,0-9-1473-31</inkml:trace>
  <inkml:trace contextRef="#ctx0" brushRef="#br0" timeOffset="163287.098">17283 8563 11306 0,'0'0'1368'16,"0"0"-504"-16,0 0-408 15,0 0-399-15,0 0-49 31,-111 32-8-31,94 15 64 0,9 10-56 16,-1 7-16-16,9-5 16 16,9-7-8-16,24-11 8 0,14-12-8 15,9-17 0-15,8-12-80 16,7-9-105-16,9-28-143 16,-7-22 160-1,-11-10 120-15,-21-5 48 0,-18 2 64 16,-15 11 352-16,-8 17 193 15,-17 16 263-15,-5 18-32 0,-11 10-456 16,10 15-384-16,-2 27-176 16,19 18 72-1,-2 7-8-15,8 0 96 16,8-10-88-16,15-13-240 0,8-15-144 16,2-13 288-16,-11-16 200 15,3 0 32-15,-17-26 80 0,9-12 104 16,-17-13 136-16,0-5 136 31,0 8-168-31,0 3-48 0,0 16 168 16,0 14 8-16,0 12-336 15,6 3-112-15,2 0-336 0,9 9 136 16,8 10 152-16,-2 3 48 16,10 0 8-16,-2-2-8 31,-7-11 16-31,7-2 64 0,-6-4-8 15,-2-3 24-15,-7 0-8 16,1-7 24-16,-11-5 16 0,11 5-32 16,-17 1-88-16,8 2 0 15,-8 1-8-15,8 1 0 32,9 2-80-32,6-7 64 0,1 4-72 15,16-7-304-15,7-5 128 0,1-4-144 16,-9-10-128-16,2-3-120 15,-10-3 280 1,-6 7 232-16,-10 2 144 0,-15 10 56 16,0 9 200-1,0 7-128-15,0 0-128 0,0 20-376 0,0 12 288 16,0 6 80-16,0 6-8 16,16-3-88-16,-8-6-72 0,17-9-200 15,-10-13-9-15,10-10 161 31,-9-3 144-31,7-16 80 0,-7-16-8 16,7-6 8-16,-6 3 8 16,-1 1 160-16,-8 11 96 0,-8 7 273 15,7 16-121-15,-7 0-416 16,16 19-232-16,-8 22 160 31,9 16 72-31,6 10 0 0,2 9 8 16,-3 1 0-16,-5-4 8 15,8-16-8-15,-11-7 0 0,-6-18-8 16,1-10 0-16,-9-9 0 16,0-13 56-16,-31 0 1352 15,-11-19-784 1,-5-12-312-16,-9-17 184 16,0-28 160-16,9-29 25 0,24-3-345 15,15 13-280-15,8 12-8 0,22 33-48 16,34-2-176-16,8 5-513 15,17 18-239 1,-3 20 144 0,3 9-336-16,-17 9 408 0,-25 17 32 0,-22 9 119 15,-17 3 121-15,-33 6 80 16,-31-2 360-16,-15 2 0 0,-16 1-216 16,23-14-1504-16,24-15-3777 15</inkml:trace>
  <inkml:trace contextRef="#ctx0" brushRef="#br0" timeOffset="165355.379">19139 8458 9738 0,'0'0'1632'0,"0"0"-1632"0,0 0-88 16,0 0-80-16,0 0 168 15,48 114 8-15,-23-82 40 0,6-4-40 16,-6-11 48 0,6-12-48-1,-7-5 88-15,-1-5 8 0,2-27 0 16,-8-6-24-16,-11-7 248 0,2-2 600 16,0-1-216-16,-8 6 1 15,0 11-49-15,0 12 328 0,0 10-296 31,9 9-696-31,-1 5-136 16,8 27-112-16,7 22 144 16,10 36 104-16,6 1-8 0,-8 11 8 15,3 6-72-15,-12-18-576 0,3 1 248 16,-10-15 216-16,-15-13-48 31,0-15 56-31,-23-16 176 16,-25-16 152-16,-16-13 584 0,-8-3 624 15,2-17-736-15,14-17 320 16,23-10-528-16,24-10-416 0,51-39-544 16,20 11-2032-16,18 3-3706 0</inkml:trace>
  <inkml:trace contextRef="#ctx0" brushRef="#br0" timeOffset="169683.936">26368 7813 8281 0,'0'0'1873'16,"0"0"271"-16,0 0-1024 0,0 0-632 15,0 0-239-15,207-44-177 16,-40 31-24 0,40 0 0-16,8 4 8 15,8 0-8-15,-16 5 32 0,-15 2-72 16,-24-5 40-16,-42 3-48 16,-37 2-8-16,-34-2 0 0,-32-2-352 15,-15-1-713-15,-8-2-607 31,0 3-1097-31</inkml:trace>
  <inkml:trace contextRef="#ctx0" brushRef="#br0" timeOffset="170097.397">26829 7563 6385 0,'0'0'1872'0,"0"0"-1248"0,0 0-432 16,0 0-192-16,0 0-8 15,-151 57 8 1,87-19 200 0,8 0 273-16,-8 2-305 0,17 2-160 0,7-10 88 15,16 0-96-15,1-10 240 16,15-6-184-16,8 0-40 0,0-4 120 16,8 5 152-16,15-2 112 31,16 8-184-31,11-1-64 15,20 3 104-15,10 1-160 0,24 2-96 32,38 10-176-32,-30-9-1184 0,0-4-3089 15</inkml:trace>
  <inkml:trace contextRef="#ctx0" brushRef="#br0" timeOffset="170592.635">28694 7902 8425 0,'0'0'5241'15,"0"0"-4704"-15,0 0 343 16,0 0 80-1,0 0-472 1,0 0-488-16,0 0-440 0,0 0 240 16,47 0 192-16,-22 19 8 0,6-4 104 15,10-1 56-15,-1-8-32 0,7-6-72 16,1-3 16-16,-1-23-72 31,1-8-72-31,-15-10-72 16,-10-4-16-16,-7-6 96 0,-16-4-136 15,-16 8 24-15,-24 6 176 16,1 12-88-16,-8 12 24 0,-1 17-8 16,-2 3-48-16,11 16-80 31,0 23 72-31,6 8 24 0,10 13 16 16,15 4 88-16,8 2 0 15,0-2-96-15,25-4-24 16,14-9-417-16,8-7 145 0,26-15-384 15,30-23-904-15,-16-6-1129 32,2 0-3648-32</inkml:trace>
  <inkml:trace contextRef="#ctx0" brushRef="#br0" timeOffset="171675.628">29514 7639 9842 0,'0'0'2056'16,"0"0"-240"-1,0 0 137-15,0 0-905 16,0 0-968 0,0 0-80-16,40 15-80 15,-24 24 8-15,9 2 72 0,-2 7 8 16,2 6-8-16,-3-7 8 0,-5-3-8 16,8-8 48-16,-11-14-40 15,3-10 40-15,-17-12 56 0,16 0 240 31,-8-12 328-31,1-17-464 16,5-8-112-16,3-2-80 0,7-2-16 16,-9 6 0-16,1 9-8 15,1 7 0-15,-9 10-88 0,-2 6-48 16,3 3-104-16,7 0-168 16,1 9 16-16,6 7 192 15,10 4-136-15,6-2-160 0,8-2-352 16,1-6 168-16,8-7-281 31,0-3-951-31,-1 0-353 0,-7-19 217 16,-7-13 424-16,-18 0 447 15,-15-9 1185-15,1 0 977 16,-9-1 399-16,-17 7-56 0,-6 3-352 0,-18 10-95 16,2 13-449-1,-9 9-256 1,1 0 16-16,-1 19-48 0,7 16 40 15,10 6-64-15,14 10-48 16,9 3 120-16,8-6-80 16,0 2 48-16,33-5-16 0,6-10-56 15,1-11-40 1,15-7-40-16,1-11-336 16,0-6-176-16,8-3-312 0,-16-22 87 15,-1-7 617-15,-14-3 120 16,-10-3 625-16,-6 7 143 15,-9 2 440-15,-8 10-8 0,0 6-528 32,0 13-223-32,0 0-449 0,8 0-281 15,-8 19 145-15,8 3 120 16,-1 0 8-16,9-2-96 16,-8-5 96-16,17-2 8 0,-10-9 56 15,9-4 40-15,-1 0-32 47,2 0 0-47,0-7-8 0,-19-3-48 16,10 4 88-16,-7 4-15 15,7 2-25-15,-7 0-56 16,5 0 0-16,11 0-16 0,6 0 8 0,2 0 8 16,-2 0-8-16,8-4-73 15,-6-9-95-15,-2-2 104 0,-6-8 64 16,-10 1 8-1,-7 3 224-15,-8-1 449 0,0 8 431 16,0 9-216-16,0 3-664 0,0 0-224 16,-8 19-376-1,1 16 248-15,7 6 120 16,0 3-296-16,0 1-200 0,0-3-168 16,15 2 40-16,1-3-233 15,-7 0-615-15,-1 4 392 16,0 1 320-16,-8 10 248 0,-8-3-209 31,-17-2 257-31,9-4 248 0,-7-2 224 16,-2-13 0-16,2-10 560 15,-10-13 281-15,10-9 1527 16,-1 0-1112-16,9-22-440 0,-1-6-207 16,7-7-537-16,9-4-72 31,40-21-1073-31,7 13-1615 0,1 2-3546 0</inkml:trace>
  <inkml:trace contextRef="#ctx0" brushRef="#br0" timeOffset="172593.623">31524 7636 8993 0,'0'0'1833'16,"0"0"-241"-16,0 0-592 0,0 0-704 15,-89 6-144-15,49 26-16 16,1 9-55-16,-2 10-65 0,18 0 56 16,7-1-16-16,16-5-48 15,0-10-8 1,0-13-64-16,8-9 64 16,17-10 96-16,-3-3 80 0,11-19-72 15,-2-13-48-15,9-9 0 16,1-3-48-16,-18-4 40 0,10 3 24 15,-19 8 104 1,3 11 32 0,-9 7 336-16,-8 9 48 0,8 10-472 15,-8 0-120-15,0 13-456 0,7 12 328 16,1 7 80-16,-8 0 40 16,16-1-48-16,-7-4-232 0,13-6 48 31,-5-8 152-31,16-7 0 15,-2-6 80-15,8 0-48 0,3-12 40 16,-11-4 32-16,-7-3 48 16,-1 3 48-16,-15 3 592 0,1 7 392 15,-1 2-392-15,-8 4-704 32,8 0-120-32,-2 0-104 15,19 4 216-15,6 6 8 0,11-1 168 16,13-6-96-16,1-3 8 15,15 0 8-15,-7-9-88 0,-9-14 0 16,-7-9 0-16,-7-6-208 31,-26-6 64-31,-7-10-24 16,-8 3 24-16,-16 4 128 0,-15 5-104 0,-9 14 56 16,-7 16 64-16,-3 12 0 15,-6 12-8-15,9 26-144 16,-1 12 104-16,17 14 40 15,23 0 8 1,31 24-176-16,18-18-1256 16,15-16-1457-16</inkml:trace>
  <inkml:trace contextRef="#ctx0" brushRef="#br0" timeOffset="-167595.109">14112 9118 6409 0,'0'0'1328'0,"0"0"0"0,0 0-191 16,0 0-361-16,0-19 8 31,6 16 96-31,-6 3 56 15,0 0-119-15,0 0-57 0,0 0 16 16,0 0-312-16,0 0-272 16,0 0-184-16,0 0-8 0,0 0 0 15,0 0-224-15,0 7 88 16,0 8 80 0,0 1 56-16,0 3 0 15,0 3 0-15,0-3 0 16,0-3 8-16,0-6-8 0,0-4 0 15,0-3 0-15,0-3 0 0,25 0 128 16,31-7 72 0,56-30 72-16,78-27-176 15,66-8 8-15,32-8-104 16,-3 7 0-16,-37 13-336 0,-33 9-936 16,-73 13-1153-16,-44 10-2224 15</inkml:trace>
  <inkml:trace contextRef="#ctx0" brushRef="#br0" timeOffset="-163693.773">29188 10300 304 0,'0'0'7721'16,"0"0"-6505"-16,0 0 241 0,0 0-409 15,0 0 384-15,-9-77-640 16,9 65 17-16,0 8-49 31,0-2 8-31,9-1-368 0,7 1-304 16,15-3 0-16,17 6-88 15,8-7-8-15,24 4 8 0,7 3 0 0,10-4-8 16,-2 4-48 0,0-4-24-1,-14 2-560-15,-17 1-376 16,-16 4-185-16,-26-3-615 0,-22 0 376 15,-16 3-329-15,-32 0 585 16,-47 0 552-16,-33 0 368 0,-31 10 200 16,8 8 56-16,39-5 280 0,34-3 64 31,28-1 152-31,3 0 64 16,7 8-32-16,1-5-175 0,14 4-225 15,25-3-120-15,0-4-8 16,9 4 136-16,22-4 328 0,18-5 136 15,38-1-32-15,33-3-168 32,31-7-64-32,8-12-72 0,-31 7-88 15,-33-4-104-15,-31 9-72 16,-8-2 8-16,0 0-8 16,0 3-232-16,0-1-520 0,-17 3-712 15,-14 4-713-15,-11 0-3672 0</inkml:trace>
  <inkml:trace contextRef="#ctx0" brushRef="#br0" timeOffset="-160504.899">23427 12562 11426 0,'0'0'1200'0,"142"-18"-920"31,3-1-272-31,78-3-8 16,40-7 8-16,-1 5 48 0,-5 1-8 16,-51 10-40-16,-38 3 0 15,-48 7-8-15,-58-4-88 0,-21 7-304 16,-27 0-120-16,-14 0-1008 31,-31 0-593-31,-80 17 1569 16,-57 5 408-16,-30 7 8 0,-11-4 48 31,19 0 80-31,23-5 0 16,-1-2 80-16,17-2 240 0,31-3 256 15,25-7-48-15,31 0-71 0,25-3 7 16,-2 1-152-16,10-1-120 16,14-3-104-16,17 0 288 15,17 0-168 1,69 0-24-16,51 0-72 15,70-10-96-15,24-5 32 0,7 1-40 16,-15 6 88-16,-39 1-88 0,-17-2-8 16,-38 3-40-1,-34-1-480-15,-23 4-480 0,-33 0-697 0,-16-1-2736 16</inkml:trace>
  <inkml:trace contextRef="#ctx0" brushRef="#br0" timeOffset="-120756.414">3514 9245 9946 0,'0'0'2944'0,"0"0"-2216"0,0 0-616 0,0 0-112 16,0 0-168-16,0 0 168 15,-56 143-16-15,62-82 8 0,11 0 0 16,0-2-8-16,-1-6 16 0,-1-4-128 31,9-2-1096-31,-1-12-1264 16,-15-19-3146-16</inkml:trace>
  <inkml:trace contextRef="#ctx0" brushRef="#br0" timeOffset="-120366.143">3640 8969 10762 0,'0'0'1344'0,"0"0"-888"0,0 0-304 0,-134-54-80 16,86 54 184-16,-1 0-40 31,-7 23 8-31,8 21-48 16,-7 23 88-16,-1 41-111 0,8 41-89 15,9 16 16-15,22-3-32 16,17-13-40-16,17-25 144 0,22-19-144 16,0-23-8-16,11-28 16 15,-2-16-16-15,38-16 56 32,34-22 40-32,23-54-16 0,2-63 72 0,-25-36-40 15,-50-20-8 1,-54 1-24-1,-16 6 16-15,-55 14-16 0,-10 38 0 16,1 37 64-16,0 30 168 16,8 25 240-16,-14 6-352 0,6 10-200 15,0 6-136-15,25 54-976 0,14 5-1385 16,17 2-1912-16</inkml:trace>
  <inkml:trace contextRef="#ctx0" brushRef="#br0" timeOffset="-119866.28">3952 10436 8185 0,'0'0'1577'0,"0"0"-1105"0,0 0-88 16,0 0 648-1,0 0 432-15,0 0-343 0,0 0-593 16,-24-35-320-16,48 13-112 0,16-4-48 15,7 4-24 1,1 13-24 0,-9 9-8-16,-14 13-120 0,-2 28-320 0,-23 12 8 15,-7 11 295-15,-34 9 137 16,2 0-8-16,-9-6 16 16,9-7 0-16,14-19 8 0,2-12 64 46,23-10-55-46,0-16-17 0,0-3 0 16,23-6 72-16,16-26 336 16,17-15-168-16,8-14-136 15,0-2-104-15,-16-1-448 0,-15-15-1289 16,-19 19-1095-16,-14 6-4714 0</inkml:trace>
  <inkml:trace contextRef="#ctx0" brushRef="#br0" timeOffset="-119513.215">4151 9937 8809 0,'0'0'1137'0,"0"0"-753"31,0 0 16-31,-120-19-80 0,64 32-88 0,-8 22 168 16,0 16-120-16,-15 31-32 16,-1 36 16-16,9 28 120 15,24 9-208-15,30-8-48 16,17-18-72-1,17-27 16-15,14-22-16 16,8-17-48-16,17-15 40 0,8 9 32 16,31-3-72-16,42-10 40 15,30-40 16-15,0-20 16 0,-32-48-32 16,-15-47 104 0,-56-19-48-16,-41-16-39 15,-23-29 23-15,-48 7 128 16,-47 13-16-16,-25 21 24 0,-31 36 32 15,-16 50 40-15,-9 35-40 16,-6 19-176-16,37 33-80 0,11 31-248 16,53-16-1088-16,26 0-1737 0</inkml:trace>
  <inkml:trace contextRef="#ctx0" brushRef="#br0" timeOffset="10899.131">5602 15738 12218 0,'0'0'1416'0,"0"0"-1136"0,0 0-208 16,165 3 97-16,-20-3 215 15,62-9 120-15,41 3 80 0,-2-1-128 16,2 4-160-1,-25 3-216 1,-8 0-24-16,-25 0 8 0,-39 0-64 16,-45 0-296-16,-44 0-416 0,-29 6-72 15,-19 4-1401-15,-6 2 1553 16,-39 10-352-16,-24-5-200 0,-18 2-1561 16</inkml:trace>
  <inkml:trace contextRef="#ctx0" brushRef="#br0" timeOffset="11138.654">6629 15992 8241 0,'0'0'1537'0,"0"0"-1041"16,0 0-224-16,0 0-56 16,0 0-216-16,0 0 80 0,40 10-80 15,79-23 480-15,49-9 40 16,30-4 32-16,3 1-168 0,-11 0-192 15,-23 2-24-15,-38 5-104 32,-26 5-48-32,-31 0 32 0,-24 7 80 15,-1-4-40-15,1 4 24 0,-17 3-32 16,-6-1-80-16,0 1-480 16,-19 3-1136-16,2-3-1641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09:54:29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17434 7975 11858 0,'0'0'1472'16,"0"0"-1040"0,0 0-424-16,0 0 0 15,0 133 96-15,0-21 145 0,0 31 31 16,8 13-56-16,1-21-160 15,-9-36 8-15,8-38-72 16,-8-14 8-16,0-2-8 0,0-7 0 0,0 0-464 31,8-32-881-31,-8-6-759 16,6-9 263-16</inkml:trace>
  <inkml:trace contextRef="#ctx0" brushRef="#br0" timeOffset="395.782">17593 7810 10402 0,'0'0'1312'0,"0"0"-336"0,-95-111 296 15,48 76-383-15,-9 16-137 16,0 16-56-16,-8 3-304 0,8 41-256 31,-8 35-120-31,0 51-16 16,2 54 8-16,12 26 128 0,36 15-136 15,14-10 0-15,31-27 0 16,25-20 0-16,24-29 0 16,-1-27-8-16,-7-37-240 0,23-21-152 15,33-35-80-15,7-16 48 16,10-35-48 0,-19-66 104-16,-21-36-80 0,-35-40 311 15,-6-43 33-15,-47 4 112 16,-17 10 513-16,-17 28 399 15,-30 48 448-15,-9 38 384 32,-25 13-351-17,-30 12-601-15,-24 19-608 16,-1 11-176-16,41 37-8 0,0 28-864 16,31 20-2897-16,8-4-1664 0</inkml:trace>
  <inkml:trace contextRef="#ctx0" brushRef="#br0" timeOffset="1647.669">24295 8210 8545 0,'0'0'2513'15,"0"0"-377"1,0 0-1175-1,0 0 1183-15,39-111-1472 16,2 89-512-16,7 6-152 16,16 9-8-1,0 7-72-15,-2 0-8 0,-12 32-8 16,-11 13 32-16,-39 16-704 0,0 11 344 16,-56 7 256-16,-24 10 152 15,-15 4-48-15,-9-8 56 16,9-5 120-16,15-17 544 0,15-12-8 15,34-19-256-15,15-10-128 0,16-6-200 32,25-3 48-32,53-4 80 15,59-6 40-15,45-3-80 16,26-6-152-16,-26-16-8 0,-37 2-624 16,-50-14-1760-16,-39 2-2041 15,-25-6-1937-15</inkml:trace>
  <inkml:trace contextRef="#ctx0" brushRef="#br0" timeOffset="2097.894">25180 7966 6585 0,'0'0'832'0,"-23"-108"-440"16,6 51 1457-16,-7-8-841 0,1 15-296 16,-25 12-192-1,-8 10-64 1,-41 12-88-16,-54 16-136 15,-55 32-136-15,-26 38-72 0,1 28 48 16,7 19 32-16,42 13 0 16,15 20 56-16,31 24 88 0,32 17 257 15,40 3-249 1,41-1-152-16,23-15-80 16,56-19 32-16,39-20-40 15,40-28 32-15,26-25-40 0,21-34 120 16,2-34-128-16,6-18-168 0,10-51 120 15,-1-37-216-15,1-43-801 32,-9-27 553-32,-7-36 232 15,-34-19 264-15,-30-9-496 0,-49 5 512 16,-63 19 424-16,-39 19 648 16,-72 14 1041-16,-48 19-337 0,-50 16-688 15,-30 32-647-15,-32 31-225 31,-16 45-216-31,-8 29-216 32,24 46-1369-32,65-2-2376 0,47 3-5905 0</inkml:trace>
  <inkml:trace contextRef="#ctx0" brushRef="#br0" timeOffset="57168.866">24303 9678 10562 0,'0'0'1080'0,"0"0"0"0,0 0 168 16,0 0 273-16,0 0-185 0,0 0-592 15,0-84 48-15,0 84-696 16,0 0-96-16,-16 23-320 16,-15 21 240-16,-33 35 72 0,-56 49 0 31,-40 53 8-31,-15 9 0 15,-7-3 72-15,29-31 40 0,50-51-64 16,24-19-48-16,23-29 56 16,9-7 136-16,-1 7-40 0,7 2-136 31,-7-7 41-31,17-13 87 16,6-11-112-16,17-12-32 0,-6-6-753 15,14-10-1055-15,-17-10-112 16,9-13-2201-16,0-2-4297 0</inkml:trace>
  <inkml:trace contextRef="#ctx0" brushRef="#br0" timeOffset="57485.145">22916 10693 11122 0,'0'0'1424'0,"0"0"-240"15,0 0 289-15,0 0-585 0,0 0-336 16,0 0-552-1,0 0-440 1,0 0 296-16,-64 73 144 0,41-6 0 16,-10 8 48-16,-6 6 88 0,0 4 96 15,8-5-16-15,-2-4-32 16,10-13-88 0,6-6 72-16,17-11-112 15,0-16 16-15,0-1-72 16,31-10 168-16,11-6 8 0,20-4-24 15,10-9-16-15,31 0-136 16,26-16-120-16,30-12-1176 0,-25 6-552 31,-29-1-2081-31</inkml:trace>
  <inkml:trace contextRef="#ctx0" brushRef="#br0" timeOffset="58115.008">24965 9531 10642 0,'0'0'1776'0,"0"0"-1192"0,0 0-536 0,0 0-32 15,0 0 624-15,111 168 25 16,-7-54-121-16,32 33 200 16,38 24 312-1,1-12-568-15,-7-16-280 16,-17-32-112-16,-31-29-88 15,-23-18 8-15,-35-19-16 0,-13-14 0 16,-9-3-120-16,-1 2-576 0,-8-12-488 16,-6-14-385-16,-9-4-1399 0,-16-4-4242 15</inkml:trace>
  <inkml:trace contextRef="#ctx0" brushRef="#br0" timeOffset="58453.274">26399 10137 12754 0,'0'0'1593'0,"0"0"-561"16,0 0 768-16,0 0-480 0,0 0-391 15,0 0-753-15,0 0-176 31,-25-34-240-31,50 75 240 16,14 16 40-16,17 20 56 0,0 5 8 16,8 10-40-16,17 0-56 0,-11 3 40 15,2-3-48-15,-16-6-248 16,-8-13-80 0,-17-13 96-16,-31-14 31 15,-48-6 33-15,-86-5 168 16,-58 0 8-16,-32 3 136 0,42-9-71 15,46-1-73-15,80-6-1161 16,25-12-5480-16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10-15T15:22:44.9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8781 2381,'25'0,"-25"0,49-25,1 25,-1 0,1 0,0 0,-1 0,1 0,0 0,-26 0,26 0,-25 0,0 0,-1 0,1 0,-25 0,25 0,-25 0,25 0,0 0,-1 0,-24 0,25 0,0 0,0 0,0 0,-1 0,1 0,-25 0,25 0,0 0,-25 0,49 0,-49 0,25 0,-25 0,25 0,-25 0,25 0,0 0,-25 0,24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10-20T10:49:11.5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3274 4226 6,'0'0'7,"0"0"-1,0 0 2,0 0-1,0 0-3,0 0-1,0 0 1,0 0-1,0 0 1,0 0-2,0 0 1,0 0-2,0 0 2,9 8-2,-9-8 0,11 0 1,-11 0 1,16 4-1,-6-4 0,-1 0 0,3 0 0,0 3 1,3-3 1,1 0-2,1 0 0,1 0 1,0 0-1,4 0 0,0 0 0,3 0 0,-2 0 0,4 0 1,-1 0-2,0 0 1,-2 0-1,4 0 1,-5 0-1,2 0 0,-1 0 0,4-3 0,-4 3 0,5 0 0,-3-5 0,2 5 0,-1 0-1,0-3 0,-2 3 1,0 0 0,2 0-1,-1 0 2,-1 0-1,3 0 1,-1 0 1,1 0-2,0 0 1,3 0-1,-1 0 1,2 0-1,-1-4 1,3 4-1,-3-5 0,4 5-1,-4-4 1,0 4 0,-1-3-1,-1 3 0,0 0 1,-1 0-1,-2 0 1,1 0-1,0 0 0,0 0 1,1 3-1,0-3 2,1 4-2,0-4 0,2 4 2,0-4-2,-1 3 1,-1-3 0,3 3-1,-2-3 1,-2 0-1,0 4 1,3-4-1,-4 0 0,1 0 1,0 4-1,-1-4 0,1 0 1,0 0-1,1 3 0,-2-3 1,0 0-1,1 0 0,-2 0 1,0 0-1,1 0 0,-1 0 0,-2 0 1,1 0-1,0 0 0,-1 0 0,2 0 0,-1 3 0,-2-3 1,2 0-1,1 0 0,1 4 0,0-4 0,1 0 0,-2 3 0,2-3 0,0 3 0,0-3 0,0 3 0,-1 1 0,0-2 1,3-2-1,-3 6 0,2-3 0,2 1 1,1-4-1,1 4 0,0-4 0,1 3 1,0-3-1,0 0 0,0 2 0,1-2 1,0 0-1,-1 0 0,-1 0 0,1 0 0,-3 0 0,-1 0 0,3 0 0,-4 0 0,1-4 1,-1 4-1,-2-5 0,3 5 0,-2-6 0,0 6 0,0-4 0,-1 4 0,1 0 0,-2-4 1,2 4-1,-1 0 0,-1-3 0,1 3 0,-2-3 0,2 3 0,0-2 0,0 2 0,-2 0 0,2 0 0,0 0 0,-1-5 0,3 5 0,-3 0 1,2 0-1,0 0 0,1-2 0,1 2 0,1 0 0,-1-3 0,0 3 1,0 0-1,-3 0 0,-2 0 0,-2 0 0,-1 0 0,-2 0 0,-3 0 1,0 3-1,-1-3 0,0 0 0,0 2 0,-2-2 1,5 0-1,-1 5 0,2-5 0,1 2 0,0-2 0,1 3 0,0-3 0,0 0 0,-3 0 1,-1 0-1,1 0 0,-1 0 0,-2 0 0,0 0 1,-1 0-1,0 0 0,-3 0 0,-1-3 1,-2 3-1,-9 0 0,13 0 1,-13 0-1,0 0 0,0 0 1,0 0-1,9 0 0,-9 0-1,0 0-2,0 0-1,0 0-9,0 0-27,0 0 1,0 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10-20T10:49:11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3022 6878 6,'0'0'7,"0"0"-1,0-8 2,0 8-1,0 0-2,0 0-1,0 0 0,0 0 0,0 0 1,0 0-1,0 0-2,0 0 1,0 0 0,0 0-1,0 0 0,0 0-1,0 0 0,0 0 0,10-9 0,-10 9 2,0 0-1,12-3 1,-12 3 0,12-4 1,-12 4-1,16-2 1,-7-1-2,4 3 2,-2-4-2,4 4 1,-2 0-2,3 0 0,0-3 0,2 3-1,0 0 2,3 0-2,-1 0 1,2 0 0,1 0 0,5 0 0,1 0 0,0 0 1,4-3-2,0 3 1,2 0-1,2 0 2,-2 0-1,2 0-1,0-4 0,0 4 2,2-3-2,1 3 0,-2 0 0,1-3 0,0 3 0,1-4 0,0 4 0,2-3 0,-3 3 0,-1-2 1,2 2-1,0 0 0,-2-5 0,-2 5 1,2 0-1,-3 0 0,-1 0 0,-2 0 0,1 0 0,-2 5 0,0-5 0,0 2 0,-1-2 0,-1 0 0,1 0 0,-1 0 0,2 0 1,-1 0-1,2 0 0,-1 0 1,2 0 0,2 0-1,-2-2 1,2 2 0,-2 0 0,3 0 1,1 0-1,0 0 0,0 0 1,0 0-1,0 0 0,1-5 1,2 5 0,0 0-1,0 0 0,-1 0 0,2 0 0,0 0 0,0 0-1,-1 0 1,0 0 0,-3 0-1,3 0 1,-2 0-1,-2 0 0,0 0 1,0 0-1,-1 0 1,1 0-1,1 0 0,0 0 1,2-2-1,-2 2 0,2-3 1,-1 3-1,2 0 0,-2-3 1,0 3-1,0 0 0,-3 0 0,1 0 1,-3 0-1,1 0 0,-3 0 0,0 0 1,-3 0-1,2 3 0,-4-3 0,1 4 0,-2-4 0,-3 6 1,2-4-1,-3 1 0,1 0 0,-2 1 0,1-2 0,-2 3 1,-1-2-1,1 0 0,-1-3 0,-2 4 0,2-4 1,-2 4-1,0-4 0,0 0 0,2 0 0,-2 0 0,1 0 0,0 0 1,0 0-1,0 0 0,0 0 0,3 0 0,-2 0 0,0 0 0,1 0 1,3 0-1,-1 0 0,0 0 0,3 3 1,0-3-1,2 0 1,0 0-1,2 3 1,-2-3-1,2 0 1,3 4-1,-3-4 0,6 2 0,-3-2 1,0 3-1,3-3 0,0 0 0,-2 4 1,-1-4-1,2 0 0,-2 0 1,-1 0-1,1 0 0,-1 0 0,0 0 1,-2 0-1,2 0 0,-2 0 0,0 0 0,-3 0 1,1 0-1,-1-4 0,0 4 0,1 0 0,-2 0 0,2 0 0,0 0 0,2-3 0,0 3 0,0 0 0,1-4 0,0 4 1,-1-3-1,2 3 0,-1-4 0,-2 4 0,4-5 0,-2 5 0,1 0 0,-2-3 0,1 3 0,0 0 1,-1 0-1,-1 0 0,0-2 0,-4 2 0,3 0 0,-1 0 0,-2 0 0,2 0 0,-1 0 0,-2 0 0,3 0 0,-3 0 0,2 0 0,-2 0 0,1 0 0,1 0 0,0 0 0,-1 0 0,0-3 0,1 3 0,-3-4 0,3 4 0,0-3 0,-1 3 2,-2-6-2,1 3 0,0 0 0,-4 1 0,-1 2 0,-3-5 0,0 5 0,-3 0 0,-2-3 0,-9 3 0,14 0-2,-14 0 2,0 0 0,9 0 0,-9 0-1,0 0 0,0 0-2,0 0-1,0 0-4,0 0-15,0 0-17,-9 3 0,9-3-1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10-20T10:49:11.5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1761 9373 9,'0'0'15,"0"0"0,0 0-2,0 0-1,0 0-2,0 0-1,0 0-1,0 0-1,0 0-1,0 0-1,0 0-1,0 0-1,0 0 0,10-5 2,-10 5-1,0 0-1,10-3 1,3 3-2,-4-5 1,7 5 0,-1-9 2,6 5-4,1-2 2,4-3-2,1 2 1,1-1-1,8 1 0,-1 0 0,6-1 0,-1 3-1,3-2 1,-1 5-1,0-3 0,2 5 0,-5-7 1,1 7-1,2-4 0,1 4 0,0-4 0,-2 4 0,4-3 0,0 3 1,4 0-1,2-3 0,-3 3 0,3 0 1,0 0-1,2 0 1,-1 0-1,2 0 1,-1 0-1,-2 0 0,-1 0 1,0 0-1,-2 4 0,1-4 0,0 5 0,-2-5 1,2 4-1,-1-4 1,0 5-1,-3-5 1,3 3 0,-1-3-1,-1 5 1,-2-5-1,0 0 1,2 0-1,-2 0 1,1 0-1,-3 0 1,0 0-1,0 2 1,-1-2-1,-2 0 1,1 3-1,-3-3 1,0 4 0,0-4-1,0 3 2,-3-3-2,3 3 1,-3-3-1,0 3 1,0-3-1,0 5 1,1-2-1,-1-3 1,1 6 0,-1-6-1,3 6 1,-2-1-1,1-2 0,1 2 1,-3-1-1,1 1 0,-2-2 0,2 2 1,0-1-1,1-1 0,1 1 0,1 1 0,0-2 0,2 1 0,0-1 0,3 0 0,-1 1 0,2-1 1,1-3-1,0 3 0,-2-3 1,3 4-1,1-4 0,-1 0 0,0 0 0,-1 0 0,-2 0 0,4 0 0,-1 2 0,-1-2 0,1 0 0,0 0 0,1 3 0,0-3 0,0 0 0,-2 0 1,0 0-1,3 0 0,-2 0 0,-1 4 0,0-4 0,-1 0 0,3 0 0,-4 0 0,4 3 0,-3-3 0,1 0 0,-2 3 0,1-3 0,0 0 0,-3 0 0,1 0 0,-1 0 0,-1 0 0,0 0 0,-2 0 0,2 0 0,-1 0 0,-1-3 0,2 3 0,-2-3 0,-1 3 0,3-5 0,-2 1 0,1 4 0,-2-5 0,1 3 0,0-1 0,0-1 0,-1-1 0,-1 1 0,1 0 0,-2-1 0,-1 1 0,2-1 0,-2 2 0,1-1 0,-2 4 0,-1-5 0,0 5 0,1 0 0,-2 0-1,0 0 1,0 0 0,-1 0 0,-2 5 0,2-5 0,-2 0 0,-1 4 0,0-4 1,2 0-1,-1 0 0,2 0 0,-1 0 0,2-3 0,0 3 0,1-6 1,1 6-1,-2-3 0,1 3 0,-2-4 0,1 0 0,-3 4 0,0-4 0,-1 4 0,-3-2 0,-3 2 0,-2-4 0,0 4 0,-2-3 0,-2 3 0,-2 0 0,1 0 0,-2 0 0,0 0 0,0 0 0,-1 0 0,-3 0 0,2 0 0,-10 0 0,15 0 0,-15 0 0,12 4 0,-12-4 0,9 0 0,-9 0 1,0 0-1,12 0 0,-12 0 0,0 0 0,10 0 0,-10 0 0,0 0 0,0 0-1,9 0 1,-9 0 0,0 0 0,0 0 0,0 0 0,0 0 0,0 0-1,0 0-1,0 0-2,0 0-6,0 0-24,0-11-7,0 11-1,-7-18-1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10-20T10:49:11.5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3274 4226 6,'0'0'7,"0"0"-1,0 0 2,0 0-1,0 0-3,0 0-1,0 0 1,0 0-1,0 0 1,0 0-2,0 0 1,0 0-2,0 0 2,9 8-2,-9-8 0,11 0 1,-11 0 1,16 4-1,-6-4 0,-1 0 0,3 0 0,0 3 1,3-3 1,1 0-2,1 0 0,1 0 1,0 0-1,4 0 0,0 0 0,3 0 0,-2 0 0,4 0 1,-1 0-2,0 0 1,-2 0-1,4 0 1,-5 0-1,2 0 0,-1 0 0,4-3 0,-4 3 0,5 0 0,-3-5 0,2 5 0,-1 0-1,0-3 0,-2 3 1,0 0 0,2 0-1,-1 0 2,-1 0-1,3 0 1,-1 0 1,1 0-2,0 0 1,3 0-1,-1 0 1,2 0-1,-1-4 1,3 4-1,-3-5 0,4 5-1,-4-4 1,0 4 0,-1-3-1,-1 3 0,0 0 1,-1 0-1,-2 0 1,1 0-1,0 0 0,0 0 1,1 3-1,0-3 2,1 4-2,0-4 0,2 4 2,0-4-2,-1 3 1,-1-3 0,3 3-1,-2-3 1,-2 0-1,0 4 1,3-4-1,-4 0 0,1 0 1,0 4-1,-1-4 0,1 0 1,0 0-1,1 3 0,-2-3 1,0 0-1,1 0 0,-2 0 1,0 0-1,1 0 0,-1 0 0,-2 0 1,1 0-1,0 0 0,-1 0 0,2 0 0,-1 3 0,-2-3 1,2 0-1,1 0 0,1 4 0,0-4 0,1 0 0,-2 3 0,2-3 0,0 3 0,0-3 0,0 3 0,-1 1 0,0-2 1,3-2-1,-3 6 0,2-3 0,2 1 1,1-4-1,1 4 0,0-4 0,1 3 1,0-3-1,0 0 0,0 2 0,1-2 1,0 0-1,-1 0 0,-1 0 0,1 0 0,-3 0 0,-1 0 0,3 0 0,-4 0 0,1-4 1,-1 4-1,-2-5 0,3 5 0,-2-6 0,0 6 0,0-4 0,-1 4 0,1 0 0,-2-4 1,2 4-1,-1 0 0,-1-3 0,1 3 0,-2-3 0,2 3 0,0-2 0,0 2 0,-2 0 0,2 0 0,0 0 0,-1-5 0,3 5 0,-3 0 1,2 0-1,0 0 0,1-2 0,1 2 0,1 0 0,-1-3 0,0 3 1,0 0-1,-3 0 0,-2 0 0,-2 0 0,-1 0 0,-2 0 0,-3 0 1,0 3-1,-1-3 0,0 0 0,0 2 0,-2-2 1,5 0-1,-1 5 0,2-5 0,1 2 0,0-2 0,1 3 0,0-3 0,0 0 0,-3 0 1,-1 0-1,1 0 0,-1 0 0,-2 0 0,0 0 1,-1 0-1,0 0 0,-3 0 0,-1-3 1,-2 3-1,-9 0 0,13 0 1,-13 0-1,0 0 0,0 0 1,0 0-1,9 0 0,-9 0-1,0 0-2,0 0-1,0 0-9,0 0-27,0 0 1,0 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6-10-20T10:49:11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3022 6878 6,'0'0'7,"0"0"-1,0-8 2,0 8-1,0 0-2,0 0-1,0 0 0,0 0 0,0 0 1,0 0-1,0 0-2,0 0 1,0 0 0,0 0-1,0 0 0,0 0-1,0 0 0,0 0 0,10-9 0,-10 9 2,0 0-1,12-3 1,-12 3 0,12-4 1,-12 4-1,16-2 1,-7-1-2,4 3 2,-2-4-2,4 4 1,-2 0-2,3 0 0,0-3 0,2 3-1,0 0 2,3 0-2,-1 0 1,2 0 0,1 0 0,5 0 0,1 0 0,0 0 1,4-3-2,0 3 1,2 0-1,2 0 2,-2 0-1,2 0-1,0-4 0,0 4 2,2-3-2,1 3 0,-2 0 0,1-3 0,0 3 0,1-4 0,0 4 0,2-3 0,-3 3 0,-1-2 1,2 2-1,0 0 0,-2-5 0,-2 5 1,2 0-1,-3 0 0,-1 0 0,-2 0 0,1 0 0,-2 5 0,0-5 0,0 2 0,-1-2 0,-1 0 0,1 0 0,-1 0 0,2 0 1,-1 0-1,2 0 0,-1 0 1,2 0 0,2 0-1,-2-2 1,2 2 0,-2 0 0,3 0 1,1 0-1,0 0 0,0 0 1,0 0-1,0 0 0,1-5 1,2 5 0,0 0-1,0 0 0,-1 0 0,2 0 0,0 0 0,0 0-1,-1 0 1,0 0 0,-3 0-1,3 0 1,-2 0-1,-2 0 0,0 0 1,0 0-1,-1 0 1,1 0-1,1 0 0,0 0 1,2-2-1,-2 2 0,2-3 1,-1 3-1,2 0 0,-2-3 1,0 3-1,0 0 0,-3 0 0,1 0 1,-3 0-1,1 0 0,-3 0 0,0 0 1,-3 0-1,2 3 0,-4-3 0,1 4 0,-2-4 0,-3 6 1,2-4-1,-3 1 0,1 0 0,-2 1 0,1-2 0,-2 3 1,-1-2-1,1 0 0,-1-3 0,-2 4 0,2-4 1,-2 4-1,0-4 0,0 0 0,2 0 0,-2 0 0,1 0 0,0 0 1,0 0-1,0 0 0,0 0 0,3 0 0,-2 0 0,0 0 0,1 0 1,3 0-1,-1 0 0,0 0 0,3 3 1,0-3-1,2 0 1,0 0-1,2 3 1,-2-3-1,2 0 1,3 4-1,-3-4 0,6 2 0,-3-2 1,0 3-1,3-3 0,0 0 0,-2 4 1,-1-4-1,2 0 0,-2 0 1,-1 0-1,1 0 0,-1 0 0,0 0 1,-2 0-1,2 0 0,-2 0 0,0 0 0,-3 0 1,1 0-1,-1-4 0,0 4 0,1 0 0,-2 0 0,2 0 0,0 0 0,2-3 0,0 3 0,0 0 0,1-4 0,0 4 1,-1-3-1,2 3 0,-1-4 0,-2 4 0,4-5 0,-2 5 0,1 0 0,-2-3 0,1 3 0,0 0 1,-1 0-1,-1 0 0,0-2 0,-4 2 0,3 0 0,-1 0 0,-2 0 0,2 0 0,-1 0 0,-2 0 0,3 0 0,-3 0 0,2 0 0,-2 0 0,1 0 0,1 0 0,0 0 0,-1 0 0,0-3 0,1 3 0,-3-4 0,3 4 0,0-3 0,-1 3 2,-2-6-2,1 3 0,0 0 0,-4 1 0,-1 2 0,-3-5 0,0 5 0,-3 0 0,-2-3 0,-9 3 0,14 0-2,-14 0 2,0 0 0,9 0 0,-9 0-1,0 0 0,0 0-2,0 0-1,0 0-4,0 0-15,0 0-17,-9 3 0,9-3-1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7F768-F3F9-4457-804F-6ABC09BA6AAE}" type="datetimeFigureOut">
              <a:rPr lang="en-SG" smtClean="0"/>
              <a:t>10/4/2021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E8ED-066F-43C5-831E-8D5109D6CA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61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0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94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82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98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54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534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617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665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293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06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657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70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293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48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02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01AC-F736-4862-BB67-E40447C107C0}" type="slidenum">
              <a:rPr lang="en-SG" smtClean="0">
                <a:solidFill>
                  <a:prstClr val="black"/>
                </a:solidFill>
              </a:rPr>
              <a:pPr/>
              <a:t>6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01AC-F736-4862-BB67-E40447C107C0}" type="slidenum">
              <a:rPr lang="en-SG" smtClean="0">
                <a:solidFill>
                  <a:prstClr val="black"/>
                </a:solidFill>
              </a:rPr>
              <a:pPr/>
              <a:t>7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6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41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EE8ED-066F-43C5-831E-8D5109D6CAF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08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3BC9-0CDE-49E6-B190-C817C91A36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39BC-C1D9-45E2-A2C6-9B2B37B7AA4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8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1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6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9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1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7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24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45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3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53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62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7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83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00" y="457201"/>
            <a:ext cx="497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FFFF00"/>
                </a:solidFill>
              </a:rPr>
              <a:t>Kahoot</a:t>
            </a:r>
            <a:r>
              <a:rPr lang="en-US" sz="4400" b="1" dirty="0">
                <a:solidFill>
                  <a:srgbClr val="FFFF00"/>
                </a:solidFill>
              </a:rPr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3387646885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93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93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44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84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37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730" y="1624238"/>
            <a:ext cx="10082540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99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69642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5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300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83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68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29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2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623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968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8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27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395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587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9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48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8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5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583499" y="620689"/>
            <a:ext cx="208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>
                    <a:lumMod val="85000"/>
                  </a:prstClr>
                </a:solidFill>
              </a:rPr>
              <a:t>Validation</a:t>
            </a:r>
            <a:endParaRPr lang="en-SG" sz="24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40150" y="620689"/>
            <a:ext cx="245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>
                    <a:lumMod val="85000"/>
                  </a:prstClr>
                </a:solidFill>
              </a:rPr>
              <a:t>Verification</a:t>
            </a:r>
            <a:endParaRPr lang="en-SG" sz="24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1424" y="1124745"/>
            <a:ext cx="4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>
                    <a:lumMod val="85000"/>
                  </a:prstClr>
                </a:solidFill>
              </a:rPr>
              <a:t>Acceptance testing</a:t>
            </a:r>
            <a:endParaRPr lang="en-SG" sz="24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367808" y="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prstClr val="white">
                    <a:lumMod val="65000"/>
                  </a:prstClr>
                </a:solidFill>
              </a:rPr>
              <a:t>[Quality Assurance]</a:t>
            </a:r>
            <a:endParaRPr lang="en-SG" sz="1800" b="1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Content Placeholder 3" descr="ipadAppFolder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243840" y="404665"/>
            <a:ext cx="12700000" cy="6252871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 userDrawn="1"/>
        </p:nvSpPr>
        <p:spPr>
          <a:xfrm>
            <a:off x="4175787" y="494258"/>
            <a:ext cx="393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</a:rPr>
              <a:t>Other QA techniques</a:t>
            </a:r>
            <a:endParaRPr lang="en-SG" sz="24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31371" y="1052737"/>
            <a:ext cx="1137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Code reviews • </a:t>
            </a:r>
            <a:r>
              <a:rPr lang="en-US" sz="2400" dirty="0">
                <a:solidFill>
                  <a:srgbClr val="FFFF00"/>
                </a:solidFill>
              </a:rPr>
              <a:t>static analysis 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• formal methods• …</a:t>
            </a:r>
            <a:endParaRPr lang="en-SG" sz="2400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0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0.xml"/><Relationship Id="rId5" Type="http://schemas.openxmlformats.org/officeDocument/2006/relationships/image" Target="../media/image14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2.xml"/><Relationship Id="rId5" Type="http://schemas.openxmlformats.org/officeDocument/2006/relationships/image" Target="../media/image26.emf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4.xml"/><Relationship Id="rId5" Type="http://schemas.openxmlformats.org/officeDocument/2006/relationships/image" Target="../media/image26.emf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5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15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8" Type="http://schemas.openxmlformats.org/officeDocument/2006/relationships/image" Target="../media/image80.emf"/><Relationship Id="rId3" Type="http://schemas.openxmlformats.org/officeDocument/2006/relationships/image" Target="../media/image5.png"/><Relationship Id="rId21" Type="http://schemas.openxmlformats.org/officeDocument/2006/relationships/image" Target="../media/image90.emf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17.xml"/><Relationship Id="rId19" Type="http://schemas.openxmlformats.org/officeDocument/2006/relationships/customXml" Target="../ink/ink20.xml"/><Relationship Id="rId4" Type="http://schemas.openxmlformats.org/officeDocument/2006/relationships/image" Target="../media/image12.wmf"/><Relationship Id="rId9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8" Type="http://schemas.openxmlformats.org/officeDocument/2006/relationships/image" Target="../media/image160.emf"/><Relationship Id="rId26" Type="http://schemas.openxmlformats.org/officeDocument/2006/relationships/image" Target="../media/image130.emf"/><Relationship Id="rId3" Type="http://schemas.openxmlformats.org/officeDocument/2006/relationships/image" Target="../media/image5.png"/><Relationship Id="rId21" Type="http://schemas.openxmlformats.org/officeDocument/2006/relationships/customXml" Target="../ink/ink27.xml"/><Relationship Id="rId7" Type="http://schemas.openxmlformats.org/officeDocument/2006/relationships/customXml" Target="../ink/ink23.xml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0.emf"/><Relationship Id="rId20" Type="http://schemas.openxmlformats.org/officeDocument/2006/relationships/image" Target="../media/image170.emf"/><Relationship Id="rId29" Type="http://schemas.openxmlformats.org/officeDocument/2006/relationships/image" Target="../media/image14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2.xml"/><Relationship Id="rId23" Type="http://schemas.openxmlformats.org/officeDocument/2006/relationships/customXml" Target="../ink/ink28.xml"/><Relationship Id="rId28" Type="http://schemas.openxmlformats.org/officeDocument/2006/relationships/customXml" Target="../ink/ink30.xml"/><Relationship Id="rId19" Type="http://schemas.openxmlformats.org/officeDocument/2006/relationships/customXml" Target="../ink/ink26.xml"/><Relationship Id="rId4" Type="http://schemas.openxmlformats.org/officeDocument/2006/relationships/image" Target="../media/image12.wmf"/><Relationship Id="rId9" Type="http://schemas.openxmlformats.org/officeDocument/2006/relationships/customXml" Target="../ink/ink24.xml"/><Relationship Id="rId22" Type="http://schemas.openxmlformats.org/officeDocument/2006/relationships/image" Target="../media/image180.emf"/><Relationship Id="rId27" Type="http://schemas.openxmlformats.org/officeDocument/2006/relationships/customXml" Target="../ink/ink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7.xml"/><Relationship Id="rId5" Type="http://schemas.openxmlformats.org/officeDocument/2006/relationships/image" Target="../media/image14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0005" y="2598742"/>
            <a:ext cx="7033478" cy="571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0005" y="1435371"/>
            <a:ext cx="4873810" cy="571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0006" y="843455"/>
            <a:ext cx="8911988" cy="57947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No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po</a:t>
            </a:r>
            <a:r>
              <a:rPr lang="en-US" sz="3200" b="1" dirty="0" err="1">
                <a:solidFill>
                  <a:prstClr val="black"/>
                </a:solidFill>
                <a:latin typeface="Calibri"/>
              </a:rPr>
              <a:t>llEV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 session today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dirty="0" err="1">
                <a:solidFill>
                  <a:schemeClr val="tx1"/>
                </a:solidFill>
                <a:effectLst/>
                <a:latin typeface="Calibri"/>
              </a:rPr>
              <a:t>Examsoft</a:t>
            </a:r>
            <a:r>
              <a:rPr lang="en-US" sz="3200" b="1" dirty="0">
                <a:solidFill>
                  <a:schemeClr val="tx1"/>
                </a:solidFill>
                <a:effectLst/>
                <a:latin typeface="Calibri"/>
              </a:rPr>
              <a:t> briefing followed by lecture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40677"/>
            <a:ext cx="7772400" cy="5872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CS2113/T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– Lecture 12</a:t>
            </a:r>
          </a:p>
        </p:txBody>
      </p:sp>
      <p:sp>
        <p:nvSpPr>
          <p:cNvPr id="6" name="Rounded Rectangle 5"/>
          <p:cNvSpPr/>
          <p:nvPr/>
        </p:nvSpPr>
        <p:spPr>
          <a:xfrm rot="5400000">
            <a:off x="8900833" y="3096176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-2625519" y="3096177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133E8-CFFF-4693-BD38-83EF3582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55" y="368780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BB893-2B0B-416D-9979-ACBE9A2EE79B}"/>
              </a:ext>
            </a:extLst>
          </p:cNvPr>
          <p:cNvSpPr txBox="1"/>
          <p:nvPr/>
        </p:nvSpPr>
        <p:spPr>
          <a:xfrm>
            <a:off x="7788274" y="6153568"/>
            <a:ext cx="223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Archipelago session</a:t>
            </a:r>
          </a:p>
        </p:txBody>
      </p:sp>
    </p:spTree>
    <p:extLst>
      <p:ext uri="{BB962C8B-B14F-4D97-AF65-F5344CB8AC3E}">
        <p14:creationId xmlns:p14="http://schemas.microsoft.com/office/powerpoint/2010/main" val="3133630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76866" y="4267201"/>
            <a:ext cx="543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do we </a:t>
            </a:r>
            <a:r>
              <a:rPr lang="en-US" sz="2400" b="1" dirty="0">
                <a:solidFill>
                  <a:srgbClr val="FFFF00"/>
                </a:solidFill>
              </a:rPr>
              <a:t>integration test </a:t>
            </a:r>
            <a:r>
              <a:rPr lang="en-US" sz="2400" b="1" dirty="0">
                <a:solidFill>
                  <a:schemeClr val="bg1"/>
                </a:solidFill>
              </a:rPr>
              <a:t>this method?</a:t>
            </a:r>
            <a:endParaRPr lang="en-SG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5"/>
              <p14:cNvContentPartPr/>
              <p14:nvPr/>
            </p14:nvContentPartPr>
            <p14:xfrm>
              <a:off x="2702640" y="1517040"/>
              <a:ext cx="1714680" cy="26280"/>
            </p14:xfrm>
          </p:contentPart>
        </mc:Choice>
        <mc:Fallback xmlns="">
          <p:pic>
            <p:nvPicPr>
              <p:cNvPr id="19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920" y="1447920"/>
                <a:ext cx="1744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6"/>
              <p14:cNvContentPartPr/>
              <p14:nvPr/>
            </p14:nvContentPartPr>
            <p14:xfrm>
              <a:off x="2611920" y="2450520"/>
              <a:ext cx="2226600" cy="25920"/>
            </p14:xfrm>
          </p:contentPart>
        </mc:Choice>
        <mc:Fallback xmlns="">
          <p:pic>
            <p:nvPicPr>
              <p:cNvPr id="24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120" y="2369160"/>
                <a:ext cx="2257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7"/>
              <p14:cNvContentPartPr/>
              <p14:nvPr/>
            </p14:nvContentPartPr>
            <p14:xfrm>
              <a:off x="2157960" y="3331800"/>
              <a:ext cx="2602080" cy="55080"/>
            </p14:xfrm>
          </p:contentPart>
        </mc:Choice>
        <mc:Fallback xmlns="">
          <p:pic>
            <p:nvPicPr>
              <p:cNvPr id="25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2840" y="3254040"/>
                <a:ext cx="263916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/>
          <p:cNvGrpSpPr/>
          <p:nvPr/>
        </p:nvGrpSpPr>
        <p:grpSpPr>
          <a:xfrm>
            <a:off x="1844210" y="5006370"/>
            <a:ext cx="5470990" cy="1569660"/>
            <a:chOff x="338998" y="4221540"/>
            <a:chExt cx="5470990" cy="1569660"/>
          </a:xfrm>
        </p:grpSpPr>
        <p:sp>
          <p:nvSpPr>
            <p:cNvPr id="27" name="Rectangle 26"/>
            <p:cNvSpPr/>
            <p:nvPr/>
          </p:nvSpPr>
          <p:spPr>
            <a:xfrm>
              <a:off x="338998" y="5410200"/>
              <a:ext cx="171840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998" y="4221540"/>
              <a:ext cx="547099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b="1" dirty="0">
                  <a:solidFill>
                    <a:srgbClr val="FFFF00"/>
                  </a:solidFill>
                </a:rPr>
                <a:t>Integration tests </a:t>
              </a:r>
              <a:r>
                <a:rPr lang="en-SG" sz="2400" dirty="0">
                  <a:solidFill>
                    <a:prstClr val="white"/>
                  </a:solidFill>
                </a:rPr>
                <a:t>are choreography tests. They do not test components. </a:t>
              </a:r>
              <a:br>
                <a:rPr lang="en-SG" sz="2400" dirty="0">
                  <a:solidFill>
                    <a:prstClr val="white"/>
                  </a:solidFill>
                </a:rPr>
              </a:br>
              <a:r>
                <a:rPr lang="en-SG" sz="2400" dirty="0">
                  <a:solidFill>
                    <a:prstClr val="white"/>
                  </a:solidFill>
                </a:rPr>
                <a:t>They test how well the assembly of </a:t>
              </a:r>
              <a:br>
                <a:rPr lang="en-SG" sz="2400" dirty="0">
                  <a:solidFill>
                    <a:prstClr val="white"/>
                  </a:solidFill>
                </a:rPr>
              </a:br>
              <a:r>
                <a:rPr lang="en-SG" sz="2400" dirty="0">
                  <a:solidFill>
                    <a:srgbClr val="00B0F0"/>
                  </a:solidFill>
                </a:rPr>
                <a:t>components</a:t>
              </a:r>
              <a:r>
                <a:rPr lang="en-SG" sz="2400" dirty="0">
                  <a:solidFill>
                    <a:prstClr val="white"/>
                  </a:solidFill>
                </a:rPr>
                <a:t>  dance together.</a:t>
              </a:r>
            </a:p>
          </p:txBody>
        </p:sp>
      </p:grp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60417"/>
              </p:ext>
            </p:extLst>
          </p:nvPr>
        </p:nvGraphicFramePr>
        <p:xfrm>
          <a:off x="8229600" y="3657600"/>
          <a:ext cx="2819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   ”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Length==41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Length==50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Length==40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3033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8182455" y="3464560"/>
            <a:ext cx="2580861" cy="3352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67600" y="1173033"/>
            <a:ext cx="312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do we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unit test this method?</a:t>
            </a:r>
            <a:endParaRPr lang="en-SG" sz="2400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77199" y="2002928"/>
            <a:ext cx="3124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prstClr val="white"/>
                </a:solidFill>
              </a:rPr>
              <a:t>If </a:t>
            </a:r>
            <a:r>
              <a:rPr lang="en-SG" sz="2400" b="1" dirty="0">
                <a:solidFill>
                  <a:srgbClr val="FFFF00"/>
                </a:solidFill>
              </a:rPr>
              <a:t>Unit testing </a:t>
            </a:r>
            <a:r>
              <a:rPr lang="en-SG" sz="2400" dirty="0">
                <a:solidFill>
                  <a:prstClr val="white"/>
                </a:solidFill>
              </a:rPr>
              <a:t>, we should use stubs for dependencies </a:t>
            </a:r>
            <a:r>
              <a:rPr lang="en-SG" sz="20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isValidName</a:t>
            </a:r>
            <a:r>
              <a:rPr lang="en-SG" sz="2000" dirty="0">
                <a:solidFill>
                  <a:prstClr val="white"/>
                </a:solidFill>
              </a:rPr>
              <a:t> </a:t>
            </a:r>
            <a:r>
              <a:rPr lang="en-SG" sz="2400" dirty="0">
                <a:solidFill>
                  <a:prstClr val="white"/>
                </a:solidFill>
              </a:rPr>
              <a:t>etc.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669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Eq. partitions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603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invalid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5710" y="495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exists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553212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new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36766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Values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8630" y="4419600"/>
            <a:ext cx="25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Any invalid e.g. null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8310" y="4953000"/>
            <a:ext cx="41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Any existing  name e.g. “existing guy”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55742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Any valid new name e.g. “new guy”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4981972"/>
            <a:ext cx="9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name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6336268"/>
            <a:ext cx="9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score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6336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any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63784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any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10200" y="3676640"/>
            <a:ext cx="0" cy="31813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81400" y="3669269"/>
            <a:ext cx="0" cy="31813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4045971"/>
            <a:ext cx="6553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6172200"/>
            <a:ext cx="6553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669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Eq. partitions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603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invalid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5710" y="495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exists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553212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new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36766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Values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8630" y="4419600"/>
            <a:ext cx="25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Any invalid e.g. null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8310" y="4953000"/>
            <a:ext cx="41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>
                    <a:lumMod val="40000"/>
                    <a:lumOff val="60000"/>
                  </a:srgbClr>
                </a:solidFill>
              </a:rPr>
              <a:t>Any existing  name e.g. “existing guy”</a:t>
            </a:r>
            <a:endParaRPr lang="en-SG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55742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Any valid new name e.g. “new guy”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4981972"/>
            <a:ext cx="9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name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6336268"/>
            <a:ext cx="9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score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6336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any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63784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>
                    <a:lumMod val="60000"/>
                    <a:lumOff val="40000"/>
                  </a:srgbClr>
                </a:solidFill>
              </a:rPr>
              <a:t>any</a:t>
            </a:r>
            <a:endParaRPr lang="en-SG" dirty="0">
              <a:solidFill>
                <a:srgbClr val="9BBB59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10200" y="3676640"/>
            <a:ext cx="0" cy="31813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81400" y="3669269"/>
            <a:ext cx="0" cy="31813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4045971"/>
            <a:ext cx="65532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6172200"/>
            <a:ext cx="6553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63877"/>
              </p:ext>
            </p:extLst>
          </p:nvPr>
        </p:nvGraphicFramePr>
        <p:xfrm>
          <a:off x="8229600" y="3498612"/>
          <a:ext cx="3469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“new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guy”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 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success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-3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“existing guy”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95400" y="-457200"/>
            <a:ext cx="6019800" cy="754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3074" name="Picture 2" descr="http://c69282.r82.cf3.rackcdn.com/finger_tak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" r="14379" b="-1"/>
          <a:stretch/>
        </p:blipFill>
        <p:spPr bwMode="auto">
          <a:xfrm>
            <a:off x="1371600" y="3093721"/>
            <a:ext cx="5005138" cy="3830891"/>
          </a:xfrm>
          <a:prstGeom prst="rect">
            <a:avLst/>
          </a:prstGeom>
          <a:solidFill>
            <a:schemeClr val="bg1"/>
          </a:solidFill>
          <a:effectLst>
            <a:softEdge rad="12700"/>
          </a:effectLst>
        </p:spPr>
      </p:pic>
      <p:sp>
        <p:nvSpPr>
          <p:cNvPr id="23" name="Freeform 22"/>
          <p:cNvSpPr/>
          <p:nvPr/>
        </p:nvSpPr>
        <p:spPr>
          <a:xfrm rot="895767">
            <a:off x="7709946" y="4815362"/>
            <a:ext cx="2774935" cy="2244936"/>
          </a:xfrm>
          <a:custGeom>
            <a:avLst/>
            <a:gdLst>
              <a:gd name="connsiteX0" fmla="*/ 1229194 w 4332158"/>
              <a:gd name="connsiteY0" fmla="*/ 4017364 h 4047345"/>
              <a:gd name="connsiteX1" fmla="*/ 1229194 w 4332158"/>
              <a:gd name="connsiteY1" fmla="*/ 4017364 h 4047345"/>
              <a:gd name="connsiteX2" fmla="*/ 1334125 w 4332158"/>
              <a:gd name="connsiteY2" fmla="*/ 3043004 h 4047345"/>
              <a:gd name="connsiteX3" fmla="*/ 1439056 w 4332158"/>
              <a:gd name="connsiteY3" fmla="*/ 2773181 h 4047345"/>
              <a:gd name="connsiteX4" fmla="*/ 1394085 w 4332158"/>
              <a:gd name="connsiteY4" fmla="*/ 2623279 h 4047345"/>
              <a:gd name="connsiteX5" fmla="*/ 554636 w 4332158"/>
              <a:gd name="connsiteY5" fmla="*/ 2758191 h 4047345"/>
              <a:gd name="connsiteX6" fmla="*/ 209862 w 4332158"/>
              <a:gd name="connsiteY6" fmla="*/ 2728210 h 4047345"/>
              <a:gd name="connsiteX7" fmla="*/ 0 w 4332158"/>
              <a:gd name="connsiteY7" fmla="*/ 2503358 h 4047345"/>
              <a:gd name="connsiteX8" fmla="*/ 59961 w 4332158"/>
              <a:gd name="connsiteY8" fmla="*/ 2248525 h 4047345"/>
              <a:gd name="connsiteX9" fmla="*/ 374754 w 4332158"/>
              <a:gd name="connsiteY9" fmla="*/ 1948722 h 4047345"/>
              <a:gd name="connsiteX10" fmla="*/ 554636 w 4332158"/>
              <a:gd name="connsiteY10" fmla="*/ 1888761 h 4047345"/>
              <a:gd name="connsiteX11" fmla="*/ 419725 w 4332158"/>
              <a:gd name="connsiteY11" fmla="*/ 1783830 h 4047345"/>
              <a:gd name="connsiteX12" fmla="*/ 419725 w 4332158"/>
              <a:gd name="connsiteY12" fmla="*/ 1603948 h 4047345"/>
              <a:gd name="connsiteX13" fmla="*/ 194872 w 4332158"/>
              <a:gd name="connsiteY13" fmla="*/ 1558977 h 4047345"/>
              <a:gd name="connsiteX14" fmla="*/ 434715 w 4332158"/>
              <a:gd name="connsiteY14" fmla="*/ 1274164 h 4047345"/>
              <a:gd name="connsiteX15" fmla="*/ 674558 w 4332158"/>
              <a:gd name="connsiteY15" fmla="*/ 1169233 h 4047345"/>
              <a:gd name="connsiteX16" fmla="*/ 584617 w 4332158"/>
              <a:gd name="connsiteY16" fmla="*/ 1094282 h 4047345"/>
              <a:gd name="connsiteX17" fmla="*/ 749508 w 4332158"/>
              <a:gd name="connsiteY17" fmla="*/ 914400 h 4047345"/>
              <a:gd name="connsiteX18" fmla="*/ 1109272 w 4332158"/>
              <a:gd name="connsiteY18" fmla="*/ 899410 h 4047345"/>
              <a:gd name="connsiteX19" fmla="*/ 1034321 w 4332158"/>
              <a:gd name="connsiteY19" fmla="*/ 779489 h 4047345"/>
              <a:gd name="connsiteX20" fmla="*/ 1229194 w 4332158"/>
              <a:gd name="connsiteY20" fmla="*/ 734518 h 4047345"/>
              <a:gd name="connsiteX21" fmla="*/ 1648918 w 4332158"/>
              <a:gd name="connsiteY21" fmla="*/ 749509 h 4047345"/>
              <a:gd name="connsiteX22" fmla="*/ 1753849 w 4332158"/>
              <a:gd name="connsiteY22" fmla="*/ 599607 h 4047345"/>
              <a:gd name="connsiteX23" fmla="*/ 1963712 w 4332158"/>
              <a:gd name="connsiteY23" fmla="*/ 494676 h 4047345"/>
              <a:gd name="connsiteX24" fmla="*/ 2113613 w 4332158"/>
              <a:gd name="connsiteY24" fmla="*/ 479686 h 4047345"/>
              <a:gd name="connsiteX25" fmla="*/ 2443397 w 4332158"/>
              <a:gd name="connsiteY25" fmla="*/ 149902 h 4047345"/>
              <a:gd name="connsiteX26" fmla="*/ 2953062 w 4332158"/>
              <a:gd name="connsiteY26" fmla="*/ 0 h 4047345"/>
              <a:gd name="connsiteX27" fmla="*/ 3582649 w 4332158"/>
              <a:gd name="connsiteY27" fmla="*/ 179882 h 4047345"/>
              <a:gd name="connsiteX28" fmla="*/ 3972394 w 4332158"/>
              <a:gd name="connsiteY28" fmla="*/ 539646 h 4047345"/>
              <a:gd name="connsiteX29" fmla="*/ 4212236 w 4332158"/>
              <a:gd name="connsiteY29" fmla="*/ 884420 h 4047345"/>
              <a:gd name="connsiteX30" fmla="*/ 4332158 w 4332158"/>
              <a:gd name="connsiteY30" fmla="*/ 1424066 h 4047345"/>
              <a:gd name="connsiteX31" fmla="*/ 4242217 w 4332158"/>
              <a:gd name="connsiteY31" fmla="*/ 1993692 h 4047345"/>
              <a:gd name="connsiteX32" fmla="*/ 4017364 w 4332158"/>
              <a:gd name="connsiteY32" fmla="*/ 2368446 h 4047345"/>
              <a:gd name="connsiteX33" fmla="*/ 3732551 w 4332158"/>
              <a:gd name="connsiteY33" fmla="*/ 2623279 h 4047345"/>
              <a:gd name="connsiteX34" fmla="*/ 3402767 w 4332158"/>
              <a:gd name="connsiteY34" fmla="*/ 2773181 h 4047345"/>
              <a:gd name="connsiteX35" fmla="*/ 3177915 w 4332158"/>
              <a:gd name="connsiteY35" fmla="*/ 2818151 h 4047345"/>
              <a:gd name="connsiteX36" fmla="*/ 3372787 w 4332158"/>
              <a:gd name="connsiteY36" fmla="*/ 3297836 h 4047345"/>
              <a:gd name="connsiteX37" fmla="*/ 3447738 w 4332158"/>
              <a:gd name="connsiteY37" fmla="*/ 3717561 h 4047345"/>
              <a:gd name="connsiteX38" fmla="*/ 3477718 w 4332158"/>
              <a:gd name="connsiteY38" fmla="*/ 4047345 h 4047345"/>
              <a:gd name="connsiteX39" fmla="*/ 1229194 w 4332158"/>
              <a:gd name="connsiteY39" fmla="*/ 4017364 h 404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32158" h="4047345">
                <a:moveTo>
                  <a:pt x="1229194" y="4017364"/>
                </a:moveTo>
                <a:lnTo>
                  <a:pt x="1229194" y="4017364"/>
                </a:lnTo>
                <a:lnTo>
                  <a:pt x="1334125" y="3043004"/>
                </a:lnTo>
                <a:lnTo>
                  <a:pt x="1439056" y="2773181"/>
                </a:lnTo>
                <a:lnTo>
                  <a:pt x="1394085" y="2623279"/>
                </a:lnTo>
                <a:lnTo>
                  <a:pt x="554636" y="2758191"/>
                </a:lnTo>
                <a:lnTo>
                  <a:pt x="209862" y="2728210"/>
                </a:lnTo>
                <a:lnTo>
                  <a:pt x="0" y="2503358"/>
                </a:lnTo>
                <a:lnTo>
                  <a:pt x="59961" y="2248525"/>
                </a:lnTo>
                <a:lnTo>
                  <a:pt x="374754" y="1948722"/>
                </a:lnTo>
                <a:lnTo>
                  <a:pt x="554636" y="1888761"/>
                </a:lnTo>
                <a:lnTo>
                  <a:pt x="419725" y="1783830"/>
                </a:lnTo>
                <a:lnTo>
                  <a:pt x="419725" y="1603948"/>
                </a:lnTo>
                <a:lnTo>
                  <a:pt x="194872" y="1558977"/>
                </a:lnTo>
                <a:lnTo>
                  <a:pt x="434715" y="1274164"/>
                </a:lnTo>
                <a:lnTo>
                  <a:pt x="674558" y="1169233"/>
                </a:lnTo>
                <a:lnTo>
                  <a:pt x="584617" y="1094282"/>
                </a:lnTo>
                <a:lnTo>
                  <a:pt x="749508" y="914400"/>
                </a:lnTo>
                <a:lnTo>
                  <a:pt x="1109272" y="899410"/>
                </a:lnTo>
                <a:lnTo>
                  <a:pt x="1034321" y="779489"/>
                </a:lnTo>
                <a:lnTo>
                  <a:pt x="1229194" y="734518"/>
                </a:lnTo>
                <a:lnTo>
                  <a:pt x="1648918" y="749509"/>
                </a:lnTo>
                <a:lnTo>
                  <a:pt x="1753849" y="599607"/>
                </a:lnTo>
                <a:lnTo>
                  <a:pt x="1963712" y="494676"/>
                </a:lnTo>
                <a:lnTo>
                  <a:pt x="2113613" y="479686"/>
                </a:lnTo>
                <a:lnTo>
                  <a:pt x="2443397" y="149902"/>
                </a:lnTo>
                <a:lnTo>
                  <a:pt x="2953062" y="0"/>
                </a:lnTo>
                <a:lnTo>
                  <a:pt x="3582649" y="179882"/>
                </a:lnTo>
                <a:lnTo>
                  <a:pt x="3972394" y="539646"/>
                </a:lnTo>
                <a:lnTo>
                  <a:pt x="4212236" y="884420"/>
                </a:lnTo>
                <a:lnTo>
                  <a:pt x="4332158" y="1424066"/>
                </a:lnTo>
                <a:lnTo>
                  <a:pt x="4242217" y="1993692"/>
                </a:lnTo>
                <a:lnTo>
                  <a:pt x="4017364" y="2368446"/>
                </a:lnTo>
                <a:lnTo>
                  <a:pt x="3732551" y="2623279"/>
                </a:lnTo>
                <a:lnTo>
                  <a:pt x="3402767" y="2773181"/>
                </a:lnTo>
                <a:lnTo>
                  <a:pt x="3177915" y="2818151"/>
                </a:lnTo>
                <a:lnTo>
                  <a:pt x="3372787" y="3297836"/>
                </a:lnTo>
                <a:lnTo>
                  <a:pt x="3447738" y="3717561"/>
                </a:lnTo>
                <a:lnTo>
                  <a:pt x="3477718" y="4047345"/>
                </a:lnTo>
                <a:lnTo>
                  <a:pt x="1229194" y="4017364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57600" y="3886200"/>
            <a:ext cx="2762944" cy="2743200"/>
            <a:chOff x="2242193" y="3886200"/>
            <a:chExt cx="2762944" cy="2743200"/>
          </a:xfrm>
        </p:grpSpPr>
        <p:sp>
          <p:nvSpPr>
            <p:cNvPr id="4" name="TextBox 3"/>
            <p:cNvSpPr txBox="1"/>
            <p:nvPr/>
          </p:nvSpPr>
          <p:spPr>
            <a:xfrm rot="21201469">
              <a:off x="2242193" y="409799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Short and simple methods</a:t>
              </a:r>
              <a:endParaRPr lang="en-SG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2568" y="5937830"/>
              <a:ext cx="2502569" cy="69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62400" y="3886200"/>
              <a:ext cx="1042737" cy="2051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94541"/>
              </p:ext>
            </p:extLst>
          </p:nvPr>
        </p:nvGraphicFramePr>
        <p:xfrm>
          <a:off x="8229600" y="3502152"/>
          <a:ext cx="3469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“new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guy”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 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success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-3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“existing guy”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5715000" y="3524810"/>
            <a:ext cx="2667000" cy="1351990"/>
          </a:xfrm>
          <a:prstGeom prst="cloudCallout">
            <a:avLst>
              <a:gd name="adj1" fmla="val 26098"/>
              <a:gd name="adj2" fmla="val 8230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Do we really need to test this method?</a:t>
            </a:r>
            <a:endParaRPr lang="en-SG" sz="20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-457200"/>
            <a:ext cx="6019800" cy="754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rot="895767">
            <a:off x="7709946" y="4815362"/>
            <a:ext cx="2774935" cy="2244936"/>
          </a:xfrm>
          <a:custGeom>
            <a:avLst/>
            <a:gdLst>
              <a:gd name="connsiteX0" fmla="*/ 1229194 w 4332158"/>
              <a:gd name="connsiteY0" fmla="*/ 4017364 h 4047345"/>
              <a:gd name="connsiteX1" fmla="*/ 1229194 w 4332158"/>
              <a:gd name="connsiteY1" fmla="*/ 4017364 h 4047345"/>
              <a:gd name="connsiteX2" fmla="*/ 1334125 w 4332158"/>
              <a:gd name="connsiteY2" fmla="*/ 3043004 h 4047345"/>
              <a:gd name="connsiteX3" fmla="*/ 1439056 w 4332158"/>
              <a:gd name="connsiteY3" fmla="*/ 2773181 h 4047345"/>
              <a:gd name="connsiteX4" fmla="*/ 1394085 w 4332158"/>
              <a:gd name="connsiteY4" fmla="*/ 2623279 h 4047345"/>
              <a:gd name="connsiteX5" fmla="*/ 554636 w 4332158"/>
              <a:gd name="connsiteY5" fmla="*/ 2758191 h 4047345"/>
              <a:gd name="connsiteX6" fmla="*/ 209862 w 4332158"/>
              <a:gd name="connsiteY6" fmla="*/ 2728210 h 4047345"/>
              <a:gd name="connsiteX7" fmla="*/ 0 w 4332158"/>
              <a:gd name="connsiteY7" fmla="*/ 2503358 h 4047345"/>
              <a:gd name="connsiteX8" fmla="*/ 59961 w 4332158"/>
              <a:gd name="connsiteY8" fmla="*/ 2248525 h 4047345"/>
              <a:gd name="connsiteX9" fmla="*/ 374754 w 4332158"/>
              <a:gd name="connsiteY9" fmla="*/ 1948722 h 4047345"/>
              <a:gd name="connsiteX10" fmla="*/ 554636 w 4332158"/>
              <a:gd name="connsiteY10" fmla="*/ 1888761 h 4047345"/>
              <a:gd name="connsiteX11" fmla="*/ 419725 w 4332158"/>
              <a:gd name="connsiteY11" fmla="*/ 1783830 h 4047345"/>
              <a:gd name="connsiteX12" fmla="*/ 419725 w 4332158"/>
              <a:gd name="connsiteY12" fmla="*/ 1603948 h 4047345"/>
              <a:gd name="connsiteX13" fmla="*/ 194872 w 4332158"/>
              <a:gd name="connsiteY13" fmla="*/ 1558977 h 4047345"/>
              <a:gd name="connsiteX14" fmla="*/ 434715 w 4332158"/>
              <a:gd name="connsiteY14" fmla="*/ 1274164 h 4047345"/>
              <a:gd name="connsiteX15" fmla="*/ 674558 w 4332158"/>
              <a:gd name="connsiteY15" fmla="*/ 1169233 h 4047345"/>
              <a:gd name="connsiteX16" fmla="*/ 584617 w 4332158"/>
              <a:gd name="connsiteY16" fmla="*/ 1094282 h 4047345"/>
              <a:gd name="connsiteX17" fmla="*/ 749508 w 4332158"/>
              <a:gd name="connsiteY17" fmla="*/ 914400 h 4047345"/>
              <a:gd name="connsiteX18" fmla="*/ 1109272 w 4332158"/>
              <a:gd name="connsiteY18" fmla="*/ 899410 h 4047345"/>
              <a:gd name="connsiteX19" fmla="*/ 1034321 w 4332158"/>
              <a:gd name="connsiteY19" fmla="*/ 779489 h 4047345"/>
              <a:gd name="connsiteX20" fmla="*/ 1229194 w 4332158"/>
              <a:gd name="connsiteY20" fmla="*/ 734518 h 4047345"/>
              <a:gd name="connsiteX21" fmla="*/ 1648918 w 4332158"/>
              <a:gd name="connsiteY21" fmla="*/ 749509 h 4047345"/>
              <a:gd name="connsiteX22" fmla="*/ 1753849 w 4332158"/>
              <a:gd name="connsiteY22" fmla="*/ 599607 h 4047345"/>
              <a:gd name="connsiteX23" fmla="*/ 1963712 w 4332158"/>
              <a:gd name="connsiteY23" fmla="*/ 494676 h 4047345"/>
              <a:gd name="connsiteX24" fmla="*/ 2113613 w 4332158"/>
              <a:gd name="connsiteY24" fmla="*/ 479686 h 4047345"/>
              <a:gd name="connsiteX25" fmla="*/ 2443397 w 4332158"/>
              <a:gd name="connsiteY25" fmla="*/ 149902 h 4047345"/>
              <a:gd name="connsiteX26" fmla="*/ 2953062 w 4332158"/>
              <a:gd name="connsiteY26" fmla="*/ 0 h 4047345"/>
              <a:gd name="connsiteX27" fmla="*/ 3582649 w 4332158"/>
              <a:gd name="connsiteY27" fmla="*/ 179882 h 4047345"/>
              <a:gd name="connsiteX28" fmla="*/ 3972394 w 4332158"/>
              <a:gd name="connsiteY28" fmla="*/ 539646 h 4047345"/>
              <a:gd name="connsiteX29" fmla="*/ 4212236 w 4332158"/>
              <a:gd name="connsiteY29" fmla="*/ 884420 h 4047345"/>
              <a:gd name="connsiteX30" fmla="*/ 4332158 w 4332158"/>
              <a:gd name="connsiteY30" fmla="*/ 1424066 h 4047345"/>
              <a:gd name="connsiteX31" fmla="*/ 4242217 w 4332158"/>
              <a:gd name="connsiteY31" fmla="*/ 1993692 h 4047345"/>
              <a:gd name="connsiteX32" fmla="*/ 4017364 w 4332158"/>
              <a:gd name="connsiteY32" fmla="*/ 2368446 h 4047345"/>
              <a:gd name="connsiteX33" fmla="*/ 3732551 w 4332158"/>
              <a:gd name="connsiteY33" fmla="*/ 2623279 h 4047345"/>
              <a:gd name="connsiteX34" fmla="*/ 3402767 w 4332158"/>
              <a:gd name="connsiteY34" fmla="*/ 2773181 h 4047345"/>
              <a:gd name="connsiteX35" fmla="*/ 3177915 w 4332158"/>
              <a:gd name="connsiteY35" fmla="*/ 2818151 h 4047345"/>
              <a:gd name="connsiteX36" fmla="*/ 3372787 w 4332158"/>
              <a:gd name="connsiteY36" fmla="*/ 3297836 h 4047345"/>
              <a:gd name="connsiteX37" fmla="*/ 3447738 w 4332158"/>
              <a:gd name="connsiteY37" fmla="*/ 3717561 h 4047345"/>
              <a:gd name="connsiteX38" fmla="*/ 3477718 w 4332158"/>
              <a:gd name="connsiteY38" fmla="*/ 4047345 h 4047345"/>
              <a:gd name="connsiteX39" fmla="*/ 1229194 w 4332158"/>
              <a:gd name="connsiteY39" fmla="*/ 4017364 h 404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32158" h="4047345">
                <a:moveTo>
                  <a:pt x="1229194" y="4017364"/>
                </a:moveTo>
                <a:lnTo>
                  <a:pt x="1229194" y="4017364"/>
                </a:lnTo>
                <a:lnTo>
                  <a:pt x="1334125" y="3043004"/>
                </a:lnTo>
                <a:lnTo>
                  <a:pt x="1439056" y="2773181"/>
                </a:lnTo>
                <a:lnTo>
                  <a:pt x="1394085" y="2623279"/>
                </a:lnTo>
                <a:lnTo>
                  <a:pt x="554636" y="2758191"/>
                </a:lnTo>
                <a:lnTo>
                  <a:pt x="209862" y="2728210"/>
                </a:lnTo>
                <a:lnTo>
                  <a:pt x="0" y="2503358"/>
                </a:lnTo>
                <a:lnTo>
                  <a:pt x="59961" y="2248525"/>
                </a:lnTo>
                <a:lnTo>
                  <a:pt x="374754" y="1948722"/>
                </a:lnTo>
                <a:lnTo>
                  <a:pt x="554636" y="1888761"/>
                </a:lnTo>
                <a:lnTo>
                  <a:pt x="419725" y="1783830"/>
                </a:lnTo>
                <a:lnTo>
                  <a:pt x="419725" y="1603948"/>
                </a:lnTo>
                <a:lnTo>
                  <a:pt x="194872" y="1558977"/>
                </a:lnTo>
                <a:lnTo>
                  <a:pt x="434715" y="1274164"/>
                </a:lnTo>
                <a:lnTo>
                  <a:pt x="674558" y="1169233"/>
                </a:lnTo>
                <a:lnTo>
                  <a:pt x="584617" y="1094282"/>
                </a:lnTo>
                <a:lnTo>
                  <a:pt x="749508" y="914400"/>
                </a:lnTo>
                <a:lnTo>
                  <a:pt x="1109272" y="899410"/>
                </a:lnTo>
                <a:lnTo>
                  <a:pt x="1034321" y="779489"/>
                </a:lnTo>
                <a:lnTo>
                  <a:pt x="1229194" y="734518"/>
                </a:lnTo>
                <a:lnTo>
                  <a:pt x="1648918" y="749509"/>
                </a:lnTo>
                <a:lnTo>
                  <a:pt x="1753849" y="599607"/>
                </a:lnTo>
                <a:lnTo>
                  <a:pt x="1963712" y="494676"/>
                </a:lnTo>
                <a:lnTo>
                  <a:pt x="2113613" y="479686"/>
                </a:lnTo>
                <a:lnTo>
                  <a:pt x="2443397" y="149902"/>
                </a:lnTo>
                <a:lnTo>
                  <a:pt x="2953062" y="0"/>
                </a:lnTo>
                <a:lnTo>
                  <a:pt x="3582649" y="179882"/>
                </a:lnTo>
                <a:lnTo>
                  <a:pt x="3972394" y="539646"/>
                </a:lnTo>
                <a:lnTo>
                  <a:pt x="4212236" y="884420"/>
                </a:lnTo>
                <a:lnTo>
                  <a:pt x="4332158" y="1424066"/>
                </a:lnTo>
                <a:lnTo>
                  <a:pt x="4242217" y="1993692"/>
                </a:lnTo>
                <a:lnTo>
                  <a:pt x="4017364" y="2368446"/>
                </a:lnTo>
                <a:lnTo>
                  <a:pt x="3732551" y="2623279"/>
                </a:lnTo>
                <a:lnTo>
                  <a:pt x="3402767" y="2773181"/>
                </a:lnTo>
                <a:lnTo>
                  <a:pt x="3177915" y="2818151"/>
                </a:lnTo>
                <a:lnTo>
                  <a:pt x="3372787" y="3297836"/>
                </a:lnTo>
                <a:lnTo>
                  <a:pt x="3447738" y="3717561"/>
                </a:lnTo>
                <a:lnTo>
                  <a:pt x="3477718" y="4047345"/>
                </a:lnTo>
                <a:lnTo>
                  <a:pt x="1229194" y="4017364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1026" name="Picture 2" descr="http://xyso.files.wordpress.com/2009/07/broken-clo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242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34292"/>
              </p:ext>
            </p:extLst>
          </p:nvPr>
        </p:nvGraphicFramePr>
        <p:xfrm>
          <a:off x="8229600" y="3502152"/>
          <a:ext cx="3469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“new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guy”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 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success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-3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“existing guy”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5715000" y="3524810"/>
            <a:ext cx="2667000" cy="1351990"/>
          </a:xfrm>
          <a:prstGeom prst="cloudCallout">
            <a:avLst>
              <a:gd name="adj1" fmla="val 26098"/>
              <a:gd name="adj2" fmla="val 8230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Do we really need to test this method?</a:t>
            </a:r>
            <a:endParaRPr lang="en-SG" sz="20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1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24075" y="-14700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8613" y="2895601"/>
            <a:ext cx="43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0963" indent="-1350963" algn="ctr"/>
            <a:r>
              <a:rPr lang="en-SG" sz="3200" b="1" dirty="0">
                <a:solidFill>
                  <a:srgbClr val="FFFF00"/>
                </a:solidFill>
              </a:rPr>
              <a:t>Quality Assurance</a:t>
            </a:r>
            <a:endParaRPr lang="en-SG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0876" y="2895601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0963" indent="-1350963" algn="ctr"/>
            <a:r>
              <a:rPr lang="en-SG" sz="3200" b="1" dirty="0">
                <a:solidFill>
                  <a:srgbClr val="FFFF00"/>
                </a:solidFill>
              </a:rPr>
              <a:t>: </a:t>
            </a:r>
            <a:r>
              <a:rPr lang="en-SG" sz="3200" b="1" dirty="0">
                <a:solidFill>
                  <a:prstClr val="white"/>
                </a:solidFill>
              </a:rPr>
              <a:t>Testing and Beyond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endParaRPr lang="en-SG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4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69" y="2786278"/>
            <a:ext cx="4333876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0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69" y="2786278"/>
            <a:ext cx="4333876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1015145251159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40493 -0.2191363 0.08940493 -0.2191363 0.1788099 -0.4382726 E" pathEditMode="relative" ptsTypes="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6165" y="561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41120" y="620689"/>
            <a:ext cx="9525000" cy="6054431"/>
            <a:chOff x="-182880" y="620688"/>
            <a:chExt cx="9525000" cy="6054431"/>
          </a:xfrm>
        </p:grpSpPr>
        <p:pic>
          <p:nvPicPr>
            <p:cNvPr id="10" name="Content Placeholder 3" descr="ipadAppFold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2880" y="620688"/>
              <a:ext cx="9525000" cy="6054431"/>
            </a:xfrm>
            <a:prstGeom prst="rect">
              <a:avLst/>
            </a:prstGeom>
            <a:effectLst/>
          </p:spPr>
        </p:pic>
        <p:cxnSp>
          <p:nvCxnSpPr>
            <p:cNvPr id="14" name="Straight Connector 13"/>
            <p:cNvCxnSpPr>
              <a:stCxn id="10" idx="0"/>
              <a:endCxn id="10" idx="2"/>
            </p:cNvCxnSpPr>
            <p:nvPr/>
          </p:nvCxnSpPr>
          <p:spPr>
            <a:xfrm>
              <a:off x="4579620" y="620688"/>
              <a:ext cx="0" cy="6054431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Validation</a:t>
            </a:r>
            <a:endParaRPr lang="en-SG" sz="24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Verification</a:t>
            </a:r>
            <a:endParaRPr lang="en-SG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[Quality Assurance]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8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7326" y="149225"/>
              <a:ext cx="904875" cy="554038"/>
            </p14:xfrm>
          </p:contentPart>
        </mc:Choice>
        <mc:Fallback xmlns="">
          <p:pic>
            <p:nvPicPr>
              <p:cNvPr id="1428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4363" y="136625"/>
                <a:ext cx="927560" cy="57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28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7064" y="180975"/>
              <a:ext cx="688975" cy="522288"/>
            </p14:xfrm>
          </p:contentPart>
        </mc:Choice>
        <mc:Fallback xmlns="">
          <p:pic>
            <p:nvPicPr>
              <p:cNvPr id="1428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4825" y="168017"/>
                <a:ext cx="709853" cy="548204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79" y="-31162"/>
            <a:ext cx="2434133" cy="48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1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620689"/>
            <a:ext cx="9525000" cy="6054431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Validation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Verification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[Quality Assurance]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0" idx="0"/>
            <a:endCxn id="10" idx="2"/>
          </p:cNvCxnSpPr>
          <p:nvPr/>
        </p:nvCxnSpPr>
        <p:spPr>
          <a:xfrm>
            <a:off x="6103620" y="620689"/>
            <a:ext cx="0" cy="605443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355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</a:t>
            </a:r>
            <a:r>
              <a:rPr lang="en-US" sz="2800" dirty="0">
                <a:solidFill>
                  <a:srgbClr val="FFFF00"/>
                </a:solidFill>
              </a:rPr>
              <a:t>correct product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407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</a:t>
            </a:r>
            <a:r>
              <a:rPr lang="en-US" sz="2800" dirty="0">
                <a:solidFill>
                  <a:srgbClr val="FFFF00"/>
                </a:solidFill>
              </a:rPr>
              <a:t>product correctly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626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7326" y="149225"/>
              <a:ext cx="904875" cy="554038"/>
            </p14:xfrm>
          </p:contentPart>
        </mc:Choice>
        <mc:Fallback xmlns="">
          <p:pic>
            <p:nvPicPr>
              <p:cNvPr id="15626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4363" y="136625"/>
                <a:ext cx="927560" cy="57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6262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7064" y="180975"/>
              <a:ext cx="688975" cy="522288"/>
            </p14:xfrm>
          </p:contentPart>
        </mc:Choice>
        <mc:Fallback xmlns="">
          <p:pic>
            <p:nvPicPr>
              <p:cNvPr id="156262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4825" y="168017"/>
                <a:ext cx="709853" cy="5482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2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Recap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Types of testing</a:t>
            </a:r>
          </a:p>
          <a:p>
            <a:pPr lvl="1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(Unit, Integration, System, Acceptance)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Test case design</a:t>
            </a:r>
          </a:p>
          <a:p>
            <a:pPr lvl="1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(Equivalence partitioning)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620689"/>
            <a:ext cx="9525000" cy="6054431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Validation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Verification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[Quality Assurance]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0" idx="0"/>
            <a:endCxn id="10" idx="2"/>
          </p:cNvCxnSpPr>
          <p:nvPr/>
        </p:nvCxnSpPr>
        <p:spPr>
          <a:xfrm>
            <a:off x="6103620" y="620689"/>
            <a:ext cx="0" cy="605443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355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correct product?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407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product correctly?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8" descr="C:\Users\adminNUS\AppData\Local\Microsoft\Windows\Temporary Internet Files\Content.IE5\FBKIWWL2\MC90030151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1864" y="3356993"/>
            <a:ext cx="2411760" cy="206210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6365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7326" y="149225"/>
              <a:ext cx="904875" cy="554038"/>
            </p14:xfrm>
          </p:contentPart>
        </mc:Choice>
        <mc:Fallback xmlns="">
          <p:pic>
            <p:nvPicPr>
              <p:cNvPr id="156365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363" y="136625"/>
                <a:ext cx="927560" cy="57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6365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7064" y="180975"/>
              <a:ext cx="688975" cy="522288"/>
            </p14:xfrm>
          </p:contentPart>
        </mc:Choice>
        <mc:Fallback xmlns="">
          <p:pic>
            <p:nvPicPr>
              <p:cNvPr id="156365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4825" y="168017"/>
                <a:ext cx="709853" cy="5482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7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620689"/>
            <a:ext cx="9525000" cy="6054431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Validation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Verification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[Quality Assurance]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0" idx="0"/>
            <a:endCxn id="10" idx="2"/>
          </p:cNvCxnSpPr>
          <p:nvPr/>
        </p:nvCxnSpPr>
        <p:spPr>
          <a:xfrm>
            <a:off x="6103620" y="620689"/>
            <a:ext cx="0" cy="605443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355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correct product?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407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product correctly?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8" descr="C:\Users\adminNUS\AppData\Local\Microsoft\Windows\Temporary Internet Files\Content.IE5\FBKIWWL2\MC900301512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71864" y="3356993"/>
            <a:ext cx="2411760" cy="20621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18634" y="460740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FAIL!</a:t>
            </a:r>
            <a:endParaRPr lang="en-SG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6365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7326" y="149225"/>
              <a:ext cx="904875" cy="554038"/>
            </p14:xfrm>
          </p:contentPart>
        </mc:Choice>
        <mc:Fallback xmlns="">
          <p:pic>
            <p:nvPicPr>
              <p:cNvPr id="156365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363" y="136625"/>
                <a:ext cx="927560" cy="57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6365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7064" y="180975"/>
              <a:ext cx="688975" cy="522288"/>
            </p14:xfrm>
          </p:contentPart>
        </mc:Choice>
        <mc:Fallback xmlns="">
          <p:pic>
            <p:nvPicPr>
              <p:cNvPr id="156365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4825" y="168017"/>
                <a:ext cx="709853" cy="548204"/>
              </a:xfrm>
              <a:prstGeom prst="rect">
                <a:avLst/>
              </a:prstGeom>
            </p:spPr>
          </p:pic>
        </mc:Fallback>
      </mc:AlternateContent>
      <p:grpSp>
        <p:nvGrpSpPr>
          <p:cNvPr id="1563652" name="Group 1563651"/>
          <p:cNvGrpSpPr/>
          <p:nvPr/>
        </p:nvGrpSpPr>
        <p:grpSpPr>
          <a:xfrm>
            <a:off x="2295435" y="3597915"/>
            <a:ext cx="1500480" cy="936360"/>
            <a:chOff x="771435" y="3597915"/>
            <a:chExt cx="1500480" cy="9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/>
                <p14:cNvContentPartPr/>
                <p14:nvPr/>
              </p14:nvContentPartPr>
              <p14:xfrm>
                <a:off x="771435" y="3809955"/>
                <a:ext cx="924480" cy="5911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995" y="3781515"/>
                  <a:ext cx="9813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/>
                <p14:cNvContentPartPr/>
                <p14:nvPr/>
              </p14:nvContentPartPr>
              <p14:xfrm>
                <a:off x="813277" y="3892853"/>
                <a:ext cx="924480" cy="5911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4837" y="3864413"/>
                  <a:ext cx="9813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/>
                <p14:cNvContentPartPr/>
                <p14:nvPr/>
              </p14:nvContentPartPr>
              <p14:xfrm>
                <a:off x="771435" y="3597915"/>
                <a:ext cx="1500480" cy="9363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2995" y="3569475"/>
                  <a:ext cx="1557360" cy="99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2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620689"/>
            <a:ext cx="9525000" cy="6054431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Validation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Verification</a:t>
            </a:r>
            <a:endParaRPr lang="en-SG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[Quality Assurance]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0" idx="0"/>
            <a:endCxn id="10" idx="2"/>
          </p:cNvCxnSpPr>
          <p:nvPr/>
        </p:nvCxnSpPr>
        <p:spPr>
          <a:xfrm>
            <a:off x="6103620" y="620689"/>
            <a:ext cx="0" cy="605443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355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correct product?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4072" y="17728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Are  we building the product correctly?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8" descr="C:\Users\adminNUS\AppData\Local\Microsoft\Windows\Temporary Internet Files\Content.IE5\FBKIWWL2\MC900301512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71864" y="3356993"/>
            <a:ext cx="2411760" cy="20621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18634" y="460740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FAIL!</a:t>
            </a:r>
            <a:endParaRPr lang="en-SG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66434" y="47736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FAIL!</a:t>
            </a:r>
            <a:endParaRPr lang="en-SG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6365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7326" y="149225"/>
              <a:ext cx="904875" cy="554038"/>
            </p14:xfrm>
          </p:contentPart>
        </mc:Choice>
        <mc:Fallback xmlns="">
          <p:pic>
            <p:nvPicPr>
              <p:cNvPr id="156365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363" y="136625"/>
                <a:ext cx="927560" cy="57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6365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7064" y="180975"/>
              <a:ext cx="688975" cy="522288"/>
            </p14:xfrm>
          </p:contentPart>
        </mc:Choice>
        <mc:Fallback xmlns="">
          <p:pic>
            <p:nvPicPr>
              <p:cNvPr id="156365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4825" y="168017"/>
                <a:ext cx="709853" cy="548204"/>
              </a:xfrm>
              <a:prstGeom prst="rect">
                <a:avLst/>
              </a:prstGeom>
            </p:spPr>
          </p:pic>
        </mc:Fallback>
      </mc:AlternateContent>
      <p:grpSp>
        <p:nvGrpSpPr>
          <p:cNvPr id="1563657" name="Group 9"/>
          <p:cNvGrpSpPr>
            <a:grpSpLocks/>
          </p:cNvGrpSpPr>
          <p:nvPr/>
        </p:nvGrpSpPr>
        <p:grpSpPr bwMode="auto">
          <a:xfrm>
            <a:off x="7377114" y="3482976"/>
            <a:ext cx="1970087" cy="1590675"/>
            <a:chOff x="3687" y="2194"/>
            <a:chExt cx="1241" cy="1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63653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87" y="2194"/>
                <a:ext cx="929" cy="695"/>
              </p14:xfrm>
            </p:contentPart>
          </mc:Choice>
          <mc:Fallback xmlns="">
            <p:pic>
              <p:nvPicPr>
                <p:cNvPr id="1563653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2" y="2189"/>
                  <a:ext cx="946" cy="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63654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04" y="2442"/>
                <a:ext cx="132" cy="136"/>
              </p14:xfrm>
            </p:contentPart>
          </mc:Choice>
          <mc:Fallback xmlns="">
            <p:pic>
              <p:nvPicPr>
                <p:cNvPr id="1563654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93" y="2437"/>
                  <a:ext cx="153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63655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27" y="2593"/>
                <a:ext cx="131" cy="141"/>
              </p14:xfrm>
            </p:contentPart>
          </mc:Choice>
          <mc:Fallback xmlns="">
            <p:pic>
              <p:nvPicPr>
                <p:cNvPr id="1563655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19" y="2583"/>
                  <a:ext cx="148" cy="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63656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556" y="2753"/>
                <a:ext cx="372" cy="443"/>
              </p14:xfrm>
            </p:contentPart>
          </mc:Choice>
          <mc:Fallback xmlns="">
            <p:pic>
              <p:nvPicPr>
                <p:cNvPr id="1563656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46" y="2742"/>
                  <a:ext cx="395" cy="4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563651"/>
          <p:cNvGrpSpPr/>
          <p:nvPr/>
        </p:nvGrpSpPr>
        <p:grpSpPr>
          <a:xfrm>
            <a:off x="2295435" y="3597915"/>
            <a:ext cx="1500480" cy="936360"/>
            <a:chOff x="771435" y="3597915"/>
            <a:chExt cx="1500480" cy="9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/>
                <p14:cNvContentPartPr/>
                <p14:nvPr/>
              </p14:nvContentPartPr>
              <p14:xfrm>
                <a:off x="771435" y="3809955"/>
                <a:ext cx="924480" cy="59112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2995" y="3781515"/>
                  <a:ext cx="9813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/>
                <p14:cNvContentPartPr/>
                <p14:nvPr/>
              </p14:nvContentPartPr>
              <p14:xfrm>
                <a:off x="813277" y="3892853"/>
                <a:ext cx="924480" cy="5911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837" y="3864413"/>
                  <a:ext cx="9813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/>
                <p14:cNvContentPartPr/>
                <p14:nvPr/>
              </p14:nvContentPartPr>
              <p14:xfrm>
                <a:off x="771435" y="3597915"/>
                <a:ext cx="1500480" cy="9363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2995" y="3569475"/>
                  <a:ext cx="1557360" cy="99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Validation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Verification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7568" y="112474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Acceptance testing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[Quality Assurance]</a:t>
            </a:r>
            <a:endParaRPr lang="en-SG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122" y="404665"/>
            <a:ext cx="12569484" cy="6252871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1847528" y="1052737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latin typeface="Calibri"/>
              </a:rPr>
              <a:t>Code reviews • static analysis • formal methods• …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1" name="TextBox 10" descr="Down:  Other QA techniques"/>
          <p:cNvSpPr txBox="1"/>
          <p:nvPr/>
        </p:nvSpPr>
        <p:spPr>
          <a:xfrm>
            <a:off x="4657092" y="49370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defRPr/>
            </a:pPr>
            <a:r>
              <a:rPr lang="en-US" sz="2400" b="1" dirty="0">
                <a:solidFill>
                  <a:srgbClr val="FFFF00"/>
                </a:solidFill>
                <a:latin typeface="Calibri"/>
              </a:rPr>
              <a:t>Other QA techniques</a:t>
            </a:r>
            <a:endParaRPr lang="en-SG" sz="2400" b="1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3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Validation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Verification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7568" y="112474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Acceptance testing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[Quality Assurance]</a:t>
            </a:r>
            <a:endParaRPr lang="en-SG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16958" y="404665"/>
            <a:ext cx="12841156" cy="6252871"/>
          </a:xfrm>
          <a:prstGeom prst="rect">
            <a:avLst/>
          </a:prstGeom>
          <a:effectLst/>
        </p:spPr>
      </p:pic>
      <p:sp>
        <p:nvSpPr>
          <p:cNvPr id="25" name="TextBox 24"/>
          <p:cNvSpPr txBox="1"/>
          <p:nvPr/>
        </p:nvSpPr>
        <p:spPr>
          <a:xfrm>
            <a:off x="4655840" y="49425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Other QA techniques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52737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Code reviews 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• static analysis • formal methods 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• 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 l="8778" r="12218" b="6201"/>
          <a:stretch>
            <a:fillRect/>
          </a:stretch>
        </p:blipFill>
        <p:spPr bwMode="auto">
          <a:xfrm>
            <a:off x="1487489" y="1988840"/>
            <a:ext cx="4350861" cy="338400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 l="47540" r="5867"/>
          <a:stretch>
            <a:fillRect/>
          </a:stretch>
        </p:blipFill>
        <p:spPr bwMode="auto">
          <a:xfrm>
            <a:off x="5916816" y="1988840"/>
            <a:ext cx="2376263" cy="3384000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1082" y="1988840"/>
            <a:ext cx="2539775" cy="3384000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8381082" y="1988840"/>
            <a:ext cx="2485039" cy="3384000"/>
            <a:chOff x="6857081" y="1988840"/>
            <a:chExt cx="2485039" cy="3384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857081" y="2057400"/>
              <a:ext cx="2485039" cy="331544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857081" y="1988840"/>
              <a:ext cx="2485039" cy="338400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32615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4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r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880" t="3520" r="15973" b="8476"/>
          <a:stretch/>
        </p:blipFill>
        <p:spPr bwMode="auto">
          <a:xfrm>
            <a:off x="1730477" y="1905000"/>
            <a:ext cx="8622892" cy="413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 rot="20047746">
            <a:off x="8647939" y="2615699"/>
            <a:ext cx="3410858" cy="667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FF00"/>
                </a:solidFill>
              </a:rPr>
              <a:t>CheckStyle</a:t>
            </a:r>
            <a:endParaRPr lang="en-SG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Validation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Verification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7568" y="112474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Acceptance testing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[Quality Assurance]</a:t>
            </a:r>
            <a:endParaRPr lang="en-SG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5952" y="404665"/>
            <a:ext cx="12499144" cy="6252871"/>
          </a:xfrm>
          <a:prstGeom prst="rect">
            <a:avLst/>
          </a:prstGeom>
          <a:effectLst/>
        </p:spPr>
      </p:pic>
      <p:sp>
        <p:nvSpPr>
          <p:cNvPr id="25" name="TextBox 24"/>
          <p:cNvSpPr txBox="1"/>
          <p:nvPr/>
        </p:nvSpPr>
        <p:spPr>
          <a:xfrm>
            <a:off x="4655840" y="49425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Other QA techniques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52737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Code reviews • static analysis •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formal methods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• 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572000" y="3354866"/>
            <a:ext cx="3014134" cy="1286934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SUT </a:t>
            </a:r>
          </a:p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doubleAmount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(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int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):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int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7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Validation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Verification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7568" y="112474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Acceptance testing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[Quality Assurance]</a:t>
            </a:r>
            <a:endParaRPr lang="en-SG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4406" y="404665"/>
            <a:ext cx="12376052" cy="6252871"/>
          </a:xfrm>
          <a:prstGeom prst="rect">
            <a:avLst/>
          </a:prstGeom>
          <a:effectLst/>
        </p:spPr>
      </p:pic>
      <p:sp>
        <p:nvSpPr>
          <p:cNvPr id="25" name="TextBox 24"/>
          <p:cNvSpPr txBox="1"/>
          <p:nvPr/>
        </p:nvSpPr>
        <p:spPr>
          <a:xfrm>
            <a:off x="4655840" y="49425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Other QA techniques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52737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Code reviews • static analysis •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formal methods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• 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1981200" y="1778760"/>
            <a:ext cx="2895600" cy="445855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Text case 1:</a:t>
            </a:r>
          </a:p>
          <a:p>
            <a:r>
              <a:rPr lang="en-US" sz="2000" dirty="0"/>
              <a:t>    Input: 23</a:t>
            </a:r>
          </a:p>
          <a:p>
            <a:r>
              <a:rPr lang="en-US" sz="2000" dirty="0"/>
              <a:t>    Expected output: 46</a:t>
            </a:r>
          </a:p>
          <a:p>
            <a:endParaRPr lang="en-US" sz="2000" dirty="0"/>
          </a:p>
          <a:p>
            <a:r>
              <a:rPr lang="en-US" sz="2000" dirty="0"/>
              <a:t>Text case 2:</a:t>
            </a:r>
          </a:p>
          <a:p>
            <a:r>
              <a:rPr lang="en-US" sz="2000" dirty="0"/>
              <a:t>    Input: 10</a:t>
            </a:r>
          </a:p>
          <a:p>
            <a:r>
              <a:rPr lang="en-US" sz="2000" dirty="0"/>
              <a:t>   Expected output : 20</a:t>
            </a:r>
          </a:p>
          <a:p>
            <a:endParaRPr lang="en-US" sz="2000" dirty="0"/>
          </a:p>
          <a:p>
            <a:r>
              <a:rPr lang="en-US" sz="2000" dirty="0"/>
              <a:t>Text case n:</a:t>
            </a:r>
          </a:p>
          <a:p>
            <a:r>
              <a:rPr lang="en-US" sz="2000" dirty="0"/>
              <a:t>    Input: -2</a:t>
            </a:r>
          </a:p>
          <a:p>
            <a:r>
              <a:rPr lang="en-US" sz="2000" dirty="0"/>
              <a:t>    Expected output : -4</a:t>
            </a:r>
          </a:p>
          <a:p>
            <a:endParaRPr lang="en-US" sz="2000" dirty="0"/>
          </a:p>
          <a:p>
            <a:r>
              <a:rPr lang="en-US" sz="2000" dirty="0"/>
              <a:t>…</a:t>
            </a:r>
          </a:p>
          <a:p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591944" y="1772816"/>
            <a:ext cx="0" cy="4824538"/>
          </a:xfrm>
          <a:prstGeom prst="line">
            <a:avLst/>
          </a:prstGeom>
          <a:ln w="38100">
            <a:solidFill>
              <a:srgbClr val="CC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 txBox="1">
            <a:spLocks/>
          </p:cNvSpPr>
          <p:nvPr/>
        </p:nvSpPr>
        <p:spPr>
          <a:xfrm rot="16200000">
            <a:off x="892895" y="3663479"/>
            <a:ext cx="1549152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algn="ctr" defTabSz="872733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CC00FF"/>
                </a:solidFill>
                <a:latin typeface="Calibri"/>
              </a:rPr>
              <a:t>Testing</a:t>
            </a:r>
          </a:p>
        </p:txBody>
      </p:sp>
      <p:sp>
        <p:nvSpPr>
          <p:cNvPr id="17" name="Cube 16"/>
          <p:cNvSpPr/>
          <p:nvPr/>
        </p:nvSpPr>
        <p:spPr>
          <a:xfrm>
            <a:off x="4572000" y="3354866"/>
            <a:ext cx="3014134" cy="1286934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SUT </a:t>
            </a:r>
          </a:p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doubleAmount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(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int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):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int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1772816"/>
            <a:ext cx="4067944" cy="0"/>
          </a:xfrm>
          <a:prstGeom prst="line">
            <a:avLst/>
          </a:prstGeom>
          <a:ln w="38100">
            <a:solidFill>
              <a:srgbClr val="CC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11624" y="620689"/>
            <a:ext cx="15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Validation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4112" y="620689"/>
            <a:ext cx="184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Verification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7568" y="112474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Acceptance testing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8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[Quality Assurance]</a:t>
            </a:r>
            <a:endParaRPr lang="en-SG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10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9575" y="404665"/>
            <a:ext cx="12446390" cy="6252871"/>
          </a:xfrm>
          <a:prstGeom prst="rect">
            <a:avLst/>
          </a:prstGeom>
          <a:effectLst/>
        </p:spPr>
      </p:pic>
      <p:sp>
        <p:nvSpPr>
          <p:cNvPr id="25" name="TextBox 24"/>
          <p:cNvSpPr txBox="1"/>
          <p:nvPr/>
        </p:nvSpPr>
        <p:spPr>
          <a:xfrm>
            <a:off x="4655840" y="49425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defRPr/>
            </a:pPr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Other QA techniques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52737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Code reviews • static analysis •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formal methods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• 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66933" y="1932468"/>
            <a:ext cx="2895600" cy="1713187"/>
          </a:xfrm>
          <a:prstGeom prst="rect">
            <a:avLst/>
          </a:prstGeom>
        </p:spPr>
        <p:txBody>
          <a:bodyPr vert="horz" wrap="square" lIns="87273" tIns="43637" rIns="87273" bIns="43637" rtlCol="0">
            <a:spAutoFit/>
          </a:bodyPr>
          <a:lstStyle/>
          <a:p>
            <a:pPr marL="327275" indent="-327275" defTabSz="872733">
              <a:spcBef>
                <a:spcPct val="20000"/>
              </a:spcBef>
              <a:buSzPct val="50000"/>
              <a:defRPr/>
            </a:pPr>
            <a:r>
              <a:rPr lang="en-US" sz="2400" dirty="0">
                <a:solidFill>
                  <a:srgbClr val="00B0F0"/>
                </a:solidFill>
                <a:latin typeface="Calibri"/>
              </a:rPr>
              <a:t>Mathematically prove  if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input = x</a:t>
            </a:r>
          </a:p>
          <a:p>
            <a:pPr marL="327275" indent="-327275" defTabSz="872733">
              <a:spcBef>
                <a:spcPct val="20000"/>
              </a:spcBef>
              <a:buSzPct val="50000"/>
              <a:defRPr/>
            </a:pPr>
            <a:r>
              <a:rPr lang="en-US" sz="2400" dirty="0">
                <a:solidFill>
                  <a:srgbClr val="00B0F0"/>
                </a:solidFill>
                <a:latin typeface="Calibri"/>
              </a:rPr>
              <a:t>     then,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output = 2x</a:t>
            </a:r>
          </a:p>
          <a:p>
            <a:pPr marL="327275" indent="-327275" defTabSz="872733">
              <a:spcBef>
                <a:spcPct val="20000"/>
              </a:spcBef>
              <a:buSzPct val="50000"/>
              <a:defRPr/>
            </a:pPr>
            <a:endParaRPr lang="en-US" sz="2400" dirty="0">
              <a:solidFill>
                <a:srgbClr val="00B0F0"/>
              </a:solidFill>
              <a:latin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591944" y="1772816"/>
            <a:ext cx="0" cy="4824538"/>
          </a:xfrm>
          <a:prstGeom prst="line">
            <a:avLst/>
          </a:prstGeom>
          <a:ln w="38100">
            <a:solidFill>
              <a:srgbClr val="CC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 txBox="1">
            <a:spLocks/>
          </p:cNvSpPr>
          <p:nvPr/>
        </p:nvSpPr>
        <p:spPr>
          <a:xfrm rot="16200000">
            <a:off x="892895" y="3663479"/>
            <a:ext cx="1549152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algn="ctr" defTabSz="872733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CC00FF"/>
                </a:solidFill>
                <a:latin typeface="Calibri"/>
              </a:rPr>
              <a:t>Testing</a:t>
            </a:r>
          </a:p>
        </p:txBody>
      </p:sp>
      <p:sp>
        <p:nvSpPr>
          <p:cNvPr id="17" name="Cube 16"/>
          <p:cNvSpPr/>
          <p:nvPr/>
        </p:nvSpPr>
        <p:spPr>
          <a:xfrm>
            <a:off x="4572000" y="3354866"/>
            <a:ext cx="3014134" cy="1286934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SUT </a:t>
            </a:r>
          </a:p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doubleAmount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(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int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):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int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1772816"/>
            <a:ext cx="4067944" cy="0"/>
          </a:xfrm>
          <a:prstGeom prst="line">
            <a:avLst/>
          </a:prstGeom>
          <a:ln w="38100">
            <a:solidFill>
              <a:srgbClr val="CC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idx="1"/>
          </p:nvPr>
        </p:nvSpPr>
        <p:spPr>
          <a:xfrm>
            <a:off x="1981200" y="1778760"/>
            <a:ext cx="2895600" cy="445855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Text case 1:</a:t>
            </a:r>
          </a:p>
          <a:p>
            <a:r>
              <a:rPr lang="en-US" sz="2000" dirty="0"/>
              <a:t>    Input: 23</a:t>
            </a:r>
          </a:p>
          <a:p>
            <a:r>
              <a:rPr lang="en-US" sz="2000" dirty="0"/>
              <a:t>    Expected output: 46</a:t>
            </a:r>
          </a:p>
          <a:p>
            <a:endParaRPr lang="en-US" sz="2000" dirty="0"/>
          </a:p>
          <a:p>
            <a:r>
              <a:rPr lang="en-US" sz="2000" dirty="0"/>
              <a:t>Text case 2:</a:t>
            </a:r>
          </a:p>
          <a:p>
            <a:r>
              <a:rPr lang="en-US" sz="2000" dirty="0"/>
              <a:t>    Input: 10</a:t>
            </a:r>
          </a:p>
          <a:p>
            <a:r>
              <a:rPr lang="en-US" sz="2000" dirty="0"/>
              <a:t>   Expected output : 20</a:t>
            </a:r>
          </a:p>
          <a:p>
            <a:endParaRPr lang="en-US" sz="2000" dirty="0"/>
          </a:p>
          <a:p>
            <a:r>
              <a:rPr lang="en-US" sz="2000" dirty="0"/>
              <a:t>Text case n:</a:t>
            </a:r>
          </a:p>
          <a:p>
            <a:r>
              <a:rPr lang="en-US" sz="2000" dirty="0"/>
              <a:t>    Input: -2</a:t>
            </a:r>
          </a:p>
          <a:p>
            <a:r>
              <a:rPr lang="en-US" sz="2000" dirty="0"/>
              <a:t>    Expected output : -4</a:t>
            </a:r>
          </a:p>
          <a:p>
            <a:endParaRPr lang="en-US" sz="2000" dirty="0"/>
          </a:p>
          <a:p>
            <a:r>
              <a:rPr lang="en-US" sz="2000" dirty="0"/>
              <a:t>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5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design</a:t>
            </a:r>
          </a:p>
          <a:p>
            <a:endParaRPr lang="en-US" dirty="0"/>
          </a:p>
          <a:p>
            <a:r>
              <a:rPr lang="en-US" dirty="0"/>
              <a:t>Other QA techniques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364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9D4-A6BF-4C24-BC7C-702D63DD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55AE-A569-4F1A-AEEF-4E159C5A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892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0C22-1BF9-49FE-B87F-4017F271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B7BD-3016-44C8-B674-ED06C43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/>
          </a:bodyPr>
          <a:lstStyle/>
          <a:p>
            <a:r>
              <a:rPr lang="en-US" dirty="0"/>
              <a:t>Types of questions</a:t>
            </a:r>
            <a:r>
              <a:rPr lang="en-SG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SG" dirty="0"/>
              <a:t>/F &amp; MCQ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SG" dirty="0" err="1"/>
              <a:t>hort</a:t>
            </a:r>
            <a:r>
              <a:rPr lang="en-SG" dirty="0"/>
              <a:t> answers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/>
            <a:r>
              <a:rPr lang="en-SG" dirty="0"/>
              <a:t>Using </a:t>
            </a:r>
            <a:r>
              <a:rPr lang="en-SG" dirty="0" err="1"/>
              <a:t>Examplify</a:t>
            </a:r>
            <a:endParaRPr lang="en-SG" dirty="0"/>
          </a:p>
          <a:p>
            <a:pPr marL="0" indent="0"/>
            <a:endParaRPr lang="en-SG" dirty="0"/>
          </a:p>
          <a:p>
            <a:pPr marL="0" indent="0"/>
            <a:r>
              <a:rPr lang="en-US" dirty="0"/>
              <a:t>D</a:t>
            </a:r>
            <a:r>
              <a:rPr lang="en-SG" dirty="0" err="1"/>
              <a:t>uration</a:t>
            </a:r>
            <a:r>
              <a:rPr lang="en-SG" dirty="0"/>
              <a:t>: 90 min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52FBE-C376-4150-96AA-07E1567D5401}"/>
              </a:ext>
            </a:extLst>
          </p:cNvPr>
          <p:cNvSpPr/>
          <p:nvPr/>
        </p:nvSpPr>
        <p:spPr>
          <a:xfrm>
            <a:off x="5246370" y="2080260"/>
            <a:ext cx="4606290" cy="154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One ungraded question to specify the assumptions made, if any.</a:t>
            </a:r>
          </a:p>
          <a:p>
            <a:pPr algn="ctr"/>
            <a:r>
              <a:rPr lang="en-SG" sz="2400" dirty="0"/>
              <a:t>Write NA if you don’t use it</a:t>
            </a:r>
          </a:p>
        </p:txBody>
      </p:sp>
    </p:spTree>
    <p:extLst>
      <p:ext uri="{BB962C8B-B14F-4D97-AF65-F5344CB8AC3E}">
        <p14:creationId xmlns:p14="http://schemas.microsoft.com/office/powerpoint/2010/main" val="182812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501B-4838-4421-8F2E-830B2D01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585"/>
            <a:ext cx="10972800" cy="746384"/>
          </a:xfrm>
        </p:spPr>
        <p:txBody>
          <a:bodyPr/>
          <a:lstStyle/>
          <a:p>
            <a:r>
              <a:rPr lang="en-US" dirty="0"/>
              <a:t>CS2113/T PE Instructions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47DB-AD36-4569-8AF3-0BA64431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3" y="806969"/>
            <a:ext cx="8925017" cy="599044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Your camera setup should look like the image alongside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Place your phone in </a:t>
            </a:r>
            <a:r>
              <a:rPr lang="en-US" sz="2800" b="1" u="sng" dirty="0"/>
              <a:t>Landscape</a:t>
            </a:r>
            <a:r>
              <a:rPr lang="en-US" sz="2800" dirty="0"/>
              <a:t> mode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Connect to Zoom via PC (for us to communicate with you) and Phone (for the video feed)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Rename the PC Zoom session to be </a:t>
            </a:r>
            <a:br>
              <a:rPr lang="en-US" sz="2800" dirty="0"/>
            </a:br>
            <a:r>
              <a:rPr lang="en-US" sz="2800" b="1" dirty="0">
                <a:solidFill>
                  <a:srgbClr val="FFFF00"/>
                </a:solidFill>
                <a:cs typeface="Courier New" panose="02070309020205020404" pitchFamily="49" charset="0"/>
              </a:rPr>
              <a:t>[PC] Student Name</a:t>
            </a:r>
            <a:r>
              <a:rPr lang="en-US" sz="2800" dirty="0"/>
              <a:t> and the phone session to be </a:t>
            </a:r>
            <a:r>
              <a:rPr lang="en-US" sz="2800" dirty="0">
                <a:solidFill>
                  <a:srgbClr val="FFFF00"/>
                </a:solidFill>
                <a:cs typeface="Courier New" panose="02070309020205020404" pitchFamily="49" charset="0"/>
              </a:rPr>
              <a:t>Student Name</a:t>
            </a:r>
            <a:endParaRPr lang="en-US" sz="2800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Respond to invigilators’ communication via PC Zoom session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Turn off the video feed from your PC Zoom session.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Only one video feed per student, from the phone.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 not use virtual backgrounds</a:t>
            </a:r>
            <a:endParaRPr lang="en-SG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31D9A-71F3-4F82-95E9-C4BACA1D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706" y="1600788"/>
            <a:ext cx="3427579" cy="2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2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8036-210B-4BFF-8CC9-7F4EFAB1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tP</a:t>
            </a:r>
            <a:r>
              <a:rPr lang="en-US" dirty="0"/>
              <a:t> – last hurdle! Submissions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54E0-0923-4144-9BA5-6E3CEB98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21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far, good job everyone!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Hardest part remains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Submissions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Evaluating your own team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Evaluating other teams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 – Testing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 – Bug processing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switch to summative assessment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Deadlines are strict – there will be penalty for non conformance and late submissions</a:t>
            </a:r>
            <a:endParaRPr lang="en-SG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AD4577-A5A6-4F38-9253-E61F3A3EBEA6}"/>
              </a:ext>
            </a:extLst>
          </p:cNvPr>
          <p:cNvSpPr/>
          <p:nvPr/>
        </p:nvSpPr>
        <p:spPr>
          <a:xfrm>
            <a:off x="7453791" y="1894766"/>
            <a:ext cx="4368800" cy="2908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</a:t>
            </a:r>
            <a:r>
              <a:rPr lang="en-SG" sz="2400" dirty="0"/>
              <a:t>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UG/DG/PPP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Peer evaluation (Teammates)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 – overall evaluation (Teammates)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A3D4EB-C7A1-4579-863F-ABBE11024BB3}"/>
                  </a:ext>
                </a:extLst>
              </p14:cNvPr>
              <p14:cNvContentPartPr/>
              <p14:nvPr/>
            </p14:nvContentPartPr>
            <p14:xfrm>
              <a:off x="1112400" y="938160"/>
              <a:ext cx="10563120" cy="4822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A3D4EB-C7A1-4579-863F-ABBE11024B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040" y="928800"/>
                <a:ext cx="10581840" cy="48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4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F7E1-66E1-4BA9-98E3-A50B530C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semester feedback session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155D-BBA2-4337-9DEA-CE5C0F15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provide your feedback</a:t>
            </a:r>
          </a:p>
          <a:p>
            <a:pPr lvl="1"/>
            <a:r>
              <a:rPr lang="en-US" sz="3200" dirty="0"/>
              <a:t>Separate out the concerns – Module vs Teaching team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47B7BC-EB83-4DE6-B88E-831AFEACBA1F}"/>
                  </a:ext>
                </a:extLst>
              </p14:cNvPr>
              <p14:cNvContentPartPr/>
              <p14:nvPr/>
            </p14:nvContentPartPr>
            <p14:xfrm>
              <a:off x="6107400" y="2670120"/>
              <a:ext cx="3602880" cy="146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47B7BC-EB83-4DE6-B88E-831AFEACB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8040" y="2660760"/>
                <a:ext cx="3621600" cy="14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61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2600" y="457200"/>
            <a:ext cx="5715000" cy="59436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Returns true if the name is non</a:t>
            </a:r>
            <a:r>
              <a:rPr lang="en-SG" sz="1500" b="1" dirty="0">
                <a:solidFill>
                  <a:srgbClr val="7F7F9F"/>
                </a:solidFill>
                <a:latin typeface="Consolas"/>
              </a:rPr>
              <a:t>-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empty and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not null and not longer than 40 chars.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C00000"/>
                </a:solidFill>
                <a:latin typeface="Consolas"/>
              </a:rPr>
              <a:t>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name) {</a:t>
            </a:r>
          </a:p>
          <a:p>
            <a:r>
              <a:rPr lang="en-SG" sz="1500" b="1" dirty="0">
                <a:solidFill>
                  <a:srgbClr val="3F7F5F"/>
                </a:solidFill>
                <a:latin typeface="Consolas"/>
              </a:rPr>
              <a:t>    // ...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500" b="1" dirty="0">
              <a:latin typeface="Consolas"/>
            </a:endParaRPr>
          </a:p>
          <a:p>
            <a:endParaRPr lang="en-SG" sz="1500" b="1" dirty="0">
              <a:latin typeface="Consolas"/>
            </a:endParaRP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</a:t>
            </a:r>
            <a:r>
              <a:rPr lang="en-SG" sz="1500" b="1" dirty="0" err="1">
                <a:solidFill>
                  <a:srgbClr val="C00000"/>
                </a:solidFill>
                <a:latin typeface="Consolas"/>
              </a:rPr>
              <a:t>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sp>
        <p:nvSpPr>
          <p:cNvPr id="2" name="Freeform 1"/>
          <p:cNvSpPr/>
          <p:nvPr/>
        </p:nvSpPr>
        <p:spPr>
          <a:xfrm rot="20829698">
            <a:off x="6366893" y="1396277"/>
            <a:ext cx="1621971" cy="294207"/>
          </a:xfrm>
          <a:custGeom>
            <a:avLst/>
            <a:gdLst>
              <a:gd name="connsiteX0" fmla="*/ 1621971 w 1621971"/>
              <a:gd name="connsiteY0" fmla="*/ 0 h 294207"/>
              <a:gd name="connsiteX1" fmla="*/ 1066800 w 1621971"/>
              <a:gd name="connsiteY1" fmla="*/ 293915 h 294207"/>
              <a:gd name="connsiteX2" fmla="*/ 0 w 1621971"/>
              <a:gd name="connsiteY2" fmla="*/ 43543 h 29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971" h="294207">
                <a:moveTo>
                  <a:pt x="1621971" y="0"/>
                </a:moveTo>
                <a:cubicBezTo>
                  <a:pt x="1479549" y="143329"/>
                  <a:pt x="1337128" y="286658"/>
                  <a:pt x="1066800" y="293915"/>
                </a:cubicBezTo>
                <a:cubicBezTo>
                  <a:pt x="796472" y="301172"/>
                  <a:pt x="398236" y="172357"/>
                  <a:pt x="0" y="43543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 rot="9570140" flipH="1" flipV="1">
            <a:off x="7314863" y="3272207"/>
            <a:ext cx="1566809" cy="294207"/>
          </a:xfrm>
          <a:custGeom>
            <a:avLst/>
            <a:gdLst>
              <a:gd name="connsiteX0" fmla="*/ 1621971 w 1621971"/>
              <a:gd name="connsiteY0" fmla="*/ 0 h 294207"/>
              <a:gd name="connsiteX1" fmla="*/ 1066800 w 1621971"/>
              <a:gd name="connsiteY1" fmla="*/ 293915 h 294207"/>
              <a:gd name="connsiteX2" fmla="*/ 0 w 1621971"/>
              <a:gd name="connsiteY2" fmla="*/ 43543 h 29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971" h="294207">
                <a:moveTo>
                  <a:pt x="1621971" y="0"/>
                </a:moveTo>
                <a:cubicBezTo>
                  <a:pt x="1479549" y="143329"/>
                  <a:pt x="1337128" y="286658"/>
                  <a:pt x="1066800" y="293915"/>
                </a:cubicBezTo>
                <a:cubicBezTo>
                  <a:pt x="796472" y="301172"/>
                  <a:pt x="398236" y="172357"/>
                  <a:pt x="0" y="43543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7697856" y="2001472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6200" y="251610"/>
            <a:ext cx="386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Q: (a)[3 marks] Design test cases for unit testing </a:t>
            </a:r>
            <a:r>
              <a:rPr lang="en-US" dirty="0" err="1">
                <a:solidFill>
                  <a:schemeClr val="bg1"/>
                </a:solidFill>
              </a:rPr>
              <a:t>Parser#isValidName</a:t>
            </a:r>
            <a:r>
              <a:rPr lang="en-US" dirty="0">
                <a:solidFill>
                  <a:schemeClr val="bg1"/>
                </a:solidFill>
              </a:rPr>
              <a:t> method.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2349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08240" y="685800"/>
          <a:ext cx="281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43800" y="2743200"/>
          <a:ext cx="281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null,0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52600" y="457200"/>
            <a:ext cx="5715000" cy="59436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Returns true if the name is non</a:t>
            </a:r>
            <a:r>
              <a:rPr lang="en-SG" sz="1500" b="1" dirty="0">
                <a:solidFill>
                  <a:srgbClr val="7F7F9F"/>
                </a:solidFill>
                <a:latin typeface="Consolas"/>
              </a:rPr>
              <a:t>-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empty and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not null and not longer than 40 chars.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C00000"/>
                </a:solidFill>
                <a:latin typeface="Consolas"/>
              </a:rPr>
              <a:t>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name) {</a:t>
            </a:r>
          </a:p>
          <a:p>
            <a:r>
              <a:rPr lang="en-SG" sz="1500" b="1" dirty="0">
                <a:solidFill>
                  <a:srgbClr val="3F7F5F"/>
                </a:solidFill>
                <a:latin typeface="Consolas"/>
              </a:rPr>
              <a:t>    // ...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500" b="1" dirty="0">
              <a:latin typeface="Consolas"/>
            </a:endParaRPr>
          </a:p>
          <a:p>
            <a:endParaRPr lang="en-SG" sz="1500" b="1" dirty="0">
              <a:latin typeface="Consolas"/>
            </a:endParaRP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</a:t>
            </a:r>
            <a:r>
              <a:rPr lang="en-SG" sz="1500" b="1" dirty="0" err="1">
                <a:solidFill>
                  <a:srgbClr val="C00000"/>
                </a:solidFill>
                <a:latin typeface="Consolas"/>
              </a:rPr>
              <a:t>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sp>
        <p:nvSpPr>
          <p:cNvPr id="2" name="Freeform 1"/>
          <p:cNvSpPr/>
          <p:nvPr/>
        </p:nvSpPr>
        <p:spPr>
          <a:xfrm>
            <a:off x="6118135" y="1904708"/>
            <a:ext cx="1621971" cy="294207"/>
          </a:xfrm>
          <a:custGeom>
            <a:avLst/>
            <a:gdLst>
              <a:gd name="connsiteX0" fmla="*/ 1621971 w 1621971"/>
              <a:gd name="connsiteY0" fmla="*/ 0 h 294207"/>
              <a:gd name="connsiteX1" fmla="*/ 1066800 w 1621971"/>
              <a:gd name="connsiteY1" fmla="*/ 293915 h 294207"/>
              <a:gd name="connsiteX2" fmla="*/ 0 w 1621971"/>
              <a:gd name="connsiteY2" fmla="*/ 43543 h 29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971" h="294207">
                <a:moveTo>
                  <a:pt x="1621971" y="0"/>
                </a:moveTo>
                <a:cubicBezTo>
                  <a:pt x="1479549" y="143329"/>
                  <a:pt x="1337128" y="286658"/>
                  <a:pt x="1066800" y="293915"/>
                </a:cubicBezTo>
                <a:cubicBezTo>
                  <a:pt x="796472" y="301172"/>
                  <a:pt x="398236" y="172357"/>
                  <a:pt x="0" y="43543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 flipV="1">
            <a:off x="6885215" y="2362201"/>
            <a:ext cx="1621971" cy="294207"/>
          </a:xfrm>
          <a:custGeom>
            <a:avLst/>
            <a:gdLst>
              <a:gd name="connsiteX0" fmla="*/ 1621971 w 1621971"/>
              <a:gd name="connsiteY0" fmla="*/ 0 h 294207"/>
              <a:gd name="connsiteX1" fmla="*/ 1066800 w 1621971"/>
              <a:gd name="connsiteY1" fmla="*/ 293915 h 294207"/>
              <a:gd name="connsiteX2" fmla="*/ 0 w 1621971"/>
              <a:gd name="connsiteY2" fmla="*/ 43543 h 29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971" h="294207">
                <a:moveTo>
                  <a:pt x="1621971" y="0"/>
                </a:moveTo>
                <a:cubicBezTo>
                  <a:pt x="1479549" y="143329"/>
                  <a:pt x="1337128" y="286658"/>
                  <a:pt x="1066800" y="293915"/>
                </a:cubicBezTo>
                <a:cubicBezTo>
                  <a:pt x="796472" y="301172"/>
                  <a:pt x="398236" y="172357"/>
                  <a:pt x="0" y="43543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8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43200" y="39624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Equivalence partitions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468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null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50230" y="52183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empty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9910" y="5751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too long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9910" y="62277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right size</a:t>
            </a:r>
            <a:endParaRPr lang="en-SG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40410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Values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468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null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5230" y="52183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“           ”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34910" y="5751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length = 41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399" y="6227743"/>
            <a:ext cx="22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40,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10, 1 (perhaps?)</a:t>
            </a:r>
            <a:endParaRPr lang="en-SG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6480" y="57463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, </a:t>
            </a: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50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2600" y="457200"/>
            <a:ext cx="5715000" cy="1828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Returns true if the name is non</a:t>
            </a:r>
            <a:r>
              <a:rPr lang="en-SG" sz="1500" b="1" dirty="0">
                <a:solidFill>
                  <a:srgbClr val="7F7F9F"/>
                </a:solidFill>
                <a:latin typeface="Consolas"/>
              </a:rPr>
              <a:t>-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empty and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not null and not longer than 40 chars.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name) {</a:t>
            </a:r>
          </a:p>
          <a:p>
            <a:r>
              <a:rPr lang="en-SG" sz="1500" b="1" dirty="0">
                <a:solidFill>
                  <a:srgbClr val="3F7F5F"/>
                </a:solidFill>
                <a:latin typeface="Consolas"/>
              </a:rPr>
              <a:t>    // ...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500" b="1" dirty="0">
              <a:latin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44960" y="5164560"/>
              <a:ext cx="608760" cy="101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6320" y="5155200"/>
                <a:ext cx="627480" cy="119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/>
          <p:cNvSpPr txBox="1"/>
          <p:nvPr/>
        </p:nvSpPr>
        <p:spPr>
          <a:xfrm>
            <a:off x="7696200" y="251610"/>
            <a:ext cx="386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Q: (a)[3 marks] Design test cases for unit testing </a:t>
            </a:r>
            <a:r>
              <a:rPr lang="en-US" dirty="0" err="1">
                <a:solidFill>
                  <a:schemeClr val="bg1"/>
                </a:solidFill>
              </a:rPr>
              <a:t>Parser#isValidName</a:t>
            </a:r>
            <a:r>
              <a:rPr lang="en-US" dirty="0">
                <a:solidFill>
                  <a:schemeClr val="bg1"/>
                </a:solidFill>
              </a:rPr>
              <a:t> method.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4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75527"/>
              </p:ext>
            </p:extLst>
          </p:nvPr>
        </p:nvGraphicFramePr>
        <p:xfrm>
          <a:off x="8229600" y="3657600"/>
          <a:ext cx="2819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   ”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Length==41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Length==50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Length==40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0415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43200" y="39624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Equivalence partitions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468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null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50230" y="52183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empty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9910" y="5751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too long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9910" y="62277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right size</a:t>
            </a:r>
            <a:endParaRPr lang="en-SG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40410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Values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468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null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5230" y="52183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“           ”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34910" y="5751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length = 41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400" y="6227743"/>
            <a:ext cx="264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40,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10, 1 (perhaps?)</a:t>
            </a:r>
            <a:endParaRPr lang="en-SG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6480" y="57463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, </a:t>
            </a: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50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2600" y="457200"/>
            <a:ext cx="5715000" cy="1828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Returns true if the name is non</a:t>
            </a:r>
            <a:r>
              <a:rPr lang="en-SG" sz="1500" b="1" dirty="0">
                <a:solidFill>
                  <a:srgbClr val="7F7F9F"/>
                </a:solidFill>
                <a:latin typeface="Consolas"/>
              </a:rPr>
              <a:t>-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empty and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not null and not longer than 40 chars.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name) {</a:t>
            </a:r>
          </a:p>
          <a:p>
            <a:r>
              <a:rPr lang="en-SG" sz="1500" b="1" dirty="0">
                <a:solidFill>
                  <a:srgbClr val="3F7F5F"/>
                </a:solidFill>
                <a:latin typeface="Consolas"/>
              </a:rPr>
              <a:t>    // ...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500" b="1" dirty="0">
              <a:latin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44960" y="5164560"/>
              <a:ext cx="608760" cy="101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6320" y="5155200"/>
                <a:ext cx="627480" cy="119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/>
          <p:cNvSpPr txBox="1"/>
          <p:nvPr/>
        </p:nvSpPr>
        <p:spPr>
          <a:xfrm>
            <a:off x="7696200" y="251610"/>
            <a:ext cx="386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Q: (a)[3 marks] Design test cases for unit testing </a:t>
            </a:r>
            <a:r>
              <a:rPr lang="en-US" dirty="0" err="1">
                <a:solidFill>
                  <a:schemeClr val="bg1"/>
                </a:solidFill>
              </a:rPr>
              <a:t>Parser#isValidName</a:t>
            </a:r>
            <a:r>
              <a:rPr lang="en-US" dirty="0">
                <a:solidFill>
                  <a:schemeClr val="bg1"/>
                </a:solidFill>
              </a:rPr>
              <a:t> method.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89098"/>
              </p:ext>
            </p:extLst>
          </p:nvPr>
        </p:nvGraphicFramePr>
        <p:xfrm>
          <a:off x="8229600" y="3657600"/>
          <a:ext cx="2819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   ”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Length==41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Length==50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Length==40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911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00400" y="468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null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0230" y="52183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empty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9910" y="5751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too long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9910" y="62277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right size</a:t>
            </a:r>
            <a:endParaRPr lang="en-SG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684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null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5230" y="52183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“           ”</a:t>
            </a:r>
            <a:endParaRPr lang="en-SG" b="1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39624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Equivalence partitions</a:t>
            </a:r>
            <a:endParaRPr lang="en-SG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4400" y="40410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Values</a:t>
            </a:r>
            <a:endParaRPr lang="en-SG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67000" y="1482480"/>
              <a:ext cx="1894200" cy="11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161" y="1419120"/>
                <a:ext cx="1925878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724400" y="905040"/>
              <a:ext cx="384120" cy="9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8560" y="841680"/>
                <a:ext cx="415800" cy="136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5034910" y="5751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length = 41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399" y="6227743"/>
            <a:ext cx="24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40, </a:t>
            </a: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10,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 (perhaps?)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6480" y="57463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>
                    <a:lumMod val="40000"/>
                    <a:lumOff val="60000"/>
                  </a:srgbClr>
                </a:solidFill>
              </a:rPr>
              <a:t>, </a:t>
            </a: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50</a:t>
            </a:r>
            <a:endParaRPr lang="en-SG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00200" y="0"/>
            <a:ext cx="5715000" cy="3733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/* Throws </a:t>
            </a:r>
            <a:r>
              <a:rPr lang="en-SG" sz="1500" b="1" dirty="0" err="1">
                <a:solidFill>
                  <a:srgbClr val="3F5FBF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3F5FBF"/>
                </a:solidFill>
                <a:latin typeface="Consolas"/>
              </a:rPr>
              <a:t> if name is not valid </a:t>
            </a:r>
          </a:p>
          <a:p>
            <a:r>
              <a:rPr lang="en-SG" sz="1500" b="1" dirty="0">
                <a:solidFill>
                  <a:srgbClr val="3F5FBF"/>
                </a:solidFill>
                <a:latin typeface="Consolas"/>
              </a:rPr>
              <a:t>   or if name already exists in the database. */</a:t>
            </a:r>
          </a:p>
          <a:p>
            <a:endParaRPr lang="en-SG" sz="1500" b="1" dirty="0">
              <a:solidFill>
                <a:srgbClr val="3F5FBF"/>
              </a:solidFill>
              <a:latin typeface="Consolas"/>
            </a:endParaRP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saveScore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SG" sz="15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SG" sz="1500" b="1" dirty="0">
                <a:solidFill>
                  <a:srgbClr val="7F0055"/>
                </a:solidFill>
                <a:latin typeface="Consolas"/>
              </a:rPr>
              <a:t>			throws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parser.isValidName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"invalid name"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storage.isFound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(name)) {</a:t>
            </a:r>
          </a:p>
          <a:p>
            <a:pPr lvl="1"/>
            <a:r>
              <a:rPr lang="en-SG" sz="1500" b="1" dirty="0">
                <a:solidFill>
                  <a:srgbClr val="7F0055"/>
                </a:solidFill>
                <a:latin typeface="Consolas"/>
              </a:rPr>
              <a:t>   throw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StorageException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SG" sz="1500" b="1" dirty="0">
                <a:solidFill>
                  <a:srgbClr val="2A00FF"/>
                </a:solidFill>
                <a:latin typeface="Consolas"/>
              </a:rPr>
              <a:t>"already exists"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SG" sz="1500" b="1" dirty="0">
              <a:latin typeface="Consolas"/>
            </a:endParaRPr>
          </a:p>
          <a:p>
            <a:pPr lvl="1"/>
            <a:r>
              <a:rPr lang="en-SG" sz="1500" b="1" dirty="0" err="1">
                <a:solidFill>
                  <a:srgbClr val="000000"/>
                </a:solidFill>
                <a:latin typeface="Consolas"/>
              </a:rPr>
              <a:t>storage.save</a:t>
            </a:r>
            <a:r>
              <a:rPr lang="en-SG" sz="1500" b="1" dirty="0">
                <a:solidFill>
                  <a:srgbClr val="000000"/>
                </a:solidFill>
                <a:latin typeface="Consolas"/>
              </a:rPr>
              <a:t>(name, score);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/>
              </a:rPr>
              <a:t>}</a:t>
            </a:r>
            <a:endParaRPr lang="en-SG" sz="1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1173033"/>
            <a:ext cx="312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do we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unit test this method?</a:t>
            </a:r>
            <a:endParaRPr lang="en-SG" sz="24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6866" y="4267201"/>
            <a:ext cx="543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do we </a:t>
            </a:r>
            <a:r>
              <a:rPr lang="en-US" sz="2400" b="1" dirty="0">
                <a:solidFill>
                  <a:srgbClr val="FFFF00"/>
                </a:solidFill>
              </a:rPr>
              <a:t>integration test </a:t>
            </a:r>
            <a:r>
              <a:rPr lang="en-US" sz="2400" b="1" dirty="0">
                <a:solidFill>
                  <a:schemeClr val="bg1"/>
                </a:solidFill>
              </a:rPr>
              <a:t>this method?</a:t>
            </a:r>
            <a:endParaRPr lang="en-SG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5"/>
              <p14:cNvContentPartPr/>
              <p14:nvPr/>
            </p14:nvContentPartPr>
            <p14:xfrm>
              <a:off x="2702640" y="1517040"/>
              <a:ext cx="1714680" cy="26280"/>
            </p14:xfrm>
          </p:contentPart>
        </mc:Choice>
        <mc:Fallback xmlns="">
          <p:pic>
            <p:nvPicPr>
              <p:cNvPr id="19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920" y="1447920"/>
                <a:ext cx="1744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6"/>
              <p14:cNvContentPartPr/>
              <p14:nvPr/>
            </p14:nvContentPartPr>
            <p14:xfrm>
              <a:off x="2611920" y="2450520"/>
              <a:ext cx="2226600" cy="25920"/>
            </p14:xfrm>
          </p:contentPart>
        </mc:Choice>
        <mc:Fallback xmlns="">
          <p:pic>
            <p:nvPicPr>
              <p:cNvPr id="24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120" y="2369160"/>
                <a:ext cx="2257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7"/>
              <p14:cNvContentPartPr/>
              <p14:nvPr/>
            </p14:nvContentPartPr>
            <p14:xfrm>
              <a:off x="2157960" y="3331800"/>
              <a:ext cx="2602080" cy="55080"/>
            </p14:xfrm>
          </p:contentPart>
        </mc:Choice>
        <mc:Fallback xmlns="">
          <p:pic>
            <p:nvPicPr>
              <p:cNvPr id="25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2840" y="3254040"/>
                <a:ext cx="263916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/>
          <p:cNvSpPr/>
          <p:nvPr/>
        </p:nvSpPr>
        <p:spPr>
          <a:xfrm>
            <a:off x="8077199" y="2002928"/>
            <a:ext cx="3124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prstClr val="white"/>
                </a:solidFill>
              </a:rPr>
              <a:t>If </a:t>
            </a:r>
            <a:r>
              <a:rPr lang="en-SG" sz="2400" b="1" dirty="0">
                <a:solidFill>
                  <a:srgbClr val="FFFF00"/>
                </a:solidFill>
              </a:rPr>
              <a:t>Unit testing </a:t>
            </a:r>
            <a:r>
              <a:rPr lang="en-SG" sz="2400" dirty="0">
                <a:solidFill>
                  <a:prstClr val="white"/>
                </a:solidFill>
              </a:rPr>
              <a:t>, we should use stubs for dependencies </a:t>
            </a:r>
            <a:r>
              <a:rPr lang="en-SG" sz="20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isValidName</a:t>
            </a:r>
            <a:r>
              <a:rPr lang="en-SG" sz="2000" dirty="0">
                <a:solidFill>
                  <a:prstClr val="white"/>
                </a:solidFill>
              </a:rPr>
              <a:t> </a:t>
            </a:r>
            <a:r>
              <a:rPr lang="en-SG" sz="2400" dirty="0">
                <a:solidFill>
                  <a:prstClr val="white"/>
                </a:solidFill>
              </a:rPr>
              <a:t>etc.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14991"/>
              </p:ext>
            </p:extLst>
          </p:nvPr>
        </p:nvGraphicFramePr>
        <p:xfrm>
          <a:off x="8229600" y="3657600"/>
          <a:ext cx="2819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   ”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Length==41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Length==50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Length==40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Length==10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911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06967" y="123904"/>
            <a:ext cx="386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(b)[2 marks] Design integration tests for the method below. Note that it uses the method given in (a)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619230" y="1654098"/>
            <a:ext cx="1344169" cy="6126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 in isolation</a:t>
            </a:r>
            <a:endParaRPr lang="en-SG" dirty="0"/>
          </a:p>
        </p:txBody>
      </p:sp>
      <p:sp>
        <p:nvSpPr>
          <p:cNvPr id="6" name="Freeform 5"/>
          <p:cNvSpPr/>
          <p:nvPr/>
        </p:nvSpPr>
        <p:spPr>
          <a:xfrm>
            <a:off x="8400288" y="1926336"/>
            <a:ext cx="2157984" cy="93556"/>
          </a:xfrm>
          <a:custGeom>
            <a:avLst/>
            <a:gdLst>
              <a:gd name="connsiteX0" fmla="*/ 2157984 w 2157984"/>
              <a:gd name="connsiteY0" fmla="*/ 85344 h 93556"/>
              <a:gd name="connsiteX1" fmla="*/ 597408 w 2157984"/>
              <a:gd name="connsiteY1" fmla="*/ 85344 h 93556"/>
              <a:gd name="connsiteX2" fmla="*/ 0 w 2157984"/>
              <a:gd name="connsiteY2" fmla="*/ 0 h 9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984" h="93556">
                <a:moveTo>
                  <a:pt x="2157984" y="85344"/>
                </a:moveTo>
                <a:cubicBezTo>
                  <a:pt x="1557528" y="92456"/>
                  <a:pt x="957072" y="99568"/>
                  <a:pt x="597408" y="85344"/>
                </a:cubicBezTo>
                <a:cubicBezTo>
                  <a:pt x="237744" y="71120"/>
                  <a:pt x="118872" y="35560"/>
                  <a:pt x="0" y="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73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5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2183</Words>
  <Application>Microsoft Office PowerPoint</Application>
  <PresentationFormat>Widescreen</PresentationFormat>
  <Paragraphs>523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5_green-UP</vt:lpstr>
      <vt:lpstr>2_green-UP</vt:lpstr>
      <vt:lpstr>12_green-UP</vt:lpstr>
      <vt:lpstr>3_green-UP</vt:lpstr>
      <vt:lpstr>PowerPoint Presentation</vt:lpstr>
      <vt:lpstr>Recap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 format</vt:lpstr>
      <vt:lpstr>CS2113/T PE Instructions </vt:lpstr>
      <vt:lpstr>tP – last hurdle! Submissions</vt:lpstr>
      <vt:lpstr>End semester feedback session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57</cp:revision>
  <dcterms:created xsi:type="dcterms:W3CDTF">2020-10-30T01:44:11Z</dcterms:created>
  <dcterms:modified xsi:type="dcterms:W3CDTF">2021-04-10T13:09:14Z</dcterms:modified>
</cp:coreProperties>
</file>