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268" r:id="rId4"/>
    <p:sldId id="270" r:id="rId5"/>
    <p:sldId id="269" r:id="rId6"/>
    <p:sldId id="261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68122-8845-477A-8AE7-AD30C1F82C1F}" type="datetimeFigureOut">
              <a:rPr lang="en-SG" smtClean="0"/>
              <a:t>13/8/2020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4442-18FE-4A62-97ED-1C757C50B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23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1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8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7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2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7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3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5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01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1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36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86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4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5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5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1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13/8/2020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709" y="1164088"/>
            <a:ext cx="7759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SG" sz="4800" b="1" dirty="0">
                <a:solidFill>
                  <a:prstClr val="white"/>
                </a:solidFill>
                <a:latin typeface="Calibri"/>
              </a:rPr>
              <a:t>Introduction </a:t>
            </a:r>
            <a:r>
              <a:rPr lang="en-SG" sz="4800" b="1" dirty="0" smtClean="0">
                <a:solidFill>
                  <a:prstClr val="white"/>
                </a:solidFill>
                <a:latin typeface="Calibri"/>
              </a:rPr>
              <a:t>to Java</a:t>
            </a:r>
            <a:endParaRPr lang="en-SG" sz="3600" b="1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" name="RCS" descr="Down:  Group 3"/>
          <p:cNvGrpSpPr/>
          <p:nvPr/>
        </p:nvGrpSpPr>
        <p:grpSpPr>
          <a:xfrm>
            <a:off x="2063709" y="2132018"/>
            <a:ext cx="7759550" cy="1129928"/>
            <a:chOff x="210970" y="5358317"/>
            <a:chExt cx="7759550" cy="12253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TextBox 6"/>
            <p:cNvSpPr txBox="1"/>
            <p:nvPr/>
          </p:nvSpPr>
          <p:spPr>
            <a:xfrm>
              <a:off x="210970" y="5358317"/>
              <a:ext cx="7759550" cy="1225364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/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06314" y="5359715"/>
              <a:ext cx="7281326" cy="616449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5400" b="1" dirty="0" smtClean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Hello, World!</a:t>
              </a:r>
              <a:endParaRPr lang="en-SG" sz="54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5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Java works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lded Corner 3"/>
          <p:cNvSpPr/>
          <p:nvPr/>
        </p:nvSpPr>
        <p:spPr>
          <a:xfrm>
            <a:off x="2165928" y="2352964"/>
            <a:ext cx="1801091" cy="215207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Hello.java</a:t>
            </a:r>
            <a:endParaRPr lang="en-SG" sz="2000" dirty="0"/>
          </a:p>
        </p:txBody>
      </p:sp>
      <p:sp>
        <p:nvSpPr>
          <p:cNvPr id="6" name="Right Arrow 5"/>
          <p:cNvSpPr/>
          <p:nvPr/>
        </p:nvSpPr>
        <p:spPr>
          <a:xfrm>
            <a:off x="4419600" y="2616200"/>
            <a:ext cx="3352800" cy="162560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javac</a:t>
            </a:r>
            <a:r>
              <a:rPr lang="en-US" sz="2000" dirty="0" smtClean="0"/>
              <a:t> Hello.java </a:t>
            </a:r>
            <a:endParaRPr lang="en-SG" sz="2000" dirty="0"/>
          </a:p>
        </p:txBody>
      </p:sp>
      <p:sp>
        <p:nvSpPr>
          <p:cNvPr id="7" name="Folded Corner 6"/>
          <p:cNvSpPr/>
          <p:nvPr/>
        </p:nvSpPr>
        <p:spPr>
          <a:xfrm>
            <a:off x="8224981" y="2352964"/>
            <a:ext cx="1801091" cy="215207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Hello.class</a:t>
            </a:r>
            <a:endParaRPr lang="en-SG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17202" y="4876800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Source code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923" y="4876800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Compiler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8449" y="4876800"/>
            <a:ext cx="141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Byte code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3" name="Line Callout 3 12"/>
          <p:cNvSpPr/>
          <p:nvPr/>
        </p:nvSpPr>
        <p:spPr>
          <a:xfrm>
            <a:off x="951345" y="5524719"/>
            <a:ext cx="3740728" cy="1333281"/>
          </a:xfrm>
          <a:prstGeom prst="borderCallout3">
            <a:avLst>
              <a:gd name="adj1" fmla="val 23599"/>
              <a:gd name="adj2" fmla="val -333"/>
              <a:gd name="adj3" fmla="val 18750"/>
              <a:gd name="adj4" fmla="val -16667"/>
              <a:gd name="adj5" fmla="val -37165"/>
              <a:gd name="adj6" fmla="val -17608"/>
              <a:gd name="adj7" fmla="val -127423"/>
              <a:gd name="adj8" fmla="val 319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53" y="5621183"/>
            <a:ext cx="3554768" cy="1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0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/>
      <p:bldP spid="10" grpId="0"/>
      <p:bldP spid="11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Java works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46" y="1600200"/>
            <a:ext cx="8024907" cy="4525963"/>
          </a:xfrm>
        </p:spPr>
      </p:pic>
    </p:spTree>
    <p:extLst>
      <p:ext uri="{BB962C8B-B14F-4D97-AF65-F5344CB8AC3E}">
        <p14:creationId xmlns:p14="http://schemas.microsoft.com/office/powerpoint/2010/main" val="332847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Java works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lded Corner 3"/>
          <p:cNvSpPr/>
          <p:nvPr/>
        </p:nvSpPr>
        <p:spPr>
          <a:xfrm>
            <a:off x="2165928" y="2352964"/>
            <a:ext cx="1801091" cy="215207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Hello.class</a:t>
            </a:r>
            <a:endParaRPr lang="en-SG" sz="2000" dirty="0"/>
          </a:p>
        </p:txBody>
      </p:sp>
      <p:sp>
        <p:nvSpPr>
          <p:cNvPr id="6" name="Right Arrow 5"/>
          <p:cNvSpPr/>
          <p:nvPr/>
        </p:nvSpPr>
        <p:spPr>
          <a:xfrm>
            <a:off x="4419600" y="2616200"/>
            <a:ext cx="3352800" cy="162560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java Hello</a:t>
            </a:r>
            <a:endParaRPr lang="en-SG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17202" y="4876800"/>
            <a:ext cx="141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Byte code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923" y="4876800"/>
            <a:ext cx="155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Interpreter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646" y="4876800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Output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4981" y="2352964"/>
            <a:ext cx="1801091" cy="2152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Hello, world!!</a:t>
            </a:r>
            <a:endParaRPr lang="en-SG" sz="2000" dirty="0">
              <a:solidFill>
                <a:srgbClr val="FFFF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33552" y="1318923"/>
            <a:ext cx="1427018" cy="803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JVM</a:t>
            </a:r>
            <a:r>
              <a:rPr lang="en-US" sz="2000" dirty="0" smtClean="0">
                <a:solidFill>
                  <a:schemeClr val="bg1"/>
                </a:solidFill>
              </a:rPr>
              <a:t> for Windows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27" name="Elbow Connector 26"/>
          <p:cNvCxnSpPr>
            <a:endCxn id="26" idx="2"/>
          </p:cNvCxnSpPr>
          <p:nvPr/>
        </p:nvCxnSpPr>
        <p:spPr>
          <a:xfrm rot="16200000" flipV="1">
            <a:off x="4464659" y="2104891"/>
            <a:ext cx="1110238" cy="1145433"/>
          </a:xfrm>
          <a:prstGeom prst="bentConnector3">
            <a:avLst>
              <a:gd name="adj1" fmla="val 6913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66079" y="3232727"/>
            <a:ext cx="452830" cy="38792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ular Callout 29"/>
          <p:cNvSpPr/>
          <p:nvPr/>
        </p:nvSpPr>
        <p:spPr>
          <a:xfrm>
            <a:off x="609600" y="430306"/>
            <a:ext cx="2951181" cy="888617"/>
          </a:xfrm>
          <a:prstGeom prst="wedgeRectCallout">
            <a:avLst>
              <a:gd name="adj1" fmla="val 65923"/>
              <a:gd name="adj2" fmla="val 733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Java Virtual Machine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5850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5" grpId="0" animBg="1"/>
      <p:bldP spid="26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Java works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8" y="1600200"/>
            <a:ext cx="8017824" cy="4525963"/>
          </a:xfrm>
        </p:spPr>
      </p:pic>
    </p:spTree>
    <p:extLst>
      <p:ext uri="{BB962C8B-B14F-4D97-AF65-F5344CB8AC3E}">
        <p14:creationId xmlns:p14="http://schemas.microsoft.com/office/powerpoint/2010/main" val="104343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Java works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 using command line</a:t>
            </a:r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javac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Hello.java </a:t>
            </a:r>
            <a:endParaRPr lang="en-SG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java Hello</a:t>
            </a:r>
            <a:endParaRPr lang="en-S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Java works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8465"/>
            <a:ext cx="10972800" cy="151953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4" name="Folded Corner 3"/>
          <p:cNvSpPr/>
          <p:nvPr/>
        </p:nvSpPr>
        <p:spPr>
          <a:xfrm>
            <a:off x="2165928" y="2352964"/>
            <a:ext cx="1801091" cy="215207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Hello.class</a:t>
            </a:r>
            <a:endParaRPr lang="en-SG" sz="2000" dirty="0"/>
          </a:p>
        </p:txBody>
      </p:sp>
      <p:sp>
        <p:nvSpPr>
          <p:cNvPr id="6" name="Right Arrow 5"/>
          <p:cNvSpPr/>
          <p:nvPr/>
        </p:nvSpPr>
        <p:spPr>
          <a:xfrm>
            <a:off x="4419600" y="2616200"/>
            <a:ext cx="3352800" cy="162560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java Hello</a:t>
            </a:r>
            <a:endParaRPr lang="en-SG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17202" y="4876800"/>
            <a:ext cx="7423586" cy="461665"/>
            <a:chOff x="2318327" y="4876800"/>
            <a:chExt cx="7423586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2318327" y="4876800"/>
              <a:ext cx="1416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Byte code</a:t>
              </a:r>
              <a:endParaRPr lang="en-SG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0048" y="4876800"/>
              <a:ext cx="1559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Interpreter</a:t>
              </a:r>
              <a:endParaRPr lang="en-SG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62771" y="4876800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Output</a:t>
              </a:r>
              <a:endParaRPr lang="en-SG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8224981" y="2352964"/>
            <a:ext cx="1801091" cy="2152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Hello, world!!</a:t>
            </a:r>
            <a:endParaRPr lang="en-SG" sz="2000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1443" y="1318923"/>
            <a:ext cx="1427018" cy="803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JVM for Linux</a:t>
            </a:r>
            <a:endParaRPr lang="en-SG" sz="2000" dirty="0"/>
          </a:p>
        </p:txBody>
      </p:sp>
      <p:sp>
        <p:nvSpPr>
          <p:cNvPr id="15" name="Rectangle 14"/>
          <p:cNvSpPr/>
          <p:nvPr/>
        </p:nvSpPr>
        <p:spPr>
          <a:xfrm>
            <a:off x="6929334" y="1290059"/>
            <a:ext cx="1427018" cy="803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JVM for </a:t>
            </a:r>
          </a:p>
          <a:p>
            <a:pPr algn="ctr"/>
            <a:r>
              <a:rPr lang="en-US" sz="2000" dirty="0" smtClean="0"/>
              <a:t>OS-X</a:t>
            </a:r>
            <a:endParaRPr lang="en-SG" sz="2000" dirty="0"/>
          </a:p>
        </p:txBody>
      </p:sp>
      <p:sp>
        <p:nvSpPr>
          <p:cNvPr id="16" name="Rectangle 15"/>
          <p:cNvSpPr/>
          <p:nvPr/>
        </p:nvSpPr>
        <p:spPr>
          <a:xfrm>
            <a:off x="5366079" y="3232727"/>
            <a:ext cx="452830" cy="38792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/>
          <p:cNvGrpSpPr/>
          <p:nvPr/>
        </p:nvGrpSpPr>
        <p:grpSpPr>
          <a:xfrm>
            <a:off x="3730752" y="1316736"/>
            <a:ext cx="1858942" cy="1913804"/>
            <a:chOff x="3733552" y="1318923"/>
            <a:chExt cx="1858942" cy="1913804"/>
          </a:xfrm>
        </p:grpSpPr>
        <p:sp>
          <p:nvSpPr>
            <p:cNvPr id="23" name="Rectangle 22"/>
            <p:cNvSpPr/>
            <p:nvPr/>
          </p:nvSpPr>
          <p:spPr>
            <a:xfrm>
              <a:off x="3733552" y="1318923"/>
              <a:ext cx="1427018" cy="8035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JVM </a:t>
              </a:r>
              <a:r>
                <a:rPr lang="en-US" sz="2000" dirty="0" smtClean="0">
                  <a:solidFill>
                    <a:schemeClr val="bg1"/>
                  </a:solidFill>
                </a:rPr>
                <a:t>for Windows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Elbow Connector 23"/>
            <p:cNvCxnSpPr>
              <a:endCxn id="23" idx="2"/>
            </p:cNvCxnSpPr>
            <p:nvPr/>
          </p:nvCxnSpPr>
          <p:spPr>
            <a:xfrm rot="16200000" flipV="1">
              <a:off x="4464659" y="2104891"/>
              <a:ext cx="1110238" cy="1145433"/>
            </a:xfrm>
            <a:prstGeom prst="bentConnector3">
              <a:avLst>
                <a:gd name="adj1" fmla="val 69134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733552" y="1318923"/>
            <a:ext cx="1858942" cy="1913804"/>
            <a:chOff x="3733552" y="1318923"/>
            <a:chExt cx="1858942" cy="1913804"/>
          </a:xfrm>
        </p:grpSpPr>
        <p:sp>
          <p:nvSpPr>
            <p:cNvPr id="13" name="Rectangle 12"/>
            <p:cNvSpPr/>
            <p:nvPr/>
          </p:nvSpPr>
          <p:spPr>
            <a:xfrm>
              <a:off x="3733552" y="1318923"/>
              <a:ext cx="1427018" cy="80356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JVM for Windows</a:t>
              </a:r>
              <a:endParaRPr lang="en-SG" sz="2000" dirty="0"/>
            </a:p>
          </p:txBody>
        </p:sp>
        <p:cxnSp>
          <p:nvCxnSpPr>
            <p:cNvPr id="18" name="Elbow Connector 17"/>
            <p:cNvCxnSpPr>
              <a:stCxn id="16" idx="0"/>
              <a:endCxn id="13" idx="2"/>
            </p:cNvCxnSpPr>
            <p:nvPr/>
          </p:nvCxnSpPr>
          <p:spPr>
            <a:xfrm rot="16200000" flipV="1">
              <a:off x="4464659" y="2104891"/>
              <a:ext cx="1110238" cy="1145433"/>
            </a:xfrm>
            <a:prstGeom prst="bentConnector3">
              <a:avLst>
                <a:gd name="adj1" fmla="val 69134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Elbow Connector 19"/>
          <p:cNvCxnSpPr>
            <a:stCxn id="16" idx="0"/>
            <a:endCxn id="14" idx="2"/>
          </p:cNvCxnSpPr>
          <p:nvPr/>
        </p:nvCxnSpPr>
        <p:spPr>
          <a:xfrm rot="5400000" flipH="1" flipV="1">
            <a:off x="5263604" y="2451379"/>
            <a:ext cx="1110238" cy="452458"/>
          </a:xfrm>
          <a:prstGeom prst="bentConnector3">
            <a:avLst>
              <a:gd name="adj1" fmla="val 69966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0"/>
            <a:endCxn id="15" idx="2"/>
          </p:cNvCxnSpPr>
          <p:nvPr/>
        </p:nvCxnSpPr>
        <p:spPr>
          <a:xfrm rot="5400000" flipH="1" flipV="1">
            <a:off x="6048117" y="1638002"/>
            <a:ext cx="1139102" cy="2050349"/>
          </a:xfrm>
          <a:prstGeom prst="bentConnector3">
            <a:avLst>
              <a:gd name="adj1" fmla="val 68649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Java features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>
                <a:solidFill>
                  <a:srgbClr val="FFFF00"/>
                </a:solidFill>
              </a:rPr>
              <a:t>W</a:t>
            </a:r>
            <a:r>
              <a:rPr lang="en-US" dirty="0"/>
              <a:t>rite </a:t>
            </a:r>
            <a:r>
              <a:rPr lang="en-US" dirty="0">
                <a:solidFill>
                  <a:srgbClr val="FFFF00"/>
                </a:solidFill>
              </a:rPr>
              <a:t>O</a:t>
            </a:r>
            <a:r>
              <a:rPr lang="en-US" dirty="0"/>
              <a:t>nce </a:t>
            </a:r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/>
              <a:t>un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/>
              <a:t>nywhere (</a:t>
            </a:r>
            <a:r>
              <a:rPr lang="en-US" dirty="0">
                <a:solidFill>
                  <a:srgbClr val="FFFF00"/>
                </a:solidFill>
              </a:rPr>
              <a:t>WORA</a:t>
            </a:r>
            <a:r>
              <a:rPr lang="en-US" dirty="0"/>
              <a:t>)</a:t>
            </a:r>
          </a:p>
          <a:p>
            <a:r>
              <a:rPr lang="en-US" dirty="0"/>
              <a:t>Java – Compiled and </a:t>
            </a:r>
            <a:r>
              <a:rPr lang="en-US" dirty="0" smtClean="0"/>
              <a:t>Interpreted</a:t>
            </a:r>
          </a:p>
          <a:p>
            <a:r>
              <a:rPr lang="en-US" dirty="0" smtClean="0"/>
              <a:t>Java – Language as well as a platform</a:t>
            </a:r>
          </a:p>
          <a:p>
            <a:r>
              <a:rPr lang="en-US" dirty="0" smtClean="0"/>
              <a:t>Java – programming needs JDK + JRE</a:t>
            </a:r>
            <a:endParaRPr lang="en-SG" dirty="0"/>
          </a:p>
        </p:txBody>
      </p:sp>
      <p:sp>
        <p:nvSpPr>
          <p:cNvPr id="5" name="Rectangular Callout 4"/>
          <p:cNvSpPr/>
          <p:nvPr/>
        </p:nvSpPr>
        <p:spPr>
          <a:xfrm>
            <a:off x="2237591" y="5395817"/>
            <a:ext cx="3603811" cy="699247"/>
          </a:xfrm>
          <a:prstGeom prst="wedgeRectCallout">
            <a:avLst>
              <a:gd name="adj1" fmla="val 86928"/>
              <a:gd name="adj2" fmla="val -2298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Runtime Environment</a:t>
            </a:r>
            <a:endParaRPr lang="en-SG" sz="2400" dirty="0"/>
          </a:p>
        </p:txBody>
      </p:sp>
      <p:sp>
        <p:nvSpPr>
          <p:cNvPr id="4" name="Rectangular Callout 3"/>
          <p:cNvSpPr/>
          <p:nvPr/>
        </p:nvSpPr>
        <p:spPr>
          <a:xfrm>
            <a:off x="2237591" y="4464424"/>
            <a:ext cx="3603811" cy="699247"/>
          </a:xfrm>
          <a:prstGeom prst="wedgeRectCallout">
            <a:avLst>
              <a:gd name="adj1" fmla="val 56480"/>
              <a:gd name="adj2" fmla="val -944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Development Kit</a:t>
            </a:r>
            <a:endParaRPr lang="en-SG" sz="2400" dirty="0"/>
          </a:p>
        </p:txBody>
      </p:sp>
      <p:pic>
        <p:nvPicPr>
          <p:cNvPr id="6" name="Picture 4" descr="Write Once Run Any w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62"/>
          <a:stretch/>
        </p:blipFill>
        <p:spPr bwMode="auto">
          <a:xfrm>
            <a:off x="7908027" y="2396715"/>
            <a:ext cx="4124325" cy="337277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1"/>
          <p:cNvSpPr/>
          <p:nvPr/>
        </p:nvSpPr>
        <p:spPr>
          <a:xfrm>
            <a:off x="7718435" y="5611230"/>
            <a:ext cx="1310857" cy="510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7780904" y="5022146"/>
            <a:ext cx="1176095" cy="7473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JVM for Windows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33"/>
          <p:cNvSpPr/>
          <p:nvPr/>
        </p:nvSpPr>
        <p:spPr>
          <a:xfrm>
            <a:off x="9130040" y="5615384"/>
            <a:ext cx="1310857" cy="510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34"/>
          <p:cNvSpPr/>
          <p:nvPr/>
        </p:nvSpPr>
        <p:spPr>
          <a:xfrm>
            <a:off x="10637393" y="5611230"/>
            <a:ext cx="1310857" cy="5107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OS-X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5"/>
          <p:cNvSpPr/>
          <p:nvPr/>
        </p:nvSpPr>
        <p:spPr>
          <a:xfrm>
            <a:off x="9180775" y="5022144"/>
            <a:ext cx="1176095" cy="74734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JVM for Linux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10704775" y="5022144"/>
            <a:ext cx="1176095" cy="7473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JVM for OS-X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8435" y="658028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Credit https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://codingfox.com/0-6-java-as-a-platform-independent-language/</a:t>
            </a:r>
          </a:p>
        </p:txBody>
      </p:sp>
    </p:spTree>
    <p:extLst>
      <p:ext uri="{BB962C8B-B14F-4D97-AF65-F5344CB8AC3E}">
        <p14:creationId xmlns:p14="http://schemas.microsoft.com/office/powerpoint/2010/main" val="29874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140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Rockwell Extra Bold</vt:lpstr>
      <vt:lpstr>4_green-UP</vt:lpstr>
      <vt:lpstr>2_green-UP</vt:lpstr>
      <vt:lpstr>PowerPoint Presentation</vt:lpstr>
      <vt:lpstr>How Java works</vt:lpstr>
      <vt:lpstr>How Java works</vt:lpstr>
      <vt:lpstr>How Java works</vt:lpstr>
      <vt:lpstr>How Java works</vt:lpstr>
      <vt:lpstr>How Java works</vt:lpstr>
      <vt:lpstr>How Java works</vt:lpstr>
      <vt:lpstr>Java features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35</cp:revision>
  <dcterms:created xsi:type="dcterms:W3CDTF">2020-07-02T15:31:20Z</dcterms:created>
  <dcterms:modified xsi:type="dcterms:W3CDTF">2020-08-13T16:18:56Z</dcterms:modified>
</cp:coreProperties>
</file>