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  <p:sldMasterId id="2147483720" r:id="rId2"/>
  </p:sldMasterIdLst>
  <p:notesMasterIdLst>
    <p:notesMasterId r:id="rId24"/>
  </p:notesMasterIdLst>
  <p:sldIdLst>
    <p:sldId id="424" r:id="rId3"/>
    <p:sldId id="460" r:id="rId4"/>
    <p:sldId id="459" r:id="rId5"/>
    <p:sldId id="463" r:id="rId6"/>
    <p:sldId id="435" r:id="rId7"/>
    <p:sldId id="462" r:id="rId8"/>
    <p:sldId id="464" r:id="rId9"/>
    <p:sldId id="466" r:id="rId10"/>
    <p:sldId id="467" r:id="rId11"/>
    <p:sldId id="468" r:id="rId12"/>
    <p:sldId id="382" r:id="rId13"/>
    <p:sldId id="423" r:id="rId14"/>
    <p:sldId id="430" r:id="rId15"/>
    <p:sldId id="431" r:id="rId16"/>
    <p:sldId id="433" r:id="rId17"/>
    <p:sldId id="447" r:id="rId18"/>
    <p:sldId id="449" r:id="rId19"/>
    <p:sldId id="448" r:id="rId20"/>
    <p:sldId id="385" r:id="rId21"/>
    <p:sldId id="469" r:id="rId22"/>
    <p:sldId id="454" r:id="rId23"/>
  </p:sldIdLst>
  <p:sldSz cx="12192000" cy="6858000"/>
  <p:notesSz cx="6858000" cy="9144000"/>
  <p:embeddedFontLst>
    <p:embeddedFont>
      <p:font typeface="Rockwell Extra Bold" panose="02060903040505020403" pitchFamily="18" charset="0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orient="horz" pos="144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5115" userDrawn="1">
          <p15:clr>
            <a:srgbClr val="A4A3A4"/>
          </p15:clr>
        </p15:guide>
        <p15:guide id="5" pos="2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9900FF"/>
    <a:srgbClr val="29A229"/>
    <a:srgbClr val="CC3300"/>
    <a:srgbClr val="FFFF99"/>
    <a:srgbClr val="0000FF"/>
    <a:srgbClr val="893BC3"/>
    <a:srgbClr val="F68222"/>
    <a:srgbClr val="0081E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75714" autoAdjust="0"/>
  </p:normalViewPr>
  <p:slideViewPr>
    <p:cSldViewPr snapToGrid="0">
      <p:cViewPr varScale="1">
        <p:scale>
          <a:sx n="87" d="100"/>
          <a:sy n="87" d="100"/>
        </p:scale>
        <p:origin x="1470" y="60"/>
      </p:cViewPr>
      <p:guideLst>
        <p:guide orient="horz" pos="4319"/>
        <p:guide orient="horz" pos="1440"/>
        <p:guide orient="horz" pos="2880"/>
        <p:guide pos="5115"/>
        <p:guide pos="25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0:32.859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ACED974-E7ED-4FB4-BA23-E62C6A900A08}" emma:medium="tactile" emma:mode="ink">
          <msink:context xmlns:msink="http://schemas.microsoft.com/ink/2010/main" type="inkDrawing" rotatedBoundingBox="11615,16680 14932,15979 14945,16043 11629,16744" shapeName="Other"/>
        </emma:interpretation>
      </emma:emma>
    </inkml:annotationXML>
    <inkml:trace contextRef="#ctx0" brushRef="#br0">0 693 4520 0,'0'0'1497'0,"0"0"-721"15,0 0-16-15,0 0-64 32,0 0-56-32,0 0-39 15,0 0-89-15,0 0 16 0,0 0 56 16,0 0-136-16,0 0 40 16,0 0 16-16,0 0 32 0,0 0-144 15,0 0-144-15,0 0-24 0,0 0-15 16,0 0 23-1,0 0-56 1,0 0-32-16,0 0-40 0,0 0-8 16,0 0-24-16,42-7-72 15,-13-4 0-15,25 0 8 0,1-6 88 16,13 6-88 0,3-11-8-16,-3 6 0 15,16-6 0-15,0 0 0 16,9-1 8-16,-9 3 0 0,13-9 8 15,0 13 0-15,0-11 48 16,0 3-56-16,12-3-8 0,-12-1 0 16,0 7 8-16,0 5-8 31,-13-7-8-31,13 1 8 0,-14 6 0 16,14-6 8-16,-16 6 8 15,16-6-16-15,0 4-8 0,0-3 8 16,-1 4 72-16,1 1-72 15,0-1-16-15,0 1 16 32,0 5 0-32,-13-12 0 0,12 12 0 15,-12 0 0-15,-16-1 0 16,0 3 0-16,-10 4-8 0,-3-1 8 16,-29 0 0-16,3 6-8 15,-16 0 0-15,-13 0 8 16,0 0-8-1,0 0 8-15,0 0 0 0,0 0 80 16,0 0 8-16,0 0-80 16,0 0 48-16,0 0-56 0,0 0 0 15,0 0 0 1,0 0 8 0,0 0 0-16,0 0-8 0,0 0 8 15,0 0-8-15,0 0 0 0,0 0-32 16,0 0 32-1,0 0 8-15,0 0-8 0,0 0 0 0,0 0 0 32,0 0 64-32,0 0-64 15,0 0 8-15,0 0-8 0,0 0 0 16,0 0-72-16,0 0 72 16,0 0-8-16,0 0-64 0,0 0-448 15,0 0-593-15,0 0-559 31,0 0-856-31,0-4-3466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33.553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0 24 6,'0'0'7,"0"0"-1,4-9 2,-4 9 0,0 0-2,0 0 2,9-6 0,-9 6-1,0 0 1,13-3-1,-3 3-1,-10 0 1,22 0-2,-8 0 2,7 0-1,1 0-1,7 0-1,-2 0 4,6 0-4,1 0 0,4 0-1,0 0 0,5 0-1,-1 0 3,4 0-3,1 3-1,2 0 1,-2 1-2,4 2 1,-2 0 0,-2 1 0,0 1-1,-1 4 1,-3-1-1,-1 3 0,-4 3 0,0 1 1,-3 4-1,1 1 0,-4 2 0,3 2 1,-3 3-1,-1 2 0,-1 1 0,1 1 0,-3 0 1,-1 2-1,-2-1 0,-1-2 0,-2-1 1,-1-2-1,-2-1 1,-2-1-2,-3-2 2,0-1-1,-2-4 1,0 0-1,-2-5 0,-2-1 0,-2-6 0,-6-9 0,8 13 1,-8-13-1,0 0 0,0 0 1,0 0-2,0 0 0,0 0-1,0 0-4,9 4-6,-9-4-7,0-15-18,0 15-2,9-19-1</inkml:trace>
  <inkml:trace contextRef="#ctx0" brushRef="#br0" timeOffset="820">1117 565 7,'-10'-4'19,"10"4"-14,0 0 0,0-11-1,0 11 3,0 0 2,0 0 0,0 0 1,0 0 0,0 0-1,0 0 0,0 0-1,0 0-3,0 0 0,0 0-2,0 0 0,0 0-2,0 0 1,0 0 0,14 0 0,-14 0 0,17 9 0,-7-5 1,6 3-1,0 0 3,2 1-3,2 0-1,3 2 0,0 1 0,2 1-1,2 0 1,-2 3-1,1-3 1,-1 1-1,-3 0 0,-1 0 0,-1-3 1,-2 1-1,-2-1 0,-1-1 1,-1 0-1,-2-3 1,-3 0-1,1-1 1,-10-5 0,9 5 0,-9-5 0,0 0 1,0 0 1,0 0-1,0 0 1,0 0 0,6-11-1,-6 2 2,5-6-2,-2-3-1,3-7 0,2-4 0,2-5-1,0 0 0,2 0 0,1-1 0,-1 2 0,1 3 0,-2 5-1,-2 2 1,-1 4 0,-2 2 0,-1 4 0,-1 2 0,-4 11 0,6-12 0,-6 12-1,0 0 0,0 0 0,0 0-1,0 0-3,0 0-2,0 0-10,6 19-24,-6-7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48.233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2501 0 2,'0'0'2,"0"0"1,0 0-2,0 0 1,0 0-2,0 0 2,0 0-2,0 0 0,0 0 0,0 0 0,0 0 0,0 0 0,0 0-2,0 0 4,0 0-2,0 0 0,0 10 0,0-10 1,0 10 0,0-10-1,0 13 1,0-13 0,-3 16 0,3-16 1,-4 16-1,1-4 2,0-2 1,0 1-1,-2 0 1,1 0-2,0-2 0,0 3 1,1-3-1,3-9 0,-7 19 0,7-19 0,-7 18 0,7-18-1,-8 20 0,8-20 0,-6 19-1,3-10 2,-1 2-1,1-1-1,-1 1 1,-1 1 1,0 0-2,-2 2 1,0 0 0,0 3-1,-2-2 1,0 2 0,0 1-1,-3 1 1,1 0 0,-1 1 1,-1 0-1,-1 2 0,-1 1 0,-1 0 0,0-1 0,0 0 0,-3 2 0,1-4 0,0 3 0,-2 0 1,0-3-1,1 2 0,-2-2 1,1 1-1,1 1-1,-3-1 1,1 0 0,0-3 0,-2 1-1,-1 0 1,-1 1 1,0-2-2,-2-1 1,-1 3 0,-3-1-1,0 2 0,-1 0 1,-2-1-1,1 2 1,-1 0-1,0-1 1,-1 2-1,2 0 1,-1-2-1,1 1 1,-1 2 0,0 0 0,0 0 0,0-1 0,-1 1-1,0-1 2,-2 3-2,0-1 0,0 1 1,-1 1-1,0-1 0,2 2 1,-1-3 0,0 4 0,1-3-1,1 1 3,-3 2-2,2-1 0,-1 3 0,-1-3 1,-2 3-1,-1 2 1,-2-1 1,-1 2 0,1-2-2,0 1 2,-1-2-1,3 2 0,1-1 0,3 0-1,-1-1 0,3 0 0,3-1 1,1 0-1,1-2 0,3 0 0,2-5 0,2 0 1,4-4 0,4-2-1,0-2 0,4-3 1,3-3-1,8-9 0,-11 12 0,11-12 1,0 0-1,0 0 0,0 0 0,0 0 0,0 0 0,0 0-1,0 0 1,0 0-1,0 0 1,0 0-1,0 0 0,0 0 0,0 0 0,0 0 0,0 0 0,0 0-1,0 0 0,-9 5-1,9-5-1,0 0-1,0 0-1,0 0-4,0 0-2,0 0-11,0 0-9,0 0-4,3-11-2</inkml:trace>
  <inkml:trace contextRef="#ctx0" brushRef="#br0" timeOffset="2978">213 1928 15,'0'0'5,"0"0"-1,3 11 3,-3-11-1,0 16 1,-5-6 2,-1 5-1,-1 1-1,-2 3-2,-3 2 1,-1 6-1,-3-1-2,-2 3 0,0-1-1,2 1 0,-3-1 0,5 0 1,-3-1-2,5-2 3,2-3-3,1-2 1,2 0 0,3-3 0,1-2 0,3 0 0,0-15 1,6 18 1,-6-18 2,21 7-1,-3-7 0,10-7-1,1-5 3,11 0-3,4-4-1,8 1 0,3-2-2,4 3 1,-3 1-2,1 3 1,-1 2-1,-4 4 1,-6 4-1,-3 0 0,-5 0 1,-7 0-1,-4 3 0,-5 0 0,-5 0 0,-2 0 0,-4 2-2,-11-5-2,17 11-10,-17-11-18,12 6-7,0-6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54.753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2 104 8,'0'0'10,"0"0"-5,11 6 0,-11-6 2,12 9-1,-12-9 2,15 14 0,-8-4 0,0 1-1,2 5 0,-1-2-1,2 5 0,0 0-3,1 4 0,2-2-1,-1 3 0,1 0 1,0 1-2,-2-2 0,1 0 2,-3-4-1,-1-1-1,-2-4 1,-1-1-1,-5-13 2,6 14 0,-6-14 3,0 0-2,0 0 1,0 0-1,0 0 3,0 0-3,-11-19-1,7 7 0,-6-7-1,0-2-1,-3-5-1,0-3 1,-2-1-1,1 0 0,0-1 1,-1 0-1,2 1 0,0 3 0,1 2 0,3 0 0,-1 4 1,4 2-2,1 3 1,1 3 0,4 2 0,0 0-1,0 11 1,5-14-1,-5 14 0,19-4 1,-4 6-1,5 5 1,4 0 0,4 6 0,6 0 0,4 3 1,3-2-1,1 2 1,3-4 0,1 0 0,-1 0-1,-1-4 1,0-1 0,-1 1 0,-5-3-1,-2 2 1,-4-1-1,-4 1 0,-5 0 0,-2-1 0,-7-1 1,-4 0-1,-10-5-1,13 8-2,-13-8-9,9 10-26,-9-10-1,6-11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53.189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12676 849 10,'-4'-14'10,"0"-1"-2,4 15 0,-3-12 0,3 12 4,-3-11-2,3 11 0,-5-11 0,5 11-1,0 0-1,-8-14-2,8 14-2,0 0-2,-8-9 0,8 9-1,-9-6 0,9 6-1,-15 0 0,4 5 0,-4-1 0,-4 4 0,-3 1 0,-4 2 0,-5 3 0,-2 2-1,-6 2 2,-3-1-2,-6 2 2,-4 2-2,-3-2 2,-5 2-2,-4-1 2,-5 1-1,-3-3 0,-4 2 0,-6 0 0,-1-2 0,-3-1 0,-2 0 0,-6-1 0,1-2 0,-4 2 0,-3-2 0,-1-2 0,-5 3 0,-4-1-1,-4 2 2,-3-1-2,-5 1 2,-4 1-1,-3-1 0,-3 2 0,-6-1 0,-1 0 2,-1 2-1,-1-4-1,-3 2 2,-1-1-2,-1-1 1,-2-2 1,2-1-2,-3 0 1,-2-3 0,-1-1 0,1-3 0,1 1-1,-3-2 1,-1 1 0,-1-2-1,0 3 1,-3-2-1,2 1 1,-5-1-1,1 0 1,-3-4-1,1 6 1,-3-6-1,1 0 0,0 0 0,-1 3 0,1-3 0,-3 0 0,3 0 0,0 0 0,3 0-1,-1-3 1,2 0 0,-1-3-1,1 1 0,2-3 1,0-1-1,0-2 0,0-2 1,2-5-1,1 0 1,2-6 0,3-1 1,1-4-1,3-4 0,5-1 0,-1-4 0,5 0 1,4-6-1,2 3 0,0-1 0,4 2 1,1-1-1,2-1 0,6 0 1,1 2-1,1-2 1,2-2 1,5-3 0,7 0 0,2-4 1,7 2 1,5-3-1,8 1 0,6-2 0,9 5-1,2-2 1,7 3-1,6 1 0,4 1 0,6 3-1,4 6 0,4 2 0,5 4 0,3 4 0,5 6-1,2 2 0,3 7 0,2 1 0,12 10 0,-15-12 0,15 12-1,-10 0 0,10 0 0,-3 10-1,3-10-3,0 21-7,0-11-22,0 1-4,6 0-2,-6-11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8:36.865"/>
    </inkml:context>
    <inkml:brush xml:id="br0">
      <inkml:brushProperty name="width" value="0.10583" units="cm"/>
      <inkml:brushProperty name="height" value="0.10583" units="cm"/>
      <inkml:brushProperty name="color" value="#9900FF"/>
      <inkml:brushProperty name="fitToCurve" value="1"/>
    </inkml:brush>
  </inkml:definitions>
  <inkml:trace contextRef="#ctx0" brushRef="#br0">7 21 1,'0'0'12,"0"0"-2,-9-9 2,9 9-4,0 0 2,0 0-2,0 0-3,0 0 0,0 0-1,0 0-2,0 0 1,6-10-2,-6 10 2,12 0-2,-3-3 0,3 3 0,2 0 2,5 0-2,2 5 1,1 0 0,5 1 1,3-1-1,2 3 1,3 1 0,5 0 0,-2-1 0,4 3-1,3-3 0,0 3 1,0-1 0,4 3 0,-2 0 0,5 1-3,-2 5 2,5-1-3,-1 1 3,4 2-3,1 0 2,-2 3-2,3-2 2,0 2 0,-1 1-1,-1 0 1,-1 3 0,-1 0 0,-2 3-1,2 0 1,-1 3 0,-2 2 0,0 1 0,0 1 0,-4 1 0,1 1 0,-4 2 0,0 1 1,-5-2 1,1 2-2,-3 1 1,-1 0-1,-1-3 1,0 4-1,-3-1 0,1 0 1,-2-1-1,1 0 0,0-1 0,-3-1 1,-2-2-1,1-1 0,-2-1 0,0-1-1,-2-1 1,-2-2-1,1-1 1,-1 1-1,-2-2 1,-1 0-1,-1-3 1,-2-1-1,-2 1 1,2-3-1,-5-1 0,2-2 1,-2-1-1,1-2 0,-2-2 0,0-2 0,-1-1 0,-1-2 0,-3 0 0,2-1 0,-2-1 0,-7-10 1,11 15-1,-11-15 0,10 13 0,-10-13 0,8 12 0,-8-12 0,7 10 0,-7-10 1,7 10-1,-7-10 0,6 9 0,-6-9 0,0 0 0,10 12 0,-10-12 0,6 9 0,-6-9 0,5 10 1,-5-10-1,4 9 0,-4-9 0,0 0 0,6 12 0,-6-12 0,0 0 1,0 0-1,0 0 0,5 9 0,-5-9 1,0 0-1,0 0 0,0 0 1,0 0-2,0 0-1,0 0-4,0 0-5,0 0-16,0 0-12,0 0-1,0 0-2</inkml:trace>
  <inkml:trace contextRef="#ctx0" brushRef="#br0" timeOffset="1443">2391 1868 1,'-5'-10'12,"5"10"-1,-8-9 2,8 9-3,0 0 0,0 0-1,-6-10-1,6 10 1,0 0-2,0 0-1,0 0-1,0 0 0,0 0-1,0 0-1,0 0-1,0 0 0,0 0-1,0 0 0,0 0 1,0 0-2,0 0 1,0 0-1,0 0 2,13 5-1,-13-5 1,16 11 0,-5-5-1,0 1 0,3 0 1,0 0-1,1 1 0,3-1 1,1 3-1,0-3 0,2 1 0,0 1-1,1 0 1,-1 0 0,2 1 0,-1-1-1,0 0 0,-1-1 2,-1 2-2,2-3 2,-1 1-2,-2-1 1,2 1-1,-2-2 1,-3 0-1,0 0 0,-4-1 1,0-1-1,-3-1 0,-9-3 1,13 5-1,-13-5 1,0 0 0,11 0 0,-11 0 0,0 0 0,0 0 1,0 0 0,0 0 0,0 0 0,0 0 0,4-8-1,-4 8 0,0-15 0,0 5 0,4-3-1,-4-1 0,5-2 1,-1-4-1,2-1 0,0 0 0,1-1 0,1 1 0,-1 0 0,3 0 1,-3 3-1,1 2 0,-2 3 1,1 2-1,-2 0 1,-5 11-1,6-11 1,-6 11-1,0 0 0,0 0 1,0 0-1,0 0-1,0 0 0,0 0-2,0 0-6,7 9-20,-7-9-10,15 9-1,-15-9-1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0:53.318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BEF8C4A-2B91-4C14-868A-2A0ECC3DE74D}" emma:medium="tactile" emma:mode="ink">
          <msink:context xmlns:msink="http://schemas.microsoft.com/ink/2010/main" type="inkDrawing" rotatedBoundingBox="14477,15741 15552,15601 15638,16263 14562,16402" shapeName="Other"/>
        </emma:interpretation>
      </emma:emma>
    </inkml:annotationXML>
    <inkml:trace contextRef="#ctx0" brushRef="#br0">22 4 16 0,'0'0'2960'0,"0"0"-1640"16,0 0-255-16,0 0-169 15,-12-5 64-15,12 5-304 16,0 0-120-16,0 0-48 0,0 0-64 15,-13 0-15-15,13 0-145 16,0 0-88-16,0 0 8 0,0 0 40 16,0 0-32-16,0 0-24 31,0 0 72-31,0 0 16 0,0 0 0 16,0 0-80-16,0 0 40 15,0 0-40-15,0 0 0 16,0 0-24-16,0 0-24 0,0 0 0 31,0 0-72-31,0 0-48 16,0 0 0-16,0 0 72 0,13 0-64 15,28 5 64-15,1 1-24 16,-3-1 40-16,3 7-24 16,13-1-72-16,0-6 24 0,3 6 48 15,-3 0-64 1,-13 0 0-16,13-5 0 15,-13 5-8-15,-4-6 8 0,4 1 80 16,0-1-24-16,-13 0-56 16,13 1 8-16,-3-1 72 15,3 2-32-15,0-3-56 0,13-4 56 16,-26 7-48 0,-3-3-8-16,3-4 8 15,-3 7 0-15,3-2 0 0,-16-5 0 16,3 6 0-16,10-1 0 15,-14-5 0-15,-12 6-8 16,0-6 16 0,0 0 32-16,0 0-40 15,0 0 113-15,0 0 87 0,0 0 112 16,0 0-40-16,0 0-48 16,0 5-64-16,0 0-16 15,0-5-48-15,-12 6-56 0,-14-1-40 31,10 0 8-31,3 1-8 16,-16 0-8-16,3 5 56 0,-3 5-56 16,-10-5 8-16,-3 6-8 15,0 5 8-15,-13 6-8 16,0-1 8-16,-16 7-8 0,4-2 0 31,12 7 8-31,-16-11 0 0,3 10-8 16,13-11 8-16,-3 1 0 0,32-1-8 15,-16-4 0-15,16-12 0 16,10-6 0-16,3 6 8 16,13-11-8-16,0 0 8 15,0 0-8-15,0 0 8 16,0 0-8-16,0 0-272 16,13 0-736-16,29-16-873 0,13-12-1311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1:12.931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0 693 4520 0,'0'0'1497'0,"0"0"-721"15,0 0-16-15,0 0-64 32,0 0-56-32,0 0-39 15,0 0-89-15,0 0 16 0,0 0 56 16,0 0-136-16,0 0 40 16,0 0 16-16,0 0 32 0,0 0-144 15,0 0-144-15,0 0-24 0,0 0-15 16,0 0 23-1,0 0-56 1,0 0-32-16,0 0-40 0,0 0-8 16,0 0-24-16,48-7-72 15,-15-4 0-15,31 0 8 0,-1-6 88 16,15 6-88 0,4-11-8-16,-4 6 0 15,19-6 0-15,-1 0 0 16,12-1 8-16,-11 3 0 0,15-9 8 15,-1 13 0-15,1-11 48 16,0 3-56-16,14-3-8 0,-14-1 0 16,-1 7 8-16,1 5-8 31,-15-7-8-31,14 1 8 0,-14 6 0 16,15-6 8-16,-19 6 8 15,18-6-16-15,1 4-8 0,0-3 8 16,-1 4 72-16,1 1-72 15,0-1-16-15,-1 1 16 32,1 5 0-32,-15-12 0 0,14 12 0 15,-14 0 0-15,-19-1 0 16,0 3 0-16,-11 4-8 0,-4-1 8 16,-33 0 0-16,4 6-8 15,-19 0 0-15,-15 0 8 16,0 0-8-1,0 0 8-15,0 0 0 0,0 0 80 16,0 0 8-16,0 0-80 16,0 0 48-16,0 0-56 0,0 0 0 15,0 0 0 1,0 0 8 0,0 0 0-16,0 0-8 0,0 0 8 15,0 0-8-15,0 0 0 0,0 0-32 16,0 0 32-1,0 0 8-15,0 0-8 0,0 0 0 0,0 0 0 32,0 0 64-32,0 0-64 15,0 0 8-15,0 0-8 0,0 0 0 16,0 0-72-16,0 0 72 16,0 0-8-16,0 0-64 0,0 0-448 15,0 0-593-15,0 0-559 31,0 0-856-31,0-4-3466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1:12.932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26 4 16 0,'0'0'2960'0,"0"0"-1640"16,0 0-255-16,0 0-169 15,-15-5 64-15,15 5-304 16,0 0-120-16,0 0-48 0,0 0-64 15,-15 0-15-15,15 0-145 16,0 0-88-16,0 0 8 0,0 0 40 16,0 0-32-16,0 0-24 31,0 0 72-31,0 0 16 0,0 0 0 16,0 0-80-16,0 0 40 15,0 0-40-15,0 0 0 16,0 0-24-16,0 0-24 0,0 0 0 31,0 0-72-31,0 0-48 16,0 0 0-16,0 0 72 0,15 0-64 15,33 5 64-15,1 1-24 16,-5-1 40-16,5 7-24 16,14-1-72-16,0-6 24 0,4 6 48 15,-3 0-64 1,-16 0 0-16,15-5 0 15,-14 5-8-15,-4-6 8 0,3 1 80 16,0-1-24-16,-14 0-56 16,14 1 8-16,-3-1 72 15,3 2-32-15,1-3-56 0,14-4 56 16,-29 7-48 0,-5-3-8-16,5-4 8 15,-4 7 0-15,3-2 0 0,-18-5 0 16,4 6 0-16,10-1 0 15,-14-5 0-15,-15 6-8 16,0-6 16 0,0 0 32-16,0 0-40 15,0 0 113-15,0 0 87 0,0 0 112 16,0 0-40-16,0 0-48 16,0 5-64-16,0 0-16 15,0-5-48-15,-15 6-56 0,-14-1-40 31,10 0 8-31,4 1-8 16,-18 0-8-16,3 5 56 0,-4 5-56 16,-10-5 8-16,-5 6-8 15,1 5 8-15,-15 6-8 16,-1-1 8-16,-18 7-8 0,4-2 0 31,15 7 8-31,-19-11 0 0,4 10-8 16,14-11 8-16,-3 1 0 0,38-1-8 15,-20-4 0-15,20-12 0 16,10-6 0-16,4 6 8 16,15-11-8-16,0 0 8 15,0 0-8-15,0 0 8 16,0 0-8-16,0 0-272 16,15 0-736-16,33-16-873 0,16-12-1311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1:24.331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0 693 4520 0,'0'0'1497'0,"0"0"-721"15,0 0-16-15,0 0-64 32,0 0-56-32,0 0-39 15,0 0-89-15,0 0 16 0,0 0 56 16,0 0-136-16,0 0 40 16,0 0 16-16,0 0 32 0,0 0-144 15,0 0-144-15,0 0-24 0,0 0-15 16,0 0 23-1,0 0-56 1,0 0-32-16,0 0-40 0,0 0-8 16,0 0-24-16,42-7-72 15,-13-4 0-15,25 0 8 0,1-6 88 16,13 6-88 0,3-11-8-16,-3 6 0 15,16-6 0-15,0 0 0 16,9-1 8-16,-9 3 0 0,13-9 8 15,0 13 0-15,0-11 48 16,0 3-56-16,12-3-8 0,-12-1 0 16,0 7 8-16,0 5-8 31,-13-7-8-31,13 1 8 0,-14 6 0 16,14-6 8-16,-16 6 8 15,16-6-16-15,0 4-8 0,0-3 8 16,-1 4 72-16,1 1-72 15,0-1-16-15,0 1 16 32,0 5 0-32,-13-12 0 0,12 12 0 15,-12 0 0-15,-16-1 0 16,0 3 0-16,-10 4-8 0,-3-1 8 16,-29 0 0-16,3 6-8 15,-16 0 0-15,-13 0 8 16,0 0-8-1,0 0 8-15,0 0 0 0,0 0 80 16,0 0 8-16,0 0-80 16,0 0 48-16,0 0-56 0,0 0 0 15,0 0 0 1,0 0 8 0,0 0 0-16,0 0-8 0,0 0 8 15,0 0-8-15,0 0 0 0,0 0-32 16,0 0 32-1,0 0 8-15,0 0-8 0,0 0 0 0,0 0 0 32,0 0 64-32,0 0-64 15,0 0 8-15,0 0-8 0,0 0 0 16,0 0-72-16,0 0 72 16,0 0-8-16,0 0-64 0,0 0-448 15,0 0-593-15,0 0-559 31,0 0-856-31,0-4-3466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5T13:01:24.332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22 4 16 0,'0'0'2960'0,"0"0"-1640"16,0 0-255-16,0 0-169 15,-12-5 64-15,12 5-304 16,0 0-120-16,0 0-48 0,0 0-64 15,-13 0-15-15,13 0-145 16,0 0-88-16,0 0 8 0,0 0 40 16,0 0-32-16,0 0-24 31,0 0 72-31,0 0 16 0,0 0 0 16,0 0-80-16,0 0 40 15,0 0-40-15,0 0 0 16,0 0-24-16,0 0-24 0,0 0 0 31,0 0-72-31,0 0-48 16,0 0 0-16,0 0 72 0,13 0-64 15,28 5 64-15,1 1-24 16,-3-1 40-16,3 7-24 16,13-1-72-16,0-6 24 0,3 6 48 15,-3 0-64 1,-13 0 0-16,13-5 0 15,-13 5-8-15,-4-6 8 0,4 1 80 16,0-1-24-16,-13 0-56 16,13 1 8-16,-3-1 72 15,3 2-32-15,0-3-56 0,13-4 56 16,-26 7-48 0,-3-3-8-16,3-4 8 15,-3 7 0-15,3-2 0 0,-16-5 0 16,3 6 0-16,10-1 0 15,-14-5 0-15,-12 6-8 16,0-6 16 0,0 0 32-16,0 0-40 15,0 0 113-15,0 0 87 0,0 0 112 16,0 0-40-16,0 0-48 16,0 5-64-16,0 0-16 15,0-5-48-15,-12 6-56 0,-14-1-40 31,10 0 8-31,3 1-8 16,-16 0-8-16,3 5 56 0,-3 5-56 16,-10-5 8-16,-3 6-8 15,0 5 8-15,-13 6-8 16,0-1 8-16,-16 7-8 0,4-2 0 31,12 7 8-31,-16-11 0 0,3 10-8 16,13-11 8-16,-3 1 0 0,32-1-8 15,-16-4 0-15,16-12 0 16,10-6 0-16,3 6 8 16,13-11-8-16,0 0 8 15,0 0-8-15,0 0 8 16,0 0-8-16,0 0-272 16,13 0-736-16,29-16-873 0,13-12-1311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7.407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2408-13 13,'-14'4'26,"14"-4"0,0 0-22,0 0-1,0 0-1,0 12-1,0-12 1,9 13 2,-3-4 0,3 4 1,1 0 0,2 5 1,0-1 0,6 7 2,1 1-1,4 6 1,2-1-2,6 8-1,0-1 1,5 5-2,-2 4 0,4 3-1,1 2 0,1 5-1,-2 3 0,0 7 0,-2 5 0,0 7-1,-2 2 0,-4 5 1,-4 6-1,-2 6 0,-7 7 0,-3 3 1,-14 5 0,0 5-1,-16 4-1,-5 10 1,-12 3 0,-9 6 1,-14 3-1,-10 7 0,-10 1 0,-7 4 1,-9-1 0,-5 1-1,-9 0 0,-3 0-1,-3-4 2,-5 0-1,-4-2 0,-3-2-1,-4-3 1,-4-5 0,1-4 0,0-6 0,-1-6-1,4-10 1,1-11-1,7-7 0,10-11 0,6-8 0,11-12 0,8-11 0,11-9 0,13-10 0,13-8-1,9-10 0,14-8-3,6-15-3,19-2-9,6-15-18,15-7-8,9-5 0,9-7-1</inkml:trace>
  <inkml:trace contextRef="#ctx0" brushRef="#br0" timeOffset="910">434 4745 4,'22'-32'10,"-10"18"0,-3 1 2,0 1 0,-9 12 1,13-18-1,-13 18 1,0 0 0,11-6-1,-11 6-2,-7 16 0,-4-3-4,1 10-1,-7 5 2,-4 8-4,-7 5 0,-1 5 1,-7 3-1,2 4 0,-6-1 0,1 2 0,-3-5 0,8-2-1,-1-3 0,4-4 0,3-5-1,5-4 0,6-9 0,4-3-1,5-5 0,1-2 0,7-12 1,0 12-1,0-12 0,0 0 0,12 6 1,-12-6 0,19 0 0,-3 3 0,2-3-1,3 0 1,5 0 0,4 0 0,5-3 0,3 3 0,4-3 0,3 3 0,1-4 0,1 4 0,1 0 1,0 5-1,-2 0 0,1 2 0,-4 0 0,-1 1 0,-5 1 0,-3-3 0,-5 0 0,-3-2 0,-5 2-1,-5-6 1,-4 2-1,-12-2-2,14 0-4,-14 0-28,0 0-6,3-17-4,2-7-2</inkml:trace>
  <inkml:trace contextRef="#ctx0" brushRef="#br0" timeOffset="3182">3768 2574 23,'16'-29'31,"-11"12"-10,-8 4-9,-8-1-2,-3 8 0,-13-2-1,1 8 2,-13 0-4,-1 14-1,-13 3 1,-1 7-2,-8 7 0,1 9-1,-2 5 0,2 10 0,3 1-1,7 5 1,9-1-2,11 2 2,10-4-3,12-3 0,9-9 0,14-7-1,11-12-1,11-12-5,15-5-6,1-18-15,10-9-12,8-6 1,1-10-5</inkml:trace>
  <inkml:trace contextRef="#ctx0" brushRef="#br0" timeOffset="3528">4187 2513 8,'17'-5'34,"-17"5"1,-6 10 0,-12 5-19,0 13-8,-10 5-3,-1 13 2,-9 3-3,1 8 0,-6 1-1,3 2 0,-2-2-1,6-3 1,0-6-2,8-7 0,2-9 0,8-6-1,3-9 1,6-8 0,9-10 0,0 0 0,0-19-1,11-3 1,3-6-1,4-10 1,4-6-1,6-9 0,2-2 0,4-3-1,4 2 2,2 1-2,3 6 1,0 8 0,-2 8 0,-3 9-1,-1 11 1,-6 8 0,-7 12 0,-5 11 0,-6 11 1,-4 10 0,-5 9 0,-4 9 2,0 8-2,-4 2 1,-2 1-1,2 0-1,-3-6 1,2-6-1,1-7 0,1-9-1,3-7-2,0-12-7,3-5-12,-3-16-17,0 0-1,7-15 0</inkml:trace>
  <inkml:trace contextRef="#ctx0" brushRef="#br0" timeOffset="4070">3945 2933 37,'-40'5'37,"30"-2"1,10-3-1,0-13-30,22 7-4,11-5-2,5-2-4,12 1-12,2-3-20,4-7-1,3 2-1</inkml:trace>
  <inkml:trace contextRef="#ctx0" brushRef="#br0" timeOffset="4280">4813 2618 24,'46'-3'36,"-27"3"-2,-5 4-16,-14-4-5,11 14-3,-14-3-3,-2 10 1,-10 4-3,-1 8-1,-8 5 0,-3 9 0,-7 3-1,0 6 1,-4 1-1,1 2 0,2-7 0,5-1-2,2-9 2,10-4-2,5-9 1,13-6-2,6-9 1,12-6 1,8-8-1,10 0 0,5-6 0,5-3-1,4-1 1,2-2-1,-3 1 0,-1 2 0,-6 0 0,-4 3-1,-4 3-1,-6-1-1,0 4-2,-10-5-8,4 9-17,-4-4-9,-4 0-3,1-4-1</inkml:trace>
  <inkml:trace contextRef="#ctx0" brushRef="#br0" timeOffset="4761">5617 2640 42,'0'0'38,"0"0"-2,0 10 1,-12 1-34,3 7-3,0 6 0,-4 7 0,-2 5 0,-4 7 2,-3 2-1,1 1 2,-3 0-1,4-1 1,-1-3 0,8-2 0,1-7 0,7-3-2,5-7 3,9-4-3,6-6 1,7-3-1,8-7 0,5-3 0,4-5 0,5 0 0,1-4-1,1 0 1,1 0-1,-2-1 1,-2 3-1,-5 0 0,-4 2-1,-5 0 1,-3 5-3,-9-3-3,4 9-8,-21-6-18,16 3-9,-16-3 0,14 0 0</inkml:trace>
  <inkml:trace contextRef="#ctx0" brushRef="#br0" timeOffset="5251">6571 2549 62,'-16'51'41,"-1"-23"-2,-4 2-1,-3 5-37,-1 7-1,-1 6 0,-1 1 0,-3 1 0,0-1 0,2-1 0,3-5 1,5-4-1,2-5 1,5-4-1,6-6 1,7-3 0,7-6 0,9-5 0,6-5 0,8-5 0,7-5-1,7-5 0,7-4-3,3-7-1,7 2-7,-8-9-8,6 1-22,-4 2 1,-5-2-3</inkml:trace>
  <inkml:trace contextRef="#ctx0" brushRef="#br0" timeOffset="5618">6616 2605 54,'0'0'41,"0"0"0,17-8-5,6-4-31,8-1-5,6 1-5,1-6-5,8 7-16,-1 0-13,-8-1-1,-4 4-1</inkml:trace>
  <inkml:trace contextRef="#ctx0" brushRef="#br0" timeOffset="5815">6517 2826 24,'-78'60'40,"54"-39"-3,8-11 2,16-10-24,12-4-9,10-9-2,13-1 0,8-7-1,9-4-3,5-2-3,1-7-10,7 3-22,-3 3-3,-3 0-3,-2 4 1</inkml:trace>
  <inkml:trace contextRef="#ctx0" brushRef="#br0" timeOffset="6063">7584 2591 44,'-11'48'42,"-3"-23"-1,-3 4-4,2 1-30,-8 4-6,1 4 1,0 2 0,0 0 0,1-1 0,4-3-1,1-6 0,4-2-1,3-7-1,3-8-3,6-1-7,0-12-20,0 0-8,7-17-1,-2-4-2</inkml:trace>
  <inkml:trace contextRef="#ctx0" brushRef="#br0" timeOffset="6325">7294 2584 51,'11'3'40,"7"1"0,9-1-3,5 0-31,15 9-4,8 1 0,7 9 2,6 6-2,0 4-1,-5 8 0,-4 3 0,-13 6 0,-14 1 0,-17 3 0,-19 0 0,-20-2 1,-17 1 0,-17-8 0,-11-1 0,-11-7 0,-2-4-1,-1-6 1,3-4-1,9-8-1,9-2 0,11-3-2,9-9-3,21 6-25,8-9-10,13-7-4,9-5-1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5.153"/>
    </inkml:context>
    <inkml:brush xml:id="br0">
      <inkml:brushProperty name="width" value="0.15875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18352 1058 2,'-34'-26'25,"6"12"-16,-3 1-8,-3-3 0,-10-2 1,-6 0 0,-8-2 3,-8-1 0,-10-2 1,-8 1 0,-10-4 1,-9 1 2,-14-2-1,-7 1 1,-15-4-1,-7 4-1,-12-4-2,-10 2 2,-13-4-2,-7 3-1,-14-5-1,-8 4-1,-17-2 1,-8-1-1,-15-2 3,-11 1-3,-11 0 0,-9 1 0,-11 1-1,-6 2 1,-9 1-2,-9 2 2,-7 3-2,-6 2 1,-9 1-2,-8 2 2,-8 3-1,-2 0 0,-5 3 0,-7 3 0,-4 2 0,-5 3-1,-3 3 1,-1 2-1,1 6 1,-6 2 0,-2 5 0,-6 4 1,-2 6 0,4 5-1,1 7 0,4 6 0,2 8 1,5 6-2,2 7 1,9 6 0,9 6-1,4 4 1,11 5 0,9 2 0,13 3 0,13 1 0,21 3 1,19 3-1,18 3 0,17 0 0,15 5 0,16 4 0,20 4 1,20 1-1,22 4 1,21 0 0,21 1-1,27-2 1,23 0-1,25-4 1,25-4-1,13-3 1,30-7-2,21-5 0,30-7 2,20-4-1,30-7-1,25-4 1,26-7-1,23-4 1,21-5 0,16-6 0,18-3-1,15-5 1,18-1 0,15-5 0,13-2 1,13-3 0,13-2 0,15 0-1,13-3 2,12 2-1,14-3 1,7 0-1,6 0 0,8 0 1,9-1-1,4-1 0,8-4 0,7-1 0,-5-5 1,10-1-2,11-5 1,3-5 0,-3 0 0,5-8-1,-1-1 1,0-6-1,4-2 1,-11-6-1,-6-9 0,-8-5-1,-2-7 1,-5-6-1,-13-10 0,-8-7 0,-16-6-2,-14-8 3,-17-5 0,-15-8 0,-25-6-1,-24-5 2,-28-4-2,-29-5 2,-35-5 1,-30-2-2,-38-6 0,-35-1 1,-39-2 0,-33 0-1,-40-4 1,-29 0 0,-36-1-1,-31 3 0,-31-1 0,-30 3 0,-27 2-2,-37 2-6,-26 11-30,-42 8-2,-37 7-2,-38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2:54.443"/>
    </inkml:context>
    <inkml:brush xml:id="br0">
      <inkml:brushProperty name="width" value="0.10583" units="cm"/>
      <inkml:brushProperty name="height" value="0.10583" units="cm"/>
      <inkml:brushProperty name="color" value="#E46C0A"/>
      <inkml:brushProperty name="fitToCurve" value="1"/>
    </inkml:brush>
  </inkml:definitions>
  <inkml:trace contextRef="#ctx0" brushRef="#br0">43 1 3,'0'0'9,"0"0"-3,7 3 0,-7-3 0,10 0-1,-10 0-2,12 0 0,-12 0 0,16 0 0,-16 0 1,15 0-2,-15 0 1,16 3-1,-16-3 1,15 0-2,-15 0 0,12 4 0,-12-4 0,10 6-1,-10-6 1,0 0-1,10 13 2,-10-13-1,5 13 0,-5-13 0,0 16 0,0-16 1,0 20-1,-5-11 0,1 3 0,0 0 1,-1 1-1,-1 2 0,0-2 1,1 2-2,0-2 1,0-1-1,1 2 0,1-3 0,3-1 0,-3-1 0,3 1 0,0-10 0,0 18 0,0-18 0,10 13 0,-10-13 0,11 9 0,-11-9 1,17 8-1,-17-8 0,17 4 1,-8-4-1,-9 0 1,15 0-1,-15 0 0,13 0 1,-13 0 1,0 0-1,9 0 0,-9 0 1,0 0-1,0 0 1,0 0-1,0 0 1,0 0-2,0 0 1,0 0-1,-12 3-1,12-3 1,-9 5-1,9-5 0,-11 11 0,11-11 0,-13 19 1,8-7-1,1 3 1,1 1 0,3 3-1,-3-1 1,3 0 1,0-1-1,4 0 0,-1-1 1,1-4-1,-1 1 0,0-2 0,1-2 0,-1 0 0,-3-9 0,4 15 0,-4-15 0,3 13 0,-3-13 1,0 10-1,0-10 1,0 0 0,-10 11 0,10-11-1,-18 7 1,5-4-1,-3-3 0,-3 3-2,-2-3-3,-1 0-8,-2 0-5,-2-6-11,7 6-2</inkml:trace>
  <inkml:trace contextRef="#ctx0" brushRef="#br0" timeOffset="1849">289 376 6,'14'0'7,"-14"0"0,0 0-1,9-4 1,-9 4-2,0 0-1,0 0 1,10-3 0,-10 3 0,0 0 0,0 0-2,0 0 0,0 0-1,0 0 0,0 0-1,0 0-1,0 0 0,0 0 0,0 0 1,0 0-1,0 0 0,9-3 1,-9 3-1,0 0 1,13 0-1,-13 0 3,15 0-3,-5 0 2,1 0 0,2 0-1,0 0 0,2 3 0,-1-3 1,3 0 0,-2-5 0,4 5 0,-1-4 0,3 2 0,2-3 1,2 1 0,1-1-1,2 1 1,3-1-1,1 0-1,3-1 0,1 1 1,-1 0-1,2 0 0,0-1 0,1 0 0,-1 0 1,1 1-2,-1 0 1,2 0-1,-1 0 2,1 0-1,0 1-1,4 0 2,-4 0-2,1 0 1,2 1 0,-1 0-1,-1 3 1,3-4 0,-4 4-1,0-4 1,2 4-1,-1 0 0,-1-4 1,1 4-1,-3 0 0,1 0 1,0 0-1,0 0 0,0-4 0,0 4 1,3 0-1,-3 0 1,4 0-1,-1 0 1,-3 0-1,3 0 0,-2 0 1,-1 0-1,0 0 0,2 0 0,-2 5 1,-1-2-1,0 0 0,2 0 0,0 0 0,1 0 0,-2 2 0,0-2 1,-1 0-1,2 1 0,-2-1 0,-1 2 1,-1-1-1,0 0 0,-1 0 1,1 0-1,-2 0 0,-2 2 1,0-4-1,0 2 0,1 1 2,-2-1-2,-1-1 0,-1 1 2,3-1-2,-3 1 1,2-2-1,-2 1 1,1-3-1,1 6 1,-2-3-1,1 0 0,-1 0 1,1 0-1,-1 0 1,0 1-1,-1 0 0,1 2 1,0-2-1,0 1 0,-1 0 0,1 0 0,0 4 1,-2-4-1,1 3 0,0-2 1,0 2-1,-1 1 1,0-1-1,1 2 0,-3-5 1,4 3-1,-4-1 0,3 1 1,-2-2-1,1 1 0,-2-2 1,-1 1-1,0-1 1,-1 1-1,-2 0 0,-1-2 1,0 1-1,-2-1 1,0 0-1,0 1 1,-2-2-1,1 1 0,-1 2 1,1-4-1,-1 3 0,-1-1 0,0 0 0,0 0 0,-1-1 0,0 1 0,-2 0 0,0-1 0,0 0 0,0 1 0,0-1 0,-1 1 0,0-1 0,1 1 0,-1 0 0,-1 0 0,2 0 0,-1-1 0,-1 1 0,2-1 1,-2 1-1,1 0 0,0 0 0,2 0 0,0 1 0,0-1 0,-1 1 0,1 0 0,1 1 0,1 2 0,0-3 0,1 0 0,2 1 0,-1 1 0,4 1 1,0-1-1,1 1 0,0 0 0,0 1 0,2-1 0,-1 1 0,1 0 1,2 1-1,-1-2 0,3 1 0,0 0 0,0 1 0,2-1 0,1 1 0,1 0 0,0 1 0,0 2 0,3-1 0,1 0 0,3 0 0,0 2 0,1-1 0,0 0 0,3 0 0,0 1 1,4 0-1,-2 1 0,0-1 0,2 0 0,0 2 0,2 0 0,1 2 0,1 2 0,-1 0 0,2 0 0,-1-4 0,1 4-1,-2 0 1,0 0-1,1-4 1,0 1 0,-3 1 0,1-2 0,-1 1 0,3-2 0,-2 3 0,3-3 0,-4 1 0,3 0 1,0-1-1,1 1 0,-1-2 0,0 1 1,1-4-1,0 0 1,0 0-1,2-2 1,1-1 0,3 0 0,1-1 0,1 0 0,1-1-1,2 1 1,0-2 0,1 2 0,-1-2-1,0-1 1,0 0-1,-1-1 2,2-3-2,-3 3 1,-2-3 0,-2 0-1,-3 0 1,-4-5-1,-7 2 1,-1-1 0,-3-2-1,-4 2 1,-2 0 0,-3 0-1,-2-1 1,1 0-1,-3 1 1,0-2-1,0 1 0,0 0 1,-1 0-1,2 1 0,1-1 0,0 2 1,0 3-1,1-6 0,-4 6 0,-2 0 0,-3-3 0,-5 3 1,-3 0-1,-11 0 1,11 0-1,-11 0 0,0 0 1,0 0 0,0 0-1,0 0 0,0 0 1,0 0-1,0 0 1,0 0-1,0 0-1,0 0 0,0 0-2,0 0-3,0 0-5,6-15-12,-6 15-18,17-12 0,-5 1-1</inkml:trace>
  <inkml:trace contextRef="#ctx0" brushRef="#br0" timeOffset="5985">9479 416 10,'0'0'13,"-12"0"1,12 0 1,-13-6 1,13 6-4,-17-11-1,7 1-3,0 4 0,-4-3-2,2 3-3,-2-3 0,0 3 0,-3 1-1,-2 1-1,-1 4-1,0 0 2,-4 0-2,3 3 0,-3 2 0,2 3 1,1 2-1,2 0 0,1 5 0,4-1 0,0 2 0,4 2 1,0 0-1,3 1 1,0 2-1,3 0 0,-1-2 0,5 3-1,-3 0 2,3-1-2,0 3 1,3-1-1,2 5 2,-1-6-1,1 1 1,2 1 0,0 0 0,2-1 0,2-1-1,0 1 1,0-2 0,-1-1 0,0 0-1,-1 1 1,-1-4-1,-2 2 0,-2-2 1,-1-1-1,-3 0 1,0 0-1,-6 0 1,-1 0 0,-4 1 0,0-1 0,-3 1 1,-2 3-2,0-6 2,-1 3-2,0-1 1,2 1-1,-1-5 0,1 4-1,2-5 1,-1 0 0,4 0 0,-2-2 0,1-1 0,2-2 0,0 1 0,9-7 1,-12 7-1,12-7 0,-9 5 0,9-5 1,0 0-1,0 0 0,0 0 0,-9 4 0,9-4 0,0 0 1,0 0-1,0 0 1,0 0-1,0 0 1,0 0 0,0 0-1,0 0 1,0 0 0,0 0-1,0 0 1,0 0-1,0 0 1,0 0-1,0 0 1,0 0-1,0 0 1,0 0-1,0 0 0,0 0 0,0 0 0,0 0 1,0 0-1,0 0 0,0 0 0,0 0 0,0 0 0,0 0 0,0 0 0,10 4 0,-10-4 0,0 0 0,12 8 0,-12-8 0,12 7 0,-12-7 0,18 11 0,-8-4 0,2 1 0,-3 2 0,3 0 0,-2 2 0,3 2 1,-1-2-2,-1 5 2,-1-2-1,2 2 0,-2 1 0,-1 0 0,1 1 0,-2-1 0,-1 3 0,-1 1 0,1-2 0,-4 1 0,3 1 0,-3 0 0,-3 1 1,4 1-1,-4 0 1,0 1-2,0 3 1,-4 0 0,1-1 1,-1 2-1,1 0-1,-2 0 2,1 1-1,1 1 1,0-1-1,0-1 0,0-1 0,0 3 0,3 2 0,-6-1 0,6-2 0,-3 1 1,3 1-2,-4 0 2,4-3-1,0 0 0,-5 1 0,5 0 1,0-1-1,-3 2 1,3-2 0,0-2 0,0 3-1,-3 1 1,3-2 0,0 0-1,-3 2 0,3-1 0,-4 2 0,1 0 0,3 1 0,-4-1 1,1 0-1,0-2 0,3 3 0,-3-5 0,3-3 0,-5 2 0,5 0 0,0 1 0,0-3-1,0 3 1,0-3 0,0 0-1,3-1 1,-3-1-1,5-3 1,-2 0 0,1-2 0,1 1 1,1-2-1,0 1 0,2 2 0,1-1 1,0 0-1,1 1 0,2-4 0,-1 2 1,3 0-1,-1 0 0,2-2 0,-1 0 1,-1-3-1,4 0 1,-1 1 0,3-2 0,-1-2 0,3 1 0,-1-2 1,1-1-1,3 0-1,-2-1 1,-1-3 0,-1 1 0,-4-1-1,-1-2 1,-3-2 0,-2 3 0,-10-3 1,14 0-1,-14 0 0,0 0 1,0 0-1,0 0 1,0 0-1,0 0 0,0 0-1,0 0 0,0 0-2,0 0-4,0 0-22,0 0-12,3-11-1,-8 1-1</inkml:trace>
  <inkml:trace contextRef="#ctx0" brushRef="#br0" timeOffset="9684">5281 810 13,'0'0'9,"-8"-9"-4,8 9 1,0 0-1,0-11 0,0 11 4,0 0 2,0-10-2,0 10 2,0 0-2,0 0-2,0 0 0,0-10-3,0 10-2,0 0-1,0 0 0,0 0 0,5 11 0,-5-11 0,8 12 1,-8-12 1,14 20 0,-3-9 0,5 4 0,0-2-1,5 3 0,2-3 0,2 2 1,0-2-2,3 0 1,-2-2 2,0 1-3,-3-3 0,-4 2 0,-2-2 0,0 0 0,-4-2 0,-3 0 0,-10-7 0,14 12 0,-14-12 1,0 9 0,0-9-1,-11 12 1,-3-4 0,-1 0-1,-9 3 1,-2 0-1,-10 4 0,-3 1-2,-2 0 2,-1 2-2,1-6 2,2 3-2,5-3 2,5-1-2,7-6 1,5-1 0,8-1-1,9-3-1,0 0-3,0 0-8,24-3-25,3 3 0,4-8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D08F-182A-460A-A10B-85CAFE075BD1}" type="datetimeFigureOut">
              <a:rPr lang="en-SG" smtClean="0"/>
              <a:pPr/>
              <a:t>26/8/2020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EC75-45A9-457B-A138-3C04FEDAA0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17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99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1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47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1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0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8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1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6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9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9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31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1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1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0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6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6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0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1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8" Type="http://schemas.openxmlformats.org/officeDocument/2006/relationships/image" Target="../media/image47.emf"/><Relationship Id="rId3" Type="http://schemas.openxmlformats.org/officeDocument/2006/relationships/image" Target="../media/image9.png"/><Relationship Id="rId7" Type="http://schemas.openxmlformats.org/officeDocument/2006/relationships/customXml" Target="../ink/ink10.xml"/><Relationship Id="rId17" Type="http://schemas.openxmlformats.org/officeDocument/2006/relationships/customXml" Target="../ink/ink13.xml"/><Relationship Id="rId2" Type="http://schemas.openxmlformats.org/officeDocument/2006/relationships/image" Target="../media/image10.png"/><Relationship Id="rId16" Type="http://schemas.openxmlformats.org/officeDocument/2006/relationships/image" Target="../media/image46.emf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22.emf"/><Relationship Id="rId19" Type="http://schemas.openxmlformats.org/officeDocument/2006/relationships/customXml" Target="../ink/ink14.xml"/><Relationship Id="rId4" Type="http://schemas.openxmlformats.org/officeDocument/2006/relationships/image" Target="../media/image12.png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4.xml"/><Relationship Id="rId3" Type="http://schemas.openxmlformats.org/officeDocument/2006/relationships/notesSlide" Target="../notesSlides/notesSlide1.xml"/><Relationship Id="rId7" Type="http://schemas.openxmlformats.org/officeDocument/2006/relationships/customXml" Target="../ink/ink1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6" Type="http://schemas.openxmlformats.org/officeDocument/2006/relationships/customXml" Target="../ink/ink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wmf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png"/><Relationship Id="rId7" Type="http://schemas.openxmlformats.org/officeDocument/2006/relationships/customXml" Target="../ink/ink8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5" Type="http://schemas.openxmlformats.org/officeDocument/2006/relationships/customXml" Target="../ink/ink7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slides are </a:t>
            </a:r>
            <a:r>
              <a:rPr lang="en-US" dirty="0" smtClean="0">
                <a:solidFill>
                  <a:srgbClr val="FFFF00"/>
                </a:solidFill>
              </a:rPr>
              <a:t>not optimized for printing </a:t>
            </a:r>
            <a:r>
              <a:rPr lang="en-US" dirty="0" smtClean="0"/>
              <a:t>or exam preparation. These are for lecture delivery only.</a:t>
            </a:r>
          </a:p>
          <a:p>
            <a:r>
              <a:rPr lang="en-US" dirty="0" smtClean="0"/>
              <a:t>These slides are made for PowerPoint 2010/2013. They </a:t>
            </a:r>
            <a:r>
              <a:rPr lang="en-US" dirty="0" smtClean="0">
                <a:solidFill>
                  <a:srgbClr val="FFFF00"/>
                </a:solidFill>
              </a:rPr>
              <a:t>may not show up well on other PowerPoint versions</a:t>
            </a:r>
            <a:r>
              <a:rPr lang="en-US" dirty="0" smtClean="0"/>
              <a:t>. You can download PowerPoint 2010 viewer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slides contain a lot of animations. For optimal results, </a:t>
            </a:r>
            <a:r>
              <a:rPr lang="en-US" dirty="0" smtClean="0">
                <a:solidFill>
                  <a:srgbClr val="FFFF00"/>
                </a:solidFill>
              </a:rPr>
              <a:t>watch in slideshow mode</a:t>
            </a:r>
            <a:r>
              <a:rPr lang="en-US" dirty="0" smtClean="0"/>
              <a:t>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45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Automated testing of CLI applications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93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 SUT (</a:t>
            </a:r>
            <a:r>
              <a:rPr lang="en-US" b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Text UI Minesweeper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SG" dirty="0"/>
          </a:p>
        </p:txBody>
      </p:sp>
      <p:pic>
        <p:nvPicPr>
          <p:cNvPr id="435205" name="Picture 5" descr="http://t2.gstatic.com/images?q=tbn:ANd9GcQslFF1ZKl3Cuucten5q5ipFG3yBBl6xxvgExl_yQnho1wsA1AA"/>
          <p:cNvPicPr>
            <a:picLocks noChangeAspect="1" noChangeArrowheads="1"/>
          </p:cNvPicPr>
          <p:nvPr/>
        </p:nvPicPr>
        <p:blipFill>
          <a:blip r:embed="rId2" cstate="print"/>
          <a:srcRect t="13038"/>
          <a:stretch>
            <a:fillRect/>
          </a:stretch>
        </p:blipFill>
        <p:spPr bwMode="auto">
          <a:xfrm>
            <a:off x="7409649" y="1528704"/>
            <a:ext cx="2214544" cy="2547991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74" t="1633" r="49150" b="45670"/>
          <a:stretch/>
        </p:blipFill>
        <p:spPr bwMode="auto">
          <a:xfrm>
            <a:off x="2044264" y="1331572"/>
            <a:ext cx="4300215" cy="29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4495800" y="2107097"/>
            <a:ext cx="636104" cy="23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2362200" y="2554358"/>
            <a:ext cx="2769704" cy="171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 SUT (</a:t>
            </a:r>
            <a:r>
              <a:rPr lang="en-US" b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Text UI Minesweeper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S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75" t="1633" r="49033" b="3057"/>
          <a:stretch/>
        </p:blipFill>
        <p:spPr bwMode="auto">
          <a:xfrm>
            <a:off x="2044264" y="1331572"/>
            <a:ext cx="4310154" cy="532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480560" y="2087880"/>
            <a:ext cx="62484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480560" y="4434840"/>
            <a:ext cx="122682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5" descr="http://t2.gstatic.com/images?q=tbn:ANd9GcQslFF1ZKl3Cuucten5q5ipFG3yBBl6xxvgExl_yQnho1wsA1AA"/>
          <p:cNvPicPr>
            <a:picLocks noChangeAspect="1" noChangeArrowheads="1"/>
          </p:cNvPicPr>
          <p:nvPr/>
        </p:nvPicPr>
        <p:blipFill>
          <a:blip r:embed="rId3" cstate="print"/>
          <a:srcRect t="13038"/>
          <a:stretch>
            <a:fillRect/>
          </a:stretch>
        </p:blipFill>
        <p:spPr bwMode="auto">
          <a:xfrm>
            <a:off x="7409649" y="1528704"/>
            <a:ext cx="2214544" cy="25479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t2.gstatic.com/images?q=tbn:ANd9GcQslFF1ZKl3Cuucten5q5ipFG3yBBl6xxvgExl_yQnho1wsA1AA"/>
          <p:cNvPicPr>
            <a:picLocks noChangeAspect="1" noChangeArrowheads="1"/>
          </p:cNvPicPr>
          <p:nvPr/>
        </p:nvPicPr>
        <p:blipFill>
          <a:blip r:embed="rId2" cstate="print"/>
          <a:srcRect t="13038"/>
          <a:stretch>
            <a:fillRect/>
          </a:stretch>
        </p:blipFill>
        <p:spPr bwMode="auto">
          <a:xfrm>
            <a:off x="7409649" y="1528704"/>
            <a:ext cx="2214544" cy="25479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 SUT (</a:t>
            </a:r>
            <a:r>
              <a:rPr lang="en-US" b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Text UI Minesweeper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75" t="1633" r="2751" b="3057"/>
          <a:stretch>
            <a:fillRect/>
          </a:stretch>
        </p:blipFill>
        <p:spPr bwMode="auto">
          <a:xfrm>
            <a:off x="2044264" y="1331572"/>
            <a:ext cx="8245365" cy="532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480560" y="2087880"/>
            <a:ext cx="62484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480560" y="4434840"/>
            <a:ext cx="122682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8961120" y="1569720"/>
            <a:ext cx="122682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8961120" y="3916680"/>
            <a:ext cx="1226820" cy="27432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3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 SUT (</a:t>
            </a:r>
            <a:r>
              <a:rPr lang="en-US" b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Text UI Minesweeper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2044264" y="1331572"/>
            <a:ext cx="8245365" cy="5321476"/>
            <a:chOff x="520263" y="1331572"/>
            <a:chExt cx="8245365" cy="5321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75" t="1633" r="2751" b="3057"/>
            <a:stretch>
              <a:fillRect/>
            </a:stretch>
          </p:blipFill>
          <p:spPr bwMode="auto">
            <a:xfrm>
              <a:off x="520263" y="1331572"/>
              <a:ext cx="8245365" cy="532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2956560" y="2087880"/>
              <a:ext cx="624840" cy="274320"/>
            </a:xfrm>
            <a:prstGeom prst="rect">
              <a:avLst/>
            </a:prstGeom>
            <a:solidFill>
              <a:srgbClr val="FFFF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6560" y="4434840"/>
              <a:ext cx="1226820" cy="274320"/>
            </a:xfrm>
            <a:prstGeom prst="rect">
              <a:avLst/>
            </a:prstGeom>
            <a:solidFill>
              <a:srgbClr val="FFFF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37120" y="1569720"/>
              <a:ext cx="1226820" cy="274320"/>
            </a:xfrm>
            <a:prstGeom prst="rect">
              <a:avLst/>
            </a:prstGeom>
            <a:solidFill>
              <a:srgbClr val="FFFF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7120" y="3916680"/>
              <a:ext cx="1226820" cy="274320"/>
            </a:xfrm>
            <a:prstGeom prst="rect">
              <a:avLst/>
            </a:prstGeom>
            <a:solidFill>
              <a:srgbClr val="FFFF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894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127" t="1261" r="49554" b="2267"/>
          <a:stretch>
            <a:fillRect/>
          </a:stretch>
        </p:blipFill>
        <p:spPr bwMode="auto">
          <a:xfrm>
            <a:off x="1799685" y="2208223"/>
            <a:ext cx="4140550" cy="531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393670" y="173352"/>
            <a:ext cx="4167453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Document test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cases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0"/>
            <a:ext cx="0" cy="70420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393669" y="2240280"/>
            <a:ext cx="3870960" cy="4991793"/>
            <a:chOff x="4869669" y="2240279"/>
            <a:chExt cx="3870960" cy="4991793"/>
          </a:xfrm>
        </p:grpSpPr>
        <p:grpSp>
          <p:nvGrpSpPr>
            <p:cNvPr id="4" name="Group 3"/>
            <p:cNvGrpSpPr/>
            <p:nvPr/>
          </p:nvGrpSpPr>
          <p:grpSpPr>
            <a:xfrm>
              <a:off x="4869669" y="2240279"/>
              <a:ext cx="3870960" cy="4991793"/>
              <a:chOff x="487680" y="2240279"/>
              <a:chExt cx="3870960" cy="499179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7680" y="2240279"/>
                <a:ext cx="3870960" cy="4991793"/>
              </a:xfrm>
              <a:prstGeom prst="rect">
                <a:avLst/>
              </a:prstGeom>
              <a:solidFill>
                <a:schemeClr val="bg1">
                  <a:lumMod val="85000"/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63325" t="3762" r="13508" b="83507"/>
              <a:stretch/>
            </p:blipFill>
            <p:spPr bwMode="auto">
              <a:xfrm>
                <a:off x="1775460" y="2892588"/>
                <a:ext cx="754670" cy="3225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0601"/>
              <a:stretch>
                <a:fillRect/>
              </a:stretch>
            </p:blipFill>
            <p:spPr bwMode="auto">
              <a:xfrm>
                <a:off x="855345" y="3810000"/>
                <a:ext cx="325755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18160" y="2270760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Test case 1:</a:t>
                </a:r>
                <a:endParaRPr lang="en-SG" sz="2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22960" y="2758440"/>
                <a:ext cx="1082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input:</a:t>
                </a:r>
                <a:endParaRPr lang="en-SG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8200" y="3291840"/>
                <a:ext cx="1554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expected:</a:t>
                </a:r>
                <a:endParaRPr lang="en-SG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4360" y="6019800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Test case 2:</a:t>
                </a:r>
                <a:endParaRPr lang="en-SG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2960" y="6484663"/>
                <a:ext cx="1082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input:</a:t>
                </a:r>
                <a:endParaRPr lang="en-SG" sz="2400" dirty="0"/>
              </a:p>
            </p:txBody>
          </p:sp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8099" t="57100" r="56163" b="37730"/>
            <a:stretch/>
          </p:blipFill>
          <p:spPr bwMode="auto">
            <a:xfrm>
              <a:off x="6286989" y="6572993"/>
              <a:ext cx="1321305" cy="285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013552" y="462708"/>
            <a:ext cx="449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Testing</a:t>
            </a:r>
            <a:endParaRPr lang="en-SG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1709573006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/>
          <a:srcRect b="64256"/>
          <a:stretch>
            <a:fillRect/>
          </a:stretch>
        </p:blipFill>
        <p:spPr bwMode="auto">
          <a:xfrm>
            <a:off x="5749159" y="1667828"/>
            <a:ext cx="4705481" cy="28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5943601" y="2573880"/>
            <a:ext cx="3939738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20" y="1646964"/>
            <a:ext cx="3836194" cy="28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/>
          <p:cNvSpPr/>
          <p:nvPr/>
        </p:nvSpPr>
        <p:spPr>
          <a:xfrm>
            <a:off x="1856510" y="2660074"/>
            <a:ext cx="3195551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Automate testing (for Text UIs)</a:t>
            </a:r>
            <a:endParaRPr lang="en-SG" dirty="0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4343400" y="134874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2060" y="133350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176665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3" name="Round Same Side Corner Rectangle 32"/>
          <p:cNvSpPr/>
          <p:nvPr/>
        </p:nvSpPr>
        <p:spPr>
          <a:xfrm>
            <a:off x="4343400" y="319278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2060" y="317754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2</a:t>
            </a:r>
          </a:p>
        </p:txBody>
      </p:sp>
      <p:sp>
        <p:nvSpPr>
          <p:cNvPr id="36" name="expected 2"/>
          <p:cNvSpPr txBox="1"/>
          <p:nvPr/>
        </p:nvSpPr>
        <p:spPr>
          <a:xfrm>
            <a:off x="5715000" y="361069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ound Same Side Corner Rectangle 37"/>
          <p:cNvSpPr/>
          <p:nvPr/>
        </p:nvSpPr>
        <p:spPr>
          <a:xfrm>
            <a:off x="4343400" y="503682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2060" y="502158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3</a:t>
            </a:r>
          </a:p>
        </p:txBody>
      </p:sp>
      <p:sp>
        <p:nvSpPr>
          <p:cNvPr id="41" name="expected 3"/>
          <p:cNvSpPr txBox="1"/>
          <p:nvPr/>
        </p:nvSpPr>
        <p:spPr>
          <a:xfrm>
            <a:off x="5715000" y="54547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20" name="input 1"/>
          <p:cNvSpPr txBox="1"/>
          <p:nvPr/>
        </p:nvSpPr>
        <p:spPr>
          <a:xfrm>
            <a:off x="4556762" y="173617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35" name="input 2"/>
          <p:cNvSpPr txBox="1"/>
          <p:nvPr/>
        </p:nvSpPr>
        <p:spPr>
          <a:xfrm>
            <a:off x="4556762" y="358021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40" name="input 3"/>
          <p:cNvSpPr txBox="1"/>
          <p:nvPr/>
        </p:nvSpPr>
        <p:spPr>
          <a:xfrm>
            <a:off x="4556762" y="54242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3732982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1709573006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/>
          <a:srcRect b="64256"/>
          <a:stretch>
            <a:fillRect/>
          </a:stretch>
        </p:blipFill>
        <p:spPr bwMode="auto">
          <a:xfrm>
            <a:off x="5749159" y="1667828"/>
            <a:ext cx="4705481" cy="28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5943601" y="2573880"/>
            <a:ext cx="3939738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20" y="1646964"/>
            <a:ext cx="3836194" cy="28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/>
          <p:cNvSpPr/>
          <p:nvPr/>
        </p:nvSpPr>
        <p:spPr>
          <a:xfrm>
            <a:off x="1856510" y="2660074"/>
            <a:ext cx="3195551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Automate testing (for Text UIs)</a:t>
            </a:r>
            <a:endParaRPr lang="en-SG" dirty="0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4343400" y="134874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2060" y="133350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176665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3" name="Round Same Side Corner Rectangle 32"/>
          <p:cNvSpPr/>
          <p:nvPr/>
        </p:nvSpPr>
        <p:spPr>
          <a:xfrm>
            <a:off x="4343400" y="319278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2060" y="317754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2</a:t>
            </a:r>
          </a:p>
        </p:txBody>
      </p:sp>
      <p:sp>
        <p:nvSpPr>
          <p:cNvPr id="36" name="expected 2"/>
          <p:cNvSpPr txBox="1"/>
          <p:nvPr/>
        </p:nvSpPr>
        <p:spPr>
          <a:xfrm>
            <a:off x="5715000" y="361069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ound Same Side Corner Rectangle 37"/>
          <p:cNvSpPr/>
          <p:nvPr/>
        </p:nvSpPr>
        <p:spPr>
          <a:xfrm>
            <a:off x="4343400" y="5036820"/>
            <a:ext cx="3200400" cy="167640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2060" y="5021581"/>
            <a:ext cx="183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 CASE 3</a:t>
            </a:r>
          </a:p>
        </p:txBody>
      </p:sp>
      <p:sp>
        <p:nvSpPr>
          <p:cNvPr id="41" name="expected 3"/>
          <p:cNvSpPr txBox="1"/>
          <p:nvPr/>
        </p:nvSpPr>
        <p:spPr>
          <a:xfrm>
            <a:off x="5715000" y="54547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20" name="input 1"/>
          <p:cNvSpPr txBox="1"/>
          <p:nvPr/>
        </p:nvSpPr>
        <p:spPr>
          <a:xfrm>
            <a:off x="4556762" y="173617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35" name="input 2"/>
          <p:cNvSpPr txBox="1"/>
          <p:nvPr/>
        </p:nvSpPr>
        <p:spPr>
          <a:xfrm>
            <a:off x="4556762" y="358021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40" name="input 3"/>
          <p:cNvSpPr txBox="1"/>
          <p:nvPr/>
        </p:nvSpPr>
        <p:spPr>
          <a:xfrm>
            <a:off x="4556762" y="54242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pic>
        <p:nvPicPr>
          <p:cNvPr id="3" name="PPIndicator2014011709573010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62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1429 0.06611105 0.1071429 0.06611105 0.2142857 0.1322221 E" pathEditMode="relative" ptsTypes="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1429 0.01604592 0.1071429 0.01604592 0.2142857 0.03209183 E" pathEditMode="relative" ptsTypes="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1429 -0.03578565 0.1071429 -0.03578565 0.2142857 -0.07157129 E" pathEditMode="relative" ptsTypes="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76624 0.07572915 -0.1376624 0.07572915 -0.2753247 0.1514583 E" pathEditMode="relative" ptsTypes="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76624 0.02253243 -0.1376624 0.02253243 -0.2753248 0.04506486 E" pathEditMode="relative" ptsTypes="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76624 -0.02824656 -0.1376624 -0.02824656 -0.2753247 -0.05649312 E" pathEditMode="relative" ptsTypes="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33" grpId="0" animBg="1"/>
      <p:bldP spid="34" grpId="0"/>
      <p:bldP spid="36" grpId="0" animBg="1"/>
      <p:bldP spid="38" grpId="0" animBg="1"/>
      <p:bldP spid="39" grpId="0"/>
      <p:bldP spid="41" grpId="0" animBg="1"/>
      <p:bldP spid="20" grpId="0" animBg="1"/>
      <p:bldP spid="35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1709573008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 b="64256"/>
          <a:stretch>
            <a:fillRect/>
          </a:stretch>
        </p:blipFill>
        <p:spPr bwMode="auto">
          <a:xfrm>
            <a:off x="5749159" y="1667828"/>
            <a:ext cx="4705481" cy="28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42"/>
          <p:cNvSpPr/>
          <p:nvPr/>
        </p:nvSpPr>
        <p:spPr>
          <a:xfrm>
            <a:off x="5943601" y="2573880"/>
            <a:ext cx="3939738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20" y="1646964"/>
            <a:ext cx="3836194" cy="28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44"/>
          <p:cNvSpPr/>
          <p:nvPr/>
        </p:nvSpPr>
        <p:spPr>
          <a:xfrm>
            <a:off x="1856510" y="2660074"/>
            <a:ext cx="3195551" cy="3503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Automate testing (for Text UIs)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7674429" y="26734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6" name="expected 2"/>
          <p:cNvSpPr txBox="1"/>
          <p:nvPr/>
        </p:nvSpPr>
        <p:spPr>
          <a:xfrm>
            <a:off x="7674429" y="3830777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41" name="expected 3"/>
          <p:cNvSpPr txBox="1"/>
          <p:nvPr/>
        </p:nvSpPr>
        <p:spPr>
          <a:xfrm>
            <a:off x="7674429" y="4963895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20" name="input 1"/>
          <p:cNvSpPr txBox="1"/>
          <p:nvPr/>
        </p:nvSpPr>
        <p:spPr>
          <a:xfrm>
            <a:off x="2039193" y="2774872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35" name="input 2"/>
          <p:cNvSpPr txBox="1"/>
          <p:nvPr/>
        </p:nvSpPr>
        <p:spPr>
          <a:xfrm>
            <a:off x="2039192" y="3889266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40" name="input 3"/>
          <p:cNvSpPr txBox="1"/>
          <p:nvPr/>
        </p:nvSpPr>
        <p:spPr>
          <a:xfrm>
            <a:off x="2039193" y="503682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</p:spTree>
    <p:extLst>
      <p:ext uri="{BB962C8B-B14F-4D97-AF65-F5344CB8AC3E}">
        <p14:creationId xmlns:p14="http://schemas.microsoft.com/office/powerpoint/2010/main" val="481676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Automate testing (for Text UIs)</a:t>
            </a:r>
            <a:endParaRPr lang="en-SG" dirty="0"/>
          </a:p>
        </p:txBody>
      </p:sp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20" y="1646964"/>
            <a:ext cx="3836194" cy="2846209"/>
          </a:xfrm>
          <a:prstGeom prst="roundRect">
            <a:avLst>
              <a:gd name="adj" fmla="val 5623"/>
            </a:avLst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854" name="Picture 6"/>
          <p:cNvPicPr>
            <a:picLocks noChangeAspect="1" noChangeArrowheads="1"/>
          </p:cNvPicPr>
          <p:nvPr/>
        </p:nvPicPr>
        <p:blipFill>
          <a:blip r:embed="rId3" cstate="print"/>
          <a:srcRect b="64256"/>
          <a:stretch>
            <a:fillRect/>
          </a:stretch>
        </p:blipFill>
        <p:spPr bwMode="auto">
          <a:xfrm>
            <a:off x="5749159" y="1667828"/>
            <a:ext cx="4705481" cy="2826961"/>
          </a:xfrm>
          <a:prstGeom prst="roundRect">
            <a:avLst>
              <a:gd name="adj" fmla="val 4874"/>
            </a:avLst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661160" y="4659232"/>
            <a:ext cx="8786123" cy="1631216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C:\java 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MinesweeperTextUI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b="1" dirty="0">
              <a:solidFill>
                <a:srgbClr val="33CC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FC </a:t>
            </a:r>
            <a:r>
              <a:rPr lang="en-US" sz="2000" b="1" dirty="0">
                <a:solidFill>
                  <a:srgbClr val="33CC33"/>
                </a:solidFill>
                <a:latin typeface="Consolas" pitchFamily="49" charset="0"/>
                <a:cs typeface="Consolas" pitchFamily="49" charset="0"/>
              </a:rPr>
              <a:t>actual.txt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expected.txt</a:t>
            </a:r>
          </a:p>
          <a:p>
            <a:r>
              <a:rPr lang="en-S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Comparing files actual.txt and expected.txt</a:t>
            </a:r>
          </a:p>
          <a:p>
            <a:r>
              <a:rPr lang="en-S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FC: </a:t>
            </a:r>
            <a:r>
              <a:rPr lang="en-SG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no differences encountered</a:t>
            </a:r>
          </a:p>
        </p:txBody>
      </p:sp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4" cstate="print"/>
          <a:srcRect r="40518" b="50199"/>
          <a:stretch>
            <a:fillRect/>
          </a:stretch>
        </p:blipFill>
        <p:spPr bwMode="auto">
          <a:xfrm>
            <a:off x="8477583" y="5115148"/>
            <a:ext cx="2900544" cy="2625355"/>
          </a:xfrm>
          <a:prstGeom prst="roundRect">
            <a:avLst>
              <a:gd name="adj" fmla="val 3969"/>
            </a:avLst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3014" y="2701925"/>
              <a:ext cx="3419475" cy="1301750"/>
            </p14:xfrm>
          </p:contentPart>
        </mc:Choice>
        <mc:Fallback xmlns="">
          <p:pic>
            <p:nvPicPr>
              <p:cNvPr id="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7974" y="2691845"/>
                <a:ext cx="3450437" cy="1338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23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6789" y="4810126"/>
              <a:ext cx="612775" cy="277813"/>
            </p14:xfrm>
          </p:contentPart>
        </mc:Choice>
        <mc:Fallback xmlns="">
          <p:pic>
            <p:nvPicPr>
              <p:cNvPr id="4423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8148" y="4788534"/>
                <a:ext cx="644818" cy="323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23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0263" y="4502150"/>
              <a:ext cx="900112" cy="871538"/>
            </p14:xfrm>
          </p:contentPart>
        </mc:Choice>
        <mc:Fallback xmlns="">
          <p:pic>
            <p:nvPicPr>
              <p:cNvPr id="4423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92268" y="4496030"/>
                <a:ext cx="924585" cy="897817"/>
              </a:xfrm>
              <a:prstGeom prst="rect">
                <a:avLst/>
              </a:prstGeom>
            </p:spPr>
          </p:pic>
        </mc:Fallback>
      </mc:AlternateContent>
      <p:grpSp>
        <p:nvGrpSpPr>
          <p:cNvPr id="442379" name="Group 11"/>
          <p:cNvGrpSpPr>
            <a:grpSpLocks/>
          </p:cNvGrpSpPr>
          <p:nvPr/>
        </p:nvGrpSpPr>
        <p:grpSpPr bwMode="auto">
          <a:xfrm>
            <a:off x="3838576" y="5568951"/>
            <a:ext cx="4568825" cy="549275"/>
            <a:chOff x="1458" y="3508"/>
            <a:chExt cx="2878" cy="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2375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58" y="3508"/>
                <a:ext cx="177" cy="104"/>
              </p14:xfrm>
            </p:contentPart>
          </mc:Choice>
          <mc:Fallback xmlns="">
            <p:pic>
              <p:nvPicPr>
                <p:cNvPr id="442375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5" y="3501"/>
                  <a:ext cx="184" cy="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2376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65" y="3510"/>
                <a:ext cx="2871" cy="344"/>
              </p14:xfrm>
            </p:contentPart>
          </mc:Choice>
          <mc:Fallback xmlns="">
            <p:pic>
              <p:nvPicPr>
                <p:cNvPr id="442376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58" y="3502"/>
                  <a:ext cx="2880" cy="3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23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6764" y="4000501"/>
              <a:ext cx="1089025" cy="741363"/>
            </p14:xfrm>
          </p:contentPart>
        </mc:Choice>
        <mc:Fallback xmlns="">
          <p:pic>
            <p:nvPicPr>
              <p:cNvPr id="4423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63084" y="3985378"/>
                <a:ext cx="1119266" cy="77988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5348081" y="4659232"/>
            <a:ext cx="3575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&lt;input.txt </a:t>
            </a:r>
            <a:r>
              <a:rPr lang="en-US" sz="2000" b="1" dirty="0">
                <a:solidFill>
                  <a:srgbClr val="33CC33"/>
                </a:solidFill>
                <a:latin typeface="Consolas" pitchFamily="49" charset="0"/>
                <a:cs typeface="Consolas" pitchFamily="49" charset="0"/>
              </a:rPr>
              <a:t>&gt;actual.txt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680966" y="5274785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C:\ </a:t>
            </a:r>
            <a:endParaRPr lang="en-SG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793995" y="3481330"/>
            <a:ext cx="2126256" cy="749147"/>
          </a:xfrm>
          <a:prstGeom prst="wedgeRoundRectCallout">
            <a:avLst>
              <a:gd name="adj1" fmla="val -189722"/>
              <a:gd name="adj2" fmla="val 1198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I/O redirection</a:t>
            </a:r>
            <a:endParaRPr lang="en-SG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4" grpId="0"/>
      <p:bldP spid="5" grpId="0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Testing: Introduction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634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Automated testing of CLI </a:t>
            </a:r>
            <a:r>
              <a:rPr lang="en-US" dirty="0" smtClean="0">
                <a:solidFill>
                  <a:srgbClr val="FFFF00"/>
                </a:solidFill>
              </a:rPr>
              <a:t>applications – Why?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the behavior changed</a:t>
            </a:r>
          </a:p>
          <a:p>
            <a:endParaRPr lang="en-US" dirty="0"/>
          </a:p>
          <a:p>
            <a:r>
              <a:rPr lang="en-US" dirty="0" smtClean="0"/>
              <a:t>Was the change intended?</a:t>
            </a:r>
          </a:p>
          <a:p>
            <a:r>
              <a:rPr lang="en-US" dirty="0"/>
              <a:t>	</a:t>
            </a:r>
            <a:r>
              <a:rPr lang="en-US" dirty="0" smtClean="0"/>
              <a:t>Yes: update the test case</a:t>
            </a:r>
          </a:p>
          <a:p>
            <a:r>
              <a:rPr lang="en-US" dirty="0"/>
              <a:t>	</a:t>
            </a:r>
            <a:r>
              <a:rPr lang="en-US" dirty="0" smtClean="0"/>
              <a:t>No: find and fix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343400" y="-1"/>
            <a:ext cx="3200400" cy="2164725"/>
            <a:chOff x="2819400" y="487680"/>
            <a:chExt cx="3200400" cy="169164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26577" y="487680"/>
              <a:ext cx="1386046" cy="3741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Test case</a:t>
              </a:r>
              <a:endParaRPr lang="en-US" sz="2400" dirty="0"/>
            </a:p>
          </p:txBody>
        </p:sp>
      </p:grpSp>
      <p:sp>
        <p:nvSpPr>
          <p:cNvPr id="5" name="Cube 4"/>
          <p:cNvSpPr/>
          <p:nvPr/>
        </p:nvSpPr>
        <p:spPr>
          <a:xfrm>
            <a:off x="3611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Software Under Test (SUT)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2" y="8903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162" y="2825831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actual output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25440" y="3352802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9208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379691" y="1556952"/>
            <a:ext cx="388620" cy="1706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Compare</a:t>
            </a:r>
            <a:endParaRPr lang="en-SG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225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28406" y="1929052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74520" y="290668"/>
            <a:ext cx="2072640" cy="1158240"/>
            <a:chOff x="350520" y="290668"/>
            <a:chExt cx="2072640" cy="1158240"/>
          </a:xfrm>
        </p:grpSpPr>
        <p:grpSp>
          <p:nvGrpSpPr>
            <p:cNvPr id="65" name="Group 64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9" name="Round Same Side Corner Rectangle 58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0598" y="1737360"/>
            <a:ext cx="3380555" cy="1371600"/>
            <a:chOff x="8610598" y="1737360"/>
            <a:chExt cx="3380555" cy="1371600"/>
          </a:xfrm>
        </p:grpSpPr>
        <p:sp>
          <p:nvSpPr>
            <p:cNvPr id="54" name="Rounded Rectangle 53"/>
            <p:cNvSpPr/>
            <p:nvPr/>
          </p:nvSpPr>
          <p:spPr>
            <a:xfrm>
              <a:off x="8610598" y="1737360"/>
              <a:ext cx="3380555" cy="1371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716993" y="1859280"/>
                  <a:ext cx="3274160" cy="43088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dk1"/>
                      </a:solidFill>
                    </a:rPr>
                    <a:t>mismatch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200" dirty="0" smtClean="0">
                      <a:solidFill>
                        <a:schemeClr val="dk1"/>
                      </a:solidFill>
                    </a:rPr>
                    <a:t> test </a:t>
                  </a:r>
                  <a:r>
                    <a:rPr lang="en-US" sz="2200" i="1" dirty="0" smtClean="0">
                      <a:solidFill>
                        <a:srgbClr val="FF0000"/>
                      </a:solidFill>
                    </a:rPr>
                    <a:t>failure</a:t>
                  </a:r>
                  <a:r>
                    <a:rPr lang="en-US" sz="2200" dirty="0" smtClean="0">
                      <a:solidFill>
                        <a:schemeClr val="dk1"/>
                      </a:solidFill>
                    </a:rPr>
                    <a:t> </a:t>
                  </a:r>
                  <a:endParaRPr lang="en-US" sz="2200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993" y="1859280"/>
                  <a:ext cx="327416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21" t="-9859" b="-26761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8721335" y="2423160"/>
            <a:ext cx="3274160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dk1"/>
                </a:solidFill>
              </a:rPr>
              <a:t>could be due to a </a:t>
            </a:r>
            <a:r>
              <a:rPr lang="en-US" sz="2200" dirty="0" smtClean="0">
                <a:solidFill>
                  <a:srgbClr val="FF0000"/>
                </a:solidFill>
              </a:rPr>
              <a:t>defect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68" name="Picture 4" descr="C:\Users\dcsdcr\AppData\Local\Microsoft\Windows\Temporary Internet Files\Content.IE5\R75RNP6F\MC90023029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456465">
            <a:off x="11388920" y="2106470"/>
            <a:ext cx="538798" cy="48889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2960" y="5733486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Basic terminology</a:t>
            </a:r>
            <a:endParaRPr lang="en-SG" sz="3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9054" y="233045"/>
            <a:ext cx="286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TC04</a:t>
            </a:r>
          </a:p>
          <a:p>
            <a:r>
              <a:rPr lang="en-US" sz="1600" dirty="0" smtClean="0"/>
              <a:t>Description: … </a:t>
            </a:r>
            <a:endParaRPr lang="en-SG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33823" y="4917878"/>
            <a:ext cx="1322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SUT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Test case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Test failure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85880" y="5667250"/>
            <a:ext cx="1428120" cy="357480"/>
            <a:chOff x="4185880" y="5667250"/>
            <a:chExt cx="14281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/>
                <p14:cNvContentPartPr/>
                <p14:nvPr/>
              </p14:nvContentPartPr>
              <p14:xfrm>
                <a:off x="4185880" y="5774890"/>
                <a:ext cx="1192320" cy="2498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7880" y="5757970"/>
                  <a:ext cx="1228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/>
                <p14:cNvContentPartPr/>
                <p14:nvPr/>
              </p14:nvContentPartPr>
              <p14:xfrm>
                <a:off x="5212960" y="5667250"/>
                <a:ext cx="401040" cy="2322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6760" y="5651050"/>
                  <a:ext cx="4356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/>
          <p:cNvGrpSpPr/>
          <p:nvPr/>
        </p:nvGrpSpPr>
        <p:grpSpPr>
          <a:xfrm rot="20626661">
            <a:off x="4113069" y="5434773"/>
            <a:ext cx="1646448" cy="357480"/>
            <a:chOff x="4185880" y="5667250"/>
            <a:chExt cx="14281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1" name="Ink 70"/>
                <p14:cNvContentPartPr/>
                <p14:nvPr/>
              </p14:nvContentPartPr>
              <p14:xfrm>
                <a:off x="4185880" y="5774890"/>
                <a:ext cx="1192320" cy="2498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0270" y="5757970"/>
                  <a:ext cx="1223853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2" name="Ink 71"/>
                <p14:cNvContentPartPr/>
                <p14:nvPr/>
              </p14:nvContentPartPr>
              <p14:xfrm>
                <a:off x="5212960" y="5667250"/>
                <a:ext cx="401040" cy="23220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98916" y="5651050"/>
                  <a:ext cx="431001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 rot="1180439">
            <a:off x="4227299" y="5897217"/>
            <a:ext cx="1428120" cy="357480"/>
            <a:chOff x="4185880" y="5667250"/>
            <a:chExt cx="14281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/>
                <p14:cNvContentPartPr/>
                <p14:nvPr/>
              </p14:nvContentPartPr>
              <p14:xfrm>
                <a:off x="4185880" y="5774890"/>
                <a:ext cx="1192320" cy="24984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7880" y="5757970"/>
                  <a:ext cx="1228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Ink 74"/>
                <p14:cNvContentPartPr/>
                <p14:nvPr/>
              </p14:nvContentPartPr>
              <p14:xfrm>
                <a:off x="5212960" y="5667250"/>
                <a:ext cx="401040" cy="23220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6760" y="5651050"/>
                  <a:ext cx="435600" cy="2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807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5" grpId="0" animBg="1"/>
      <p:bldP spid="36" grpId="0" animBg="1"/>
      <p:bldP spid="38" grpId="0" animBg="1"/>
      <p:bldP spid="43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8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rot="10800000" flipV="1">
            <a:off x="8244840" y="335280"/>
            <a:ext cx="2423160" cy="16916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161" y="5029201"/>
            <a:ext cx="7346732" cy="132802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[undesirable side effects of modifications]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75659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Bug fix → break other code?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7586" y="4945117"/>
            <a:ext cx="7283669" cy="9774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6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rPr>
              <a:t>REGRESSIONS</a:t>
            </a:r>
            <a:endParaRPr lang="en-SG" sz="6600" b="1" dirty="0">
              <a:ln w="28575">
                <a:solidFill>
                  <a:srgbClr val="C00000"/>
                </a:solidFill>
              </a:ln>
              <a:solidFill>
                <a:srgbClr val="FFFF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ckwell Extra Bold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080260" y="861060"/>
            <a:ext cx="1661160" cy="97536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411514" y="608286"/>
            <a:ext cx="2144110" cy="9275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1564992" y="-322143"/>
            <a:ext cx="1161393" cy="644284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dcsdcr\AppData\Local\Microsoft\Windows\Temporary Internet Files\Content.IE5\R75RNP6F\MC9002302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989920">
            <a:off x="5876052" y="560244"/>
            <a:ext cx="1265442" cy="1148243"/>
          </a:xfrm>
          <a:prstGeom prst="rect">
            <a:avLst/>
          </a:prstGeom>
          <a:noFill/>
        </p:spPr>
      </p:pic>
      <p:pic>
        <p:nvPicPr>
          <p:cNvPr id="25" name="Picture 3" descr="C:\Users\dcsdcr\AppData\Local\Microsoft\Windows\Temporary Internet Files\Content.IE5\6UOZXOE4\MC9004417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895846">
            <a:off x="2334768" y="864495"/>
            <a:ext cx="1372631" cy="1372631"/>
          </a:xfrm>
          <a:prstGeom prst="rect">
            <a:avLst/>
          </a:prstGeom>
          <a:noFill/>
        </p:spPr>
      </p:pic>
      <p:pic>
        <p:nvPicPr>
          <p:cNvPr id="26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06643">
            <a:off x="8633556" y="585963"/>
            <a:ext cx="1324612" cy="129771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17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2938463"/>
              <a:ext cx="2843212" cy="1962150"/>
            </p14:xfrm>
          </p:contentPart>
        </mc:Choice>
        <mc:Fallback xmlns="">
          <p:pic>
            <p:nvPicPr>
              <p:cNvPr id="2017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8750" y="2926944"/>
                <a:ext cx="2894697" cy="200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17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3438" y="1598613"/>
              <a:ext cx="7072312" cy="1422400"/>
            </p14:xfrm>
          </p:contentPart>
        </mc:Choice>
        <mc:Fallback xmlns="">
          <p:pic>
            <p:nvPicPr>
              <p:cNvPr id="2017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517" y="1564772"/>
                <a:ext cx="7145033" cy="14940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1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343400" y="-1"/>
            <a:ext cx="3200400" cy="2164725"/>
            <a:chOff x="2819400" y="487680"/>
            <a:chExt cx="3200400" cy="169164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2639" y="487680"/>
              <a:ext cx="1553922" cy="36077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Test case N</a:t>
              </a:r>
              <a:endParaRPr lang="en-US" sz="2400" dirty="0"/>
            </a:p>
          </p:txBody>
        </p:sp>
      </p:grpSp>
      <p:sp>
        <p:nvSpPr>
          <p:cNvPr id="5" name="Cube 4"/>
          <p:cNvSpPr/>
          <p:nvPr/>
        </p:nvSpPr>
        <p:spPr>
          <a:xfrm>
            <a:off x="3611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Software Under Test (SUT)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2" y="8903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162" y="2825831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actual output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25440" y="3352802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9208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379691" y="1569721"/>
            <a:ext cx="388620" cy="1706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Compare</a:t>
            </a:r>
            <a:endParaRPr lang="en-SG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225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28406" y="1929052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74520" y="290668"/>
            <a:ext cx="2072640" cy="1158240"/>
            <a:chOff x="350520" y="290668"/>
            <a:chExt cx="2072640" cy="1158240"/>
          </a:xfrm>
        </p:grpSpPr>
        <p:grpSp>
          <p:nvGrpSpPr>
            <p:cNvPr id="65" name="Group 64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9" name="Round Same Side Corner Rectangle 58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10598" y="2082188"/>
            <a:ext cx="2250789" cy="681944"/>
            <a:chOff x="8610598" y="2082188"/>
            <a:chExt cx="2250789" cy="681944"/>
          </a:xfrm>
        </p:grpSpPr>
        <p:sp>
          <p:nvSpPr>
            <p:cNvPr id="54" name="Rounded Rectangle 53"/>
            <p:cNvSpPr/>
            <p:nvPr/>
          </p:nvSpPr>
          <p:spPr>
            <a:xfrm>
              <a:off x="8610598" y="2082188"/>
              <a:ext cx="2250789" cy="6819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6005" y="2186584"/>
              <a:ext cx="1955441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Mismatch!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pic>
          <p:nvPicPr>
            <p:cNvPr id="68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8456465">
              <a:off x="10233932" y="2167429"/>
              <a:ext cx="538798" cy="488898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489054" y="233045"/>
            <a:ext cx="286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TC04</a:t>
            </a:r>
          </a:p>
          <a:p>
            <a:r>
              <a:rPr lang="en-US" sz="1600" dirty="0" smtClean="0"/>
              <a:t>Description: … </a:t>
            </a:r>
            <a:endParaRPr lang="en-SG" sz="1600" dirty="0"/>
          </a:p>
        </p:txBody>
      </p:sp>
      <p:pic>
        <p:nvPicPr>
          <p:cNvPr id="41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906643">
            <a:off x="6125091" y="4549346"/>
            <a:ext cx="817040" cy="800450"/>
          </a:xfrm>
          <a:prstGeom prst="rect">
            <a:avLst/>
          </a:prstGeom>
          <a:noFill/>
        </p:spPr>
      </p:pic>
      <p:sp>
        <p:nvSpPr>
          <p:cNvPr id="42" name="Down Arrow 41"/>
          <p:cNvSpPr/>
          <p:nvPr/>
        </p:nvSpPr>
        <p:spPr>
          <a:xfrm rot="1024353">
            <a:off x="9096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Locate bug</a:t>
            </a:r>
            <a:endParaRPr lang="en-SG" sz="2400" dirty="0"/>
          </a:p>
        </p:txBody>
      </p:sp>
      <p:sp>
        <p:nvSpPr>
          <p:cNvPr id="44" name="Down Arrow 43"/>
          <p:cNvSpPr/>
          <p:nvPr/>
        </p:nvSpPr>
        <p:spPr>
          <a:xfrm rot="7338608">
            <a:off x="6283163" y="3888610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modify</a:t>
            </a:r>
            <a:endParaRPr lang="en-SG" sz="2400" dirty="0"/>
          </a:p>
        </p:txBody>
      </p:sp>
      <p:sp>
        <p:nvSpPr>
          <p:cNvPr id="45" name="Down Arrow 44"/>
          <p:cNvSpPr/>
          <p:nvPr/>
        </p:nvSpPr>
        <p:spPr>
          <a:xfrm rot="19285858">
            <a:off x="2234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Regression testing</a:t>
            </a:r>
            <a:endParaRPr lang="en-SG" sz="2400" b="1" dirty="0">
              <a:solidFill>
                <a:srgbClr val="C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33360" y="5059680"/>
            <a:ext cx="1859280" cy="1386840"/>
            <a:chOff x="6309360" y="5059680"/>
            <a:chExt cx="1859280" cy="1386840"/>
          </a:xfrm>
        </p:grpSpPr>
        <p:sp>
          <p:nvSpPr>
            <p:cNvPr id="47" name="Cube 46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dk1"/>
                  </a:solidFill>
                </a:rPr>
                <a:t>bug located!</a:t>
              </a:r>
            </a:p>
          </p:txBody>
        </p:sp>
        <p:pic>
          <p:nvPicPr>
            <p:cNvPr id="49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1508941" y="5527119"/>
            <a:ext cx="4659046" cy="919401"/>
            <a:chOff x="1379441" y="5527119"/>
            <a:chExt cx="4678987" cy="919401"/>
          </a:xfrm>
        </p:grpSpPr>
        <p:sp>
          <p:nvSpPr>
            <p:cNvPr id="55" name="TextBox 54"/>
            <p:cNvSpPr txBox="1"/>
            <p:nvPr/>
          </p:nvSpPr>
          <p:spPr>
            <a:xfrm>
              <a:off x="1379441" y="5527119"/>
              <a:ext cx="4678987" cy="919401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1531843" y="5618173"/>
              <a:ext cx="4416559" cy="204576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4400" b="1" dirty="0" smtClean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REGRESSION</a:t>
              </a:r>
              <a:endParaRPr lang="en-SG" sz="44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8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07448 0.064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4" grpId="0" animBg="1"/>
      <p:bldP spid="45" grpId="0" uiExpand="1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343400" y="-1"/>
            <a:ext cx="3200400" cy="2164725"/>
            <a:chOff x="2819400" y="487680"/>
            <a:chExt cx="3200400" cy="169164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2639" y="487680"/>
              <a:ext cx="1553922" cy="36077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Test case N</a:t>
              </a:r>
              <a:endParaRPr lang="en-US" sz="2400" dirty="0"/>
            </a:p>
          </p:txBody>
        </p:sp>
      </p:grpSp>
      <p:sp>
        <p:nvSpPr>
          <p:cNvPr id="5" name="Cube 4"/>
          <p:cNvSpPr/>
          <p:nvPr/>
        </p:nvSpPr>
        <p:spPr>
          <a:xfrm>
            <a:off x="3611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Software Under Test (SUT)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2" y="8903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162" y="2825831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actual output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25440" y="3352802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9208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379691" y="1569721"/>
            <a:ext cx="388620" cy="1706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Compare</a:t>
            </a:r>
            <a:endParaRPr lang="en-SG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225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28406" y="1929052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74520" y="290668"/>
            <a:ext cx="2072640" cy="1158240"/>
            <a:chOff x="350520" y="290668"/>
            <a:chExt cx="2072640" cy="1158240"/>
          </a:xfrm>
        </p:grpSpPr>
        <p:grpSp>
          <p:nvGrpSpPr>
            <p:cNvPr id="65" name="Group 64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9" name="Round Same Side Corner Rectangle 58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10598" y="2082188"/>
            <a:ext cx="2250789" cy="681944"/>
            <a:chOff x="8610598" y="2082188"/>
            <a:chExt cx="2250789" cy="681944"/>
          </a:xfrm>
        </p:grpSpPr>
        <p:sp>
          <p:nvSpPr>
            <p:cNvPr id="54" name="Rounded Rectangle 53"/>
            <p:cNvSpPr/>
            <p:nvPr/>
          </p:nvSpPr>
          <p:spPr>
            <a:xfrm>
              <a:off x="8610598" y="2082188"/>
              <a:ext cx="2250789" cy="6819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6005" y="2186584"/>
              <a:ext cx="1955441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Mismatch!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pic>
          <p:nvPicPr>
            <p:cNvPr id="68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8456465">
              <a:off x="10233932" y="2167429"/>
              <a:ext cx="538798" cy="488898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489054" y="233045"/>
            <a:ext cx="286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TC04</a:t>
            </a:r>
          </a:p>
          <a:p>
            <a:r>
              <a:rPr lang="en-US" sz="1600" dirty="0" smtClean="0"/>
              <a:t>Description: … </a:t>
            </a:r>
            <a:endParaRPr lang="en-SG" sz="1600" dirty="0"/>
          </a:p>
        </p:txBody>
      </p:sp>
      <p:sp>
        <p:nvSpPr>
          <p:cNvPr id="42" name="Down Arrow 41"/>
          <p:cNvSpPr/>
          <p:nvPr/>
        </p:nvSpPr>
        <p:spPr>
          <a:xfrm rot="1024353">
            <a:off x="9096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Locate bug</a:t>
            </a:r>
            <a:endParaRPr lang="en-SG" sz="2400" dirty="0"/>
          </a:p>
        </p:txBody>
      </p:sp>
      <p:sp>
        <p:nvSpPr>
          <p:cNvPr id="44" name="Down Arrow 43"/>
          <p:cNvSpPr/>
          <p:nvPr/>
        </p:nvSpPr>
        <p:spPr>
          <a:xfrm rot="7338608">
            <a:off x="6283163" y="3888610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modify</a:t>
            </a:r>
            <a:endParaRPr lang="en-SG" sz="2400" dirty="0"/>
          </a:p>
        </p:txBody>
      </p:sp>
      <p:sp>
        <p:nvSpPr>
          <p:cNvPr id="45" name="Down Arrow 44"/>
          <p:cNvSpPr/>
          <p:nvPr/>
        </p:nvSpPr>
        <p:spPr>
          <a:xfrm rot="19285858">
            <a:off x="2234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Regression testing</a:t>
            </a:r>
            <a:endParaRPr lang="en-SG" sz="2400" b="1" dirty="0">
              <a:solidFill>
                <a:srgbClr val="C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33360" y="5059680"/>
            <a:ext cx="1859280" cy="1386840"/>
            <a:chOff x="6309360" y="5059680"/>
            <a:chExt cx="1859280" cy="1386840"/>
          </a:xfrm>
        </p:grpSpPr>
        <p:sp>
          <p:nvSpPr>
            <p:cNvPr id="47" name="Cube 46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dk1"/>
                  </a:solidFill>
                </a:rPr>
                <a:t>bug located!</a:t>
              </a:r>
            </a:p>
          </p:txBody>
        </p:sp>
        <p:pic>
          <p:nvPicPr>
            <p:cNvPr id="49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  <p:sp>
        <p:nvSpPr>
          <p:cNvPr id="43" name="TextBox 42"/>
          <p:cNvSpPr txBox="1"/>
          <p:nvPr/>
        </p:nvSpPr>
        <p:spPr>
          <a:xfrm>
            <a:off x="1766063" y="4706370"/>
            <a:ext cx="3997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is the re-running of existing tests to detect regressions.</a:t>
            </a:r>
            <a:endParaRPr lang="en-SG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40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343400" y="-1"/>
            <a:ext cx="3200400" cy="2164725"/>
            <a:chOff x="2819400" y="487680"/>
            <a:chExt cx="3200400" cy="169164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2639" y="487680"/>
              <a:ext cx="1553922" cy="36077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Test case N</a:t>
              </a:r>
              <a:endParaRPr lang="en-US" sz="2400" dirty="0"/>
            </a:p>
          </p:txBody>
        </p:sp>
      </p:grpSp>
      <p:sp>
        <p:nvSpPr>
          <p:cNvPr id="5" name="Cube 4"/>
          <p:cNvSpPr/>
          <p:nvPr/>
        </p:nvSpPr>
        <p:spPr>
          <a:xfrm>
            <a:off x="3611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Software Under Test (SUT)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2" y="8903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test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162" y="2825831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actual output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25440" y="3352802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9208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expected output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379691" y="1569721"/>
            <a:ext cx="388620" cy="1706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Compare</a:t>
            </a:r>
            <a:endParaRPr lang="en-SG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225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28406" y="1929052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74520" y="290668"/>
            <a:ext cx="2072640" cy="1158240"/>
            <a:chOff x="350520" y="290668"/>
            <a:chExt cx="2072640" cy="1158240"/>
          </a:xfrm>
        </p:grpSpPr>
        <p:grpSp>
          <p:nvGrpSpPr>
            <p:cNvPr id="65" name="Group 64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9" name="Round Same Side Corner Rectangle 58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10598" y="2082188"/>
            <a:ext cx="2250789" cy="681944"/>
            <a:chOff x="8610598" y="2082188"/>
            <a:chExt cx="2250789" cy="681944"/>
          </a:xfrm>
        </p:grpSpPr>
        <p:sp>
          <p:nvSpPr>
            <p:cNvPr id="54" name="Rounded Rectangle 53"/>
            <p:cNvSpPr/>
            <p:nvPr/>
          </p:nvSpPr>
          <p:spPr>
            <a:xfrm>
              <a:off x="8610598" y="2082188"/>
              <a:ext cx="2250789" cy="6819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6005" y="2186584"/>
              <a:ext cx="1955441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Mismatch!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pic>
          <p:nvPicPr>
            <p:cNvPr id="68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8456465">
              <a:off x="10233932" y="2167429"/>
              <a:ext cx="538798" cy="488898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489054" y="233045"/>
            <a:ext cx="286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TC04</a:t>
            </a:r>
          </a:p>
          <a:p>
            <a:r>
              <a:rPr lang="en-US" sz="1600" dirty="0" smtClean="0"/>
              <a:t>Description: … </a:t>
            </a:r>
            <a:endParaRPr lang="en-SG" sz="1600" dirty="0"/>
          </a:p>
        </p:txBody>
      </p:sp>
      <p:sp>
        <p:nvSpPr>
          <p:cNvPr id="42" name="Down Arrow 41"/>
          <p:cNvSpPr/>
          <p:nvPr/>
        </p:nvSpPr>
        <p:spPr>
          <a:xfrm rot="1024353">
            <a:off x="9096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Locate bug</a:t>
            </a:r>
            <a:endParaRPr lang="en-SG" sz="2400" dirty="0"/>
          </a:p>
        </p:txBody>
      </p:sp>
      <p:sp>
        <p:nvSpPr>
          <p:cNvPr id="44" name="Down Arrow 43"/>
          <p:cNvSpPr/>
          <p:nvPr/>
        </p:nvSpPr>
        <p:spPr>
          <a:xfrm rot="7338608">
            <a:off x="6283163" y="3888610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modify</a:t>
            </a:r>
            <a:endParaRPr lang="en-SG" sz="2400" dirty="0"/>
          </a:p>
        </p:txBody>
      </p:sp>
      <p:sp>
        <p:nvSpPr>
          <p:cNvPr id="45" name="Down Arrow 44"/>
          <p:cNvSpPr/>
          <p:nvPr/>
        </p:nvSpPr>
        <p:spPr>
          <a:xfrm rot="19285858">
            <a:off x="2234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Regression testing</a:t>
            </a:r>
            <a:endParaRPr lang="en-SG" sz="2400" b="1" dirty="0">
              <a:solidFill>
                <a:srgbClr val="C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33360" y="5059680"/>
            <a:ext cx="1859280" cy="1386840"/>
            <a:chOff x="6309360" y="5059680"/>
            <a:chExt cx="1859280" cy="1386840"/>
          </a:xfrm>
        </p:grpSpPr>
        <p:sp>
          <p:nvSpPr>
            <p:cNvPr id="47" name="Cube 46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dk1"/>
                  </a:solidFill>
                </a:rPr>
                <a:t>bug located!</a:t>
              </a:r>
            </a:p>
          </p:txBody>
        </p:sp>
        <p:pic>
          <p:nvPicPr>
            <p:cNvPr id="49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  <p:sp>
        <p:nvSpPr>
          <p:cNvPr id="37" name="TextBox 36"/>
          <p:cNvSpPr txBox="1"/>
          <p:nvPr/>
        </p:nvSpPr>
        <p:spPr>
          <a:xfrm>
            <a:off x="1828800" y="469392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 this to work:</a:t>
            </a:r>
          </a:p>
          <a:p>
            <a:r>
              <a:rPr lang="en-US" sz="3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</a:t>
            </a:r>
            <a:r>
              <a:rPr lang="en-US" sz="3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 cases</a:t>
            </a:r>
          </a:p>
          <a:p>
            <a:r>
              <a:rPr lang="en-US" sz="3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Automate</a:t>
            </a:r>
            <a:r>
              <a:rPr lang="en-US" sz="3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testing</a:t>
            </a:r>
            <a:endParaRPr lang="en-SG" sz="36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035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4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</TotalTime>
  <Words>470</Words>
  <Application>Microsoft Office PowerPoint</Application>
  <PresentationFormat>Widescreen</PresentationFormat>
  <Paragraphs>131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Rockwell Extra Bold</vt:lpstr>
      <vt:lpstr>Consolas</vt:lpstr>
      <vt:lpstr>Calibri</vt:lpstr>
      <vt:lpstr>Arial</vt:lpstr>
      <vt:lpstr>Cambria Math</vt:lpstr>
      <vt:lpstr>4_green-UP</vt:lpstr>
      <vt:lpstr>2_green-UP</vt:lpstr>
      <vt:lpstr>WARNING</vt:lpstr>
      <vt:lpstr>Testing: Introduction</vt:lpstr>
      <vt:lpstr>PowerPoint Presentation</vt:lpstr>
      <vt:lpstr>PowerPoint Presentation</vt:lpstr>
      <vt:lpstr>Bug fix → break other code?</vt:lpstr>
      <vt:lpstr>PowerPoint Presentation</vt:lpstr>
      <vt:lpstr>PowerPoint Presentation</vt:lpstr>
      <vt:lpstr>PowerPoint Presentation</vt:lpstr>
      <vt:lpstr>PowerPoint Presentation</vt:lpstr>
      <vt:lpstr>Automated testing of CLI applications</vt:lpstr>
      <vt:lpstr>Example SUT (Text UI Minesweeper)</vt:lpstr>
      <vt:lpstr>Example SUT (Text UI Minesweeper)</vt:lpstr>
      <vt:lpstr>Example SUT (Text UI Minesweeper)</vt:lpstr>
      <vt:lpstr>Example SUT (Text UI Minesweeper)</vt:lpstr>
      <vt:lpstr>1. Document test     cases</vt:lpstr>
      <vt:lpstr>2. Automate testing (for Text UIs)</vt:lpstr>
      <vt:lpstr>2. Automate testing (for Text UIs)</vt:lpstr>
      <vt:lpstr>2. Automate testing (for Text UIs)</vt:lpstr>
      <vt:lpstr>2. Automate testing (for Text UIs)</vt:lpstr>
      <vt:lpstr>Automated testing of CLI applications – Why?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Damith;akshay@nus.edu.sg</dc:creator>
  <cp:lastModifiedBy>Akshay Narayan</cp:lastModifiedBy>
  <cp:revision>387</cp:revision>
  <dcterms:created xsi:type="dcterms:W3CDTF">2011-08-04T14:41:41Z</dcterms:created>
  <dcterms:modified xsi:type="dcterms:W3CDTF">2020-08-26T09:32:26Z</dcterms:modified>
</cp:coreProperties>
</file>