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ink/ink18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6"/>
  </p:notesMasterIdLst>
  <p:sldIdLst>
    <p:sldId id="259" r:id="rId5"/>
    <p:sldId id="260" r:id="rId6"/>
    <p:sldId id="310" r:id="rId7"/>
    <p:sldId id="264" r:id="rId8"/>
    <p:sldId id="267" r:id="rId9"/>
    <p:sldId id="258" r:id="rId10"/>
    <p:sldId id="268" r:id="rId11"/>
    <p:sldId id="269" r:id="rId12"/>
    <p:sldId id="257" r:id="rId13"/>
    <p:sldId id="311" r:id="rId14"/>
    <p:sldId id="273" r:id="rId15"/>
    <p:sldId id="277" r:id="rId16"/>
    <p:sldId id="312" r:id="rId17"/>
    <p:sldId id="278" r:id="rId18"/>
    <p:sldId id="279" r:id="rId19"/>
    <p:sldId id="313" r:id="rId20"/>
    <p:sldId id="309" r:id="rId21"/>
    <p:sldId id="280" r:id="rId22"/>
    <p:sldId id="281" r:id="rId23"/>
    <p:sldId id="285" r:id="rId24"/>
    <p:sldId id="282" r:id="rId25"/>
    <p:sldId id="286" r:id="rId26"/>
    <p:sldId id="283" r:id="rId27"/>
    <p:sldId id="284" r:id="rId28"/>
    <p:sldId id="291" r:id="rId29"/>
    <p:sldId id="314" r:id="rId30"/>
    <p:sldId id="287" r:id="rId31"/>
    <p:sldId id="288" r:id="rId32"/>
    <p:sldId id="289" r:id="rId33"/>
    <p:sldId id="290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14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7T11:06:17.407"/>
    </inkml:context>
    <inkml:brush xml:id="br0">
      <inkml:brushProperty name="width" value="0.10583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2408-13 13,'-14'4'26,"14"-4"0,0 0-22,0 0-1,0 0-1,0 12-1,0-12 1,9 13 2,-3-4 0,3 4 1,1 0 0,2 5 1,0-1 0,6 7 2,1 1-1,4 6 1,2-1-2,6 8-1,0-1 1,5 5-2,-2 4 0,4 3-1,1 2 0,1 5-1,-2 3 0,0 7 0,-2 5 0,0 7-1,-2 2 0,-4 5 1,-4 6-1,-2 6 0,-7 7 0,-3 3 1,-14 5 0,0 5-1,-16 4-1,-5 10 1,-12 3 0,-9 6 1,-14 3-1,-10 7 0,-10 1 0,-7 4 1,-9-1 0,-5 1-1,-9 0 0,-3 0-1,-3-4 2,-5 0-1,-4-2 0,-3-2-1,-4-3 1,-4-5 0,1-4 0,0-6 0,-1-6-1,4-10 1,1-11-1,7-7 0,10-11 0,6-8 0,11-12 0,8-11 0,11-9 0,13-10 0,13-8-1,9-10 0,14-8-3,6-15-3,19-2-9,6-15-18,15-7-8,9-5 0,9-7-1</inkml:trace>
  <inkml:trace contextRef="#ctx0" brushRef="#br0" timeOffset="910">434 4745 4,'22'-32'10,"-10"18"0,-3 1 2,0 1 0,-9 12 1,13-18-1,-13 18 1,0 0 0,11-6-1,-11 6-2,-7 16 0,-4-3-4,1 10-1,-7 5 2,-4 8-4,-7 5 0,-1 5 1,-7 3-1,2 4 0,-6-1 0,1 2 0,-3-5 0,8-2-1,-1-3 0,4-4 0,3-5-1,5-4 0,6-9 0,4-3-1,5-5 0,1-2 0,7-12 1,0 12-1,0-12 0,0 0 0,12 6 1,-12-6 0,19 0 0,-3 3 0,2-3-1,3 0 1,5 0 0,4 0 0,5-3 0,3 3 0,4-3 0,3 3 0,1-4 0,1 4 0,1 0 1,0 5-1,-2 0 0,1 2 0,-4 0 0,-1 1 0,-5 1 0,-3-3 0,-5 0 0,-3-2 0,-5 2-1,-5-6 1,-4 2-1,-12-2-2,14 0-4,-14 0-28,0 0-6,3-17-4,2-7-2</inkml:trace>
  <inkml:trace contextRef="#ctx0" brushRef="#br0" timeOffset="3182">3768 2574 23,'16'-29'31,"-11"12"-10,-8 4-9,-8-1-2,-3 8 0,-13-2-1,1 8 2,-13 0-4,-1 14-1,-13 3 1,-1 7-2,-8 7 0,1 9-1,-2 5 0,2 10 0,3 1-1,7 5 1,9-1-2,11 2 2,10-4-3,12-3 0,9-9 0,14-7-1,11-12-1,11-12-5,15-5-6,1-18-15,10-9-12,8-6 1,1-10-5</inkml:trace>
  <inkml:trace contextRef="#ctx0" brushRef="#br0" timeOffset="3528">4187 2513 8,'17'-5'34,"-17"5"1,-6 10 0,-12 5-19,0 13-8,-10 5-3,-1 13 2,-9 3-3,1 8 0,-6 1-1,3 2 0,-2-2-1,6-3 1,0-6-2,8-7 0,2-9 0,8-6-1,3-9 1,6-8 0,9-10 0,0 0 0,0-19-1,11-3 1,3-6-1,4-10 1,4-6-1,6-9 0,2-2 0,4-3-1,4 2 2,2 1-2,3 6 1,0 8 0,-2 8 0,-3 9-1,-1 11 1,-6 8 0,-7 12 0,-5 11 0,-6 11 1,-4 10 0,-5 9 0,-4 9 2,0 8-2,-4 2 1,-2 1-1,2 0-1,-3-6 1,2-6-1,1-7 0,1-9-1,3-7-2,0-12-7,3-5-12,-3-16-17,0 0-1,7-15 0</inkml:trace>
  <inkml:trace contextRef="#ctx0" brushRef="#br0" timeOffset="4070">3945 2933 37,'-40'5'37,"30"-2"1,10-3-1,0-13-30,22 7-4,11-5-2,5-2-4,12 1-12,2-3-20,4-7-1,3 2-1</inkml:trace>
  <inkml:trace contextRef="#ctx0" brushRef="#br0" timeOffset="4280">4813 2618 24,'46'-3'36,"-27"3"-2,-5 4-16,-14-4-5,11 14-3,-14-3-3,-2 10 1,-10 4-3,-1 8-1,-8 5 0,-3 9 0,-7 3-1,0 6 1,-4 1-1,1 2 0,2-7 0,5-1-2,2-9 2,10-4-2,5-9 1,13-6-2,6-9 1,12-6 1,8-8-1,10 0 0,5-6 0,5-3-1,4-1 1,2-2-1,-3 1 0,-1 2 0,-6 0 0,-4 3-1,-4 3-1,-6-1-1,0 4-2,-10-5-8,4 9-17,-4-4-9,-4 0-3,1-4-1</inkml:trace>
  <inkml:trace contextRef="#ctx0" brushRef="#br0" timeOffset="4761">5617 2640 42,'0'0'38,"0"0"-2,0 10 1,-12 1-34,3 7-3,0 6 0,-4 7 0,-2 5 0,-4 7 2,-3 2-1,1 1 2,-3 0-1,4-1 1,-1-3 0,8-2 0,1-7 0,7-3-2,5-7 3,9-4-3,6-6 1,7-3-1,8-7 0,5-3 0,4-5 0,5 0 0,1-4-1,1 0 1,1 0-1,-2-1 1,-2 3-1,-5 0 0,-4 2-1,-5 0 1,-3 5-3,-9-3-3,4 9-8,-21-6-18,16 3-9,-16-3 0,14 0 0</inkml:trace>
  <inkml:trace contextRef="#ctx0" brushRef="#br0" timeOffset="5251">6571 2549 62,'-16'51'41,"-1"-23"-2,-4 2-1,-3 5-37,-1 7-1,-1 6 0,-1 1 0,-3 1 0,0-1 0,2-1 0,3-5 1,5-4-1,2-5 1,5-4-1,6-6 1,7-3 0,7-6 0,9-5 0,6-5 0,8-5 0,7-5-1,7-5 0,7-4-3,3-7-1,7 2-7,-8-9-8,6 1-22,-4 2 1,-5-2-3</inkml:trace>
  <inkml:trace contextRef="#ctx0" brushRef="#br0" timeOffset="5618">6616 2605 54,'0'0'41,"0"0"0,17-8-5,6-4-31,8-1-5,6 1-5,1-6-5,8 7-16,-1 0-13,-8-1-1,-4 4-1</inkml:trace>
  <inkml:trace contextRef="#ctx0" brushRef="#br0" timeOffset="5815">6517 2826 24,'-78'60'40,"54"-39"-3,8-11 2,16-10-24,12-4-9,10-9-2,13-1 0,8-7-1,9-4-3,5-2-3,1-7-10,7 3-22,-3 3-3,-3 0-3,-2 4 1</inkml:trace>
  <inkml:trace contextRef="#ctx0" brushRef="#br0" timeOffset="6063">7584 2591 44,'-11'48'42,"-3"-23"-1,-3 4-4,2 1-30,-8 4-6,1 4 1,0 2 0,0 0 0,1-1 0,4-3-1,1-6 0,4-2-1,3-7-1,3-8-3,6-1-7,0-12-20,0 0-8,7-17-1,-2-4-2</inkml:trace>
  <inkml:trace contextRef="#ctx0" brushRef="#br0" timeOffset="6325">7294 2584 51,'11'3'40,"7"1"0,9-1-3,5 0-31,15 9-4,8 1 0,7 9 2,6 6-2,0 4-1,-5 8 0,-4 3 0,-13 6 0,-14 1 0,-17 3 0,-19 0 0,-20-2 1,-17 1 0,-17-8 0,-11-1 0,-11-7 0,-2-4-1,-1-6 1,3-4-1,9-8-1,9-2 0,11-3-2,9-9-3,21 6-25,8-9-10,13-7-4,9-5-1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09:53.06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3099 2701 12394 0,'0'0'2217'0,"0"0"-833"0,0 0-200 15,0 0-432-15,0 0-288 16,0 0-208-16,0-6-256 16,0 6-8-16,0 6 8 15,0 14 8-15,0 5 105 16,0 13 47-16,0 10 32 15,0 2-72-15,0 11-24 0,0-6-24 16,0-2-32-16,0-3-40 16,8-8-737-1,-1-14-1143-15,3-8-1985 16,-3-17-5265-16</inkml:trace>
  <inkml:trace contextRef="#ctx0" brushRef="#br0" timeOffset="144.524">3379 2899 15363 0,'0'0'2680'0,"0"0"-1919"0,0 0-193 16,0 0-568-16,0 0-865 16,0 0-3343-16,0 0-4266 0</inkml:trace>
  <inkml:trace contextRef="#ctx0" brushRef="#br0" timeOffset="1971.3254">3959 2794 5825 0,'0'0'6433'0,"0"0"-5881"31,0 0-424-31,0 0 64 0,9 114 352 16,-9-60-15-16,8 7-121 15,-8 2-184-15,0 0-128 0,0-2 8 16,0-7 48-16,0-10-152 31,0-12-200-31,0-13-761 16,-8-9-703-16,-1-10-1144 0</inkml:trace>
  <inkml:trace contextRef="#ctx0" brushRef="#br0" timeOffset="2263.8707">3959 2771 11122 0,'0'0'2720'0,"0"0"-2015"16,0 0 31-16,0 0-376 16,0 0-288-16,73-104-72 15,-49 100-112-15,0 4-136 16,-2 4-280 0,2 22 48-16,-7 2-105 0,-9 10 25 15,-8 3 248-15,0-3 80 0,0 0 216 16,-8-6 8-16,-9-10 8 15,-7-3 104-15,9-6 416 16,8-9-16-16,-10-4-95 0,10 0-73 31,7 0-336-31,0-4-88 16,0-18-1233-16,0 3-1119 0,15-1-2761 0</inkml:trace>
  <inkml:trace contextRef="#ctx0" brushRef="#br0" timeOffset="2557.9797">4301 2791 10474 0,'0'0'2016'0,"0"0"-1488"16,0 0-320-16,0 0 104 0,0 0 88 16,0 0-95-16,80 110-129 31,-63-68-176-31,-10-7 48 0,1 0-48 0,-8-3-40 15,0-4-88-15,-8-8-56 16,-6-12 87-16,4-4 97 16,-5-4 537-16,-1-12 135 0,8-20-184 15,1-6-88 1,7-7-96 0,0 0-184-16,0-2-120 0,15 9 0 15,9 0-104-15,-7 6-504 0,5 3-752 16,-5 7-321-16,7 9-1143 15,-17 7-4442-15</inkml:trace>
  <inkml:trace contextRef="#ctx0" brushRef="#br0" timeOffset="2910.7085">4597 2798 10490 0,'0'0'4113'15,"0"0"-2833"-15,0 0 8 0,0 0-568 16,0 0-336-16,0 0-344 16,0 0-40-16,-7 5-104 15,-3 14 8-15,3 4 40 0,7-1 48 16,0 6 8-16,0-2 0 31,0-4 0-15,0-3-128-16,7-6-408 0,10-7-216 15,0-6 192-15,-2 0 232 16,-8-19 152-16,10-6 176 16,-10-11 0-16,-7 2 224 0,0 2 360 15,0 7 264-15,0 6-296 16,-7 3-360-16,-1 10-192 0,-1 6-792 16,9 0-1224-16,0 0-2625 0,0 0-5209 15</inkml:trace>
  <inkml:trace contextRef="#ctx0" brushRef="#br0" timeOffset="3157.8612">4869 2708 11586 0,'0'0'2328'0,"0"0"-647"31,0 0-497-31,0 0-672 0,0 0-400 15,0 0-112-15,0 0-120 16,0 0 72-16,0 0 40 16,-56 108 16-16,56-76 0 0,0 0 48 15,0-4-48-15,7-6-8 32,8-9-72-32,9-4-408 0,17-9-376 15,-9-9-1257-15,0-13-3096 0</inkml:trace>
  <inkml:trace contextRef="#ctx0" brushRef="#br0" timeOffset="3559.8817">5058 2717 9177 0,'0'0'4489'0,"0"0"-3824"0,0 0-433 0,0 0-232 31,0 0 0-31,0 0 0 16,0 0 0-16,0 45 48 0,10-32 8 16,-3-4-48-16,1-2 8 15,8-7 32-15,-1 0 32 0,2 0-32 16,-2-7-48-16,-6-8 0 31,-1-5-64-31,-8-2 64 16,0 0 8-16,0-1 0 0,0 8 320 15,-8 2 176-15,-1 4 224 16,-6 5-224-16,8 4-232 0,-10 0-272 16,2 7-8-16,6 15-64 31,-6 1 56-31,5 8-40 16,10 1 56-16,0-4 0 0,0 4 0 15,10-7 0-15,5 1-48 0,9-13-424 16,24-7-232-16,-9-6-712 0,-7 0-1825 15</inkml:trace>
  <inkml:trace contextRef="#ctx0" brushRef="#br0" timeOffset="3916.8294">5386 2693 984 0,'0'0'11042'15,"0"0"-9506"-15,0 0-1023 0,0 0-513 16,0 0 0-16,0 0-97 0,0 0 97 16,0 0 73-16,0 0 7 0,7 0 48 15,3 0 40-15,-3 0 72 32,-7-7-64-32,8-6-32 15,-8 3 32-15,0-2 24 0,0 2 304 16,0 4-24-16,0 3 96 15,-15-1-296-15,5 4-152 0,-5 0-128 16,-1 17-8-16,1 8-40 31,-2 3-32-31,10 7 72 16,-3 1 8-16,10-5 32 0,0-3-32 16,10-2-8-16,14-4-112 15,-9-9-536-15,33-13-472 0,-9 0-977 16,2-13-4496-16</inkml:trace>
  <inkml:trace contextRef="#ctx0" brushRef="#br0" timeOffset="4398.7362">5704 2416 12706 0,'0'0'2833'0,"0"0"-1417"16,0 0-112-16,0 0-599 16,0 0-313-16,0 0-352 0,0 0-40 31,0 0-272-31,-7 10 136 16,7 21 136-16,0 7 8 0,7 6 40 15,2 4-40-15,6 3-8 16,-7-3 8-16,1-4 40 0,-2-3 8 15,10-9-56-15,-9-7 8 32,-8-5-8-32,7-14 0 15,-7-6-168-15,7 0 168 0,-7-6-16 16,0-17 16-16,0-2-72 16,0 0 72-16,-7 2 0 0,-8 8 0 15,-2 5 56-15,1 7 8 16,-7 3-64-1,-1 3 0-15,-7 16-16 16,6 10-112-16,9 2 128 0,8 4 0 16,1 0 0-16,7-10 0 15,0 1-16-15,15-10-72 0,33-16-281 16,0 0-927 0,-9-10-2593-1</inkml:trace>
  <inkml:trace contextRef="#ctx0" brushRef="#br0" timeOffset="5180.019">6645 2657 10098 0,'0'0'4089'0,"0"0"-3577"0,0 0-96 0,0 0-200 16,0 0-24-16,0 0 208 16,0 0-80-16,25-22-200 0,-11 0 0 15,3-7-48 1,-17-9-72 0,8-3-96-16,-8-7 88 0,0 4 0 15,-8 0 8-15,-1 5 80 0,1 14 608 16,-6 6-112-16,4 9-184 15,10 7-168 1,0 3-224-16,-7 9-336 16,-1 23 224-16,8 13 104 15,0 9 8-15,0 6 0 16,8 6 8-16,9 1 0 0,5 3 0 16,2 0-8-16,0 0-8 15,-7-4-256-15,-2-2-256 0,-15-10-432 31,0-9 168-31,0-10 360 16,-15-14 296-16,-9-11 72 0,0-10 56 16,-1 0 152-16,1-12 256 15,9-14 160-15,6-2-56 16,2-4-128-16,7-3-168 0,7 0-176 31,17 0-40-31,0-3-104 16,8 6-40-16,0-3-136 0,9 7 24 0,-10 2-16 15,1 1 96-15,0 9 72 16,-16 1-24-16,8 4 80 16,-16 5 48-16,-1 3 0 15,3 3 0 1,-10 0-200-16,0 0 128 16,7 16 72-16,-7 0 0 0,0 3 0 0,0 3 0 15,0-6-232-15,0-3-1185 16,0-4-871-16,0-9-3353 15</inkml:trace>
  <inkml:trace contextRef="#ctx0" brushRef="#br0" timeOffset="5321.1169">6949 2498 13482 0,'0'0'1617'0,"0"0"-1617"15,0 0-376-15,0 0-3529 0,0 0-1048 16</inkml:trace>
  <inkml:trace contextRef="#ctx0" brushRef="#br0" timeOffset="5521.9599">6949 2498 4504 0,'158'93'9226'0,"-158"-86"-8281"0,7 8-673 15,3 7 312-15,-3 6 392 16,17 7-416-16,-9 4-272 16,2 2-192-1,0-6-8-15,-3-3-88 16,3-4-272-16,-9-8-960 0,8-14-752 0,-8-6-969 16,-1 0-3529-1</inkml:trace>
  <inkml:trace contextRef="#ctx0" brushRef="#br0" timeOffset="5703.9307">7291 2571 9994 0,'0'0'4529'0,"0"0"-3961"16,0 0-128-16,0 0-248 0,0 0-8 31,-80 122 8-31,63-69-72 16,2-1-24-16,6-2-96 0,9-5-360 15,0-5-1008-15,0-11-1081 16,17-16-4168-16</inkml:trace>
  <inkml:trace contextRef="#ctx0" brushRef="#br0" timeOffset="5911.256">7434 2641 7889 0,'0'0'7554'0,"0"0"-6770"16,0 0-544 0,0 0-240-16,0 0 0 15,0 0 8-15,0 0 40 0,0 0-48 16,0 121-280-16,0-105-744 0,0-3-921 31,0-10-2744-31</inkml:trace>
  <inkml:trace contextRef="#ctx0" brushRef="#br0" timeOffset="6049.2172">7458 2457 1144 0,'0'0'13507'0,"0"0"-11979"15,0 0-1528-15,0 0-368 0,0 0-2017 16,0 0-551-16</inkml:trace>
  <inkml:trace contextRef="#ctx0" brushRef="#br0" timeOffset="6389.9351">7585 2654 12586 0,'0'0'1913'0,"0"0"-1065"16,0 0-48-1,0 0-88-15,0 0-360 0,17 108-128 16,-10-86-128-16,-7-6-16 16,8-6-16-16,1-4-8 0,-2-6-56 15,1 0 120-15,-1-6 32 16,10-17-64-16,0-2-88 16,-2 0-128-16,1-2 112 15,-1 10 16-15,2 0-16 16,-10 4 8-16,1 10 8 15,1 0-8-15,-1 3-112 16,-1 0-64-16,2 6 40 0,6 11 40 16,2-2-24-16,-2 0-784 15,2-1-424 1,22-8-849-16,-15-3-959 16,0-3-5922-16</inkml:trace>
  <inkml:trace contextRef="#ctx0" brushRef="#br0" timeOffset="6770.8655">8039 2587 10506 0,'0'0'2824'0,"0"0"-279"32,0 0-985-32,0 0-824 15,0 0-736-15,0 0-8 16,0 0 8-16,0 0 8 0,-56 86-8 16,56-61-64-16,0-6-232 15,0-6-248-15,17-6 160 0,-10-7 208 16,10 0 176-1,-2 0 64-15,-6-13-8 16,-1-3 32-16,-1 3 296 16,0 7 64-16,-7 3-32 0,0 3-128 15,10 0-288-15,-3 0-360 16,1 22 176-16,1 9 72 16,-2 11 104-16,8 5-48 15,-5 11-96-15,4-1 32 16,-4 0-24-16,-10-6 64 15,0-3 72-15,0-14-40 0,0-1 48 32,0-15 248-32,-10-6 216 15,-4-8 208-15,-3-4 65 0,-7 0-321 16,9-19-416-16,5-19-192 16,3 0-1441-16,7-6-3608 0</inkml:trace>
  <inkml:trace contextRef="#ctx0" brushRef="#br0" timeOffset="11273.98">8859 2486 6105 0,'0'0'2624'0,"0"0"-711"31,0 0-705-31,0 0-288 16,0 0 8-16,0 0-247 0,0 0 23 15,0 0 176-15,0 0-64 16,0 0-176-16,0-4-160 0,0 2 88 15,-15-2-223-15,8 4-97 32,-2 0-88-32,-6 0-96 15,-2 0-48-15,-7 13 64 0,9 6-64 16,-9 6-16-16,7 4 8 16,10 0-8-16,-1 2 8 0,8 1 0 15,0-4 40-15,15-2 0 16,9-7-48-1,8-7-160-15,9-5-352 16,5-7-657-16,3 0-551 0,-1-19-409 16,0-7 241-16,-16-2 776 15,-8 0 1112-15,-9 2 144 0,-7 1 1280 16,-8 6 297 0,0 6-81-1,0 0-256-15,0 10-496 0,0 0-424 16,0 3-392-16,0 0-72 0,0 0-176 15,0 13-40-15,0 2 160 16,0 8 32-16,0-1 24 0,0 0 56 31,0-3-16-31,0-3-40 16,9-3-472-16,-2-4-800 0,-7-9-648 16,8 0-457-16,-8 0-1840 0</inkml:trace>
  <inkml:trace contextRef="#ctx0" brushRef="#br0" timeOffset="11424.5737">9107 2381 5641 0,'0'0'6705'16,"0"0"-6193"-16,0 0-512 15,0 0-1960 1,0 0-5802-16</inkml:trace>
  <inkml:trace contextRef="#ctx0" brushRef="#br0" timeOffset="11730.6273">9107 2381 1240 0,'56'-3'9810'0,"-47"6"-7994"0,-2 0-1200 15,8 13 177-15,2 3-313 0,0 3-272 16,5 4-88-16,2 5-64 15,0 1 16-15,-7 4-64 0,-2-4 8 32,-8 2-16-32,-7-3-8 15,0-8-152-15,0-1-56 0,0-6 32 16,0-10-24-16,-7-6 208 16,0 0 152-16,-10-6 56 0,9-17 240 31,1-2 192-31,-1 0 88 15,8 0-248-15,0-3-288 16,0 5-192-16,0 0-120 0,8 4-800 16,16-4-376-16,-2 11-1121 15,3 0-3088-15</inkml:trace>
  <inkml:trace contextRef="#ctx0" brushRef="#br0" timeOffset="12290.0001">9529 2448 12242 0,'0'0'2801'15,"0"0"-1137"1,0 0-328-16,0 0-720 16,0 0-423-16,0 0-137 0,0 0-56 0,0 0-88 15,0 0 24-15,-80 45 56 16,73-21 16-16,-1 8 56 0,8-3-48 31,0-4 48-31,0-2-64 16,8-1-80-16,8-10-569 0,9-5-439 15,-3-7-248-15,11 0-625 16,-1-10-663-16,-8-15-625 16,-2-1 41-16,3-2-481 0,-9 2 3689 31,-8 4 5897-31,-1 2-2840 15,-7 12-793-15,0-1-263 0,0 5-385 16,0 4-840-16,0 0-776 16,0 0-144-16,0 4-56 31,10 8 120-31,-10 4 80 0,7 0 0 16,0-4 0-16,3 1-168 15,-3-4-360-15,8-5-64 0,2-4-313 0,-10 0 57 16,10 0 32-16,-2-9 104 15,-6-1 552-15,-1 0 160 16,-1 3 752-16,-7 1 224 16,0 3-296-1,0 3-271-15,0 0-241 16,8 0-168-16,-8 0-376 0,9 0-185 0,-2 3-143 16,17 10-360-16,-9 0-752 15,-5-6-1361-15</inkml:trace>
  <inkml:trace contextRef="#ctx0" brushRef="#br0" timeOffset="12639.1311">10007 2384 8833 0,'0'0'4665'0,"0"0"-3408"0,0 0-201 16,0 0-584-16,-15-3-472 0,6 13-160 15,2 5 112-15,-8 5 48 16,5-5 8-16,10 4 0 16,0 1 56-16,0-5-56 0,0 0 80 31,0 5-40-31,17-4-40 16,-2 4-8-16,2-8-208 0,7 4-288 15,0 0 40-15,0 0-248 0,-9-1 23 16,2 1 297-16,-10-3 144 15,-7-3 192-15,0-4 48 16,0 1 680 0,-7-5 409-16,-10-2-209 15,-7 3-392-15,0 0-488 0,1-3-208 16,7 0-1833-16,8 0-4936 0</inkml:trace>
  <inkml:trace contextRef="#ctx0" brushRef="#br0" timeOffset="14888.4582">3243 4314 10018 0,'0'0'2032'0,"0"0"-984"15,0 0-103-15,0 0-433 16,0 0-144-16,0 0 88 0,0 0-32 0,0-3 96 15,0 3-24 1,0 0-24 0,0 0-216-16,0 0 104 0,0 0-136 15,0 0 56-15,0 0-104 16,-8-3-168-16,-1 0 0 0,2 0 161 16,7-4-161-16,-8-2 72 0,8 0-64 15,0-4 0-15,0 3-16 16,0-2 0-1,0-1-80-15,15 3 64 16,-6 1-137-16,14 2 73 16,1 4-56-16,7 3 16 0,1 0 64 15,-8 3-40-15,8 19 48 16,-8 7-104-16,-15 9 32 0,6 4 120 47,-15 5-80-47,0 4 80 15,0 1 0-15,-15-5 8 16,-1-6 0-16,-9-6 0 0,1-7 40 16,-7-8 16-16,16-8-8 15,-9-6 112-15,7-6 280 0,2 0-71 16,6-13-169-16,1-12-208 16,1 0-32-16,7-4 24 15,0 4-104-15,0 3 96 0,7 6 8 16,1 3-64-16,8 4 72 0,-8 2-136 15,9 7-33-15,-3 0 17 16,11 0 80 0,-9 13-104-16,9 6 80 15,6 0 48-15,1 3-168 16,-1-3-552-16,25-6-856 0,-17 0-673 16,-5-13-2752-16</inkml:trace>
  <inkml:trace contextRef="#ctx0" brushRef="#br0" timeOffset="15714.0305">3840 4435 13122 0,'0'0'5097'0,"0"0"-4280"0,0 0 39 16,0 0-608-16,0 0-248 15,0-12-1048-15,17 12-2777 0,-10 0-1048 16</inkml:trace>
  <inkml:trace contextRef="#ctx0" brushRef="#br0" timeOffset="20339.6748">4517 4245 9353 0,'0'0'2833'0,"0"0"-1969"0,0 0 313 16,0-7-233-16,0 4-416 15,0 0 72-15,8-10-192 16,1 4-40-16,-2-5 248 0,-7-1-232 0,0 5-48 15,8-2-152-15,-8 6 33 16,0-1-201-16,0 4-16 0,-8 3-40 16,-16 0-57-16,0 3-111 15,0 13 64-15,-8 3 96 16,8 3 24-16,9 0 16 16,-2 5-128-16,10-6 128 15,7 1-88-15,0-3 80 16,0 1-72-16,7-1 0 0,17-6 80 15,8 5 8-15,0-2-72 16,9-3-192-16,-2 3-128 16,9-3-336-1,-16 0-176-15,-1-1 48 16,-14 5-113-16,-9-9-47 0,-8 5 520 16,-25-4 456-16,-6 1 40 15,-8-3 128-15,-2-1 24 31,9-6 384-31,0 0-32 0,25 0-288 16,7-13-216-16,7-6-1184 16,18-2-3417-16</inkml:trace>
  <inkml:trace contextRef="#ctx0" brushRef="#br0" timeOffset="20644.7785">4772 3994 8369 0,'0'0'4809'0,"0"0"-4153"15,0 0 537-15,0 0-329 16,0 0-432 0,0 0-352-16,0 0-80 15,0 0 0-15,7 48 24 0,3-13 336 0,5 9-128 16,1 3-64-16,-1 1-112 31,2 0 64-31,0-4-112 16,-10-6-8-1,1-6-48-15,-8-3-744 16,0-13-776-16,0-7-977 16,0-9-2680-16</inkml:trace>
  <inkml:trace contextRef="#ctx0" brushRef="#br0" timeOffset="21068.2948">4765 4292 12162 0,'0'0'2161'16,"0"0"-1513"-16,0 0-232 0,0 0-360 15,0 0-56-15,135-63-32 16,-96 53-672-16,10 4-289 0,-1 0-127 31,-16-1-624-31,-1 1-137 16,-16-1 545-16,2 4 1336 15,-17 0 144-15,0 3 1505 0,0 0 119 0,0 0-704 16,0 0-800 0,0 15-104-1,-7 5 224-15,-10-1 224 0,9 7-336 16,8-1-7-16,0-6-129 16,0-3-128-16,0-3-8 0,0-1 128 15,15-9-112-15,2-3-8 0,-2 0-8 16,2-9-208-16,7-7-97 15,-17-6 105 1,1 4 120-16,1 1 80 16,-9 4 104-16,0 1 361 15,0 8 15-15,0 1-152 0,0 3-224 16,0 0-104-16,0 0-336 16,0 7 112-16,0 5 168 0,7 1-136 31,1 0-369-31,9-1-431 15,-2-2-832-15,-6-4-2129 0</inkml:trace>
  <inkml:trace contextRef="#ctx0" brushRef="#br0" timeOffset="21356.1924">5338 4178 11266 0,'0'0'2985'16,"0"0"-2041"-16,0 0-344 0,0 0-600 0,0 0-224 15,0 0 144-15,0 0 8 16,55 54 72-16,-38-29 0 16,-2 7-40-1,2-3 40-15,-10-1-112 16,2-8-112-16,-9-2-48 16,0-6 24-16,0-5 176 0,-16-3 72 0,8-4 112 15,-8-4 32-15,1-15 208 16,5-3-48-1,3-6-248-15,7 2 48 16,0-2-104-16,0 0-352 16,17-8-712-16,5 1-977 15,11 10-2680-15</inkml:trace>
  <inkml:trace contextRef="#ctx0" brushRef="#br0" timeOffset="21579.3716">5609 3861 11362 0,'0'0'3025'0,"0"0"-1641"16,0 0-8-16,0 0-1224 0,0 0-152 31,0 0-64-31,0 0 64 16,-7 142 56-16,7-88-48 15,15-3-8-15,-15 0 96 0,7-7-96 0,2-2-96 16,-1-7-1040-16,-8-7-720 15,0-12-905-15,0-9-5905 0</inkml:trace>
  <inkml:trace contextRef="#ctx0" brushRef="#br0" timeOffset="21712.3629">5585 4194 8449 0,'0'0'6370'16,"0"0"-5594"-16,0 0 104 0,0 0-880 15,0 0-40-15,0 0-624 16,112-60-1153-16,-64 50-1391 16</inkml:trace>
  <inkml:trace contextRef="#ctx0" brushRef="#br0" timeOffset="22167.0278">6391 4045 13338 0,'0'0'1809'16,"0"0"-673"-16,0 0 128 0,0 0-768 15,0 0-336 1,0 0-160-16,0 0-80 16,0 0-8-16,-66 54 40 15,44-19 48-15,5 2 0 0,1-1 0 16,16-8-8 0,0-2-88-16,0-7-136 15,16-7-208-15,9-9-112 16,-1-3 248-16,0-3-24 0,-2-16 48 15,2-6-240-15,-7 2 448 16,-2-2 72-16,-15 6 176 0,9 6 424 16,-9 4 0-16,0 6-248 31,0 3-352-31,8 0-168 0,9 0-872 16,-3 0 520-16,25 0-416 15,-5 0-673-15,-2-13-1255 0</inkml:trace>
  <inkml:trace contextRef="#ctx0" brushRef="#br0" timeOffset="22513.1654">6692 3803 13354 0,'0'0'1905'0,"0"0"-153"15,0 0-432-15,0 0-799 0,0 0-521 16,-47 32-120-16,47 13 120 15,-9 12 8-15,9 2-8 0,0 12 8 16,0-4 8-16,9-1 40 16,6-2-40-16,2-1 40 0,-10-3-48 15,1-2 88-15,1-4-88 16,-9-10 0 0,0-6 0-16,0-6 0 15,-9-10-8-15,-13-9 0 0,-3-6 0 16,9-5 8-16,-16-2 32 15,8 0-40-15,-8-15-72 0,8-4-56 32,9-4-249-32,6 2-287 15,1-5-704-15,8 4 80 0,8-10-513 16,16 6-783-16,0 8-1433 0</inkml:trace>
  <inkml:trace contextRef="#ctx0" brushRef="#br0" timeOffset="22974.0849">6781 4216 10842 0,'0'0'2864'0,"0"0"-1735"0,0 0-105 16,0 0-792-16,0 0-232 0,0 0-72 15,0 0 16-15,0 0 0 32,112 29 40-32,-90-4 8 15,2 4 0 1,-7 3-64-16,-2-1-72 16,-6-2-112-16,-9-4-72 0,0-9 192 15,0-3 136-15,0-6 0 16,-16-7 168-16,8 0 136 15,1-7 0-15,-3-13-304 0,3-9-176 16,7-1-848-16,0-9-897 16,24 7-599-16,-9 7-401 0</inkml:trace>
  <inkml:trace contextRef="#ctx0" brushRef="#br0" timeOffset="23520.9472">7114 4178 4785 0,'0'0'1488'0,"0"0"-936"15,0 0 40-15,0 0-224 0,0 0 64 0,0 0 448 16,80-108 217-16,-80 86 183 16,0-1-104-1,0 8 393 1,-7 1-337-16,-10 9-168 0,2 5-536 0,-9 0-416 16,7 12-112-16,2 14-64 15,-9 12 16-15,17 0 40 0,7 6-64 16,0-6 72-16,0 0 0 31,15-9-56-31,9-6-136 16,7-8-256-16,1-15-24 0,2 0-56 15,-3-8-120-15,1-19-241 16,-1-7 609-16,-14-2 280 0,-2-5 200 16,-15 3 409-16,0 3 479 31,0 10-72-31,0 9 24 0,0 7-392 15,0 5-376-15,0 4-272 16,0 4-640-16,0 15 264 0,7 6 160 16,10 7 56-16,7-4-80 15,1 4-88-15,-1-4-32 32,-2 1-48-32,2-3-32 0,0-1 8 15,1-3 104-15,-1 0-113 16,-17-2 121-16,1-5 80 0,-8 1 96 0,0 0 40 15,-8-7 104-15,-8 4 0 16,-7-6 0 0,6-7 0-1,1 0-200-15,1-7-1016 0,7-15-200 16,-1-10-9-16,9-30 129 0,0 3 24 16,0-4-2921-16</inkml:trace>
  <inkml:trace contextRef="#ctx0" brushRef="#br0" timeOffset="23836.3128">7546 3806 11322 0,'0'0'2536'0,"0"0"337"0,0 0-1057 16,0 0-1391-16,0 0-425 15,0 0-297-15,7 71 297 0,1-18 305 16,1 5-65-16,6-1-32 31,2-3-40-31,-10-10 0 0,10-12-160 16,-2-11-8-16,-8-7 72 15,2-8-8-15,-1-6-8 16,9 0 168-16,-2-16 112 0,9-6-256 16,0-7 64-16,-9 7-136 31,2 3-8-31,-10 6 0 0,2 7-8 16,-1 3-64-16,-1 3-280 15,1 0-272-15,8 9-16 0,1 10-177 16,5 1-423-16,3-8-696 0,-9-2-1169 15,-1-7-6057-15</inkml:trace>
  <inkml:trace contextRef="#ctx0" brushRef="#br0" timeOffset="24392.3294">6597 4349 12410 0,'0'0'5057'0,"0"0"-4265"16,0 0 321-16,0 0-817 16,0 0-288-1,119-72-8-15,-71 52-192 16,1 1-544-16,7-3-489 0,-17 0-1591 16,-8 6-5274-16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12:0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10781 2403 7177 0,'0'0'2233'16,"0"0"-633"-16,0-3-544 15,0 3-224-15,0-2-320 0,0 2-120 31,0 0 17-31,0 0 95 16,0 0 40-16,0 0-112 16,0 0-48-16,0 0 40 0,0 0-64 15,0 0 56-15,-9 0-16 0,9 0-88 32,0 0-80-32,0 0-8 15,0 0-8-15,0 0 1 16,0 0-17-16,9 0-56 0,6-7-88 15,33-6-8-15,16-3-40 16,8-3 64-16,23-7-64 31,9-2 8-31,-9-1-16 0,2 4-152 16,-17 3-184-16,-17 7-489 16,-15 1-159-16,-25 8-80 0,-14 3 40 15,-18 3-377-15,-14 0-391 0,-1 0-1489 16</inkml:trace>
  <inkml:trace contextRef="#ctx0" brushRef="#br0" timeOffset="615.2527">10852 2139 8545 0,'0'0'3897'0,"0"0"-2264"15,0 0-257-15,0 0-112 16,0 0-544-1,0 0-384-15,0 0-200 0,0-9-136 16,0 9-104-16,0 0-152 16,0 7-96-16,0 12 208 0,-8 3 96 15,1 9 48-15,-10 1 56 16,2 3-56-16,-1-1 8 16,8 2 56-16,-9-4-64 15,10-4 48-15,-1-6-32 16,8-2-16-16,0-11 0 15,0 1-48-15,0-1 40 0,0-3 0 16,0 1 8-16,15-1 48 16,10 4-32-16,-1-1 32 0,15-2 32 31,2 2-80-31,-2 0-224 16,2 1-544-16,15-3-720 0,-17 3-937 15,-8-7-3552-15</inkml:trace>
  <inkml:trace contextRef="#ctx0" brushRef="#br0" timeOffset="4832.0472">8549 4252 6313 0,'0'0'1968'16,"0"0"-727"-16,0 0-41 0,0 0-312 31,0-4 8-31,0 4-72 15,0 0-7-15,0 0-17 0,0 0-88 16,0 0-216-16,0 0-208 16,0 0-240-16,0 0-48 0,0 0-248 31,16 6 48-31,9 10 192 16,-1 6 8-16,7 4 32 0,18 5 16 15,-3 4-32-15,3-3 40 16,6 7 24-16,1-5-72 15,-17-5-8-15,-7 0-208 0,-8-14-240 16,-7-2 176-16,-10-7-296 31,1-3-313-31,-8-3-31 0,0-9-200 16,-8-4-4161-16</inkml:trace>
  <inkml:trace contextRef="#ctx0" brushRef="#br0" timeOffset="5483.3893">8493 4484 10426 0,'0'0'2200'32,"0"0"-968"-32,0 0-423 0,0 0-505 15,0 0-176-15,0 0-24 16,0 0-16-16,0 0 176 16,0 0 336-16,0 0 152 0,0 0-80 31,0 0 120-31,0 0 17 0,0-7-161 15,-8-6-208-15,1-3-344 0,-1-9-48 16,-1-4-40-16,-6 1-8 16,6-4 0-16,2 3-72 15,-1 4 72-15,1 2 56 0,7 1-48 16,0 10-8 0,-10-1 8-16,10 6-8 15,0 0 8-15,0 5-16 0,0-1 8 16,0 3-8-16,0 0-32 15,0 0-160-15,0 0 8 16,10 0-56-16,5 0 200 0,9 3 48 31,7 3 0-31,10 4 0 0,-2-4-248 16,0 1-785-16,17-5-799 16,-15 2-1073-16,-17-4-3168 0</inkml:trace>
  <inkml:trace contextRef="#ctx0" brushRef="#br0" timeOffset="10708.5897">5179 5162 7737 0,'0'0'1400'0,"0"0"-983"16,0-7 527-16,0 5-48 16,0-1-248-1,0 3-120 1,0 0 56-16,0 0 288 0,0 0 17 0,0 0-81 16,0 0-104-16,0 0-272 15,0 0-136-15,8-10-80 0,16-3-136 16,32-12 96-16,31-13-8 31,49-19-16-31,54-16-96 0,18-4 112 16,-33 11-48-16,-47 24-120 15,-57 27-560-15,-22 12-1088 0,-10 3-1457 16,-15 0-2008-16</inkml:trace>
  <inkml:trace contextRef="#ctx0" brushRef="#br0" timeOffset="10983.1904">5546 5210 11666 0,'0'0'2993'0,"0"0"-2489"0,0 0-328 15,0 0 112-15,0 0-24 0,-9 0-120 16,18 0-144-16,23-13 112 16,14-12 728-16,19-4-48 15,37-18-344-15,44-17-256 0,36-13-8 16,10 8-184-16,-32 18-400 16,-51 13-1496-16,-53 25-2049 0,-32 4-6089 0</inkml:trace>
  <inkml:trace contextRef="#ctx0" brushRef="#br0" timeOffset="33172.96">4740 6550 7209 0,'0'0'6185'31,"0"0"-4816"-31,0 0 591 0,0 0-592 16,0 0-599-16,0 0-161 0,0 0-168 15,0 0-120-15,0 0-128 16,0 0-112-16,0 0-80 16,0 6-216-1,0 10-128-15,0 6 288 16,8 10 56-16,1 0 16 0,6 6-8 16,-8-6 40-16,10 3 32 0,-9-10-80 15,1-3 8-15,-9-6 0 16,0-7 40-16,0-3 0 15,7-2-32 1,-7-4 128-16,0 0 200 16,0-4 240-16,0-14 56 0,-7-14-336 15,-2-9-200-15,1-10-64 16,1 0-40-16,7 7-72 16,0 5 64-16,0 12-8 0,0 7-32 15,0 11 48-15,7 6-168 31,1 3-120-31,8 0 40 0,9 12 96 16,-1 16 16-16,7 4 128 16,-6 7-56-16,-3-2 64 15,2 2 8-15,-7-11 0 0,-10-6 0 32,1-9 0-32,1-1-8 15,-9-12 8-15,0 4 64 0,0-4 136 0,0 0 88 16,0-9 120-16,0-14-120 15,0-8-200-15,7-8-96 16,1-5-40-16,1 6 32 16,-9 6-144-1,8 10 64-15,-1 6-16 16,0 4 56-16,3 12-96 0,-3 0-128 0,1 0-144 16,8 12 112-16,9 10 176 15,-3 3 32-15,2 1-80 16,-7 0-280-16,7-8-280 0,0-1-505 31,8-11-599-31,-8-6-585 16,-2 0-1767-16</inkml:trace>
  <inkml:trace contextRef="#ctx0" brushRef="#br0" timeOffset="33563.0643">5369 6502 9394 0,'0'0'2912'15,"0"0"-1840"-15,0 0-407 32,0 0-657-32,0 0-8 15,9 0-137-15,-9 0 121 0,8 0-72 16,9 0 88-16,-10 4 160 16,1-4-39-16,-1 0 79 0,2 0 64 15,-1 0 208-15,-1-10-8 0,2-6 184 16,-9 0-288-16,0-7 152 15,0 4-160-15,0 7 176 16,0-1-80 0,-9 4 89-16,2 9-161 15,-1 0-376-15,8 0 0 0,-16 3-200 16,8 16 56-16,1 6 144 0,-10 4-48 16,9 6 40-16,8-3 16 15,0 0 56-15,8-1-64 0,16-8-8 31,0-7-144-31,15-8-401 16,2-8-503-16,-2 0-816 0,17-31-1017 16,-17-4-1064-16,2 3-152 15</inkml:trace>
  <inkml:trace contextRef="#ctx0" brushRef="#br0" timeOffset="33995.9364">5721 6441 6513 0,'0'0'2608'15,"0"0"-463"-15,0 0-417 0,0 0-615 16,0 0-497-16,0 0-272 15,0 0-296-15,-17-21 32 16,10 30 32-16,-10 7 0 0,9 6 24 16,1 0 184-16,7-2-152 31,0-1-160-31,0-4 72 0,0-5-80 16,7-4-72-16,10-6 72 15,-9 0 0-15,8-6 80 0,-1-13 128 16,2 3-152-16,-10 0 440 0,-7 3 464 15,0 4 49 1,8 6-313 0,-8-1-200-16,0 4-496 0,0 0-48 15,9 7-248-15,-1 12-8 16,-1 10 216-16,10 8 88 16,-2 11 8-16,9 3 48 15,0 0-56-15,-7 2-48 16,-2-1-32-1,-8-5-64-15,2-5-128 16,-9-8 79-16,0-9 185 16,0-2-40-16,-16-13 48 15,8-4 8-15,-16-6 201 0,7 0 71 16,2-16-160-16,-9-12-120 16,17-7-761-16,7-7-527 0,0-27-1032 15,7 8-1513-15,17 7-3377 0</inkml:trace>
  <inkml:trace contextRef="#ctx0" brushRef="#br0" timeOffset="34344.4309">5983 6422 10042 0,'0'0'2192'0,"0"0"329"16,0 0-601-16,0 0-880 16,0 0-464-16,0 0-560 15,0 0-16-15,0 0 0 0,-63 64 24 16,46-32 80-1,10 0-40-15,7-7 40 16,0-3-96-16,0-9-8 16,0-3 0-16,7-8-8 0,10-2-72 15,0-2 80-15,-3-21-48 16,3-6 40-16,-2-1 8 0,-6-2 0 16,-1 6 96-1,-8 4 201-15,0 9 175 16,0 7-32-16,0 2-168 15,0 4-272-15,0 0-192 0,0 0-24 16,7 10-32-16,-7 6 96 16,17 0-144-16,-2 3-497 0,9-4-887 31,0-5-849-31,-9-3-2296 0</inkml:trace>
  <inkml:trace contextRef="#ctx0" brushRef="#br0" timeOffset="34566.9084">6255 6435 15987 0,'0'0'2544'0,"0"0"-527"0,0 0-1041 15,0 0-752-15,0 0-224 31,0 0-120-15,0 0 48-16,0 0 8 16,0 0-456-16,126-47-832 0,-92 34-1209 15,-12 4-2192-15</inkml:trace>
  <inkml:trace contextRef="#ctx0" brushRef="#br0" timeOffset="35200.4744">6725 6131 10610 0,'0'0'2512'0,"0"0"-1071"0,0 0 359 16,0 0-1024-16,0 0-480 16,-9-16-184-16,-6 16-112 15,6 9-144 1,1 13 88-16,-6 7 8 16,4 3 48-16,10 9 48 0,0 0-40 15,0-2 8-15,10-1 48 0,4-7-64 16,11-8 0-16,-1-8-48 15,7-5-152-15,1-10 0 0,9 0-192 32,-9-12-120-32,-1-11 112 15,-7-9 80-15,1 0 208 0,-10 1 104 16,1-1 8-16,-8 10 360 16,-8 6 360-16,0 10 56 0,0 0-128 31,0 6-240-31,0 0-408 15,7 0-264-15,1 0-120 16,1 15 248-16,-2-2 128 0,1 3-136 16,9 0-424-16,-10 0-368 15,0-4-656-15,-7-2-657 0,0-10-3000 0</inkml:trace>
  <inkml:trace contextRef="#ctx0" brushRef="#br0" timeOffset="35349.0893">6924 6010 13810 0,'0'0'1921'16,"0"0"-1913"-16,0 0-8 16,0 0-4289-16,0 0-1536 0</inkml:trace>
  <inkml:trace contextRef="#ctx0" brushRef="#br0" timeOffset="35660.2515">6924 6010 13434 0,'95'38'2209'16,"-95"-32"-1329"-16,17-3-680 0,5 7-192 0,-5 3 64 31,15 6-72-31,-1 3 0 16,-6 0 128-16,-1 3-120 15,-7 4 0-15,-10-4 80 0,0-2-88 16,1-4-56-16,-8-6-144 31,0-4 48-31,0-6 152 16,0-3 104-16,0 0 816 0,-8-12-312 16,1-4-280-16,-10-6 41 0,10-4-289 15,7 4 56-15,0-1-136 16,0 1-256-16,7-3-841 0,17 3-1303 15,1 3-2921-15</inkml:trace>
  <inkml:trace contextRef="#ctx0" brushRef="#br0" timeOffset="36065.7753">7449 5978 13618 0,'0'0'2673'15,"0"0"-705"-15,0 0-663 16,0 0-913-16,0 0-272 16,0 0-120-16,0 0-200 0,-39 26 136 15,32 3-8-15,-3 2 64 16,3 1 8-16,7 0 16 0,0-4 32 31,0-6 48-31,17 0-96 16,7-12-344-16,-2-4-248 0,2-6-201 15,0 0-191-15,8-9-104 16,-8-17 312-16,-16-2 224 31,8-1 472-31,-16-3 80 0,0 10 880 16,0 0 112-16,0 13-24 16,0-1-224-16,0 7-279 0,0 3-465 15,0 0-49-15,0 0-719 0,8 0 128 16,-1 13 320-16,3 2-88 15,5-2-168-15,1-3-360 16,-1-4-377 0,9-6-455-16,-7 0-881 15,-2 0-607-15</inkml:trace>
  <inkml:trace contextRef="#ctx0" brushRef="#br0" timeOffset="36202.7073">7737 6039 1488 0,'0'0'4921'16,"0"0"-2841"-1,0 0 305-15,0 0-457 16,0 0-615-16,0 0-601 0,0 0-712 15,8-39 0-15,-1 39-1097 16,1 0 393 0,9 10 312-16,7 2-472 15,0-8-608-15,0 3-1137 0</inkml:trace>
  <inkml:trace contextRef="#ctx0" brushRef="#br0" timeOffset="36497.8218">7992 5794 11282 0,'0'0'3097'32,"0"0"-1113"-32,0 0-184 0,0 0-1055 15,0 0-745-15,0 0-273 16,0 0 113-16,-24 19-40 0,24 3 200 16,0 4-8-16,0-1 0 15,0-6-136-15,15 0 48 16,2-3-256-16,14 3 0 0,-6 0-96 15,6-3-456 1,1-3-32-16,-15 2 208 16,-3-4 399-16,-4-5 193 0,-10 0 136 15,0-1 48-15,0 6 369 16,-17-2 15 0,-7 4-288-16,9 3-144 15,6-6-1089-15,-6-4-3640 0</inkml:trace>
  <inkml:trace contextRef="#ctx0" brushRef="#br0" timeOffset="56404.0413">10653 5938 10178 0,'0'0'1504'0,"0"-4"128"0,0 4-287 0,0 0-681 16,0-3-144-16,0 3-136 15,0 0-160-15,0-4 96 16,0 1 312-16,0 0-384 0,-15-3-192 31,-2 2-56-31,-15 2-64 0,8 2 16 16,-15 0-8-16,8 0-16 16,6 0 72-16,-6 6-64 15,14 3 64-15,0 5-8 0,-5-6-64 31,13 9 16-31,-6 5 56 16,5-3 64-16,3 10 168 0,0 5-32 16,7 1-32-16,0 9 144 15,0 1-128-15,0 6 16 16,0 3-15-16,0 0-9 0,0 6 48 16,7-3-48-16,0 7-88 31,-7-1-40-31,10 1 32 0,-3 6-8 0,-7 3 0 15,0-4 8-15,8 8-32 16,-8 0 0-16,0-2-40 16,0 1 56-16,0-3 0 0,0-3-56 15,0-6 40 1,0-1-40-16,0-2 64 16,0-2-64-16,0 0 0 0,-8-3 0 15,8-2 112-15,-7-3-120 16,7 0 0-16,-10-1 8 15,10 0 0 1,-7 2 8-16,0-4 112 16,7-1-56-16,-8-3-72 15,8 4 0-15,-9 1 0 0,9 1 8 16,-8 1 0-16,1 3-8 16,7-4 0-16,-9 4 8 0,1-3 8 15,8 0-8-15,-7 0 40 31,-1-4-40-31,8 1 0 0,-9 0 0 16,9-5 64-16,0-4-64 16,-7 3 104-16,7-7-112 15,-8-1-8-15,8 4 8 0,0 1 48 16,-9 2-48-16,9 3 8 31,0 1 0-31,-8-4 16 0,8 0-16 0,-7 1 40 16,7-1-40-16,-7-3-8 15,7 0 72-15,-10 3-56 16,10-3 56-16,-7 7-72 16,7-4 0-1,-8-4 8-15,8 5 8 16,0 0-16-16,0-1 0 0,0 0 8 0,0 0-8 16,0 1 8-16,-7-1 0 31,7-3 0-31,0 4-8 15,0-5 8-15,0-2 0 0,0 4 8 16,0-5-8-16,0 2 8 16,0-4-16-16,0-1 0 15,0-3 0-15,0 1 8 0,0 3 0 16,0 0 0-16,0-1 0 0,0-2-8 31,0-4 8-31,0 1 0 16,0-4-8-16,0 0 8 15,0 3 0-15,0-2-8 0,0-1 8 16,0 0 0-16,0-2 0 16,0-5-8-16,0-2 40 0,0 3-40 15,0-4 0-15,0 4 0 32,0 0 8-32,0 0 0 15,0 3 0-15,0 0 0 0,0 0 0 16,0-3 56-16,0 0-64 0,0 0 0 15,0 0 16-15,0 0 80 0,0-1-96 16,7 1-8 0,-7-4 8-1,0 2 0-15,0-1 8 16,0-1 0-16,0 1-8 0,0 0 0 0,0-1 96 16,0 4-80-16,0-3-16 15,0-3 0 1,0 2 80-16,0-2-80 15,0-1-40-15,0-3 40 16,0 4 0-16,0-7 0 16,0 3 16-16,0-3-8 0,0 4-8 15,0-1 0-15,0 1 0 0,0 2 8 16,0-2 0-16,0-1-8 31,0 4 8-31,0-1-8 16,0-6 8-16,0-3 0 0,0 3-8 15,0 1 0-15,0-4 0 16,0 0 0-16,0 6 16 0,0-6-8 16,0 6 64-16,0-3-72 31,8 0 0-31,-1 1 8 16,3-1-8-16,4 0 8 0,3-3-8 31,7 0 16-31,-1 0-8 0,10 3 8 15,-1-3-16-15,14 0 0 0,-5 7-48 16,8-7 0-16,-3 6-40 16,10-3-80-16,0 0 16 15,0 0 48-15,7-3-32 0,-7 7-16 16,-1-7-72-16,-6 3 104 0,-1 0 32 16,-9-3 88-1,-7 3 0-15,1-3 0 16,-10 0-8-16,1 0-192 15,0 0-368-15,0 3-1217 16,-16 1-3368-16</inkml:trace>
  <inkml:trace contextRef="#ctx0" brushRef="#br0" timeOffset="76835.0622">10191 14998 7585 0,'0'0'1913'16,"0"0"-433"-16,0 0-24 15,0 0-288-15,-7 0 153 0,7 0 55 16,0 0-360-16,0 0-272 15,0 0-47 1,0 0-153-16,0 0-184 16,0 0-64-16,0 0-48 0,0 0-32 15,0 0 32-15,0 0 8 0,0 0-120 16,7-3-88-16,25-13-40 0,16-6-8 16,16-3 8-16,16-10 8 31,7 0-16-31,0-3 8 15,8 0-8-15,2 0-72 0,-9 3-96 16,-8-1-32-16,-10 7 32 16,-5 1-8-16,-9 6 104 0,-9 3 56 15,-6 4-56-15,-2 2 24 32,-15 0 48-32,0 4 0 0,0-1 0 15,-16 4 0-15,7 6-72 16,-15-4-168-16,9 2-56 15,-9 2 32-15,0 0-144 0,0 0-169 32,0 0-279-32,0 0-312 15,0 0-72-15,0 0-129 0,-9 6 273 16,-6 3-800-16,-2 1-1993 0</inkml:trace>
  <inkml:trace contextRef="#ctx0" brushRef="#br0" timeOffset="77279.1634">11131 14424 3816 0,'0'0'7322'0,"0"0"-5770"0,0 0 17 15,0 0-145-15,0 0-472 16,0 0-208-16,0 0-40 16,0 0-39-1,0 0-145-15,0 0-104 16,0 0-104-16,0 0-112 0,0 0-64 16,0 0-136-16,24 0 128 15,0-4 0-15,15 4-112 16,2 0 32-16,-2 0 48 0,2 0-88 31,-9 0-8-31,7 0 8 16,-15 4-16-16,-7 3-56 0,-2-2 56 15,-8 2-80-15,2 2 40 16,-9-2-24-16,0 5 16 16,0 1-56-16,0 3 104 0,0 6 0 31,-9 7 8-31,-6 3-8 0,-9 3-432 15,-15 15-1073-15,6-9-2687 0,1-9-8827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26:02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 5423 8385 0,'0'0'2513'0,"0"0"-545"16,0 0-103-16,0 0-377 16,0 0-464-16,0 0-80 0,0 0-87 15,-41-51-265 1,41 51-304-16,0 0-264 15,0 0-24-15,0 13-240 16,0 18 64-16,0 10 168 0,0 13 8 16,0 7 0-16,0 2 40 15,0-2-32-15,16-1 88 16,-8-9-88 0,-1-4-16-16,10-9-480 0,-2-6-769 15,9-16-903-15,-7-10-857 16,-2-6-5761-16</inkml:trace>
  <inkml:trace contextRef="#ctx0" brushRef="#br0" timeOffset="182.1132">1784 5648 12842 0,'0'0'3105'0,"0"0"-577"0,0 0-1231 16,0 0-785-16,0 0-504 31,0 0-8-31,0 0-1296 16,0 0-1665-16,0 0-1472 0,39-28-5057 0</inkml:trace>
  <inkml:trace contextRef="#ctx0" brushRef="#br0" timeOffset="1304.5813">2350 5309 1088 0,'0'0'6185'16,"0"0"-4897"-16,0 0-7 0,0 0 79 16,0 0-312-16,0-55-72 31,0 46-63-31,0 2-193 15,-8 4-192-15,-1 0-312 0,-6 3-216 16,-2 0-40-16,2 16-120 0,-1 13 152 16,-8 9-8-16,1 15 16 15,6 11 24-15,1 6 168 32,8 3-32-32,8 0 40 0,0-10-80 15,24-8-48-15,1-8 72 16,14-12-40-16,9-13-40 0,0-10-40 31,-1-12-24-31,26-9-736 16,-10-19-1209-16,-15-4-1983 0</inkml:trace>
  <inkml:trace contextRef="#ctx0" brushRef="#br0" timeOffset="1676.8278">2646 5518 7617 0,'0'0'4089'16,"0"0"-2561"-16,0 0 273 0,0 0-505 16,0 0-656-16,0 0-456 15,0 0-184-15,-17-3-224 0,17 19 128 0,7 6 96 16,10 6 8-16,-2 4 0 16,9 3 32-16,-7-1-32 15,-2 5 32 1,1-4-40-16,-8 0-48 15,1-4-80-15,-9 1-120 16,0-13-24-16,0 0 56 0,0-12 88 16,0-4 128-16,0-3 320 31,-17-6 576-31,10-17-408 0,-10-8-64 16,10-11 64-16,7-2 33 15,0-7-193-15,0 0-256 0,0 0-64 16,7 7-8-16,17 0-224 15,8 8-857-15,16 5-815 32,-1 9-961-32,-6 6-1039 0</inkml:trace>
  <inkml:trace contextRef="#ctx0" brushRef="#br0" timeOffset="2022.4647">3051 5461 6105 0,'0'0'3913'0,"0"0"-3065"0,0 0-248 16,0 0-216-16,0 0-256 16,0 0-48-16,8 0-32 15,1 0 392-15,-2 0 216 0,1-11 160 0,-1-1-335 32,2-3-257-32,-9-1-112 15,0 0 208-15,0 0-40 0,0 3-104 16,0 4 56-16,0 6-32 15,-9 3-200-15,-6 0-64 16,-9 3-128-16,7 19 136 0,-5 3-8 31,5 10 0-31,10 7 64 0,-2-1-16 16,9 0 16-16,0 3-8 16,0-12 0-16,24 0-48 15,0-10-296-15,8-9-256 0,23-13-665 16,1-6-487-16,0-10-3033 0</inkml:trace>
  <inkml:trace contextRef="#ctx0" brushRef="#br0" timeOffset="2354.2309">3330 5486 7273 0,'0'0'2753'16,"0"0"-1233"-16,0 0-520 15,0 0-720 1,0 0-128-16,0 0-96 0,0 0 72 15,-95 105-32-15,95-73-96 16,0-5 0-16,0-4 56 16,0-7-40-16,15-3 104 0,-7-10-120 15,1-3 8 1,6 0 96-16,2-9 40 16,-10-14-80-16,10 0-48 0,-10-1 64 15,1 1-72-15,-8 1 112 16,0 9-31-16,7 4 79 15,-7 3-136-15,0 6-32 0,0 0-505 32,9 0-287-32,6 6 504 0,-5 1-64 15,4-1-440-15,3-6-64 16,-2 0-80-16,9-16-73 16,-7-9-751-16,-2-4-4489 0</inkml:trace>
  <inkml:trace contextRef="#ctx0" brushRef="#br0" timeOffset="2576.5999">3490 5175 5753 0,'0'0'1728'16,"0"0"529"-16,0 0-297 15,0 0-120-15,-56-102-495 0,56 96-425 16,-9 6-744-16,9 0-176 16,0 22-224-1,0 10 48-15,0 9 176 16,0 13 8-16,0 7-8 0,0 2 80 15,17 4 56-15,-2-4-56 16,9-2-72-16,-7-11 56 0,7-5-64 16,0-14-648-1,-9-11-432 1,2-11-913-16,-10-9-1240 0</inkml:trace>
  <inkml:trace contextRef="#ctx0" brushRef="#br0" timeOffset="2891.1401">3449 5482 9025 0,'0'0'2817'0,"0"0"-1377"16,0 0-167-16,0 0-553 0,0 0-456 15,0 0-136-15,0 0-112 16,0 0-8-16,136-101 0 0,-97 73 40 16,2-4-48-16,-9-3 0 31,-16 1 88-31,-1-2 24 0,-7 5 208 15,1 5-32-15,-9 7 160 16,0 3-40-16,0 13-16 16,-17 3-392-16,10 0-24 0,-10 19-152 15,2 13 80-15,-2 6 80 32,10 6-32-32,7-2 40 0,0-1-64 0,15-3 64 15,18-10-248-15,6-5-392 16,41-17-240-16,0-3-1033 15,-16-3-2255-15</inkml:trace>
  <inkml:trace contextRef="#ctx0" brushRef="#br0" timeOffset="3885.086">4645 4724 11178 0,'0'0'2088'0,"0"0"-775"15,0 0-985-15,0 0-328 16,0 0-80-16,0 73 80 0,15-25 48 16,10 6 56-16,-9 6 96 15,7 1-48-15,-7-2-32 0,9-1-32 0,-11-8 0 16,-4-5-72-1,5-7 40 1,-15-16-56-16,9-5 0 16,-9-11 0-16,0-6 96 0,0 0 424 15,0-6 528-15,0-17-648 0,0-2-216 16,0-4-96-16,0-3-88 0,7 7 0 31,18 0-216-31,-1 6-384 16,15-1-328-16,0 14 120 15,2 3-24-15,-2 3-113 0,-8 7 185 16,3 15 360-16,-2 2 160 16,-18 8 160-16,3 1-16 0,-9-5 88 31,-8 1-32-31,0-4 40 16,0-6 88-16,0-6-72 0,0-4 56 15,-8-9-72-15,-1-3-96 16,9-16-1192-16,0-6-4585 0</inkml:trace>
  <inkml:trace contextRef="#ctx0" brushRef="#br0" timeOffset="4170.1307">5250 5054 8225 0,'0'0'2361'16,"0"0"7"-16,0 0-671 0,0 0-745 16,0 0-464-16,0 0-416 0,0 0-72 15,73-22-80 1,-49 38-24-1,-2 13 40-15,2-1 56 16,-7 4-48-16,-2-1-72 0,-15 1 32 16,0-6-24-16,0-7 32 15,0-7 72-15,0-5 16 0,-7-7 88 0,-1 0 784 16,1 0 88-16,-10-16-240 31,9-6-312-31,-1-10-248 16,9 0-160-1,0-6-352-15,34-7-1112 16,5 4-1216-16,0 10-2386 0</inkml:trace>
  <inkml:trace contextRef="#ctx0" brushRef="#br0" timeOffset="4659.0292">5648 4966 3744 0,'0'0'5209'0,"0"0"-3824"0,0 0 95 16,0 0-136-16,0 0-744 31,0 0-247-31,0 0-1 16,0 0-120-16,-102 120-56 0,102-95-24 15,-9 1-104-15,9-8 48 16,0 2-48-16,9-8 0 0,6-8 8 16,2-4-48-16,7 0 80 15,-9-6-88 1,1-17-72-16,-8-2-56 15,9-3 24-15,-17 1 8 0,0 6 48 16,0 5 48-16,0 6 136 16,0 4 0-16,0 3-16 0,0 3-120 15,7 0-256 1,-7 3 48-16,7 6 120 16,1 5 80-16,1-2-8 15,-1-6 16-15,-1 1-8 0,2-5 8 16,6-2 24-16,-7 0 56 15,8 0 24-15,1-12-40 0,-2-1 16 32,-8-6-72-32,3 4 40 15,-3 5-32-15,1 0-8 0,-8 4 88 16,9 6 56-16,-9 0-152 16,7 0-88-16,1 0-72 0,-1 3 112 15,3 7 40-15,4 3-64 31,3-4-336-31,15-6-833 16,-1 0-1239-16,-6-3-5530 0</inkml:trace>
  <inkml:trace contextRef="#ctx0" brushRef="#br0" timeOffset="5164.4658">6126 4766 10338 0,'0'0'2040'16,"0"0"-408"-16,0 0-871 16,0 0-649-16,-39 15-112 15,32 11-8-15,7 5 0 0,0 4 8 16,0-3 0-16,0 0 16 0,7-7 32 16,8-6 8-16,9-6-56 0,1-7-152 15,6-6 0-15,-7-3-176 16,8-22-273-16,-15-4 1 15,7-9 248 1,-17-6 168-16,1-4 184 16,-8 3 80-16,0-2 176 0,0 8 560 15,0 12 425-15,0 7 199 16,0 8-336-16,-8 12-584 16,8 0-520-16,0 9-392 0,0 16 200 31,0 10 184-31,0 7 8 15,0-1 0-15,8-3 8 0,1-3 48 16,13-10 40-16,-5-9 24 16,0-3-64-16,5-10 64 15,2-3 56-15,8 0-16 0,-8-19 0 32,8 0-48-32,-8 0-24 0,-17 0-72 15,10 6 32-15,-9 7 1 0,1 6-49 16,-9 0-297-16,15 3-175 15,-8 9 200-15,10 11 24 16,22-4-240-16,-5-4-880 0,-3-8-1281 16</inkml:trace>
  <inkml:trace contextRef="#ctx0" brushRef="#br0" timeOffset="12494.9432">4357 5245 2776 0,'0'0'6297'0,"0"0"-4312"31,0 0-441-31,0 0-368 16,0 0-263-16,0 0-105 0,0 0-184 15,0 0 24-15,0 0-48 16,0-16-256-16,0 13-8 0,0 0-24 16,0 0-80-16,-7-1-95 31,7 4-89-31,-8 0-48 16,1 0-193-16,-3 0 17 0,-4 10 88 15,4 9 8-15,-5 6 72 0,8 4-80 16,-2 6 40-16,9-1 48 0,0-2-48 15,0 0-56 1,9-10 96 0,6 1 8-16,2-14 8 15,-3-6-8-15,11-3 104 0,-1-3 64 0,-7-22-72 32,5-7 8-32,-13-3-32 15,-1-6-64-15,-8-1 48 0,0 4-48 16,0 7 8-16,0 5-8 15,-17 4 104-15,9 13-15 16,1 9-97-16,0 0-16 0,-3 0-153 16,3 22 41-16,-1 3 56 0,8 7 0 15,0 6 24-15,15-3-8 16,17 0 56-16,9-7-264 31,22-8-408-31,-7-11-1184 0,-8-9-3809 16</inkml:trace>
  <inkml:trace contextRef="#ctx0" brushRef="#br0" timeOffset="14188.5226">1680 7048 7537 0,'0'0'1808'16,"0"0"-639"-16,0 0-185 15,0 0-40-15,0-15-336 16,0 15-160-16,0 0-232 0,0 0-112 16,0 0-104-1,0 0-40-15,0 0 32 16,0 0 8-16,-15 2 144 0,-2 8 41 15,2-3 15-15,-1-1 24 16,-1-6-72-16,2 0 80 16,8 0-32-16,-3 0 144 15,10-4-8-15,0-11-136 16,0-4-128-16,0-7-72 16,10 0-88-16,21 1-48 0,-7 0-144 15,16 0 144-15,-9 9 48 16,10 3-24-16,-9 7-8 15,-8 6-8 1,8 6-128-16,-18 26-16 16,3 8 160-16,-9 15 0 0,-1 6 104 15,-7 8 8-15,0 1-8 16,0-3 8-16,-15-7 0 16,8-10 0-16,-17-8 0 0,7-11 48 31,2-5 72-31,-2-13-48 15,10-7 136-15,-3-6 216 0,-4 0 680 16,6-3-488-16,-1-16-264 16,1-4-288-16,1 2-56 15,7-2-16-15,0 4-72 0,0 6 72 16,0 7-32 0,0 6-40-1,0 0-72-15,7 0-128 0,10 0-64 0,5 6 56 16,12 11 200-16,-2-2 32 15,-1 5 48-15,8-5-296 16,2 1-256-16,6-3-393 16,-6-3-399-1,-10-10-1112-15</inkml:trace>
  <inkml:trace contextRef="#ctx0" brushRef="#br0" timeOffset="14332.4221">2158 7308 8665 0,'0'0'2513'0,"0"0"-1817"15,0 0-696-15,0 0-1424 16,0 0-5418-16</inkml:trace>
  <inkml:trace contextRef="#ctx0" brushRef="#br0" timeOffset="15263.7407">2724 6768 7617 0,'0'0'2153'0,"0"0"-393"15,0 0-600-15,0 0-216 16,0 0-319-16,0 0-369 0,-71-40-248 15,54 52-8-15,2 13-72 32,-1 11 16-32,8 11 48 0,8 4 8 15,0 6 72-15,0 4 24 16,15-1-16-16,9-3 0 0,0-9-64 16,17-10 72-16,-9-10-40 0,7-9-40 15,0-12-8-15,2-7-88 16,-9-7 80-16,7-19 0 0,-15-11 0 15,0-8-320 1,-7-8-177 0,-10-5 193-16,-7-2 168 15,0 3-64-15,-7-1 200 0,-2 11 8 0,-14 12 448 16,14 12 225-16,1 8-177 16,1 8-168-1,7 7-320-15,-9 0-8 16,9 22-152-16,0 7 56 15,0 9 96-15,9 4-24 16,6 5 24-16,2-3 56 0,7-5-48 16,-9-5 0-16,9-4 48 0,0-8 16 31,-7-6 8-31,-10-10 24 16,8-6 112-16,-6 0 216 15,-1 0 456-15,-1-19-296 0,3-6-328 16,5-1-152-16,-8 5-16 15,2 1-80-15,-9 7-16 0,8 7 8 32,-8 6-8-32,0 0-128 15,7 0-696-15,2 12 136 16,6 8 448-16,10 4 136 0,-9 2 56 16,7-4-104-16,1-5-224 0,0-5-472 15,8-12-257-15,-1 0-303 16,-7-3-2801-1</inkml:trace>
  <inkml:trace contextRef="#ctx0" brushRef="#br0" timeOffset="15621.4584">3410 6968 7273 0,'0'0'4065'16,"0"0"-2977"-16,0 0-592 15,0 0-496-15,0 0-200 16,0 0 160-16,0 0 40 15,0 0 8 1,15 17 48-16,-6-14 48 16,-1-3 24-16,-1 0 376 0,1-3 105 15,-8-14-153-15,0-1-200 16,0-4-160-16,0 0-8 16,0-1-40-16,0 1 16 0,-8 0 40 15,-7 9 120-15,6 4 80 16,2 9-248-16,-1 0-56 0,-1 3-120 31,1 16-16-31,1 6 88 16,7 7-24-16,0 3 64 15,0 2 8-15,7 2 8 0,10-7 40 16,-2-4-24-16,17-6-24 0,-8-5-368 16,32-17-841-16,-8 0-1311 15,-9-17-1817 1</inkml:trace>
  <inkml:trace contextRef="#ctx0" brushRef="#br0" timeOffset="16287.2094">3704 6854 9233 0,'0'0'1993'16,"0"0"-1305"-16,0 0-488 15,0 0-72-15,0 0 128 16,-7 82-40-16,7-55-40 0,7-2-56 15,2 0-16-15,6-9-24 16,9-6 0 0,-9-4 96-16,2-6 8 15,0 0 64-15,5-19-47 16,-5-10-97-16,0-5-96 0,-10-5 0 16,-7-5 32-16,8-3-40 15,-8-1-16-15,0-3-72 0,0 3 88 31,-15 10 0-31,-2 10 336 16,9 5 328-16,-1 14 280 16,9 6-312-16,-7 3-632 0,7 0-88 15,0 15-176-15,-8 14 128 16,8 6 72-16,0 7 64 31,8 2 0-31,8 3 64 0,-8-3-16 0,16-2-48 16,-9-4 48-1,2-9-32 1,7-7 72-16,-17-9-24 0,10-7 16 16,-9-6 40-16,-8 0 128 15,16-3 376-15,-8-17-248 16,-1-8-184-16,10-3-112 0,-10-1-72 0,10 3 48 16,-2 4-40-16,-8 3-16 15,-7 6 0-15,10 3 16 0,-10 6 64 16,0 5 16-16,0-2 120 31,0 4-159-31,0 0-57 16,0 0-281-16,0 9 33 0,0 11 136 15,0 2 104-15,0 7-8 0,0-1-32 16,0 1 40-16,0-4 8 16,0-3 0-16,7-2 0 15,10-8 0-15,-2-9 0 0,2-3 8 31,14 0-8-31,1-13-448 16,16-24-896-16,-1 5-1145 0,-6 0-1968 0</inkml:trace>
  <inkml:trace contextRef="#ctx0" brushRef="#br0" timeOffset="16725.9504">4469 6711 5705 0,'0'0'3240'0,"0"0"-1503"0,0 0-425 15,0 0-600-15,0 0-304 16,0 0-232-16,0 0-88 15,-56 13 40 1,48 6-64-16,1 6 48 16,0 1 32-16,7 6-32 0,0-4 105 15,0 1-129-15,0-3 16 16,14-4-40-16,-6-10-8 31,16-2 48-31,0-10-8 0,0 0-96 31,1-13-56-31,-10-9-368 16,9-7-89-16,-15-2 313 0,-9-4 176 16,0 6 24-16,0 0 96 15,-17 10 288-15,10 4-31 16,-10 8-353-16,2 7-40 0,6 0-705 16,1 16-991-16,8 0-1233 0</inkml:trace>
  <inkml:trace contextRef="#ctx0" brushRef="#br0" timeOffset="17335.1197">4733 6670 10866 0,'0'0'2560'0,"0"0"-887"0,0 0-641 31,0 0-1032-31,0 0-128 15,0 0 8-15,0 0 40 0,-17 41 80 16,17-21 0-16,0-1 0 16,0-1 0-16,8-4 8 0,1-5-8 15,-2-3-152-15,1-6 24 32,1 0 128-32,6 0 88 0,-8-3 24 15,3-13-48-15,-3 6-64 16,1-2 56-16,-8 2-8 0,0 4-48 15,9 6 0-15,-9-2-56 16,7 2-160-16,1 0-72 31,-1 0 80-31,10 0 56 0,0 0 56 16,-2 0 96-16,1 0 0 16,9 0 0-16,-3-10-8 0,-5-3-8 0,-1-6 16 15,-8-4-8-15,-1-2 8 16,-7-3 16-1,0-7 40 1,0 0 48-16,0-9 136 0,-15 2 192 16,-1-5-96-16,-1 2-128 15,2 7 184-15,-2 10 176 0,10 5-96 16,-1 13-24-16,-1 7-352 0,9 3-96 31,0 0-416-15,0 19 96-16,0 10 192 0,0 6 40 0,0 3 80 15,17 6 8-15,0 1 0 16,5-4 8-16,2 1-8 0,0-11-128 16,8-8-672-16,9-7-480 31,-10-10-929-31,-6-6-3680 0</inkml:trace>
  <inkml:trace contextRef="#ctx0" brushRef="#br0" timeOffset="17515.5521">4891 6502 3712 0,'0'0'8786'0,"0"0"-6425"15,0 0-49-15,0 0-1184 16,0 0-567-16,0 0-385 16,34-35-128-16,5 26-48 0,9-8-545 0,15-7-775 15,-7 4-1544 1,-8-2-4610-1</inkml:trace>
  <inkml:trace contextRef="#ctx0" brushRef="#br0" timeOffset="73555.5987">21562 11223 7481 0,'-7'0'4201'15,"7"0"-3609"-15,-10-3 1096 0,10-3-255 16,0 3-361-16,0-1-200 16,25-2-448-16,-1 3-304 0,24-3 0 15,8-1-64-15,7 4 8 16,10 0-56-16,-10 3 0 0,0 0 0 16,1 0-8-1,-9 0-96-15,-14 0-400 16,-2 0-448-16,-14 0-56 15,-9 0-8-15,-8 0-281 16,-8 0-455-16,0 0 104 0,-49 0 71 16,10 3-783-16,-9 0-1601 0</inkml:trace>
  <inkml:trace contextRef="#ctx0" brushRef="#br0" timeOffset="73809.3333">21698 11236 4112 0,'0'0'1497'0,"0"0"-201"15,0 0 208-15,0 0-519 0,0 0-329 32,0 0-72-32,0 0-120 15,0 0-96-15,-73 19 88 16,73-19 40-16,17 3-96 0,15 0 296 16,7-3-95-16,9 0-313 0,1 4-184 15,6-4-56-15,1 3-48 16,0-3-88-1,-9 6-593 1,8-6-415 0,-14 4-1136-16,-17-2-2993 15</inkml:trace>
  <inkml:trace contextRef="#ctx0" brushRef="#br0" timeOffset="84444.8007">1911 8753 5393 0,'0'0'3952'0,"0"0"-3199"16,0 0 183-16,0 0-136 16,0 0-248-16,0 0-16 15,0 0-16-15,-32-41 193 0,25 37-137 16,-1 2-120-16,8-5 24 15,0 4 0 1,-7-3-96-16,7-1-80 16,0-2-104-16,7-4-200 15,17-3 0-15,-1-3-56 0,18 3 0 32,7 3 40-32,-2 4-88 15,-14 9-128-15,2 0-272 0,-12 13-248 16,-13 12 216-16,-9 7 136 15,0 6 192-15,-17 4 136 16,-14-5 72-16,-1 2 0 0,-9-8 8 16,10-5 48-16,-1-7 48 31,8-6 200-31,9-10 128 0,6 1-80 0,9-4-128 16,0 0-64-16,0 0-160 15,16 0-80-15,9 0 72 16,6 0-16-16,8 0 24 0,2 0 16 15,8 0-16 1,-10 0-128 0,0 5-192-16,2 7 32 0,-17 5 40 15,-9-1-312-15,-15 6 103 0,0-3 273 16,-8 0 168-16,-23 0 16 16,-18 0 272-16,1-3 113 0,9-3-33 31,-10-10 56-31,18 3-160 15,-1-6-96-15,15 0 24 0,10-3-176 16,7-10-296-16,7-25-1273 31,27 10-1199-31,-12-7-3882 0</inkml:trace>
  <inkml:trace contextRef="#ctx0" brushRef="#br0" timeOffset="84586.6014">2311 8775 9313 0,'0'0'4633'0,"0"0"-3976"0,0 0 527 16,0 0-392-16,0 0-448 31,0 0-344-31,0 0-776 0,0 0-1168 16,22-22-433-16,-5 22-1520 0</inkml:trace>
  <inkml:trace contextRef="#ctx0" brushRef="#br0" timeOffset="85452.8097">2765 8483 7841 0,'0'0'3865'0,"0"0"-3057"32,0 0-16-32,0 0-248 15,0 0-520-15,0 0-24 0,0 0-80 16,24 48 16-16,-9-16 64 0,1 6 72 16,-1 3-64-16,-5-3 8 0,4 1-8 15,-6-8 56-15,1-6-56 16,-9-3-8-1,8-9 8 1,-8-6 0-16,0-7 113 16,0 0 647-1,-8-3 816-15,-16-19-992 0,7-7-144 16,-7-9-136-16,9-7-24 0,-2-3-136 16,3 4-32-16,6 3-112 15,-1 9 96-15,9 10 32 16,0 6-128-16,0 3-8 0,0 10-80 15,17 3-80-15,-3 0 8 16,18 0 80 0,-8 10-40-16,8 6 48 15,1 3 8-15,-10 0-88 16,1 3 40-16,-15-6-8 0,6-4 56 16,-15-5-48-16,8-4 48 15,-8 0 56-15,0-3 8 0,0 0 216 16,0 0 296-16,0 0 241 31,0-9-145-31,0-14-416 16,0-2-144-16,9-10-56 0,6-3-8 15,-6-3-120-15,6 9-152 16,2 3 32-16,-2 11 88 0,9 7-81 0,-17 9-47 16,10 2 40-1,0 0 24 1,5 15 64-16,2 11 64 15,-7 3 24-15,7 5-24 0,0 1 96 16,-1 4-8-16,1-8-336 16,-7-5-776-16,22-4-456 0,-15-9-209 0,0-11-2128 15</inkml:trace>
  <inkml:trace contextRef="#ctx0" brushRef="#br0" timeOffset="85816.7078">3434 8449 9313 0,'0'0'2257'0,"0"0"-1513"32,0 0-320-32,0 0-264 15,0 0-160-15,0 0-80 0,0 0 64 16,23 0 16-16,-14 0 64 16,-2 0 72-16,1 0 16 0,1 0 144 15,-1 0 168-15,-8-10-55 31,7-9-137-31,-7 3-112 32,0-6-56-32,0-1-32 0,0 4 0 15,-7 4 104-15,-1 2-24 16,-1 7 232-16,1 2-192 0,1 4-192 16,-2 0-184-16,9 10 16 0,-8 12 120 15,8 3 40-15,0 4-80 16,0 0 88-16,0 3 0 0,0-4-8 15,8-6-248-15,16-2-448 16,-7-8-297-16,14-12-471 0,-7 0-936 16,1 0-4082-16</inkml:trace>
  <inkml:trace contextRef="#ctx0" brushRef="#br0" timeOffset="86126.6149">3602 8363 5817 0,'0'0'5305'15,"0"0"-4033"-15,0 0 753 0,0 0-497 16,0-23-488-16,0 23-640 16,0 0-400-16,7 0-200 0,17 0 200 15,1 10-8-15,6 6 8 16,1 6 0-16,7 0-8 0,2 4 0 16,-10-1-48-16,-6 1-264 31,-10-5-112-31,-8 2-24 15,-7-7 104-15,0-7 136 0,0-2 160 16,-15-4 56-16,-9-3 208 16,7 0 368-16,2-19 8 15,-9-7-160-15,7-2-160 0,10-1-160 32,-1 1-24-32,8-1-80 15,0 7-240-15,15 0-944 0,26-3-881 0,-9 6-767 16,0 2-4890-16</inkml:trace>
  <inkml:trace contextRef="#ctx0" brushRef="#br0" timeOffset="86805.3036">4056 8249 10850 0,'0'0'2040'0,"0"0"-1272"15,0 0 281-15,0 0-505 16,0 0-368-1,0 0-168-15,0 0-8 16,0 0 8-16,-88 72-8 16,88-50 8-16,0 1 48 0,8-4-48 15,-1-9-8-15,10-1 8 16,-10-6 96-16,10-3 48 16,-2 0 24-1,-8 0 24-15,3-6 184 16,-3-7 216-16,-7 7 24 0,8 3 8 15,-8-4-87-15,0 7-241 16,0 0-304-16,9 0-64 16,-2 0-256-16,1 13 232 0,9 9 7 31,7 3 33-31,7 4 40 16,1 6 8-16,0 7-8 0,-1-1-72 0,1 9-144 15,-8-2-272-15,0 2 24 16,-16-5-128-1,-1-3 48-15,-7-5 176 0,-15-8 224 16,-16-6 144 0,-10-11 8-16,2 0 104 15,7-8 360-15,0-4 304 0,16 0-72 16,1-10-120-16,5-12-79 0,10-9-297 16,0-8-152-16,25-8-48 15,6-14-8 1,10-2 0-16,-2-10 8 15,0 0 0-15,-5-7 0 16,-3 4 48-16,-16 7-48 0,2 6 144 16,-17 11 232-16,0 7 8 15,-17 17 120-15,2 9 8 0,-16 10-488 32,7 9-24-32,-17 3-152 15,9 29 32-15,8 9 24 0,0 9 88 16,16 2-112-16,8 1 24 15,17-8-80-15,29-7-264 16,59-16-408-16,-9-15-641 0,-8-7-2288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29:18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11864 13347 2816 0,'0'0'680'16,"0"0"-488"-16,152-111-144 0,-88 54 48 15,-1-6 464-15,9-3-119 16,-16-8-81 0,8-22-248-16,-9-43-112 15,-6 19-865-15,-10 2-1951 0</inkml:trace>
  <inkml:trace contextRef="#ctx0" brushRef="#br0" timeOffset="10024.5184">29586 8185 8785 0,'0'0'3153'0,"0"0"-1489"31,0 0 281-31,0 0-585 0,0 0-336 16,0-3-280-16,17 3-471 15,7-4-161-15,15 4-104 0,-7-3 0 16,16 3 0-16,0 0 64 16,-8 0-56-16,8 0-16 15,-16 3-240-15,-8 1-721 0,-9-4-607 16,-6 0-624-16,-9 0-753 15,0 0-3000-15</inkml:trace>
  <inkml:trace contextRef="#ctx0" brushRef="#br0" timeOffset="10421.5023">29778 8045 1200 0,'0'0'8338'0,"0"0"-6530"15,0 0-384-15,0 0-344 0,0 0-47 16,0 0-417 0,0 0-320-16,0-32-216 15,-8 32-80-15,1 0-160 16,-10 7 32-16,-7 9 120 15,0 2 8-15,-8 5 0 0,8 2 0 16,0 0 0-16,1 1-8 0,7-1 0 31,-1 1 0-31,9-1 8 16,1 0-8-16,7-2 8 16,0-4-8-16,0 0 0 0,15-3 8 15,9-4 8-15,0 1-8 16,8 3-24-16,9-3-400 0,22 3-496 31,-7 0-993-31,-8-7-3448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29:54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14366 6115 2240 0,'0'-4'1352'0,"0"4"-384"0,0 0-191 16,0 0 111-16,0-2 32 15,0 2-64-15,0 0-32 16,0-4-183-16,0 4 71 0,0-3-184 16,0 3-232-1,0 0 80-15,0-3-112 16,0 3-40-16,0 0-64 0,0 0-40 15,9 0-64-15,6 0 48 16,2 0-56-16,5 0-40 16,3 0 112-16,15 0 8 15,0 0 112-15,15 0-16 16,1 0 56-16,7 0-16 16,10 0 16-16,7 0-87 15,15 3 63-15,16 6-176 0,25 1 88 16,24 3-112-16,8 3-56 15,-18-3 64-15,-6 2-56 0,-16-2 32 32,-1-4-40-32,8 7-8 15,-8-3 8-15,1 0 0 0,1-1 8 16,-3 1 8-16,-7 0-16 16,10-4 24-16,-3 1-24 0,2 0-64 31,-1-1 56-31,-23-3-56 15,-16-2-152-15,-16-1-48 16,-16-3 31-16,7 0 73 0,10 0 152 16,-3 0 0-16,-14 0 0 15,-7 0 0-15,-10-3 0 0,-15-4 8 16,0 1 8-16,-7 6-8 16,-10 0 0-1,-7 0 0-15,0 0 0 16,0 0-160-16,0 0-552 0,0 0-744 15,0 0 8-15,-24 0 439 16,0 6-1087-16,0 1-3849 0</inkml:trace>
  <inkml:trace contextRef="#ctx0" brushRef="#br0" timeOffset="1049.8577">14742 6254 984 0,'0'0'1144'0,"0"0"-664"31,0 0-88-31,0 0 200 16,0 0-16-16,0 0 17 16,0 0 39-16,0 0-272 0,-80 7 144 15,71-7 8-15,1 0-96 0,8 0 128 32,-7 0-16-32,7 0-56 15,0 0-88-15,0 0-79 16,0 0-121-16,0 0-104 0,0 0-80 15,-8 0 0-15,8 0 0 16,0 0-8-16,0 0 8 0,0 3 0 16,0 0 0-16,-9-3-40 31,9 3-72-31,0 0 104 0,0-3-48 16,0 4 48-16,0-1 8 0,0 0 128 15,0 0 240-15,0 0 112 16,9 1 16-16,6-1 96 0,9 0-24 15,1-3-136 1,6 3-104 0,8-3-24-16,10 0-72 15,-1 0-72-15,15 0 8 0,10 0-40 0,5 0 56 16,11 0-127-16,30-6 15 16,25-1-16-16,23-2 16 15,8 2-56 1,-8-5-8-16,-38 5 8 15,-42 5-8-15,-16-5 0 16,-8 4-8-16,2 0 16 0,15-3-16 16,-2-1 72-16,-13 3 16 0,-9-2 8 15,-9 0 80-15,-14 3-8 32,-10 0-8-32,-7-1 96 15,-1 1 72-15,-6 3-104 0,-9 0-72 16,0 0-88-16,0 0-64 15,0 0 0-15,0 0-8 0,0 0 0 16,0 0-88-16,0 0-96 31,0 0-296-31,0 0-264 16,0 0-553-16,0 0-871 0,0 0-1129 0</inkml:trace>
  <inkml:trace contextRef="#ctx0" brushRef="#br0" timeOffset="22665.3433">11784 8417 8793 0,'0'-3'1969'15,"0"-1"-505"-15,0 1-312 0,0 3-415 32,0-6-409-32,0 2 32 15,9 2-72-15,-9 2 0 0,0 0 32 16,0 0 16-16,0-3-80 16,0-1-192-16,-9 1-64 0,-13 3-272 15,-3-3-160-15,-6 3 72 31,-3 0 144-31,3 0 40 16,8 10 80-16,-10-1 80 0,18 4-32 16,-2-1 40-16,10 4 0 15,-1 3-120-15,8 3 32 0,0 10 80 16,0 3 16-16,0 12 0 16,0 1 0-1,0 13 24 1,15 5 80-16,-6 1 96 0,-9 6-16 0,8 3-32 15,-8 4 40-15,0 2-40 16,0 1 56-16,0 5-32 0,0-5-24 16,-8-4-8-1,8-5 32-15,-9-9-16 16,9-9-40-16,0-12-48 16,0-16-24-16,0-5-40 0,0-14 40 31,0-3 24-31,0-6-16 15,0 0 120-15,0 0 0 16,0 0 64-16,9 0-72 0,6-6-40 16,17-7-128-16,9-6-656 0,46-19-816 15,-16 7-1241-15,-6-1-3576 0</inkml:trace>
  <inkml:trace contextRef="#ctx0" brushRef="#br0" timeOffset="23370.6708">12240 9410 9858 0,'0'0'1456'0,"0"0"-1072"16,0 0-312-16,0 0-64 15,0 0 48-15,0 0-56 16,0 0 16-16,-10 7 200 0,10-14 672 16,17-11 24-16,7-14-671 31,0-7-145-31,-1-8-96 15,1-7 0-15,-7-6-425 0,-10-10 81 16,-7 2-8-16,0 2 128 0,0 0 224 16,-15 12 56-16,-1 10 368 15,-1 12 377-15,9 10-137 16,1 11-328-16,-1 9-160 0,8 2-176 31,0 13-224-31,-9 21 152 16,9 16 64-16,0 11 8 0,-7 12 0 15,7 4 48-15,0 2-16 16,0 3 96-16,0-5-24 16,0-10-32-16,0-7 56 0,7-13-120 31,-7-14 168-31,9-12-80 16,-9-8-88-1,8-10 96-15,-8-3 96 0,7 0 568 16,1-16 544-16,9-15-575 15,7-11-537-15,7-5-136 16,1-1-64-16,-8 10-72 0,0 9 64 16,-9 10-40-16,-5 13-56 0,-10 3-24 15,7 3-217-15,-7 0-319 0,7 19 296 16,10 6 240 0,-9 10 120-16,8 3 0 0,-1-6 0 15,9 0-352 1,1-7-448-16,-1-9-72 15,22-13-657-15,-5-3-1223 16,-17 0-4258-16</inkml:trace>
  <inkml:trace contextRef="#ctx0" brushRef="#br0" timeOffset="23706.3773">12796 9251 7401 0,'0'0'2641'0,"0"0"-2049"15,0 0-384-15,0 0-32 32,0 0-88-32,0 0 216 0,-47 74 176 15,38-42-144-15,9 3-184 16,0-5-144-16,0 3 96 0,0-10-48 16,17-8 8-16,0-2-64 0,-3-9 0 15,11-4 72 1,-1-4-72-1,-9-19-88-15,9-5-16 0,-15-5 64 16,-9-1 40-16,0 3 16 16,0 5 272-16,-9 5 88 0,1 4 80 15,-8 11-216-15,16-1-240 0,-8 7-288 16,8 0-952-16,0 0-1184 16,0 10-1713-16</inkml:trace>
  <inkml:trace contextRef="#ctx0" brushRef="#br0" timeOffset="24197.168">12988 8868 9818 0,'0'0'1288'15,"0"0"-1080"-15,0 0-152 16,0 0 248-16,-25 104 280 15,25-50-72-15,0 7-24 0,0 2-96 16,0 4 113-16,0-4-177 16,10-5-152-1,-3-11-72-15,1-6-104 16,8-12 0-16,-1-13-16 16,26-16-721-16,-9 0-711 0,-1-20-2769 15</inkml:trace>
  <inkml:trace contextRef="#ctx0" brushRef="#br0" timeOffset="24621.3195">13308 8880 10882 0,'0'0'1544'16,"0"0"-1032"-1,0 0-504-15,0 0 40 0,0 0-48 16,0 117 144-16,0-63 16 15,0 5 144-15,0-6 32 16,0 1 41-16,7-3-145 0,-7-13-80 16,0-10-48-16,7-5-56 15,-7-14 48-15,8-6-80 16,-8-3 224-16,0 0 928 16,9-9 152-16,-9-13-896 15,8-1-232-15,-8 1-40 16,0 3-32-16,0 6 49 0,0 7 31 15,-17 6-200-15,2 0-72 16,-2 0-32 0,-7 23 15-16,2-2 33 15,5 5 40-15,10 6-72 16,-3-4 40-16,10-6 40 0,0 0-40 16,0-6-152-16,17-6-80 15,7-4-312-15,8-6-384 0,16-10-856 31,-9-15-2017-31,2-3-5873 0</inkml:trace>
  <inkml:trace contextRef="#ctx0" brushRef="#br0" timeOffset="25291.4935">13514 8302 9394 0,'0'0'1624'15,"0"0"-304"1,0 0 184-16,0 0-319 16,0 0-425-16,0 0-320 15,0 0-328-15,0 0-112 0,0-19 0 16,24 13 200-16,15 0 128 16,2-4-128-16,15-2-56 0,0-1-40 31,-10 1-24-31,-5 2-32 15,-9 0-32-15,0 3 144 16,-16 5 64-16,-8-1 24 0,-8 3-104 16,7 0-64-16,-7 0-80 31,8 0-64-31,1 15 56 0,-2 10 8 0,10 10 8 16,-9 17 48-16,-1 1 112 15,0 17-48-15,3 9 81 16,-10 7 15-16,0 6-40 0,0 1-168 15,0-2 128-15,0-2-72 16,0-3-56-16,0-4 40 16,0-2-40-1,0-4 0-15,0-9 64 0,0-4-72 16,7-6 0-16,1-12 0 16,-1-4 8-16,-7-9 8 0,9-11-8 15,-9-7-8-15,0-5 0 16,0-9 0-1,0 0 56-15,-16 0 160 16,-23 0 208-16,-10 0-224 16,-14 0-200-16,0 0-152 0,-10 0-616 15,17 10-1025-15,17-7-2752 0</inkml:trace>
  <inkml:trace contextRef="#ctx0" brushRef="#br0" timeOffset="52485.3808">17577 9845 5033 0,'0'0'4417'0,"0"0"-3561"32,0 0 464-32,0-108-560 15,-15 77-136 1,-9 8 88-16,-8 8-111 0,-8 8-57 15,0 7-200-15,-8 0 40 16,9 22 16-16,-9 17-112 0,16 12-64 16,0 2 40-16,16 8-56 15,16-1-104-15,0-6-16 0,9-6-32 16,13-14 40-16,12-11-40 0,5-14 32 16,9-9 0-16,-9-12 56 15,2-17-16-15,-9-9 8 0,-8 3 657 31,-9-3-9-31,-8 6 104 16,-7 9-112-16,10 11-160 16,-10 9-136-1,0 3-480-15,0 3-48 16,0 26-336-16,-10 19 344 0,3 31 40 16,-1 29 0-16,1 0 16 15,-2-10-16-15,9-12-104 16,0-20-32-16,0 10-24 0,9-2-56 15,-9-11-120-15,0-15 240 16,0-16-8-16,-9-10 16 0,-15-16 88 16,1-6 232-16,-18-6 184 31,10-20-192-31,-1-5-48 16,15-10-32-16,2-4-144 0,15-3-152 0,0-6-424 15,25 1-648-15,45-36-1201 16,3 9-1432-16,-2 7-1032 0</inkml:trace>
  <inkml:trace contextRef="#ctx0" brushRef="#br0" timeOffset="52659.1346">17873 9871 5873 0,'0'0'5185'0,"0"0"-3161"16,0 0 889-16,0 0-969 16,0 0-903-16,0 0-825 0,15-38-216 31,-15 60-96-31,0 10 88 15,0 9 8-15,0 4 0 16,0 2 48-16,0-3-48 0,0 0-112 16,-8-5-849-16,1-7-991 0,0-17-689 15,-3-8-3072-15</inkml:trace>
  <inkml:trace contextRef="#ctx0" brushRef="#br0" timeOffset="52821.8089">17999 9506 5817 0,'0'0'7073'0,"0"0"-6297"0,0 0-776 16,0 0-640-16,0 0-4193 0,0 0-2392 15</inkml:trace>
  <inkml:trace contextRef="#ctx0" brushRef="#br0" timeOffset="53065.6669">18208 9310 9249 0,'0'0'4369'32,"0"0"-1968"-32,0 0-193 15,0 0-1591-15,0 0-617 0,0 0-96 16,0 0 96-16,-9 119 320 15,1-49 72-15,1 6-168 0,-1 10-56 16,-1 3-64-16,1 0-48 16,1-3 32-16,7-10-88 0,-7-6-40 31,-3-10-824-31,10-15-841 16,0-16-1159-16,0-17-2634 0</inkml:trace>
  <inkml:trace contextRef="#ctx0" brushRef="#br0" timeOffset="53231.9808">18016 9918 12050 0,'0'0'3153'0,"0"0"-377"0,0 0-591 16,0 0-1297-16,0 0-624 0,0 0-264 16,0 0-48-1,0 0-48 1,168-47-784-16,-105 34-1009 0,0 4-3032 15</inkml:trace>
  <inkml:trace contextRef="#ctx0" brushRef="#br0" timeOffset="53649.5649">19259 9887 12914 0,'0'0'2217'0,"0"0"63"16,0 0-759-16,0 0-1521 16,0 0-152-16,0 0 47 0,0 0 105 15,7 159 0 1,-7-90 8-16,0 10 89 15,0 5-97-15,0-12-89 0,-7-5-559 16,7-16-840-16,0-7-744 16,-7-19-929-16,7-15-5641 15</inkml:trace>
  <inkml:trace contextRef="#ctx0" brushRef="#br0" timeOffset="53910.1596">19339 9747 12546 0,'0'0'2305'0,"0"0"-89"0,0 0-1128 15,0 0-832-15,0 0-256 0,128-89-120 16,-105 89-168-16,1 23-248 16,-7 11-24-16,-10 8 224 15,-7 6 200-15,0-1 56 0,-7 0 72 31,-18-6-104-31,9-2 104 16,-7-7 8-16,-1-10-64 0,7-6-304 16,17-13-360-16,-7-3-537 15,7 0-295-15</inkml:trace>
  <inkml:trace contextRef="#ctx0" brushRef="#br0" timeOffset="54246.3502">19769 9668 10882 0,'0'0'2568'15,"0"0"-2088"-15,0 0 73 0,0 0-169 16,0 0-120-16,-64 133 56 0,57-92-96 16,-2-2-120-16,9-8 24 0,0-6-56 15,9-5-72-15,6-14-232 31,2-6 64-31,7 0 72 0,-9-13-160 16,9-9 104-16,-7 0 144 16,-2-1 8-16,-6 4 88 0,-2 7 240 15,1 2-88-15,-8 7-136 16,0 0-104-16,7 3-96 16,-7 0-456-16,9 0 96 0,6 6-160 31,2 4-193-31,7-7-135 15,15-3-864-15,-7 0-993 16,0-6-4208-16</inkml:trace>
  <inkml:trace contextRef="#ctx0" brushRef="#br0" timeOffset="54594.179">20096 9664 7945 0,'0'0'2617'16,"0"0"127"-16,0 0-671 0,0 0-729 15,0 0-552-15,0 0-496 16,-41-57-296-16,26 70-120 0,8 9 16 15,-2 4 40-15,1 5 56 16,8 4 0-16,0 0-88 16,17 1 16-16,5-5-184 15,2 1-360-15,1-4-448 16,6 1-80-16,-7-4-185 16,-7-2 217-16,-2-8 392 0,-15 2 432 15,0-5 112-15,0-3 184 16,-7 1 144-1,-25 0 560-15,0-7 32 16,1 3-112-16,-3-6-168 31,12 0-120-31,5 0-168 0,10 0 153 16,7-9 47-16,0-14-368 16,15-6-753-16,9-8 1 0,17-14-376 15,5-32-256-15,3 10-289 16,-10 1-1535-16</inkml:trace>
  <inkml:trace contextRef="#ctx0" brushRef="#br0" timeOffset="54884.7452">20351 9401 9450 0,'0'0'2528'0,"0"0"-47"31,0 0-585-31,0 0-352 0,0 0-415 16,0 0-1129-16,0 0-40 16,0 0-192-16,0 0 183 0,17 77 49 15,-17-11 89-15,0-3 39 0,0-2-40 16,0-4-80-1,0-9 0 1,0-16 40-16,0-11-48 0,7-8 0 16,1-10 0-16,16-3 24 15,0-13-24-15,8-11 0 0,-1-8-264 16,8-4-249-16,-14 9 161 0,-1 0 232 16,-17 15 80-16,2 5 32 15,-1 7-104 1,-8 4-464-16,7 18 232 15,3 6 240-15,-3 4-264 16,25 6-624-16,-1-9-881 0,-6-17-2704 16</inkml:trace>
  <inkml:trace contextRef="#ctx0" brushRef="#br0" timeOffset="56026.5021">21778 9417 11618 0,'0'0'3817'15,"0"0"-2153"-15,0 0-816 16,0 0-848-16,-24 38 0 0,0 0 0 15,-8 9 152-15,0 5-64 16,1-2 40-16,-3-2-8 0,12-4-24 16,5-5-88-16,0-11 56 0,10-9-16 31,7-3-48-31,0-7 0 16,0-2 73-16,0 2-1 0,7 1 72 15,18-3-24-15,-1 2-24 16,7 0-8-16,1 7-88 0,9-3 0 31,-2 2-56-31,2 2-593 16,30-1-727-16,-23-4-1048 0,0-5-2089 15</inkml:trace>
  <inkml:trace contextRef="#ctx0" brushRef="#br0" timeOffset="56513.0205">22184 9233 12546 0,'0'0'2553'0,"0"0"439"16,0 0-1591-16,0 0-1225 16,0 0-176-1,0 0-280-15,0 0 192 0,-8 117 88 16,8-54 16-16,0 11-8 15,0-4 40-15,8-5 8 0,-1 3-48 16,-7-14 8-16,9-10-8 16,-9-9-8-1,8-9-48-15,-8-17-64 16,0-3 104-16,0-6 8 0,0 0 400 16,0-15 424-16,0-11-464 15,0-3-200-15,7-2-88 0,10-4-64 16,-2 6-8-16,9 4-80 31,0 9-144-31,0 3-192 16,1 7-48-16,-1 6-168 0,7 0-265 15,-16 19-71-15,2 13 232 0,-2 6 256 16,-6 3 96-16,-9 3 216 16,0-2 80-16,-9-4 16 31,-6-9 72-31,-2-11 0 0,2-1 120 15,-1-11 16-15,8-6 16 16,1 0 48-16,7-16-200 0,0-13-1088 16,15-2-3689-16</inkml:trace>
  <inkml:trace contextRef="#ctx0" brushRef="#br0" timeOffset="56815.5693">22606 9633 11138 0,'0'0'2664'0,"0"0"-743"15,0 0-1377-15,0 0-544 16,0 0-8 0,0 0 8-16,63 85 0 15,-46-46 8-15,0 2 40 0,-3 0-48 16,-6-2-144-16,-8-9-280 16,9-4 72-16,-9-10 88 0,0-6 80 31,0-7 184-31,0-3 496 15,-9 0 984-15,9-23-728 16,0-5-288-16,0-6-216 0,0-5-248 16,9 1-120-16,15 3-704 0,-1 3-776 31,25 1-593-31,-16 9-1023 16,9 5-5154-16</inkml:trace>
  <inkml:trace contextRef="#ctx0" brushRef="#br0" timeOffset="57449.1003">23060 9645 8121 0,'0'0'3265'0,"0"0"-576"16,0 0-705-16,0 0-896 31,0 0-616-31,0 0-280 0,0 0-144 16,0 0 72-16,-103 61 32 0,79-27 48 15,0 1-32-15,17 1-88 0,-3-5-24 16,10 1-48-16,0-10-8 15,17-6-144 1,7-10-144 0,0-6-264-16,16 0-336 0,-16-15-168 15,0-10 120-15,-9-8 536 0,2 1 400 16,-10 1 72-16,-7 6 464 0,0 2 88 31,0 11-48-31,0 2 32 16,0 10-216-16,0 0-392 15,0 0-792-15,0 0-152 0,0 16 688 16,7-4 152-16,3 5-40 16,5-8 16-16,1-2-96 0,-1-7-64 15,9 0 40-15,1 0-185 32,-1-10-79-32,0-9 368 0,0-3 136 15,-9-1 8-15,9 2 240 16,-7 1 536-16,-2 4 297 15,-8 3-17-15,-7 6-56 0,10 7-432 32,-10 0-568-32,0 0-192 15,0 17 0-15,7 5 136 0,0 0 56 16,3 5 0-16,-3-3 56 16,1-8-48-16,-1 0 0 0,10-9 8 15,0-7 64-15,-10 0 24 0,8 0 64 16,-6-4-40-1,15-5-80 1,-16-1-32-16,7 4-8 0,-6 2-8 16,-2 4-16-1,1 0-120-15,1 0-8 16,6 10 0-16,2 6-656 16,7 6-560-16,-9-5-753 0,2-5-3168 15</inkml:trace>
  <inkml:trace contextRef="#ctx0" brushRef="#br0" timeOffset="58004.3047">23929 9493 11002 0,'0'0'3097'0,"0"0"-897"15,0 0-752-15,0 0-1152 16,0 0-168-16,0 0-8 0,-80 92-112 15,65-48 88-15,5 1-32 32,3-1-16-32,7-2 40 0,0-8-8 15,7-8-80-15,18-7-296 16,-1-16-128-16,7-3-240 16,10-3-424-16,-9-23-136 0,7-12 127 0,-7-6 481 15,-8-6 440 1,0-9 176-1,-7 0 160-15,-2 6 352 0,-6 4 689 16,-2 14 663-16,1 10-328 16,-8 16-535-16,0 5-329 15,0 4-672-15,0 10-200 16,0 18 56-16,0 10 144 16,0 4 0-16,-8 5 8 15,8-2 56-15,0-7-56 0,0-3 0 16,8-7-8-16,-1-9 0 15,10-9-160-15,-10-7 32 16,18-3 80-16,6 0-24 0,-7-19-56 31,1 0-40-31,6 0 112 16,-14 3 48-16,5 0 8 0,-12 10 0 16,-3 3-8-16,1 3 8 15,1 0-248-15,-2 9-17 0,8 10 89 16,-6 10-336-16,6 9-1040 31,10-3-833-31,-9-6-2944 0</inkml:trace>
  <inkml:trace contextRef="#ctx0" brushRef="#br0" timeOffset="58579.129">25212 9518 12802 0,'0'0'2057'16,"0"0"935"-16,0 0-1471 16,0 0-593-16,0 0-384 0,0 0-544 31,0-15-328-31,0 37 120 15,-9 6 192-15,2 11 16 0,-1-5 8 16,1 1-8-16,-3 0 56 16,10-9-40-16,0-8 40 15,0-8-32-15,0-3 48 0,0-7 56 16,10 0 136-16,5-4 48 16,16-15-192-1,1-3-112-15,1-7 8 0,-1 4-16 16,0-4-168-16,-8 13 56 15,0 1 56-15,-17 9 40 16,1 2-32-16,-1 4-104 0,-7 0-344 16,10 19 80-1,-3 3 32-15,10 7-384 16,-10-4-521-16,17 2-407 0,15-9-505 16,-7-6-1631-16,0-8-5546 15</inkml:trace>
  <inkml:trace contextRef="#ctx0" brushRef="#br0" timeOffset="58911.8426">25698 9537 8969 0,'0'0'2353'0,"0"0"55"0,0 0-415 16,0 0-1001-16,0 0-616 0,0 0-240 16,-95 20 64-16,71 8-112 31,0 7 24-31,16-4-40 15,8-1-64-15,0-5 88 0,0-6-64 16,8-7-32-16,16-5-256 16,0-7-144-16,8 0-312 0,-8-4-280 15,7-18 152-15,-16 0 312 32,2-3 504-32,-10 5 24 0,1 5 512 15,-8 1 120-15,0 9 112 0,0 1-176 16,0 4-568-1,0 0-232-15,0 7-392 0,0 2 312 16,9 7-80 0,-1 0-352-16,23-3-417 15,-7-6-1159-15,8-5-2465 0</inkml:trace>
  <inkml:trace contextRef="#ctx0" brushRef="#br0" timeOffset="59609.1849">25945 9585 5633 0,'0'0'4873'0,"0"0"-2641"31,0 0 249-31,0 0-985 16,0 0-672-16,0 0-824 16,0 0-208-16,0 0 112 0,0 0 96 15,-7 60 128-15,7-31-64 0,0-7-8 16,0-6-32-16,0 0 56 31,0-10 8-31,15-6 120 16,1 0-32-16,9 0 0 0,-3-12-176 15,11-11-232-15,-10 5-248 16,1-12 288-16,0 8 88 0,0 3 96 31,-16 7 8-31,-1-1 0 16,-7 13 168-16,0 0-168 0,0 0-64 16,0 7-384-16,0 8 336 0,10 7 104 15,-3 0 0-15,-7 1 0 16,7-7 8-16,10-3 16 15,-2-4-16 1,2-9-40-16,7 0-352 16,0 0-440-16,0-19-8 15,-9 0-41-15,9-4 337 0,-7 1 288 0,-2 0 256 16,-8 9 128-16,-7 4 456 16,0 3 281-16,10 6-385 0,-10 0-480 31,0 0-48-31,0 3-176 15,7 13 168-15,1-1 56 16,8 1-8-16,-8-3-168 0,16 0-224 16,0-7-217-16,0 1-255 0,8-7-616 31,0 0-905-31,-1-10-103 16,1-12 1376-16,-8-1 1120 15,0-8 1296-15,-9-1 240 0,2-3-312 16,0 1 65-16,-17-5-1 15,7 7-40-15,-7 4 201 0,0 9 63 16,0 6-376-16,-7 10-464 31,-10 3-648-31,0 3-24 16,-5 22-120-16,-12 13 112 0,19 7 8 0,-1 7 8 16,8 1 56-16,8-3-64 15,8-5-320-15,33-7-960 0,5-12-1161 16,3-14-7625-16</inkml:trace>
  <inkml:trace contextRef="#ctx0" brushRef="#br0" timeOffset="60195.9399">27084 9140 8281 0,'0'0'4873'15,"0"0"-3704"-15,0 0-73 16,0 0 240-16,0 0-872 0,0 20-32 16,0-1-16-16,9 3 160 15,13-1 41-15,12 6-209 0,-2-5-88 16,7 0-120 0,-8-5-16-16,1-2-8 15,-8-2-32-15,-7 2-64 16,-2-5-24-16,-6 6-48 0,-9-3-8 15,0 5 0-15,0 1 80 16,0 3 16-16,-17 5-88 0,-7 1 80 31,0 0-16-31,2 1 0 16,-3-4-72-16,9-3-64 0,1 1-960 16,-2-7-1185-16,17-7-2528 0</inkml:trace>
  <inkml:trace contextRef="#ctx0" brushRef="#br0" timeOffset="61156.1416">28280 9334 10202 0,'0'0'2152'16,"0"0"297"-16,0 0-833 16,0 0-600-16,0 0-384 0,0 0-440 31,0 0-192-31,-112-13 0 15,81 42 8-15,7 6 0 0,7 6 16 16,2 1-16-16,15 0 40 16,0-8-48-16,7-3-152 31,18-1-192-31,14-18-128 0,2-9-320 16,-2-3-120-16,2-10 176 15,-10-18 184 1,-7-7 384-16,-16-6 168 0,-8 3 552 15,0-1 0-15,0 4 80 16,-17 10-320-16,2 9-312 16,6 7-208-16,2 9-1264 0,-1 0-2345 0,8 0-4785 15</inkml:trace>
  <inkml:trace contextRef="#ctx0" brushRef="#br0" timeOffset="61613.9229">28487 9303 11466 0,'0'0'3217'16,"0"0"-337"-16,0 0-1231 0,0 0-913 16,0 0-504-16,0 0-216 15,87-16 32-15,-55 32-96 32,1 6 32-32,-1 10 8 0,-8 5 8 15,8 2 0-15,-18 6-72 16,3-8-320-16,-17 1-112 0,0-6-153 15,0-4 17-15,-17-8 320 16,3-8 120-16,-3-8 200 16,2-4 16-16,-2 0 440 0,10-13 152 31,-3-13 65-31,10-2-201 0,0-10-192 16,10-3-120-16,5-4-160 15,16 4-88-15,10 3-104 0,-2 3 24 16,2 6 72-16,-2 7-56 15,10 3-64-15,-10 6 72 16,-8 7 64 0,1 6-24-16,-8 0-57 15,-7 6-39-15,-10 11-32 0,1 8 88 16,-8-3 16-16,0 6 80 16,0-6 40-1,0 1 0-15,0-4-424 16,-8-3-960-16,8-10-576 0,-7-6-873 15,-1 0-3472-15</inkml:trace>
  <inkml:trace contextRef="#ctx0" brushRef="#br0" timeOffset="61774.8238">29140 9004 12258 0,'0'0'2041'15,"0"0"-225"-15,0 0-1816 16,0 0-896-16,0 0-1929 0,0 0-183 0</inkml:trace>
  <inkml:trace contextRef="#ctx0" brushRef="#br0" timeOffset="62477.1683">29474 9229 4240 0,'0'0'8602'16,"0"0"-6089"-1,0 0-329-15,0 0-1128 16,0 0-367-16,0 0-153 15,0 0-240-15,0 0-248 16,0 0-48-16,-55-19-48 0,30 35-120 16,3 7 72-16,-2 8 56 0,15 1 32 31,1 3 8-31,8-7-64 16,0 1-160-16,8-11 72 15,16-1-168-15,0-11 120 0,17-6-233 16,-9 0-135-16,-1 0-32 31,-7-16 296-31,1-3 256 0,-11 3 48 16,-6 1 504-16,1 5 416 15,-9 4-95-15,0 3-273 16,0 3-552-16,0 0-176 0,0 19-384 16,0 12 472-16,0 14 72 0,0 10 16 15,0-2 0-15,0 6-120 16,0 0-57-1,0 0-135-15,8-5-176 16,-8-6-208-16,0-7-64 16,0-9 104-16,0-10 296 0,-8-9 160 15,-9-13 200-15,-7 0 336 0,0-3 880 16,9-26-80 0,8-2-200-16,-3-11-175 15,10-5-361-15,10-4-176 16,12 0-216-16,19 4 0 15,7-1-8-15,8 7-72 0,-9-4-280 32,9 11-88-32,-8-2-121 15,-9 8 113-15,2 5 304 0,-17 4 144 16,-9 10-8-16,2 0 8 16,-17 9 0-16,0 0-24 15,0 0-728-15,0 0-576 0,7 15 424 16,-7-2-857-16,0 0-1359 0</inkml:trace>
  <inkml:trace contextRef="#ctx0" brushRef="#br0" timeOffset="62660.3832">30105 9022 11498 0,'0'0'1496'16,"0"0"-1496"-16,0 0-1216 0,0 0-1769 16,0 0-3832-16</inkml:trace>
  <inkml:trace contextRef="#ctx0" brushRef="#br0" timeOffset="62979.0543">30217 9192 3104 0,'0'0'5225'16,"0"0"-3672"-16,0 0 399 16,0 0-624-16,0 0-183 0,24 129-161 15,-17-97-328-15,1 0-120 16,-1-4-128-16,-7-8-144 0,10-2 8 16,-10-11-48-16,0-4-16 15,0-3 176-15,0 0 857 31,7 0 175-31,0-12-352 0,10-15-672 16,7-3-392-16,8-5 0 16,7-7-144-16,2 7-344 0,-9 10 152 15,-8 3 216-15,-9 11 64 32,-8 11-40-32,2 0-336 0,-1 17-152 15,-8 12 264-15,7 6-72 0,18 12-1025 16,-1-5-823-16,0-14-3217 15</inkml:trace>
  <inkml:trace contextRef="#ctx0" brushRef="#br0" timeOffset="63766.2513">29953 9242 10666 0,'0'0'3048'16,"0"0"-719"-16,0 0-937 31,0 0-944-31,0 0-448 0,0 0-112 16,0 0 112-16,0 0 48 0,0 0 88 15,0 102 120-15,-8-71 64 0,8 1-240 16,-7-3 41-1,7-1-33 1,0-2-88-16,24-6-569 16,8-5-1263-16,7-12-3033 0</inkml:trace>
  <inkml:trace contextRef="#ctx0" brushRef="#br0" timeOffset="66150.6943">27945 9957 544 0,'0'0'4769'31,"0"0"-4169"-31,0 0-600 15,0 0-184-15,0 0-424 16,0 0 448-16,-17 37-377 0,49-30-775 16,41-7 464-16,-1 0 400 0,-16 0-528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36:13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26805 5975 6425 0,'0'0'2136'15,"0"0"-47"-15,9-108-473 16,-9 61-280-16,0 5-439 0,0 2 31 31,0 4 8-31,0 4-72 16,0 10-56-16,0 3 369 0,0 10-641 0,0 2-320 16,0 7-216-16,0 0-192 15,0 7-336-15,-9 12 208 16,1 9 208-16,1 10 104 15,-1 0-32 1,-1 13 40-16,-6 0 8 16,6 9 112-16,2 7-24 0,-1 6-16 0,1 0-16 15,-10 3-16-15,0 0-40 16,2-3 56-16,8-6-16 16,-17-10 0-1,14-9-40-15,-5-7-8 16,-1-16-88-16,1-6-80 15,6-9-88-15,9-10 256 0,-8 0 232 16,8-13 48-16,0-12-216 16,0-4 16-16,0-5-80 0,17-2-16 31,7 4-32-31,-2 1-96 16,3 2-104-16,6 4 72 0,-7 7-49 15,8 1-559-15,-8 5-512 16,8 5-416-16,9 4-601 15,-17 3-976-15,8 0-5536 0</inkml:trace>
  <inkml:trace contextRef="#ctx0" brushRef="#br0" timeOffset="601.7357">26662 6194 9618 0,'0'0'2808'16,"0"0"-415"-16,0 0-505 0,0 0-696 15,0 0-376 1,0 0-399-1,0 0-217-15,0 0-120 16,-8-3-80-16,8 3 0 0,17 6 0 16,14 1 176-16,9 2 16 0,8 0-32 15,8-2-128 1,0-3-32-16,-8 2-832 16,6-6-897-16,-6 0-711 15,-16 0-1449-15,-1 0-576 16</inkml:trace>
  <inkml:trace contextRef="#ctx0" brushRef="#br0" timeOffset="835.1641">27132 6239 5905 0,'0'0'6073'0,"0"0"-3536"15,0 0-281-15,0 0-960 0,0 0-728 31,0 0-496-31,0 0-72 16,0 6-320-16,8 10 160 16,-8 6 160-16,9 4 0 0,-9 3 8 15,0-1-8-15,7-3-216 16,-7-3-680-16,0 4-712 0,0-11-729 16,0-5-2008-1</inkml:trace>
  <inkml:trace contextRef="#ctx0" brushRef="#br0" timeOffset="1008.652">27220 6061 12226 0,'0'0'2849'15,"0"0"-1345"1,0 0-1504-16,0 0-376 15,0 0-1969-15,0 0-31 0,0 0-2257 16</inkml:trace>
  <inkml:trace contextRef="#ctx0" brushRef="#br0" timeOffset="1208.7435">27411 6143 6937 0,'0'0'4905'31,"0"0"-3393"-31,0 0-495 15,0 0-737-15,0 0-144 16,0 0 120-16,0 0 80 0,32 105-120 16,-25-76-64-16,10 0-72 15,-2-4-80-15,-6 0-128 0,-1-6-848 16,8-6-585 0,-1-4-399-16,-7-9-761 15</inkml:trace>
  <inkml:trace contextRef="#ctx0" brushRef="#br0" timeOffset="1375.9271">27594 6222 3120 0,'0'0'7426'15,"0"0"-5450"-15,0 0-191 0,0 0-1273 16,0 0-512-16,0 0-80 16,-47 39 0-16,23-7 80 0,-17 9 8 15,9 0-8-15,-7 13-432 16,8-13-1409-1,6-9-6033-15</inkml:trace>
  <inkml:trace contextRef="#ctx0" brushRef="#br0" timeOffset="3134.316">27770 5918 9690 0,'0'0'2384'0,"0"0"-1160"0,0 0-760 16,0 0-464-16,0 0-144 16,0 0 128-16,0 50 16 15,0-18 128-15,0 7 80 0,0 2 1 16,0 3-9-16,0 0-104 16,0 4 16-1,0-3-96-15,0 0 64 0,0-8-8 16,0-2-72-16,0-3-376 15,0-9-873-15,0-4-895 16,0-10-1145-16</inkml:trace>
  <inkml:trace contextRef="#ctx0" brushRef="#br0" timeOffset="3827.5828">28807 6168 11946 0,'0'0'3153'0,"0"0"-297"0,0 0-1327 16,0 0-889-16,0 0-624 15,0 0-16-15,0 0-392 16,-17 17 304-16,17 8 88 0,0 7 8 16,-8-1 48-16,8 2-56 31,-9-8-384-31,2 3-665 0,-1-6-503 0,8-6-864 16,-7-9-1553-16</inkml:trace>
  <inkml:trace contextRef="#ctx0" brushRef="#br0" timeOffset="3990.397">28829 5963 12162 0,'0'0'2241'0,"0"0"-273"16,0 0-1840-16,0 0-128 0,0 0-2368 31,0 0 327-31,0 0-223 15,0 0-3378-15</inkml:trace>
  <inkml:trace contextRef="#ctx0" brushRef="#br0" timeOffset="4362.6748">28829 5963 6953 0,'104'123'5169'16,"-104"-120"-3208"-16,0 0-569 0,0 1-888 15,0 2-504-15,8 10 8 16,8 4 128-16,-8 5 136 15,8 0 40-15,-8 0-64 0,-1 1-64 16,3-4-64-16,-3-6-112 31,-7 0 64-31,8-3 0 0,-8-8-64 0,0-1 0 16,0-1 56-16,0-3 88 16,0 0 104-16,0 0 256 15,16-12 313-15,-8-11-825 0,8-6-40 16,-1 4-889-1,10 0 257 1,-1 6 360-16,-17 6 0 0,10 7 168 16,-10 3-88-16,-7 3-112 0,0 0-696 15,8 15 688-15,-8 4 232 16,9 0-8-16,-1 4-184 0,-8-8-601 31,14-2-511-31,3-3-592 16,-9-7-2185-16</inkml:trace>
  <inkml:trace contextRef="#ctx0" brushRef="#br0" timeOffset="4743.2171">29523 5943 5761 0,'0'0'5345'15,"0"0"-3945"-15,0 0-200 32,0 0-831-32,0 0-321 15,0 0-48-15,0 0-40 0,0 0-41 16,0 0-15-16,-95 42 88 0,95-33-8 16,0 1 16-16,0 2 0 0,0 1 16 15,0 0 80 1,15-1 1-1,9 1 15-15,8 3-40 16,-8 0-72-16,7 0-112 0,-6 3-641 16,-9 0-111-16,-1 3-120 0,-7-6 192 15,-8-3 296-15,0-4 336 16,-15-2 160 0,-17-5 752-16,1-2-88 15,-3 0-272-15,12 0-152 16,-2 0-64-16,14 0-176 0,10-12-1256 15</inkml:trace>
  <inkml:trace contextRef="#ctx0" brushRef="#br0" timeOffset="5191.7602">29739 5975 9458 0,'0'0'4176'0,"0"0"-2647"0,0 0-465 16,0 0-1064-16,0 0-144 31,0 0-104-31,0 0 152 16,0 0 96-16,0 45-8 0,7-39-8 15,1 1 8-15,-8-5 8 16,9-2 72-16,-2 0 320 0,1 0 104 16,8-2-152-16,-8-5-64 15,-1 1 64 1,1 2 96-16,-8 4-144 15,0 0-296-15,9 0-248 0,-1 17-40 16,-1 14 80-16,2 7 40 0,-1 13-112 16,-1 3-168-16,-7 9 112 15,8-2-200-15,-8-1 72 0,9 1-56 32,-9-11 168-32,0-6-8 15,0-9 135-15,-9-9 97 0,1-11-24 16,-7-4 152-16,-1-11 352 15,-1 0 577-15,2-7 87 0,-2-15-392 32,10-4-320-32,7-2-304 15,0-7-552-15,0-3-296 0,31-17-705 16,1 8-1055-16,0 3-2737 0</inkml:trace>
  <inkml:trace contextRef="#ctx0" brushRef="#br0" timeOffset="5535.0674">30113 6067 8225 0,'0'0'2729'15,"0"0"-297"-15,0 0-1167 0,7-3-1089 16,-7 3-176-16,0 9-152 16,0 10 152-16,0 4 0 0,0 0 184 15,0 2 16-15,0-3-24 16,0-7-96-16,0 1-16 0,0-6 8 15,0-7 88-15,0 1-56 16,0-4 160-16,9 0 344 0,-1 0 624 16,7-11-696-1,1-4-360-15,9 2-176 16,-11 0-128-16,-4 0-40 16,-3 8 112-16,-7 1-16 0,0 4-72 15,8 0-296-15,1 0-688 16,-9 7 360-16,7 5 272 0,8 4-320 31,-5-3-289-31,4-4-463 16,3-3-544-16,7-6-4898 0</inkml:trace>
  <inkml:trace contextRef="#ctx0" brushRef="#br0" timeOffset="5782.0622">30567 5924 5473 0,'0'0'6713'0,"0"0"-4472"16,0 0-217-16,0 0-1160 0,0 0-864 15,0 0-48-15,0 0 24 16,-120 70 24 0,89-29 64-16,7 4-48 15,7-4-8-15,9-6 48 0,8-6-40 16,0-4-8-16,8-6-8 15,24-9 0-15,1-4-232 16,38-6-1048-16,-15 0-1329 16,-8-12-3616-1</inkml:trace>
  <inkml:trace contextRef="#ctx0" brushRef="#br0" timeOffset="6694.1017">26790 7328 11282 0,'0'0'2993'0,"0"0"-601"15,0 0-1264-15,0 0-1128 0,0 0-232 16,0 0 80-16,0 60 136 15,0-24 16-15,0-2 0 16,0-3 8-16,0 1 40 0,0-6 16 31,7-10 8-31,1-7-56 16,1-9 56-16,6 0 128 0,2-3 120 0,7-16-120 16,0-3-120-16,-2 0-64 15,-5 2 32-15,0 5-40 16,-10 2 0-16,1 7 0 15,-1 2-8 1,-7 4-136-16,10 0-336 16,-3 0-24-16,8 10 240 0,2 3-192 0,-1-4 128 15,7 0-40-15,10-2 232 16,-11-4 80-16,12-3-104 16,-2 0-200-1,-18-3 160-15,3-16 192 16,-9-4 144-16,-8-2 232 15,0 0-16 1,0 3 72-16,0 3 88 16,-8 6-240-16,-9 6-280 15,3 7-280-15,-3 0-1232 0,9 0-657 16,1 13-1079-16,7-4-6258 0</inkml:trace>
  <inkml:trace contextRef="#ctx0" brushRef="#br0" timeOffset="6895.0716">27467 7318 12722 0,'0'0'2617'0,"0"0"-489"16,0 0-1344-16,0 0-784 0,0 0-368 16,0 0 152-16,0 0 208 15,0 67 8-15,-7-35 0 16,7-8-128-1,-10 6-568-15,10-8-448 16,0-3-697-16,0-7-975 0,0-12-5186 16</inkml:trace>
  <inkml:trace contextRef="#ctx0" brushRef="#br0" timeOffset="7045.8306">27530 7061 9826 0,'0'0'1920'16,"0"0"-1656"-16,0 0-264 16,0 0-3153-1,0 0-975-15</inkml:trace>
  <inkml:trace contextRef="#ctx0" brushRef="#br0" timeOffset="7272.7676">27715 6867 6385 0,'0'0'7409'15,"0"0"-4856"-15,0 0-785 0,0 0-1408 16,0 0-360-16,0 0-408 0,0 44 296 16,7 1 112-16,-7 6-8 15,7 9 8 1,-7 4 0-16,10-4 8 15,-3 1-8-15,-7-7-584 16,8-1-976-16,-8-11-913 0,7-14-2248 16</inkml:trace>
  <inkml:trace contextRef="#ctx0" brushRef="#br0" timeOffset="7726.1525">27666 7254 12642 0,'0'0'2569'0,"0"0"-833"15,0 0-1120-15,0 0-616 0,0 0-216 32,0 0 16-32,143-21-104 15,-87 12-144-15,0-11-8 16,-8 1 8-16,-9-7 192 0,-14 1 168 16,-1-3 88-16,-17-4 272 15,1 6 304-15,-8 2 0 0,0 7 280 31,0 7-96-31,0 7-215 32,0 3-545-32,0 3-201 15,0 24-143-15,-8 7 280 0,1 4 64 16,-1 2 8-16,8 6-8 16,0-11 8-16,0-7 40 0,0-6 0 0,0-12 16 15,8-4 8-15,7-3-8 16,1-3 160-16,1 0 73 15,15-15-49-15,-8-8-120 0,8-1-32 16,-8 1-48-16,-9 4-40 16,-8 5-8-16,2 11-16 15,-1 3-104-15,-1 0-376 16,-7 13-393-16,10 16 497 16,-10 3-16-16,7 6-336 15,25 6-536-15,-8-6-1121 0,8-12-2192 16</inkml:trace>
  <inkml:trace contextRef="#ctx0" brushRef="#br0" timeOffset="8351.3964">28758 7191 10506 0,'0'0'5945'0,"0"0"-5273"0,0 0-672 16,0 0-24 0,0 0-208-16,0 0 224 15,0 0 8-15,0 105 0 16,0-80 64-16,0-6-16 0,8-3 0 15,-8-7-32-15,7-2 64 16,-7-4 32-16,0-3 176 16,9 0 937-1,-9-7 175-15,8-11-856 0,9-11-352 16,-3 4-144-16,-6-4-48 16,9 3 0-16,-10 9 0 0,1 6-8 15,1 5-64-15,-9 6-136 16,7 0-96 15,1 6-128-31,1 10 312 16,-2 7 56-16,8-1 64 15,-5-3 8-15,5-6-8 0,-6-1 0 16,-2-2 8-16,8-7 40 16,2 0 16-16,0-3 32 0,-2 0 64 15,1-6-40-15,8-10-8 16,-1 0-16-16,1-6-80 15,-7 0 0-15,7 5 40 0,-17 2-40 16,1 5-8-16,1 7 32 16,-9 3-40-16,0 0-152 0,8 0-192 31,-1 17 176-31,-7 0 88 0,17 6-256 16,-2-1-609-16,1-2-215 15,23-2-648-15,2-6-369 0,-2-5-2480 16</inkml:trace>
  <inkml:trace contextRef="#ctx0" brushRef="#br0" timeOffset="9031.103">29540 7150 10962 0,'0'0'3129'0,"0"0"-977"0,0 0-464 16,0 0-976-16,0 0-615 15,-73 3-97 1,41 29-49-16,8 3 33 15,0 3-40-15,9-7 56 16,6-2 0-16,9-4 0 0,0-9-8 16,0-3-48-16,9-7-24 15,6-2 32-15,9-4 48 0,0-4 0 32,1-15 0-32,-1 0-8 15,-9-3 8-15,-8 0 8 16,2 3 40-16,-1 6 152 0,-8 7 145 15,0 0-1-15,0 6-320 16,0 0-24-16,0 0-560 31,7 0-481-31,-7 12 329 0,17-2 32 16,-2-1-256-16,9-3-24 0,0 1-257 16,8-7-431-16,0 0-641 0,8 0-1727 15,-15-19 207-15,6-4 3809 16,-16-5 3193-1,2-3-25 1,-10-5-471-16,-7 8-209 0,8 3-175 16,-8 8-209-16,0 5-799 15,0 6-569-15,0 6-384 0,-8 0-352 0,-7 0-192 16,-1 18 24-16,1 8 96 16,6 2-8-16,-6 4 8 15,15 3-80 1,0-6-120-16,0-1-17 15,0-6 1-15,15 1-96 0,9-1-208 16,0-3-424-16,0-7 0 16,0 5 88-16,-9-8 79 31,-7 1 345-31,1-4 48 0,-9-3 168 16,0 4 48-16,-9-4 240 15,-23-3 104-15,8 4 136 0,-8-2-88 16,1-2-56-16,6 0-64 15,18 0-32-15,7 0-464 32,0-9-872-32,0-11-7026 0</inkml:trace>
  <inkml:trace contextRef="#ctx0" brushRef="#br0" timeOffset="9265.725">30081 6753 13530 0,'0'0'3057'16,"0"0"-320"-16,0 0-1177 16,0 0-728-16,0 0-832 0,0 0 0 0,0 0-424 15,-17 25 376-15,2 20 48 32,6 12 0-32,2 3 8 15,-1 10 40-15,8-3-48 0,0-4 0 16,0-6-152-16,0-2-688 15,0-18-648-15,0-2-1097 0,0-9-1384 16,0-17-2024-16</inkml:trace>
  <inkml:trace contextRef="#ctx0" brushRef="#br0" timeOffset="9830.391">29873 7289 5537 0,'0'0'7305'15,"0"0"-5408"-15,0 0 303 31,0 0-808-31,0 0-631 16,0 0-401-16,0 0-360 0,72-31-8 16,-23 14-72-16,-3 0 64 15,2-3-80-15,1-6 88 0,-1-5-80 16,-16-1 88-16,-1-6-8 0,-16 0 8 16,2 6-8-1,-17 0-80 1,0 7 88-16,0 9 80 0,-17 6-80 15,2 10-48-15,-16 0-176 16,7 16 104-16,-8 12-1 0,8 11 65 16,7-1 56-16,10 6-64 15,7-2 64 1,7-5 64-16,25-4 32 16,1-8-96-16,14-10-80 0,1-11-432 15,0-4-208-15,-1-4-176 16,-6-17 152-16,-10-2 480 0,-6-2 264 15,-18 6 784-15,-7 2 512 32,8 9-200-32,-8 1-407 0,0 7-337 15,0 0-352-15,0 0-472 16,0 13-313-16,0 6 561 0,9 3 112 16,-9 0-40-16,7-6-32 15,8 0-8-15,2-4 64 31,-10-1 56-31,3-5 56 0,-3 0 8 16,8 1-96-16,-6-1-16 16,-9 6-8-16,8 1 24 0,-8 3-88 15,0 2-392-15,16 2-352 0,-8-4-993 16,-1-6-2944-16</inkml:trace>
  <inkml:trace contextRef="#ctx0" brushRef="#br0" timeOffset="9963.7047">30797 7312 11602 0,'0'0'2256'0,"0"0"-2256"16,0 0-1376-16,0 0-5633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39:10.1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12342 4210 7633 0,'-7'0'1488'0,"-1"0"-319"15,-1 0 135-15,1-7-304 0,1 7 32 16,-1-3-47-16,8-1-153 16,-9 4-48-16,9-2-112 15,-7 2 152-15,7 0-8 0,0 0-303 16,0 0-393-16,0 0-96 16,0 0-24-16,0 0-120 0,0 0 24 31,7 0-48-31,17 0 144 15,25 0 72-15,7 0 176 16,31 0-48-16,0 0-64 0,8 0 0 16,-5-3-128-16,-12-7 112 15,-13 4-112-15,-26-1-8 0,-7 5-72 16,-23-2-128 0,-9 1 32-16,0 3-304 15,0 0-361-15,-17 0-663 16,-7 0-2425-16,0 0-960 0</inkml:trace>
  <inkml:trace contextRef="#ctx0" brushRef="#br0" timeOffset="492.7683">12446 3924 10042 0,'0'0'2080'31,"0"0"-408"-31,0 0-455 16,0 0-337-16,0 0-496 15,0 0-296-15,0 0-88 0,0 0-296 16,0 0 8-16,-17 10 192 16,-5 12 96-16,-2 10 96 0,-17 3 88 31,2 3 72-31,-2 3 120 0,2-3-224 16,0-3 24-1,5 0-112 1,3-7-56-16,16-2 8 0,-2-4-8 15,10-6 32-15,7 0-40 16,0-3-48-16,0-4 48 0,24 0 128 0,0 4 24 16,8-3 160-16,-1-1 16 15,8 4-104-15,2-4-112 16,-2 4-112-16,-7 0 0 0,0 0-560 16,1 18-736-16,-1-5-904 15,-17-4-1049-15</inkml:trace>
  <inkml:trace contextRef="#ctx0" brushRef="#br0" timeOffset="7168.916">5888 6315 592 0,'0'0'5761'16,"0"0"-4281"-16,0-4-592 0,0 2 17 16,-7-1-185-16,7 3 8 15,0 0-136 1,0 0-80-16,0 0-112 16,0 0-160-16,0 0 80 15,-10 0-192-15,10 0 48 0,0 0-24 16,0 0-72-16,0 0-80 15,0 0-48-15,0 0-80 0,0 0-8 32,0 0 136-32,17 9 32 15,-2-3-24-15,2 4 32 0,22 2 480 16,2-2-199-16,15 3-17 16,7-7-128-16,0 3 8 15,17-2-80-15,8 2-88 0,-8-6 64 31,7 4 24-31,-7-4-32 16,0 0-72-16,-9 4 0 0,-15-5 0 31,-1 5-16-31,1-1 16 0,-7 0-16 16,-1 1 16-16,-2-1 0 16,3-2 0-16,7-1 0 0,7-3 16 15,9 0 0-15,8 0 32 16,8 0-48-16,-1 0 8 0,1-3-8 15,-1-3 0-15,-7 6 0 16,-7 0-72 0,-10 0-32-1,-7 0 40-15,7-4 56 0,-7 1-48 0,0 3 48 16,-1 0 0-16,1-4-8 16,0 4 8-16,7-6 0 0,2 4 0 15,6-5 8-15,2 3 0 16,-3 2 8-16,3-5-8 15,7 4 0 1,-9-3-8-16,9 2 8 16,-8 1 0-16,-1 0-8 0,1 0 8 15,-1 0-8-15,9 0 8 16,-7-1 0-16,5-2 0 16,-6-1 0-16,8 5 0 0,-9-5 0 31,9 4 0-31,-17 0 0 15,10 0-8-15,-1 3 8 0,-1 0 8 16,-8 0-8-16,3 0 8 16,-11 0-8-16,9 0 0 15,-9 0 0 1,1 0 0-16,0 0 0 0,0 0 0 16,0 0 0-16,-1 0 0 15,9 0-8-15,-1 0 0 16,-7 0 8-16,9 0 8 0,-2 0-8 15,0 0 0-15,-7 0 0 16,7 0 0-16,3 0 0 16,-3 0 0-16,0 0 0 15,0 0 0 1,2 0 0-16,-1 0 0 0,-1 3 0 16,10 3 0-16,-3-2 8 0,10 1-8 15,-7-1 0-15,14 2-8 16,-7 1 8-1,8-1 0-15,-1 0-8 32,1 1 0-32,-1-1 8 15,0 4-8-15,1-4-64 0,9 1 16 16,-3-1 8-16,-6 0 24 16,9 1 24-16,-2-1-8 0,-8-3 0 15,10 3 0-15,-10-3 0 16,8 0 8-16,-15 1 0 15,0-1-8-15,-9-3 8 0,-6 3-8 16,-9-3 8-16,-10 0 0 16,-5 0 256-16,-17 0 144 0,-1 0 160 31,1 0-32-31,-15 0 96 16,6 0-248-16,-8-3-72 0,-7 3-96 15,0 0-72-15,10 0-88 0,-10 0-8 16,0 0-40-16,0 0-312 15,0 0-912-15,-17 0-480 16,-7 0 15 0,9 0-3168-16</inkml:trace>
  <inkml:trace contextRef="#ctx0" brushRef="#br0" timeOffset="9350.4074">22805 6121 8529 0,'0'0'1993'16,"0"0"-737"-16,0 0 464 15,0 0-759-15,0 0-353 16,0 0 80-1,0 0 0-15,0 0-264 16,0 3 120-16,0-3 24 0,7 0-168 31,18 4-64-31,6-1-39 16,25 0 7-16,17-3-32 16,31 4-56-16,39-2 8 0,39 1-104 15,10-3-48-15,0 3 48 16,-18 4-56-16,-30-4-56 0,-33 4-8 15,-23-4 8-15,-23-1-8 16,-26 2-48-16,0-1 40 16,-6-3 8-16,7 0 0 0,-33 3 16 15,2-3 64 1,-1 0-80-16,-8 0-104 16,0 7-976-16,0-1-3105 0,-8-3-624 15</inkml:trace>
  <inkml:trace contextRef="#ctx0" brushRef="#br0" timeOffset="295015.7291">19132 3918 10242 0,'0'0'4057'16,"0"0"-2513"-16,0 0-56 0,0 0-576 15,0 0-600-15,0 0-312 16,0 0-96-16,-104 28 40 0,80 17 56 16,9 6 104-16,6-1 169 15,1 1-81 1,8-3-96-16,0-7 8 15,25-9-24-15,6-4 8 16,8-15 16-16,10-10-80 0,7-3-24 16,-1-19-368-16,-6-18-201 15,-18-15 169-15,-16-5 232 0,-5-6 168 32,-10-1 192-32,-10 7 208 15,-5 10 41-15,-9 12-273 16,0 19-168-16,-8 16-489 0,8 12-1695 15,9 14-1857-15</inkml:trace>
  <inkml:trace contextRef="#ctx0" brushRef="#br0" timeOffset="295396.9139">19434 4057 2832 0,'0'0'8410'16,"0"0"-5634"-16,0 0-623 0,0 0-473 15,0 0-703-15,0 0-545 16,33 0-216-16,6 0-24 0,25 0 8 16,32 0-104-16,31-3 8 31,25-9-88-31,-1-1-8 0,-32 3 8 16,-39 4-16-16,-31 6-568 15,-3-3-433-15,-5 3-559 0,-17 0-432 16,-9 0-377-16,-15 0-271 15,-7 0-41-15,-10 0-2560 0</inkml:trace>
  <inkml:trace contextRef="#ctx0" brushRef="#br0" timeOffset="295809.0912">20478 3905 8545 0,'0'0'2569'0,"0"0"-929"0,0 0-71 32,0 0-753-32,0 0-560 15,0 0-248-15,0 0-8 0,0 0 16 16,-79 57 264-16,63-19 16 15,1 4 40-15,15-4-48 0,0 0-72 16,0-7-112-16,15-2 0 31,9-11-40-31,7-7-64 0,9-8-24 16,0-3-504-16,0-10-504 16,-9-19 328-16,-14-8 704 0,0-8 48 15,-17 1 704-15,0-1 288 16,0 7-88-16,-25 10-264 31,9 12-656-31,-8 10-32 0,-1 6-1064 16,10 15-1208-16,8 1-2377 0</inkml:trace>
  <inkml:trace contextRef="#ctx0" brushRef="#br0" timeOffset="296152.1418">20701 4084 11146 0,'0'0'4161'0,"0"0"-2225"0,0 0-351 16,0 0-721 0,0 0-360-16,0 0-160 15,0 0-168-15,-8 0-80 16,8 0-48-16,8 0-48 0,16 0-24 15,24 0 24-15,8 0 80 32,24 0-72-32,8 0 64 0,31 0-64 15,-8 0-8-15,-14 0-192 16,-2 0-200-16,-32 0-296 0,-7 0 72 16,-24 0 256-16,-16 0 231 15,-16 0 121-15,0-4 0 31,0-3-840-31,-7 1-1104 0,-10-4-505 16,0 7-2512-16</inkml:trace>
  <inkml:trace contextRef="#ctx0" brushRef="#br0" timeOffset="296530.3472">21611 3968 9057 0,'0'0'3161'16,"0"0"-1120"-1,0 0-873-15,0 0-736 16,0 0-432-16,0 0-72 0,0 0-32 16,0 0 24-16,-88 86 80 15,79-54 136-15,9 3 56 0,0-3-40 16,0-4 8-16,9 1-8 31,13-7-48-31,12-6-64 0,5-7-40 16,9-5-272-16,-9-4-632 15,10-4-168-15,-18-11 1032 16,-6-14 40-16,-18-6 1528 0,-7-3-64 16,0-3-96-16,-15-1-319 31,-9 8-337-31,-17 7-592 0,2 19-120 15,-24 8-632-15,14 3-1929 16,8 16-4200-16</inkml:trace>
  <inkml:trace contextRef="#ctx0" brushRef="#br0" timeOffset="298217.4202">21778 4029 10642 0,'0'0'2832'15,"0"0"-1191"-15,0 0-249 0,0 0-624 16,0 0-400-16,0 0-48 31,0 0-16-31,0 0 72 0,0 0 33 16,0 0 39-16,0 0-40 16,0 0 64-16,0 0-16 0,0 0-136 15,7-6-56-15,10-4-32 16,15-12 8-16,7-5-152 31,17-7-24-31,7-7-56 0,9-3-8 16,-1-1 8-16,2-2-8 15,-10 6-72-15,-7 2 56 0,-8 11 16 0,-16-1 0 16,-15 7 8-16,-3 9 0 16,-6 3 8-1,1 7 32 1,-9-3-48-16,0 6-16 15,0 0-104 1,0 0-56-16,0 0-112 16,0 0-72-16,0 0-184 0,0 0-40 15,0 0-344-15,0 0-457 0,0 0-527 16,0 4-177-16,8-2-943 16</inkml:trace>
  <inkml:trace contextRef="#ctx0" brushRef="#br0" timeOffset="298586.0997">22654 3451 10626 0,'0'0'2944'16,"0"0"-1479"-16,0 0-833 15,0 0-632-15,0 0 0 31,0 0-104-31,-72 38 88 0,57-13-88 16,-2 4 32-16,10 3 64 16,-1-1 8-16,8 1-8 0,0-3 8 15,0-4 0-15,8-9 8 16,16-3 56-16,0-13-8 16,8 0-56-1,7-7-168-15,-15-21 40 0,0-4 128 16,-9-3 152-16,-15-3 504 15,0 3 176-15,0 1 96 0,0 8 57 16,-8 4-521-16,-6 6-360 0,4 9-104 16,3 7-985-16,-1 0-1391 15,-1 10-593 1,9 3-2968-16</inkml:trace>
  <inkml:trace contextRef="#ctx0" brushRef="#br0" timeOffset="298917.4659">22797 3482 3488 0,'0'0'5970'0,"0"0"-4298"0,0 0-792 16,0 0-192-16,0 0-480 16,0 0-152-16,0 0 16 15,8 4 616-15,16 3 601 0,15-5-233 0,10 4-472 16,14-6-288-16,9 0-136 16,1 0-48-16,-2 0-56 0,-8 0-56 15,-7 0-192-15,-25-6-328 16,3 4 104-16,-27-5 48 15,1 3 16-15,-8 2-160 0,0-5-921 16,-8 4-1607-16</inkml:trace>
  <inkml:trace contextRef="#ctx0" brushRef="#br0" timeOffset="299493.9727">23426 3396 9570 0,'0'0'2632'16,"0"0"-896"-16,0 0-591 0,0 0-721 15,0 0-424 1,0 0-144 0,0 0-112-16,0 0 184 0,0 0 32 0,0 0 40 15,-39 86 16-15,32-54 64 16,7 0 0-16,0-3-16 16,0 2 48-16,0-9-24 0,7-2 16 15,8-4 8-15,9-10-40 16,-7-6 56-1,7 0 8-15,8-13-8 16,-8-12-40-16,0-7-8 16,-9 0-80-16,-7-2 64 0,-8 5-64 15,0 4 80-15,0 6-72 32,-15 6-8-32,-17 10-688 0,-9 3-1000 15,2 0-1001-15,7 6-6737 0</inkml:trace>
  <inkml:trace contextRef="#ctx0" brushRef="#br0" timeOffset="302339.0997">22057 3130 3424 0,'0'0'7882'0,"0"0"-4945"0,0 0-609 0,0 0-416 16,0-13-855-16,0 13-377 16,0 0-400-1,0 0-280 1,0 0-112-16,0 0-176 0,7 16 88 15,-7 3 152-15,8 7 48 16,-8 2 0-16,7 1 40 0,-7 0-40 0,0-4-512 16,0-3-313-16,0-6-583 15,0-6-704-15,0-7-329 16,0-3-2192-16</inkml:trace>
  <inkml:trace contextRef="#ctx0" brushRef="#br0" timeOffset="302482.0358">22159 2899 10218 0,'0'0'2288'16,"0"0"-1192"-16,0 0-1096 0,0 0-928 16,0 0-1568-16,0 0 679 15,10 38-2736-15</inkml:trace>
  <inkml:trace contextRef="#ctx0" brushRef="#br0" timeOffset="302860.7759">22159 2899 4560 0,'49'142'1961'15,"-49"-138"-153"-15,7 5-23 0,2 4-441 16,-1-4-240-16,7 10-152 16,2 0-295-16,-10 4-97 15,10-1-136 1,-10 0-144-16,10-3-184 15,-10-3-40-15,-7 0 40 0,8-7-88 16,-8-5 64-16,0 2-56 16,0-6 96-16,0 0 288 15,0 0 792-15,0-3 177 16,9-13-761-16,-9-6-504 16,8-7-104-16,-1 0-496 15,0 4 127-15,3 9 25 0,5 4 120 16,-8 6 32-16,2 6-64 15,-1 0-560-15,-1 0 56 0,10 6 184 32,-2 9-8-32,-6 4-112 15,-1-3-225-15,-1 1 153 0,-7-5-456 16,9-6-272-16,-9-2-433 31,0-4-2416-31</inkml:trace>
  <inkml:trace contextRef="#ctx0" brushRef="#br0" timeOffset="303100.9158">22606 2816 10818 0,'0'0'3257'16,"0"0"-1161"-1,0 0-936-15,0 0-1160 16,0 0 0-16,0 0-360 0,0 0 272 15,0 0 80-15,0 114 8 16,0-69 8-16,0-1 0 16,0-2 0-16,0-2 56 0,0-4-64 0,0-4-664 31,24-10-576-31,-7-10-641 16,5-9-2016-16</inkml:trace>
  <inkml:trace contextRef="#ctx0" brushRef="#br0" timeOffset="303466.3607">22734 3089 4304 0,'0'0'6778'0,"0"0"-4906"15,0 0-447-15,0 0-833 0,0 0-592 16,0 0-64-16,0-7-152 16,8 11 176-16,-1 3 40 0,2-1 8 31,-1 0-8-31,7 0 8 15,-6-6 40-15,6 0 80 16,2 0 80-16,-10-6 88 0,1-10 64 16,8-3 8-16,-16-3 16 15,0-1-160-15,0 4 136 0,0 0 80 16,0 7-24 0,0 6-168-16,0 3-192 15,-16 3-56-15,8 0-176 16,-9 15-64-16,2 7 104 0,8 7 24 15,-2 0 0-15,1-1-24 16,8-3-64-16,0-2-256 16,17-4-328-16,22-6-296 15,-7-7-753-15,9-6-2232 16</inkml:trace>
  <inkml:trace contextRef="#ctx0" brushRef="#br0" timeOffset="303846.4337">23060 3003 9898 0,'0'0'2928'0,"0"0"-767"16,0 0-849-16,0 0-1312 0,0 0-160 15,0 0-240-15,0 0 312 16,0 54 88-16,0-22-24 0,0-7 24 31,0 4 16-31,9-6 48 16,6-5-64-16,9-8-8 15,-7-8-96-15,5-2 40 0,2-2-120 16,1-23-88-16,-1-4 136 16,-8-10 88-16,7-1 48 0,-14-8 0 15,-1-6 8 1,-8 3 72-16,7-3 56 16,-7 6 40-16,0 13 512 15,0 10 248-15,0 6 8 0,0 13-280 16,0 6-520-16,-7 0-144 15,7 6-656-15,-8 23 400 16,8 6 136 0,-9 6 112-16,9 3 8 15,0 7 0-15,0-3 0 0,0 0-328 16,17-10-664-16,-3 0-496 0,11-10-809 16,-9-15-3112-16</inkml:trace>
  <inkml:trace contextRef="#ctx0" brushRef="#br0" timeOffset="304285.751">23220 3028 10002 0,'0'0'3080'15,"0"0"-1295"-15,0 0-777 0,0 0-1008 16,0 0-136-16,0 0-8 31,0 0-16-31,0 0-568 16,160-9 39-16,-114-4-63 0,-5 1 360 15,-9-4 224-15,-8 4 168 16,-9-2 440-16,-6 2 641 0,-9 2 231 31,0 4-80-31,0 3-344 16,0 3-408-16,0 0-480 0,0 0-296 16,0 9-24-16,0 7 152 0,-9 7 160 15,9-1-80-15,0-3 0 16,0-1-48-16,9-8-224 15,-1 3-88 1,16-13 32-16,0 0-176 16,8 0-144-16,-8-13 159 0,-2-2 81 15,2-8 200-15,-7 4 296 0,-9 4 104 16,-8 1 777-16,7 5-121 16,-7 6 32-1,0 3-504-15,0 0-288 16,9 0-824-16,-9 9 120 15,8 8 496-15,16 8-457 0,-9-3-711 16,9-3-1841-16</inkml:trace>
  <inkml:trace contextRef="#ctx0" brushRef="#br0" timeOffset="304871.1541">24009 2851 10322 0,'0'0'4289'0,"0"0"-2385"0,0 0-488 32,0 0-768-32,0 0-648 15,0 0-520-15,0 0 224 16,0 0 192-16,48 63 24 0,-33-28-40 0,9 7-136 16,-7-5-280-16,-2 2 48 15,1-7-136 1,-8-4-32-1,-8-9 120-15,0-6-105 0,0-6 265 16,0-7 376-16,0 0 416 0,-8-10 281 16,8-9-337-16,0-7-240 0,0-3-120 15,0 1-456-15,8-1-353 32,9 4-367-32,-3 3 56 15,11 6 160-15,-1 3-433 0,-9 7 713 16,1 0 680-16,-8-1 256 15,-8 7 424-15,9 0-55 0,-1 0-441 16,-1 0-64-16,1 0-56 31,8 3 136-31,8 1 64 0,1-4 136 16,-1 0-104-16,7-7 24 16,-6-13 48-16,-3-4 64 0,2-2-72 15,-7-6 680-15,-10-2 121 16,1 2-249-16,-8 0-32 15,0 7-248-15,0 6-48 0,-15 6-144 32,-2 10-376-32,-7 3-64 15,2 16-200-15,-12 15 80 0,3 14 56 16,6 9-48-16,10 0-464 0,15 3-472 16,0 0-592-1,25-13-1001 1,6-15-4961-16</inkml:trace>
  <inkml:trace contextRef="#ctx0" brushRef="#br0" timeOffset="306187.1659">18167 4200 10938 0,'0'0'2824'0,"0"0"-1687"15,0 0-897-15,0 23-240 0,-8 2-48 16,1 7 48-16,7 2 8 16,0-2 0-16,0-3 48 0,0-4-48 15,0-9 72-15,0-3-72 16,0-7 0-16,0-3 64 16,0-3 256-16,0 0 984 0,0-15 224 31,0-14-1039-31,0-3-337 15,0-6-80-15,7 0-72 0,1-3-8 16,1 6-8-16,-9 9-8 16,8 8 16-16,-1 8-16 15,-7 7 16 1,8 3-232-16,1 0-393 0,6 6 281 16,-6 13 216-16,6-3 64 15,2 0 64-15,-2-1 0 16,1-8 0-16,-8-1 0 0,-8-6 16 15,7 0 128 1,2 0 216-16,-1-9 369 16,9-13-425-16,-2-7-208 0,1-9-48 15,-1 0-48-15,-6-3-8 16,-1 3 8-16,7 6-96 16,-15 5 40-16,0 16 48 0,9 4 0 15,-9 7-312-15,0 10-1185 16,8 18 513-1,-1 11 608-15,2 2 256 16,-1 3 24-16,-1-3-312 16,1-3-632-16,8-2-289 0,1-11-599 15,-9-9-1161-15</inkml:trace>
  <inkml:trace contextRef="#ctx0" brushRef="#br0" timeOffset="306659.625">18638 4248 4689 0,'0'0'4961'15,"0"0"-2817"-15,0 0-664 16,0 0-303-16,0 0-89 0,0 0-224 16,0 0-432-16,0-6-432 0,0 6-456 15,0 15 176-15,-8 12 184 16,-1 0 88-16,9 2 8 0,0-3 0 31,0-5-8-31,0-5 8 16,0-3 0-16,0-6-88 0,9-7 88 15,-1 0 72-15,-1-7 208 16,10-9-104-16,-10-6-72 0,1 0 0 16,1 0-56-16,-9 2 72 31,7 8 160-31,-7 2-80 0,0 7-200 16,0 3 0-16,8 0-872 15,-8 3-808-15,9 13 975 16,-9 3 201-16,15 0-264 0,2-3-752 15,-2 0-729-15,1-10-2488 0</inkml:trace>
  <inkml:trace contextRef="#ctx0" brushRef="#br0" timeOffset="306972.1213">18829 4277 2712 0,'0'0'6858'0,"0"0"-5122"16,0 0-656-1,0 0-904-15,0 0-176 0,0 0-104 16,0 0 32-16,0 0-8 16,0 0 72-16,-31 107-16 0,31-81 24 15,0 2 16-15,14-2-16 0,3-4 8 16,7 0 56-16,1 1-56 16,-11-5-8-1,11-5-16-15,-9 4-88 16,-8-9 96-16,-8-1-8 15,0-4-88-15,0 0-16 16,0 4 120-16,-8-1 104 0,-8 4 8 47,-1-1-40-47,2-3-72 0,-9 1-664 16,16-7-1144-16,-1 0-2921 0</inkml:trace>
  <inkml:trace contextRef="#ctx0" brushRef="#br0" timeOffset="307172.8628">18972 4381 10722 0,'0'0'3104'0,"0"0"-1103"16,0 0-1737-16,0 0-264 0,0 0-424 16,0 44 320-1,0-9 104 1,0 4 0-16,8 2 48 0,-8 3-40 15,9-5 0-15,-9-2-8 16,8-5-432-16,-8-3-817 16,0-13-535-16,0-4-1497 0</inkml:trace>
  <inkml:trace contextRef="#ctx0" brushRef="#br0" timeOffset="307709.4591">18965 4642 9450 0,'0'0'2168'0,"0"0"-248"15,0 0-1151-15,0 0-713 0,0 0-56 32,0 0-8-32,0 0-16 0,0 0 24 15,143-93 16-15,-111 71-8 16,-8 3 40-16,-9-3-40 16,-6 6 120-16,-9 3 72 0,0 4 424 15,0 3-200-15,0 6-344 31,0 0-80-31,-16 0-272 16,8 18 88-16,-9 6 120 0,2 3 56 16,15-1-48-16,0-1-64 15,0-3-232-15,0-6 72 0,23-9 120 16,18-7 104-16,-10 0 56 16,18-13-8-1,-10-9-128-15,-8-3 96 16,1 2 40-16,-15 7 840 0,-10 4 552 15,3 5 8-15,-10 4-223 16,0 3-849-16,0 0-328 0,0 0-328 16,0 6-89-1,7 13 289-15,8 1 40 16,2 8-88-16,-1-6-320 16,7 0 128-16,1-2-136 0,0-5-40 15,-7-5-56-15,-10-3 248 16,1-5 232-16,-1 1 112 0,-7 1 8 15,0-1 8-15,0 7 0 32,9 2-8-32,-1 4 8 0,9 3 8 15,-3 4-16-15,18 2-472 16,0-6-1513-16,1-7-4728 0</inkml:trace>
  <inkml:trace contextRef="#ctx0" brushRef="#br0" timeOffset="309786.4558">21084 3486 11090 0,'0'0'3017'0,"0"0"-489"16,0 0-1488-16,0 0-888 0,7 7-152 16,18 5-224-16,-1 7 168 15,7 6 48-15,1 4 8 0,9 9 0 16,-2 3 0-16,-7 3 8 16,9-2-8-1,-10-1-32-15,-7 0-520 16,-1-5-272-16,-6-8-56 0,-1-5-88 15,-16-1-89-15,0-7-383 0,0-2-872 16,0-7-1769-16</inkml:trace>
  <inkml:trace contextRef="#ctx0" brushRef="#br0" timeOffset="310229.9524">21179 3921 3880 0,'0'0'6162'15,"0"0"-3946"-15,0 0 105 16,0 0-625-16,0 0-432 16,0 0-448-16,0 0-343 0,-8-26-273 31,8 26-200-31,0 0-136 15,8 4 72-15,9 5 64 0,-1 4 8 16,7 3 72-16,1 3-72 16,8 3 8-16,-8 0-8 15,7 1 48-15,3-1-48 0,-3 0 0 0,1-5-8 16,-8-6-168 0,-1-1-25-1,-7-10 65-15,-8 0 128 0,1 0 96 16,-9-10 73-16,8-12 55 15,-1 1 40-15,-7-6 56 16,0 5 104-16,0 0 128 16,0 5-280-1,0 2-96-15,0 6-128 0,0 3-40 16,0 2-8-16,0 1-608 0,0 3-624 16,7 0-1561-16,-7 0-3456 15</inkml:trace>
  <inkml:trace contextRef="#ctx0" brushRef="#br0" timeOffset="313372.4084">21730 4200 3544 0,'0'0'5850'0,"0"0"-4114"15,0 0-192-15,0 0-480 0,0 0-479 16,0 0-233-16,0 0-192 16,0 0-88-16,0 0-72 0,0 0-128 15,7 0-32-15,-7 13 80 16,9 6 80-16,-1 3 8 0,-1 10 144 15,1 3 96-15,8 6-32 16,-8 0-40-16,1 4 48 16,-1-4-56-16,6 4-120 15,-4-4 8-15,-3-6 48 32,1 0-8-32,1-7-88 15,-9-2 0-15,7-7 64 0,1 0 80 16,-8-7-16-16,7-5-48 15,-7-1 40-15,10-2-8 16,-10-2 64-16,0 2 32 0,0-4-16 16,0 0-56-16,0 3-8 0,0-3 40 15,0 0-56-15,0 0 8 16,7 4-80-16,-7-2 16 31,0 1 16-31,0 0-72 0,7 4 56 16,-7-4 0-16,8 3-56 15,-8-6 56-15,0 4-56 0,0-4-8 16,0 0 80-16,0 0 64 16,0 0 1-16,0 0 55 31,0 3 8-31,0-3-64 0,0 0-56 0,0 0 8 16,0 0-40-16,0 0-56 15,0 0 0-15,0 0 8 0,0 0-8 16,0 0 0-16,0 0 8 15,0 0-8 1,0 0 8 0,0 0 0-16,0 0 64 0,0 0-72 15,0 0 96-15,0 0-16 0,0 0 64 16,0 0-16-16,0 0-8 0,0 0 16 16,0 0-8-16,0 0-128 46,0 0 104-46,0 0-56 0,0 0-32 16,0 0-8-16,0 0 40 16,0 0-48-16,0 0 0 0,0 0 0 15,0 0 8-15,0 0 40 16,0 0-48-16,0 0-64 16,0 0 56-16,0 0 0 0,0 0-72 15,9 3-80-15,-9 4 0 16,8 2 152-16,-1 7 8 0,2-4 0 15,-1 4 0-15,7 0 32 16,1 0-32-16,9 0-8 16,-1-6-80-16,0-4-8 0,8-3 0 15,-8-3 24 1,7 0-40-16,-6-16 64 16,-3-9-64-16,2-4-64 15,-15-6-88-15,-1-3 256 0,-8 7-232 16,0-1 232-1,-8 9-216 1,-16 4 79-16,0 9-47 0,0 5-136 16,-8 5 136-16,1 0 192 0,-10 22-72 15,9 0-8-15,0 6 16 16,16 7 56-16,-7 1 8 0,14-4-16 31,9-2-56-31,0-1-152 16,0-9-224-16,24-4-136 0,0-10 136 15,8-6 200-15,-8 0-96 16,15-13-208-16,-22-9 96 0,7-7 240 16,-16-3 216-16,-1 4 48 15,-7 2 136-15,0 4-96 0,0 3 40 32,0 10-128-32,0 5-40 15,0 4-1097-15,0 0-2047 16,0 10-713-16</inkml:trace>
  <inkml:trace contextRef="#ctx0" brushRef="#br0" timeOffset="314459.3855">22511 5086 8833 0,'0'0'2409'0,"0"0"-289"16,0 0-343-16,0 0-777 16,0 0-264-16,0 0-8 15,0 0-232-15,-17-51-200 0,10 51-296 0,-10 0-24 16,2 7-48 0,-9 15-32-1,7 3 32-15,2 4 72 0,-1 3-72 16,16 3 64-16,0-7 8 15,0-3-80-15,0-2-160 0,7-7-56 16,10-11 16-16,7-5 128 16,-9 0 152-16,9-5 0 0,-7-18 104 15,7-5-32 1,-17-4 40-16,10 0 208 16,-9 4 344-16,-8 3-95 15,0 5 39-15,7 10-168 16,-7 4-216-16,0 6-224 0,0 0-192 15,7 0-296-15,3 9-104 0,-3 11 239 32,1 2 41-32,16 1-328 15,-7-4-344-15,7-4-368 16,15-9-73-16,0-2-447 0,2-4-3377 0</inkml:trace>
  <inkml:trace contextRef="#ctx0" brushRef="#br0" timeOffset="314866.8232">22941 4877 10282 0,'0'0'1904'0,"0"0"849"0,0 0-761 16,0 0-1024-16,0 0-968 15,0 0-24-15,0 5-272 0,0 24 224 16,-8 13 72-16,8-1 8 15,-9 3 0-15,9-3 80 0,0-2-40 16,0-7-40 0,0-4 56-16,0-12 16 15,9-3-72-15,-1-10 88 16,-8-3 48-16,0 0 256 0,0 0 385 31,0-16-217-31,0 0-400 16,0-3-160-16,0 7-8 0,-17-1-88 15,2 10-8-15,-9 3-96 16,0 0 64-16,9 0 24 0,-9 12-72 16,7 4-160-16,9 3-265 15,1 0-303-15,7-3 8 0,0-3-320 16,22-7 328-16,27-6-361 31,-1 0-1519-31,0-12-4714 0</inkml:trace>
  <inkml:trace contextRef="#ctx0" brushRef="#br0" timeOffset="315283.541">23227 4857 10306 0,'0'0'2136'0,"0"0"601"0,0 0-1153 15,0 0-1176-15,0 0-408 16,0 0-424-16,0 0 296 0,0 45 72 15,-7-10 56 1,-1 7 64-16,8-5 32 16,-9 4-24-16,9-2 16 15,0-4-24-15,0-4-8 0,0-6 0 16,0-5-40 0,0-11 40-16,0-2-8 0,0-4 96 0,0-3 128 31,0 0 672-31,0-13 41 31,0-6-649-31,0-3-248 0,0 3-88 16,0 3-72-16,0 3 0 15,-7 7-32-15,-1 2-48 0,1 4-88 16,-10 0-104-16,0 0 31 16,10 13 57-16,-8 0-32 15,6 2-192-15,1 2-384 0,8-4 48 16,0-1-80-16,0 1-145 15,0-3 145-15,24-7-504 0,1-3-568 16,-1 0-5698-16</inkml:trace>
  <inkml:trace contextRef="#ctx0" brushRef="#br0" timeOffset="315690.3526">23491 5150 10986 0,'0'0'2576'16,"0"0"209"-16,0 0-1417 0,0 0-1288 15,0 0-80-15,0 0-1024 32,0 0-512-32,71 0-489 15,-47-7-1944-15</inkml:trace>
  <inkml:trace contextRef="#ctx0" brushRef="#br0" timeOffset="316086.9746">23865 5020 7561 0,'0'0'4609'0,"0"0"-2352"15,0 0-1-15,0 0-1088 16,0 0-560-16,0 0-255 0,0 0-353 15,-7-7-105-15,-10 14 33 0,-7 8 64 16,9 7 0-16,-9 0-8 16,15 1 16-16,1-1-8 31,1 1-48-31,7-8-8 0,0-2-304 16,15-3-136-16,9-8 208 15,0-2-72-15,8 0-256 16,-1-15-288-16,-7-4 208 0,-7-3 312 15,-9-7 392-15,-8 4 104 32,0 2 432-32,0 4-128 0,-8 7-368 15,-16 2-40-15,7 10-376 16,-5 0-1217-16,5 0-919 0,0 7-4154 16</inkml:trace>
  <inkml:trace contextRef="#ctx0" brushRef="#br0" timeOffset="316765.3358">23921 4816 8689 0,'0'0'2737'16,"0"0"-153"-16,0 0-759 15,0 0-601 1,0 0-728-16,0 0-496 16,0 0-408-16,0 9 200 0,-7 23 136 15,7 7 64-15,-10 2 8 16,10 3 0-16,0 1 0 16,0-1 8-16,0-3-8 0,0-5-224 31,25-11-1152-31,6-3-577 15,1-16-1039-15</inkml:trace>
  <inkml:trace contextRef="#ctx0" brushRef="#br0" timeOffset="317076.1296">24208 5035 9217 0,'0'0'2089'0,"0"0"39"16,0 0-935-16,0 0-841 15,0 0-304-15,0 0-40 16,0 0 96-16,-88 44-56 16,81-21-40-16,-10 2 56 15,17-5-8-15,0-1-56 16,0-7 88-16,0-3-32 0,17-2-56 31,7-7-56-31,-2 0-144 16,2-9-128-16,1-14 136 15,-9-2 184-15,-8-3 8 0,-8-2 240 16,0 5 48-16,0 3-48 0,0 6-240 16,-17 7-64-16,2 5-320 15,15 4-1081-15,-7 0-1311 16,7 0-4010-16</inkml:trace>
  <inkml:trace contextRef="#ctx0" brushRef="#br0" timeOffset="317340.0373">24503 4905 11666 0,'0'0'2377'0,"0"0"815"0,0 0-1287 16,0 0-993-16,0 0-736 0,0 0-176 15,0 0-352-15,-16 9 232 16,-8 24 72-16,9 5 48 15,-10 3-8-15,16 3 8 16,2 0 0 0,7-3 0-16,0-5 0 0,24-4 40 15,0-10-40-15,24-13-264 0,16-9-448 16,-1-9-1457-16,-15-13-4328 16</inkml:trace>
  <inkml:trace contextRef="#ctx0" brushRef="#br0" timeOffset="321441.0517">22135 4966 4729 0,'0'0'2888'16,"0"0"-1015"-16,0 0-441 16,0 0-680-16,9 0-64 0,-9 0-168 15,8 0 352-15,-8 0 209 0,7-4-105 16,3-3-160-16,-3 5-88 16,1-8-32-1,8 4-304-15,8-7-200 16,-1 0-112-16,1-2 41 15,8-4-17-15,9-1-16 0,-10-2-40 16,8 0 0-16,2-4 8 31,-2-5 16-31,2 2-72 0,-2-6 64 16,-7 3-56-16,9 1 64 31,-2-4-64-31,-8 7 0 16,1 2-8-16,9 0 0 0,-9 4-16 15,-1 3 16-15,-7 1 0 16,1 5 56-16,-3 0-56 0,-5 0 8 16,-1 4-8-16,-1-4 8 15,-7 3 8-15,9 1-16 0,-10 0 8 16,2-1 40-16,6-3 8 0,-7 4-48 16,1-7 0-16,6 6 0 15,-6-6 0-15,-1 4-8 16,-1-4 8-1,0 6 0-15,3-2 0 16,-10 2 0-16,7-3 40 16,-7 4-40-16,8 2 40 0,-8-2-32 0,0-4-16 31,0 7 88-31,0-3-80 16,9 2 0-16,-9 1 40 0,0-1-40 15,0 1 88-15,0 3-48 16,0 0 32-16,0-4 16 15,0 7 24-15,0 0-24 0,0 0-40 32,0 0-48-32,0 0-8 0,0 0 0 15,0 0-72-15,0 0 64 16,0 0-48-16,0 0 48 16,0 0 0-16,0 0 0 0,0 0-56 15,0 0 56-15,0 0 8 16,0 0 8-16,0 0-8 0,0 0 56 31,0 0-40-31,0 0 88 16,0-3-8-16,0 0 120 15,0 0 80-15,0-1-96 0,0 2-136 16,0-5-56-16,0-3-8 16,-9 4 0-1,1 1-56-15,1 1-32 0,-10-3-80 16,10 7 8-16,-1 0-8 15,-9 0 24-15,-7 7 32 16,9 8-16-16,6 2 56 0,-6 5-48 16,-2 3 72-1,10 3 40-15,7 1-40 16,0 0 48 0,0-1-8-16,0-2 0 15,0-7-112-15,7-6-128 16,10-4 72-16,-2-3 32 0,2-6 144 15,7 0 0-15,-9-6 8 16,9-13 64-16,-7-3-72 0,-10-7 48 16,1 1-32-16,-8-1-8 15,0 0-8-15,0 4 0 16,0 6 0-16,-8 0 0 0,1 12-48 16,-10 7-224-16,2 0-48 31,-2 0 159-31,1 20 65 0,1-1-8 15,-2 6 56-15,10 0 40 16,-1 4 0-16,-1-4-48 16,9 2 56-16,0-9 48 0,0 1-40 15,0-9-8-15,9-5-88 16,-1-5 88 0,8 0 72-16,-1-2 120 0,9-21-63 15,-16 1 47 1,1-3-8-16,-1-4 128 0,-8 1-56 15,0 2 24-15,0 4-112 16,0 9-152-16,-17 7-64 16,9 3-760-16,-16 3-1481 15,0 3-1616-15,9 10-1848 0</inkml:trace>
  <inkml:trace contextRef="#ctx0" brushRef="#br0" timeOffset="330338.4586">24295 1971 10242 0,'0'-9'2768'0,"0"6"-799"16,0 0-281-16,0-1-776 0,0 4-680 15,0 0-232-15,0 0-280 16,0 19 16-16,0 4 160 0,0 9 104 16,8 5 0-16,1 8 0 31,-2-1 48-31,-7 4 8 15,0 0-48-15,8-1 0 0,-8-3 88 16,9-2-96-16,-9-7-56 16,0-3-656-16,0-4-408 15,0-2-529-15,-9-11-335 0,1-2-521 16,-8-6-1919 0</inkml:trace>
  <inkml:trace contextRef="#ctx0" brushRef="#br0" timeOffset="330722.7268">24120 2438 7769 0,'0'0'2577'16,"0"0"-585"-16,0 0-239 0,0 0-609 16,0 0-464-16,0 0-496 15,0 0-184-15,0 0-232 16,0-6 104-1,17 19 128-15,-2 2 152 16,9 5-56-16,0 2 8 0,-9-3-96 16,9 3 56-16,8 1 24 15,-8-2-32-15,0-5-8 16,-7-3 8-16,-10-7 8 0,8-2 8 31,2-4 56-31,-9 0 120 16,8 0 104-16,-1-10 24 0,9-12-40 15,-7-1-64-15,7-5-144 16,-9 2-80-16,-6-2-40 16,6 2 0-16,-7 4 0 0,9 3-8 31,-17 3-144-31,7 10-360 0,-7 4-632 16,0-2-1344-16,0 4-3362 0</inkml:trace>
  <inkml:trace contextRef="#ctx0" brushRef="#br1" timeOffset="339922.1267">23164 4187 7521 0,'0'0'2049'15,"0"0"-353"-15,0 0-712 0,0 0-216 32,0 0-104-32,0 0 73 15,0 0-393-15,0 0 48 0,0-12 104 16,0 12 8-16,0 0 72 15,0 0-48-15,0 0-200 0,0 0-160 32,0 0-160-32,0 0-8 15,0 0-160-15,0 0-40 16,7 0 56-16,3 3 128 0,-3 6 0 16,17 0 8-16,-9 5 8 15,17-5 0-15,-1 4 8 0,3-3 64 47,-2 0-72-47,14-5 0 16,-5-1-128-16,-2-1-64 15,-7-3 96-15,1 0 40 0,-10 0 0 0,-7-10 48 16,8-2 8-16,-9-1-8 16,10-6-64-16,-9 0-152 0,-8-4-88 15,8-2 88-15,-16-4 152 16,8 1-8-16,-8-1 32 15,0 1 48-15,0 2 0 0,0 4 8 16,0 3-8-16,0 3 8 0,0 4 0 16,0-1-8-1,0 4 16-15,-8-4-8 16,8 6 72-16,-9-1-72 16,9 1 40-16,0 0-32 15,-7 1-8-15,7-1 40 0,-8 4 80 16,8 0 48-16,0-3 56 15,-7 3-64 1,7-1-16-16,0 1-24 16,0-3 48-16,0 2-24 15,-9 2-112-15,9-2-32 0,0 1 0 16,0 3 40-16,0 0-40 16,-8-3 0-16,8 3-8 0,0-3 48 31,0-1-48-31,0 4 8 15,0 0 0-15,-7 0 0 16,7 0 0-16,0 0-8 0,0-3 0 16,0 3 0-16,0 0 0 15,0 0 0-15,0 0 0 0,0 0 0 16,0 0-8 0,0 0 8-16,0 0-8 15,0 0 8-15,0 0 0 16,0 0-8-16,0 0-56 0,0 0 56 15,0 0-8-15,0 0 16 16,0 0-8-16,0 0 8 16,0 0-8-16,0 0 8 15,0 0 56-15,0 0-48 16,0 0 56-16,0 0 32 16,0 0-88-16,0 0 80 0,0 0-24 15,0 0 24-15,0 0-88 16,0 0-72-1,0 0 64-15,0 0-128 16,-10 0-136-16,10 0-56 16,-15 10 216-16,8 0 112 0,-10 5-72 15,10 4-24-15,-2 1 40 16,-6-2 8-16,7 1-8 0,-9 1 48 31,10-8-64-31,7 1-128 16,-9-4 120-16,9-2-32 15,0-1 8-15,0-6 104 0,0 0 0 16,0 0 176-16,0 0 224 16,0 0 448-16,0-10-176 0,0-8-440 31,0-1-136-31,9-7-88 0,-2-2-8 16,1-1 0-16,1-3-72 15,-9 4 16-15,8 3-16 0,-8-1 64 16,0 13-8-16,7-2 8 15,-7 8 8-15,0 1 56 16,0 6 24 0,0 0-8-16,0 0-72 0,0 0-96 15,0 0-72-15,0 0-16 16,0 0-64-16,8 0-72 0,1 2 168 16,-2 9 72-16,10 1 80 15,5-2 16 1,3 2-8-16,-1-2 72 15,0-4-80-15,8 3-128 16,-8-5-600-16,0 2-528 0,-9-3-801 16,2-3-2056-16</inkml:trace>
  <inkml:trace contextRef="#ctx0" brushRef="#br1" timeOffset="341442.4952">24200 3918 7033 0,'0'0'2032'16,"0"0"-351"-16,0 0-561 0,0 0-440 15,-17-115-184-15,3 103-280 16,-11 5-144-16,1 7-72 16,-7 0-96-1,-1 10 88-15,8 9 8 0,0 3-8 16,16 4-48-16,-1 2 40 15,1 1 8-15,8-1-104 0,0 1 112 16,0-1 16-16,17-2-8 0,7 2 64 31,-1-1-64-31,1-6 40 16,17 1 48-16,-10-3-40 0,1-3-48 16,-8-3-8-16,-9-4 0 15,2 1 0-15,-10-4-128 0,-7-3-160 16,0-3 184-16,-7 4 104 31,-17-1 96-31,-1 0 80 0,1 0-40 16,9-3-136-16,-1 0-8 15,16 0-768-15,0 0-1456 0,0 0-4154 16</inkml:trace>
  <inkml:trace contextRef="#ctx0" brushRef="#br1" timeOffset="341976.9996">24327 4019 7041 0,'0'0'3201'16,"0"0"-745"0,0 0-1720-16,0 0-680 0,0 0-56 15,0 0-216-15,0 0 144 16,0 0 64-16,9 16 8 0,6-9 8 15,-8-7 96-15,18 0 40 16,-9 0 8 0,-1 0-48-16,9-4 112 15,-7-9 329-15,-9 1 239 0,-1-5-96 16,2 9 112-16,-1-5 176 16,-8 2-56-16,0 6-111 15,0 2-297-15,0 3-296 0,0 0-216 31,0 0-296-31,0 12-192 0,0 14 256 16,0 5 160-16,0 8 0 16,0 2 56-16,0 3-32 15,7-2-32-15,2-1-185 0,6-3-111 16,-7-3-16-16,1-4-8 31,-1-5 32-31,-8-7 120 0,0-6 48 16,0-7 24-16,0-3 152 15,0-3 24-15,-17 0 296 16,-6 0 168-16,7 0-184 0,-1-3-80 16,2-10-32-16,-2 4-72 31,17-7-96-31,0 0-48 0,0-3-768 16,25-16-1040-16,6 0-1385 0,1 3-2800 15</inkml:trace>
  <inkml:trace contextRef="#ctx0" brushRef="#br1" timeOffset="342323.0062">24662 4010 7881 0,'0'0'2497'0,"0"0"319"0,0 0-1063 15,0 0-977-15,0 0-776 16,7-7-240-16,-7 23 32 16,0 7 128-16,0 2 72 0,0 0 0 31,0 1 8-31,0-7 0 15,9-3 8-15,-9-7 40 0,0 0-40 16,8-5 40-16,-8-1-32 16,0-3 160-16,7 0 136 0,3 0 408 15,-3-7-104-15,8-5-432 32,-6-4-88-32,6 3-48 0,-6 4-40 15,-1 2 0-15,-8 5-8 16,7 2-56-16,-7 0-184 15,8 0-56-15,8 9-176 0,-8 4-224 16,9 2-80-16,-3-2-393 31,3 0-55-31,15-4-232 0,-1-2 32 16,-6-4-737-16</inkml:trace>
  <inkml:trace contextRef="#ctx0" brushRef="#br1" timeOffset="342545.276">25116 3996 6569 0,'0'0'2672'0,"0"0"217"16,0 0-816-16,0 0-617 15,0 0-552-15,0 0-416 0,0 0-488 16,-15-50-280-16,7 68 8 0,-1 9 168 16,-6 5 24-16,6-1 72 15,1 1 0 1,8 0 8-16,0-7 0 15,0-6 0-15,8-3-152 16,16-3-136-16,17-10-456 0,-2-1-1097 16,0-2-2664-16</inkml:trace>
  <inkml:trace contextRef="#ctx0" brushRef="#br1" timeOffset="344072.6472">25921 3924 11810 0,'0'0'2577'16,"0"0"-489"-16,0 0-1208 0,0 0-592 16,0 0-288-16,0 0-360 15,0 0 48-15,8 44 264 0,1-16 40 31,-9 8 8-31,0-4 8 16,0-1 0-16,0-8-8 0,0-4-232 16,0-7-720-16,0-2-496 15,0-10-537-15,0 0-535 0,0-13-4362 16</inkml:trace>
  <inkml:trace contextRef="#ctx0" brushRef="#br1" timeOffset="344226.3185">26049 3661 8105 0,'0'0'2713'16,"0"0"-1233"-16,0 0-856 15,0 0-624 1,0 0-2696 0,0 0-361-1</inkml:trace>
  <inkml:trace contextRef="#ctx0" brushRef="#br1" timeOffset="344586.7268">26159 3845 8633 0,'0'0'1697'0,"0"0"-1105"0,0 0 8 16,0 0 168 0,0 0-280-16,49 104-48 0,-42-72-88 0,-7 0-208 15,9-3 112-15,-9-4-55 31,0 0-73-31,0-5-40 0,0-8-80 16,0-2 64-16,0-7 0 16,0-3 0-16,0 0 144 0,8 0 584 15,-8 0 512-15,7-10-240 32,10-9-856-32,-2-3-216 15,18 0-528-15,-10 0-8 0,1 5 192 16,-7 8 80-16,-3 6 104 15,-4 3 0-15,5 0-176 0,-6 10-192 16,-2 9 56-16,1 3 144 16,-1 3-305-16,-7-2-207 15,10 2-528 1,-10-9-768-16,0-7-2249 0</inkml:trace>
  <inkml:trace contextRef="#ctx0" brushRef="#br1" timeOffset="344755.1036">26598 4032 9514 0,'0'0'2856'0,"0"0"-967"0,0 0-817 16,0 0-1072-1,0 0-328-15,0 0-1017 16,0 0-791-16,0 0-2449 0</inkml:trace>
  <inkml:trace contextRef="#ctx0" brushRef="#br1" timeOffset="345002.067">26877 3559 9994 0,'0'0'3072'15,"0"0"-423"-15,0 0-913 16,0 0-1160-16,0 0-576 0,-7 0-536 16,-2 25 344-16,1 7 128 15,8 9 64-15,-7 7 56 0,7 0-8 16,0 2-32-16,0-2-8 0,0 0-8 16,0-4-144-16,15 1-1240 15,-6-14-833-15,15-8-1623 0</inkml:trace>
  <inkml:trace contextRef="#ctx0" brushRef="#br1" timeOffset="345329.7238">26989 3934 9129 0,'0'0'3849'16,"0"0"-1960"0,0 0-769-16,0 0-1056 15,0 0-64-15,0 0-464 16,0 0 48-16,0 0 304 0,0 0-56 15,0 0-32-15,56 12-16 16,-32-12 96-16,-17 0-8 0,10-9 32 31,-2-14-9-31,-8-2 1 16,3-3 96-16,-10 2 8 0,0-3 153 16,0 7 551-16,0 6 136 15,0 7-8-15,-10 3-424 31,-4 6-408-31,-3 0-80 0,2 6-200 16,-9 16 104-16,7 10 104 16,2 0-16-16,6 3-24 0,9 3-440 15,0-3-232-15,17 3-713 0,7-10-775 16,0-9-3449-16</inkml:trace>
  <inkml:trace contextRef="#ctx0" brushRef="#br1" timeOffset="345549.264">27339 3851 10842 0,'0'0'3080'15,"0"0"-455"-15,0 0-1337 0,0 0-1288 16,0 0-40 0,0 0-440-16,0 0 352 15,-15 61 120-15,15-33 8 0,0 0-80 16,0 0 72-16,7-1-64 15,17-5-448-15,40-3-440 0,8-10-32 32,-8-5-2945-32</inkml:trace>
  <inkml:trace contextRef="#ctx0" brushRef="#br1" timeOffset="346411.7732">28113 3794 5937 0,'0'0'6057'0,"0"0"-4777"0,0 0-1120 16,0 0-160 0,0 0 0-16,0 0 128 15,0 0 120-15,-25 127-72 16,25-102-39-16,0-3 7 0,0-2-40 15,0-12 24-15,0-1-24 16,0-7 72-16,8 0 1112 16,9 0-8-16,-2-12-744 15,9-4-328-15,0 0-120 16,-7 0-88-16,-2 7 8 16,-6 2 32-16,-9 7-40 0,7 0-160 15,1 0-120-15,-1 3 32 16,2 10 56-1,16 3 40-15,-10 0-120 16,1 0 72-16,8-7 128 16,8-6 64-16,0-3-8 0,-8 0 16 15,8-9-16-15,-1-14 16 16,-7-5 16-16,-9-3 408 0,-5-4 400 31,-3 0-56-31,-7-1-135 16,0 11-361-16,0 3-96 15,0 6-176-15,0 10-176 0,-7 6-1281 16,-3 3-2664-16,3 10-47 0</inkml:trace>
  <inkml:trace contextRef="#ctx0" brushRef="#br1" timeOffset="347200.0894">28853 3301 10778 0,'0'0'3048'0,"0"0"89"15,0 0-1449-15,0 0-751 0,0 0-449 16,0-37-488-16,0 40-424 16,-7 25-80-16,-1 11 344 0,-9 15 104 15,-7 9 48-15,-7 13-56 32,-8 10 64-32,-2 6 8 15,-6 3 0-15,6-3 8 0,2-3 0 16,8-6-8-16,6-20 128 15,9-9-136-15,1-16-8 0,5-9-345 32,3-13-415-32,7-3-240 15,0-6-184-15,0-7-88 16,7 0 263-16,10-14-1711 0</inkml:trace>
  <inkml:trace contextRef="#ctx0" brushRef="#br1" timeOffset="347833.2698">29037 3851 7721 0,'0'0'5529'31,"0"0"-4096"-31,0 0-537 0,0 0-896 16,0 0-216-16,0 0 168 16,0 0 48-16,0 102 8 0,0-74 80 15,0 1-24-15,0-14 56 16,0 2-48-16,0-14-24 31,0 4 48-31,0-7 208 0,8 0 1112 16,-8 0 57-16,16-17-465 15,-1-2-688-15,17-6-320 0,-8 2 0 16,0-2-56-16,1 9-112 0,-1 3 168 16,-17 11 0-1,1-2-144 1,1 4 40-16,-2 0-256 0,1 6 136 15,-1 14-16-15,3-5 16 16,-3 4-25-16,0-3 193 0,3-4-32 0,-3-2 80 16,8-6 8-16,-6-4 0 31,-1 0 120-31,7 0 56 16,9-14-55-16,-7-4-41 0,7-4-64 15,0 3-8-15,-9 0 0 16,2 6 0-16,-3 0-8 0,-4 10 0 15,-3 3-80-15,1 0-193 32,-8 0-463-32,7 16-64 0,-7 0-208 15,9 6-152-15,6 3-401 16,2-5 65-16,-2-8-1489 0</inkml:trace>
  <inkml:trace contextRef="#ctx0" brushRef="#br1" timeOffset="348324.3124">29763 3861 2600 0,'0'0'8242'15,"0"0"-6642"-15,0 0-616 0,0 0-848 16,0 0-80 0,0 0-40-1,-65 60 40-15,41-28 48 0,16-1-56 16,1-2-40-16,7 0-8 15,0-7 0-15,0-9-176 0,15-6-104 16,9-5-24-16,0-2 16 16,-7 0-400-1,7-16 256-15,-2-2 400 16,-13-5 32-16,-1 0 608 0,-1 5 160 16,1-2 184-16,-8 8-375 15,9 2-225-15,-1 1-248 0,-1 2-104 16,10-2-8-16,-2 2-152 15,1-2-216-15,1-1-8 0,5 1 207 32,-5-7 1-32,0 3 0 15,-2 1-8-15,-8-1 128 0,3 4 56 16,-10 2 48-16,0 4 128 16,0 0-32-16,0 3-144 31,0 0-192-31,0 0-312 0,0 6 64 15,0 13 136-15,0 3 64 16,0 5-32-16,0 3-280 0,7 2-168 16,17 13-649-16,-9-7-919 15,2-10-1969 1</inkml:trace>
  <inkml:trace contextRef="#ctx0" brushRef="#br1" timeOffset="348400.4291">30064 4166 1824 0,'0'0'2312'16,"0"0"-871"-16,0 0-681 0,0 0-760 15,-126 0-704-15,109 0-4057 16</inkml:trace>
  <inkml:trace contextRef="#ctx0" brushRef="#br1" timeOffset="348668.0704">30200 3575 9353 0,'0'0'4649'0,"0"0"-2768"16,0 0 543-16,0 0-1079 0,0 0-641 15,0 0-704-15,0-38-88 16,0 57-336-16,0 9 304 31,0 11 120-31,0 8 0 0,0 7 8 16,-7 3 40-16,7 0-40 15,0 4-8-15,-8-1-256 0,8-9-721 16,0 3-703-16,0-13-976 16,0-12-1745-16</inkml:trace>
  <inkml:trace contextRef="#ctx0" brushRef="#br1" timeOffset="349196.1795">30176 4057 10402 0,'0'0'2288'15,"0"0"-255"1,0 0-817 0,0 0-784-16,0 0-264 0,0 0-160 0,152-108 40 15,-105 80-24-15,-6-4-24 16,-2-6 8-16,-7 0 0 0,-8 0-8 16,-17 0-56-16,2 6 56 31,-9 4 192-31,0 8-16 15,-16 11-176-15,1 6-24 0,-9 3-192 16,-1 6 32-16,1 20 16 31,8 5 112-31,1 7 40 0,15 4 16 16,0-1 8-16,0-3 40 16,24-6 24-16,7-4-72 0,9-9-8 15,8-6-72-15,-9-13-144 16,2 0 144-16,-9 0 80 15,-8-13 8-15,0 1 472 0,-17-1 872 16,-7 4 153-16,0 2-401 31,0 7-408-31,0-4-432 0,0 4-264 0,0 0-272 16,8 0-256-16,-1 13 56 16,3 3 400-16,4 3 56 15,11 0-64-15,-9 1-24 0,9-2-128 16,-3-5 24-1,2 3 24 1,-7-6-40-16,-10 9-72 0,1-3-321 0,1 3 17 16,-9 3-48-16,0 10-328 15,0-7-1121-15,-9-7-719 16</inkml:trace>
  <inkml:trace contextRef="#ctx0" brushRef="#br1" timeOffset="352708.9516">5537 12423 5169 0,'0'0'1640'0,"0"0"-400"16,0 0-16-1,0 0-167-15,24 0-281 16,-24 0-48-16,0 0-176 16,9 0-64-1,-1 0 0-15,-1 0-8 16,17 0 89-16,-9 0-137 16,19 0-192-16,-3 0 96 0,8 0-112 15,10 4 72-15,14-4-96 16,9 0 16-16,8 0-72 0,30 0-48 15,26-4-8-15,31-2-16 16,1-3-24-16,-16 2-48 0,-33 4 0 31,-31-1 0-31,16-1 56 16,8-2-56-16,22-2 48 0,11-2-48 16,-11-1 0-16,-6 3 0 15,8 0 104-15,-2 2-80 16,2-3 8-16,-1 4-24 0,1-6 8 31,0 2-16-31,0-3 8 16,-10-2-56-16,10 2 48 0,-9 3-8 15,-23 1 8-15,-17 3 0 0,-14-1 64 16,-10 4-48 0,17-7 32-16,8 0-48 0,6 1 0 15,11-4 0 1,-10 4 104-16,9-4-104 15,-8 1 8-15,7-1 80 0,1 0-88 16,0 1 0-16,-2 2 0 16,-5 1 0-16,-9-2 8 0,-1 5 0 15,-7-3-8 1,0 3 8-16,-9-1 0 16,9 1 56-16,-8-1-64 15,6 4-8-15,2-3 8 0,0 3 0 16,0-3 64-16,8 2-56 15,-1 1 0-15,8 0-8 16,2-4 8-16,-10 5-8 0,8-2-8 31,-5 1-48-31,-3 3 56 0,0 0 0 16,-7-3 8-16,8 3 8 16,-8 0-16-16,-2 0-16 15,9 0 16-15,3 0-8 0,-3 0 16 31,1 0-8-31,7 0 0 16,1 3 0-16,-1 0 0 0,0 1 88 31,9-2-72-31,-7 5-16 16,-2-1-64-16,9-2 56 0,-2 5 8 16,3-3-136-16,-1 1-112 0,-9-4-24 15,-1 0-32-15,3 0 16 16,-2-3 152-16,-7 0 80 0,-8 0-8 15,0 0 48-15,0 0 32 16,-17 0-16-16,0 0 0 16,2 0 0-16,-9 0 0 0,0 0 8 15,-17 0 0 1,0-3 48-16,-15 0 128 16,0 0 128-16,-7 3 176 0,-2-4-96 15,-6 4-152-15,-1 0 32 16,-1 0-64-16,1 0-200 15,1 0 24 1,-2 0 16-16,10 0 0 16,-10 0-48-16,1 0 0 0,-1-3 0 15,3 3-8-15,5-9-560 16,-6-1-1576-16,13-5-3937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7T15:36:48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4699 4048 0,'0'0'945'0,"0"0"-337"16,0 0 32-16,0 0-40 16,0 0-32-16,0 0 224 15,0 0 168-15,0 0-223 0,0 0-241 16,0 3-80-16,0-3 40 16,0 0-96-1,0 0-72-15,0 0-56 0,0 0-8 16,34 0 32-16,5-3 24 15,9-7-88-15,8-2-96 16,0-1-88-16,-10 1 56 0,-5 2-64 16,-2 3-360-1,-15 1-376-15,-7 6-464 16,-10 0-961-16,-7 0-2664 0</inkml:trace>
  <inkml:trace contextRef="#ctx0" brushRef="#br0" timeOffset="1199.6847">8805 5435 5921 0,'0'0'2496'16,"0"0"-839"-16,0 0-449 16,0 0-592-16,54-28-344 0,-13 8-80 15,15-1-88-15,7-2-24 16,10 1 56-16,-2-3-88 15,-6 6-48-15,-2-1-104 0,-7 8-688 16,-17 2-616-16,-8 7-985 16,-14 0-3640-16</inkml:trace>
  <inkml:trace contextRef="#ctx0" brushRef="#br0" timeOffset="1971.7768">8859 5946 3576 0,'0'0'3169'16,"0"0"-1689"-16,0 0-223 15,0 0-81-15,0 0-272 0,0 0-464 16,0 0 72-16,160-31-152 15,-87 15-184-15,-2-1-96 0,16-1-80 32,34-4-216-32,-26 6-1312 15,-8-3-3153-15</inkml:trace>
  <inkml:trace contextRef="#ctx0" brushRef="#br0" timeOffset="23704.7677">17123 15656 2576 0,'0'0'2769'0,"0"-6"-1841"15,0 6-88-15,0-7 8 0,0 7-80 16,0-4-31-16,0 4-1 15,0 0 80-15,0 0-112 16,0 0-72-16,0 0-200 0,0 0-168 31,0 0 88-31,0 0-16 16,0 0 249-16,0 0-73 0,0 0-72 0,0 0-32 16,0 0 160-16,0 0-176 15,0 0-40-15,0 0 16 16,0 0-112-16,0 0-104 15,24 0-104 1,25 0 16-16,7-2 8 16,24-2-64-16,7 2 64 0,8-2-72 0,2 1 0 15,-10-1-56-15,-9 2-120 32,-13-1-112-32,-18-1 112 15,-23 1 112-15,0 0 64 0,-16 3 0 16,-8-3 8-16,0 3 96 15,0 0-32-15,0-3-72 0,0 3-240 16,0-4-832-16,0 4-864 16,0-6-2897-16</inkml:trace>
  <inkml:trace contextRef="#ctx0" brushRef="#br0" timeOffset="25106.6196">17140 14455 4280 0,'0'0'2369'0,"0"0"-1225"16,0 0-104-16,0 0-191 31,0 0-177-31,0 0 80 0,0 4 0 16,-7-4-64-16,7 0 208 15,0 3 225-15,0-3-121 0,0 0-32 16,0 0-216-16,0 0-160 15,0 0-168-15,0 0-8 16,0 0-71-16,22 0-105 0,19 0 8 16,22 0 184-16,24 0-128 15,42-3-128-15,22-8-112 0,-16 3-56 16,-23 1 40 0,-41 1-40-1,-23 3 0-15,-16-1-8 0,9-2 0 16,-10 3-8-16,-16 0 8 0,-15 0 0 15,9 3 0-15,-9-4 72 16,0 4-72-16,0 0-200 16,0 0-456-1,0 0-729-15,0-3-1103 0,8 0-2305 16</inkml:trace>
  <inkml:trace contextRef="#ctx0" brushRef="#br0" timeOffset="26540.7389">17706 13792 4849 0,'0'0'1664'0,"0"0"-832"16,0 0 80-16,0 0-232 0,0 0-151 0,0 0 183 16,-8-3-96-16,8 3-56 15,0 0-200 1,0 0 8-1,0 0 16-15,0 0-48 0,0 0 64 16,0 0 408-16,0 0-47 16,0 0-41-16,0 0-96 0,0 0-64 15,0 0-96-15,0 0-64 0,0 0-80 32,0 0-40-32,0 0-40 15,0 0-16-15,0 0-47 0,0 0 47 16,0 0-32-16,0 0-24 15,0 0-48-15,0 0 16 0,0 0-40 16,0 0-32-16,0 0 8 31,0 0-64-31,0 0 64 0,0 0-16 16,0 0-32-16,8 0 32 16,16 0 56-16,15 0 16 0,2-4-16 15,5 1-104-15,27-3 72 16,-3 3-64-16,10-4-8 31,0 1 0-31,8-1 32 0,-8 5-32 16,-8-4-16-16,-16 2 8 15,0 4-48-15,-24-3 48 0,-8 0 0 0,-9 0 8 16,-8 0 0 0,-7 3 40-16,10 0 32 0,-10-4-80 15,0 1-424-15,0 3-992 16,0-3-2689-1</inkml:trace>
  <inkml:trace contextRef="#ctx0" brushRef="#br0" timeOffset="30880.1357">18788 13989 24 0,'0'0'1112'16,"0"0"-1112"-16,0 0-1135 0</inkml:trace>
  <inkml:trace contextRef="#ctx0" brushRef="#br0" timeOffset="32489.815">24016 3108 12218 0,'0'0'2913'16,"0"0"-33"-16,0 0-1647 0,0 0-385 16,0 0-336-16,0 0-248 15,104-44-256-15,-9 18 136 32,58 1-64-32,46-7 88 0,15 7 16 15,-13 2-48-15,-51 11-40 16,-55-1-80-16,-30 6-8 0,-26 5 0 31,0-4 80-31,2-1-88 16,-16 1-64-16,-18 2-232 15,-7 4-456-15,0-6-632 0,-32 3-1153 16,-9-4-1928-16,2 1-344 0</inkml:trace>
  <inkml:trace contextRef="#ctx0" brushRef="#br0" timeOffset="32977.2211">24559 2651 8969 0,'0'0'3105'0,"0"0"48"0,0 0-1273 16,0 0-288-16,0 0-495 31,0 0-281-31,0 0-328 0,8-67-272 16,-8 67-216-16,0 0-56 15,0 0-224-15,0 3-136 0,-17 23 232 16,-7 9 168-16,-8 10 16 15,-14 8 8-15,-10 4-8 32,0 10 8-32,-9 0 8 0,9-4 32 15,0-6-40-15,10-6 72 16,5-7-80-16,26-8-8 0,-2-11 0 16,10-6-120-16,7-6 80 15,0-1 32 1,0-5-24-16,0 2 40 15,24 0 80-15,0 2-64 0,8 1 64 16,14 0-80-16,3 1 0 16,14 0-288-16,2 6-744 15,13-3-921-15,-5 0-815 0,-25-7-2081 0</inkml:trace>
  <inkml:trace contextRef="#ctx0" brushRef="#br0" timeOffset="47526.6691">18104 9312 8793 0,'0'0'2705'0,"0"0"-577"16,0 0-127-16,0 0-921 0,0 0-520 31,-8 0-264-31,8 0-152 16,0 0-72-16,8 0-16 0,8 0-8 15,23 0 24-15,10 0 120 16,14 0 8-16,0 0-8 16,10 0-184-16,7-2 0 0,-9-2 120 15,-8 4-128-15,-7-3-280 16,-15 3-536 0,-17 0-752-16,-17 0-352 0,-7 0-465 15,0-4-408-15,-17 4-3272 16</inkml:trace>
  <inkml:trace contextRef="#ctx0" brushRef="#br0" timeOffset="48094.8524">18254 9087 6265 0,'0'0'3217'16,"0"0"-1417"-16,0 0-104 0,0 0-543 0,0 0-569 16,0-10-328-16,0 10-256 15,0 0-56-15,-15 3 48 16,-1 10 0-16,1 4 8 0,-17-2 48 15,15 4 24 1,-7 0 8 0,0-3-24-16,17 2 56 0,-8-5-24 15,5 3-72-15,3-3 16 16,0-7-32-16,7 4 8 0,0-4-8 16,0 4 0-16,0-1-8 0,0 1 8 31,0 3 104-31,7-1-96 15,10 4 120-15,-2 3-120 0,9 0 104 16,0-3-48-16,0 3-64 16,-1-1-384-16,1 9-904 0,0-8-441 15,-7-4-2424-15</inkml:trace>
  <inkml:trace contextRef="#ctx0" brushRef="#br0" timeOffset="55237.7701">17259 8893 1344 0,'0'0'2024'15,"0"0"-1200"-15,0 0 33 0,0 0-89 16,-24-16-16 0,16 13-56-1,8 0 144-15,-7 0-280 0,7 3 112 0,-9 0 65 16,9-4 183-16,-8 1-72 16,8 3-152-16,0 0-160 15,-7 0 56-15,7 0-135 0,0 0-129 31,0 0-96-31,0 0-64 0,0 0-40 16,0 0-8-16,0 0-56 16,0 0 48-16,0 0-104 15,0 0 40-15,0 0-40 0,7 0 40 16,10 0 304-16,5 0 328 31,19 0-224-31,8 0-16 0,-3 0-208 16,10 3-160-16,16-3-8 15,-8 4-16-15,8-4-32 16,-1 0 96-16,2 3-104 0,-3 0 0 16,3-3 40-16,-3 0-48 31,3 3 8-31,7-3 8 0,0 3-8 0,-2-3 0 16,2 3-8-16,-7 4-8 15,7-4 8-15,-10 0 16 16,3 0 32-16,-10 1-40 0,10-1-8 15,-10-3 0 1,8 0-64 0,1 0 64-16,-8 4 8 0,8-4 104 0,-1 0-112 15,1 2-48-15,-1-2 48 16,2 0 8-16,-1 3 8 16,6 0 56-16,-5 0-72 0,7 1 8 31,-9 2 8-31,9-3-8 15,-8 3-8-15,6 1 8 0,-5-4 0 16,-10 3-8-16,2-2 8 16,-2-1 0-16,-7 0-8 0,0 0-40 15,-9 0 40-15,1 0 56 32,-7 1-56-32,-10-4 8 0,1 3-8 15,-17-3-48-15,2 0 48 16,-1 0 80-16,-8 0-72 15,-8 0 184-15,0 0 81 0,0 0-65 32,7 0 0-32,-7 0-200 15,0 0 104-15,0 0-104 0,0 0-8 16,0 0-48-16,0 0 40 0,0 0 8 16,0 0 72-16,0 0-64 15,0 0-8-15,0 0 0 0,0 0 0 16,0 0 0-1,0 0-80 1,0 0 72-16,0 0 8 0,0 0 0 16,0 0-64-16,8 0 64 0,1 0 0 15,15 0 56-15,-9 3-48 16,17 0-8-16,-8-3 104 0,8 0-104 31,-8 4-8-31,0-4 8 16,0 0-8-16,-16 0 64 0,-1 0-112 15,2 2 16-15,-9-2-64 16,0 0-40-16,0 0-161 0,0 0-239 16,0 3-424-16,0 4-736 31,-16-1-1081-31,1-2 289 0</inkml:trace>
  <inkml:trace contextRef="#ctx0" brushRef="#br0" timeOffset="61812.906">15832 10937 10018 0,'0'-6'2040'15,"0"0"-112"-15,0-7-855 16,0 1-401-16,0-1-8 0,0 0-48 15,0 0-88-15,0 4-80 16,0-1 0-16,-15 4-79 0,-2 3-153 16,3 3-88-16,-18 0-24 31,-2 22-104-31,3 10 8 0,-8 12 80 16,7 4 32-16,1 9-40 15,14 3-64-15,0-2 40 16,17-5-56-16,0-8-16 0,9-7 16 15,16-13 0-15,6-9 0 16,1-12 0-16,7-4-72 0,2-13 32 31,-10-19 32-31,1-10 8 16,-25-5-8-16,3 0 8 0,-10 1 152 16,-10 6 344-16,3 8-264 0,-17 10-128 15,9 9-104-15,-2 10-208 16,-7 3-848-16,9 22-1369 15,-2 7-1648 1,10-7-2768-16</inkml:trace>
  <inkml:trace contextRef="#ctx0" brushRef="#br0" timeOffset="62445.0788">15849 11106 8121 0,'0'0'3945'0,"0"0"-2489"0,0 0 433 15,0 0-865-15,0 0-584 16,0 0-184 0,0 0-128-16,0 0-120 15,48 0 184-15,-1 6 360 16,25-3-64-16,32-3-135 15,30 0-57-15,34 0-80 0,-16 0-96 16,-40-3-40-16,-25-1 16 0,-40 4-88 31,-6-2 48-31,-2-1-48 16,-7 3-8-16,-23 0 8 16,-2-4 136-16,-7 4 168 0,0 0 40 15,0 0-216-15,0 0-136 31,0 0-448-31,0 0-848 0,0 0-1089 16,-7 13-15-16,-2-6-1425 0</inkml:trace>
  <inkml:trace contextRef="#ctx0" brushRef="#br0" timeOffset="62811.1289">16973 11052 9057 0,'0'0'2577'16,"0"0"-1097"-16,0 0 481 15,0 0-1241-15,0 0-432 16,0 0-192-16,0 0-72 16,0 0 64-16,-136 38 88 15,104-6 72-15,8 0-72 16,0 3-80-16,16-4-80 0,8 1 40 15,0-4-48-15,8-9 8 16,16-3-16 0,0-9-96-16,15-7-48 15,-15 0 8-15,8-23 64 16,-8-2 64-16,-7-7 16 0,-10-3 48 16,-7 4 424-16,0 2 264 15,-7 4-304-15,-2 9-280 0,-6 6-160 31,-2 10-864-31,10 0-1544 16,-1 3-2281-16</inkml:trace>
  <inkml:trace contextRef="#ctx0" brushRef="#br0" timeOffset="63341.8791">17021 11182 10642 0,'0'0'2344'16,"0"0"257"-16,0 0-913 31,0 0-896-31,0 0-328 0,0 0-39 15,7 0-257-15,25 0-56 16,7-6-24-16,17-1-16 0,16 4 8 16,8-3-16-16,8-4-8 15,-1 4 0-15,8-1-48 16,-6 1-8 0,-10 0 0-16,-7 3 8 0,-23-4 0 15,-10 4 0-15,-23-3 56 16,-1 3-64-16,-15 3 64 0,0 0-64 15,0 0-16-15,0 0-600 16,0 0-1097 0,0 0-1215-16,0 0-1481 15</inkml:trace>
  <inkml:trace contextRef="#ctx0" brushRef="#br0" timeOffset="63704.2871">18024 10979 7801 0,'0'0'4761'0,"0"0"-3409"15,0 0 641-15,0 0-1225 32,0 0-672-32,0 0-96 15,0 0 0-15,-71 28 200 0,47 1-32 16,7 3-8-16,10-1-24 15,-1 1-80-15,8-3 8 0,0-4-56 16,8-6 32-16,16-3-16 16,7-13 24-16,8-3-32 15,2 0-16 1,-2-12-232-16,-7-14 48 16,-8-5 184-16,-7-8 184 0,-17 4 448 15,0 1 305-15,-24 5-321 0,0 8-312 16,-25 10-304-1,10 8-64 1,-9 3-848-16,-23 25-985 16,15 4-1039-16,8 0-3442 0</inkml:trace>
  <inkml:trace contextRef="#ctx0" brushRef="#br0" timeOffset="64595.2827">15427 11973 13178 0,'0'0'2097'0,"0"0"199"16,0 0-1063-16,0 0-1233 0,0 0-48 15,0 0 48-15,0 44 0 16,14-15 0-16,-14-1 104 0,10-3-96 16,-3-2 0-16,-7-7 48 31,8-10 32-31,-8 0-80 0,0-6 8 16,0 0 216-16,0 0 440 15,0-15 232-15,0-11-528 0,9-12-256 16,-9-10 0-16,0-9-72 15,7 0-48-15,-7 7-72 32,8 11 72-32,-8 13 80 0,0 11-80 15,7 15-8-15,-7 0-216 16,0 0-56-16,10 19 8 16,-3 13 184-1,0-1 80-15,3 1 16 0,-3-3 32 16,8-7-32-16,-6-6-8 15,-1-10-48-15,-8-3 48 0,7-3 0 16,3 0 112-16,-3-12 96 16,8-13-200-16,2-4 56 0,7-7 16 15,-9-1-32 1,1 1-24-16,1 15-8 16,-9 2-8-16,-8 12 0 15,0 4-8-15,0 3-112 0,7 3-312 16,-7 19-376-16,7 10 632 15,10 6-128-15,-9 3-673 16,8 1-719 0,23 0-152-16,-14-15-729 15,6-4-2192-15</inkml:trace>
  <inkml:trace contextRef="#ctx0" brushRef="#br0" timeOffset="65188.5411">16048 11826 11898 0,'0'0'2337'0,"0"0"223"0,0 0-1416 16,0 0-1096-16,0 0-48 15,0 0-16-15,0 0 16 16,-56 131 8-16,49-97 0 0,7-5 16 31,0-6 24-31,0-7-48 16,0-8-56-16,15-1-24 0,1-7 80 0,-1 0 0 15,2-22 0-15,0 0-72 16,-2-4 24-16,-8 1 0 16,-7 3 48-16,0 2 192 0,0 11 176 0,0 3 121 31,0 3-209-31,0 3-280 16,0 0-328-16,0 6-185 0,9 6 345 15,-1 1 56-15,8 1-104 16,-1-9-24-16,2 2 80 15,-2-7 160-15,9 0 48 0,-16-10-40 32,8-6 136-32,-8-2 56 0,-8-2 344 31,0 4 169-31,0 4 47 16,0 2 0-16,0 7-216 15,0 3-368-15,0 0-176 0,0 0-344 16,0 7-352-16,9 8 392 15,-1 4 72-15,6 6 24 0,18-2 24 16,-8-1-224-16,17 4-321 16,-2-8-95-16,-7 2-168 15,-1-5 312-15,-6-2 176 0,-9-3 216 0,-8-4 184 16,-1 1 16 0,-7-1 24-1,-7-3 64-15,-17 3 104 0,-1 4-56 16,-6-4-48-16,-1 1-96 15,8-7-985-15,9-3-1031 16,6-10-3257-16</inkml:trace>
  <inkml:trace contextRef="#ctx0" brushRef="#br0" timeOffset="65417.4674">16470 11611 13090 0,'0'0'2609'0,"0"0"391"31,0 0-1671-31,0 0-1193 0,0 0-136 16,0 0-136-16,0 0 136 15,8 121 8-15,1-61-8 16,6 7 0-16,2-1 0 0,-10-6-296 16,10-9-737-16,-2-3-1095 31,1-17-801-31,-8-11-3048 0</inkml:trace>
  <inkml:trace contextRef="#ctx0" brushRef="#br0" timeOffset="65954.212">16463 11976 11306 0,'0'0'2576'0,"0"0"-1623"15,0 0-385-15,0 0-568 16,0 0-8-16,63-10 8 15,-31 4-48-15,9-4-248 0,-10-5-40 16,8-5 88 15,-15 1 24-31,-7-3 144 16,-9 3 80-16,-8 3 608 16,0 7 192-16,0 2-64 15,0 1 24-15,0 6-272 0,0 0-488 16,-17 13 0-16,17 9-80 0,-8 6 72 15,8 1 0-15,0-3 0 16,0-1 8-16,25-3 8 0,-1-10-8 16,7-2 0-16,1-6-40 15,7-4-288-15,2 0-40 0,-17-4 192 16,-1-9 176-16,-14 7 224 31,-2 0 880-31,-7 3 193 16,8 0-97-16,-8-1-584 0,0 4-608 15,0 0-8-15,9 0-376 16,6 4 80-16,2 5 176 0,7 3-264 16,-2-2-56-16,2 0-257 31,-7-4 273-31,-2 0 152 0,2 1 176 16,-17-4 32-16,7 7 8 0,3-4-112 15,-3 7 168-15,-7 2 0 16,7 2 0-16,10-2 96 0,-2 1-96 15,9 0 0 1,8-3-1800 0,-8-10-3161-16</inkml:trace>
  <inkml:trace contextRef="#ctx0" brushRef="#br0" timeOffset="72996.7285">17905 10446 7345 0,'0'0'2865'16,"-8"-4"-905"-16,-1-2 81 16,9 6-825-16,0 0-288 0,0 0-272 31,0 0-312-31,0 0-296 16,0 0-48-16,0 0-88 0,0 10 32 15,0 9 56-15,0 6 280 16,0 7 64-16,0-1-128 15,0 4-96-15,17-3-32 0,-10-3-24 16,2 2-56-16,6-5 0 31,-7-7-8-31,1 0-752 16,-2-6-568-16,-7-7-576 0,8-3-585 0,-8-3-1896 16</inkml:trace>
  <inkml:trace contextRef="#ctx0" brushRef="#br0" timeOffset="73399.5716">17849 10712 5449 0,'0'0'4321'0,"0"0"-2745"16,0 0 48-16,0 0-568 0,0 0-647 31,0 0-225-31,0 0-56 16,0 0 400-16,0 0-24 15,24 35-40 1,-9-19-40-16,2 3-184 16,-1 0-80-16,-1-3-72 0,-7 0-40 15,8 0-40-15,-8-4 48 16,9-2-48-16,-17-5 40 16,7 2-40-16,-7-7 40 0,0 0 24 15,0 0 104-15,0 0 456 16,0-3 441-16,7-12-465 0,-7-8-488 15,10-2-56-15,-3 2-56 32,-7 2 8-32,8-2 32 15,1 8-96-15,-2 5 48 0,1-3-112 0,-8 7-384 16,7 0-312 0,-7 2-217-16,10 4-383 0,-10 0-824 15,0-3-2193 1</inkml:trace>
  <inkml:trace contextRef="#ctx0" brushRef="#br0" timeOffset="74276.8697">17912 9979 5801 0,'0'0'1360'0,"0"0"-88"0,0 0-552 16,0 0-247-16,0-73 407 16,-7 60-8-16,7 3-80 15,-8 1 32-15,-1 9-112 0,1 0-183 16,1 0-417-16,0 0-48 15,-3 0 8-15,10 13-56 0,-7 6-16 32,-1 3 0-32,8 3 96 15,0 4 8-15,0 9-32 0,8 0 8 16,-1 7-72-16,10-1 80 16,-2 3 0-16,2-2-88 0,-1-3 8 15,-8-8-8-15,-8-2 0 31,0-10-320-31,0-6 80 16,0-7 16-16,-17-5 32 0,10-4 87 16,-10-4 25-16,2-14 72 15,-2-1-72-15,10-3 64 0,7-1-64 16,0 1 80 0,0 3 0-16,17 3-120 15,5 0-32-15,2 6-184 16,0-2-96-16,8 2-8 0,-8 4 184 15,-7 3 160-15,-10-1 88 16,1 2-8-16,1 2 16 0,-9 0 0 16,7 0 72-1,-7 0-64-15,0 0 0 16,8 6 72-16,-8 3-72 16,7-3 80-16,3 4-72 0,-3-4-16 15,0 1-232-15,-7-4-1040 16,0-3-1665-16</inkml:trace>
  <inkml:trace contextRef="#ctx0" brushRef="#br0" timeOffset="74428.9127">18065 9988 1296 0,'0'0'3753'15,"0"0"-3753"-15,0 0-2825 0</inkml:trace>
  <inkml:trace contextRef="#ctx0" brushRef="#br0" timeOffset="74666.6012">18065 9988 9978 0,'143'45'2200'0,"-143"-45"-1408"16,0 9-464-16,15 1-232 16,-6 2 168-16,6 7 88 15,2 1-119-15,-2 2-129 16,1-7-32-16,-1 8-72 0,-6-7-56 16,-9-3-361-16,8-4-503 31,-1-9-528-31,3 0-448 15,-10 0-281-15</inkml:trace>
  <inkml:trace contextRef="#ctx0" brushRef="#br0" timeOffset="74813.9181">18359 9998 7057 0,'0'0'2024'16,"0"0"9"-16,0 0-593 0,0 0-768 31,0 0-600-31,0 0-64 16,0 0 48-16,-71 89-48 0,47-41-8 15,7 22-32-15,2-14-912 16,6-5-1688-16</inkml:trace>
  <inkml:trace contextRef="#ctx0" brushRef="#br0" timeOffset="77907.1976">18055 11093 4440 0,'0'0'2257'15,"0"0"-1177"-15,0 0-200 16,0 0-368-16,0 0 33 16,0 0 207-16,0 0 192 31,0 0-40-31,0 0-168 16,0 0 369-16,0 0-217 15,0 0 64-15,0 0-144 0,0 0-256 16,0 0-104-16,0 0-136 15,0 0-88-15,0 0-24 0,0 0 49 16,0 0-33-16,0 0 56 16,0 0-32-16,0 0-16 0,0 0-56 15,0 0-16-15,0 0 40 16,0 0-120-16,0 0-16 0,0 0 24 31,0 0-32-31,0 0 112 16,0 0-152-16,0 0 104 15,0 0-8-15,0 0 0 0,0 0-32 16,0 0 0-16,0 0 0 16,0 0-64-16,0 0-8 0,0 0 0 31,0 6-40-31,10 7 40 0,14-3 72 16,-2 5-56-16,12 2 104 15,-3 5 40-15,8 0-160 0,10 6 0 16,-3 7 0-16,10 3 8 15,9 4 0-15,-2 2 8 16,1 1 40 0,-9-7-48-16,1-3 72 0,-15-7-80 15,-19-9-8-15,3-5 8 16,-16-9 0-16,-9-2 32 0,0-3-24 31,7 0-8-31,-7 0 64 16,0 0-56-16,0 0 88 15,0 0-88-15,0 0-8 0,0 0 8 16,0 0-8-16,0 0 0 0,0 0 0 16,0 0 0-16,0 0 8 15,0 0-8-15,0 0 0 32,0 0 8-32,0 0 8 0,0 0 32 15,0 0-40-15,0 0-8 16,0 0 16-16,0 0 32 0,0 0 0 15,0 0-40-15,0 0 56 16,0 0-56-16,0 0 56 31,0 0-56-31,0 0 40 0,0 0-40 16,0 0 0-16,0 0 0 0,0 0 0 16,0 0-8-16,0 0 0 0,0 0 0 15,0 0 0 1,0 0 0-1,0 0 0-15,0 0-8 16,0 0 8-16,0 0 0 0,0 0-8 16,0 0 8-16,0 0 0 0,0 0 0 15,0 0 0-15,0 0 8 0,0 0-8 16,0 0-48-16,-7 0-104 31,-2-5 16-31,1 2-8 16,1 3 88-16,7 0-88 0,-10 0-24 15,3 0 16-15,-8 0-16 0,6 0-24 16,-6 8-32-16,6 9 40 31,1 5 88-31,1 6-64 16,-1 4 96-16,8 0 16 0,0-3 40 16,0 3-72-16,0-11-16 15,15 2 16-15,2-8 8 0,15-8-160 16,-1-7 0-16,8 0-152 15,-5-22 112-15,5-13 23 32,-15-6 201-32,-17-7 40 0,1-3 8 15,-8 3 16-15,0 7 505 16,-15 9 167-16,-9 10-336 0,-8 10-352 16,1 12-152-16,-10 0-1225 15,9 12-3063 1,0 7-8635-16</inkml:trace>
  <inkml:trace contextRef="#ctx0" brushRef="#br0" timeOffset="80246.0798">18599 12280 11450 0,'0'0'1664'0,"0"0"-936"16,0 0-423-16,0 0-297 31,0 0 0-31,0 0-8 0,0 0 152 16,0 0 56-16,0 0 992 15,0-13 120-15,0-11-960 16,0-5-200-16,7-6-104 0,-7-9-56 31,0 2-136-31,0 1-104 16,-17 6-32-16,10 7 272 15,-8 8 40-15,6 11 288 0,9 3-80 16,-8 6-216-16,1 0-32 0,7 10-104 16,-17 11-16-16,10 14 72 0,-1 6 48 15,8 10 24 1,0 3-16-1,0 7-8-15,0-4 88 16,8 0-80-16,6-4 48 0,11-1-56 16,-1-8-80-16,0-6-880 0,-9-9-440 15,-6-10-649-15,-1-6-679 0,-8-11-2697 16</inkml:trace>
  <inkml:trace contextRef="#ctx0" brushRef="#br0" timeOffset="80401.2627">18494 12500 7881 0,'0'0'2537'0,"0"0"-889"16,0 0-192 15,0 0-895-31,0 0-505 16,0 0-56-16,0 0-137 16,0 0-439-16,88-38-168 0,-32 28-736 15,-8 1-1057-15,-2-1-167 0</inkml:trace>
  <inkml:trace contextRef="#ctx0" brushRef="#br0" timeOffset="80545.4337">18861 12389 288 0,'0'0'7817'0,"0"0"-5280"16,0 0-609-16,0 0-744 0,0 0-887 15,0 0-241-15,0 12 40 0,0 4-24 16,-8 3 64-16,8 0-72 0,0-3-64 16,0 0-160-1,0-3-649 1,-9-10-783-16,9-3-1009 15,-7 0-4224-15</inkml:trace>
  <inkml:trace contextRef="#ctx0" brushRef="#br0" timeOffset="80671.4811">18805 12189 1384 0,'0'0'0'0</inkml:trace>
  <inkml:trace contextRef="#ctx0" brushRef="#br0" timeOffset="80900.2274">18989 12290 14075 0,'0'0'2168'0,"0"0"-1560"16,0 0-440-16,0 0-40 0,0 0 0 16,32 89-128-16,-17-64 72 15,1-2 0-15,-8 0-64 0,9-8-8 16,-10-2-320-16,1-7-616 16,-8-3-464-1,0 0-713-15,0-3-975 16</inkml:trace>
  <inkml:trace contextRef="#ctx0" brushRef="#br0" timeOffset="81368.7528">19123 12309 6673 0,'0'0'2777'0,"0"0"-953"0,0 0-424 15,0 0-584-15,0 0-496 0,0 0-272 16,0 0 193-16,-24 38 263 15,9-12-224-15,-9 5-152 16,0 1-80 0,0 0-48-16,1 0 0 0,-1-7-248 15,7-3-729-15,2-7-319 16,-1-1-752-16,8-11-1121 0</inkml:trace>
  <inkml:trace contextRef="#ctx0" brushRef="#br0" timeOffset="81626.2107">18710 12246 10242 0,'0'0'3056'32,"0"0"-655"-32,0 0-297 15,0 0-1240-15,0 0-599 0,0 0-265 16,0 0-377-16,0 0-1023 0,-9-10-816 16,18 13-297-16,-9 4-6385 0</inkml:trace>
  <inkml:trace contextRef="#ctx0" brushRef="#br0" timeOffset="82254.3499">19363 12217 1400 0,'0'0'12474'0,"0"0"-10537"0,0 0 103 16,0 0-1031-16,0 0-1009 15,0 4-96 1,-7 21-1-16,-3 13 97 16,3 3 16-16,0 10 33 15,7 0-49-15,-10-4-169 0,10-6-615 16,0-2-944-16,0-11-1313 16,0-12-4464-16</inkml:trace>
  <inkml:trace contextRef="#ctx0" brushRef="#br0" timeOffset="83136.8652">18463 9775 10098 0,'0'0'3080'31,"0"0"-1599"-31,0 0-801 16,0 0-528-16,0 0 144 16,0 0 376-16,0 140-152 0,0-86-152 15,0 0-168-15,0 6-120 16,7 1-80-16,10 18-408 0,-10-15-2328 16,10-14-4106-1</inkml:trace>
  <inkml:trace contextRef="#ctx0" brushRef="#br0" timeOffset="84689.0752">18885 11522 8569 0,'0'0'3049'0,"0"0"-1369"15,0 0 9-15,0 0-769 16,0 3-376-16,0 3-80 0,7 4-256 16,18-1 656-16,6 8-55 15,18-5-265-15,14 1-80 0,17-4-192 16,7-2-56-16,18-4-208 15,-11-3 88-15,3 0-88 32,-19 0-8-32,-22 0 56 0,-24 0-56 15,-8 0 0-15,-15 0 8 16,-9 0 112-16,0 0 0 0,0 0 8 0,0 0-128 16,0 0-104-1,0 0-472-15,0 0-512 16,-9 0-833-1,-6 6-191-15,6 0-409 0,-6 4-696 16,7-7-4008-16</inkml:trace>
  <inkml:trace contextRef="#ctx0" brushRef="#br0" timeOffset="85070.2384">19705 11611 7937 0,'0'0'2809'15,"0"0"-1113"-15,0 0 33 0,0 0-977 32,0 0-512-32,0 0-144 15,0 0-80-15,0 0 296 0,-111 22 160 16,87 0-8-16,-1 7-64 16,11-1-80-16,-3 1-128 0,17 3-136 15,0 3-32-15,0-10 48 16,9 3-64-16,6-11 32 31,9-4-40-31,8-13-240 0,-8 0-168 16,8-7 40-16,-16-16 24 15,-1-8 232-15,-7-5 112 0,1 6 184 16,-9-2 320-16,0 3-8 0,0 10-120 16,-9 6-208-1,1 3-168 1,-7 10-416-16,6 0-1144 0,-6 10-585 15,6 6-575 1,1 0-2737 0</inkml:trace>
  <inkml:trace contextRef="#ctx0" brushRef="#br0" timeOffset="85297.9243">19705 11611 4849 0</inkml:trace>
  <inkml:trace contextRef="#ctx0" brushRef="#br0" timeOffset="85574.2877">19705 11611 4849 0,'40'133'2856'0,"-40"-133"-831"0,0 0-81 16,0 0-568-16,0 0-23 0,0 0-113 15,0 0-40-15,0 0-448 0,0 0-328 16,0 0-192 0,0 3-144-1,24-3 8-15,7 0 0 0,18 0-24 16,-1 0-24-16,15 0-40 15,10-6 57-15,-10 2-65 0,8-1 16 16,-6 1-8-16,-9 1-8 16,-10-3 0-1,-22 6 0-15,-7-4 8 16,-9 4-8-16,-1 0 48 0,-7 0-40 16,0 0-8-16,0 0 0 15,0 0-233-15,0 0-591 0,0 0-728 16,0 0 656-16,0 4-120 31,0 5-265-31,0-2-559 0,0-1-1265 16</inkml:trace>
  <inkml:trace contextRef="#ctx0" brushRef="#br0" timeOffset="85990.0011">20431 11709 8465 0,'0'0'1945'0,"0"0"-137"0,0 0-376 15,0 0-775-15,0 0-209 16,0 0-8-16,0 0-48 0,-73-6-56 15,66 15 192-15,-10 7-296 16,2 6-80 0,8 7 16-16,-2 0-160 15,1 2 104-15,8-3-112 0,0-2 72 16,8-4-72-16,8-5-56 16,-1-12 0-16,9 2-144 15,1-7 32 1,-1-7-32-16,-7-15 200 15,-10-2 0-15,0-12 8 16,-7 4 296-16,0 3 336 0,0 4 40 16,0 6-216-16,-14 10-464 15,-11 5-56-15,-6 4-1520 0,-3 4-1280 16,12 9-3442-16</inkml:trace>
  <inkml:trace contextRef="#ctx0" brushRef="#br0" timeOffset="95923.1133">20533 12278 2680 0,'0'0'7338'0,"0"0"-5298"0,0 0 41 32,0 0-833-32,0 0-368 0,0 0-280 15,0 0-128-15,0 0-104 16,0 0-32-16,10 2-192 16,-10 5-144-16,0 5-72 0,7 8 72 15,10 5 48-15,-10 4 120 16,1 6-72-16,-1 0-24 15,2 2-16-15,-1 5-48 0,-1-10-8 32,3-1 16-32,-3-5 48 15,-7-4-56-15,8-5-8 0,-8-8 0 16,0-3-272-16,0-3-168 0,7-3 88 16,-7 0 104-16,0 0 32 15,0 0-512-15,0-13-1400 16,-7 1-753-1,-8-1-3048-15</inkml:trace>
  <inkml:trace contextRef="#ctx0" brushRef="#br0" timeOffset="96570.2964">20431 12487 9177 0,'0'0'2113'16,"0"0"-297"-16,0 0-671 0,0 0-585 16,0 0 0-16,0 0-88 15,0 0 16 1,0 0 16-16,0 0 88 15,0 0-144-15,0 0 112 16,0 0 113 0,0 0-9-16,0-9-400 0,0-14-192 15,0 1-64-15,0-7-8 16,7-2 8-16,-7-7 0 0,8 6-8 16,-8 0 0-16,9 7 8 15,-9 6 0-15,8 6 136 0,-8 3 56 16,0 7 16-16,0 0-40 15,0 3-112-15,0 0-64 16,0 0-72 0,7 0-24-16,1 0-48 15,1 0-24-15,-2 6 112 0,17 7 56 16,1 6 0-16,6-3 8 16,-7 6-56-16,1-3 48 15,6 0-72-15,-7-3-72 0,-1-3-336 31,1-7-408-31,-7 4-225 16,-2-10-775-16,1 0-897 0,-16 0-4448 0</inkml:trace>
  <inkml:trace contextRef="#ctx0" brushRef="#br0" timeOffset="98139.6112">20941 12468 8793 0,'0'0'1761'0,"0"0"-297"16,0 0-616-16,0 0-344 15,0 0 169 1,0 0 87-16,7 3-120 16,-7-3 24-16,0 0 8 0,0 3-384 15,8 1-48-15,-8-2 176 0,9 2-136 16,-9-1-56-16,7-3 0 16,1 0-80-1,1 0 81-15,-1 0-97 16,6 0 8-16,3-16 64 15,0 0-96-15,-2-9-104 0,-15-1 8 16,0 1-8-16,0 0 0 16,0 6 0-16,0 3 64 0,0 6 32 31,-8 10 56-31,8 0-152 16,-7 0-40-16,-2 3-80 15,-6 17 120-15,5 8-16 0,3 6 16 16,0 11 8-16,7 3 0 15,0 6 56-15,0 3-56 0,0 0 8 32,14 0 40-32,-4 0-48 15,-3-5 0-15,-7-5 0 16,0-6-8-16,0-5-376 0,0-12-489 0,-7-1-439 16,-17-11-736-16,-8-5-985 15,8-7-4409-15</inkml:trace>
  <inkml:trace contextRef="#ctx0" brushRef="#br0" timeOffset="98453.7561">20878 12906 9674 0,'0'0'1960'0,"0"0"40"15,0 0-975-15,0 0-649 16,0 0-208 0,0 0-112-16,0 0-40 15,126-60-16-15,-85 53-248 16,-2 4-736-16,-7-3-425 0,-1-1-975 15,-7 1-593-15,1 3-1688 16,-18-3 4665-16,-7 2 632 0,9 4 2385 31,-9-3-209-31,0 0-679 16,0 3-673-16,0 0-592 16,0 0-536-16,0 0-328 0,0 0-104 15,0 0 8-15,8 10 88 16,-1 5 8-16,-7-2 0 0,8 3-216 31,-8 3-416-31,0-6-832 16,0 0-1585-16</inkml:trace>
  <inkml:trace contextRef="#ctx0" brushRef="#br0" timeOffset="98606.979">21291 12627 9073 0,'0'0'3873'0,"0"0"-3265"15,0 0-608-15,0 0-1664 16,0 0-2249-16</inkml:trace>
  <inkml:trace contextRef="#ctx0" brushRef="#br0" timeOffset="98820.5618">21291 12627 9113 0,'160'105'4201'15,"-160"-99"-3328"-15,7 7-329 16,-7-2-64-16,9 16 208 0,6-2-240 16,2 7-240-16,-2-3-128 15,2-1 8-15,-3-3-88 31,3-2-112-31,0-1-480 0,5-13-1016 16,-5 1-585-16,0-10-1992 0</inkml:trace>
  <inkml:trace contextRef="#ctx0" brushRef="#br0" timeOffset="98985.3001">21691 12766 9618 0,'0'0'2008'16,"0"0"216"-16,0 0-831 15,0 0-1129-15,0 0-264 0,0 0-112 16,0 0 48-16,0 0-48 16,-97 96-128-1,82-55-528 1,6-6-945-16,9-11-1560 0</inkml:trace>
  <inkml:trace contextRef="#ctx0" brushRef="#br0" timeOffset="99459.6065">21880 12700 13474 0,'0'0'4017'0,"0"0"-1600"16,0 0-985-16,0 0-728 0,0 0-448 16,0 0-152-16,17-35-104 0,-2 32-64 15,18 3 56-15,-10 0-80 16,1 0 72-16,0 6-56 0,-7 10-88 15,-10 3-56-15,-7 6-128 16,0 1 216 0,-7 9-8-16,-17-1 128 15,-8 5 8-15,0-4-8 0,-1-4 0 16,18-2 8-16,-2-7-48 16,17-3 40-16,0-6 8 0,0-7 0 15,17 0 96-15,22-6 48 31,9 0 16-31,8 0-136 0,8-6-24 16,16-7-920-16,-8-2-1465 16,-16 2-3256-16</inkml:trace>
  <inkml:trace contextRef="#ctx0" brushRef="#br0" timeOffset="113104.0515">20589 12297 8425 0,'0'0'2049'15,"0"-4"-409"-15,0 4 32 16,0 0-783-16,0 0-113 16,0 0 264-16,0 0-128 15,0 0-184-15,0 0 137 16,0 0-137-16,0 0-192 16,0 0-88-16,0 0 64 0,0 0-168 31,0 0-184-31,0 0 8 15,0 0 8-15,0 0-88 0,0 0-88 16,9 0-80-16,6 0 80 16,10 6-16-16,6 7 16 0,18 13 0 15,6 9 0-15,9 9 40 16,16 17-32-16,0 8-8 31,14 7 0-31,11 1 120 0,-1 2-120 16,-9-6-96-16,0-9-312 15,-15-11-504-15,-25-14 136 0,-6-11-296 16,-18-14-121-16,-6-12-295 16,-18-4-88-16,2-21-401 31,-9-6-3248-31</inkml:trace>
  <inkml:trace contextRef="#ctx0" brushRef="#br0" timeOffset="113825.3214">21657 12214 10778 0,'0'0'2032'0,"0"0"433"15,0 0-457-15,0 0-688 32,0 0-167-32,0 0-137 0,0 0-312 15,0-32-288-15,0 32-24 16,0 0-264-16,0 0 88 0,0 0-104 15,0 0 8-15,0 0-16 16,0 0 8-16,0 0-24 31,0 0-80-31,0 0 80 0,0 0 8 16,0 0 97-16,0-3-97 16,0 3 152-16,0 0-64 0,0 0-112 15,0-3 80 1,0 0-136-16,0-1-8 15,0 1 136-15,0 3-96 16,0 0-48-16,0-2 0 0,0 2 0 16,0 0 8-16,0 0 40 15,0 0-40-15,0 0-8 0,0 0 0 0,0 0 0 32,0 0 0-32,0 0-64 15,0 0 128-15,0 0-112 16,0 0 96-16,0 0-48 0,0 0 8 15,0 0-8-15,0 0-64 16,0 0 8-16,-7 0-112 0,-8 2-168 16,-19 23 88-16,-22 17 248 31,-7 12 56-31,-17 16-40 0,-7 12-8 16,-1 4 48-16,1 0-56 15,14 3 0-15,10-13-168 0,7-6-289 16,10-10-31-16,5-9-424 15,2-4-680-15,7-15-2305 32,8-16-2792-32</inkml:trace>
  <inkml:trace contextRef="#ctx0" brushRef="#br0" timeOffset="116674.7109">17944 11480 5625 0,'0'0'1368'0,"0"0"168"16,0 0-607-16,0 0 87 31,0-15 120-31,0 15-56 16,0 0 216-16,0 0-207 0,0 0-113 15,0 0-136-15,0 0-224 16,0 0-168-16,0 0-136 0,0 0-104 16,0 0-160-16,0 0-40 15,0 0-8-15,0 0 0 16,0 3-184-16,0 16 104 0,0 6 80 0,0 13 32 16,0 6 64-1,0 8-8 1,0 5-24-16,0-3-64 0,0 6 0 15,0-10 120-15,0-2-63 16,0-6-41-16,0-8-8 16,0-11 8-16,0-7 32 0,0-7-48 0,0-2 8 31,0-7 72-31,0 0 64 16,0 0 56-16,0 0-200 0,0-7-32 15,0-9-825-15,0-3-511 16,0-3-520-16,-8-16-393 0,8 0-527 15,0 6-3522-15</inkml:trace>
  <inkml:trace contextRef="#ctx0" brushRef="#br0" timeOffset="117205.361">17953 11471 4721 0,'0'0'3056'0,"0"0"-1696"15,0 0 281-15,0 0-697 0,0 0-624 16,0 0-192-16,0 0-128 16,0 0 8-1,-24 0 40-15,7 16 88 0,10 0 136 16,-10 6-56-16,9-3-48 15,-6 4-8-15,4-5 16 16,3-2-40-16,-1-3 144 0,-1-4-152 16,9-6-40-1,0 1 1-15,0-4 335 16,0 0 416 0,0 0 184-16,0 0 184 15,0-13-488-15,9-3-488 16,-1-6-176-16,9-7-48 15,5 1 32-15,-5-4-32 0,-1 7 0 16,-1-1 0-16,2 7 0 0,-2 0 73 16,-6 7 215-16,-1 5 16 15,-8 1 16-15,7 2-96 16,-7 4-104-16,0 0-128 0,0 0-72 16,7 10-128-16,3 6 88 31,-3 12 104-31,1 1-40 0,8 6 48 15,-8 0 0-15,9 4-472 16,-3 11-841-16,-4-9-895 16,5-9-2777-16</inkml:trace>
  <inkml:trace contextRef="#ctx0" brushRef="#br0" timeOffset="119065.1411">17346 12500 720 0,'0'0'6593'0,"0"0"-5289"0,0 0 833 15,0 0-713-15,0 0 120 0,0-67-319 16,0 67 47-16,-7 0-448 31,-10 0-664-31,2 6-160 16,-9 14 0-16,7 8 72 0,-7 10-64 16,17-1 136-16,-1 9-88 31,1-2-48-31,7-6-8 0,0-6 48 15,0-7-40-15,7-10-16 16,8-8-48-16,2-7 56 16,7 0 0-16,8-15-128 0,-1-14-512 15,1-9-168-15,-8-3 168 16,0-7 312-16,-7-6 240 0,-9 0 80 16,-1 3-64-16,1 6 72 15,-8 13 472 1,0 11 320-16,0 12 104 15,0 9-600-15,0 0-296 0,0 9-440 16,9 16 240-16,-9 13 200 0,7 8 0 16,10 4 72-1,-10-3-72-15,8-3 128 16,2-5-16-16,0-7-104 16,-2-10 56-16,-8-9-16 15,10-10 32-15,-10-3 56 0,10 0 152 16,-9-13-104-16,8-12 16 15,8-7-72-15,-16 0-72 0,7 0-40 32,-6 4 24-32,-1 9-32 15,-8 9 104-15,7 4 72 0,-7 6-184 16,0 0-128-16,0 9-472 16,7 14 488-16,3 4 8 15,-3 5 104-15,1-3-336 0,8 0-688 31,-8-7-136-31,16-12-521 16,0-7-1135-16,-9-3-5274 0</inkml:trace>
  <inkml:trace contextRef="#ctx0" brushRef="#br0" timeOffset="119430.035">17912 12535 10298 0,'0'0'2144'0,"0"0"-1512"0,0 0-632 15,0 0-176-15,0 0 176 16,0 0 8-16,0 0-8 0,9 6 16 16,-9-6 48-1,0 0 344-15,8 0 649 16,-1-6-577-16,-7-10-24 16,8 0 96-1,-8-3-192-15,0 3 64 16,0 3 320-16,0 4-72 15,0 6 17-15,-8 3-265 0,1 0-424 16,-1 0-16-16,-1 19-184 16,-6 6 192-16,6 7 0 0,1 3 0 15,8-4 8-15,0 5 8 16,0-5 0-16,0-5-8 16,8-7-128-16,16-7-473 0,0-6-135 31,0-6-392-31,8 0-456 15,16-28-657-15,-16-4-975 0,0 0-4138 0</inkml:trace>
  <inkml:trace contextRef="#ctx0" brushRef="#br0" timeOffset="120034.1477">18135 12503 7601 0,'0'0'3081'0,"0"0"-977"0,0 0-199 32,0 0-1073-32,0 0-832 0,0 0-168 15,0 0 104-15,0 0 64 0,0 0 0 16,-31 95 56-16,31-72-8 15,0-8-48-15,0-5-8 16,0-4-104-16,0-6 112 16,7 0 120-16,10-6 16 15,-10-17-136-15,10-2-128 16,-2-11 112-16,-6 2 8 0,-1-1 8 16,-8-3 0-16,0 4 176 15,0 7 856-15,0 6 488 16,0 10-383-1,0 6-217-15,0 5-552 16,0 0-368-16,0 0-168 0,0 9-96 16,0 16 136-16,7 11 128 15,-7 2 16-15,0 0 40 16,8 0-48-16,-8 0-8 0,9-6 8 31,-9-4 0-31,0-5 40 16,0-7-40-16,0-10-8 0,0 0-264 15,0-6 88-15,0 0 160 16,0 0 16-16,7-6 216 16,1-16-152-16,1-1-64 0,6 1 0 31,-8-1 0-31,3 5-64 16,-3-1 64-1,1 6 8-15,-8 1 256 0,0 5 40 16,9 1-40-16,-9 2 48 15,0 4-136-15,0 0-176 16,0 0-248-16,0 10-32 0,0 12 88 16,-9 7 96-16,1 3 96 15,8-4 16-15,0 1-16 0,0-7-48 0,0-6-256 16,8-7-144-16,8-6-144 31,-1-3-449-31,9 0-1071 16,1-9-2057-16,-18 0-5937 0</inkml:trace>
  <inkml:trace contextRef="#ctx0" brushRef="#br0" timeOffset="120510.3947">17786 13004 7465 0,'0'0'2529'0,"0"0"-305"0,0 0-135 15,0 0-449-15,0 0-392 16,-10-22-472-16,3 22-360 15,-1 0-272 1,1 13-136-16,-10 6 64 16,10 10 113-16,-3 3-33 0,3-1-48 15,0-3-104-15,7 0 80 0,0-1-8 16,0-12-56-16,0-1-16 16,14-9-96-1,3-5-16-15,-9 0 104 16,16-19-136-16,-7-9-177 15,-10-7 105-15,0-3 88 0,-7 0-128 16,0 3 256-16,0 9 8 16,0 11 256-16,-7 5-256 0,-10 10-8 31,-5 0-912-31,-2 25-1032 16,7 1-689-16,2-4-2576 0</inkml:trace>
  <inkml:trace contextRef="#ctx0" brushRef="#br0" timeOffset="120617.1208">17786 13004 14443 0</inkml:trace>
  <inkml:trace contextRef="#ctx0" brushRef="#br0" timeOffset="121112.3272">17786 13004 14443 0,'94'-12'2688'15,"-94"12"-927"-15,0 0-1161 0,0 0-600 0,8 12-112 16,1 5 112-1,-1 2 0 1,-8-1-16 0,7 2 16-16,-7-5 16 0,0-2-8 15,9-7-8-15,-1 1-200 0,-1-7-72 16,1 0 96-16,1 0 79 16,6-16-175-16,2 0-168 0,-3 0 336 15,-4 0 88-15,-3 4 16 16,-7 5 336-16,0 4 313 15,0 3-233-15,8 0-416 0,-8 0-176 16,9 13-120-16,-2 6 280 0,1 3 16 31,9-3 0-31,-3 0 0 16,3-6-97-16,-2-4-223 16,2-9-8-16,7 0-8 0,0 0-264 15,-1-22-152-15,-7-3 168 16,1-7 336-16,-2-6 192 0,-15-3 56 31,7-3 136-31,-7 5 232 16,0 1 312-16,0 9 416 15,0 11-72-15,-7 5-191 0,7 3-201 16,0 6-112-16,0 2-184 0,0 2-312 16,0 0-24-16,0 0-224 15,0 12-136 1,0 11 240-16,0 8 120 15,0 8 72-15,0-2-72 16,7 2-120-16,3-1-376 0,-3-6-488 16,1-4-377-1,1-12-687-15,6-6-897 16,-8-10-3408-16</inkml:trace>
  <inkml:trace contextRef="#ctx0" brushRef="#br0" timeOffset="121266.532">18232 12966 512 0,'0'0'13939'15,"0"0"-12051"-15,0 0-1136 16,0 0-696-16,0 0-56 0,0 0 0 16,112 0-568-16,-66-6-912 15,-5-3-1577-15</inkml:trace>
  <inkml:trace contextRef="#ctx0" brushRef="#br0" timeOffset="123773.7555">18055 11093 3720 0,'0'0'977'16,"0"0"39"-16,0 0-112 16,0 0-64-16,0 0 120 31,0 0-168-31,0 0 89 0,0 0 103 16,0 0-88-16,0 0-152 15,0 0 48-15,0 0-175 0,0 0-169 16,0 0-32-16,0 0 136 15,0 0-32-15,0 0 8 32,0 0 8-32,0 0-216 0,0 0-152 15,0 0-48-15,0 0-64 16,0 0-48-16,0 0 56 0,0 0-56 0,0 0 168 16,0 0 8-16,0 0-72 15,0 0 160 1,0 0-63-1,0 0 15-15,0 0-48 16,0 0-32-16,0 0-40 16,0 0 48-16,0 0-32 15,0 0 40-15,0 0 0 0,10-3 16 16,4-7-168-16,-4-2 24 16,5-1-32-16,1-3 0 15,9-3 24-15,-3 0-24 0,2-9 0 16,8 2 8-16,9-6-8 15,-2-7-8-15,2 2-88 0,14-1 16 16,1 0-64-16,0 3 0 31,7-3 72-31,-7 6 64 0,0 0-40 16,-10 4 32-16,-5 3 16 16,-9 5 0-16,-8 4 8 15,0 4-8-15,-9 5 0 0,2-3-8 16,-10 8 8-16,-7-4-8 31,8 2 0-31,1 4-8 0,-1 0 8 16,-8 0 0-16,0 0 8 15,0 0 40-15,0 0-40 16,0-3-56-16,0 3 56 0,0 0 0 16,0 0 72-16,0 0-72 15,0 0-8 1,0 0 8-16,0 0 0 0,0 0 8 15,0 0 72-15,0 0-72 16,0 0-8-16,0 0 0 16,0 0-8-16,0 0 8 0,0 0 0 15,0 0-8 1,0 0-24-16,0 0-32 16,0 0 56-16,0 0-32 0,0 0 40 15,0 0 8-15,0 0-8 16,0 0-8-16,0 0 0 15,0 0 8-15,0 0 16 0,0 0-8 32,0 0-8-32,0 0-8 0,0 0 8 15,0 0-8-15,0 0 16 16,0 0-8-16,0 0 0 16,0 0 0-16,0 0 0 0,0 0-8 15,0 0-16-15,0 0 16 31,-8 0-64-31,-1 0 72 0,1 7-8 16,1 5-176-16,0 1 176 16,-3 6-104-16,3-3 112 15,-1 6 8-15,8 0-8 0,0-2-64 16,0-5 64-16,0-2 0 16,0-4-40-1,8-2 32-15,9-7-40 0,-3 0 48 16,11 0 72-16,-9-19-72 15,-1-4-296-15,9-5 7 16,-16-4 73-16,-8 1 80 16,0 2 136-16,0 3 32 15,0 7 88-15,-15 4 0 16,-2 11-120-16,-7 1-264 0,0 3-1072 16,2 7-936-16,-3 8-1593 15,9-2-3393-15</inkml:trace>
  <inkml:trace contextRef="#ctx0" brushRef="#br0" timeOffset="125075.562">19147 9775 4240 0,'0'0'7658'0,"0"0"-5842"15,0 0-311-15,0 0-1033 0,0 0-368 16,0 0 40-16,0-2 144 31,0-2 240-31,0-2 184 0,0-7-464 16,8-3-184-16,1-6-64 16,-1 0-232-16,-1 0-136 15,-7-7 48-15,0 3 192 0,0-2 88 16,0 6 40-16,-7 9 80 15,-1 0 240-15,-9 7-88 0,10 6-216 16,-10 0-16-16,10 9-144 31,-10 14 64-31,2 12 80 16,8 3 8-16,-3 9 80 0,10 4 72 0,0 9-88 16,0-2 72-16,0 2-96 15,17-3-40-15,-9 0 80 0,-1-9-88 16,2-7-72-1,-9-9-384 1,0-10-288-16,0-10-112 16,-9-5 176-16,2-7 128 0,-8 0 272 15,-2-12 23-15,2-11 81 0,6-2 176 16,1 3 248-16,8 3 177 0,0-4-105 31,0 8-224-31,0-1-96 16,8 0-40-16,8 0 32 15,-1 3 0-15,2 4-48 0,-2 3 48 16,2 2-72-16,-10-2 80 0,10 0 112 16,-2-1-32-16,-6 4 240 31,6-4 16-31,-6 7-144 16,-1-3-80-16,-1 3-104 0,-7 0-8 15,8 0 0-15,1 0-8 16,-9 0-120-16,0 0-280 0,0 3-296 15,0 7-337-15,0-3-703 32,0-1-1305-32</inkml:trace>
  <inkml:trace contextRef="#ctx0" brushRef="#br0" timeOffset="125234.1249">19244 9839 5281 0,'0'0'5441'0,"0"0"-4481"16,0 0-960-16,0 0-136 15,0 0-2601-15,0 0-1183 16</inkml:trace>
  <inkml:trace contextRef="#ctx0" brushRef="#br0" timeOffset="125441.5807">19244 9839 8449 0,'95'25'2553'0,"-95"-18"-1569"0,7 5-624 31,3 4 200-31,5 7 200 16,-8 2-167-16,10 3-217 0,0 2-248 16,-3 1 40-16,3-3-104 15,-9 1-48-15,-1-7-16 0,2-6 0 16,-1-7-936-16,-1-9-257 31,-7 0-791-31,0 0-593 0</inkml:trace>
  <inkml:trace contextRef="#ctx0" brushRef="#br0" timeOffset="125619.1076">19523 9906 4080 0,'0'0'6394'16,"0"0"-4938"-16,0 0-520 15,0 0-680-15,0 0-72 0,0 0-40 16,-89 82-80-16,74-41-48 16,8 1-16-16,-10-5 0 0,17 12-312 15,0-14-688 1,0-14-1432-16</inkml:trace>
  <inkml:trace contextRef="#ctx0" brushRef="#br0" timeOffset="126073.0719">19633 9858 8753 0,'0'0'4145'0,"0"0"-1816"0,0 0-369 15,0 0-960-15,0 0-239 16,0 0-145-16,24-32-56 16,0 23-264-16,0 3-152 0,-7 0-144 0,15 2-16 15,-8 4 16-15,-2 0-8 16,3 0-80-16,-16 12 16 0,6 4-224 15,-15 7-48-15,0 6 104 16,-8 2 88-16,-8 4 96 16,-16 0 56-16,8 0 0 15,0-3 0-15,1-10 8 16,6 0-8-16,17-9 0 16,-7-4 0-16,7-2 8 0,0-4 48 15,15-3 88-15,9 0 8 16,17 0 56-16,6-3-208 15,40-16-240 1,-7 6-1953-16,-17 1-2128 0</inkml:trace>
  <inkml:trace contextRef="#ctx0" brushRef="#br0" timeOffset="128019.3999">19021 10535 5633 0,'0'0'5449'0,"0"0"-3545"15,0 0 497 1,0 0-857-16,0 0-656 15,0 0-48-15,-9-7-151 16,9 7-177-16,0 0-72 0,0 0-48 0,0 0-176 16,0 0-64-16,0 0-144 15,24 0-8 1,17 0 208-16,22 0-128 16,8 0-32-16,9 0-40 15,16 0-8-15,7 3 8 16,1-3-8-16,-17 0-80 0,-14 0-280 15,-27 0 0-15,-12 0 136 16,-19 0 216 0,-15 0 8-16,0 0 296 15,0 0 8-15,0 0-88 16,0 0-216-16,0 0-192 0,0 0-640 16,0 4-624-16,0 2-817 15,0-3-55-15,0 3-1697 0</inkml:trace>
  <inkml:trace contextRef="#ctx0" brushRef="#br0" timeOffset="128442.6715">19968 10544 8889 0,'0'0'1273'0,"0"0"-9"16,0 0-680-1,0 0-328-15,0 0 80 16,0 0 224-16,0 0 304 31,-127 16-271-31,103 0-113 16,7 6 96-16,2 4-352 0,8 2-128 15,-2 3-32-15,9 1 24 0,0-3-80 16,9-7-8-16,13-3-8 16,3-10-248-16,6-2-200 15,-7-7-8-15,8 0 152 0,-15-19 80 16,-1-6 232-16,-16-1 48 16,8-2 280-16,-8-1 80 0,0 7 96 31,0-1-128-31,-8 14-360 15,8 0-16-15,-9 9-1120 16,2 0-1769-16,7 0-4504 0</inkml:trace>
  <inkml:trace contextRef="#ctx0" brushRef="#br0" timeOffset="128956.7813">20040 10652 8873 0,'0'0'2985'16,"0"0"-1033"-16,0 0-159 0,0 0-737 15,0 0-608-15,0 0-96 16,0 0-112-16,0 0 72 31,0 0-128-31,0 0 88 0,25 0 25 16,6 0 223-16,25 0-232 15,7 0-64-15,10 0-136 0,7 0-80 16,7 0-8-16,1 0 16 16,-1-3-32-16,-16 0-184 31,-6-1 152-31,-26-2-40 0,-15 3 88 16,-16-1 96-16,1 4 280 0,-9-3 200 15,0 3-80-15,0 0-400 0,0 0-96 16,0 0-416-16,0 0-488 15,0 0-897 1,0 3-551 0,0 4-537-16,0-1-3240 0</inkml:trace>
  <inkml:trace contextRef="#ctx0" brushRef="#br0" timeOffset="129350.7959">20989 10582 12018 0,'0'0'1544'0,"0"0"97"0,0 0-905 15,0 0-616-15,0 0-120 16,0 0 0-16,0 0 424 0,-87 35 80 15,70-16-176-15,0 6-64 16,10 1-256-16,7-1 64 31,0 4 80-31,0-7-144 0,0 0 96 16,7-6-104-16,17-6 40 0,8-7-40 16,9-3-264-16,-9 0 56 0,7-16-184 15,-8-9 272-15,-7-1 120 16,-7-3 56-1,-9 1 488 1,-8 3 280-16,0 2-15 0,-8 7-473 16,-16 7-336-16,-8 3-576 0,-16 6-1305 15,9 2-1976-15,7 9-3840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20-02-04T09:36:51.1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1985 794 0,'15'0'62,"33"0"-62,-16 0 16,0 16-16,31-16 15,-31 0-15,31 0 16,48 0-16,16 0 16,16 16-16,-16-16 15,0 0-15,48 15 16,0-15-16,-33 0 15,33 0-15,-48 0 16,16 0-16,0 0 16,-16 0-16,0 0 15,-16 0-15,-48 0 16,33 0-16,-1 0 16,0 0-16,-47 0 15,15 0-15,1 0 16,15 0-16,-15 0 15,-17 0-15,-15 0 16,63 0 0,-15 0-16,-33 0 15,-31 0-15,32 0 0,-1 0 16,33 0 0,-33 0-16,-15 0 15,0 0-15,-16 0 125,16 0-125,15 0 16,1 0-16,-1 0 15,1 0-15,16 0 16,-33 0-16,-15 0 16,0 0-1,0 0-15,0 0 63,31 0-48,-31 0-15,16 0 0,-16 0 16,16 0 0,-16 0-16,-1 0 15,1 0-15,0 0 47,0 0-31,0 0-1,0 0-15,0 0 16,0 0-16,-1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5T10:15:49.10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5403 4543 14483 0,'0'0'4665'16,"0"0"-4153"-16,0 0-512 15,0 0-616-15,0 0-4321 0</inkml:trace>
  <inkml:trace contextRef="#ctx0" brushRef="#br0" timeOffset="1131.704">5481 4540 7137 0,'0'0'5377'16,"0"0"-3840"-16,0 0 535 0,0 0-600 16,0 0-536-16,0 0-367 0,0 0-369 15,-8 19-200 1,1 3-48-16,-1 13 48 15,-8 9 112-15,8 7-56 16,-8 4 16-16,8 2 56 16,1 0-64-16,-3 0-8 0,10-7-48 15,0-2 40-15,0-10-32 16,0-6-16 0,0-6-120-16,0-10-440 0,0-13-969 0,0-3-1591 31,10 0-2082-31</inkml:trace>
  <inkml:trace contextRef="#ctx0" brushRef="#br0" timeOffset="1308.2311">5832 4882 13778 0,'0'0'2505'0,"0"0"-1441"15,0 0-1064-15,0 0-248 16,0 0-2072-16,0 0-3898 0</inkml:trace>
  <inkml:trace contextRef="#ctx0" brushRef="#br0" timeOffset="2206.0899">6837 4470 8025 0,'0'0'7658'0,"0"0"-6274"15,0 0 617-15,0 0-1017 16,0 0-936-16,0-22-48 15,0 54-392-15,0 12 312 16,0 16 80-16,0 11 0 0,7 8 0 31,1 0 88-31,-1-6-80 0,3-6-8 16,-3-13 0-16,1-13-152 16,1-16 104-16,-9-9 40 15,0-13 8-15,0-3 152 16,0 0 632-16,0-22 152 0,0-13-592 15,0 0-224 1,0-10-72-16,22 4-48 0,2 7-240 0,8 9-128 16,9 8-232-1,5 11-96 1,3 6 24-16,-1 10-425 0,-9 21-79 16,-7 10 8-16,-8 7 560 15,-7 0-320-15,-17-4 479 16,0-6 313-16,-24-6 136 15,-8-9 465-15,-16-11 119 0,16-9-32 32,0-3-176-32,1 0-376 0,31-41-96 15,-10 2-2497-15,10 2-9289 0</inkml:trace>
  <inkml:trace contextRef="#ctx0" brushRef="#br0" timeOffset="2484.5639">7403 4766 7665 0,'0'0'8498'32,"0"0"-7274"-32,0 0-504 0,0 0-720 15,0 0-88-15,0 0 56 16,0 0 32-16,87 104 72 16,-72-63-64-16,9 3-8 15,-7-5-368-15,-10-7-296 0,-7-6 64 31,0-14 248-31,0-9 352 16,0-3 560-16,-7-3 528 0,-17-23-320 16,7-9-103-16,9-2-193 15,8-8-232-15,0 1-240 0,0 2-320 16,32 7-1081-16,24 1-871 16,0 8-953-16,0 10-3192 15</inkml:trace>
  <inkml:trace contextRef="#ctx0" brushRef="#br0" timeOffset="2867.8965">7959 4852 10458 0,'0'0'4065'0,"0"0"-1993"16,0 0-312-16,0 0-647 0,0 0-361 15,0 0-304 1,0 0-192-16,-119-36-256 15,87 45-8-15,8 14-88 0,9 9 40 16,6-1-8-16,1 7-16 16,8 0-192-16,8-2-232 15,25-11-32-15,-1-9-113 16,0-10-119-16,7-6 208 0,2-3 400 16,-19-16 120-16,2-9 40 15,-7 2 360 1,-10-2 816-16,-7 5-127 15,0 7-169-15,0 3-392 16,0 7-240-16,0 6-248 16,0 0-120-16,8 0-512 0,8 16 0 15,1 3 288-15,5 4-561 16,12-2-567 0,22-1-816-16,-10-7-945 15,-5-7-6601-15</inkml:trace>
  <inkml:trace contextRef="#ctx0" brushRef="#br0" timeOffset="3258.2043">8390 4857 13314 0,'0'0'2633'16,"0"0"15"-16,0 0-1303 0,0 0-609 31,0 0-640-31,0 0-96 0,-31-9-352 0,31 34 256 0,-9 7 48 31,9 6 48-31,0-2-56 16,0-2 56-16,0-5-64 0,9-7-16 16,6-4-64-16,1-11-56 15,-1-7 24 1,10 0 80-16,6-10 8 0,-7-17 40 16,8-9 0-16,-8-1 48 15,0 1 0-15,1 7 96 16,-18 11 248-16,0 2 120 15,3 13-120-15,-3 3-344 16,1 0-120-16,1 15-24 0,6 11 136 16,9-1 8-16,0 4 8 15,0-7 56-15,8 0-56 16,-8-6-8-16,8-10-72 16,-1-2-336-16,8-4-528 0,10 0-921 31,-1 0-551-31,-16-10-1673 0</inkml:trace>
  <inkml:trace contextRef="#ctx0" brushRef="#br0" timeOffset="3786.9893">9323 4852 8873 0,'0'0'7090'0,"0"0"-5402"0,0 0 401 16,0 0-1273-1,0 0-480-15,0 0-336 0,0 0-72 16,-112 37 56-16,95 1 16 16,17 1-8-16,0-2 0 15,0-2-280-15,0-6-128 16,24-10-72-16,8-9-88 0,1-10-193 31,7-7-39-31,-1-21 64 0,-8-13 296 16,3-11 336-16,-19-8 112 15,9-3 712-15,-7-3 264 0,-10 1-15 16,0 18 135 0,1 9-144-16,-8 16-296 0,0 12-264 31,0 10-392-31,0 10-168 0,0 25-104 16,0 12 184-16,0 7 88 15,9 6 96-15,6-6-32 0,-6-6-64 16,14-10 0-16,-7-9-48 15,1-14 0-15,-2-15-8 16,2 0 56-16,-2-8 72 0,9-24 80 16,-7-4-144-1,-3 5 112-15,3-1-120 0,-9 9 8 16,-1 11 112 0,2 6-120-16,-9 6-136 15,8 18-168-15,-1 14 256 16,10 16-16-16,7 2-160 0,32 21-904 15,0-18-1185 1,0-8-3344-16</inkml:trace>
  <inkml:trace contextRef="#ctx0" brushRef="#br0" timeOffset="4442.0413">11099 4979 9025 0,'0'0'6746'0,"0"0"-5338"16,0 0 849-16,0 0-1433 15,0 0-480-15,0 0-344 16,73-127 0-16,-51 72 0 16,2-8-48-1,0-4-200-15,-7-3 72 16,-9 4 64-16,-8 5 112 0,0 16 96 16,0 14 456-16,-8 12-128 15,-1 6-144-15,1 13-280 16,1 0-48-16,-10 32-160 0,-7 12 200 15,9 17-64 1,8 15 56-16,-3 26 16 16,10-7 16-1,0 3-16-15,0-2 64 0,17-14-64 16,-2 4-80-16,-6-10-40 16,6-13 24-16,-15-12-144 0,0-13 80 15,0-15 24 1,-7-11 128-16,-17-12-64 0,9-3 72 0,-9-25-224 15,7-11-312 1,2-6-537-16,15-27-1175 16,7 12-585-1,18 2-2240-15</inkml:trace>
  <inkml:trace contextRef="#ctx0" brushRef="#br0" timeOffset="5022.2342">11347 4852 8249 0,'0'0'2953'0,"0"0"152"0,0 0-705 0,0 0-1104 31,0 0-648-31,0 0-487 0,0 0-153 16,63-4 40-16,-31 26-48 15,-1 0 0-15,3 10 112 0,-12 3-64 16,2 6-40-16,0 1-8 16,-16-2-64-16,1 2-40 15,-9-11 32-15,0-1 24 16,0-15-1-16,0-2 41 15,-9-10 8 1,-6-3 105-16,7-6 191 0,-1-19 0 0,2-13-128 16,7-4-64-1,0-2-104-15,0 3 8 16,16 2 32-16,7 7-40 0,10 10-168 16,-1 0-128-16,0 13-192 15,7-1-457 1,2 6 33-16,-10 4-232 0,8 0-8 15,-15 0 191-15,8 4 217 16,-8-1 256-16,0-3 280 16,-9 0 136-16,2 0 72 15,0-3 104-15,-10-10 464 16,8-5 576-16,-15-2 177 16,0-2 119-16,0 0-400 0,0 3-72 15,0 0-167 1,-7 3-225-16,-1 6-216 15,8 4-136-15,-17 6-224 16,10 0-48-16,-10 10-184 0,2 15 72 16,-9 10 104-16,0 9 8 15,0 7 48-15,16 3 0 16,8 0 0-16,0-6-88 16,17-4-16-16,15-12-288 0,14-10-625 31,44-22-463-31,-12 0-832 0,-6-16-2289 15</inkml:trace>
  <inkml:trace contextRef="#ctx0" brushRef="#br0" timeOffset="6340.649">12351 4810 9674 0,'0'0'2768'0,"0"0"401"32,0 0-1233-32,0 0-824 0,0 0-631 0,0 0-481 15,-80-16-184 1,56 51 104-16,17 3 80 15,-10 0 0-15,17 6-56 16,0-8-65-16,0-8-407 0,24-3-312 16,8-11-24-16,-8-12-488 15,8-2 223-15,-1-6 161 16,-7-19 456-16,-7-4 512 16,-9 1 616-16,-8-1 937 0,7 6 407 31,-7 5-296-31,0 4-375 0,0 12-249 0,0 2-568 15,0 0-472 1,0 9-456-16,0 23 256 16,0 13 184-16,0 5 16 0,0 13 56 15,0 5-8 1,0-2-48-16,7-2 48 16,3-4-40-16,-3-10 0 0,1-8 40 0,-8-17-32 31,9-9-8-31,-2-16-8 15,-7 0 264-15,8-22 152 0,9-19-248 16,7-16-168-16,-2-11-56 16,10-7-320-16,1 8 104 0,-1 4 200 15,-8 12 8-15,-9 12 64 16,2 11 64 0,-10 9-56-1,0 6 0-15,-7 10-8 0,10 3-48 0,-10 0-312 16,0 10-88-1,7 15 232-15,1 1-8 0,8-1-256 16,-1-3-145-16,2-6-159 16,-2-10 288-16,2-6 320 15,7 0 168-15,7-12-160 16,-14-10 168-16,6-1 16 0,-7 1 232 31,-8 0 576-31,1 6 313 0,-9 6-273 0,7 4-288 16,-7 3-296-1,0 3-280-15,8 0-296 16,-8 0-464-16,17 6 216 0,-2-3 63 16,9 4-167-16,0-7 176 15,8 0-24 1,-1-10-80-16,-7-12 168 0,8-10 408 16,-25-3 72-16,3-3 488 15,-10 0 88 1,0 6-16-16,-10 7 136 0,3 9-47 15,-17 12-393-15,9 4-328 16,-9 17-192-16,0 21 64 0,7 9 112 16,2 11 16-1,15 2-48-15,0-3-96 16,15-3-401-16,18-6-487 0,6-17-296 16,10-12-16-1,-10-12 512-15,2-7 39 16,-10-16 137-16,1-16 376 0,-8-6 280 15,-16 3 616-15,-1 0 529 16,-7 7 447-16,9 12-120 31,-9 6-472-31,0 10-752 0,0 0-248 0,8 19-472 0,-1 9 352 32,1 4-264-32,8 7-408 0,9-8-384 15,-1-2 56-15,7-13 263 16,-6-9 321-16,6-7 400 31,-7-7 136-31,-1-16 624 0,-14-8 753 0,-2-1 111 0,-7 3 376 16,0 4-535-1,0 6-393-15,0 7-384 0,8 5-184 16,-8 4-368-16,9 3-120 16,-1 0-232-1,16 0 64-15,0 3 24 0,8 4-256 16,-1-4-16-16,8-3-329 15,2 0-223-15,-2-23-24 0,2-8 672 16,-9-11 408 0,-8-15 32-16,-16-10 448 15,-8-28 24-15,0 7 248 16,-8-11 64-16,-9 10 265 16,1 23 95-16,-7 5 8 15,14 23-304-15,-6 16-232 0,15 19-560 16,-17 3-56-16,10 25-432 15,-1 26 264-15,-1 31 112 16,9 30 56 0,0-8 0-16,17-6-8 0,-2-15-248 15,9-19-584 1,17 12-656-16,-2-10-1585 0,-15-21-2088 16</inkml:trace>
  <inkml:trace contextRef="#ctx0" brushRef="#br0" timeOffset="6508.9414">13897 4680 1712 0,'0'0'11938'15,"0"0"-10153"-15,0 0 607 16,0 0-2032-16,0 0-360 16,64-67-744-16,-9 54-560 0,25-12-1017 15,-16 3-567-15,-9 0-2057 0</inkml:trace>
  <inkml:trace contextRef="#ctx0" brushRef="#br0" timeOffset="6972.0336">14295 4445 5905 0,'0'0'5233'0,"0"0"-2801"16,0 0 153 0,0 0-961-16,0 0-319 15,0 0-601-15,0 0-704 16,0 0-88-16,0 0 80 16,-72 73 8-16,72-16 64 15,0 0 56 1,24-7-120-16,8-5-376 0,-1-13-296 0,10-12-305 15,-2-15-47 1,0-5-312-16,-5-12 352 0,-12-20 455 0,-5-3 529 31,-10-3 249-31,-7 6 1335 16,0 4 72-16,0 12 33 0,0 6-569 16,-7 8-536-16,-1 2-584 15,-1 5-128 1,9 14 40-16,0 7 88 0,0 2-8 0,9-3-112 31,16-2-144-31,-3-4-160 16,11-9-80-16,-10-7 0 0,1-3 335 15,-7 0 169-15,-10 0 0 16,1 0 417-16,1 0-25 16,-2 0-392-16,-7 19-16 0,8 12 16 15,1 11 72-15,-1 9 8 16,-1 9-64-1,0 3 40-15,-7 1-56 0,0 3-168 16,0-4 48-16,0-6 64 16,-14-2-8-16,-18-11-48 15,-16-10-329-15,-32-5-775 16,0-10-952-16,9-12-2281 0</inkml:trace>
  <inkml:trace contextRef="#ctx0" brushRef="#br0" timeOffset="8245.4634">14286 4696 7377 0,'0'0'4553'15,"0"0"-2945"-15,0 0-271 16,0 0-881-16,0 0-272 16,0 0-112-16,0 0 144 0,0 0 344 15,0 0 376 1,0-4 224-16,17-6-159 0,0-2-561 0,5-6-184 31,2-9-24-31,8-4-128 0,-8-4-8 16,0-10-88-16,0-5-8 15,-9 2-40-15,-6-2 0 16,-9 2 40-16,0 10 64 0,0 0 88 16,-9 12 88-1,2 1-48-15,-8 5-72 16,6 8-64 0,1 6-48-16,1 2-8 15,7 4-72-15,-10 0-72 0,10 0-128 16,-7 0 88-16,-1 17 112 15,1-2 0-15,-2 7 64 0,1 0-8 16,1 5-32-16,7 1 48 16,-8 0-8-1,8 4 8-15,-9 0-8 0,9-1-8 0,0 1 16 16,0 3 0 0,0 0 96-16,0-3-48 15,0-1 24-15,0 1-64 16,9-3-8-16,-9-3 16 15,8-1-8-15,-8-6 0 0,7-4 40 16,-7-5-40-16,0-3 8 31,8-4 40-31,-8-3 8 0,0 0-16 0,16 0-48 16,-1 0 0 0,10-3-336-16,23-17-760 15,0 5-1273-15,-9-4-2776 0</inkml:trace>
  <inkml:trace contextRef="#ctx0" brushRef="#br0" timeOffset="9058.3779">14788 4537 7153 0,'0'0'4393'0,"0"0"-2409"16,0 0 449 0,0 0-873-16,0 0-279 0,0 0-369 15,-7-3-208-15,7 3-176 16,0 0-296-16,0 0-232 16,0 3-72-16,0 13-56 0,0 6 128 31,-7 10 56-31,7 3 32 0,-10 5-32 0,3 5 64 15,-1 0-72-15,1-1 16 16,-10-3-64 0,17 7-688-16,0-16-1016 0,0-10-2849 0</inkml:trace>
  <inkml:trace contextRef="#ctx0" brushRef="#br0" timeOffset="10310.2149">11012 4955 8913 0,'0'0'2513'0,"0"0"31"15,0 0-623-15,0 0-713 16,0 0-288 0,0 0-127-16,0 0-129 0,0 0-400 0,7 0-144 15,17 0-40 1,17 0 328-16,15-6 40 15,22-6-208-15,2-1-120 0,8-3-120 16,-1-12-648-16,-7 5-1537 16,-24 1-3400-16</inkml:trace>
  <inkml:trace contextRef="#ctx0" brushRef="#br0" timeOffset="14725.4245">5760 6489 5777 0,'0'0'4201'16,"0"0"-3689"-16,0 0 216 16,-32 7-224-16,17-7-64 0,6 0 104 15,2 0 416 1,-1 0-95-16,-1 0 295 0,-6-7-56 16,8-5-120-1,-10-4-72-15,9-4-159 0,-1-1-185 16,9-2-232-1,0 1-184-15,0 0-24 0,0 3-120 16,17 0-8-16,0 6-80 16,14 4-16-16,-7 9-32 15,15 0 0-15,-7 22-56 16,0 16 48-16,-8 19 24 0,-7 6 40 31,-17 7 24-31,0 7 48 0,-25-1-56 0,-16-4-48 16,-5-7 32-16,-2-5 24 15,-8-13 48 1,0-5 8-16,8-17 40 16,9-8 64-16,-1-12 120 0,16-5 328 15,0-9-168 1,17-20-128-16,-3-6-160 16,3-6-104-16,7 3-104 0,0 6 24 15,0 7 16-15,17 9 56 16,-17 6-40-16,7 7 48 15,-7 3-120 1,15 0-248-16,-6 19 136 0,15 12 128 16,8 11 104-16,0 6 0 0,7 6-8 15,9-4-264 1,23-2-1425 0,-6-10-2047-16,-9-19-1530 0</inkml:trace>
  <inkml:trace contextRef="#ctx0" brushRef="#br0" timeOffset="14856.8001">6119 6854 14755 0,'0'0'2768'15,"0"0"-1976"-15,0 0-792 0,0 0-104 32,0 0-3744-32,0 0 679 0</inkml:trace>
  <inkml:trace contextRef="#ctx0" brushRef="#br0" timeOffset="16004.0852">7347 6309 11946 0,'0'0'4289'0,"0"0"-3105"16,0 0 897-16,0 0-1185 15,0 0-816-15,0 0-80 16,-73 2-208-16,42 46 208 0,-8 13 0 15,-2 8 8-15,2 14 0 16,14-3 0 0,9 2 0-16,16-6 0 15,0-3-8-15,31-16 0 0,10-9 0 16,8-16-96 0,6-13-96-16,9-19-280 0,-1 0-128 15,-7-32-337-15,-1-7-71 16,-6-8 536-16,-25-1 472 15,-17 8 408 1,-7 1 896-16,0 13 1 0,0 4-537 16,-16 10-232-16,1 9-264 15,-9 3-272-15,7 3-72 16,-7 26-88-16,9 2 64 16,7 10 80-16,-1 1 8 15,9-4-152-15,0-3-96 0,9-7-72 16,6-12 24-1,9-9 32-15,1-7 232 16,-1-10 40-16,-9-18 72 16,9-11 96-16,-7-2 80 15,-2-3 0-15,1-4 72 0,-1 7 64 16,-6 9-144-16,6 10-88 16,-5 6-80-16,-3 6-72 15,1 10-72-15,8 0-88 0,-8 3-72 16,8 23 24-16,-1 9 128 31,2 3 80-31,-2 7 0 0,2-8 0 0,-2-5 0 16,1-7 0-1,-8-8 8-15,1-9 40 16,6-4 0-16,9-4 88 0,-7-9 88 16,15-20-104-16,-1-9-48 15,1 0-24-15,-1 0-48 16,-6 6 8-1,-11 10 88-15,3 6-96 0,-9 13-56 0,-8 3-40 32,9 0-128-32,-9 13-88 0,15 9 232 0,2 6 72 15,-3-2 8 1,11-4 16-16,-1-3-16 16,0-6 48-16,0-10 0 0,8-3-40 15,-8 0 8-15,0-20 64 16,-9 2-8-16,2-4 8 15,-10 6 80 1,1 3 104-16,-8 6 56 16,0 5-128-16,0 2-192 15,7 0-192-15,10 0-288 0,7 12 312 16,8 1-160-16,7 6-152 16,9-3-400-16,1 0-697 0,14-7-791 15,-7-3-1625 1,-15-2-1504-16</inkml:trace>
  <inkml:trace contextRef="#ctx0" brushRef="#br0" timeOffset="16931.4296">8949 6661 10778 0,'0'0'5129'15,"0"0"-3321"-15,0 0 289 16,0 0-1321-16,0 0-776 15,0 0-136-15,0 0-72 0,0 0 144 16,0 0 64 0,0 0 0-16,7 124 0 0,0-92 8 15,-7-8 8-15,0-7-16 16,8-8 64 0,-8-3-56-16,0-6 88 15,9 0 184-15,-1-9 152 0,16-16-240 16,0-4-112-16,0-3-16 15,-1 4-56-15,-7 6-8 16,-8 9-8-16,8 4 8 16,-16 9-56-16,8 0-152 15,-1 0-88-15,3 18 152 0,-3 8 88 16,10 2 48 0,-2-2 8-16,9-4-144 0,-7-3-48 15,5-12 48 1,-5-5 0-16,7-2 40 15,-9-6 96-15,2-16-64 16,-3-3 64-16,-4-4 8 0,-3 0 0 16,-7 4 344-16,0 6 248 31,0 6-88-31,0 7-112 0,0 3-248 16,0 3-144-16,0 0-240 15,17 12-168-15,-2 8 136 16,9 2-168-16,0 3-48 0,8-6-304 15,-1-6-9-15,1 0 353 16,0-10-72-16,-8-3 312 16,0 0 160-1,0-7 48-15,-16-8 232 0,8 1 400 0,-8-1 281 16,-8 5-201 0,7 5-248-16,-7 1-24 15,0 4-440-15,0 0-128 0,0 16-184 16,0 6 56-1,0 7-376-15,0-4-529 0,10 3-831 16,4-9-1817-16,-4-9-3440 0</inkml:trace>
  <inkml:trace contextRef="#ctx0" brushRef="#br0" timeOffset="17051.5253">9856 6422 912 0,'0'0'0'0</inkml:trace>
  <inkml:trace contextRef="#ctx0" brushRef="#br0" timeOffset="17309.6401">10095 6175 12962 0,'0'0'5273'0,"0"0"-3592"15,0 0 151-15,0 0-1168 16,0 0-664-16,0 0-336 0,-23 22 160 16,23 23 176-1,0 15 0-15,0 13 48 16,0 4-40-16,0-1 56 0,0 0-56 15,0-7-8-15,0-8-512 16,0-10-616 0,0-16-1129-16,0-10-1783 15,0-18-1434-15</inkml:trace>
  <inkml:trace contextRef="#ctx0" brushRef="#br0" timeOffset="17449.3573">10048 6673 5961 0,'0'0'8754'16,"0"0"-6330"-16,0 0 585 0,0 0-1673 15,0 0-712-15,0 0-600 16,0-40-24-16,71 40-752 31,-6 0-1080-31,-2-4-4122 0</inkml:trace>
  <inkml:trace contextRef="#ctx0" brushRef="#br0" timeOffset="18360.9526">10883 6410 10042 0,'0'0'5241'0,"0"0"-4321"0,-7-104 1224 16,7 52-1343-16,0 5-257 16,0-4-216-16,17 10-72 15,-10 3 112-15,-7 6 320 16,0 9-208-16,0 11 56 0,0 6-152 15,0 6-288 1,-7 0-96-16,-17 29-136 16,-1 15 128-16,-6 19 0 0,7 26-8 15,-1 25 16-15,10 23 0 16,15 5 72-16,0-24-72 16,8-32 48-16,-1-23-40 15,10-9 0-15,-9 10-8 16,-1 0 0-16,2-4-144 0,-9-16-64 15,8-12-408 1,-8-19-312-16,0-13 24 16,-8-7 664-16,-8-24-913 0,8-11-359 15,-9-5-40 1,10-1 208-16,7-3-209 16,0 4-175-16,7-1-913 0,18 3 625 15,-1 1 2016-15,-9 2 1376 16,1 8 1569-1,-8-1 135-15,1 6 873 16,-9 7-2120-16,8 3-569 0,-1 7-528 16,10-1-416-16,-2 6-320 15,16 4-80-15,3 3 80 16,5 0-64-16,0 0 64 16,-6 16 0-16,-1 7-48 0,-8 2-32 15,-2 10 8-15,-5 3-216 16,-17 3-72-16,8-3 88 15,-8 0-88 1,0-6 16 0,-15-10 0-16,-2-3 112 0,2-6 232 15,6-11 56-15,1-2 48 16,1 0 120-16,7-18 40 0,0-7-88 16,0-7-128-1,24-3-48 1,-2 3-184-16,10 3 0 0,2 4-48 0,-3 3 24 0,1 6-168 31,-1 0-185-31,1 7 137 0,9-1 176 16,-9 1-56-16,-1-1-48 15,-7 1 136-15,8-8 152 16,-8 2 64-16,-9-4 104 16,2-4-56-16,-2-2 0 0,-6 3 200 31,-9 3 48-31,0 3 16 0,0 6 24 0,-9 7-104 0,-6 3-144 31,-9 0-88-31,7 23-8 16,-5 5 0-16,5 14 8 0,9 5-8 15,8-3-32-15,0 4-128 16,15-10-696 0,17-6-520-16,24-16-745 15,-8-10-759-15,-9-6-4570 0</inkml:trace>
  <inkml:trace contextRef="#ctx0" brushRef="#br0" timeOffset="19090.7914">11793 6607 6529 0,'0'0'4801'16,"0"0"-3033"-16,0 0 633 0,0 0-1169 15,0 0-600-15,0 0-408 16,-80-51-216-16,63 76-8 16,3 7 0-1,14 0 0-15,0-4-8 0,0 1-280 16,7-10-96-16,10-2 56 15,-2-9 88-15,-8-4 144 16,10-4 96-16,-10 0 208 16,10 0 232-16,-10 0 64 15,1 0 504 1,-8 0-223-16,0 0-409 0,9 3-280 16,-1 16-96-16,-1 6 48 15,-7 13 24-15,0 10-64 0,0 5 56 0,0 8-64 31,0 3-8-31,-7-1 8 16,-1-5 136-16,-1-11-136 0,1-12 0 16,1-10-8-16,7-8-72 15,0-11 40-15,0-6 40 16,0-6 328-16,24-23-216 0,8-13-112 16,16-15-24-16,15-6-320 15,-7-4-112 1,7 4 264-16,1 14 96 15,-16 9 96-15,-9 14 0 16,-5 8 0-16,-19 11 8 0,1 7-8 16,-8 0-136-1,-8 16 16-15,7 9 120 0,2 7 8 16,-1-3 8-16,7-1-8 0,2-6-8 16,7-6 0-1,0-9-8-15,0-7-241 16,15-3-271-16,0-17-224 15,-5-9-72-15,-3 1 200 16,-8 3 616-16,1-1 72 16,-15 7 768-16,-9 10 464 15,0 0-191-15,0 5-345 0,0 4-560 16,8 0-208-16,-8 16-208 16,7 9 200-1,17 7 0-15,0-6 8 16,8 2-280-16,0-6-128 15,9-6-481-15,-2-9-271 16,0-7-224-16,2 0 56 16,-10-10 327-16,-14-12 193 0,5-3 136 0,3-23-440 15,-16 10-200 1,6 0-1025-16</inkml:trace>
  <inkml:trace contextRef="#ctx0" brushRef="#br0" timeOffset="19319.6437">13123 6458 7833 0,'0'0'2777'0,"0"0"1192"16,0-115-1425-16,0 81-167 16,-7 8-769-16,-10 7-584 15,17 9-368-15,-7 10-416 16,-1 0-240-16,-1 16-312 0,2 23 264 31,-10 11 40-31,9 13 8 0,8 14-8 16,-7 2 8-16,7 4-72 15,0-1-232-15,0-5-336 16,0-8-304-16,0-11-752 16,15-4-729-16,2-20-1968 0,-1-17-1920 15</inkml:trace>
  <inkml:trace contextRef="#ctx0" brushRef="#br0" timeOffset="19977.9223">13036 6902 12378 0,'0'0'2625'0,"0"0"263"15,0 0-1479 1,0 0-929-16,0 0-480 0,0 0-152 0,136-101-272 16,-80 75-193-1,7-3-447-15,-7-6-416 0,-1-3 376 32,-6-6 568-32,-18-4 55 0,-6 1 481 15,-11 2 281-15,-6 4 1111 16,-8 10 568-16,0 5-255 15,0 13-761-15,-15 7-520 16,-2 6-400-16,2 13-24 0,-1 19-40 31,-9 12 40-31,18 10 16 0,0 6 56 16,7 4 0-16,0-7-72 16,7-3-80-16,17-16-184 15,0-9-128-15,1-17 56 0,6-12 16 16,-7-3-200-16,8-26 23 15,-17-9 393-15,2 0 104 0,-2-3 505 32,-15 9 399-32,0 4-144 0,0 12-200 15,0 6-144-15,0 10-328 16,0 0-88-16,9 3-280 16,-2 17 160-16,10 2-104 15,15 0-16-15,-1 0-64 0,1-9-104 16,7-3-88-16,2-7 64 15,-9-3 87-15,-8 0 257 16,-9-3 88-16,1-7 185 16,-16 7 175-1,0-4 144-15,8 7-336 16,-8 0-168-16,0 16-344 0,0 16 264 16,9 16 72-16,6 11-224 15,-8 9-201-15,3 8-439 16,-3 0 248-16,1-1 352 15,-8-4 144-15,0-14 128 0,0-9 208 32,-32-17 216-32,-7-11 288 0,-17-18-71 0,-24-2-241 15,-7-15-400 1,-57-39-440-16,9 6-2457 16,6-3-6369-16</inkml:trace>
  <inkml:trace contextRef="#ctx0" brushRef="#br0" timeOffset="20840.0943">6549 8636 5329 0,'0'0'6369'16,"0"0"-5169"-16,0 0 1265 0,0 0-377 15,0 0-335 1,-127-109-377-16,127 94-536 15,0 2-328-15,0-3-336 0,15 0-176 16,19 3-80 0,5-2 32-1,0 8 32-15,2 1-40 0,-2 6-136 0,-15 0-312 16,-7 13-128-16,-17 9 168 16,0 7 280-1,-10 2 160-15,-21 4 24 0,-1 1 56 0,0-6-56 31,8-7 8-31,7-1 48 0,10-12-56 16,0 0 0-16,7-4-56 16,0 0-16-16,0 1 72 15,24 6 8-15,0 2 96 0,8 4-48 16,14 3-40-16,-5 0-16 16,-2 3-120-16,2-2-440 15,-17 0-88-15,-16-1 103 0,-8-6 249 31,-25-1 296-31,-23-2 184 16,-15 0 336-16,-10-4 9 0,-5-9-1 16,13 0-192-16,9 0-336 15,41-25-80 1,15 0-1681-16,0-4-3824 0</inkml:trace>
  <inkml:trace contextRef="#ctx0" brushRef="#br0" timeOffset="20975.8104">6915 8654 15107 0,'0'0'2760'0,"0"0"-2280"16,0 0-480-16,0 0-1000 15,0 0-3113-15,17 7-288 16</inkml:trace>
  <inkml:trace contextRef="#ctx0" brushRef="#br0" timeOffset="21756.8071">7704 8350 12754 0,'0'0'4081'0,"0"0"-2793"16,0 0 753-16,0 0-1569 0,0 0-472 15,0 0-232-15,0 0 184 16,9 111 48-16,-1-57 8 16,8 0 8-16,-8-3 64 15,-1-10-72 1,1-9 0-16,-8-13-8 0,0-10 8 15,0-9 112-15,0 0 608 16,0-13 320-16,0-18-472 0,0-14-376 16,0-8-88-1,0-7-112-15,17-5 16 16,7 8-16-16,0 10-64 16,8 9-24-16,7 13 32 15,2 15-112-15,-10 7 72 16,1 3-96-16,7 16 0 0,-15 15 40 15,8 7 96-15,-16 7 40 16,-1 0 16 0,9-7-8-16,-14-6 8 0,-3-11 0 15,-7-8 8-15,8-10-8 0,-8-3 112 32,7 0 192-32,2-22 16 0,6-13-200 15,9-6-120-15,1-10 0 16,14 0 0-16,2 3-72 15,-2 7-48-15,-8 13 0 16,1 13 24-16,-8 11-64 0,-7 4-56 16,7 12-56-16,-9 14 120 15,2 12 40-15,-10 6 64 16,1-5-224 0,1-1-320-16,6-6-480 0,2-14-849 15,-3-8-1143-15,3-7-3154 0</inkml:trace>
  <inkml:trace contextRef="#ctx0" brushRef="#br0" timeOffset="22113.5286">8805 8188 8369 0,'0'0'7402'16,"0"0"-6538"-16,0 0-312 0,0 0-352 15,0 0-24-15,0 0-16 16,-16 66-56-16,32-46-24 16,-1-7 40-16,9-10-64 15,8-3-56 1,-8 0 0-16,8-7-8 0,-15-18-40 16,-3-4-16-16,-6-3 64 15,-8-2 0-15,0 2 0 16,-8 7 304-16,-16 2 409 0,-7 14-65 15,-1 6-24 1,-7 3-176-16,-2 12-264 16,2 24 48-16,7 4-64 0,16 15-56 0,16-2-56 31,0 5-56-31,24-11-40 16,32-5 40-16,63-24-776 0,-8-8-1497 15,-23-10-4472-15</inkml:trace>
  <inkml:trace contextRef="#ctx0" brushRef="#br0" timeOffset="23360.198">9235 8119 12410 0,'0'0'2913'0,"0"0"-681"16,0 0-791 0,0 0-1065-16,0 0-376 0,0 0-72 15,88 8-8-15,-49 21-16 16,-8 3-40-16,-7 4-457 31,1-2-87-31,-25 4 0 0,0-3 96 0,0-7 160 16,-15-5 288-16,-9-10 136 15,-1-13 432-15,1 0 784 16,0-10 273-16,9-19-457 16,-2-2-288-16,17-7-376 15,0-4-256-15,0 4-112 0,25 3-704 32,6 6-472-32,42 7-1281 0,-10 3-1616 15,-7 10-2032-15</inkml:trace>
  <inkml:trace contextRef="#ctx0" brushRef="#br0" timeOffset="23977.2597">9881 8106 9337 0,'0'0'4794'0,"0"0"-2674"0,0 0 272 0,0 0-1239 0,0 0-577 31,0 0-272-31,0 0-304 16,0 0-24-16,-105 19-24 0,91 6-96 15,4 3 80-15,10-2 16 16,0-4-216-16,17-6-104 0,7-4 128 16,15-12 240-16,0 0 0 15,-5-5-48-15,-3-15 40 32,-6 1 8-32,-10 4 136 0,-15-2 464 15,0 11 168-15,0 3-296 16,0 3-472-16,0 0-80 0,0 23-328 15,0 14 312-15,-8 14 24 16,1 12 72-16,7 14-48 16,0 2 32-16,7 10-136 0,8-3-184 15,2-4-184 1,7-9-633-16,-17-12 81 16,1-13-384-16,-8-17 184 0,0-8 559 15,-23-18 617 1,-10-5 96-16,11-5 497 15,-12-27 511-15,3-10-16 0,16-12-272 16,-2-6-336-16,17-13-144 16,0 3-24-1,24-6-64-15,8-1 0 16,9 1 16-16,-2 0-160 16,9 3 0-16,-9 4 64 0,-7 5 193 15,-8 7 159-15,-7 9 432 16,-10 10 72-16,1 9-224 15,-8 10-144-15,0 13-336 16,-8 6-224 0,-9 0-72-16,3 25-80 0,6 10 32 0,-1 10-104 15,9 3-192-15,17-1-160 16,70 7-552 0,-7-12-905-16,7-14-2960 0</inkml:trace>
  <inkml:trace contextRef="#ctx0" brushRef="#br0" timeOffset="25545.882">11371 8334 11058 0,'0'0'1760'16,"0"0"-1328"-16,0 0-328 15,0 0-104-15,0 0-104 16,0 0 104 0,102-76 88-16,-93 42 64 15,-1-5 72-15,-8-3 121 0,0-2-41 0,-24 3 696 16,0 9 584 0,-16 7-488-16,0 12-472 15,8 13-231-15,-7 0-305 0,7 19-32 16,8 19-56-16,0 16-32 15,16 3 32-15,8 7 40 16,15 3-40 0,9-7 0-16,25-6 0 0,-1-13-24 15,-1-12-208 1,-6-13 80-16,5-16-25 0,-5 0 97 16,-9-16 80-16,-1-19 56 15,1-6-8 1,-15-11 0-16,7-1 345 0,-9 5 415 0,2 3 296 15,-17 7-88 1,0 15-328-16,7 12-256 16,-7 5-95-16,0 6-337 15,0 0-145-15,7 17-247 16,3 16 304-16,5 8 88 0,1 3 16 16,9-2-8-16,-3-4-8 15,2-6-96-15,0-13-72 16,-7-7 0-16,7-8 72 0,-2-4 96 15,-5-13 104 1,7-16-96-16,8-5-16 16,-8-4-56-16,-9 0 16 15,2 3 48-15,-10 9 40 16,3 4-32-16,-3 12 40 16,-7 4-8-16,0 6-40 15,7 0-312-15,1 3 16 0,1 16 208 16,6 6 32-16,9 2 8 15,0-2-200 1,8-7-160-16,-8 2-168 16,8-17-16-16,-8-3 144 15,8 0 88-15,-8-13 176 0,0-13 136 16,-9-8 48-16,2-5 80 16,-17-5 72-16,0 0 240 15,0-1 192-15,0 10-48 0,-24 7 168 31,7 12-208-31,-15 6-240 0,8 10-256 16,-8 3-48-16,8 30 0 0,2 4 40 16,5 14-8-1,10-4-80-15,7 4 40 16,7-5 56-16,17-9-192 0,8-11-144 16,7-11-80-16,2-9-32 15,7-6 136 1,-9-9-128-16,10-16 96 0,-18-7 0 15,1-3 143 1,-8 0 129-16,-9 6 72 0,-6 7 537 16,-1 7 247-16,-8 5-8 15,0 10-240-15,0 0-536 16,0 0-272-16,0 16 120 0,7 6 16 16,1 3 16-1,16 1-104-15,7-4-344 16,10-5-280-16,-2-9-289 0,2-8-503 15,-2 0 192 1,-7-12 840-16,-8-7 608 16,-16-4 384-16,-8-2 1424 0,0 3 40 15,0 6-103 1,-8 3-601-16,8 7-600 0,-7 6-480 16,7 0-64-16,0 3-320 0,7 17 152 15,17-3-320-15,8 6-40 31,0-4-120-31,-1-9-201 0,3-10 81 16,-3 0 400-16,1-3 256 16,-17-13 112-16,2-6 88 15,-10 0 560-15,1-1 473 0,-8 4-129 16,0 3-136 0,0 7-360-16,0 9-136 0,0 0-360 15,0 9-312-15,0 23 168 16,0 12 144-16,0 17 0 15,9 9-72 1,6 6-96-16,2 10-176 16,-3 3-160-16,3 0 64 0,0-7 104 15,-17-9-136-15,0-16 280 0,0-12 112 16,-9-17 8-16,-16-15 72 16,-6-10 464-1,-1-3-88-15,-7-9-112 16,7-20-72-16,8-9-80 0,8-13-112 15,16-10-440 1,31-56-1081-16,10 13-2231 16,6 5-1938-16</inkml:trace>
  <inkml:trace contextRef="#ctx0" brushRef="#br0" timeOffset="25958.9979">13451 7569 10002 0,'0'0'5617'16,"0"0"-3905"-16,0 0 1073 15,0 0-1641-15,0 0-1144 16,0 0-32-16,0 0 32 16,-56 111 48-16,56 4 168 0,0-4-104 15,0-10 8 1,0-12-112-16,24-19 64 16,-9 3-72-16,2 3-336 0,-2-12-512 0,-6-17-824 31,-9-19-1121-31,0-11 0 15,0-17 1233-15,-17 0 1560 0,0-22 272 16,-5-10 1368-16,-2 0 537 16,7-3-249-16,10 4-207 0,7-1-593 15,0 3-592-15,15 0-352 32,9 4-184-32,17 6-56 0,-2 3 48 15,0 3-40-15,-6 10 40 16,-10 0-104-16,1 3-32 15,-7 0-16-15,7 16-32 0,-9 6 96 16,1 4 80-16,-1 5-88 16,-5 1-648-1,-10 3-953-15,0-7-1207 16,0-9-2705-16</inkml:trace>
  <inkml:trace contextRef="#ctx0" brushRef="#br0" timeOffset="26098.8158">13665 7953 12658 0,'0'0'4833'0,"0"0"-4121"15,0 0 841-15,0 0-1553 16,0 0-1961-16,24 35-207 16,0 1-2241-16</inkml:trace>
  <inkml:trace contextRef="#ctx0" brushRef="#br0" timeOffset="26698.3008">13849 8264 6785 0,'0'0'6905'0,"0"0"-4328"16,0 0 368-16,0 0-1513 0,0 0-664 15,0 0-400 1,0 0-168 0,0 0-64-16,0 0-136 0,104-60 0 15,-65 28-80-15,10-6 8 16,-18 6-40-16,1 1 64 0,-17 11 48 15,1 11-16-15,-8 6-56 16,-8 3-96-16,9 6-152 31,-9 16 200-31,8 7 120 0,-8 2 0 16,7 1 32-16,0-3-32 0,10-7-8 16,-9-8 0-16,1-9-64 15,6-5 72-15,9 0 168 16,0-5-160-16,0-12 0 15,8-2-8-15,0 3 16 0,-8 0-16 16,7 0-48-16,-16 7 32 16,10 5-40-1,-9 2-16-15,-1 2-24 0,9 0-32 16,-7 2-8 0,7 14 80-16,0 0 8 15,8 3-16-15,0-2 56 16,7-5-312-16,2-5 16 0,5-7-112 31,-5 0-24-31,-2-10 296 0,-7-12 144 0,-1-17 8 0,-6-2 424 31,-9-10 184-31,-8-8 24 0,-8 1 56 16,0 1-184-16,0 12 200 16,-24 8-168-16,-8 14-127 15,0 20-273-15,-7 3-144 0,8 23-8 16,-10 24-96-1,26 10 96-15,15 10 0 16,0-1-89-16,39 1-191 0,33-13-216 16,48-12-936-16,-9-20-2265 15,-8-16-5033-15</inkml:trace>
  <inkml:trace contextRef="#ctx0" brushRef="#br0" timeOffset="27498.0378">16431 8045 15643 0,'0'0'2456'0,"0"0"1"0,0 0-1081 15,0 0-1376 1,0 0-464-16,0 0 320 0,-17 91 136 16,17-32 8-16,0 0 48 15,0-5-40-15,8-6 48 16,9-9-40-1,-3-12 32-15,-4-7 8 0,5-13 0 16,16-7 16-16,-7-10 168 16,17-19-48-16,-2-9-128 15,2 0-64 1,-9 0-16-16,-8 6 8 16,-9 10 8-16,2 12 80 0,-17 4 88 0,0 6-168 15,7 0-352 1,-7 23-184-16,15 8 448 0,2 10 80 15,7 1 8 1,8-1-184-16,7-6-168 16,9-10-8-16,1-9-120 0,6-13 0 15,-6-3 48-15,-10-12 80 16,-8-17 344-16,1-12 8 16,-15-7 224-16,-2-6 216 15,-6-3 48-15,-9 3 264 0,0 6 48 31,-24 14-112-31,7 8-272 0,2 7-136 16,-9 16-248-16,17 3-32 16,-18 13-176-16,1 18 40 15,17 7-40-15,-3 10-288 16,10 6-64-16,10-6 32 0,29 0-352 31,56-4-1025-31,-15-16-1095 0,7-6-2201 16</inkml:trace>
  <inkml:trace contextRef="#ctx0" brushRef="#br0" timeOffset="28445.5302">17754 8207 9962 0,'0'0'4297'0,"0"0"-1513"0,0 0-47 16,0 0-1545 0,-121-71-432-16,99 71-616 0,-3 20-144 15,1 16-8 1,8 8 0-16,16 7-8 15,0 2-64-15,0-1 72 0,24-5 8 16,7-6-144 0,10-13-136-16,6-5-80 0,9-20-152 15,9-3-104 1,-2-9-456-16,0-23 303 0,-7-7 489 16,-15-8 232-16,-9-7 48 15,-1 3 8-15,-16 7 1041 16,-15 6 415-16,0 10-312 0,0 11-400 15,-15 8-368 1,-2 9-384-16,-7 6-120 16,2 23-72-16,5 6 184 15,10 6-64-15,7 1-48 0,0-2-64 32,24-4-8-32,8-11-32 0,14-13 8 0,10-5-56 15,9-7-96-15,-2-17-48 16,1-10 168-1,-9-15 248-15,-6-5 24 0,-10-5 368 16,-8-1 0-16,-14 2 48 16,-17 7 192-1,0 9-48-15,0 9-104 16,-17 13-280-16,3 10-184 0,-11 3-16 16,9 16-112-16,1 13 16 15,-2 12 40-15,17 3-88 16,0 7-112-16,9 3-64 15,14 1-40-15,10-8-384 0,-1 4-248 16,-1-7-457-16,1-6-335 16,-8-10-16-1,0-2 159-15,-24-10 761 0,0-10 136 16,-9-2 544 0,-23-4 200-16,-7 0 584 0,8-10 576 0,-10-6-15 31,17 3 487-31,9-2 72 0,7-2-383 15,8 2-465-15,15-11-584 16,26-2-216 0,-2-4-56-16,17-9-136 0,0 0 56 15,0-4-16-15,-17 1 96 16,-8 3 8-16,-14 5 400 16,-10 11 520-16,-7 3-24 15,-7 3-328-15,-10 9-368 16,-14 10-208-16,-1 0-56 0,0 7-32 15,8 24 16-15,9 7-56 16,15 7 32-16,0 5-248 31,8 4-40-31,16 1-248 0,15-8-128 0,9 4-264 0,-9-9-721 32,2-7-111-32,-9-4 688 0,-8-8 583 15,-9-8 409-15,-6-5 176 16,-9-5 152-16,-16-1 697 15,-16-1 399-15,-9-3-600 0,2 0-192 16,0 0-280 0,5 0-176-16,27 0-288 15,7 0-1512-15,0 0-2785 0</inkml:trace>
  <inkml:trace contextRef="#ctx0" brushRef="#br0" timeOffset="29064.0198">19123 8283 12458 0,'0'0'2929'16,"0"0"944"-16,0 0-2793 16,0 0-568-1,0 0-224-15,-119 4-280 16,95 28-8-16,9 5 8 0,6 8-8 16,9 3 0-1,0-4-88-15,16-10-312 16,9-5-128-16,6-16-144 0,1-7-105 15,-8-6 497-15,0-12 280 16,-9-11 48 0,2-2 545-16,-17 0 71 0,0 2-72 15,0 5-232 1,0 8-136-16,0 0-144 0,0 7-80 0,7-1-136 16,1 2-336-1,9 2-296-15,7-6-537 16,0-4-87-16,8-6-128 0,-1-3 288 15,1-7 295 1,-8-5 745-16,-7-1 192 0,-10-3 1000 16,1 4 961-1,-8 2-25-15,0 10-367 16,-8 3-641-16,-9 13-552 16,10 3-376-16,-10 3-136 0,10 19-8 15,7 10 136-15,0 6 0 16,0 7-160-16,7-1-368 15,27-9-352 1,-3-4-345-16,1-11-191 0,7-11 384 0,-7-9 464 31,1 0 344-31,-18-16 232 0,9-6 128 16,-16-3 912-16,-8 0 544 16,0-1-96-16,0 10-359 15,0 3-529-15,-8 7-304 0,8 6-296 16,0 0-320-1,0 10-376-15,0 11-96 0,8 9-401 16,40 4-487 0,0-2-865-16,-1-10-2000 0</inkml:trace>
  <inkml:trace contextRef="#ctx0" brushRef="#br0" timeOffset="29454.9086">19992 8312 8913 0,'0'0'2705'0,"0"0"1096"0,0 0-1681 16,0 0-671-1,0 0-465-15,0 0-640 0,0 0-344 16,0 0-296-16,-56-63-24 0,80 81 104 31,1 2-400-15,14-5-201-16,-8-5-79 0,3-10 224 0,5 0 344 16,-15-10 328-16,8-12 616 15,-16-4 592 1,-1 1 321-16,-7 0-177 0,1 9-264 15,-9 3-496-15,0 7-224 16,0 6-368 0,0 9-408-16,0 23 216 0,0 12 136 15,0 17 48-15,0 12-128 16,0 10-240-16,0 2-288 0,0 4-16 16,0-3-256-1,0-13 496-15,0-13 127 0,-24-12 193 16,-8-16 120-1,-9-16 361-15,-15-10 495 0,-7-6-40 16,-8-6-64-16,6-20-296 16,10 2-456-16,8-25-96 15,14 8-1488-15,18 0-3793 0</inkml:trace>
  <inkml:trace contextRef="#ctx0" brushRef="#br0" timeOffset="30512.6291">15761 4861 10266 0,'0'0'2208'0,"0"0"657"0,0 0-753 0,95-121-872 15,-39 73-327 1,32-9-209-16,32-12-144 0,31-5-320 15,9 5-112-15,-2 8 16 16,-14 17-128-16,-33 12 88 16,-31 3-8-16,-24 10-96 0,-15 0 16 15,-9 0-8-15,-1-3-8 16,-7 0-72 0,-16 6-232-16,-8 3-696 0,-8 10-1233 15,-23 3-2192 1,-18 0-1096-16</inkml:trace>
  <inkml:trace contextRef="#ctx0" brushRef="#br0" timeOffset="30947.9914">16111 4210 11450 0,'0'0'2568'0,"0"0"1841"0,0 0-2776 16,0 0-441-1,0 0-272-15,0 0-368 0,0 0-304 16,-24-86-248-16,17 92-248 15,-25 23 8-15,0 12 192 16,-16 16 48 0,-15 10 8-16,7 5-8 0,-7 5 0 15,7-7 8-15,7-6 40 16,18-11-48-16,7-11 0 16,16-13-8-1,-1-7-40-15,9-7-96 0,0-4 96 16,24-3 40-16,8-1-40 0,16-4 40 15,8 3 8-15,24 1-184 16,-9 3-600 0,9 2-648-16,31 17-1417 0,-31-8-1792 15,-7 8-3665-15</inkml:trace>
  <inkml:trace contextRef="#ctx0" brushRef="#br0" timeOffset="32917.7555">8869 9077 10866 0,'0'0'4745'0,"0"0"-3945"15,0 0-800-15,0 0-160 16,0 0 56-16,55 127 104 0,-16-38 296 16,-7 0-32-16,9 7 88 31,-2 1-32-31,-15-17 0 0,0 5-112 0,1-14-104 16,-10-11-96-1,-6-19 96-15,-2-13-96 16,-7-15-16-16,0-13-504 15,0-19 352-15,-16-19-1000 0,1-9-3673 0</inkml:trace>
  <inkml:trace contextRef="#ctx0" brushRef="#br0" timeOffset="33279.188">8924 9226 10506 0,'0'0'2096'0,"0"0"73"0,0 0-857 15,0 0-1088-15,0 0-224 16,0 0-184-16,0 0 176 16,0 0 8-16,-87 118 0 0,70-87 8 31,10-5 128-31,-1-7-88 16,8-10-48-16,0-5 96 0,0-4 600 15,0-11 1385-15,0-19-801 16,8-15-920-1,7-15-240-15,1-5-120 0,9-7 24 16,-1 5-56 0,-9 10 96-16,1 10 152 0,-8 15 240 0,-1 16-192 15,3 10-104 1,-10 6-160-16,7 0-336 16,8 22-40-16,2 13 304 15,7 19-192-15,0 9-464 0,15 13-152 16,9 45-969-16,-8-19-1343 15,0-13-2322-15</inkml:trace>
  <inkml:trace contextRef="#ctx0" brushRef="#br0" timeOffset="35157.5315">9378 10207 14739 0,'0'0'2136'0,"0"0"-1544"16,0 0-136-1,0 0-328-15,0 0-128 16,0 0 0-16,0 0 0 0,0 0 120 16,15-19 256-16,9-16 113 15,1-12-321-15,-1-13-104 16,0-7-56-16,-17-6-8 0,1 3-40 15,-8 9 40 1,0 11 264-16,0 15 424 16,-8 6 56-16,1 17-328 0,0 5-256 15,-3 7-160 1,3 9-296-16,-1 36 88 16,-1 25 152-16,2 45-24 0,7 30 80 15,0 17 0-15,0-6-8 16,7-35 0-16,10-36 8 15,-10-24-160 1,-7-4-352-16,10 0-184 0,-3 3-233 16,0-6-239-16,-7-17-560 15,0-20-73-15,0-17 169 16,-7-6 1144-16,-17-26-928 16,0-16 311-16,-1-2 1105 0,-6-1 209 15,7 3 815-15,-1 7 368 16,11 0-56-1,-3 9-295-15,17 3-553 16,0 4 40-16,0 6-160 0,9 3-128 16,6 3-224-1,9 4-16-15,0 0 16 16,1 5-16-16,-1 4 8 16,-2-3 40-16,12 3-48 0,-3 0 8 15,1 0 0 1,-1 0-8-16,-6 3-8 0,6 10 8 0,1 3-8 31,-8 6 0-31,-7 3-88 16,5 1 80-16,-5 9-32 0,0 0 48 15,-3-1 0-15,3-5-8 16,-2-1-192-16,-15-5-152 16,8-11-168-16,-8-2 56 0,0-10 79 15,-23 0 385 1,-1 0 8-16,0-16 120 0,-8-6 105 15,15-3 223 1,3-4 448-16,4-3-328 16,10 1-208-16,0-1-128 0,10-3-160 15,14 0-80-15,-2 0 56 16,2 0-56-16,8 3-8 31,0 0 0-31,-8 7 0 0,7 3 0 16,-6 0 0-16,-1 6-8 0,0-3 8 15,0-1-8-15,-9 1 16 16,-6 1 0-16,-1-1 112 16,-1 6-40-16,-7 0 376 15,0 10 440-15,0 3-167 0,0 0-721 16,0 7-144-16,-15 18 8 16,6 9-9-16,-6 14 89 15,15 3 40-15,0-4-40 16,0 1-80-16,24-12-208 15,15-11-104-15,10-9-272 16,7-13-544-16,-1-3-200 16,-8-10-177-16,1-22 57 15,-7-6 528-15,-19-3 1056 0,-12-1 48 16,-10 1 1592-16,0 10 192 31,-10 5-263-31,-4 11-209 0,-11 11-608 16,1 4-480-16,0 13-264 15,0 22-8-15,9 7 0 0,8 5-16 16,7 1-144-16,0-8-392 16,31-4-280-16,1-11-144 15,7-9-553-15,2-10-343 16,-2-6-321 0,-15 0-527-16,8-18 1520 0,-16 1 1200 15,-16-2 2416-15,0 6 153 16,0 4-457-16,0 2 97 15,0 7-945-15,0 7-1192 16,-9 19-64-16,2 8-8 16,7 11 8-16,-8 6 64 0,8 2-64 15,0 1-8-15,0-6 0 16,8-3 16 0,8-10-8-16,-8-10 0 0,9-12-8 0,-3-13 8 31,3 0 72-31,7-23-16 15,8-18-64-15,0-9-240 0,-1-14-448 16,8 0-144-16,-14 7 576 16,6 7 256-16,-14 15 360 0,-2 6-24 15,-6 17 16-15,-1 5 96 16,-8 7-448-16,7 0-248 31,10 9 88-31,-2 14 112 0,9 2 40 16,0 1 0-16,8-4-520 15,-1-3-617-15,10-13 329 16,-9-6-248-16,7 0-144 0,-6-10 544 16,-1-12 576-16,-8-6 88 15,-2-1 1016-15,-12 0 712 16,-3 7 505-16,1 3-185 0,-8 0-640 31,0 10-391-31,0 6-497 0,16 3-496 16,-1 0-24-16,9 3-136 15,8 16 0-15,9 0 32 16,-2 3-513-16,9-6-311 16,1-6-304-16,-10-10 224 0,0 0 120 15,2-10-505 1,-9-25 505-16,-8-13 584 0,0-12 304 16,-9-16 1112-1,-8-19 169-15,-7-33 543 16,0-14-408-16,-7 12-351 0,-8 28-113 15,-2 35 72-15,10 36 80 16,-1 5-208 0,-1 8-288-16,9 4-279 0,0 14-329 0,0 14-361 31,0 30 121-31,0 39 240 16,0 27 0-16,9 1-8 0,-1-9-32 0,7-13-144 15,9-25-304 1,-17 5-256-16,10 1-600 15,-10-9-993-15,-7-20-1527 0,0-23-713 16</inkml:trace>
  <inkml:trace contextRef="#ctx0" brushRef="#br0" timeOffset="35783.6058">11514 10211 10818 0,'0'0'2616'0,"0"0"201"15,0 0-1353-15,0 0-1288 0,56-76-176 16,7 49-664-16,17 0-896 15,0-5-713-15,8-4 17 0,-18-2 648 16,-14 0 1375 0,-15 0 233-16,-17 3 1449 15,-9 0 855-15,-15 11 321 0,0 1-577 16,-7 7-247 0,-1 10-601-16,-9 6-496 15,-7 3-560-15,17 22-144 16,-10 16-8-16,17 11-80 0,0 7 88 15,9-5 0-15,23 1 0 16,7-8-344-16,9-12-144 16,1-16-296-1,7-12 0-15,-17-7 223 16,0-17 217-16,-15-15 272 0,0-8 72 16,-7-2 1081-16,-17 4 279 15,0 3-80-15,0 10-400 16,0 3-344-16,0 9-223 15,0 10-313-15,15 3-80 0,9 0-249 16,17 0 177-16,5 3 72 16,10 3-104-1,0 1-272-15,-8-1-8 0,-9 0 224 16,-14-2 152 0,-18-1 80-16,-7 0-88 15,0 9-56-15,0 11 80 0,0 8 72 16,-15 14 224-16,-2 15-32 15,10 7-72-15,0 9-64 0,-3 7-56 16,10-1 0-16,-7-2 96 31,-8-7-96-31,-2-13-32 0,-7-9 32 16,-8-14 0-16,1-10 120 16,-1-15 48-16,-9-9 144 15,10-3-232-15,16-9-80 0,5-20-104 16,20-31-1248-16,21 6-3905 31,8-3-4057-31</inkml:trace>
  <inkml:trace contextRef="#ctx0" brushRef="#br0" timeOffset="126254.8028">15531 12576 9658 0,'0'0'1976'0,"0"0"-1536"0,0 0 96 0,0 0 80 15,0 0 104-15,0 0 825 16,0 0 135-16,0 0-416 16,-17-7-303-1,-15-5-625-15,-9-1-288 16,-14 1-48-16,-16 2-8 16,-17 7 8-16,1 3-40 0,-10 0 40 15,2 3 96-15,23 7-96 31,1 2 16-31,23 1 32 0,16 6-48 16,8-4-80-16,17 5 0 16,-1 2 80-16,8 7 8 0,0 2 64 15,0 4 48-15,0 6 56 16,8 1-48-16,-1 5 64 31,-7 7-16-31,0 10-40 0,0 12 56 16,-7 23-56-16,-18-4 48 15,1 0-88-15,0 7-48 0,0-20 0 16,-8 7 0-16,8-6-48 0,9-10 0 16,-2-7 56-16,2-12-48 15,6-8 88-15,2-16-96 16,7-7 16 0,-8-14 16-16,8-6-32 15,0-3-472-15,0-35-360 16,15-6-2089-16,19-9-5777 0</inkml:trace>
  <inkml:trace contextRef="#ctx0" brushRef="#br0" timeOffset="128745.4208">15283 12598 8969 0,'0'0'2073'16,"0"0"-817"-16,0 0 456 15,0 0-567-15,0 0 7 16,0 0-96-16,0 0-272 0,-24-19-384 16,24 19-151-16,0 0-249 31,0 0-32-31,0 0 8 0,24 6 24 16,8 7 176-16,16-3 240 15,16 3-200-15,16-1-64 16,31-2-56-16,57-1-88 0,38 7 264 15,25 3-80-15,9 0-120 16,-17 0-56-16,-16-3 72 0,8 3-80 16,-1 3 8-1,-5 0-16-15,5 1-8 16,1 0 8-16,-8-5 0 16,9 4-8-16,-10-6 8 15,3-3 0-15,-10-4-192 0,0-3 0 16,-17-2-248-16,2-4-16 15,-1 0 240 1,8 0 88-16,18 0 40 16,29 3 88-16,24 13 0 0,26 9 504 15,14 7-112-15,1 12-304 0,0 4-32 32,0 0-48-32,8 6 0 15,-17 0-8-15,9 6 0 0,-9 3 88 16,-5-2 232-16,-10-1-24 15,-17-9 56-15,-7-3-128 0,-24-3-216 16,-8-5 64-16,-15-1-56 16,-18-2 104-16,-13-5-72 0,-19-3-40 31,-15-8-8-31,-7 2 0 16,0-4 0-16,-10-3 8 15,3 0 0-15,-1 0 0 0,-26-3-8 16,-14-4 8-16,-23-3-8 15,-19 1 64-15,3-1-64 0,-1 4 8 32,-1-4 168-32,-23-3-96 15,-7 0 88-15,-3-3-32 0,-14 0-56 16,0 0-64-16,0 0 32 0,0 0-48 16,0 4-88-1,0-4-56 1,0 0 40-16,0 9-32 0,0 7-16 15,0 9 152-15,0 14 16 16,0 8 40-16,0 13-40 16,0 16 32-16,0 20 24 0,0 28-24 0,0 22-48 31,0 6 0-31,0-28 8 16,0-29 40-16,0-38-48 0,0-6 0 15,-7 3-8-15,0 1 8 16,-1 1 0-16,-9-9 8 15,10-5 0-15,-2-7 0 0,1-9-8 16,1-4 8-16,-1-6-8 0,-1-4 8 31,2-2-8-31,-10 0 0 16,-15-4 56-16,-7-6-48 16,-17 0 48-16,-7 0 8 0,-34 0-8 15,-39-16 56-15,-22-6-56 31,-17-3-48-31,-1 6 0 16,1-1 8-16,7 1-8 0,-23 0 8 16,-16 0 24-16,1-1-32 15,-3 2 40-15,3-1 136 0,-2 3-80 16,-6-3-8-16,5 3 0 16,3-6-24-1,7 3-72-15,0 0 0 0,7-4-8 16,0 4 8-16,10-3 0 15,-2-3 0-15,2 3 72 16,7-5-64-16,-10 3 8 0,3 2-8 0,-2-7 0 31,0 7-8-31,1-4-56 16,-1 1 56-16,19 0 0 16,5 2 64-16,0 4-56 0,9-3 8 15,15 6 0-15,-7 0-8 0,15 1-8 16,9 2-64-16,14 3 56 31,27 1 8-31,13 2 0 16,2 1 0-16,-8 0 0 0,-1 0-16 15,-16-4 8-15,8 3 8 16,0 4 8-16,0-3 56 0,9 0-56 16,-9-1 0-16,8 1 0 31,9-1 0-31,-8 0 8 15,-2 2-8-15,1-2-8 0,-6 4 0 16,-2-6 0-16,0-1-72 16,-8 4 72-16,8-4 16 0,-7-2-16 0,7-1 8 15,-8 4 0-15,8-4-8 16,-7 0 0 0,-8 4 0-1,-2-1 0-15,-14-6 0 0,-16 0-16 16,-25-3 0-16,-6 3 16 15,14 0 64-15,23 4-64 0,34 2-64 0,24 4 24 32,-1-1 40-32,-1-2 8 15,-13 3-8-15,-11-4 16 16,18 4-16-16,-1-4 0 0,1 3 0 16,15 5 0-16,0-5 8 15,0 4-8-15,8 0-8 0,0-3 8 31,9 3 8-31,0-1-8 16,7-2 8-16,-9 0-8 0,9-4-8 16,1 4 8-16,-1-1 8 15,1-6-8-15,-10 7 0 0,2-3-8 16,-2 2 8-16,2-2-8 31,-2 3 8-31,2-4-8 16,-1 4 8-16,9 0-8 0,-10-1 8 15,2 1 0-15,-2 2 0 16,2-2 0-16,7 3-64 0,-9-3 56 16,10-1 8-16,-1 4 0 15,0 0-8 1,8 0 8-16,0-3 0 16,9 2-8-16,-9 1 8 0,7-1 0 15,2-2-8 1,-9 6 8-16,7-2-16 0,3 2 8 0,4-4-8 15,3 4 16 1,-1 0 0 0,1 0 8-16,-2-3 0 15,-6 1-8-15,-2-2 0 0,2 1 48 0,-9-1-48 16,0-2 0-16,0 3-56 16,-8 0 56-16,0-1 40 0,8 1-40 31,0 0-40-31,0-3 32 15,9 3 8 1,6-1 64-16,1 1-56 0,1 3-8 0,7 0 8 16,0 0-24-16,0 0 24 0,0 0-16 15,0 0-128-15,0 0-376 16,7-3-632-16,17 3-2801 31,8-7-4913-31</inkml:trace>
  <inkml:trace contextRef="#ctx0" brushRef="#br0" timeOffset="130085.2431">19116 15716 12946 0,'0'0'2233'32,"0"0"-1641"-32,0 0 120 15,0 0-576-15,0 0-136 0,0 0-48 16,0 0 40-16,0 3 16 15,16-3 200-15,7-15 344 0,1-11-120 32,17-13-168-32,-9-5-40 15,-1-7 48-15,1-2 65 0,-8 5 279 16,-7 4 144-16,-10 11 0 16,-7 5-248-16,0 12-128 15,0 7-288-15,-24 9-96 0,0 0-112 31,-8 3-16-31,1 25 40 16,-1 11 32-16,0 9 48 0,16 2-96 16,8 7 96-16,8 4 8 15,24-1 80-15,15 7-16 0,0-4-64 16,10-2-400-16,-1-5-408 16,-24-11-64-16,-16-7 264 15,-8-9 183 1,-24-8 329-16,-32-8 96 0,-7-6 96 15,-10-4 129-15,10-3 63 16,24 0-16-16,7-10-200 0,32-5-72 16,7-4-1161-1,81-13-2023-15,-8 0-881 16,7 0-584-16</inkml:trace>
  <inkml:trace contextRef="#ctx0" brushRef="#br0" timeOffset="130346.08">19618 15773 8089 0,'0'0'3201'16,"0"0"-545"-16,0 0 105 0,0 0-1057 31,0 0-879-31,0 0-217 16,-32-57-392-16,8 60-216 0,0 22 0 15,9 7-8-15,-2 3-104 16,10 0 40-16,7-3-120 16,0-4-48-16,15-12 64 0,9-9-32 31,8-7 208-31,-1 0 88 15,-7-23 16-15,-7-5 0 0,-9 2 32 16,-8-2 136-16,-8 6-264 16,-16 6-8-16,7 6-40 15,2 4-376-15,15 6-1225 0,0 0-2464 16,15 0-864 0</inkml:trace>
  <inkml:trace contextRef="#ctx0" brushRef="#br0" timeOffset="130655.164">20176 15420 888 0,'0'0'14531'0,"0"0"-12971"31,-31-104-96-31,14 69-383 16,-7 6-449-16,16 10-64 0,-9 6-208 16,17 13-208-16,-7 0-152 15,0 17-328-15,-3 21 264 16,3 19 64-1,-8 16 96-15,15 22-88 16,0 25-8-16,0 23 120 0,15-9-120 16,2-26 0-16,-10-32-24 15,0-23 8-15,-7 5-40 16,0 0-88-16,0-2-72 0,-24-17 64 31,-7-17 48-31,-1-13-104 16,0-9-136-16,8-13-272 0,17-50-945 15,7 0-2688-15,0 2-1320 0</inkml:trace>
  <inkml:trace contextRef="#ctx0" brushRef="#br0" timeOffset="132227.0027">19849 15846 280 0,'0'0'8425'0,"0"0"-7200"15,0 0 367-15,0 0 280 0,0 0-327 0,0 0-73 32,-64 0-240-32,64 0-360 15,0 0-239-15,8 0-337 0,24 0-72 16,16 0 224-16,15 0-208 15,25-9-240-15,8-4-128 16,23-9-1048 0,-14 3-1297-16,-25-1-2280 0</inkml:trace>
  <inkml:trace contextRef="#ctx0" brushRef="#br0" timeOffset="132750.5336">19856 15776 12874 0,'0'0'1993'16,"0"0"215"-16,0 0-223 0,0 0-985 15,0 0-600-15,9-19-352 0,23 16-40 16,7 0-8-16,17 0-40 16,17 3-952-16,29 0-1745 0,-5 0-1640 15,-17 0-3601-15</inkml:trace>
  <inkml:trace contextRef="#ctx0" brushRef="#br0" timeOffset="133738.2559">20487 15830 9538 0,'0'0'1848'16,"0"0"-664"-16,0 0 264 15,0 0-375-15,0 0-89 32,0 0-352-32,0 0-392 0,0 0-40 15,-129-22-40-15,105 47-64 16,-7 7 24-16,16 3-64 0,-2 3-8 15,17-3-32-15,0-3 40 16,0-7 40-16,24-9-96 31,8-3-24-31,-1-13-144 0,1 0-56 0,2-9 0 16,-3-17 104-16,1 1-32 16,-17-7 72-16,1 3 80 0,-8 7 72 15,-8 0 248-15,0 12 56 16,0 4-96-1,0 6-192 1,0 0-88-16,0 0-360 0,0 13 176 16,0 2 16-16,7 1-200 0,10-4 144 15,0-5 112-15,5-4-64 0,12-3 56 16,-12-3-160-16,2-16 128 31,0-9-32-31,-7-4-88 0,-2-6 128 16,-15 0 88-16,0 0 56 15,0 3 408-15,0 6 744 16,-15 10-160-16,6 4-48 0,-6 11-359 16,7 4-457-16,-8 4-128 31,16 21-128-31,0 6 80 0,0 4 32 16,7 0 16-16,17-3 48 15,1-7-48-15,6-2-144 16,1-14 16-16,-1-6-121 0,-6-3 153 15,-1 0 96-15,-17-3 128 32,3-6 313-32,-10 3 287 0,0 2 16 15,0 1-240-15,0 3-504 0,0 3-24 16,0 16-288-16,0 10 264 16,0 18-640-16,7-2-1497 0,10-7-3016 15</inkml:trace>
  <inkml:trace contextRef="#ctx0" brushRef="#br0" timeOffset="136484.4308">26965 14043 7561 0,'0'0'1720'0,"0"0"137"15,0 0-113-15,0 0-343 0,0 0-265 16,0 0 144-16,-8-10-304 16,8 10-256-16,0 0 33 0,0 0-129 15,0 0-72-15,0 0-40 31,0 0-120-31,0 0-64 0,0 0-96 16,0 0-112-16,15 0-112 16,9 0 40-16,17 0-32 0,-2 0-16 15,17 0 48-15,0 0-48 32,7 0 0-32,2 3 8 15,6 1-8-15,-15-4 48 0,7 0 16 16,10 0-64-16,-10 0 8 15,17 0-8-15,0 0-8 0,7 3-64 16,1 6 64-16,7 4 0 16,-6-1 0-1,-2 5-8-15,-7-5 16 16,-9 1 0-16,-15 0 0 0,-8 0 0 16,-1-5 0-16,-6-1 0 15,-10-1 0-15,8 1 8 16,-5-4-8-16,-12 4 0 15,2-4-8 1,1 3-40-16,-9-3 32 0,-8 3 16 16,-1-6-8-16,3 7-8 0,-3-7-40 15,0 3 56-15,-7 0-8 16,8 1 8-16,9 2 0 0,-10 0 0 31,10 0 0-31,-10 1 0 16,10-2-72-16,-10 6 24 0,1-2-48 15,-8 0 48-15,0 4 0 16,0-3-8-16,0 6 48 0,0 0 0 16,0 3 8-16,0 6 0 31,0 4 0-31,-8 2 0 16,1 8-72-16,-10 2 64 0,10 7 8 15,-17 2 8-15,7 7 0 16,2 4 0-16,-2 2 64 0,2 4-64 15,-1-4 0-15,8 4 8 32,-9-11 0-32,10 5-16 15,0-9 0-15,-3-2 0 0,3-2 8 0,-1-7-8 16,1-3 0-16,-2-6 0 16,1-3-16-16,8-4-48 0,-7-6 0 15,7-3 16 1,0-3 40-1,0-4-8-15,-10 1-40 16,10-7 40-16,0 0-32 0,-7 4-8 0,0-7-32 16,-1 5-8-16,-9-1 48 15,-7-1 48 1,0 0 24-16,-15 0 24 16,-2-3 0-16,-5 0-40 15,-3 0 0-15,1 0 80 16,1 0-88-16,-9-3 0 0,8-3 0 15,0 0 8-15,1-1 0 0,-1-2 0 16,-1 2 8-16,1 1 56 31,9-4-64-31,0 7 8 16,-2-7-8-16,2 5-8 0,7-2 8 16,-9 1 8-16,10 2-16 15,-1-2 0-15,1 3 0 0,-10-1 0 16,18-2-8-16,-10 6 8 31,1-3 0-31,1 3 0 16,-1 0-8-16,0 0 8 0,8 0 8 0,-8 0-8 15,1 0 0 1,-1 0 0-16,8 0 0 0,-8-3 0 0,8 0-8 16,-7 3 0-1,-1-6 0 1,8 6 0-16,-8-4 8 15,-1 1 0-15,-6 3-8 16,0-3 8-16,7 0 8 0,-9 0-8 16,2 3 0-16,15 0 0 0,-8 0 0 15,15-4 0-15,10 4-8 0,7 0-320 32,0-6-1144-32,0-1-2609 15,0-2-3177-15</inkml:trace>
  <inkml:trace contextRef="#ctx0" brushRef="#br0" timeOffset="137139.0838">27683 12532 3952 0,'0'0'8306'16,"0"0"-6369"-16,0 0 519 0,0 0-1416 31,0 0-800-31,0 0-232 15,71 22 112-15,-40 6-16 0,10 13 64 16,-2 10-160-16,-15 7 48 0,1 11 88 16,-18 5-144-1,-7 2 80-15,0 0-8 0,-7 0-56 16,-10-3 97 0,2-9-113-1,-2-4 0-15,10-13-569 0,-1-9-1191 0,-8-12-376 16,8-7-1793-16,-9-16-2169 15</inkml:trace>
  <inkml:trace contextRef="#ctx0" brushRef="#br0" timeOffset="137547.2848">27547 13332 10162 0,'0'0'2672'0,"0"0"-111"15,0 0-505-15,0 0-832 16,0 0-663-16,0 0-361 0,0 0-136 31,0 0-8-31,32 32 280 0,-17-1-112 16,9 7-72-16,-7 6-56 15,-3 1-8-15,11 3-80 16,-9 3 56-16,-8-7 0 0,9 0-56 31,-10-2 0-31,0-11 0 16,3-5 0-16,-3-7 0 0,-7-10 0 15,0-9 0-15,8 0 472 16,-8-3 616-16,7-22-168 16,10-10-671-16,0-9-129 0,5-1-112 15,2-3 40 1,0 4-40-16,0-1 32 16,-7 7-48-16,-2 6-8 0,2 5-72 15,-10 7-88-15,1 8-145 16,-8 8-295-16,7 4-1024 15,-7 26-3089-15,9 9 1624 16,-9-1-2064-16</inkml:trace>
  <inkml:trace contextRef="#ctx0" brushRef="#br0" timeOffset="138270.118">27125 14675 13954 0,'0'0'2305'16,"0"0"192"-16,0 0-929 31,0 0-800-31,0 0-768 0,0 0-48 16,0 0-248-16,0 19 296 0,-17 25 8 15,10 4 0-15,-1 3 0 16,-1-4 40-16,9-9-40 31,0-6 0-31,0-10 0 0,0-9 0 0,0-10-8 16,0-3 184-16,0-9 224 15,9-23 24-15,6-15-280 0,2-9-88 16,7-3 16-16,8 6-72 16,-8 4 64-1,-9 14 0-15,1 14 8 16,-8 8 8-16,-1 6-32 15,-7 7-56-15,10 0-192 0,-10 0-240 16,14 22 312-16,-6 0 112 16,9 7 16-16,-1 0 56 0,-1-6-64 31,-7-2-8-31,1-12 0 16,-2-2 0-16,10-7 8 15,-2 0 72-15,2-16 144 0,7-12-64 16,-2-11-56-16,3 1-88 15,-1 0 0-15,-8 10 8 0,-8 6 40 32,-1 9 56-32,-7 10-104 0,0 3-8 15,0 0-176-15,0 18-160 16,0 11 232-16,0 12 8 0,0 7-336 16,0 4-376-16,8-5-1193 15,25 3-1183-15,-1-12-1369 16,0-12-2801-1</inkml:trace>
  <inkml:trace contextRef="#ctx0" brushRef="#br0" timeOffset="138562.2058">27802 14751 11018 0,'0'0'2920'0,"0"0"-751"0,0 0-233 31,0 0-911-31,0 0-841 16,0 0-184-16,0 0 0 15,-73 47 80-15,66-6-80 0,7 4 8 16,0-4-8-16,7-5 0 0,18-5-184 31,6-9-353-31,-7-16-167 16,8-6 144-16,0-6 384 16,-8-25 176-16,-15-11 408 0,-9-5 336 15,0-1-87-15,0 3-113 16,-17 10-184-16,10 10-232 0,-10 13-128 31,17 8-352-31,0 4-1705 0,0 4-3288 16,17 8-1904-16</inkml:trace>
  <inkml:trace contextRef="#ctx0" brushRef="#br0" timeOffset="138958.8149">28295 14386 12602 0,'0'0'3017'16,"0"0"-1481"-1,0 0 49-15,0 0-1561 16,0 0-24-16,0 0 0 16,-22 133 0-16,12-66 56 15,-5 6 88-15,-1 4-72 0,16-5-72 16,-8-9 112-16,8-9-112 15,0-16 48-15,0-9-40 0,0-16 0 32,0-10 48-32,0-3 192 15,0-6 904-15,0-23-424 16,0-3-488-16,0 0-184 0,0-2 8 16,-16 7-16-16,-9 6 32 15,-14 12 32-15,0 9-112 0,-2 0-16 16,2 9-128-16,8 19 144 31,6 4-208-31,16 6 152 0,9 3 56 16,9-5 72-16,23-5-72 15,16-9-464-15,31-15-648 0,-14-7-1481 16,-10 0-3176-16</inkml:trace>
  <inkml:trace contextRef="#ctx0" brushRef="#br0" timeOffset="141011.4968">27244 13162 5961 0,'0'0'1296'0,"0"0"48"15,-160 100-215 1,89-40-433-16,8 13 24 0,-17 7-56 16,15 11-152-16,-6 18 80 0,-9 24-64 15,8 35 97-15,8 7-105 32,25-4-160-32,8-9 96 15,21-13 72-15,10 4-224 0,0-1-56 16,34-12 48-16,12-13-112 0,10-10-40 15,0-21-88-15,7-17 48 16,-7-19-32-16,24 3-24 31,41 14 24-31,44 2 72 0,12-5-72 16,-2-30-16-16,-24-22 24 16,-15-12-32-16,-1-10-48 15,-8 0-8-15,-23-4 8 0,-24-12-8 16,-17 1 8-16,2-1 8 31,-1-13 112-31,16-9 168 0,7-9 537 16,1-10-169-16,-1-8-88 15,8-8-224-15,2-6-80 0,-10-9-248 16,8-7 168-16,2-23-88 0,-10-29-8 16,-16-24 168-1,-15-13-16 1,-25 7 48-16,-21 8-48 0,-10 10-112 15,-17-2-8-15,-7-5 0 0,-15 4-48 16,-10 4 16-16,-14 8-80 16,-24 14 152-16,-18 18-8 0,-21 20-64 31,-27 22-48-31,3 19-40 16,6 18-72-16,25 20-96 0,30 16-288 15,33 3-320-15,0 35-696 16,10 6-1473-16,5 7-2648 0</inkml:trace>
  <inkml:trace contextRef="#ctx0" brushRef="#br0" timeOffset="144134.2111">15657 12328 9297 0,'0'0'1241'15,"0"0"-561"-15,0 0 112 16,0 0 104-16,0 0 649 0,-119-92-281 16,112 64-176-16,-10-1-664 15,10-6-224-15,-3 0 168 0,3 0-64 16,7-3-40-1,0-7 56-15,0-2-127 16,7-4 79-16,27-3-136 16,-3 0-64-16,8 1 0 0,10-1-64 15,14 2 40-15,0 5 0 16,2-1-40-16,6 4 0 0,2 0 64 16,-10 5-16-16,17 4-48 31,0 3 0-31,-2 1 0 15,19 5 112-15,-2 4-104 0,1 3-16 16,7 3 96-16,1 4 8 0,0 2 8 16,-9 7-16-16,-8 3-24 31,1 0-16-31,-1 0-8 16,3 6 8-16,-12 10 8 0,11 3-64 15,-2 3 64-15,1 0 16 16,7 1 16-16,2 6 16 0,-10-4-8 15,8 7-8-15,-15-1-40 32,0 5-8-32,-9 1-32 0,1 2-8 15,-1-2 56-15,1 5-56 16,1-1 0-16,-10 3 8 0,8 1 40 16,1 0-48-16,-8-1 40 0,8 1-40 15,-1-4 0-15,1-3 0 16,-1-4 40-1,2-2 24 1,7-6-72-16,7-1 48 0,1-6 64 0,6 0-16 16,3 4-40-16,6-8-48 15,-7 1 56-15,8-3-56 0,-1-1 0 32,-6-5 40-32,-10-1 48 15,8-6-96-15,-15 0 8 16,0 0 0-16,0-13 40 0,-17-2 0 15,-7-7 80-15,7-4-72 16,-14-5-56-16,6-1 8 0,1-7 40 31,-9-2-32-31,8-7-8 16,1-2 88-16,-7-7-96 0,6-4-8 16,1 1 8-16,-7 0 0 15,-1-4 8-15,-1 4 0 0,-7-4 64 16,0 1-64-16,-9 2 56 31,1 4-56-31,-8 3-8 16,0 4 0-16,-7 2 16 0,-2 3-16 0,-8 8-8 15,-7 5 8-15,0 3 48 16,0 4 64-16,0 9-32 0,0 3 8 16,0 7 0-1,0 6-80 1,0 0-8-16,0 0-168 15,0 0-8-15,0 6 8 0,0 10 160 0,0 6-40 16,-7 1 48-16,7 9 8 16,-8-1-8-16,1 4 8 0,-2 0-8 31,1 9 8-31,1 1 64 16,-3-1-72-16,3 7 0 15,0 4-8-15,7 1 0 16,0 2 0-16,0-1 8 0,0 0 0 0,7 0 0 15,0-3 0-15,10 0 0 32,0-3 8-32,5-7 0 15,2-3 0-15,1-6 0 0,-1-6-8 16,7-4 16-16,10-3 40 16,6-6-40-16,9 0 40 0,7 0 40 15,9-3-32-15,8 2-56 31,0-5 104-31,0-1-112 16,-1 1 0-16,1-4 0 0,-8 1 8 16,-1-4-8-16,1 0 0 0,-1-3 8 15,2 0 0-15,-10 0 0 0,17 0 0 16,-8 0 0 0,7-3 40-1,1-3-40 1,0-1-8-16,7-2 0 0,-14 3 8 0,7-4 8 15,-2 3 56-15,-6 1-24 16,1-1-48-16,5 1 0 0,2 4 41 16,0 2-41-1,7-4 0-15,1 4-8 16,-1 0-89-16,1 0 89 16,1 0 8-16,-11 4-8 0,2 2 8 15,0 3 0-15,0 1 0 16,-9 3 8-16,1-4-8 15,1 7 0 1,-10 0-8-16,0 3-40 16,1-3 48-16,-8 2 0 0,-1 5 0 15,1-4 56-15,-7 0-48 16,6 3-8-16,-6-3 0 16,7 0 16-16,-10 4-8 0,2-4 57 15,1 0-65-15,-10 2 0 31,2 2-65-31,-2-1 65 0,-8-2 0 16,-6 1-8-16,6 2-56 16,-7-1 64-16,-7 0 0 15,6 4-32-15,-7 2 32 0,8 1-8 16,-9 6-8 0,19 0 16-16,-12 6 16 15,12 0 56-15,5 0-72 0,-8 4-48 16,1-7 40-16,0 3 8 15,-8 1 0-15,0-4-8 0,0 0 8 16,-9 3-8 0,9 4-32-16,-14-4 32 15,4 3 8-15,-6-2-8 16,1-1 8-16,-1 0 0 0,-8 0-8 16,0-2 8-16,0-4 0 15,0-1-64-15,0 2 64 16,0-8 0-1,0 4 40-15,-8-1-40 16,-1-2 0-16,1-4 32 0,1 4-16 16,0-1-16-16,-3-2 0 15,10-1 8-15,-7 0 16 16,7-2-8-16,0-4-24 0,0-4 8 31,0-5-80-31,0-3-264 16,7-7-432-16,-7 0-792 0,10-17-1545 0</inkml:trace>
  <inkml:trace contextRef="#ctx0" brushRef="#br0" timeOffset="147767.6917">27826 15878 7137 0,'0'0'1448'15,"0"0"737"-15,0 0 399 0,0 0-423 16,0 0 87-16,63-112-519 16,-63 103-369-1,8 3-624 1,-8 6-456-16,0 0-280 0,9 10-192 15,-1 21 72-15,-1 10 120 0,0 20 0 16,3 8 0-16,-10 14-88 16,0 5 0-16,0 5-176 0,0 5-152 31,0-5-200-31,-10-11-360 16,-12-6-313-16,5-18-159 0,1-14-440 15,-7-16 231-15,7-17-87 0,-9-11-145 16,11-26 81-16,4-6-880 0</inkml:trace>
  <inkml:trace contextRef="#ctx0" brushRef="#br0" timeOffset="148130.4233">27785 16316 4032 0,'0'0'2713'0,"0"0"-393"16,17-114-239-16,-10 73-25 16,1 2-479-16,-8 11 87 0,9 6-88 15,-9 9-319-15,0 6-433 31,0 7-648-31,0 0-176 0,0 13-400 16,-17 19 280-16,3 9 72 16,-3 13 48-16,0 6 0 15,2 1 0-15,-9-4-88 0,7-3-248 0,2-13-136 16,8-9-25 0,-2-13-103-1,9-10 264-15,0-9 336 0,0-6 176 16,0-22 336-16,16-17-216 15,9-15-104-15,6-7-80 16,18-9-15-16,-3-6-89 0,10 5 0 0,7 8-8 16,-15 15 0-16,-7 12 48 15,-18 23-48 1,1 19-24-16,-15 0-297 16,6 38 137-16,2 35 96 15,7 38-344-15,-2-6-1160 0,3-16-2881 16</inkml:trace>
  <inkml:trace contextRef="#ctx0" brushRef="#br0" timeOffset="158736.1436">29006 14195 8737 0,'0'0'2113'16,"0"0"-697"-16,0 0 296 16,0 0-423-16,0 0-297 15,0 0 72-15,0-6-24 0,0 6-119 16,0 0-297-16,0 0-32 31,0 0-224-31,0 0-168 0,7 0-200 16,17 0 0-16,23 3 0 15,33 10 0-15,48 6 72 0,30 3-56 16,19 3-8-16,-10-2 40 16,-40-4-48-16,-40-10-96 31,-21-6-88-31,-20 4 88 0,-5-7 88 16,-2 0 8-16,2 0 88 15,-26 0 72-15,2 0 8 0,-17 0-96 16,7 0-8-16,-7 0 16 15,0 0-80-15,0 4-88 16,7 1 48-16,10 2 40 0,-9 5 0 16,-1-2-48-1,2 6 48-15,-1 3-16 16,-1 7 64-16,1 2-96 16,-8 10 48-16,0 3 0 0,0 10 64 15,0 8-56 1,-8 12-8-16,-7 8 16 15,-18 7-8-15,11 3 0 16,-3 0-8-16,1-10 16 16,17-6 8-16,-3-12-16 0,3-10-8 15,0-11-8-15,-1-14 8 0,8-4-16 32,-9-12-40-32,9-7 56 15,0 1 0-15,-8-4 48 0,8 0 88 16,0 0 24-16,-7 0 56 15,-10-11 0-15,-14-4-216 0,-33-7-8 16,-57-17-40-16,-68-15 40 31,-44 1 8-31,-5-1-8 0,7 9-40 16,40 16-80-16,55 17-264 16,41 9-696-16,39 3-1417 15,39 0-3656-15</inkml:trace>
  <inkml:trace contextRef="#ctx0" brushRef="#br0" timeOffset="159629.5789">29394 14738 13082 0,'0'0'2025'0,"0"0"663"15,0 0-1063-15,0 0-1065 0,0 0-560 0,0 0-32 16,0 13-280 0,0 19 232-1,-7 9 80-15,-8 6 0 16,6-2 0-16,-6-7 0 0,6-9 8 15,9-10-8-15,-8-13 24 16,8-6 72-16,0 0 256 0,0-6 832 0,17-23-432 31,15-6-512-31,-1-9-176 16,8-4-8-16,10 3-56 0,-8 8 0 16,5 9-16-16,-14 8-32 15,-8 8 40-15,-7 8-56 0,-10 4-72 16,1 4-176-16,1 17 184 15,-9 14 56-15,0 6 48 0,0 10 24 32,0-3 0-32,0 0 0 15,-9-13 0-15,9-7 0 16,0-15 0-16,0-4 8 0,0-9 64 31,0 0 248-31,0 0 256 16,9-19-72-16,15-6-304 0,-2-7-120 15,12 0-80-15,-3 1 0 16,1 5-40-16,-8 6-56 16,-9 11 0-16,-7 7 16 0,-8 2-112 15,0 0-528-15,0 22-184 16,0 13 376 0,-15 9-360-16,-2 4-929 0,17 5-823 15,-7-11-537-15,7-14-2352 16</inkml:trace>
  <inkml:trace contextRef="#ctx0" brushRef="#br0" timeOffset="159920.4083">30088 14904 8185 0,'0'0'3161'0,"0"0"-1417"16,0 0 713-16,0 0-1329 15,0 0-952-15,0 0-128 0,0 0 24 31,-126 82-72-31,102-37 144 0,0-1-96 16,16-6-48-16,8-7 120 16,0-12-48-16,15-3-64 15,9-12 64-15,8-4 32 0,9-4-8 16,-2-21-24-16,-8-4 16 31,1-6 0-31,-15 0 344 16,-2 4 129-16,-15 5-265 0,0 7-200 15,9 6-96-15,-9 8-1057 16,7 1-1399-16,1 4-2657 0</inkml:trace>
  <inkml:trace contextRef="#ctx0" brushRef="#br0" timeOffset="160282.8541">30583 14633 12162 0,'0'0'1969'15,"0"0"447"1,0 0-1168 0,0 0-1248-16,0 0-64 0,0 0 64 15,-104 162 88-15,72-86-40 0,1 1 64 16,7-5-48-16,-1-8 0 16,18-10-56-16,-2-9-8 0,1-20 8 31,8-9-8-31,0-9 0 15,0-7 104-15,0-7 505 0,17-18-337 16,-10-4-168-16,1-3-32 16,-8 1 48-16,0 2 224 0,0 3-16 15,-15 13-120-15,-9 5-208 16,0 8-48-16,-8 2-64 31,0 20 112-31,1 10-16 0,14 3 8 16,10 4-40-16,7-1-496 15,80 0-769-15,-2-10-1007 0,-6-9-3289 0</inkml:trace>
  <inkml:trace contextRef="#ctx0" brushRef="#br0" timeOffset="160825.0022">30807 14862 11466 0,'0'0'3033'16,"0"0"1440"-16,0 0-2649 0,0 0-576 15,0 0-592-15,31-70-384 32,1 64-272-32,-1 6 0 0,1 0-48 15,9 0 32-15,-2 15 8 0,-7 11-104 16,-8 2-64-16,-17 4-216 16,-7 10-56-16,0-1 192 0,-31 7 88 15,-1-1 56-15,-16-5 112 16,9-5-8-1,14-5 8 1,18-3-56-16,7-10 56 0,24 0 8 16,23-3-8-16,25-13-344 0,47-3-1592 15,-24-16-2970-15,2-10-5616 0</inkml:trace>
  <inkml:trace contextRef="#ctx0" brushRef="#br0" timeOffset="163860.6781">14597 11703 10234 0,'0'0'856'16,"0"0"-720"-16,0 0 16 16,0 0 280-16,0 0 568 0,0 0 72 15,-78-38-415-15,78 16-377 16,0-4-208 0,0-12-64-16,0-6 80 15,7-4 128-15,8-6-104 0,-6 3 56 16,6 0 384-16,2 3-24 15,-2 1-128-15,9 3-152 16,8-4-240-16,9-3 112 31,7 4-40-31,15-3 24 0,0 1 16 0,17 8 56 16,0-4 40-16,8 8-24 0,7 2 32 16,-8 6 32-16,10-3-95 15,-10 7-25-15,1 2 48 0,-16 1 16 31,6 6 56-31,-5 0-64 16,-10 3-32-16,10 4-72 0,-2-1 48 16,9 4-80-16,-8 6 8 15,8-3-16-15,-9 3-40 16,1 0 96-16,6 0-104 0,-5 9 8 16,0 1-8-16,-3 3 8 31,-6-1 0-31,8 1-8 0,-9 3 56 15,1-3-56-15,1 3-8 16,-9-3 0-16,7-1 8 0,0 1 0 16,10-1 0-16,-3 1 0 15,3 0 0 1,14 0 0 0,17 3 0-16,23-1 0 0,26 4 40 0,5 4-40 15,-6-4 0-15,-18-4 0 16,-5-5 0-16,6 0 16 15,-8-5-8-15,9-5 88 16,-1 0-88 0,1 0-8-16,-9 0-16 0,1 0 8 15,-1 0 0-15,-6-12 8 0,5 3 8 16,-7-2-8-16,-7-4 48 16,-15 3-40-16,-10 2 0 15,-24-3 0-15,0-2 0 0,10 2 40 31,7-6-48-15,7-7 8-16,1 1-8 0,-8-7 48 0,-9 1 0 16,-6-8-40-16,-2-2 8 15,-7 0 32-15,0-7 8 0,-1 1-56 32,-16-4 0-32,10 0 48 15,-18 4-48-15,1 2 8 0,0 3-8 16,-16 5 0-16,9 5 8 15,-10 6 0-15,1 4 40 16,-8 4-40-16,1 4 64 0,-9 8 0 16,0 0 48-1,7 3 16-15,-7 0 32 16,0 3-72-16,0 0-96 0,0 0-64 16,0 0-88-16,0 0-96 15,0 9 8-15,-7 14 128 16,-2 5 104-16,1 6 8 15,-8 5-8 1,8 5 8-16,8 4 0 0,-7-1-8 16,7 4 8-1,0 0 8-15,15 0 40 0,1-4-40 0,16 1 64 16,0-7-64-16,16 4 8 16,8-4-16-1,7-3 160-15,10-3-152 16,7-7-8-16,-2 2 8 15,11-5 112-15,-2-3-72 0,1 0-40 16,-1-7 8-16,1 2-8 16,-1-5-8-16,8 1-8 0,2-3-16 31,-2-4 24-31,33 1 0 16,8-4 0-16,22 0 8 15,-5 3-8-15,-10-2 16 0,-7-1-16 16,-25 6 40-16,8-3-40 15,0 4 0-15,10 3 0 0,-10-4 72 16,-15-2-72-16,-26 2-56 16,-5-3 56-1,-18 1 0 1,16 3 0-16,9 2-8 0,17 1 8 0,-10 3 0 16,1 0 0-16,-1 3 0 15,8-4 0-15,-6 8 0 16,6-4 8-1,-7 0 0-15,7 3-8 16,-6 4 0-16,-2-5 8 0,-7 5-8 16,8-1 0-16,-10 4-8 0,2-4-8 15,-8 4 16-15,8-3-8 16,0 2 0-16,-9 0 8 0,2 1 0 31,-3-1-8-15,-6 1 8-16,-9 0-8 0,1-4 8 0,0 4-8 15,-8-1 0-15,1 1 8 16,-3-3 0-16,-5 1 40 0,8-1-40 31,-18 0 0-31,8-1 0 16,-7-3 0-16,0 4 0 16,1-1 8-16,-1 0 0 0,-1 0 40 15,1 4-40-15,0 0-8 16,7-1 0-16,-6 1 0 0,6 3 0 31,0-4 88-31,-5 7-88 16,5-6-16-16,-8 3 16 0,10 0-8 15,-9-1-24-15,0 3 32 0,-1-2 0 16,-7 1 0-16,8-5 0 16,-8 1 0-16,-9-1 0 15,9 1 0 1,8 6 0-16,-8-3 8 15,0-1-8-15,1 1 72 16,-1 0-72-16,0-3-48 16,-9 1 40-16,9 2 8 0,-17-3-48 0,10 0 48 15,-2 3-8 1,2 0 8-16,-10 3 0 16,10-4 0-16,-10 8 0 15,10-5-8-15,-9 4 8 16,-1-3 0-16,2 3 0 0,-1 0 0 15,-1 4 0-15,-7-1-8 0,8 4 8 32,-8-1-8-32,9-2 8 15,-2-2 24-15,-7-1-24 16,0-4 0-16,8-1 0 0,-8-2 8 16,0 0-8-16,0 3-8 15,0-6 8-15,0-1 0 0,0 3 64 31,0-2-104-31,0 0 40 16,0 0 0-16,0-4-8 16,0-3-16-16,-8 0 16 0,8 1 8 15,-7-4 0-15,-2 0 8 16,1 0 0-16,8-3-8 0,-7 0-8 16,7-4 0-1,-8-2-64-15,8-5-24 16,-9-1 40-16,9-1 48 15,0-3 8-15,0 0 48 0,0 0 56 0,0 0-8 16,0 0 24-16,0 0 104 16,0 0-32-1,0 0-112-15,0 0-80 16,0 0-8-16,0-12-800 16,0-4-1688-16,0 3-4234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7T11:06:15.153"/>
    </inkml:context>
    <inkml:brush xml:id="br0">
      <inkml:brushProperty name="width" value="0.15875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18352 1058 2,'-34'-26'25,"6"12"-16,-3 1-8,-3-3 0,-10-2 1,-6 0 0,-8-2 3,-8-1 0,-10-2 1,-8 1 0,-10-4 1,-9 1 2,-14-2-1,-7 1 1,-15-4-1,-7 4-1,-12-4-2,-10 2 2,-13-4-2,-7 3-1,-14-5-1,-8 4-1,-17-2 1,-8-1-1,-15-2 3,-11 1-3,-11 0 0,-9 1 0,-11 1-1,-6 2 1,-9 1-2,-9 2 2,-7 3-2,-6 2 1,-9 1-2,-8 2 2,-8 3-1,-2 0 0,-5 3 0,-7 3 0,-4 2 0,-5 3-1,-3 3 1,-1 2-1,1 6 1,-6 2 0,-2 5 0,-6 4 1,-2 6 0,4 5-1,1 7 0,4 6 0,2 8 1,5 6-2,2 7 1,9 6 0,9 6-1,4 4 1,11 5 0,9 2 0,13 3 0,13 1 0,21 3 1,19 3-1,18 3 0,17 0 0,15 5 0,16 4 0,20 4 1,20 1-1,22 4 1,21 0 0,21 1-1,27-2 1,23 0-1,25-4 1,25-4-1,13-3 1,30-7-2,21-5 0,30-7 2,20-4-1,30-7-1,25-4 1,26-7-1,23-4 1,21-5 0,16-6 0,18-3-1,15-5 1,18-1 0,15-5 0,13-2 1,13-3 0,13-2 0,15 0-1,13-3 2,12 2-1,14-3 1,7 0-1,6 0 0,8 0 1,9-1-1,4-1 0,8-4 0,7-1 0,-5-5 1,10-1-2,11-5 1,3-5 0,-3 0 0,5-8-1,-1-1 1,0-6-1,4-2 1,-11-6-1,-6-9 0,-8-5-1,-2-7 1,-5-6-1,-13-10 0,-8-7 0,-16-6-2,-14-8 3,-17-5 0,-15-8 0,-25-6-1,-24-5 2,-28-4-2,-29-5 2,-35-5 1,-30-2-2,-38-6 0,-35-1 1,-39-2 0,-33 0-1,-40-4 1,-29 0 0,-36-1-1,-31 3 0,-31-1 0,-30 3 0,-27 2-2,-37 2-6,-26 11-30,-42 8-2,-37 7-2,-38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5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08475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1-02-05T04:21:11.842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B8BD02DE-3472-4587-9459-E3BB8E2347F1}" emma:medium="tactile" emma:mode="ink">
          <msink:context xmlns:msink="http://schemas.microsoft.com/ink/2010/main" type="writingRegion" rotatedBoundingBox="13528,12207 14539,12207 14539,13088 13528,13088"/>
        </emma:interpretation>
      </emma:emma>
    </inkml:annotationXML>
    <inkml:traceGroup>
      <inkml:annotationXML>
        <emma:emma xmlns:emma="http://www.w3.org/2003/04/emma" version="1.0">
          <emma:interpretation id="{03423659-2F75-4CD3-AA06-AD5DC4526E0C}" emma:medium="tactile" emma:mode="ink">
            <msink:context xmlns:msink="http://schemas.microsoft.com/ink/2010/main" type="paragraph" rotatedBoundingBox="13528,12207 14539,12207 14539,13088 13528,13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F73EDF-18D4-4192-9C74-96D3C3519928}" emma:medium="tactile" emma:mode="ink">
              <msink:context xmlns:msink="http://schemas.microsoft.com/ink/2010/main" type="line" rotatedBoundingBox="13528,12207 14539,12207 14539,13088 13528,13088"/>
            </emma:interpretation>
          </emma:emma>
        </inkml:annotationXML>
        <inkml:traceGroup>
          <inkml:annotationXML>
            <emma:emma xmlns:emma="http://www.w3.org/2003/04/emma" version="1.0">
              <emma:interpretation id="{926AE219-19EE-4099-9454-50D4F1C94C84}" emma:medium="tactile" emma:mode="ink">
                <msink:context xmlns:msink="http://schemas.microsoft.com/ink/2010/main" type="inkWord" rotatedBoundingBox="13528,12207 14539,12207 14539,13088 13528,13088"/>
              </emma:interpretation>
              <emma:one-of disjunction-type="recognition" id="oneOf0">
                <emma:interpretation id="interp0" emma:lang="" emma:confidence="0">
                  <emma:literal>v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w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W</emma:literal>
                </emma:interpretation>
              </emma:one-of>
            </emma:emma>
          </inkml:annotationXML>
          <inkml:trace contextRef="#ctx0" brushRef="#br0">0 493 0,'0'25'156,"0"1"-140,0 0-16,0 0 0,0 0 15,0 0-15,0 0 0,0 0 16,0 0-16,26 0 0,-26 0 16,26-26-16,-26 26 15,0-1-15,0 1 16,26-26-16,0 0 16,-26 26-1,26-26 157,0 0-141,0 0-15,0 0-16,0-52 0,0 1 0,0 25 16,-1 0-16,1 0 0,-26 0 0,52-26 15,-26 26-15,26-26 0,-52 26 0,26 1 16,0-27-16,0 52 0,0-52 0,26 26 15,-27 0-15,27-26 0,-26 26 0,0 0 16,0 0-16,0 1 0,0-1 16,0 26-16,0-26 0,0 0 0,0 0 0,-1 26 15,1-26-15,0 0 16,-26 0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5T08:09:3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19577 10468 3880 0,'0'0'833'16,"0"0"-465"-16,0 0-120 0,0 0 360 16,9-39 240-1,-9 30 176-15,0 2-360 0,0 5-144 0,0 2-224 31,0-4-47-31,0 1-121 16,0 3-48-16,0-3-80 0,8 3-56 16,-8 0 56-16,0 0 0 15,0-3 144-15,0 3 256 16,7 0 280-16,-7-6-32 0,0 2-216 31,10-2-96-31,-3-7-56 0,0 4 16 16,-7 2 40-16,8-2 80 15,-8-4-15-15,0 0 79 0,0 0-216 16,0 1-24-16,0-3-168 16,-15-2-72-1,-9 8-64-15,-8-4 16 16,-7 10-8-16,-9 0-16 16,-8 3 64-16,-7 0 8 15,-2 13-8-15,1 9-48 0,9 3 56 16,-9 7 24-16,8 3-24 15,1-3-8-15,-1 2 0 16,7 1 0-16,18 0-48 16,-8 4 48-16,15-5 8 15,-1 1-72-15,18-3 72 16,-2 3-8-16,9-10 8 0,0 4-88 31,0-7 24-31,0-3 8 16,9 4 56-16,6-5 0 15,2-1 0 1,7 1 16-16,-9 1-8 0,1 3 0 0,-1 3 8 0,2 4-8 16,-2-2 40-16,2 5-48 15,-1-2 8-15,-8 5-8 0,-1 0 0 32,1 4 8-32,-8-5-8 15,0 4-8-15,0 1 8 16,0-5-56-16,-8 5 56 0,-7-4 32 15,-9 3-24-15,-7 0 0 0,-10 0-8 16,-8 0 8-16,3 0 48 16,-10-3 0-1,8-3-48-15,9-4 0 16,-2-2-8-16,9-7 112 16,17-7-24-16,-2-5-88 0,17-1 0 0,0-6 8 15,0 0-8-15,0 0-16 16,0 0 16-1,25 0 8-15,6 0 48 16,18 0 72-16,-10 3-40 16,9 4-88-16,-2 11 0 15,-12 9-8-15,-12 10-152 0,-22 11-8 16,0 9 16-16,-15 10 144 0,-26 6 0 31,2 0 8-15,-9 2 8-16,9 2 40 0,0-1-48 15,5 0 0-15,3-2 0 0,16-5 0 16,6-2-8-16,9 0 8 16,0-10-8-16,16 0-16 0,16-6 16 31,16 0 8-31,8-7 0 16,24 0 56-16,-2-5-48 15,19-4 136-15,-2-7-136 0,2-6 104 16,-10-3-112-16,-16-9 0 0,16-10-824 15,-31 0-977-15,-8-23-2336 0</inkml:trace>
  <inkml:trace contextRef="#ctx0" brushRef="#br0" timeOffset="2437.4436">31794 10246 1400 0,'0'0'5897'0,"0"0"-4337"15,0 0 129-15,0 0-361 16,0-52 64-16,0 39-327 0,0 1-281 16,0 3-224-16,8-4 144 15,-1 1-184-15,10-1-24 32,7-1-240-32,0 5-64 0,15-3 8 0,10 3-152 15,7 2 24 1,7 4-64-16,8-1 80 0,1 4-88 0,-9 0 56 15,10 14-48-15,-10 4-8 16,-7 8-8 0,7 5 0-1,-7 4 0-15,-8 6-112 0,-16 1 48 16,-8 2 32-16,0-6 32 16,-24 3-112-16,0-6 0 0,0 4 16 0,-31-1 96 31,-10 3 16-31,-15 4 40 15,-7 5-40-15,0 4 40 16,-1 3 8-16,9 1-56 0,14 2 16 16,2 0-8-16,14 1-8 15,18-4 0-15,7-3 16 0,7-3-16 16,25-4 0-16,16-2 120 31,16-1-48-31,16-6 8 0,0-6-72 16,-10-7-8-16,-14-6 8 15,-8-6 0-15,-16-7 120 16,-15-3-128-16,-10-3 8 0,-7 0-8 31,0 0-120-31,-16 4-240 16,-16 2 80-16,-24 6 216 0,-7 8 64 16,-10 2 40-16,3 10-32 15,-3 3-16-15,17 9-48 0,17 1 40 16,8 5-24-16,6 8 32 0,18 2 8 15,7 4 0 1,15 8 32 0,16-2 40-16,1 0-64 0,9 6 40 15,-9-3-40-15,-1 7-8 0,-7 2 8 32,-16 4-8-32,-8 3-8 0,0 3 0 15,-32 0-64 1,-16 0 72-16,-15 1 0 0,-1-11 8 15,1-6-8-15,-9-13 0 0,8-15-8 16,1-16-32-16,7-20 40 16,-9-12 64-16,9 0 0 15,10-22 16-15,29-29-80 0,17 7-1528 32,7-4-4489-32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5T08:25:24.52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21">
        <inkml:traceFormat>
          <inkml:channel name="X" type="integer" max="345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08475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1" timeString="2021-02-05T08:33:35.399"/>
    </inkml:context>
  </inkml:definitions>
  <inkml:trace contextRef="#ctx0" brushRef="#br0">3713 13293 9450 0,'0'0'2664'0,"0"0"-223"15,0 0-193-15,0 0-880 16,0 0-503-16,-9-13-385 15,9 13-480-15,0 17-144 16,0 14 8 0,9 17 136-16,-1 9 152 15,-1 16-88-15,10 3 208 0,-10 7-264 0,1-3 72 16,-1-4 8-16,3-7 40 16,-3-8-80-16,10-11-48 15,-17-18-24 1,7-13-784-16,1-19-457 15,-1-29-391-15,2-21-825 16,-9-10-6304-16</inkml:trace>
  <inkml:trace contextRef="#ctx0" brushRef="#br0" timeOffset="284.1374">3721 13389 8689 0,'0'0'4065'15,"0"0"-2528"-15,0 0 415 16,0 0-816-16,0 0-480 16,24-70-272-16,-2 63-256 0,19 7-128 15,15 0-48-15,7 22-8 0,10 20 48 16,-10 5-80-16,10 17-208 0,-27 15-480 16,-14 1-88-16,-23 3 224 15,-9-4 408-15,-24-10 192 16,-17-8 40-16,-5-17 520 15,5-15 168 1,9-10 72-16,8-16-64 16,9-3-248-16,15-10-448 0,0-34-1080 15,24 1-1824-15,8 1-3146 0</inkml:trace>
  <inkml:trace contextRef="#ctx0" brushRef="#br0" timeOffset="910.1359">4740 13675 10042 0,'0'0'3184'0,"0"0"-871"0,0 0-241 16,0 0-815-16,0 0-297 15,0 0-320-15,0 0-592 16,0 0-48 0,0 0-360-16,0 22 360 15,0 16 112-15,0 3 8 16,8 6-120-16,9-2 8 0,-3-7 144 15,3 1-104-15,0-11-48 16,5-12 0-16,-5-10-248 0,0-6 8 31,5-13 240-31,2-18 0 16,-7-17 0-16,-2 0 0 0,2 1 0 16,-10 9 16-16,2 9 32 15,-9 7 32-15,0 9 16 16,0 10-96-16,0 3-64 15,8 0-232 1,7 10-624-16,1 9 375 16,1 9-471-16,15-3-744 0,7-2-841 15,0-4-647-15,2-13-2266 0</inkml:trace>
  <inkml:trace contextRef="#ctx0" brushRef="#br0" timeOffset="1684.4399">5498 13652 11626 0,'0'0'2953'15,"0"0"-1033"-15,0 0-568 16,0 0-832-16,0 0-384 0,0 0-136 16,-80 45 8-16,65-7 72 15,-2 3-8-15,9 1 17 0,8-2-89 31,0-4 8-31,8-5-8 16,9-9-40-16,14-9-673 16,1-13-495-16,16 0-288 0,-9-19-57 15,0-22-359-15,-7-11-72 16,-8-4 527-16,-7-7 985 0,-17 2 472 16,0 7 1400-1,0 6 985-15,0 11 112 16,0 8-313-16,0 13-672 15,0 3-287-15,-7 13-505 0,7 0-720 16,0 6-144-16,0 23-80 0,0 10 192 16,0 8 32-1,0 4 8-15,0 3 32 16,0-6-40-16,14-1 0 16,-6-9 88-16,1-3-80 15,-1-16-8-15,-1-3-184 16,2-13-56-16,-1-3 192 0,-1 0 48 15,10-16 144 1,-2-6-144-16,2-7 104 16,-3 4-32-16,3-1-24 15,-9 1 0-15,8 6 176 0,-16 3 88 16,0 7 24-16,0-1 80 16,0 10-64-16,0 0-96 0,0 0-256 31,0 0-72-31,-16 19-48 15,1 7 48-15,-2 5 24 16,10 5 0-16,7-6-64 0,0 2 96 16,7-6 16-16,25-7-72 15,9-6-152-15,5-10-456 0,27-8-753 16,-1-22-2983 0,-25-2-6587-16</inkml:trace>
  <inkml:trace contextRef="#ctx0" brushRef="#br0" timeOffset="2871.0343">8750 13357 11762 0,'0'0'4169'15,"0"0"-2025"-15,0 0-399 32,0 0-953-32,0 0-464 0,0 0-328 15,0 0-160-15,0 25-16 16,0 14 176-16,0 8 48 0,0 10-32 0,0 3 40 16,0 1 40-16,0-1-96 15,7-2 40 1,0-4-40-1,-7-14-880-15,8-8-1025 0,-8-16-2144 16,0-16-2208-16</inkml:trace>
  <inkml:trace contextRef="#ctx0" brushRef="#br0" timeOffset="3139.6117">8701 13364 12274 0,'0'0'2145'16,"0"0"-673"-16,0 0-288 15,0 0-856-15,0 0-328 0,0 0-216 16,104-84 136-16,-72 101-120 31,7 14-328-31,-7 10-248 0,-8 4-312 16,-17 3 503-16,-7-4 441 16,-7-5 144-16,-25-8 0 0,8-9 184 15,-8-6 145-15,8-7 47 16,9-5 0-16,-1-4-144 31,8 0-232-31,8 0-360 0,0 0-1257 16,0-4-1199-16,24 2-6290 0</inkml:trace>
  <inkml:trace contextRef="#ctx0" brushRef="#br0" timeOffset="3507.7519">9179 13668 5761 0,'0'0'5265'0,"0"0"-3505"16,0 0 905-16,0 0-673 0,0 0-880 16,0 0-647-16,0 0-217 15,-56 0-176 1,32 12-24-16,0 8-16 16,0 2-24-16,9 7-8 0,-2-4-16 15,17 7 0-15,0-4 16 16,8-6-320-16,16-3-121 0,17-9-103 15,-10-7-152-15,1-3 40 32,0-6 192-32,-16-13 352 0,-1-3 112 15,-15 0 528-15,0-1 328 16,0 7 184-16,0 0-255 0,0 10-177 16,0-1-240-16,0 7-368 15,0 0-32-15,0 0-600 31,17 7 24-31,7 6-65 0,23-4-615 16,-16 4-1296-16,10-10-1441 0</inkml:trace>
  <inkml:trace contextRef="#ctx0" brushRef="#br0" timeOffset="4038.3757">9442 13658 1504 0,'0'0'11658'0,"0"0"-9425"16,0 0 215-16,0 0-1383 15,0 0-961-15,0 0-104 0,0 0-232 16,7 0 167-16,27 26 41 16,-12 3 24-1,2 9 0 1,0 0-72-16,0 0-88 0,-16 0-80 0,1-6-32 16,-9-4 0-1,0-8-48-15,0-12 136 16,0-4 184-16,0-4 264 0,-9-6 208 0,1-16-136 31,1-10-80-31,-10 0 41 0,17-3-105 16,0 3 112-16,0 0-232 15,0 4-72-15,24-1-72 0,1 4-521 16,6 9-447-16,1 3-520 16,-1 8-513-16,-6 5 41 31,-1 0-208-31,0 8 263 0,0 11 889 15,-9 4 648-15,-7 2 440 16,8 1 160-16,-8-1 400 0,1-3 296 16,-9 1 104-16,0-8 89 15,0 1-225-15,0-6 104 16,0-4-32 0,0-3 448-16,0-3 313 0,0 0 127 15,0 0-352-15,0-9-583 16,0-10-425-1,-9-6-176-15,9-4-232 0,0 0-8 0,9 1-8 16,6 2-8 0,9 7-456-1,8 7-1009-15,9 5-559 0,-2 7-729 16,-8 0-1984-16</inkml:trace>
  <inkml:trace contextRef="#ctx0" brushRef="#br0" timeOffset="4387.5482">10175 13741 8161 0,'0'0'5849'0,"0"0"-4640"16,0 0 655-16,0 0-968 31,0 0-624-31,0 0-264 0,0 0-8 16,0 0 0-16,-103 41-56 15,94-9 104-15,2 0-56 16,7-3 8-16,0 2 0 0,0-5-8 16,16-7-216-16,7-6-472 31,1-11 24-31,7-2-160 0,-14-15 232 0,7-11 440 16,-24-9 160-16,0 3 680 15,0 1 456-15,0 5-168 16,-7 7-304-16,-2 3-439 0,1 7-225 15,8 3-1073 1,0 6-2063-16,8-4-5362 16</inkml:trace>
  <inkml:trace contextRef="#ctx0" brushRef="#br0" timeOffset="4658.8127">10359 13373 13178 0,'0'0'2841'0,"0"0"-449"0,0 0-879 32,0 0-1025-32,0 0-488 0,0 0-344 15,-17 48 256-15,10-4 88 16,7 7 8-16,0 3 16 15,0 6-16-15,0-3 56 0,14 1-64 16,11-5 0-16,6-8-368 31,18-8-1057-31,-8-11-1135 0,-10-13-2665 0</inkml:trace>
  <inkml:trace contextRef="#ctx0" brushRef="#br0" timeOffset="4800.9223">10342 13722 9217 0,'0'0'7234'16,"0"0"-6250"-16,0 0 256 0,0 0-871 15,0 0-369-15,112-28-689 16,-32 9-1775-16,-17-4-3521 0</inkml:trace>
  <inkml:trace contextRef="#ctx0" brushRef="#br0" timeOffset="5673.3816">8262 13236 5089 0,'0'0'6553'0,"0"0"-5329"16,0 0 409-16,0 0-817 0,0 0-816 31,0 0-80-31,0 0 32 16,0 0 48-16,-7 83 352 15,7-33 72-15,0 14 168 0,0 9-40 16,0 6-32-16,0 4-184 15,0 0-152-15,0-1-112 0,7-6-24 32,2-6 48-32,-1-13-88 15,7-13-8-15,-15-11-392 16,0-33-1272-16,0 0-1201 16,0-16-1232-16</inkml:trace>
  <inkml:trace contextRef="#ctx0" brushRef="#br0" timeOffset="7546.8813">8216 13255 8209 0,'0'0'2745'0,"0"0"-721"0,0 0-295 16,0 0-569-16,0 0-184 15,0 0-256 1,0 0-144-16,0-44 41 16,0 37-201-16,0 4-192 0,14-3-128 15,18 0-48-15,-8-4-32 16,25 0 48-16,-3-5 0 0,10 2-56 31,0 0 56-31,0 4-64 16,-1-1 0-16,1 4 8 0,0 0-8 15,0 6 8-15,0-4-8 16,9-2 0-16,-2 6-8 0,0-7 16 16,10 7-8-16,-10-5 8 15,10 5 0-15,-3-4 0 31,10 4-8-31,0-3 0 0,8 0 0 16,-1 3 0-16,1 0 0 16,7 0 8-16,-6 0-16 0,-18 0 8 15,1 0 0-15,-9-3 0 16,-14 3 0 0,-3-4 0-1,-5 1 16-15,-2 0-16 0,-7 1 0 0,-1-2 0 16,3 1 0-1,-2 0 0-15,-1-1 0 0,-7 4 0 0,8 0 0 16,-8-3 0 0,8 0 0-1,-1 3 0-15,1-3 0 0,0-1 8 16,-1-2-8-16,10 3 0 0,-17 0-8 16,8 0 8-16,-17-1 0 15,2 1 0-15,-2 0 8 0,1 0-8 31,-8 3 0-31,9 0-16 16,-10 0-32-16,0 0 40 0,3 0-40 16,-3 0-24-16,-7 0 16 15,0 0-40-15,8 0 24 0,-8 3 24 16,0 3 40-16,9 4-48 31,-2 6 56-31,-7 4 0 16,8 1 8-16,9 5 0 0,-10 5-8 15,0 10 0-15,10-2 48 16,-9 5-48-16,-1 4 0 0,2 5 0 16,-1-1-8-16,-1 1 8 31,3-2 0-31,-10 0-8 0,7-3 8 16,-7-1 8-16,0-2-8 0,7 0 0 15,1-5 0-15,-8 2 8 16,9-4-8-16,-1-6 0 0,-8 0 0 15,0-4 0 1,0-3-16 0,0 1-24-16,0-7 32 0,0 0 0 15,0-3 8-15,0-1 48 16,0 2-48-16,0-5 0 0,0 1-8 16,0 0 24-16,0-4-8 0,0 1-8 31,0-4-8-31,0 1-32 15,0-5 40-15,0 2 0 16,0-4 0-16,0 3 0 0,0 0 0 16,0 0 8-16,0 1-8 0,0-1-8 15,0 0 8-15,-8 0-8 32,8 0-104-32,-9 0 112 15,1 0 8-15,-6 1 0 0,-3-1 0 16,-15-3 56-16,8 3-16 15,-15 0-40-15,-2-3 0 16,2 0 0-16,-9 0 0 0,-1 0 0 31,10 0 0-31,-9 0 0 0,1 0 56 16,-1 0-56-16,-1 0-16 0,1 0 16 16,2 0-8-16,-3-6 8 15,-7 6 0 1,1 0 0-16,-1 0 0 0,0 0 0 15,0 0 64 1,0 0 8-16,8 0 88 16,1 0-160-16,-1 0 96 0,0 0-96 15,1 0 0-15,6 0-8 16,2 0 16-16,-2 0-8 0,10 0 0 16,-8 0 0-1,7 0 96-15,0 0-104 16,-1 0 8-16,11 0 40 15,-12 0-32-15,12 0-8 0,5 0 40 16,-7-3-40-16,0-1 0 16,-1 4 56-16,3-6-16 0,5 6-48 31,-7 0 8-31,0-3-8 16,9 3 8-16,-9 0 48 0,0 0-56 15,0 0 0-15,9 0 0 16,-2-3 72-16,-7 3-64 15,9 0-8-15,-2 0 16 0,2 0 24 16,-9 0-40-16,7 0-8 31,-14 0 0-31,14 0 8 0,-5 0 0 16,-3 0 16-16,-6 0-16 0,7 0 8 16,-1 0 0-16,9 0-8 15,-7 0 0-15,-1 3-8 16,0-3 8-1,0 3 48-15,0 0-48 16,-1-3 0-16,1 3 0 0,2-3-8 16,-2 0 0-16,7 0 8 15,2 0 0 1,-9 0 0-16,7 0-8 16,2 0-48-16,-9 0 48 0,7 0 0 15,-7 0-72-15,0-9 80 16,9 3-72-16,-17-4 56 0,8 4-88 15,0 0-8-15,0-1 40 16,-8 3 72-16,17-2-72 0,-9 4-8 31,15-2-304-31,1-8-561 16,8-1-1495-16,0 0-5858 0</inkml:trace>
  <inkml:trace contextRef="#ctx0" brushRef="#br0" timeOffset="9391.3681">3282 13189 5457 0,'0'0'6281'0,"0"0"-4977"16,0 0 353-16,0 0-289 0,0 0-240 16,0 0-304-16,-8-16-384 15,8 16 25 1,0 0-273-16,0 0-112 15,0 0-80-15,0 0-112 16,0 6-104-16,0 10 15 0,0 12 153 16,0 7 48-16,0 7 8 15,0-1 0-15,0 7 0 0,8 3 0 32,-1-1 0-32,3 5 0 15,-3-8 8-15,0 4-8 16,3-4 41-16,-3 4-33 0,1-3 80 15,-1-1-32-15,-7-3-16 16,17-2-32-16,-10-7 72 0,-7 0-88 31,10-4 0-31,-10-8 40 16,0 2-40-16,7-9 0 0,-7 3 0 16,0-3 72-16,0 0-72 0,0-1 0 15,0 5 0-15,0-1 72 16,0 3 88-16,0-6-152 15,0 0 136 1,0 0-64-16,0-7-72 16,0-3 8-16,7 1-8 0,-7-1 0 15,0-2 0-15,0 2-8 16,0 1-40-16,0 2 40 0,0-3 8 16,0 1 0-1,0 0 48-15,0-2 64 16,0-2-120-16,0-3 64 15,0 0 88-15,0 0 72 16,0-3-152-16,0-35-72 0,8 3-2385 16,-8-3-7121-16</inkml:trace>
  <inkml:trace contextRef="#ctx0" brushRef="#br0" timeOffset="12043.086">3202 13179 7033 0,'0'0'2729'0,"0"0"-1153"0,0 0-328 16,0 0-176-16,0 0-111 15,0 0 63-15,0-17-192 0,0 17-120 16,0 0-16-16,0 0-168 0,0 0-135 16,0 0-217-1,0 0 32 1,9 0-48-16,6-2-88 0,2-1 64 15,7 3 48-15,-2 0-184 16,12 0 104-16,-3 0-96 0,8 0 56 16,10 0-16-16,-1 0 56 0,8 0-88 31,0-3 32-31,0 0-40 16,7-1 80-16,-17 2-80 0,10-2 0 15,0 4 40-15,-8-7-48 16,8 7 8-16,-7-6 0 0,6 6 8 15,1-3 80-15,-9 0-88 32,1 0-8-32,-7 0 0 0,5-1 0 15,-5-2 0 1,6 6 0-16,-6-3 0 0,-2-3 0 0,9 2 40 16,-9 4 8-16,-5-3-48 15,5 3 0-15,0 0 0 31,-7 0-24-31,1 0 24 0,-1 0 0 16,-1 0-40-16,1 0 40 16,0 0 0-16,-1 0-8 0,1 0-72 15,1 0 80-15,-1 0 0 16,0-3-8-16,7-4 0 16,2 5 0-1,-10-5 0-15,16 1 0 0,-6-1-112 16,7 1 48-16,-9 0 8 15,9 0 56-15,-16-1-64 0,7 4 64 16,-15 0 8-16,8-1-48 16,-8 2 48-1,-7 2-8-15,7-4 8 16,-2 4 8-16,3 0-8 0,-1 0 0 16,0 0-16-16,0 0-32 15,0 0 0-15,-1 0-56 0,1 0-8 16,0-3 8-16,0 3 24 31,0 0 64-31,-9 0 8 0,2 0 0 16,7-3-8-16,-9 3 16 15,9 0-8-15,0 0 8 0,1-3 0 16,-1-1 0-16,0 4-48 16,0-3 0-16,-9 0 48 31,2 3 0-31,-2 0 8 0,-8 0-16 15,10 0-24-15,-10 0 16 16,3 0-32-16,-3 0 40 0,1 0-40 16,-1 0 48-16,2 0-8 15,-1 0-40-15,-1 0 32 16,-7 0 8 0,0 3-48-16,9 0 8 15,-1 4 40-15,-8 3 0 0,7-1-48 16,1 4 40-16,-8 2 16 0,9 5 0 15,-1 2 0-15,-1 3 64 16,-7 7-16 0,9-4-40-16,-1 8 72 15,-8-2-72-15,7 4 0 0,1 1 64 16,-8 2-32-16,9-3-32 16,-9-3 32-16,7 3-24 0,-7-6 40 15,8-1-8 1,-8 1 0-1,9-6-32 1,-1-1 32-16,-8-3-48 0,7-3 48 0,0-3-40 16,-7 3-8-16,10-3 0 0,-10 0 8 15,7-1 40-15,-7 2-48 16,0 2 0-16,8-3 48 31,-8 2-48-31,9 2-8 0,-9-5 8 16,7 2 8-16,1-2 0 15,-8 1-8-15,7 0 8 0,-7-2-8 16,0 1 8-16,10-2 0 16,-10-1-8-16,0 1 0 31,0-1 0-31,0-2 8 0,0 2 40 0,0-2-48 16,0-3 0-16,0 1-8 15,0 3 0-15,0-5 8 0,0 0 0 16,-10 3 0-16,10-2-8 15,0-4 0 1,-7 4 0 0,-1-4 8-16,1 0 0 15,-2 3 0-15,-6 1 192 0,-2-4-104 0,-7 3 0 16,9 1 8 0,-9-3 24-16,0-2-24 0,-1 1 8 0,10 1-40 46,-9-4-16-46,8 2 8 16,-9-2 16-16,1 0-64 0,2 0 0 16,-2 0 40-16,-1 4 24 15,-6-2-8-15,-1-2-56 0,1 7-8 16,-3-3 8-16,2-2 40 16,1 2 8-16,-1-1-48 0,1 0 48 15,-1 0-8-15,0 1-40 16,-1-1 56-16,1 3-56 15,1-3 0-15,-1 0-8 0,0 0 8 16,1 4-8-16,-10 3 0 31,2-4 8-31,7 0 0 0,-9 0 64 16,2-2-72-16,0 2 0 0,-2 0 0 16,2-3 0-16,7 4 0 15,-1-4 40-15,-6 0 8 0,7-3-16 16,-7 3-32-1,6-3-16 1,1 4 16-16,0-2-8 0,1 1 0 16,-1 1 8-16,1-1 0 0,-1 0 24 15,8-3-24 1,-8 4 0-16,-1-4 0 16,10 0-8-16,-10 3 8 15,10-3 0 1,-8 3 8-16,7-3-8 0,-8 0 0 0,8 3 0 15,0-3 0-15,-1 4 0 16,1-2 0-16,-7 2 8 0,6-4-8 16,-6 0 8-1,7 0-8 1,-8 0 8-16,8 3 0 0,0-3 0 16,-1 0-8-16,-6 0 8 15,7 0-8-15,1 0 8 16,-1 0-8-16,-7 0 8 0,-1 3-8 15,-2-3 8-15,12 3-8 32,-11-3 0-32,18 3 0 0,-9-3 8 15,-1 0 0-15,10 0 0 0,-9 0-8 16,0 0-8-16,0 0 8 16,-8 0-8-16,8 0 8 0,-8 0 8 15,8 0-8 1,9 0 0-1,-1 0 0-15,-1 0 8 16,9 0 0-16,-6 0 0 0,4 0 0 16,-5-3-8-16,-1 3 16 0,1-6-8 15,-2 6 0-15,0-3 32 16,2-1 8 0,-1 2-96-16,1-2 48 15,-2 4-8-15,2 0-8 0,6 0 8 16,-6 0 0-16,-2 0 0 15,2 0-16-15,6 0 16 16,9 0 8-16,-7 0 0 0,7 0-16 31,0 0-160-31,-8 0-744 0,8 0-568 16,0-6-2417-16</inkml:trace>
  <inkml:trace contextRef="#ctx0" brushRef="#br0" timeOffset="24989.5071">6391 10950 10898 0,'0'0'2856'16,"0"0"-967"-16,0 0-425 15,0-9-504-15,0 9-760 0,0 0-200 16,0 19-176-16,0 10 136 31,0 8 40-31,7 8 16 0,0 6-8 0,-7-4 112 16,0 4-112 0,0-10 0-16,0-3-8 0,0-2 8 15,0-14-8-15,0-10-984 0,0-12-1104 16,0-19 39-1,0-9-6425 1</inkml:trace>
  <inkml:trace contextRef="#ctx0" brushRef="#br0" timeOffset="25441.538">6374 10954 9353 0,'0'0'2457'31,"0"0"-705"-31,0 0-175 16,0 0-593-16,0 0-360 0,0 0-472 15,0 0-72 1,0 0-80-16,97-105 0 0,-66 105-88 0,-9 3-24 16,-5 16-408-16,0 10-80 31,-17 8-120-31,0-1-128 0,0 2 87 16,0-7 169-16,-17-2 232 15,10-10 152-15,-3-6 184 16,3-4 24-16,7-9 160 0,0 3 768 15,0-3 489-15,0 0-129 32,0 0-184-32,0 0-480 0,0-3-408 15,17-3-136-15,-2-1-80 16,9 7 0-16,7 0-8 0,1 0-40 16,9 4 48-16,-2 15-160 0,-15 0-40 15,-7 6-48 1,-2 1-112-1,-15-1 16-15,0 0 152 0,-24 1 192 16,-8-4 0-16,0-3 72 16,-7-6 8-16,15-7 64 15,0-6-88-15,7 0-56 0,10-6-232 0,7-20-1056 32,7-2-1809-32,3 6-2984 15</inkml:trace>
  <inkml:trace contextRef="#ctx0" brushRef="#br0" timeOffset="25642.6321">6884 11093 10306 0,'0'0'4057'0,"0"0"-2817"16,0 0-288-16,0 0-864 15,0 0-88-15,0 0-136 0,0 35 136 16,0-9 0-16,0-4 48 31,0 3-48-31,9-3-184 0,-9-3-1120 16,0-3-777-16,0-16-2384 0</inkml:trace>
  <inkml:trace contextRef="#ctx0" brushRef="#br0" timeOffset="25758.8659">6893 10966 7513 0,'0'0'2785'0,"0"0"-2785"0,0 0-2097 16</inkml:trace>
  <inkml:trace contextRef="#ctx0" brushRef="#br0" timeOffset="26062.2161">6893 10966 10850 0,'119'51'3168'0,"-119"-48"-2127"32,7 7-793-32,10-1-248 0,5 7 72 15,3 7-64-15,-1 5 0 16,0 3 40-16,0-2 0 16,-9 3-48-16,-6-7-8 0,-9 4-96 15,0-10-144-15,0-7 80 31,0-2 56-31,-9-10 112 0,-6 0 280 16,-2-3 160-16,10-13 352 16,0-3-48-16,7 0-272 15,0-6-320-15,0-1-152 0,24-9-800 16,7 4-1368-16,1 2-2969 0</inkml:trace>
  <inkml:trace contextRef="#ctx0" brushRef="#br0" timeOffset="26444.5004">7417 10718 12762 0,'0'0'3233'0,"0"0"-1217"0,0 0-1079 16,0 0-937-16,0 17-32 0,0 14-24 15,17 10 56-15,-9 10 64 16,-1 6 24-16,2 1-32 0,-1-1-48 31,7-4 0-31,1-5 8 16,1-10 64-16,-2-6-80 0,2-13-56 15,-10-16-136-15,1-3 24 16,-8 0 168-16,0-25 168 0,0-4-160 16,0 1 48-16,-15 2 8 31,-9 4 64-31,7 7 120 15,-7 8-8-15,1 7-240 16,-1 0-16-16,7 16-112 0,3 9 24 16,4 0 96-16,3 7-8 0,7-5-112 15,7-3-16-15,10-8-521 16,39-16-855 0,-17 0-1224-1,9 0-3554-15</inkml:trace>
  <inkml:trace contextRef="#ctx0" brushRef="#br0" timeOffset="27172.0563">6119 10649 9578 0,'0'0'2216'0,"0"0"-528"16,0 0-31-16,0 0-529 16,0 0-768-16,0 0-360 0,0 0-336 15,0 0 208-15,-24 73 128 32,24-16 0-32,0 6 208 15,0 13 16-15,0 7 40 0,7-4-64 16,2 1-40-16,-1-7-80 15,9-10 0-15,-10-9-32 0,1-8 32 16,-1-16-72-16,-7-8-8 31,0-11-272-31,0-11-296 16,0-20 416-16,0-12-1944 0,-7-6-2009 0</inkml:trace>
  <inkml:trace contextRef="#ctx0" brushRef="#br0" timeOffset="28923.726">6063 10607 8009 0,'0'0'2241'0,"0"0"-425"15,0 0-32-15,0 0-551 0,0 0-329 16,0 0-264-16,0 0-408 0,0 0-56 16,63-25 8-16,-31 22-80 31,9 0-24-31,7 0 24 16,8 3-32-16,7-4 0 0,1 1-64 15,8 0 0-15,6 0 8 16,2-4 48-16,0 1-56 15,0-4 40-15,8 1-40 0,-1 3 0 32,-7-1-8-32,0 0-48 15,-9 5 48-15,-6-4 56 0,-2 6-56 16,-14 0 8-16,-10 0-16 0,9 0-32 16,-9 0 40-16,-7 0 0 15,9 0 40-15,-10 0-32 16,1 0-8-1,-8 0 8-15,0 0-8 16,0 0 8-16,-1 0-8 0,-6 0 0 16,7 0 8-16,0 0 8 15,0 0-16-15,-9 0 8 16,2 0-16-16,-2 0 8 16,-6 0-8-16,6 0 0 15,-8 0 0-15,17 0-48 16,1 0 56-16,6 0 72 0,1-4-72 15,-8 4 16-15,8 0-16 16,-16 0 0-16,-1 0 0 0,2 0 0 31,-10 0 0-31,3 0 8 16,-10 0-8-16,7 0-8 0,1 0 0 16,-8 0-72-16,7 0 80 15,-7 4-8-15,9 2-48 16,-9 0 56-16,8 4-8 0,-8 5 16 31,7-2 112-31,-7 6-32 16,0 4 16-16,0 2-8 0,10 0-16 15,-10 7-64-15,0 2-8 16,7 5 64-16,-7 3 0 16,7-1 8-16,-7 0 40 0,8 3-72 15,-8 1 24 1,0-1-23-16,9 1-1 15,-9-1 40-15,8-2-80 0,-1-1 0 16,-7-3 0-16,0-6-8 0,9 2 0 16,-9-5 0-16,8-1 0 15,-8-5 0 1,0-1 8-16,7-3-8 16,-7-6 8-16,0-1 0 15,0-5 0-15,0-4 56 0,0-3-56 16,0 3 56-16,0-3-8 15,0 0 16-15,0 0 32 16,0 0-56 0,0 0 24-16,0 0 32 15,0 0-96-15,-7 4-8 0,-17-4 104 16,-1 5-16-16,-6 2-32 16,-8-3-40-16,-2 2 64 15,-8 3-72-15,10-3 0 0,-9 1 0 31,2 2-8-31,-3-2 16 16,-7 2-16-16,8-2 8 0,1 2 0 16,-1-2 8-16,7-5 48 15,-5 2-56-15,-3 2 0 0,1-3 0 16,9 4 40-16,-10 0-48 16,-6-4 0-1,8 2 0-15,-1 2 32 16,-1-1 16-16,10-2-40 0,-9-1-8 15,16-1 48 1,1-2-56-16,-10 7 16 0,17-7 40 16,-15 7-40-16,7-7-8 15,0 6 0 1,1-3 0-16,-1 3 0 16,-1 1-8-16,10-1 8 0,-1 1 0 0,0-1 8 15,0-3-8-15,7 0 0 16,2 3 8-16,-2-2-8 15,2-1 0 1,-1 0 0-16,1 0 0 16,-2 1 0-16,0 2 8 0,2-6-8 15,-1 3 8-15,1-3 8 16,-2 0-16-16,2 0 8 16,-2 0 48-16,3 0-48 0,-11 0 64 31,9 0-72-31,1 0 0 15,-9-3 0-15,14-3 56 16,-12 2-104-16,13 1 96 0,-6 0-24 16,5 0-24-16,-4-1 16 15,6 2-56-15,-1-2 48 0,1-2-8 16,1 3 72 0,-10 0-40-1,17-1-32-15,-7 1 0 0,-1 0 96 0,-1 0-88 16,9-4 104-16,-7 4-104 15,-1 0 64 1,-1-3-16-16,9 3 48 0,-8-4-56 16,8 0 0-16,0 5-40 15,-7-5-8-15,7 1 16 16,0-4 32-16,-8 5-40 0,8-2 40 16,0-3-40-16,-9 4 56 15,9 0-64-15,0-4 8 16,-7 0 0-1,7-2-16-15,0-1 16 16,0 1-16-16,-8-7 16 16,8-4 32-16,0 1-40 0,0-3-40 15,0 2-448-15,0-15-680 16,0 6-1217-16,-16 1-7921 0</inkml:trace>
  <inkml:trace contextRef="#ctx0" brushRef="#br0" timeOffset="30928.6645">7148 11626 6873 0,'0'0'2833'0,"0"0"-1393"0,0 0-520 15,0 0-256-15,0 0-320 16,0 0-72-16,0 0 160 0,0 0-23 31,0 0-137-31,0 0-32 16,0 0-96-16,0 0-96 15,0 10 64-15,0 3 88 0,-17-1 0 16,10 11 48-16,-10-4-64 0,2 10-88 16,-9-4 80-16,7 0-104 15,2 1 32 1,-2-1-48-16,1 1-40 15,-7-1-8-15,7-3 48 16,1 0 16-16,-10-3-16 0,9-2-8 0,1-5 24 16,-2 1-64-1,0-4 0-15,10 1 0 16,-1-7 0-16,8 0 0 16,-7 0 0-16,7-3 8 15,0 3 112-15,0-3 16 16,0 0 64-16,0 0-32 0,-9 3-88 31,9 0-80-31,-8 1-8 16,8-1 8-16,-7 0-8 0,7 0 16 15,0 1-16-15,0-1 0 16,0 0 0-16,0 0-16 0,0-3 32 16,0 0-16-16,0 0 0 15,0 0 0-15,0 0 24 31,0 0 72-31,0 0 56 0,0 0-8 16,0 0-40-16,0 0-8 16,0 0-40-16,0 0-48 0,0 0-8 15,0 0 0-15,0 0-8 16,0 0-56-16,0 0 64 16,0 0 0-1,0 0 8-15,0 0 80 0,0 0 48 16,7 0 0-16,1 0 113 15,1 0-41-15,6 0-88 0,2 0-48 16,-2 0-64-16,1 0 0 16,8 0-8-1,1 0 72-15,-3 0-56 16,10 0 40-16,1 3-56 0,-11-3-8 16,12 0 0-16,-12 0 8 15,2 0 64-15,1 4-64 0,-1-4 16 16,0 2-16-16,-9-2 8 31,9 4-8-31,0-2 8 16,0-2-8-16,1 4 8 0,-1-1 0 15,7-3 0-15,-16 4 0 0,9-4-8 16,1 2-8-16,-9-2 8 16,7 0 16-16,-7 0-8 31,1 0 40-31,-2 0-40 0,-7 0 8 15,1 0-8-15,-9 0 64 16,0 0-72-16,0 0 40 0,0 0-40 16,0 0-304-1,0 0-673-15,0-9-1303 0,-17-1-1801 16,2 1-7177 0</inkml:trace>
  <inkml:trace contextRef="#ctx0" brushRef="#br0" timeOffset="31882.6483">7107 11646 4945 0,'0'0'2640'0,"0"0"-1056"0,0 0-143 16,0 0-281-16,0 0-256 15,0-7-120-15,0 7-143 0,0 0-145 16,0 0-256-16,0 0-88 15,7 0-80 1,-7 0 0-16,10 0-24 16,-10 0-48-16,7 0 0 0,0 0 64 15,3 10-16-15,-3 0 56 16,8 2 8-16,-6 1 32 0,6-1 0 16,2 7 56-16,-10 3 40 31,18-2-168-31,-9 2 80 15,-1 0-48-15,2 3 40 0,7-2-64 16,-9-1 88-16,2 0-32 0,-2 0 56 16,1-2-48-16,-1-5-8 15,2 1 8-15,-10-3-40 32,3-1-56-32,-3-2-32 0,1-3 32 15,-1-1 8-15,2 0-32 16,-9 0 24-16,8-2 8 0,-8-1-40 31,0 0 40-31,7 0-8 16,-7-3 24-16,0 4-16 15,8-4 8-15,-8 3-16 0,0-3 8 16,0 0 0-16,0 0-48 0,0 0 120 16,0 0-79-16,0 0 95 0,0 0-40 15,0 0 32-15,0 0-8 16,0 0-24-1,0 0-32 1,0 0-56-16,0 0-16 0,0 0 0 16,0 0-8-16,0 0 8 0,9 3 0 15,-9 0 0 1,7 0 0-16,-7 1 8 0,8-2-8 16,-8-2 8-1,0 4 0-15,9-2-8 16,-9-2 8-16,0 0-8 0,0 0 0 15,0 0-8-15,0 7-849 16,-17-7-2263-16,-7 0-3258 0</inkml:trace>
  <inkml:trace contextRef="#ctx0" brushRef="#br0" timeOffset="32957.559">4835 12722 8129 0,'0'0'2041'16,"0"0"-745"0,0 0-640-1,0 0-544-15,0 0-112 0,0 0-88 16,0 0 88-16,0 0 0 15,0 54 64-15,0-32 16 16,0 3 64-16,0 4 32 0,0-1-40 16,0-2-80-1,0 2 8-15,0-2-64 16,10-4 0-16,-10 0-8 0,0-5-584 16,0-8-936-16,0-3-1065 15,0-6-4960-15</inkml:trace>
  <inkml:trace contextRef="#ctx0" brushRef="#br0" timeOffset="34577.1297">4804 12741 6649 0,'0'0'2488'16,"0"0"-1079"-16,0 0-209 0,0 0-376 15,0 0-152-15,0 0 88 16,0-13-159 0,0 7 79-16,0-1-96 15,0 4-24-15,0-3 48 0,0 3-152 16,0-3-168-16,0-1-80 15,0 1-192-15,0-4 32 0,0 1-40 16,0-1 104 0,0 7-64-16,0-3 152 31,9-1 72-31,-9 7-143 0,0-3-81 0,0 3 8 0,7 0-56 16,-7 0-136-16,8 0 23 15,9 0 105-15,7 0 0 0,-9 0 0 31,16 0 8-31,1 3 16 16,1 1 57-16,6-1-25 0,0-3 32 16,2 0-24-16,-2 4 16 15,2-4-56-15,6 0-8 0,-6 0 40 16,5 0 0-16,-5 0-32 31,8-4 40-31,-10-3-48 16,9 1 64-16,-9-4-72 0,10 4 40 15,-10-3-32-15,9-1-8 16,-9-3 0-16,9 4 0 0,-9-1 8 16,10 1 0-16,-8-1-8 31,5 4 8-31,-5-3 0 16,-2 5-8-16,-7 1 48 0,9 0-48 0,-10 0 0 15,1-1 8-15,0 1 0 16,-1 0 0-16,10 0 0 0,-2 0-8 15,10 0-40 1,-10 3 40 0,2-7 8-16,5 7 40 0,-14-3-48 15,9 0 0-15,-10 3 8 0,8-3-8 16,-7-1-48-16,9 2 48 16,7-5 0-16,-1 4-16 0,1 0 8 31,1-3 8-31,6 6 0 15,1-4-8-15,-9 4 8 0,9-3 0 16,-8 3 0-16,0-2-8 16,-1 2 8-16,-6 0-8 15,-2 0 8-15,2 0-8 0,-10 0 8 32,1 0 0-32,0 0 48 15,-1 2-48-15,10 1 8 0,-2 1-8 16,10-4 0-16,-3 0 0 15,3 0-72-15,-1 0-64 0,8 0 16 16,-8 0 0-16,-1 0-24 31,-6 0 47-31,-2 0 41 16,0 0-16-16,-6 0 48 0,6 3 16 0,-7-3 0 16,9 0 8-16,-10 0-16 15,1 0 8-15,0 3-40 0,-8-3 40 16,7 3 8-1,-6-3 0 1,6 3 0-16,1-3-72 16,0 3 64-16,-1 1 8 0,1-2 8 0,1 2-8 15,6-1 0-15,-7 0-8 16,9 0 8-16,-9 1 0 0,7-1 0 31,2-3 0-31,-10 0 0 16,1 3 0-16,-8-3-8 15,-2 3 24-15,2 0-64 0,-7-3 32 16,-2 0 16-16,9 0 0 0,-7 0 48 16,7 0-64-16,0 0 24 31,-1 0-8-31,1 0 0 16,-7 0 0-16,-2 0-96 0,1 6 96 15,-8-2-64-15,1-1 8 16,6 0 48-16,-8 0 8 0,3 1-32 15,-3-1 32-15,10 0 8 32,-10 0 0-32,1 3-8 15,-1-6 0-15,2 7 0 0,-1-4 0 16,-1 0-8-16,-7-1-48 16,10 5-24-16,-10-3 32 0,7-1-24 0,-7 0 8 15,0 3 8 1,8-2 40-1,-8 1 8-15,0-1 0 16,0-1 0-16,7 4 0 0,-7-4 0 16,0 3 8-16,0 0 0 0,0-2 0 15,0 2-48-15,0 0 48 0,9 1 0 32,-9 2 8-32,0 4 0 15,0-3-8-15,0 5 0 16,8 1-32-16,-8 0 32 15,0 0 48-15,0 5-40 0,0-1 0 0,7 2 0 16,-7-3 56 0,0 1-56-1,0 2-16-15,0 0 8 16,9 0 0-16,-1 1 8 0,-1-4 80 16,1-8-88-16,1 0-400 15,-1-11-2024-15,-8 0-4186 0</inkml:trace>
  <inkml:trace contextRef="#ctx0" brushRef="#br0" timeOffset="35902.244">7124 12093 6249 0,'0'0'1912'16,"0"0"-455"-1,0 0-113-15,0 0-392 16,0 0-280-16,0 0-272 0,0 0-96 16,0-3 40-16,0 3-104 15,0 0 97-15,0 0-65 16,0 0 8-16,0 0 72 0,0 0-40 31,0 0 8-31,0 0-8 16,0 0-112-16,0 0-80 0,0 0 16 15,0 0 32-15,0 0-48 16,-10 9 16-16,10-2 8 16,0 6 8-16,0 0-32 0,0-1-40 15,0 8 0 1,0-2 16-16,0 1-88 16,0 1 72-16,0 2 0 0,0 0-16 15,0 0 8-15,0-6-16 16,0-4 0-16,0-2-8 15,0 0-40-15,0-7 8 16,0 0 24 0,0-3-40-16,0 0-568 0,0 0-888 15,0 0-825-15</inkml:trace>
  <inkml:trace contextRef="#ctx0" brushRef="#br0" timeOffset="37200.5255">7114 12160 4977 0,'0'0'2408'0,"0"0"-1464"16,0 0-400-16,0 0-344 16,0 0 225-16,0 9 295 0,0 1 120 15,0 2-104-15,0 1-200 16,0 4-184-16,0-2-152 0,0 1 144 31,0 6-40-31,0-3 72 16,0 3 33-16,0 1-73 15,0-4-168-15,0 3 8 0,0-7-16 16,0-1-64-16,0-1-16 0,0-1-64 16,0-6 56-16,0 5 80 15,0-9 24 1,0 1-24-16,0 1-24 15,0-1-32-15,0-3 0 16,0 3 24-16,0-3 120 0,0 0 144 0,0 0 112 16,0 0-48-16,0 0-224 15,0 0-88 1,0 0-136-16,0 0-8 16,0 0 0-16,0 0 0 15,0 0-8-15,0 0 16 16,0 0 0-16,0 3-8 0,0 0 8 15,0 4-8-15,0-5 0 16,0 2 8-16,0-1 0 0,0 3-48 31,0-6 48-31,0 4 8 16,0-4 64-16,0 0-72 0,0 0 168 16,-7 0-112-16,-1 0-56 15,1-10-2056-15</inkml:trace>
  <inkml:trace contextRef="#ctx0" brushRef="#br0" timeOffset="39929.1629">9330 12985 1872 0,'0'0'4113'0,"0"0"-2545"15,0 0-456-15,0 0-135 16,0 0-65-16,0 0-224 0,0 0-168 31,0 0-40-31,0 0-72 16,0 0-120-16,0 0-64 0,0 0-16 15,0 0-136-15,0 0-8 16,0 0-56-16,0 0 0 0,0 0 0 16,0 10 40-16,0-4 24 31,0 4-64-31,0 0 0 0,0-1 56 15,0 1-64-15,0 0 0 16,0-2 0-16,0-1 0 16,0 3-240-16,0-5-24 0,0-5-88 15,0 0-216-15,0 0-848 16,0 0-1193 0</inkml:trace>
  <inkml:trace contextRef="#ctx0" brushRef="#br0" timeOffset="50190.2523">7012 12443 5521 0,'0'0'1304'16,"0"0"64"-16,0 0-736 0,0 0-432 0,0 0-72 16,87 0-120-16,-55 0 56 15,0 7-64-15,31 2-224 16,-15 0-928 0,8-6-5001-16</inkml:trace>
  <inkml:trace contextRef="#ctx0" brushRef="#br0" timeOffset="65988.8722">14485 13068 11146 0,'0'0'2816'0,"0"0"-1031"16,0-18 415-16,0 18-935 0,0-4-313 15,0 4-272-15,0 0-408 32,0 0-120-32,0 0-64 0,0 0-88 15,0 6-168-15,-7 22 64 16,-1 11 104-16,-8 15 216 0,1 9-96 16,5 10 8-16,-5 7-32 0,-1-1-48 15,1-2-40 1,7-14 8-1,-1-3 56-15,9-15-72 0,-7-7 8 16,7-13 8-16,0-12 32 16,0-4 24-1,0-9-64-15,0 0 104 0,0 0-64 0,0 0 72 0,0 0-40 32,16 0 24-32,7 0-104 15,8-3-48-15,3 3-376 0,5 0-376 16,9 0-760-16,16 3-1057 15,-9 7-1840-15,1 0-2672 0</inkml:trace>
  <inkml:trace contextRef="#ctx0" brushRef="#br0" timeOffset="66353.7187">14907 13770 12642 0,'0'0'3065'0,"0"0"-393"16,0 0-999-16,0 0-1017 31,0 0-240-31,-119-48-288 16,95 48-128-16,2 23-104 0,-2 5 8 15,7 4 96-15,10-1 0 0,7 1 0 16,0-6 0-16,0-7-8 0,7-7-208 16,10-8-32-1,-2-4 160 1,9-4 88-16,-7-18 0 15,7-6-64-15,-2-4 16 0,-13 7 48 16,-1 2 48-16,-1 4 40 0,2 3 80 16,-9 9-112-16,8 5-56 15,-1 2-120 1,1 0-288-16,9 0-152 16,7 0-401-16,-9 2-359 15,16 2-360-15,3-4-393 0,-12-6-591 16,2-10-4218-1</inkml:trace>
  <inkml:trace contextRef="#ctx0" brushRef="#br0" timeOffset="66701.6618">15084 13287 10818 0,'0'0'3921'16,"0"0"-1433"-16,0 0-607 0,0 0-1169 15,0 0-712-15,0 0-320 31,-17 70 320-31,10-9 112 16,0 8 8-16,7 4-72 0,0-6-40 16,0-4 88-16,0-8-96 15,0-11 88-15,7-12-8 0,0-13-80 0,1-11 8 16,-8-8 40 0,9 0 192-1,-9-8 144-15,0-14-288 16,0-7-88-16,0 0 8 0,-9 10-16 15,-6 0 96-15,-2 10 8 16,2 5-104-16,-1 4-80 0,-9 4-64 16,11 18 48-1,4 3-32-15,10 4-88 16,0 0-128-16,0-7-192 16,24-4-369-16,32-14-687 0,0-4-1056 15,-8 0-3050-15</inkml:trace>
  <inkml:trace contextRef="#ctx0" brushRef="#br0" timeOffset="67077.8506">15363 13338 8305 0,'0'0'6602'0,"0"0"-4458"0,0 0 161 16,0 0-1529-16,0 0-776 31,0 0-192-31,0 0 184 15,-16 139 8-15,1-71 80 0,15 5 56 16,-10-4-56-16,10-5-32 16,0-7 24-16,0-7-56 0,0-11-8 15,0-11-8-15,10-15 0 16,-10-6-136 0,0-7 136-16,0-4 296 15,0-18-168-15,0-7-112 0,0 4 16 16,0 3-24-16,-25 6-8 15,16 7 72-15,-13 2 72 0,5 7-144 16,10 0-40 0,-10 7-88-16,9 8 40 15,1 4 80-15,7 6-168 16,0-2-120-16,7-4-256 0,18 0-489 16,21-10-639-1,-5-9-1024-15,-2 0-2242 0</inkml:trace>
  <inkml:trace contextRef="#ctx0" brushRef="#br0" timeOffset="67722.9137">15514 13766 12410 0,'0'0'3113'16,"0"0"-489"-16,0 0-1559 31,0 0-937-31,0 0-128 16,0 0-160-16,24 10 152 0,-16-1 0 31,8 1 8-31,-8-4 0 16,9-2 0-16,-10-4 8 0,0 0 96 15,10-4-8-15,-9-12-16 0,-8-3-16 16,7-2-8-16,-7-2 0 16,0 7 104-16,-7 0 184 15,-10 3 8-15,2 7-112 0,-9 6-192 16,0 0-48-16,-1 13-80 15,1 9 32 1,9 13 0-16,8 0 40 0,7 3-8 16,0-4-112-16,7-5-240 15,8-3-200-15,19-10-561 0,-12-13-359 16,12-3-392-16,-3-9-617 16,-7-17-495-16,8-3-1065 15,-25-6 4057 1,10 1 160-16,-17-2 2568 15,8 5 393-15,-8 3-208 0,0 9-209 16,0 2-631-16,0 9-513 16,0 4-704-16,0 4-656 15,0 0-200-15,7 0-200 0,0 16 72 32,10 6 128-32,0 13 8 15,-2-1 56-15,9 8-56 0,-7-1 8 16,-2 3 24-16,9-5-40 15,-17-7-240-15,1-10-56 16,1-6-64-16,-9-7 16 0,0-9 296 31,0 0 48-31,0-19 296 16,-9-9-200-16,1-7 24 0,8-4-120 0,0 5-32 16,0-4-504-16,24-1-608 15,1 8-1513-15,-1 5-3008 16</inkml:trace>
  <inkml:trace contextRef="#ctx0" brushRef="#br0" timeOffset="68499.9049">14327 13134 6129 0,'0'0'2056'15,"0"0"-199"-15,0 0-385 16,0 0-416-16,0 0 208 0,-48-76-199 15,40 70 167-15,8 4 96 16,0-2-104-16,-7 1-271 0,7 3-361 31,0 0-320-31,0 0-272 16,-10 0-128-16,10 15 40 0,-14 7 88 16,4 10 112-16,-5 7 24 15,-1 11-88-15,8 7 96 16,-9 10-48-16,10 6-88 0,0 6 72 31,-1 4 0-31,-1-3-8 16,1-4-8-16,1-3 48 0,-2-7-104 15,1-5 48-15,8-11-48 16,0-5 0-16,0-13 40 0,0-10-48 16,0-10 0-16,0-9-280 15,0-3 280 1,0-5-8-16,0-22-336 15,0-10-1112-15,0-29-1225 0,0 5-1536 16,8 7-3016-16</inkml:trace>
  <inkml:trace contextRef="#ctx0" brushRef="#br0" timeOffset="70018.3075">14167 13100 3504 0,'0'0'6634'15,"0"0"-5186"-15,0 0 360 0,0 0-855 16,0 0-633-16,0 0-256 16,0 0-64-16,-7-10 0 15,7 10 152-15,0 0 320 0,0 0 264 31,7 3 368-31,10 7-168 16,-2-7-119-16,9 3-233 0,0 1-168 16,15-4-112-16,2-3-64 15,15 0-112-15,-10 0-48 16,19 0-72-16,-1 0 32 0,-1-6-32 16,2-1-8-1,-2 4 48-15,8 0-48 16,-6 0 8-16,6 0-8 0,1 3 8 15,-1 0 0-15,-6 0 0 16,6 0 0-16,-8 0 0 0,2 0-8 16,-9 0 0-1,-9 3 0 1,-6 3 0-16,-2 0-72 0,2 1 72 16,-2-1-8-16,-8-3 8 15,1 3-8-15,-8-2 8 0,8-1 0 16,-8 3 0-1,-7-6 0-15,7 4-8 16,-9-4 8-16,1 0 0 16,-1 3 8-16,9-3 72 15,-7 3-80-15,-2-3 0 0,2 0-48 16,-2 3 96-16,-6-3-48 16,-2 0 0-16,1 2-96 0,-8-2 96 31,0 0-8-31,7 4-48 15,3-1 56-15,-3 1 56 16,17-4 16-16,-9 6-24 0,9-6-32 31,1 0 72-31,-9 3-88 0,-1-3 16 16,-6 0-16-16,-1 0 0 0,-1 0 8 16,1 3-8-16,9 1-8 15,-10-4 8-15,10 3 8 16,-10 0-8-16,10-3 0 0,-10 3-56 15,1 0 40-15,1-3 16 16,-9 3-56-16,0 1-16 16,0 2 24-16,0 3 48 15,0 4 40 1,0 9-32-16,8 0 112 16,-8 7 72-16,0 0-72 0,0 9-112 0,0-3 176 15,0 9-64-15,-8 1-56 16,-1 0 0-1,1-5 56-15,1 5-112 16,-2 0 0-16,9 2 128 16,0 1-128-16,0 0 64 0,0-1-24 15,0 1-48-15,0-4 0 16,0 0 0-16,0-2 0 0,0-5 48 31,0 2-32-31,0-5-16 16,0-8 16-16,0 3-8 15,0-10 8-15,0 0-8 0,0-10 0 16,0 4 8-16,0-6-16 16,0-2 8-16,0-1 0 0,0-4 0 31,0 3 0-31,0-3 48 0,0 0 16 16,0 0 0-16,0 0-16 15,-8 0-8-15,1 0-40 0,-10 0 56 16,-7-3-64-16,-8-6 0 15,1 2 0-15,-18 1 8 16,10-1 0 0,-9 0-8-16,1 5 0 0,-1-1-56 15,-1 0 56-15,-6 3 8 16,8-4 40-16,-9 1-16 0,1 0-24 16,6 3 8-16,-7 0-8 15,1-3 8 1,6 3-8-16,-7-3-8 15,10 3 16-15,-3-4-8 16,1 4 40-16,0-2-40 0,1 2-8 16,6 0-64-16,-5 0 56 15,12 0 8-15,-5 0 0 0,0 0-8 32,-2 0 8-32,10 0-8 15,-8 0 8-15,7 0 0 16,-9 0 0-16,9 0 0 0,8-4 48 15,-7 1-48-15,6-3 16 16,-6 2-8-16,-1-2-8 0,-9 0 0 31,10 0 0-31,-9-1-8 0,1 4 8 16,-2-4 48-16,10 5-48 16,-1-2-8-16,8-3 0 0,0 1 8 15,0 4 72-15,9-2-72 16,-2 1-48-16,2 1-24 15,-2-2-72 1,1-3-344 0,8-2-248-16,8-1-824 0,0-2-3449 0</inkml:trace>
  <inkml:trace contextRef="#ctx0" brushRef="#br0" timeOffset="71482.6532">18677 13436 4793 0,'0'0'6673'0,"0"0"-4761"16,0 0-63-16,0 0-657 31,0 0-624-31,0 0-368 0,-144-6-64 15,122 34 64-15,-11 7 8 16,10 4-48-16,7 5 64 0,-1 7 168 16,2-1-79-16,15 2-153 15,0-5-64-15,7-2-8 16,18-8 64 0,-1-8-56-16,15-10-40 0,9-12 8 15,1-7-64-15,6 0-216 16,-8-23-737-16,9-12-1191 0,-15 3-2009 15,-10 4-1464-15</inkml:trace>
  <inkml:trace contextRef="#ctx0" brushRef="#br0" timeOffset="71849.6223">18924 13713 7345 0,'0'0'4817'0,"0"0"-2928"0,0 0 111 15,0 0-896-15,0 0-560 31,0 0-48-31,-39-10-160 0,15 13 65 16,0 10-49-16,9 9-16 16,-9 3-88-16,7 4-152 0,2 3-40 15,15-1 8-15,0-2-64 16,0-7 8 0,0-2 8-1,7-8-16-15,8-6-88 0,-5-6 80 16,14 0 8-16,-9-18 0 15,-8-5-56-15,10-6-16 16,-10 4 8-16,3 3 64 0,-10 3 64 16,0 6 136-16,0 10 88 31,0-3-64-31,0 6-224 0,0 0-192 0,7 0-472 16,0 6 120-16,10 7 152 15,-2 0-465-15,2-1-543 16,14-5-840-16,-6-7-297 0,-10 0-2080 15</inkml:trace>
  <inkml:trace contextRef="#ctx0" brushRef="#br0" timeOffset="71922.2219">18924 13713 8649 0</inkml:trace>
  <inkml:trace contextRef="#ctx0" brushRef="#br0" timeOffset="72206.4276">18924 13713 8649 0,'136'-29'4801'0,"-136"22"-2472"15,0 7 47-15,0-2-1183 0,0 2-1001 16,0 0-192-16,0 9-272 15,0 10 248-15,0 7 24 0,0-2 200 16,0 5 24-16,0-3-32 16,7-4-72-16,3 0 0 0,-10-9-112 15,7-3 0-15,-7-5 64 32,0-5 0-32,8 0 48 0,-8 0 224 15,7-15-8-15,2-7-216 16,-1-3-80-16,-1-4-40 15,2 6-64-15,-1 8 64 0,-8 5 0 16,7 7-64-16,-7 3 16 31,0 0-112-31,8 0-104 0,9 15 120 16,-10 8 24-16,10 6 120 0,-10-1-56 16,10-3-424-1,-2-3-408-15,2-2-697 0,7-7-1079 0,-17-10-2297 16</inkml:trace>
  <inkml:trace contextRef="#ctx0" brushRef="#br0" timeOffset="72599.1566">19332 13713 7057 0,'0'0'6873'31,"0"0"-4816"-31,0 0-969 16,0 0-1080-16,0 0 0 0,0 0 128 15,0 0 264-15,0 0 192 16,0 127-87-16,0-102-121 0,0-3-64 16,7-3-120-16,-7-9-72 31,0-1-64-31,0-9-16 0,0 0 128 16,7 0 224-16,3-9 224 15,5-17-360-15,-8 1-168 16,10-7-96-16,0 4-64 0,-3 5 56 15,-6 7 8-15,1 10 0 32,-9-1 0-32,0 7 0 0,8 0-232 15,-1 11-256-15,2 7 368 0,6 8-32 16,2-1-384-16,7 0-745 16,-2-3-807-16,19-12-545 0,-9-3-1215 15,0-7-5018-15</inkml:trace>
  <inkml:trace contextRef="#ctx0" brushRef="#br0" timeOffset="72837.4925">19713 13732 9281 0,'0'0'4369'0,"0"0"-1848"0,0 0-561 0,0 0-1095 32,0 0-729-32,0 0-128 15,0 0-8-15,-71 60 96 0,54-29 0 16,10 4-88-16,7-3 112 15,0-3-112-15,0-10 8 16,15-6-16-16,2-11-16 0,-1-2-16 31,7-6 32-31,-7-16 8 0,1-13 40 16,-17 3 48-16,8 1 0 16,-8 2 8-16,0 10-88 15,0 6-16-15,0 4-808 0,0 5-2209 16,0 2-6409-16</inkml:trace>
  <inkml:trace contextRef="#ctx0" brushRef="#br0" timeOffset="73204.485">19897 13732 13138 0,'0'0'4761'16,"0"0"-3232"-1,0 0-777 1,0 0-752-16,0 0-112 0,0 0 112 15,0 0 48-15,0 0 0 16,39 120 0-16,-39-97-40 16,9-8 40-16,-9-2-40 0,0-7 56 0,0-2-16 31,0-4 112-31,0 0 296 16,0-16 304-16,0-10-496 0,8-15-264 15,-1-4-208-15,10-2-480 16,7 6-40-16,-9 6 464 15,2 9 184-15,-10 13 80 0,1 13-8 32,9 0-80-32,-10 7-72 0,10 21 56 15,-2 4 40-15,1 3 64 32,9 0-1025-32,6-6-1343 15,1-10-1625-15,-8-13-5425 0</inkml:trace>
  <inkml:trace contextRef="#ctx0" brushRef="#br0" timeOffset="74068.0501">18065 13221 8409 0,'0'0'3913'0,"0"0"-2024"15,0 0-217-15,0 0-696 16,0 0-248-16,0-7-96 0,0 7-87 16,0 0-145-16,0 0-104 15,0 0-168-15,0 0-128 0,0 0-104 31,0 13 104-31,0 10 8 16,0 2 72-16,0 9 0 0,0 4 16 16,0 4-32-16,0 12-8 15,0 3 40-15,0 3-24 0,0 7 80 16,0 3 120-16,0-1-160 31,0 5-64-31,-10-5 32 16,10-2-72-16,0-10 0 0,0-13 8 15,0-12-8-15,0-9 0 16,0-14 0-16,0-3 40 0,0-6 64 16,0 0 40-16,0 0 16 31,0 0-168-31,-7-9-296 0,7-4-752 16,-8-18-617-16,8 5-1055 0,-7 1-1921 15</inkml:trace>
  <inkml:trace contextRef="#ctx0" brushRef="#br0" timeOffset="76136.7138">18065 13332 6145 0,'0'0'3184'0,"0"0"-1471"15,0 0-385-15,0 0-632 32,0 0-408-32,0 0-16 15,0 0 193-15,0 0 15 0,0 0 168 16,0 0-96-16,0 0-288 15,14 0 312-15,3 0 128 0,7-4-184 16,1 1-232-16,-3-6-104 31,10 2-64-31,-8-2-48 16,0 2-24-16,0 1 8 0,0-1-48 0,8 2 0 16,7 1 64-16,2-2-23 15,7-1-41-15,16 4 64 0,-1-2 8 16,0-5 8 15,2 6-40-31,-2 1 104 0,-7-3 0 16,-7 6-32-16,6-4 8 0,-8 2 8 15,9-1-64-15,-8-1-32 16,8 1-32-16,0-4 72 0,0 7-72 0,-8-3-8 31,-2 3-8-31,10-3 0 16,-7 3 8-16,14 0 0 15,-7 0 96-15,7 0-88 0,2 0 8 16,-2 0-8-16,-7 3 0 16,-8 0 0-16,-1 4 0 0,-14-4 0 31,-1 1 0-31,7-1 56 16,-7-1-16-16,9-2 24 15,5 0 48-15,-5 0-32 0,-2 0-40 16,2 4-40-16,-2-1 0 15,-7 0-8-15,-8-3 8 0,0 3 0 16,0 1 40-16,8-4-40 31,-8 3 40-31,8-3-48 0,-8 3 8 16,-2-3-8-16,3 4-8 0,-9-4-56 16,-1 5 64-16,-6-5 0 15,-1 3 8-15,-1 1-8 16,3-1 0-1,-10-3 0-15,7 0-80 16,-7 0 80-16,0 0 8 0,0 0-8 16,0 3 0-16,0-3-88 15,0 0 72-15,0 3 8 0,0 4-96 16,0-1 88 0,8 7 16-16,-8 2 48 15,0 5 0-15,0 5-48 16,0 3 8-16,0 5-8 0,0 1 88 15,0 4-72-15,0 4-16 32,0-1 8-32,0 0 72 0,0 3-80 15,0 4 72-15,0-3-72 16,0 2 16-16,0 1 32 0,-8-4-40 16,1 2 0-16,-3-9 0 15,3-2 40-15,7-3-40 16,-8-7-8-16,8-3 8 0,0 0-8 31,-9-6 16-31,9 0-8 16,0-4 0-16,0-1 0 0,0-5 0 0,0-3-8 15,0 0 48 1,0 0-48-16,0-3 8 0,0 0-8 16,0 4 0-16,0-4-8 31,0 3 8-31,0-3 0 0,0 3-8 15,0 0 8-15,0-3 0 0,0 0 8 16,-7 3-8-16,7-3 0 16,0 0 0-16,0 0-8 15,-8 6 8-15,1-2 56 16,-17-1-8-16,7 3-40 16,2-2 64-16,-9 2-64 15,-8-6 56-15,1 0-56 0,-10 0 56 16,2 0-64-16,-2 0 8 15,2 0-8-15,-2 0 0 16,-6 0 0 0,6 0 0-16,-5 0 8 15,-3-4 0-15,-6 2-16 16,6 2 16-16,-7-4-16 0,1 4 8 16,-1 0 0-16,9 0 8 15,-1 0 0-15,-1 0 32 0,10 0-32 31,-2 0 48-31,2 0-16 16,8 0-32-16,-1 0 0 0,8 0 0 16,0 0 0-16,0 4-8 15,-8-4 48-15,8 0-48 16,0 0 8-16,-1 0 0 0,3 0-8 31,-2 0 0-31,0 0 8 0,0 0 0 16,-1 0-8-16,10 0 0 0,-9 0 0 15,0 0 8-15,0 0 8 16,9 0-16 0,-9 0 8-16,7 0 0 15,-7 0-8 1,0 0-40-16,9 0 40 0,-9 0 0 0,-1 0 0 16,1 0 8-16,0 0 8 0,9 0-8 15,-9 0-8-15,7 0 0 16,-5 0 8-16,5 2-8 15,0-2 0 1,3 0 8-16,-3 0-8 16,2 0 8-16,6 0-8 0,-6 0 0 15,-2 0 8-15,2 0-8 16,-9 0-64-16,7 0 56 16,2 0 0-16,-1 0 8 0,1 0 0 31,-9 0-8-31,16 0 8 15,-9 0 0-15,1 0 8 0,1 0-8 16,-2 0 0-16,2 0-8 16,6 0-40-16,-6-2 40 15,-2-2 0-15,2 1 8 0,6 0 8 16,-6 0-8 0,-2-1-72-16,2 4 64 15,-1 0-40-15,1 0 0 16,6 0 40-16,1 0 0 0,1-3 8 15,-3 3 8-15,3 0 0 16,7-3-8-16,-8 3 0 16,1 0-8-16,-2 0 16 15,-6-3-8-15,6 3 56 16,1-3-40-16,-7 3-32 16,6-3 16-16,-6 3 0 0,8 0 0 15,-3-3-40-15,-5-1 32 16,15 4-112-1,-9-3-304-15,9-9-576 16,0 1-1609-16,9-4-7953 0</inkml:trace>
  <inkml:trace contextRef="#ctx0" brushRef="#br0" timeOffset="90704.0422">15793 10876 10066 0,'0'0'4129'0,"0"0"-1889"0,0 0-48 32,0 0-671-32,0 0-337 15,0 0-312-15,0-43-304 0,0 43-152 0,0 0-208 16,0 0-208-16,0 0-104 16,0 16-104-16,-7 9 120 15,-10 9 88-15,2 8 48 16,6 4-32-1,1 4-8-15,8-3 88 0,0 1-88 16,0-7-16-16,8-3-96 16,8-12-88-16,16-1-96 15,7-13-128-15,2-2-240 16,6-10-584-16,8-3-1097 16,-14-13-2216-16,-9-3-1064 15</inkml:trace>
  <inkml:trace contextRef="#ctx0" brushRef="#br0" timeOffset="90840.6901">15960 11182 9978 0,'0'0'4825'16,"0"0"-2569"-16,0 0-527 0,0 0-1009 16,0 0-544-16,8-13-176 15,9-9-1089-15,-2 3-1127 16,1-1-2425-16</inkml:trace>
  <inkml:trace contextRef="#ctx0" brushRef="#br0" timeOffset="91025.4666">15856 10830 11842 0,'0'0'5225'15,"0"0"-3176"1,0 0-401-16,0 0-1000 15,0 0-648-15,0 0-112 0,0 0-600 16,0 0-504-16,0 0-1193 16,144-16-1952-16,-113 16-3889 0</inkml:trace>
  <inkml:trace contextRef="#ctx0" brushRef="#br0" timeOffset="91587.5934">16232 11055 7217 0,'0'0'2745'31,"0"0"-705"-31,0 0 281 0,0 0-145 16,0 0-336-16,0 0-559 16,0 0-401-16,0 0-304 15,0 0-192-15,-17 0-384 0,-7 10-8 31,0 3-48-31,-8 2 48 16,17 4-56-16,-9 6 56 0,15 2-88 16,2-2 80-16,7 0-256 15,0-3-120-15,24-10-272 16,0-5-40-16,8-7-241 0,-1 0-143 16,-7-9 104-1,1-14 784-15,-11 4 200 16,3 0 1392-16,-17 3 241 15,8 7-225-15,-8-1-624 0,0 7-264 16,0 3-472-16,0 0-48 16,0 13-344-16,7 12 248 15,-7 10 96 1,9 6 0-16,-1 10 8 0,-8-3 40 16,7 3-48-16,3-3 0 15,4-4 48-15,-6-12-40 0,-8-3-8 16,9-14 0-16,-1-5 8 15,-1-10 64 1,2-4 112-16,6-24 24 16,9-17-152-16,1-2-56 15,-11-7-176-15,11 3 88 0,-16 10 8 16,6 2-160-16,-8 7-368 16,3 7-568-16,-10 9-929 0,7 5-1744 31,0 7-1344-31</inkml:trace>
  <inkml:trace contextRef="#ctx0" brushRef="#br0" timeOffset="91901.0431">16599 11242 10266 0,'0'0'4841'0,"0"0"-2937"0,0 0-416 15,0 0-735-15,0 0-473 16,0 0-168-16,0 48-64 0,0-26 96 15,0 1-48-15,0 2 0 16,7-3-24-16,8-3-72 16,9-6-200-16,-7-7-376 15,14-6-65-15,-6 0-199 16,-1-22 168-16,-9 3 368 16,1-6 304-16,-8 6 408 0,-1-1 448 15,-7 4-39-15,0 10-233 16,0-4-280-1,0 10-256-15,10 0-48 16,-10 0-928-16,7 0-569 16,17 16-95-16,-9-3-1537 0,2-3-3800 15</inkml:trace>
  <inkml:trace contextRef="#ctx0" brushRef="#br0" timeOffset="92072.581">16980 11274 1616 0,'0'0'12082'0,"0"0"-8025"16,0 0-2920-16,0 0-793 16,0 0-344-16,0 0-80 0,0 0 32 31,0 0-160-31,-7 92-425 0,7-73-671 16,0-6-1288-16,7-7-3106 15</inkml:trace>
  <inkml:trace contextRef="#ctx0" brushRef="#br0" timeOffset="92190.4507">16997 11004 12322 0,'0'0'312'0,"0"0"-312"16,0 0-2704-16</inkml:trace>
  <inkml:trace contextRef="#ctx0" brushRef="#br0" timeOffset="92610.2425">17147 11319 9794 0,'0'0'2664'32,"0"0"-815"-32,0 0-409 15,0 0-808-15,-7 129-400 16,7-90-104-16,0-4-24 0,0-3-40 15,0-7-64-15,0-10-272 16,0-1-328-16,0-14 152 0,0 0 448 31,0-19 144-31,-7-13-96 16,7-13-40-16,0-8 136 16,0-5 192-16,0 1 392 0,0 3 256 0,0 3 41 15,7 4-97-15,0 9-320 16,18 6-464-16,-1 9-144 15,0 7-8 1,-9 11-264-16,9 5-272 16,0 5-232-1,-9 24-65-15,-6 3 49 16,-1 6 16-16,-8 0 64 0,0-6-112 16,0-10-80-16,0-3 335 15,-17-13 393-15,2-6 96 0,8 0 64 16,-10-19-552-16,10-3-2432 0</inkml:trace>
  <inkml:trace contextRef="#ctx0" brushRef="#br0" timeOffset="93075.0284">17434 11096 8193 0,'0'0'5874'0,"0"0"-3954"16,0 0-1368-16,0 0-16 15,0 0 136-15,0 0-216 0,0 121-256 32,0-92-96-32,0-7 0 15,0-7-56-15,0-2-40 0,0-6 40 16,0-7 33-16,0 0 239 0,0-4 896 16,0-12-504-16,0-2-488 15,17-5-160 1,-10 1-64-1,10 6 8-15,-2 4-8 0,-6 2-16 16,-2 4 16-16,1 6-112 16,-8 0-88-16,7 0-24 0,3 9 112 0,-3 7 112 15,1-3-112-15,-8-1 112 32,0-5-8-32,0-4 8 15,9-3 8-15,-9 0 112 0,7 0 168 16,1-6 240-16,-1-10-344 15,17-6-96-15,-7 2-88 0,-2 2-88 16,9 1-96-16,-7 11 16 31,-10 6-72-31,1 0-80 0,9 4-72 16,-10 15 0-16,0 9-192 16,3-3-737-16,14 7-927 0,-9-10-2041 15,2-5-6857-15</inkml:trace>
  <inkml:trace contextRef="#ctx0" brushRef="#br0" timeOffset="93390.5159">17912 11147 9602 0,'0'0'6689'0,"0"0"-4353"16,0 0-1719 0,0 0-617-16,0 0-48 15,0 0 40 1,24 38-272-16,-16-25-505 0,1-10 41 15,-2-3 264-15,1 0 384 16,1 0 96-16,-1-16 120 0,-1-9 152 16,-7 2 40-16,0-2-64 0,0 3 24 31,-7 3 288-31,-1 9 33 16,-9 7-249-16,1 3-320 0,1 3-24 15,-2 19-40-15,2 7 32 16,-2 6 0-1,17 3-192-15,0-3-657 0,8 0-1039 0,16-10-905 32,8-9-1856-32</inkml:trace>
  <inkml:trace contextRef="#ctx0" brushRef="#br0" timeOffset="93899.169">18104 11144 12394 0,'0'0'4801'0,"0"0"-2912"31,0 0-865-31,0 0-1024 0,0 0-184 16,0 0 184-16,0 0 24 16,0 0-24-16,7 86-48 0,2-70-240 0,-9-10-80 15,15 0-16 1,-5-6 215-16,4 0 57 16,3-3-312-1,-2-10-96-15,9-3 216 0,-16 4 56 16,8 2 248-16,-8 4 296 15,-8 4 520-15,0 2-175 0,7 0-641 16,-7 0-40-16,10 5-41 16,-3 14 65-1,1-3-192-15,1 0-280 16,13 0-288-16,-13-4-392 0,16-9-48 16,-10-3 55-16,1 0 241 15,8-9 168-15,-1-17 304 0,-6-5 448 16,-1-10 848-16,-1-7 672 31,-7-9-31-31,-8-7-297 16,0-8-72-16,0 2-79 0,0 6-153 15,0 16 328-15,0 13-200 0,-8 20-360 16,8 5-192-16,0 10-464 16,-7 3-240-16,7 26 0 31,0 9 168-31,0 13 72 0,0 6 64 15,0 3-64-15,0 1 0 16,15-7-88-16,1-7-432 0,1-9-456 16,5-9-896-16,-5-10-2521 15,7-13-4817-15</inkml:trace>
  <inkml:trace contextRef="#ctx0" brushRef="#br0" timeOffset="94078.4011">18431 10969 12698 0,'0'0'4849'0,"0"0"-2976"16,0 0 63 0,0 0-944-16,0 0-632 15,0 0-208-15,0-9-72 0,39 9-72 16,17 0 24-16,7-6-32 16,34-7-944-16,-10 0-1272 0,-23 0-3658 15</inkml:trace>
  <inkml:trace contextRef="#ctx0" brushRef="#br0" timeOffset="95561.7821">15227 10465 9962 0,'0'0'4161'0,"0"0"-2169"16,0 0 136-1,0 0-903-15,0 0-513 16,0 0-384-16,0 0-88 0,0-7-152 16,0 14-80-16,0 8-8 15,0 11 128-15,-7 9 96 0,7 6-80 16,-9 6-24-1,1 11-24 1,1 8-24-16,-2 7 0 0,1 7-24 16,-7-1 0-16,6 4-40 0,1-4 88 15,1-3-88-15,7 0 0 16,0-9-16-16,0 0 8 0,0-10 0 31,0-3 0-31,-9-9 0 16,9-1 8-16,-8-12 0 0,1-1 0 15,-1-5-8-15,8-7 0 32,-9-3-8-32,9-4 0 0,0-8 8 0,0 2 0 0,0-3 16 31,0-3-16-31,0 0 0 0,0 0 8 16,0 0-8-16,0 0-8 15,0 0-64-15,0 0 24 16,0 0 8-16,9 0 40 0,6 0 96 15,9 0-48-15,8 0-40 32,-8 0 72-32,15 0-72 0,10 0-8 15,-1 3 0-15,-1-3 8 16,8 4-8-16,1-1 8 0,-7 3 0 16,6-3-8-16,-6 4 0 0,-1-1 0 15,-1-3 0 1,1 0 0-1,0 0-8-15,-1-3 8 0,1 3-8 16,1-3-48-16,6 0 56 0,1 0 0 16,0 0 0-16,0 0 0 15,0 0 0 1,-10 0-8-16,10 4 8 16,0-1 0-16,0 0 56 15,-1 0-56-15,1 1 8 0,0-1-48 16,0 0 40-16,0 0 0 15,0 0 64-15,-1 1-56 0,9-2-8 16,1 2 0-16,-2-2 0 31,-7-2-64-31,7 4 64 0,0-4 0 16,-7 3 0-16,0 1 0 16,0-2-8-16,0 2 8 15,-8 3-8-15,8-5 8 0,-8 1-8 16,8 0 8-16,0 1 0 31,0-1 0-31,-10 0 8 0,10-3-8 16,-8 6 0-16,1-2 0 15,-1-1 0-15,-2 3 0 0,10 1-8 16,0-1 8-16,-8-3 56 0,8 3-56 16,-7-2 8-1,-3-1-8 1,3 0 8-16,-1-3 0 0,-2 4-8 15,3-4 8-15,-1 2-8 16,15 1 0-16,-7 1-288 16,7-1-24-16,-14-3-272 0,-1 0-96 0,-16 0-88 31,-8 0-417-31,-24-12-271 16,-9-8-1473-16,-6 1-7777 0</inkml:trace>
  <inkml:trace contextRef="#ctx0" brushRef="#br0" timeOffset="97774.2557">15315 10433 4905 0,'0'0'2704'16,"0"0"-911"-16,0 0-321 15,0 0-360-15,0 0 120 0,-24-13-71 16,16 10 55 0,8-1 96-16,-7 4-168 15,7-2-255-15,0 2-153 16,0 0-80-16,0 0-200 0,0 0-208 16,0 0-104-16,0 0-40 15,0 0-96-15,0 0-8 0,0 0 0 31,0 0 0-31,15 0 0 16,1 0 56-16,16 0-8 0,15 2 32 16,1-2-32-16,8 7 8 15,7-7-48-15,2 4 40 0,-2-2-48 16,1 1 8-16,8 1 0 31,-9-4 0-31,10 0 0 16,-10 3 0-16,8-3 0 0,-6 0 0 15,-2 0-8-15,-7 0 0 16,-7 3 0-16,6 0 0 0,-8-3 0 16,1 4 0-16,8 2 0 15,0-3 8 1,7 0-8-16,2 4 0 16,6-1 0-16,1 1 8 15,-1-2 40-15,2 2-48 0,-10-1 0 16,10 4-48-16,-10-4 48 15,-7 0 8-15,-1-2-8 16,1-1 0 0,0 0 8-16,-9-3-8 0,8 3 0 15,-6 1-8-15,7-4 8 16,-8 0-8-16,-2 2 8 0,10 2 0 16,-7-1 0-16,-1-3-8 0,-9 3-8 31,9 0 8-31,1-3 0 15,-10 3-104-15,-8-3 104 0,10 0-72 16,-9 4 80-16,0-4 0 16,-1 0 0-16,1 3-8 0,0-3 8 15,-1 0-8-15,3 0-48 32,-3 0 0-32,1 0 56 15,-8 0 0-15,0 0-88 0,-1 0 88 16,-7 0-8-16,9 0-80 15,6 0 32-15,-7 0-32 0,8 0-48 16,-8 0-72-16,0 0 64 31,-1 0 72-31,-7 0 8 16,1-3 48-16,-2 3 8 0,2 0 8 16,-2-4-8-1,1 4 8-15,-1 0-16 16,2 0 8-16,7 0 0 0,0 0 0 15,1 0 0-15,-11 0 8 16,11 0 0-16,-9 0 0 0,-1 0 0 16,-7 0-8-16,8 4 16 0,-8-1-16 15,1-3-32-15,-1 0 32 16,-1 3 0-16,10 0-40 16,-2-3 48-1,1 3 8-15,-1-3 8 16,2 4 24-16,-9-4-40 15,-1 0-8-15,2 3 8 0,-9-3-72 16,0 0 64-16,0 3-40 16,0 0-40-16,0 0-40 0,0 4 120 31,0-1 8-31,0 3 0 16,0 8 40-16,0-2-40 0,0 4 0 15,-9 3 80-15,2 1 32 16,-1 5-8-16,1 4 88 15,-3-1-64-15,3 8-64 0,-1-1-16 32,1 3 8-32,-2 1 64 0,9 2-104 15,-8-3-8-15,1 3 56 0,7-2-64 16,-9-1 16-16,9-3 0 16,-8 0-8-1,8-6-8-15,-7 0 0 0,7-3-8 31,0-4-8-31,0-3 8 0,-8 0 0 16,8-6 8-16,0 0 0 0,0 3 0 16,0-6 0-16,0-1 0 0,0-2 0 15,0-1 0 1,0 1 0-16,0-4 0 16,0 1 0-16,0-1 8 15,0 1 0-15,0-1 40 16,0 3-48-16,0 5-8 0,0-6 0 15,0 2 8-15,0 2 0 16,0 2 0-16,0-2 0 0,8 4 8 31,-8 0-8-31,0 0 0 16,0 0-8-16,0 3 8 0,0-3 0 16,0 0 8-16,7-4-8 15,-7-2 8-15,0 2-16 16,0-5 8-16,0 2-8 0,0 0 0 31,0-2 8-31,0 3 0 16,0-4 8-16,0 3-8 0,0-2 48 15,0-1-48-15,0-2-16 16,0-1 16-16,0-3 0 0,0 0 0 16,0 0 0-16,0 0 0 15,0 0 8 1,0 3-8-16,0-3 8 15,0 3 40-15,-7-3-48 0,7 7 0 16,-17-1 64-16,2 3-64 0,-33 4-24 16,-1-4-944-16,3-6-3377 15</inkml:trace>
  <inkml:trace contextRef="#ctx0" brushRef="#br0" timeOffset="101682.5734">16725 11928 3952 0,'0'0'5602'0,"0"0"-3794"16,0 0 168-16,0 0-959 15,0 0-169 1,0 0-64-16,0 0-176 0,0-22-88 16,0 22-88-16,0 0-144 15,0 0-176-15,0 0-104 0,0 0-16 16,-7 3-24-1,-1 10 32-15,-9 2 56 16,1 2-48-16,1 2 48 16,-9-1 0-16,7 8 56 0,-5-4-112 15,-12 6 8-15,12 2 104 16,-2-5-112-16,-1 0 0 0,1-3 16 16,7 0-8-16,3-5 0 31,-3-4 8-31,9-1 8 15,1-2-24-15,7-7 0 0,-9 3-96 32,9-6 96-32,0 0 40 0,0 0 0 0,0 0-32 0,0 0 120 15,9 0-48 1,-2 0-24 0,10 0-56-16,5-6-16 0,3 6 16 15,-1-3 0-15,7 3-40 16,10 0 40-16,-9 0 56 0,7 0-56 15,2 0 0-15,-9 0 0 16,7 0 0-16,-8 0 0 16,1 0-8-1,1 0 0-15,-10 0 0 0,1 0-72 16,0 0 8-16,-7 0 64 16,-2 0-8-16,-6 0 16 15,-1 0 0-15,-1 0 0 0,-7 0 0 16,7 0 176-1,-7 0-71 1,0 0 215-16,0 0 120 16,0 0-152-16,0 0-88 0,0 0 72 0,0 0-8 15,0 0-88-15,0-7-16 16,0 1-80-16,0-3-24 0,0-8-48 31,0-2-8-31,-14-6 8 16,6 0 0-16,-9-4 0 0,-7 1 8 15,9-4 32-15,-9 6 0 16,0-3 152-16,7 7-184 0,-7 3 32 16,2 1-48-16,12 5-8 31,-5 6-480-31,-1 7-728 0,1 0-1625 16,15 0-2720-16</inkml:trace>
  <inkml:trace contextRef="#ctx0" brushRef="#br0" timeOffset="102767.9619">15252 12639 8249 0,'0'0'4161'0,"0"0"-2304"16,0 0 287-16,0 0-920 16,0 0-560-1,0 0-151-15,0-9-217 0,0 9-264 16,0 3-32-16,0 14 0 15,0 7 24-15,0 5 72 16,0 9-40-16,0 3 56 0,0 0 32 0,0 7-64 31,0-7-8-31,0 1-64 16,0-7 0-16,0-3 40 0,0-3-40 16,7-8 56-16,-7-2-64 15,0-6 8 1,0-4-8-16,0-2 0 0,0-4-248 0,0-3-200 31,0 0-169-31,0 0 105 0,0-16-1096 16,0 0-1281-16,-7-6-2120 0</inkml:trace>
  <inkml:trace contextRef="#ctx0" brushRef="#br0" timeOffset="103827.7964">15267 12608 4216 0,'0'0'2009'0,"0"0"-1097"0,0 0 0 16,0 0-480-16,0 0 48 0,-15-39 105 16,15 39 71-16,0-3 248 15,0-1 64-15,0 4-344 0,0 0-88 31,0 0 16-31,0 0 57 16,0 0-57-16,0 0 216 0,0 0-112 16,0 0-80-16,0 0-112 15,0 0-40-15,24 0 72 0,-2 0-23 16,12 0-57-16,5 0-48 31,9 0-72-31,-1 0-80 16,1 0-120-16,8 0-24 0,-8 0 0 15,8 0-64-15,0 0 0 16,-10 0 48-16,19 0-40 0,-1-2 48 16,-1-1-56-16,0 0 56 31,2 3-56-31,-1-4-8 16,-9 1 0-16,-6 0 0 0,-3 0 0 0,-14 3 8 15,9-6-8-15,-10 3 48 16,1 3-48-16,-8-7 0 0,8 4 0 15,-8 3 0 1,8-3 24 0,-16-1-24-16,-1 4-8 0,2 0 8 15,-10 0 56-15,1 0-56 0,1 0-40 16,-1 0 40-16,-1 0 0 16,2 0 0-16,-9 0-96 0,8 0 32 31,-8 0 56-16,7 0 8-15,-7 0 0 0,0 0 8 0,0 0 80 16,0 0-88-16,0 0-48 16,8 0 48-16,-8 0-8 0,9-3 16 15,-9 3-8-15,7-3 0 32,-7 3 8-32,8 0 40 15,-8-3-40-15,9 0-8 0,-1 0 8 16,-8 0 0-16,7-1 0 15,1-2 0-15,1-1-8 0,-9 5 8 16,7-5 64-16,-7 1 16 31,8 0-80-31,-8-1 88 0,0-2 104 16,0-1-112-16,0 0-40 0,0-2 0 16,0-1 0-16,0 1-40 15,-8-5 40-15,1 5 24 0,-2-1-24 16,1 1-40-1,1 2 64 1,-1-3-16-16,-1 3 32 16,9 1-80-16,-8-1 56 0,8 4-64 15,-7 3 0-15,7-1 0 0,0 4-112 16,0 0-560-16,0 0-696 0,0 0-1729 31,0 0-3848-31</inkml:trace>
  <inkml:trace contextRef="#ctx0" brushRef="#br0" timeOffset="109941.4604">17793 11932 4600 0,'0'0'3985'0,"0"0"-2672"31,0 0 143-31,0 0-840 0,0 0-152 16,0 0-80-16,0 0-64 15,0-4 112-15,-17 8 257 16,10 5-209-16,-1 4-176 0,-8-1 48 16,8 7 32-16,-16 0-112 31,9 3-80-31,-2 1 8 0,2 2-88 15,-1 0 48-15,-8-2-16 16,16-1-96-16,-9-2 0 16,2-2-40-16,6-6 64 0,2 2-64 15,-1-5-8-15,8-3 8 16,0-2-8 0,0-4 16-16,0 0 32 0,0 0 24 15,0 0-24-15,0 0 112 16,0 0 112-1,0 0-128-15,0 0 8 0,0 0-48 0,0 0-104 16,0 0 72 0,8 0-8-16,-1 3-16 15,17-3-40-15,1 3 0 0,6 0 0 16,-7-3-8-16,8 7 0 16,0-4 72-16,-1 3-72 15,10 1 0-15,-9-1 0 0,-1-6-8 31,-6 2-104-31,-9-2 64 16,-1 0 40-16,-7 0-8 0,8 0 16 16,-16 0 0-16,8 0-72 15,9-2-480-15,-10-1-440 0,-7 3-416 16,7-3-729-16,-7 3-2192 0</inkml:trace>
  <inkml:trace contextRef="#ctx0" brushRef="#br0" timeOffset="110990.6961">17737 11969 5329 0,'0'0'2576'0,"0"0"-919"0,0 0-161 15,0 0-488 1,0 0 152-1,0 0-23-15,0-5-257 16,0 5-176-16,0 0-8 0,0 0-280 0,0 0-416 16,0 0 80-16,0 12-80 15,8 1 176-15,8 6 48 0,-8 6 40 32,9 1-64-32,7 5-56 15,-2-2-16-15,-5 2-56 16,7-2-32-16,-9-7-40 0,9-2-688 15,0-8-1512-15,-7-6-3970 0</inkml:trace>
  <inkml:trace contextRef="#ctx0" brushRef="#br0" timeOffset="112668.5068">17730 12211 3272 0,'0'0'5241'0,"0"0"-3440"16,0 0-73-16,0 0-168 31,0 0-295-31,0 0-49 0,0 0-136 16,0 0-144-16,0 0-263 15,0 0-313-15,0 0-64 0,0 0-112 16,0 0-184-16,0 3 0 16,0 10-144-16,0 3 144 0,0 6 40 15,-10 3 80-15,10 7-48 16,-7 3-72 0,0 2 112-16,-1 2-8 15,-1 2-40-15,1-6-56 0,8 0 0 16,-7-6 48-16,7-4-48 15,0-6-8 1,0-6 48 0,0-4-40-16,0-5-8 0,0-1 8 0,0-3 40 15,0 0 0-15,0 0-40 16,0 0 128-16,0 0 96 0,0 0-144 16,0 0-8-16,15 0 16 15,9 0-24-15,0 0-56 16,8-3 40-1,9-1-48-15,-2-2 64 16,0 6-72-16,9-3-8 0,-7 3-40 16,6 0 40-16,8 0 8 15,1-3-56-15,0-1 0 32,0 4-40-32,0 0-40 0,7 0-40 15,-7-2 8-15,0 2-48 16,9-4 16-16,-9 4 32 0,-10 0-128 15,2 0 224-15,-9 0 64 16,2 0-104-16,-9 0 104 16,7 0 0-16,-5 0 0 0,-3 0-72 15,1 0 8 1,-1 0-40-16,-6 6-96 16,-10-2 119-16,1-1 81 0,-8 0 0 15,8-3-96-15,-16 3 96 16,8 0-8-16,-1 1 8 15,3-1 0-15,-3 3 8 32,-7-3-8-32,8 1 0 0,-1-1 0 0,-7 0-8 15,9 0 16-15,-9 0 8 0,0 0 40 16,8-3-48-16,-8 4 0 31,7-2 0-31,-7 2 0 16,9 2 0-16,-9 4 0 0,8-4 0 15,-8 3 0-15,0 4 0 0,0 0 120 16,0 0 1-16,0 6 31 16,0 0 0-16,0 3 72 15,0 0-176-15,0 4 72 0,0 2-32 32,0 4-24-32,0-3 24 15,-8 2-80-15,8-2 56 0,-9-4-56 16,9-3 0-16,0-5 0 15,0 1 40-15,0-5-40 16,0 0 48-16,0-4-56 0,0 4-120 16,9-7-336-1,6-2-665 1,-7-1-1223-16,9-3-2249 0</inkml:trace>
  <inkml:trace contextRef="#ctx0" brushRef="#br0" timeOffset="134892.9968">8111 8997 5129 0,'0'0'7033'0,"0"0"-4960"16,0 0-337-16,0 0-656 16,0 0-536-16,0 0-24 0,0 0 72 15,0 0-95-15,0 4 71 31,0-4-128-31,0 0-32 0,0 0-120 16,0 0 64-16,0 0 64 16,0 0 32-16,0 0 40 0,0-9 32 15,0-8-119-15,0-11-273 16,0-7-120-16,0-9 0 31,0-4 0-31,8-9-8 0,-8 2 0 16,7 1 8-16,3 7 0 15,-3 6 0-15,0 6 0 0,3 12 8 16,-10 5 56-16,7 8-64 16,-7 7 32-16,0 0-40 31,0 3-120-31,8 0-88 0,-1 0-65 16,2 9 49-16,6 11 224 0,2 8 0 15,7 4 8-15,0 2 0 0,-9 1-8 16,9 0-72-16,-7 4-608 15,-9-5-288 1,7 1-664 0,-15 0-1049-16,0-9-1504 0,-8-4-2880 0</inkml:trace>
  <inkml:trace contextRef="#ctx0" brushRef="#br0" timeOffset="135098.6981">8111 8912 9450 0,'0'0'4657'0,"0"0"-2217"0,0 0-328 16,0 0-935-16,0 0-753 31,0 0-376-31,0 0-48 16,0 0-40-16,119-54 32 0,-87 45-624 15,0-1-553-15,9 3-1087 16,-10 1-1809-16,-16 0-1704 0</inkml:trace>
  <inkml:trace contextRef="#ctx0" brushRef="#br0" timeOffset="135496.1898">8437 8814 3512 0,'0'0'8058'0,"0"0"-5642"0,0 0-1071 16,0 0-833-1,0 0-512 1,0 0-8-16,0 0 8 0,33 44 120 16,-25-22 168-16,-1 1 40 0,1-1-32 15,-8-3-96-15,9-3-56 16,-9-4-40-16,0-2 16 16,0-7-32-1,0-3 224-15,0 0 657 16,0 0 359-16,8-6-168 0,-1-17-688 15,2-2-472-15,6-3-104 16,2 2-192-16,7 3-16 0,-9 8 16 16,2 5 184-16,7 7-32 31,-9 3-200-31,2 0-216 0,-3 6-16 16,3 13-185-16,7 4-55 15,-9 6-88-15,9-5-224 16,-7 9-833-16,-2-11-767 0,-6-7-4410 0</inkml:trace>
  <inkml:trace contextRef="#ctx0" brushRef="#br0" timeOffset="135650.8745">8893 8880 5521 0,'0'0'8017'15,"0"0"-5600"-15,0 0-977 16,0 0-1272-1,0 0-168-15,0 0-320 0,0 0 272 16,0 30 40-16,0-19-120 0,7 6-600 16,1-5-552-16,-8-2-529 15,7-10-1223-15</inkml:trace>
  <inkml:trace contextRef="#ctx0" brushRef="#br0" timeOffset="135798.6867">8869 8636 11426 0,'0'0'2584'31,"0"0"-1479"-31,0 0-1105 0,0 0-1945 16,0 0 41-16,0 0-3113 0</inkml:trace>
  <inkml:trace contextRef="#ctx0" brushRef="#br0" timeOffset="136322.0685">9036 8883 8585 0,'0'0'2545'0,"0"0"-1401"0,0 0-592 16,0 0 104-16,0 0 153 16,0 0-49-1,0 0-280-15,39 89-144 16,-31-76-88-16,1-1-72 0,-9-5-24 15,0-1 48-15,0-6 32 16,7 0 408 0,-7 0 625-16,0 0 247 0,0-6-456 0,8-13-664 0,1 0-272 31,6-7-120-31,2 4-88 16,-10 7-104-16,17-1 88 0,-9 9-48 15,-6 1 40-15,6 6-32 16,2 0-16-16,-2 6-24 15,2 10-16 1,-10 3 72-16,10 0 40 16,-10 0 40-16,1-6 48 15,1-4 0-15,-9-5 0 0,0-1 48 16,8-3 120-16,-8 0 352 16,0-7 320-16,7-12-480 0,0-3-224 15,10-6-120-15,-9 5-16 31,8 1 0-31,-8 6-56 0,-1 7-72 16,10 9 16-16,-10 0-88 16,3 0-8-16,5 9 0 0,1 10-176 15,9 4-56-15,-11 2-504 16,27 7-521-16,-2-10-823 16,0-6-1585-1</inkml:trace>
  <inkml:trace contextRef="#ctx0" brushRef="#br0" timeOffset="136848.9853">9816 8903 2904 0,'0'0'10010'15,"0"0"-7017"-15,0 0-585 16,0 0-1007-16,0 0-649 0,0 0-552 16,0 0-200-16,-88-29-80 15,66 48 32-15,-2 3 0 16,7 1 40-16,9-1 8 0,1-3 0 31,7-6-72-31,0-1 24 16,0-6-120-16,7-6 24 0,8 0 144 15,2-3 88-15,0-12 16 16,-2-5-16-16,1 1-40 0,-8 4-40 16,-1 4 72-16,-7 2 72 31,0 6 40-31,0 3-192 15,10 0-104-15,-3 0-280 0,0 6 160 16,10 7-72-16,-2 0-264 16,9-4-33-16,0-5-327 0,-9-4-24 15,10 0 312-15,-1-16 120 16,-8-13-32 0,-1-6 304-16,2-9 136 15,-9-10 104 1,-1-13 296-16,2 1 520 0,-9-4 8 0,0 6-192 15,0 10 408-15,0 19 193 0,0 10-97 16,0 16-320 0,0 9-504-1,0 0-312-15,0 18-368 0,0 21 264 16,0 18 56-16,0 12 48 0,0 10 40 16,8 5-40-16,8-8-216 15,31 13-968-15,-6-26-1217 16,5-19-2136-16</inkml:trace>
  <inkml:trace contextRef="#ctx0" brushRef="#br0" timeOffset="137681.6455">7689 8340 9434 0,'0'0'2808'0,"0"0"-719"16,0 0 47-16,0 0-728 15,0 0-768-15,0-13-415 0,0 13-225 16,0 0-265 15,0 7 65-31,0 12 152 0,8 7 0 16,-1 5 48-16,-7 13 136 0,0 5 32 0,9 4 48 15,-9 13 89-15,0 5-9 16,0-1-64-16,0 3 0 16,0-3-72-1,0-4-72-15,0-9 32 16,0-6-72-16,8-6-40 15,-8-13 80-15,0-7-88 0,0-10 8 16,0-8 56-16,0-1-8 16,0-6 136-16,0 0 8 0,0-9-200 31,0-35-216-31,0 5-2217 16,0-2-3360-16</inkml:trace>
  <inkml:trace contextRef="#ctx0" brushRef="#br0" timeOffset="139872.8143">7672 8363 128 0,'0'0'8953'0,"0"0"-6424"0,0 0-633 0,0 0-407 16,0 0-385-1,0 0-400-15,0 0-200 0,0 0-32 0,0-13 0 47,0 13 25-47,0 0 95 0,0-3-160 0,0 3-208 16,0-4-104-16,0 4-112 0,10-3-8 15,5 1 0-15,-8-2 0 16,10 1 0-16,-1-3 0 0,-1 2 8 31,-7 2 0-31,9-5 40 16,-10 3-32-16,2 2-16 0,-1-2 0 16,7 1 0-16,9 0-16 15,7 3 8-15,10 0-56 16,15 0 64-16,7 0 0 0,10 0 0 31,-2 0 0-31,9 0 0 16,0-3 40-16,0 0-32 0,-2 3 0 15,2-3-8-15,0-1 8 0,0 1-8 16,0 0 0-16,0 0 8 16,-10 0-8-16,3-1 0 31,-2 4 0-31,1 0 0 0,-8 0 0 15,-1 0-56-15,-7 0-120 0,-1 0 88 16,1 0-56-16,0-3 16 16,-8 3-112-16,1-3 120 15,-10 0 16-15,2-1 48 16,-10 1 40-16,1 1-40 16,-8 2 56-16,8-7-8 15,-8 4 16-15,-2 0-8 0,3-1 8 16,-1 1 0-16,0 0-8 15,0 1 0-15,0-2 0 0,0 1-48 32,-1 0-136-32,-6 3 176 15,-1-4-48-15,-1 1 47 0,-7 0 9 16,8 3-48-16,-8 0 48 16,9 0 0-16,-3 0 0 15,3 0-8-15,7 0 0 0,1 0 0 31,-3 0-8-31,11 0-48 16,-10 0-8-16,-7 0 64 0,-8 0 8 16,9 0-8-16,-10 0 8 15,-7 0 0-15,7 0 0 16,-7 0-8-16,10 0 8 0,-3 0 88 16,-7 0-32-1,8 0 16-15,1 3-23 16,-9 0-41-16,7-3 48 0,-7 0 16 15,8 0-16-15,-8 0-48 16,0 4 0 0,0-4 0-16,0 6 0 15,0-6 40-15,7 6-32 0,-7 0 40 16,0 1 40-16,0 3-16 16,0-1 16-1,0 0-24-15,0 4 24 0,10 3-24 0,-10 7 0 16,0-2-24-1,0 5-40-15,0 9 112 16,0-4-48-16,0 8-24 16,0-2-32-16,0 8 88 0,0 3-48 15,0 2 8-15,0-2-16 16,0 6 0-16,0-6-40 16,0 0 8-16,-10-4 40 0,10-3-48 31,0-6 8-31,0 0 48 15,0-6-56-15,0-7 0 0,0-3 0 16,0-3 56-16,0 0-56 16,0-7-8-16,0 1-48 15,10-4 48-15,-10-3-56 0,0 3 56 32,0-6-8-32,0 4-56 0,0-1 64 15,0-3 8-15,0 0 0 16,0 0-8-16,0 3 0 0,0-3 0 15,0 3-8-15,0 1 8 16,7 2-8-16,-7-3 0 16,0 0-40-1,0 0 48-15,0 0 0 0,0 1 0 16,0-4-56-16,0 0 56 0,0 0 0 16,0 0-8-16,0 3-8 15,0-3 8 1,-7 3 8-16,-3 0 0 15,-12-3 0-15,5 6 48 16,-7-6-40-16,-8 3 0 0,1 1 56 16,-1-4-56-16,-9 0 0 15,10 0 64-15,-8 0-24 16,7 0 0-16,0 0 56 0,-9 0 56 31,2 0-40-31,8 0 40 16,-3-4-40-16,3 1-56 0,6 1-8 15,-6 2-48-15,7-4 0 16,-8 4 0-16,0 0 8 16,1-3-16-16,-1 3 8 0,-7-3 0 31,5 0 8-31,-5 3-8 0,0-4 0 16,-2 1 0-16,10 3-8 0,-1-3 0 15,1 3 16-15,6 0-16 16,1 0 0-1,0 0 8-15,0 0-8 16,-8 0 8-16,8 0 0 16,2 0-8-16,-3 0 8 0,1 0 0 15,-7 0-8 1,-1 0 8-16,8 0-8 0,-8 0 0 0,-1 0 8 16,1 0-8-16,0 0 0 15,1 0 0 1,-1 0 16-16,1-3-16 15,-1 0 0 1,0 3 0-16,-9-3-16 0,10 0-56 16,7 3-24-16,-8 0-8 0,0-4 32 15,1 4 56-15,7-3-56 0,-8 3 24 32,0 0-32-32,8 0 72 15,-8 0 0-15,-1 0-64 16,11 0 72-16,-12 0-16 0,12 0-80 15,-10 7 24-15,-1-1-80 32,1 3-40-32,0-2-32 0,8-1 120 0,-7 3 40 15,-1-2 56-15,8-4-40 16,0 3 40-16,-8-2-80 16,17 2 40-16,-9-4-8 0,7 2 0 15,2 3 56 1,-1-4 8-16,-9 0-8 0,11 0 8 15,4-3-8 1,-12 3 0-16,13-3 0 16,-16 0-8-16,3 0-48 0,-2 4 48 15,-8-4-112-15,8 2 112 16,-8 2 8-16,-1-4-8 0,1 6-8 16,8-6 8-1,9 3 0-15,-9 1-64 16,17-4 72-16,-3 3-496 15,-5-3-641-15,8 0-759 0,-2 0-833 16,1 0-3280-16</inkml:trace>
  <inkml:trace contextRef="#ctx0" brushRef="#br0" timeOffset="141272.64">9163 9251 3632 0,'0'0'1769'15,"0"0"-697"1,0 0-240-16,0 0-8 16,0 0-16-16,0 0 185 15,-25-15 239-15,25 12-72 16,0 3-144-16,-7-4-167 0,7 1-1 15,0 3 16-15,0-4-192 0,0 4-120 32,0-5 16-32,-8 5 32 15,8-3-200-15,0 3-55 16,0-4 39 0,0 4-104-16,0 0-40 0,0 0-24 0,0 0-16 15,0 0 16-15,0 0-88 0,0 0-32 31,0 0-96-31,-7 0-48 16,-2 0-168-16,1 0 64 16,-8 16 144-16,1 3 8 0,-10 4 0 15,-6 2 0-15,-1 3 8 16,1 4-8 0,6 0 0-16,-6 0 8 15,14 0-8-15,0-3-16 0,2-8 16 16,8-5-48-16,-2-3 0 15,9-10 32-15,0 0 8 0,0 0 8 16,0-3 56-16,0 0 56 16,0 0 24 15,0 0-72-31,0 0-8 0,9 0-48 0,13 0 0 0,-5 0 8 16,7-3-16-16,8 0 8 15,16 3-8-15,-9 0 8 0,17 0 0 16,-8 0-8-16,8 0-72 31,-7 0-24-31,-3 3-144 0,3 3-32 16,-10-2 48-16,-8 2-8 15,3-3 80-15,-12-3 72 0,-5 0 32 16,0 0 48-16,-10 0 0 16,-7 0 48-16,7 0 0 31,-7 0 64-31,0 0 0 0,0 0 304 15,0 0-128-15,0 0-72 16,0 0-64-16,0 0-56 0,-7-9-32 16,0-7-56-16,-10 0 40 15,-7-6-40-15,-8-4 0 16,0-5 48 0,-9-4 0-16,2-6-48 0,-9-1-8 15,16 5 136-15,1-2 8 16,7 14-48-16,16 3-96 0,1 9 96 15,7 6-96 1,0 4-288 0,0 3-1224-16,0 6-3857 15,7 7-1633-15</inkml:trace>
  <inkml:trace contextRef="#ctx0" brushRef="#br0" timeOffset="142130.8063">7138 10144 9337 0,'0'0'2377'0,"0"0"-393"0,0 0-487 15,0 0-473-15,0 0-104 16,-7-19-232-1,7 19-248 1,0 0-192-16,0 0-72 0,0 0-176 16,0 0-128-16,0 3-56 0,0 16 80 15,0 3 104-15,0 7 0 0,0 9 88 16,0 0 64-16,0 3-48 31,0 4 17-31,0-7-33 16,0 0 16-16,0-9-48 0,0-4-56 15,0-7-184-15,7-4-849 16,3-14-1095 0,-3 0-945-16,-7-16-6969 0</inkml:trace>
  <inkml:trace contextRef="#ctx0" brushRef="#br0" timeOffset="143222.4029">7107 10125 3344 0,'0'0'3249'0,"0"0"-1401"16,0 0-319-16,0 0-441 16,0 0-264-1,0 0 40-15,-8-22 128 16,8 18-71-16,0 4-57 0,0 0-56 16,0 0-160-16,0-3-160 15,0 0-40-15,0 3 24 0,0 0-71 16,0-3-65-1,0 3-104-15,0 0-120 0,0 0-112 0,0 0-56 16,8-3-40-16,16 3 96 31,0 0 72-31,8 0-64 0,7-6 88 16,2 3-32-16,7-1 16 16,-1 1-32-16,8-4-40 15,1 1 64-15,8 3-56 0,1-3 40 16,-2-4-8-16,0-3 40 31,10 4-88-31,-3-3 0 0,-4 1 0 16,-3-1 0-16,-7 3 16 0,-1 2 48 15,-6-2-64 1,7 2 0-16,-10-3 0 0,10 4 0 0,-8-3 0 16,1 2 0-1,-3 1 0 1,-5 0 0-16,-9-1 0 0,7 1-8 15,-8 0 8-15,3 0-56 16,-2-1-88-16,-8 4-56 16,7 0 120-16,-6-1-32 0,-11-2 56 0,3 3 40 31,-2 0 8-31,2 3 0 16,-10-3-40-16,1 3 40 0,1 0 8 15,-2-4 0-15,1 4-40 16,9 0 40-16,-10 0-8 15,10-3 8-15,5 3 0 0,2 0-168 32,0 0 0-32,-7 0-41 0,7-3 17 15,-9 3 120-15,2 0 64 16,-10 0-40-16,10 0 48 16,6 0-8-16,-7 0 8 0,-8 0-8 15,8-3 8-15,-8 0 0 31,-1-1 0-31,3 4 0 0,-10 0 56 16,0 0 32-16,0 0 96 16,0 0 65-16,0 0-65 15,0 0 0-15,0-3 88 0,0 3 32 16,0 0 24-16,0-3 16 16,0 0-88-1,0-4-120-15,0-1-40 0,0 1-48 16,0-3 0-16,0-5 0 15,-10 2 24 1,10-7 48-16,0 2-48 0,-7-5-64 0,7-2 8 16,0 2-8-1,0 5 64-15,0-5-16 16,0 5 8 0,-8-2-64-16,8 1 48 0,0 6-40 0,0 1-8 15,-7-1-192-15,7 8-560 16,0 1-848-16,-9-3-2841 0</inkml:trace>
  <inkml:trace contextRef="#ctx0" brushRef="#br0" timeOffset="162319.6529">20693 8058 7513 0,'0'0'3241'0,"0"0"-1001"0,0 0-119 16,0 0-625-16,0 0-352 15,-7-34-304-15,7 30-255 16,0 4-137-16,0 0-24 0,0 0-96 31,0 0-152-31,0 0-176 0,0 0-128 16,0 9-136-16,-8 11 168 0,8 8 96 16,-9 7 0-16,2 12 48 15,7 8 80 1,0 2-120-1,0 6 0-15,0 4 64 0,0-1-72 0,0-2 96 16,0-3-80-16,0-14-8 16,0-6 0-16,0-9-8 15,0-10-80-15,0-6-520 0,0-13-513 16,0-6 73-16,0-16 128 16,0-6-3609-16</inkml:trace>
  <inkml:trace contextRef="#ctx0" brushRef="#br0" timeOffset="164174.3454">20654 8106 3576 0,'0'0'6690'0,"0"0"-4442"15,0 0-439-15,0 0-337 0,0 0-520 0,0 0-456 16,0-16-192 0,0 16-56-16,15-4-120 0,9 1-32 15,8 0-48-15,9 3 32 16,15 0 8-1,7-3-8-15,0 0-32 16,17-4-40-16,8 4-8 0,8 0 0 16,-1-4 8-16,0 4 40 0,-7-3-40 15,8 3 0-15,-16 0 40 16,8 0-48 0,-8-1 0-16,-10 1 0 15,10 3 8-15,-7 0 8 16,5 0-16-16,-5 0 0 0,-10 0-144 15,10 0 48-15,-18 0-120 16,9 7 56-16,-9-1 48 0,1-3-24 31,0 3 24-31,0 1-48 16,-8-4 96-16,-1 3 56 0,-6 1-32 16,-2-4 40-16,2 0 32 15,-2 0-32-15,-8 4-56 16,10-4 56-16,-9 0-8 0,7 0-120 31,2 0-24-31,-9 1-24 16,-1-2 32-16,-7 2 144 0,0-4 0 15,-1 0 0-15,-14 0-48 16,-1 0 48-16,-1 0 24 16,0 0 24-1,-7 0-48-15,0 0 128 0,10 0-32 16,-3 0-16-16,1 0-80 15,1 0 24-15,-2 0 32 0,1 0-40 16,-1 0-16-16,-7 0 0 16,10 0 0-16,-10 0 0 0,7 0-8 15,0 0 16 1,-7 0 32-16,0 0 32 16,0 0-72-16,0 0 128 15,0 0-128 16,0 7-8-31,0-1 8 0,10 0 0 0,-10-1 8 16,7 9 80-16,-7 2-80 16,0 0 88-16,8 3 24 0,-8 0-40 15,0 3 48-15,0 3-32 0,7-2 56 16,-7 6-32-16,0-1-48 31,0 0 0-31,0 4-16 16,0 0 16-16,0 0-24 0,0 3 24 15,0-1-24-15,9 1-40 16,-9 0 0-16,0 0 0 16,0-3 40-16,8 3-32 0,-8-3-16 0,7-4 49 15,-7-3-41-15,10-2 0 16,-10-7 0-16,7-1 0 16,-7-2 8-1,0 0-16 1,0 0 8-16,7-7-8 0,-7 4 8 15,0-4 8-15,0-3-8 0,0 0-8 16,0-3 0-16,0 3 16 16,0-3 40-16,0 0 16 15,0 0 128-15,0 0 200 16,0 0 16-16,-7 0-32 16,-10 0-136-16,-14 0-128 15,-8-6-24-15,7-3-24 0,-16 2 24 16,8 1-88-16,-8-4 72 15,0 7-32 1,-1-3 48-16,3 0-88 16,-2-1 56-16,-1 4-56 15,3-4 0-15,-3 5-8 0,1-2 48 16,9 4-32-16,-10 0-8 16,10 0-8-16,-9 0 0 0,9 0 16 31,-2 0-16-31,2 0 0 15,-2 0 0-15,2 0 8 16,7 0 0-16,1 0-8 16,-10 0 0-16,9 4 0 0,-7-2 0 15,7-2 0-15,-8 0 0 0,8 0 0 16,-7 0-16 0,5 0 8-16,-12 0-64 15,14 0-64-15,-16 0 136 16,7 0-88-16,2 0-40 0,0 0 48 15,7 0-80-15,-9 7 56 16,10-7-88-16,-1 3-48 16,0-3 64-16,1 3 48 15,-10 1-16-15,9-4-48 16,-7 3 136 0,6 0-80-16,1 0-40 0,0 0 24 0,1-3-8 15,-8 3 56-15,7-3 24 16,-1 4 15-1,1-1 57-15,8-3 0 16,-8 0-48-16,0 0 0 16,8 0-16-16,-7 0 8 15,6 0 16-15,1 0-32 0,9 0 80 16,-9 0-8-16,0 0-48 0,0 0-8 31,9-3 64-31,-9-1 0 16,7 1-8-16,2 3 0 15,-9-6 8-15,7 6 0 0,2-6 0 16,-1 6 8-16,1-7-8 16,-2 4 8-16,2-1-8 0,-2 1 8 31,10-3 0-31,-2 0 40 0,9 3-40 16,-8-4 88-16,8 0-40 15,0-1 56-15,0 1-104 0,0-3 48 16,-7-2-56-16,7-1-48 15,-8-3 0-15,-1 0 40 16,2 3 8 0,-1-2-8-16,8 2 0 0,-9 4 8 15,9 2-96 1,0-9-640-16,0 7-1104 0,0-4-2633 0</inkml:trace>
  <inkml:trace contextRef="#ctx0" brushRef="#br0" timeOffset="165212.6754">21203 8217 10114 0,'0'0'2632'16,"0"0"-655"-16,0 0-161 0,0 0-1080 15,-63-22-440-15,46 22-248 16,-5 9-48-16,-2 13-16 31,-1 10 16-31,1 6 0 0,7 6 8 16,10 4 64-16,7 3-64 15,0-3 72-15,17 3-72 0,7-10 96 16,15-6-104-16,0-7-352 0,2-12-704 16,15-16-552-1,-17-4-553 1,2-18-2672-16</inkml:trace>
  <inkml:trace contextRef="#ctx0" brushRef="#br0" timeOffset="165402.075">21395 8417 4416 0,'0'0'6346'0,"0"0"-3482"16,0 0-711-16,0 0-921 16,0 0-1232-16,0 0-248 15,0 0 240 1,0 34-8-16,0-5 8 15,0-1 8-15,0 4 8 0,7-3 40 16,-7-6-48-16,0-1-408 16,9-7-568-16,-9-12-569 0,0 1-1023 15,0-4-3209-15</inkml:trace>
  <inkml:trace contextRef="#ctx0" brushRef="#br0" timeOffset="165542.6948">21395 8331 9177 0,'0'0'2041'0,"0"0"-2041"0,0 0-320 15,0 0-1881-15,0 0-6200 0</inkml:trace>
  <inkml:trace contextRef="#ctx0" brushRef="#br0" timeOffset="165865.5725">21395 8331 11002 0,'128'83'4345'15,"-120"-80"-3177"-15,-1-3-400 16,0 5-688-16,3 5-32 0,5 7-48 16,1 1 8-16,-1 5 0 15,2 2-8-15,-10 0 0 0,-7 4-8 16,0-3 0-16,0-4-112 31,0 0-232-31,0-7-16 16,0-8 136-16,0-1 232 0,-7-6 32 15,7 0 744-15,-7-13-80 0,7-9-248 16,-10 0 57-16,10-3-281 16,0-4-168-16,10 4-56 31,14-3-625-31,7 8-655 15,33-5-968-15,-16 9-265 16,-2 0-3224-16</inkml:trace>
  <inkml:trace contextRef="#ctx0" brushRef="#br0" timeOffset="175407.5533">22120 8395 9089 0,'0'0'3985'0,"0"0"-2592"16,0 0-81-16,0 0-264 0,0 0-240 31,0 0-56-31,15-45-119 16,-15 38 79-16,0 7-128 0,0-3-64 15,0 3-56-15,0 0-272 16,0-2-192-16,-7 2 0 16,-8 0-136-16,-9 0 128 0,-1 0-136 15,1 9 72 1,0 7 64-16,-8 6-8 16,16 3-128-16,1 4 80 0,7 3-24 15,-1 0 8-15,9 3-40 16,0-4-80-16,9-3-40 15,14-3-128-15,10-2-192 16,-1-4-177-16,7-6-559 16,17-13-704-16,-8 0-2249 15,-9-3-6009-15</inkml:trace>
  <inkml:trace contextRef="#ctx0" brushRef="#br0" timeOffset="175920.9162">22271 8410 8785 0,'0'0'4113'0,"0"0"-2136"16,0 0-433-16,0 0-896 15,0 0-440-15,0 0-208 16,0 0 0-16,0 0-176 15,0 7-32 1,0 5 144-16,0 8 64 0,9 2 8 16,-1 6 40-16,-1 0-40 0,1 1 56 15,8 0-16-15,-8 0 32 16,16-11-80-16,-7 1-96 16,-10-12-200-1,8-4 72-15,-6-3 224 16,6-7 72-16,-5-15-64 15,4-6-8-15,3-4-168 0,-9 0-440 16,-1 4 104-16,-7 3 264 16,9 9-88-1,-9-1-497-15,0 5-799 16,0 9-2313-16</inkml:trace>
  <inkml:trace contextRef="#ctx0" brushRef="#br0" timeOffset="176319.1322">22662 8379 8905 0,'0'0'4169'0,"0"0"-2232"16,0 0-257-1,0 0-1024-15,0 0-616 0,0 0-40 16,0 0-96-16,0 0-24 16,0 0 64-16,-80 53 48 15,80-40 0 1,0 0 0-16,0-4 0 16,0 1 8-16,9 0 8 0,6 2 64 15,2-3 8-15,14 8-24 16,-7-2-56-16,8 1-176 0,-8 3-504 15,-9 1-360-15,2-8-40 16,-17 3 439-16,0-5 385 0,0-3 256 31,-24-1 408-31,-1 0 225 16,-6-6-217-16,7 0-200 0,-1 0-216 16,11-2-1233-16,4-15-6856 0</inkml:trace>
  <inkml:trace contextRef="#ctx0" brushRef="#br0" timeOffset="178393.2081">1840 8601 7497 0,'0'0'4025'0,"0"0"-3161"16,0 0-248-16,0 0-208 15,0 0-296-15,-7 21-104 32,7-1 152-32,0 9 401 0,-10 8-1 15,10 8-40-15,-15 6-112 0,8 6-16 16,-2 7 64-16,1 3-168 0,1-1-120 16,-3 3-64-1,10-4-40 1,0-8-64-16,0-7 0 15,0-15 0-15,0-6-96 0,0-13-896 16,0-13-360-16,10-16 543 16,5-18-135-16,-6-8-6137 0</inkml:trace>
  <inkml:trace contextRef="#ctx0" brushRef="#br0" timeOffset="179923.2926">1920 8547 8241 0,'0'0'1993'0,"0"0"-473"16,0 0-392-16,0 0-56 0,0 0-319 15,0 0-145-15,0 0-152 16,-9-26 0-16,9 26-136 31,0 0-88-31,0 0-232 0,0 0 0 16,0 0 0-16,0 0-48 15,9 0 48-15,15 0 232 0,15 4 288 0,17-4-72 16,17 0-136-16,21 0-64 16,42-10-112-1,39-12-48 1,24 0-79-16,0 0-9 0,-24-1-49 15,-22 7-431-15,-10 3 72 16,-17-2-96-16,-14-1 152 16,-23 0 88-16,-18 6 184 0,2 1 40 0,-3-1 40 31,10 1 0-31,8-1 0 16,-8 4 8-16,-10 3 0 15,-21 3 8-15,-1 0-8 0,-16 0-8 16,-8 0 8-16,-9 0 8 0,2 0 96 15,-17 0-104-15,0 0 120 32,0 0-120-32,7 0 64 0,-7 0-72 15,0 0 0-15,0 0 0 16,0 0 0-16,0 0 16 0,0 0-8 16,0 0 152-16,0 0 112 31,0 0-48-31,0 0 72 15,0 0-144-15,0 0-8 0,0 0-16 16,0 0-40-16,0 0-88 16,9 0 0-16,-9 0 0 0,8 0 64 15,-8 0-56-15,7 3-8 0,-7 3-48 16,0 0 48 0,8 5 48-1,-8 1-40-15,9 4-8 0,-2 3 8 16,-7 7 16-16,8-1-24 15,-8 7 0-15,0 2 0 0,9 4 0 16,-9 7 0-16,8 3 88 0,-8 2-88 31,7 1 16-15,-7 0-16-16,8 0 8 0,-8-7 32 0,9 1-40 16,-2-1 0-16,-7-6 16 15,0 0 17-15,8-3-17 0,-8-6 32 16,0-1-48-16,9-6 0 31,-9 1-8-31,0-11 8 0,7-2 8 16,-7-1-8-16,0-2 0 15,0-4 0-15,0-3 0 16,0 3 0-16,0-3 0 0,0 3-8 16,0-3 0-16,0 0 8 31,0 0 0-31,0 0 48 0,-7 0-48 15,-10 0 112-15,-7 0-16 16,-8 0-32-16,1 0 8 16,-10 0-8-16,-6 0 0 0,-1 0 8 15,-8 0 104-15,0 7 0 32,-7-7-56-32,7 5-8 0,-7-5-32 15,7 4-72-15,0-1 56 0,1 1-16 16,-1-1 56-16,0 0-88 15,0 0 40-15,8 0-8 0,-1 1-40 16,3-4 0 0,-2 2-8-16,-1 2 8 15,10-4 0-15,8 0-8 0,-10 0 8 16,16 0 48-16,-6 0-48 16,-1 0 0-16,8 0 0 15,-15 0 0-15,7 0-8 0,-9 0 8 31,-5 0-16-31,5 0 8 16,-7 0-32-16,8 0 32 0,-8 0 0 16,9 3 0-16,7 0-64 15,-9-3 64-15,10 7 56 0,-1-7-48 16,-7 3-8-16,8-3 0 31,-10 3 8-31,-8 1-8 0,3-4-16 16,-3 5 16-16,1-1 8 15,-8 5-8-15,0-2 8 16,1 0-8-16,8-2 0 0,-1 1 0 16,9-2 0-16,14-1 8 15,1 0 8 1,7-3-16-16,3 0 8 0,-3 3-8 16,2-3 8-16,-9 0 0 15,0 0-8-15,7 0 0 16,2 0 8-16,-2 0-8 0,2 0 0 15,6 0 0 1,2 0-192-16,-8 0-192 16,5 0-88-16,3 0-304 15,7 0-321-15,-7 0-679 0,7 0-657 16,0 0-2328-16</inkml:trace>
  <inkml:trace contextRef="#ctx0" brushRef="#br0" timeOffset="180547.2936">2445 8807 9738 0,'0'0'2504'31,"0"0"89"-31,0 0-353 0,0 0-800 16,0 0-671-16,0 0-433 15,0-13-336-15,0 13-168 16,-8 10-208-16,8 12 192 0,0 10 184 15,0 6 8-15,0 4 40 32,0 2 8-32,0-4-56 0,0 2-32 15,8-3-809-15,1-8-639 16,6-8-944-16,-15-11-1809 0</inkml:trace>
  <inkml:trace contextRef="#ctx0" brushRef="#br0" timeOffset="180754.1309">2286 8750 10866 0,'0'0'2304'0,"0"0"-1015"15,0 0-857-15,0 0-304 0,0 0-80 16,151-92 0-16,-102 79-48 15,-1 0-96-15,-2 13-1329 0,-5 0-1431 16,-9 0-5842 0</inkml:trace>
  <inkml:trace contextRef="#ctx0" brushRef="#br0" timeOffset="181146.6928">2653 8899 10666 0,'0'0'3072'0,"0"0"-535"0,0 0-657 15,0 0-767-15,0 0-497 16,0 0-280-16,0 0-232 0,0 0-104 0,24 7-8 16,-9-1 0-1,9 9-104 1,0 2 8-16,-7 5-120 15,-2 4-168-15,-8 2-64 0,3 1-97 16,-3-1 57-16,-7-2-184 0,8-8-48 16,-8-5 344-16,0-7 160 0,0-6 224 31,0 0 872-31,0-6 440 16,-8-16-703-16,8 0-169 15,0-4-160-15,0 1-80 0,0 0-120 16,0 3-80-16,8 2-272 15,16 4-601-15,0 0-751 0,8 7-480 32,-1 5-993-32,-7 4-2600 0</inkml:trace>
  <inkml:trace contextRef="#ctx0" brushRef="#br0" timeOffset="181695.4143">3090 8979 8489 0,'0'0'4289'0,"0"0"-2360"0,0 0-185 16,0 0-672-16,0 0-448 15,0 0-328-15,0 0-280 0,-39-29-16 0,32 35-96 16,-10 10-32 0,2 4 56-1,6 5 0 1,9 0 56-16,0-3 16 0,0-6 0 15,0 0 0-15,16-2-8 0,-1-12-112 16,2-2 40-16,0 0 32 0,5-9 48 16,-13-11 88-1,6-2-16-15,-5 0 8 16,-10 3 40-16,0 3 457 16,7 6-65-16,-7 4-168 0,0 6-336 15,0 0-8-15,8 0-592 16,-1 0-369-16,2 9 513 0,6 4-176 31,9-3-264-31,1-4 64 16,-1-6-360-16,7 0-369 0,-6 0-559 15,-1-9 247-15,-9-7 641 16,-15-3 1224-16,0 3 1072 0,0 0 1257 16,0 0-273-16,0 3-279 31,-8 7-313-31,8 3-344 15,0 3-520-15,0 0-600 0,0 0-320 16,0 3-352-16,0 13 416 16,0 3 192-16,8 3-136 0,-1 0-64 15,2-2-320-15,-1 2-272 16,-8-3-361 0,0-10-311-16,0-2-1481 15</inkml:trace>
  <inkml:trace contextRef="#ctx0" brushRef="#br0" timeOffset="181860.0304">3267 8725 11858 0,'0'0'2305'0,"0"0"-697"16,0 0-1608-16,0 0-1728 15,0 0-401-15,0 0-263 0,0 0-5810 16</inkml:trace>
  <inkml:trace contextRef="#ctx0" brushRef="#br0" timeOffset="182180.4447">3393 8944 8937 0,'0'0'4609'15,"0"0"-3280"-15,0 0-633 16,0 0-696-16,0 0-88 0,0 0 88 15,41 73 8-15,-33-51 104 16,-1 0-8-16,1-3 32 0,-8-6 40 16,9-3-32-16,-9-7 32 15,0 1-16 1,7-4 112-16,-7 0 592 16,8-11 641-16,1-8-745 0,6-6-728 15,2-1-32-15,-2 1-216 16,-6 6 64-1,-2 6 144-15,1 7-40 0,-1 6 32 16,3 0-224 0,-3 0-721-16,0 6 241 0,3 10-152 15,5 3-160-15,16 7-208 0,-7-4-473 16,1-13-935-16</inkml:trace>
  <inkml:trace contextRef="#ctx0" brushRef="#br0" timeOffset="182508.2763">3784 8947 11362 0,'0'0'2304'0,"0"0"-1343"0,0 0-961 32,0 0-272-32,0 0 144 15,0 0-177-15,0 0 17 0,0 0 104 16,0 0 136-16,80 28 48 15,-72-28 224-15,8-15-40 16,-16-1 32-16,8-1 153 0,-8 0-89 31,0-3 88-31,0 7 32 16,0 0 328-16,0 7-32 0,-8 6-376 0,-1 0-320 16,2 0-48-16,-8 19-56 15,5 7-16-15,3 2 72 16,7 1 48-16,0 3 0 15,17-7 0 1,22-6-864-16,0-6-512 0,2-13-1537 16</inkml:trace>
  <inkml:trace contextRef="#ctx0" brushRef="#br0" timeOffset="182839.3675">4095 8836 10818 0,'0'0'4113'0,"0"0"-1721"15,0 0-663-15,0 0-353 0,0 0-648 16,0 0-600-16,-8-39-128 16,8 39-176-16,0 0-88 0,15 17 192 31,2-2 72-31,7 10-8 16,8 4-176-16,-8 0-240 0,8 3-208 15,-8 3-481-15,-9-4 97 16,-6-5 144-16,-9-4 320 15,0-6 168-15,0-7 256 0,0-5 128 32,0-4 448-32,-9 0 984 0,1-23-352 15,1-8-343-15,7-10-169 0,-10-1-344 16,10-2-160-16,0-1-64 16,17 4-480-16,15-10-897 15,-1 9-1295-15,1 11-3906 0</inkml:trace>
  <inkml:trace contextRef="#ctx0" brushRef="#br0" timeOffset="199456.6343">14686 5839 2696 0,'0'0'7162'0,"0"0"-4946"15,0 0-472-15,0 0-159 16,8 0-225-16,-8 0-528 0,7-7 8 16,-7-5 25-16,7-1-137 15,-7 0-232-15,0-3-88 31,0 4-40-31,0 2-232 0,-7 1-136 16,-8 5-48-16,-9 4 0 16,-8 0-160-16,-9 13 104 0,10 12-48 0,-8 10 40 15,5 13-56-15,3 3 16 16,23 6 128 0,8 0-128-1,0 0-64-15,8-9-32 0,16-4-40 16,17-12 112-16,5-13-40 15,3-13-88-15,-1-6 31 0,-2-15 65 16,-12-27-88-16,-19-5 160 0,-8-11-160 31,-7 1 152-31,0 4 144 16,0 8 48-16,-15 9 72 0,-1 15-120 16,8 8 0-16,1 13-768 15,-3 0-2177-15,10 6-1656 0</inkml:trace>
  <inkml:trace contextRef="#ctx0" brushRef="#br0" timeOffset="199944.1797">14980 5509 9634 0,'0'0'3856'0,"0"0"-1871"15,0 0-377-15,0 0-848 16,0 0-760-16,0 0-520 16,0 0 352-16,17 101 160 0,-17-38 8 15,7 2 48-15,-7 4-48 16,0-3 0 0,0 1 8-16,0-7 0 0,0-10 48 15,0-8-56-15,0-13-8 16,0-7 8-16,0-12 80 15,0-10 16-15,-7 0 584 0,-3-10 745 16,10-12-697 0,0-10-400-16,0-3-216 15,0-3-112-15,10 7-184 0,21 2-448 16,1 7-208-16,0 6-393 16,-1 13-135-16,1 3-40 15,0 0-137-15,-16 23 561 0,1 7 272 31,-10 2 280-31,-7 1 240 16,0-2 128-16,-24-3 64 0,-7-2 200 16,-10-4 8-16,2-3 72 15,7-3-208-15,15-3-72 0,17-13-632 16,0 0-1849-16,10 0-4064 0</inkml:trace>
  <inkml:trace contextRef="#ctx0" brushRef="#br0" timeOffset="200153.4279">15363 5918 10186 0,'0'0'3048'15,"0"0"-1903"1,0 0-993-16,0 0-152 0,0 0-104 16,0 0 104-16,39 121 8 15,-39-71-8-15,0 4 80 16,0-3-8-16,0 0 8 0,0-3-72 15,0-3-8 1,0-15-88-16,-7-1-825 16,-10-22-671-16,10-7-632 0,-1 0-2257 15</inkml:trace>
  <inkml:trace contextRef="#ctx0" brushRef="#br0" timeOffset="200353.8983">15386 5778 10218 0,'0'0'2320'0,"0"0"-1216"15,0 0-1104-15,0 0-2392 0,0 0-1737 16</inkml:trace>
  <inkml:trace contextRef="#ctx0" brushRef="#br0" timeOffset="200632.252">15577 5972 9153 0,'0'0'2817'0,"0"0"-1417"31,0 0-607-31,0 0-265 0,0 0-248 16,0 0-136-16,0 0 8 0,0 0 24 16,0 0-48-16,0 0 360 15,112-9 296-15,-95-8-400 16,-17-2-208-1,7 3 224-15,-7 1-8 16,0 1 80-16,0 9 105 0,0 1-345 0,-15 4-232 16,6 0-112-16,-15 16-192 15,9 10 184-15,-9 2-24 16,16 7 39-16,-9 0 105 0,17 0-16 31,0 0 8-31,0-3 0 0,25-9-632 16,6-5-584-16,10-6-304 15,15-12-609-15,0-5-1784 16,-10-12-2456-16</inkml:trace>
  <inkml:trace contextRef="#ctx0" brushRef="#br0" timeOffset="201038.3069">15936 5963 7921 0,'0'0'3161'16,"0"0"-465"-16,0 0-511 15,0 0-601-15,0 0-920 16,0-23-664-16,0 23-488 0,0 23 144 15,-7 2 192-15,7 7 144 32,0 2 16-32,0 4-8 0,0-6 80 15,7-3-72-15,17-7-8 0,1-6-8 16,6-16-136-16,1 0-40 16,0-6-328-16,-1-26 96 0,1-6-104 15,-8-13 240 1,-7-9 160-1,-10-4 120-15,1-9 0 16,1-3 0 0,-2 3 248-16,-7 5 376 0,0 18 328 15,0 12 152-15,0 14-127 16,0 13-425-16,0 11-488 0,0 0-64 16,0 23-640-16,-7 18 376 15,-2 7 231-15,9 9 33 0,0 3 0 16,0-3 0-16,0 0-48 15,0-6-192-15,9-4-528 16,6-5-672-16,-6-7-80 16,-1-13-1105-1,-8-9-2200 1</inkml:trace>
  <inkml:trace contextRef="#ctx0" brushRef="#br0" timeOffset="201234.3187">16065 5927 1800 0,'0'0'10290'31,"0"0"-6249"-31,0 0-2353 16,0 0-335-16,0 0-809 0,0 0-544 15,0 0-560-15,175-25-801 0,-105 19-1343 16,3-1-3090-16</inkml:trace>
  <inkml:trace contextRef="#ctx0" brushRef="#br0" timeOffset="202137.3646">14135 5305 7209 0,'0'0'2289'0,"0"0"-1481"0,0 0-480 16,0 0 16-16,0 0 88 15,-63 156 232-15,46-86 104 0,17 6-96 0,-7 6 17 32,7 1-193-32,0-1-96 15,0-2-216-15,0-7-32 16,0 0-32-16,0-3 16 0,0-7-48 16,0-6-80-16,-7-9 96 15,7-7-88 1,-17-12-16-16,9-4-376 15,-1-12-96-15,2-4-184 16,7-9-185-16,0-13 609 0,0-12-1224 16,7-6-3297-16</inkml:trace>
  <inkml:trace contextRef="#ctx0" brushRef="#br0" timeOffset="203792.0286">14111 5464 7825 0,'0'0'2441'15,"0"0"-697"-15,0 0-488 16,0 0-504-16,0 0-407 15,0 0-177-15,0 0-120 16,0 0 0-16,153-41 160 16,-90 41 24-16,0 0-88 15,25 0 8-15,23 0-16 0,33 0 88 16,40 0-32-16,15 0-64 16,-17 0-72-16,-14 0-40 15,-40 0-16 1,-2 3 0-16,-5-3 8 15,-18 3 40-15,-23-3-48 16,-8 0 88-16,-1 0-88 0,2 0-16 16,7 0 16-16,14 0 8 15,-21 0-8-15,-2 0 8 0,-23 0 24 32,-9 0-32-32,-7 0 0 15,-16 0 72-15,1 0 120 0,-9 0-32 16,-8 0-32-16,7 0-40 15,-7 0-88-15,8 0 0 32,-8 0 8-32,0 0 48 0,0 0-56 0,0 0 16 15,0 0 64-15,0 0 0 16,0 0-80-16,0 0 8 0,0 0 0 16,0 0 40-16,0 0 112 15,0 0 112-15,0 0 264 16,0 0 161-16,0-3-137 15,9 3-160 1,-9-3-88-16,0 3-144 16,0 0-128-16,0 0-40 0,0 0-64 0,0 0-32 15,0 0 16-15,0 0-64 16,0 0-24-16,0 6 88 16,0 7 16-1,0 6 8-15,7 9-8 16,-7 4 64-16,0 6 0 0,0 3 8 15,0 7-8-15,0 0 0 16,0-4 16-16,-7 7 0 16,-2 0-8-16,9 3 0 0,-15 3 0 31,7 3 0-31,-1 0 0 16,1 1 64-16,1-4-72 0,7-6 0 15,-9-4 0-15,9-2 8 16,0-7-8-16,-8-3 0 15,8-7 72-15,0-2-72 0,-7-7-32 32,7-3 24-32,0-3 8 15,0-4-8-15,-8-3 8 0,8-2 0 16,0-1 0-16,0 0-40 0,0-3-32 16,-9 0 64-16,9 0-120 15,-15 0 16-15,6 0 112 16,-23 0 112-1,8 0 40-15,-15 0-80 16,-9 0 0-16,1-6-72 0,-1 2 8 16,-1 1 56-16,1 0-56 0,-6 3 0 15,-2-3-8-15,8 3 0 16,0 0 16 0,-1-4 40-16,3 4-48 15,-3 0-8-15,1 0-8 16,1 0 8-16,-1 0 0 0,-8 0 0 15,0 0 0-15,1 0 0 16,-1 0 8-16,0 0-8 0,0 4 8 31,0-1-16-31,-7 0 16 16,7 0-16-16,-7 1 0 16,-2-4-48-16,2 0-32 0,-1 0 32 15,9 0-8-15,6 0-64 16,1 0-24-16,1 0-48 15,6 0 16 1,2 0 104-16,-2-4-40 16,-5 1 40-16,5 0 15 0,2 3 57 15,-2 0-48-15,9 0-16 0,1 0-8 16,-1 0-32-16,0 0-72 16,8 0 96-16,0 0 80 15,0 0-8 1,9 0 8-16,-2 0-8 15,-7-3 16-15,17-1 8 16,-18 2-8-16,18-1 8 0,-17-4-8 16,9 4 48-16,-2 0-48 0,0-1 8 15,3 1-16 1,6-3 16-16,-9 3-8 16,10-1 16-1,-10 1-8-15,17 0 8 0,-7 0-8 0,-1-3 64 16,-1 2 8-16,9 2-8 15,-7-5-64-15,-1 3 56 0,-1-2-56 32,1 0 0-32,1 3 40 15,7-1-48-15,-7-1 0 0,-3 1 8 16,3 1 88-16,7-3-40 16,-8 2 33-16,-1 1-81 15,2 0 40-15,-8 0-48 0,-2 0-64 31,2 0 64-31,-2-1-16 16,-7 1 8-16,9 0 8 0,-1 3-8 16,8 0-1-16,8 0 9 15,-9 0-112-15,9-3-1408 0,0 3-2625 16,0-6-2408-16</inkml:trace>
  <inkml:trace contextRef="#ctx0" brushRef="#br0" timeOffset="204848.1876">16232 5972 4584 0,'0'0'2313'0,"0"0"-545"16,0 0-463-16,0 0 135 0,0 0-336 16,0 0-264-16,0-4-103 0,0 4-121 31,0 0-360-31,0 0-256 15,0 0-80-15,-9 0-176 16,9 7 176-16,0 9 80 0,0 0-8 16,0 6-56-16,0-1 64 15,0 6 128-15,0-2-120 0,0 4 80 32,0-7-72-32,9 0 72 15,6 0-24-15,9-9-64 16,25-7-384-16,-3-6-1337 0,-5 0-2336 0</inkml:trace>
  <inkml:trace contextRef="#ctx0" brushRef="#br0" timeOffset="205767.1874">16000 5845 4520 0,'0'0'3017'0,"0"0"-1217"15,0 0-631-15,0 0-97 0,0 0-448 16,0 0-176 0,0 0-24-1,0 0 72-15,0 0-360 16,0 0-128-16,-8 9-16 0,1 1-72 15,-10 3-8-15,9 6 72 0,-8 0-64 16,1 6-184-16,-2 3-592 16,2-2-1104-16,-2-4-6330 0</inkml:trace>
  <inkml:trace contextRef="#ctx0" brushRef="#br0" timeOffset="207002.6926">14885 6664 5281 0,'0'0'2624'0,"0"0"-479"16,0 0-281-16,0 0-728 16,0 0 41-16,8-54 55 0,-1 44-56 0,-7 4-320 15,0 0-56-15,0-1-111 16,0 7-217-16,0-3-160 16,0 3-312-1,0 0-64-15,0 0-352 16,-15 10-88-16,-2 12 359 15,-7 3 129-15,-7 4 8 0,-1 6 8 0,8 0-16 16,-8-1 16-16,1-1-8 16,6-1 0-16,-6-1-8 0,7-2 8 15,-1-7-48-15,10-1-104 16,-1-4 24-16,8-7-88 16,-1 2-88-16,2-5-88 0,7-7-72 31,0 3 48-31,0-3 144 15,0 0-168-15,7 0-824 0,17-10-1361 16,0-6-1488-16</inkml:trace>
  <inkml:trace contextRef="#ctx0" brushRef="#br0" timeOffset="207873.3481">14868 6626 4368 0,'0'0'2105'0,"0"0"-833"16,0 0-336-16,0 0 153 0,0 0 103 15,0 0-168-15,0 0-368 16,0 0-88-16,0-32 48 0,0 32-111 31,0 0 135-31,0-3 88 0,0 3-24 16,0 0-72-16,0 0-64 15,0 0-200-15,8 0-72 16,-8 0 32-16,0 0-111 0,0 0-121 16,0 0-96-16,0 0 0 31,9 0-8-31,-1 0 8 0,6 3-8 16,-4 7-64-16,5 3 72 15,9 3 0-15,0 3 0 16,0 2 8-16,0 8 40 0,8-3-32 31,0 5-8-31,-1-2 0 16,-7-4 0-16,1 1 0 0,-1-4-8 15,0 0 0-15,-9-6 8 16,2-6 0-16,-10 2 0 0,1-2 32 16,1-5-40-16,-9-5 0 0,0 4 0 15,7-4 8 1,-7 0 0-1,0 0 40-15,0 0-32 0,0 3 40 16,0-3-48-16,0 0 0 0,0 0-8 16,0 0-8-16,0 4 0 15,0-4-104 1,0 6 112-16,8-6 8 16,-8 3-8-16,0 0 8 15,0-3 0-15,0 0-8 0,0 0 0 16,0 0 0-16,0 0 8 15,0 0 0-15,0 0-8 0,0 0 48 16,0 0-48-16,0 0 0 31,0 0-48-31,-8 0 48 0,-16 0 0 16,-8 0 96-16,-8 0-88 16,-16 0 72-16,-8-6-72 15,-6 0 0-15,-10 2 0 0,0-3-8 16,7 2-184-16,10-2-465 31,0-2-783-31,14-4-1136 0,10 7-2305 0</inkml:trace>
  <inkml:trace contextRef="#ctx0" brushRef="#br0" timeOffset="213393.5617">3546 4207 9450 0,'0'0'1224'16,"0"0"-1224"-16,0 0-424 0,0 0-2681 15</inkml:trace>
  <inkml:trace contextRef="#ctx0" brushRef="#br0" timeOffset="217988.4527">9274 3714 12138 0,'0'0'1672'0,"0"0"-1672"31,0 0-280-31,0 0-2440 16,0 0-329-16</inkml:trace>
  <inkml:trace contextRef="#ctx0" brushRef="#br0" timeOffset="221602.0903">5075 4902 5777 0,'0'0'840'0,"0"0"-840"16,0 0-920-16,0 0-4776 16</inkml:trace>
  <inkml:trace contextRef="#ctx0" brushRef="#br0" timeOffset="224667.1163">3386 8080 7217 0,'0'0'2305'0,"0"0"-721"16,0 0-360-16,0 0-448 15,0 0 128-15,0-22-239 0,0 22-129 16,0-4-64 0,0 4 24-16,0-3 0 15,0 3-176-15,0 0-144 16,0 0-120-16,0 0-56 0,0 0-112 16,0 0-72-16,0 7-184 15,0 9 136-15,0 6 216 16,0 9 8-1,0 11 8-15,0-1 0 16,0 7 48-16,0 2-48 0,7-2-16 16,-7-3 16-16,8-4-744 15,1-6-744-15,6-13-801 16,-15-13-2424-16</inkml:trace>
  <inkml:trace contextRef="#ctx0" brushRef="#br0" timeOffset="235508.0275">3362 8115 5449 0,'0'0'1960'0,"0"0"-1128"16,0 0-264-16,0 0-80 0,0 0-143 15,63-9 135-15,-46 5-64 0,7-2-72 16,0-4 8 0,8 4 40-1,-1 0 192-15,8-4-320 0,2 4-112 16,6-3-32-16,1-1-32 15,8 0-80-15,0 1 40 0,7 2 8 16,2-2-48-16,-1 0 8 0,-1 2 40 31,0-6-48-31,2 4 0 16,6-1 0-16,9-3-8 0,0 4 16 16,0-4-16-16,15 0 0 15,-8-2 48-15,10 2-40 16,-2-3 40-16,0 1 24 0,-6 5-16 31,6-3 0-31,-8 0-40 0,1 1-16 16,-8 3 16-16,0-1-8 15,0 0 0-15,-10 1 8 16,10-1 48-16,0-3-16 0,-9 4-40 16,9-3 0-16,8 1 40 31,-8-1-24-31,7 2 40 0,0 4-64 15,-7-3 0-15,8-1 0 16,-1 3 16-16,3 1-16 16,-3-3 0-16,-7 2 8 0,7 4-8 15,-8-6-8-15,1-1 8 16,0 7 8 0,-8-7 0-16,8 1-8 0,-9 3 0 15,-8-4 0-15,2 1 8 16,-2-1-8-16,1 4 0 15,-8-5 0-15,7 6 0 0,-7-2 0 16,9 2 0 0,-2 1 0-16,0 1 0 15,10-1 0-15,-3-2 0 0,3 6 0 16,-2-3 0-16,1 0 8 16,-1 3-8-16,-6 0 0 15,6-3 0-15,1-1 0 16,-8 4 0-1,8 0 0-15,-9-3 0 0,8 3 8 16,2 0-8-16,-1 0-8 16,-1 0 8-16,1 0 0 15,-1 0 0-15,2 0 0 0,-3 0-8 16,10 0 0-16,8 0 8 31,-1 0 8-31,10 0-8 0,-2 0 0 16,2 0 8-16,-2 0-8 15,9 0 0-15,-2 0 0 16,-5 0 0-16,5 0-56 0,2 0-96 16,-7 3-8-16,-2-3 64 15,0 4 48 1,2-1 40-16,-3-3 0 16,3 3-96-16,5-3 8 0,3 3-120 15,-1-3-24 1,-2 0-56-16,2 0-80 0,8 0-56 0,-17 0-112 15,9 0 152 1,0 0-72-16,-9 0 176 16,-7-3 160-16,-1-3 120 15,0-1 8-15,-7-2 0 0,8 3 0 16,-8-4 0-16,7 3 88 16,-7 1-40-16,8-1 24 0,-1 2-24 31,1 1-40-31,1-2 72 15,-2 6-32-15,-7 0-16 0,8 0-32 16,-10 0 0-16,-6 0 0 16,8 0 0-16,-16 0 152 0,8 0-8 15,-1 0 40-15,-6 0-24 32,6 0 96-32,-8 0-24 15,10 0-80-15,7 0-144 0,-10 0 40 16,10 0-40-16,0 0-8 15,0 0 0-15,0 0 8 0,-9 3-8 32,2 0 8-32,-3-3 0 15,-7 0 8-15,3 4 64 0,-3-4-64 0,0 3-8 16,2-1 8-16,6-2-16 16,-8 7 0-16,10-3-16 15,-10-2 16-15,17 5 0 0,-7-1 16 16,-3 1-16-1,10 2 0-15,-7-3 0 32,5 4-16-32,2-1 8 0,0 2-144 0,0-6-8 0,-9 5-40 15,9 3 192-15,-17-7-40 16,9 4 48-16,1-1 48 0,-2-3-40 31,1 1 104-15,-1-4-32-16,1-3 168 0,-8 0 288 15,-1 3-216-15,2-3-16 0,-9 0-184 16,7 4-8-16,0-4-8 0,1 0-88 16,1 6-8-16,-2-3 8 31,0 0-8-31,-7 0 0 16,0 4 0-16,0-4 0 0,0 1 0 15,-1-2 0-15,-6 1 0 16,7-3-8-16,-1 3 8 0,1-3 16 15,-9 0-16-15,8 4-8 32,1-1 16-32,-7-3-8 0,-1 0 40 15,-9 0-48-15,9 0 0 0,-8 3 8 16,0-3 0 0,-8 0 96-1,7 0-24-15,-7 0 184 0,1 0 0 16,-1 0 49-16,-8 0-41 15,8 0-40-15,-1 0 120 16,1 0-96-16,0-3-104 0,-1 0-96 16,1 3-48-16,9 0 0 0,-10 0 0 15,8 0 0-15,2 0 0 0,-2 0 0 32,2 0 0-32,-2 0 0 15,1 0-8-15,0 3 8 16,0 0 88-16,8 0-88 0,-16 0 40 15,16-3-40-15,-2 6 0 16,-5-2 0-16,15-1-8 0,-7 3 8 31,-3-2-8-31,2 2 8 16,8 0 0-16,-7-3-8 0,6-3 8 16,-8 3 0-16,9 1 40 15,-8-4-48-15,0 3 0 0,-8 0 0 16,8 0 0-16,-9 1-8 31,2-2 8-31,-2-2 0 16,0 4 0-16,2-1-8 0,-2-3 8 15,-7 4 8-15,9-2-8 0,-10 2 8 16,8-1-8-16,-5 0 40 0,-3 2-40 16,1-1-8-1,0 3-8 1,-8-1 8-16,7 0 8 15,1-2 0-15,-8 2 0 0,8-3 0 16,0 3 0-16,-1-2 0 16,1 2 16-16,9-2-8 15,-10 1-8-15,8-1 48 16,2 2-48-16,-2-3 8 16,-7 0 0-16,9 1 48 15,-9-4-32-15,7 3 24 0,-8-3-48 16,3 4 8-16,-3-4-8 15,1 0 0-15,-8 0 8 0,8 0-8 32,-8 0 0-32,0 0 0 15,8 0 0-15,-8 0-72 0,-2 0-72 16,3 0 16-16,-1 0-8 16,-8-7-16-16,-1 7 104 0,2-4 32 15,-2 1 8-15,2 0 0 31,-2 3 0-31,-6-3 0 16,-2 0 0-16,1 3 8 0,-8 0 0 16,0-4 0-16,0 4 152 15,0 0-32-15,0 0-40 0,0 0-80 16,0 0-88-16,0 0-112 16,0 0 32-1,0 0-16-15,0 0 32 16,0 0 104-16,0 0 48 0,0 0 0 15,0 4 0-15,0 2-8 0,0-3 8 16,0 4 0-16,0 2 8 16,-8 1 64-1,8-1-48-15,-7 7 48 16,-2 0-64-16,1 0 0 16,1 6 72-16,-1-1-64 0,-8 2-8 15,-1 3 48-15,9-1 16 16,-7 1 48-16,6-4-120 0,2-6-1152 47,-1-7-1721-47</inkml:trace>
  <inkml:trace contextRef="#ctx0" brushRef="#br0" timeOffset="237618.6902">9123 7572 4825 0,'0'0'2680'16,"0"0"-1216"-16,0 0-271 0,0 0-225 31,0-16-88-31,0 13-112 16,0-3-112-16,0-1-64 0,0 3 49 15,0 2 7-15,0-1-48 16,0-4-8-16,0 7 0 15,0-3-40-15,0 1-112 0,0 2-64 32,0 0 65-32,0-4-113 0,0 4-144 15,0 0-80-15,0 0-8 16,0 0-40-16,0 0 56 16,0 0 160-1,0-3 24-15,0-1 64 16,0 4-184-16,0-6-32 0,0 3-96 15,0 0-40-15,0 0 0 0,0-4 0 16,0 4 40-16,0-3-40 16,0 0 0-16,0 2 8 0,0 1 32 15,0-3-40-15,0 6-8 16,0 0 8 0,0 0-8-16,0 0-48 15,0 0-88-15,0 0-24 16,0 0-48-16,0 0 32 0,0 0-48 15,0 0-8-15,0 0-168 32,0 13 248-32,0-1 8 0,0 7 136 15,0-2-64-15,0 4 64 16,0 2 8-16,0 2-8 0,0-3 8 16,0 7 0-16,0-4 0 15,0 4 0-15,0-3 8 16,0 2-8-16,8-3 8 0,-8-2-8 31,7-1 0-31,-7 0 8 16,0-7 0-16,0 2-8 15,10 1 0-15,-10-8 0 0,0 3 0 0,0 0 0 16,0-2-8-16,0 0 8 16,0-2 0-16,0 1 0 15,0-1 0 1,0-2 0-16,0 3-8 15,0 2 8-15,0-6-8 16,0 4-32-16,0-4 40 0,0 4 8 16,0-4-8-16,0-3 8 0,0 1 8 15,0-2-16 1,0 5 0-16,0-4 0 16,0 0 0-16,0 0 0 15,0 4 0-15,0-4 0 0,0 0-8 16,0 3 0-16,0 4 0 15,0-4-8-15,0-2 16 0,0 2-16 32,0-6 16-32,0 7-8 15,0-5 8-15,0 2-8 16,0-2 8-16,0 2 0 0,0-1 0 16,0-1 0-16,0 2-8 15,0-1 8-15,0 4 8 0,0-1-8 31,-10 4 0-31,10-1 0 16,0 1-8-16,-7 0 8 16,7-4 0-16,0 3 0 0,0-5 0 15,0 2 0 1,0-2 0-16,0-2 8 16,-8 4 0-16,8 1-8 0,0-1 8 15,0 3-8-15,0-2-24 16,0-1-376-16,0 4-441 15,0 0-495-15,0-4-408 0,0 0-801 16,0-3-5817-16</inkml:trace>
  <inkml:trace contextRef="#ctx0" brushRef="#br0" timeOffset="238964.4793">14941 6867 6857 0,'0'0'2440'0,"0"0"-527"16,0 0-425-16,0 0-288 31,0 0-167-31,0 0-49 16,0 0-184-16,-9-28-248 0,9 28-304 15,0 0-248-15,0 0-32 0,0 0-176 16,0 9 0-16,0 7 208 16,0 6 24-16,-8 7 176 31,8 3-24-31,-7 9-32 0,7 4-72 16,-10 2 16-16,10 7-88 15,-7 0 0-15,7 16-1328 0,0-16-1705 16,0-13-7497-16</inkml:trace>
  <inkml:trace contextRef="#ctx0" brushRef="#br0" timeOffset="240986.4952">16271 7604 8617 0,'0'0'4625'0,"0"0"-2784"31,0 0-273-31,0 0-552 0,0 0-536 16,0 0-232-16,0 0 161 16,0-3-65-16,0 3-136 0,0 0-72 0,0 0-128 15,0 0-8-15,0 0-64 16,0 0-48 0,0 3-16-1,0 10 128-15,0-1 0 0,0 7-8 16,0 4 16-16,0-1-8 15,0 4 0-15,0 2 0 0,0 3 0 0,0-2 8 16,0 6 0-16,0 0 16 31,-7 0-24-31,7-4 8 16,0 4 0-16,-10 0 0 0,10-3 0 16,0 0-8-16,-7-3 16 15,7-1-8-15,-7-3 0 16,-1 4 0-16,8-3 8 0,-9 2-8 31,9-6-8-31,0 4 0 16,-8-8 0-16,8 5 0 0,-7-4-8 15,7-3 8-15,0 3 0 16,-9 3-8-16,9-3 8 0,0 4 8 16,0-1 0-16,-8 0 0 31,8 4-8-31,0 2 8 0,-7 0-8 15,7-2 0-15,-8 2 0 16,8-3 8-16,-9 11-8 16,9 1 0-16,0-1 8 0,-7 5-8 15,7-9 0-15,-8 0 8 16,8-1-8 0,0-3 8-16,0 5-8 0,0-1 8 15,-9-2-8-15,9-1-8 16,0-6 8-16,0 6 0 15,-8-5 8-15,8 6-8 0,0 1 0 16,-7 1-8 0,-1 3-48-16,8-7 8 15,-9 1 48-15,9-7 0 0,-7 1 0 16,7-5-40-16,-8-1 40 16,8-2 0-16,-9 4 0 15,9 0 0-15,-7 0 0 0,7 0 0 31,-8 1 8-31,8-1-8 0,-7 3 0 16,7 3 0-16,-10 0 0 16,3 3 8-16,7 1 8 15,-8-2-16-15,-1-6-8 0,9 5-8 16,0-4 16-16,-7-3 8 31,7 3-8-31,0 1 0 0,-8-5 0 16,8 5 0-16,-7-1 0 15,-2 0 8-15,9 4-8 16,-8-1 8-16,1 3-8 0,-3 2 0 16,3-6 8-16,7 2-8 31,0-10-8-31,-8 0 8 0,8 0 0 0,0-7 8 16,0 1-8-16,0-7 0 15,0 3 8-15,0-6-8 16,0 4 0-16,0-4 8 0,0 0-8 15,0 0 0 1,0 2-8 0,0-2 8-16,0 0 0 0,0 3 0 0,0-3 0 15,0 0 8-15,0 0-8 16,0 0-8-16,0 0 8 16,0 7 8-16,0-7-8 0,0 6-8 31,0 1 8-31,0-1 8 15,0 1-8-15,0-1 8 0,0 0-8 16,0 1-8-16,0 2 8 16,0-3 0-16,0 4 40 15,0-4-40-15,0 4-8 0,-7-1 8 32,7 1-8-32,0-1 0 0,-9-2 8 15,9 3 0-15,0-5 8 16,0 2-8-16,-8-4 0 15,8-3 8-15,0 0-8 0,0 3 0 16,0-3 8-16,0 0 16 31,0 4-24-31,0-1-8 0,0 2 0 16,0 2 8-16,0 0 0 0,0 2 8 16,0-3-8-1,-7 1-8-15,7 2 8 0,0-2-192 0,0-7-569 16,0 0-951-1,0 0-1377 1</inkml:trace>
  <inkml:trace contextRef="#ctx0" brushRef="#br0" timeOffset="242337.6315">14868 7334 3592 0,'0'0'2697'16,"0"0"-761"-16,0 0-751 0,0 0 55 15,0 0-640-15,0 2-368 0,0 2-112 16,0-1-112-16,0 4 48 0,0-1 120 31,0 3 72-31,0 1-40 16,0 3-32-16,0-4-72 16,0 4-24-16,0 3 40 0,0-6-112 15,0 6 96-15,0-4 56 16,0-2-40 15,0-1-56-31,0-3-16 16,0-6-40-16,0 0 136 15,0 0 272-15,0 0 553 0,0 0 383 16,0 0-304-16,0 0-464 16,0-3-464-16,0-6-120 0,0-4-552 15,8-6-776-15,-8 0-769 16,9 0-2656-16</inkml:trace>
  <inkml:trace contextRef="#ctx0" brushRef="#br0" timeOffset="242887.335">14893 7382 6409 0,'0'0'2760'0,"0"0"-1727"0,0 0-617 16,0 0-264-16,0 0-136 0,0 0 64 15,0 15 48-15,0-8-24 16,0-1-24-16,7-3 0 15,-7 1-80-15,17-4-368 16,-10 0-1209-16,1 0-7735 16</inkml:trace>
  <inkml:trace contextRef="#ctx1" brushRef="#br0">1852 13882 0,'18'0'110,"52"0"-95,-17 0-15,18 0 0,52 0 16,-52 0-16,-1 0 0,89 0 16,-88 0-16,17-18 0,106 1 15,-141-1-15,0 0 16,-36 18-16,1 0 31</inkml:trace>
  <inkml:trace contextRef="#ctx1" brushRef="#br0" timeOffset="946.4092">2699 13688 0,'17'0'94,"1"0"-94,17 0 16,-17 17-16,0-17 15,-1 0-15,1 18 0,0 0 0,17-18 0,0 17 16,0-17-16,-17 18 16,0-18-16,-18 18 0,35-18 15,-17 0 1,-18 17 203,0 1-219,0 0 0,0 52 15,-18-70-15,18 18 16,-18-1-1,1 1-15,17 0 0,-18-1 32</inkml:trace>
  <inkml:trace contextRef="#ctx1" brushRef="#br0" timeOffset="3997.2472">4904 11218 0,'17'0'63,"1"0"-63,0 0 0,87 0 15,-69 0-15,-1 0 0,18 0 16,-18 0-16,0 0 0,-17 0 16,0 0-16,-1 0 0,1 0 15,0 0 1,-1 0 93,1 0-93</inkml:trace>
  <inkml:trace contextRef="#ctx1" brushRef="#br0" timeOffset="4838.5815">5327 11060 0,'18'17'93,"-18"1"-77,17 0 0,1-18-16,-18 17 15,18-17-15,-1 0 32,-17 18-1,18-18-16,-18 17 32,0 1-47,0 0 16,0 17-16,0-17 16,-35 17-16,-36 53 15,0 0-15,36-70 16,17 17-16,-17-17 0,18-1 0,-19 19 15,36-19 1</inkml:trace>
  <inkml:trace contextRef="#ctx1" brushRef="#br0" timeOffset="79927.2121">8590 10971 0,'18'0'125,"-1"0"-125,1 0 15,-18-17 1,18 17-16,-1 0 16,1 0-1,0 0-15,-1-18 16,1 18-16,0 0 16</inkml:trace>
  <inkml:trace contextRef="#ctx1" brushRef="#br0" timeOffset="81192.1384">8767 10795 0,'0'18'93,"0"-1"-77,-18-17-16,0 18 0,18 0 0,-17-1 16,17 1-16,0-1 0,-18 1 15,0 0-15,1-1 16,17 1-16,-18 0 15,18-1 1,0 1 109,0 0-94,0-1 16,18-17-31,-1 0-16,1 0 15,0 0 1,-1 18-16,1-18 0,0 0 0,-1 0 16,1 0-16,-1 18 15,1-1 1,0-17-16,-1 0 0,1 0 16,0 18-16,-1-18 15,1 0 1,0 0-16</inkml:trace>
  <inkml:trace contextRef="#ctx1" brushRef="#br0" timeOffset="82125.1251">8784 11042 0,'18'0'172,"17"0"-172,0 0 0,230-35 15,-159-1 1,88-17-16,-71 18 0,1 0 0,158-36 15,-141 54-15,-17-19 16,228 1 0,-316 18-16,-1 17 0</inkml:trace>
  <inkml:trace contextRef="#ctx1" brushRef="#br0" timeOffset="83023.1263">10636 9013 0,'0'36'78,"0"-19"-63,18 1-15,0 0 0,52 105 16,-17-70 0,-35-35-16,-1-1 0,1 1 0,-18 0 15,18-18-15,-1 0 0,-17 17 0,18-17 16</inkml:trace>
  <inkml:trace contextRef="#ctx1" brushRef="#br0" timeOffset="84014.3262">10583 9331 0,'-17'0'47,"17"-18"0,0 1-32,0-1-15,0 0 16,0 1 0,0-1-1,0 1 1,0-1-16,0 0 0,0 1 15,0-1-15,0-17 16,0 17 0,0 0-16,0 1 15,0-1 1,0 0 0,0 1 15,17 17 16,1 0-47,-18-18 15,0 1-15,18 17 32,-18-18-17,17 18 16,1 0-15,17 0 0,-17 0-16,-1 0 0,1 0 15,0 0-15,-1 0 0,1 0 16,17 0-16,1 0 0,-1 0 16,-18 0-16,1 0 15</inkml:trace>
  <inkml:trace contextRef="#ctx0" brushRef="#br0" timeOffset="614234.8688">6733 8658 5313 0,'0'0'2552'0,"0"0"-1752"15,0 0 497-15,0 0-105 16,0 0-200-16,0 0-56 0,0 0-104 16,-8 0-327-1,8 0-145-15,0 0-104 16,0 0-112-16,0 0-64 16,0 0 40-16,0 0 112 0,0-4 672 15,0-8 192 1,0-13-728-16,23-7-232 15,10-6-48-15,-1-3-88 0,14-1 16 16,3 0-8-16,14 8-8 16,-7 5-16-16,0 10-40 15,-1 6 48-15,-6 11-160 0,-10 2 64 16,-6 0-184-16,-10 13-192 16,-7-1-96-1,1 4-96-15,-2-3 80 16,-8 0-584-16,3-8-433 15,-10-1-759-15,0-4-3250 0</inkml:trace>
  <inkml:trace contextRef="#ctx0" brushRef="#br0" timeOffset="614574.8192">7282 8166 7905 0,'0'0'1625'0,"0"0"-193"16,0 0-280-16,0 0-328 15,0 0 88-15,0 0-247 0,0-32-241 16,0 32-72-16,0 0-80 0,0 0-136 16,0 0-136-16,0 0-176 15,0 2 24-15,9 12 144 16,6 2 16-16,9 6-8 15,0 4 104-15,8 2-48 16,-8 1-56-16,0 6-104 16,-16-1-72-16,-8 5 168 0,0-4 0 15,-8 0-88-15,-23-1 88 16,-25 4-72 0,7-9-1057-16,18-13-2839 0</inkml:trace>
  <inkml:trace contextRef="#ctx0" brushRef="#br0" timeOffset="616998.0419">2238 12373 3016 0,'0'0'2713'0,"0"0"-1849"15,0 0-632-15,0 0-96 0,0 0 424 32,0 0 0-32,0 0 112 0,0 0-63 15,0 0 543-15,0 0-536 16,0 0-512-16,0 9-96 15,0 7-8-15,0 7 104 0,8 8 128 16,8 7 104-16,8 7-48 31,8 5-136-31,0-2 56 0,16 3-64 16,8-3-16-16,0-11-16 16,7 2-24-16,-7-8-8 15,0-2-72-15,-17-7 8 0,-6-6-16 31,-11 0-408-31,3-6-384 0,-25-4-856 16,0 1-705-16,0-5-3128 0</inkml:trace>
  <inkml:trace contextRef="#ctx0" brushRef="#br0" timeOffset="617558.1576">2454 13106 5145 0,'0'0'4529'0,"0"0"-3737"16,0 0 168-16,0 0-416 0,0 0-136 15,0 0-24-15,56-13-152 31,-25 13-32-31,-6 0-40 0,6 0-96 16,8 4-56-16,2 5 64 16,6 1-64-16,8 2 0 0,-6-2 0 15,-1-1 48-15,-9 1-48 0,-7-7-8 16,-8-1 8-16,-16-2 0 16,1 0 152-16,-9-5 345 15,0-18-169 1,0-2-328-16,-17-4 400 0,-7-1 136 15,9-3-56-15,6 8 16 16,-6-1-264-16,7 5-136 16,8 4-104-1,0 1-240-15,0 1-216 16,23 5-1056-16,-7 3-1041 0,9 2-2296 16</inkml:trace>
  <inkml:trace contextRef="#ctx0" brushRef="#br0" timeOffset="1.06997E6">10781 14811 9946 0,'0'0'2648'15,"0"0"-1224"-15,0 0 297 0,0 0-585 31,0 0-616-31,0 0-256 16,0-3-208-16,0 28-56 0,8 13 104 16,-1 10 240-16,2 12 40 15,-1 7-127-15,7-6-137 0,1-5-64 16,1 1-8-16,-2-12-48 31,-8-3-280-31,3-15-537 16,-10-20-863-16,0-7-649 0,0 0 153 0</inkml:trace>
  <inkml:trace contextRef="#ctx0" brushRef="#br0" timeOffset="1.07032E6">10764 14894 8729 0,'0'0'2073'15,"0"0"-1593"-15,0 0-320 16,0 0 0-16,0 0 72 0,-24 139 40 0,17-94-56 31,-10-10-16-31,10-7 104 16,-1-6-24-16,1-9 152 15,-3-6 265-15,3-7 327 0,7 0 720 16,0-29-744-16,0-16-632 0,0-16-232 31,0-8-88-31,0-6 32 16,17 10-32-16,-10 12 305 15,1 11 215-15,8 17-80 0,-16 10-176 16,8 11-312-16,8 4-32 16,-8 7-184-16,24 22 144 0,-1 8 8 15,10 14-360-15,15 0-681 32,39 12-615-32,-8-15-1225 15,-14-20-3328-15</inkml:trace>
  <inkml:trace contextRef="#ctx0" brushRef="#br0" timeOffset="1.07133E6">5027 14833 9522 0,'0'0'2056'0,"0"0"-408"16,0 0-47-16,0 0-705 0,0 0-448 15,0-6-176 1,0 6-272 0,0 6 64-16,17 13-64 0,-3 10 312 15,11 9 48-15,-1 6-128 0,7 13 8 16,1 1 16-16,0 2 56 15,9 1-8-15,-2-1-184 0,2-10 25 16,-10-2-89-16,1-10 0 16,-8-6-8-16,-9-9-40 15,-6-8-8 1,-9-8-32-16,0-7-313 16,0 0 81-16,-24-22-464 0,0-8-1624 15,0-1-2353-15</inkml:trace>
  <inkml:trace contextRef="#ctx0" brushRef="#br0" timeOffset="1.07175E6">5092 14941 8225 0,'0'0'2985'0,"0"0"-1777"16,0 0-704-16,0 0-504 0,0 0-8 0,0 0 8 16,0 0 128-16,-24 105 200 15,14-70-96-15,-4-3 16 16,14-4 41-16,-8-6-81 16,-1-2-120-16,1-11 40 15,1-2 80-15,7-7 264 16,-9 0 616-16,-6 0 8 0,7-16-520 15,-8-16-352-15,-1-10-144 16,2-5-80-16,8-7 0 16,-3 3 0-1,10 10 8-15,-7 12 40 16,7 7-40-16,0 12-8 0,0 10 0 16,7 0-272-16,17 0 120 15,8 10 96-15,16 9 56 16,16 1-336-16,40-8-744 0,-9-6-2081 31,-15-6-6033-31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5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08475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1-02-05T08:30:06.96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1" timeString="2021-02-05T08:39:09.392"/>
    </inkml:context>
  </inkml:definitions>
  <inkml:trace contextRef="#ctx0" brushRef="#br0">8132 5644 0,'0'18'79,"0"0"-48,17-18-16,18 0-15,-17 0 16,70-18-16,-35 18 0,0-18 16,159-52-16,-36 52 15,18-17 1,194-36-16,-282 71 16,-18 0-16,177 0 15,-212 0-15,70 0 16,-70 0-16,0 0 0,-18 0 0,1 0 15,-1 0-15,-17 0 0,-1 0 16,1 0-16</inkml:trace>
  <inkml:trace contextRef="#ctx1" brushRef="#br0">22909 3794 13810 0,'0'0'4017'0,"0"0"-2568"16,0 0-369-16,0 0-784 16,0 0-296-16,0 22-376 15,0 16 168-15,0 16 208 16,0 13 16 0,0 6 40-16,0 6-48 15,0-6 64-15,0-9-72 0,0-4-72 0,0-12-864 16,-7-13-417-16,7-32-879 15,-10-3-817-15,3-3-976 16</inkml:trace>
  <inkml:trace contextRef="#ctx1" brushRef="#br0" timeOffset="333.7729">22885 3730 12122 0,'0'0'3945'0,"0"0"-1825"31,56-130-367-31,-25 83-1025 0,18 11-512 15,-1 14-216-15,8 13-24 16,0 9-168-16,-1 22-224 0,-1 23-296 16,-20 15-289-16,-27 13-71 15,-7 3 16-15,-16 0 144 32,-16-2 552-32,-15-11 256 0,7-13 104 15,15-8 144-15,1-14 280 16,9-5 56-16,8-14-136 0,7 1-56 15,0-4-64-15,0 0 0 16,0 4 72-16,0 6-24 16,15 0-64-1,2 3-40-15,7 0-40 0,7 0-128 16,16-3-776 0,25-7-1328-16,-8-5-889 0,-9-4-3752 15</inkml:trace>
  <inkml:trace contextRef="#ctx1" brushRef="#br0" timeOffset="870.0967">23523 4184 10666 0,'0'0'2872'0,"0"0"-751"16,0 0-641-16,0 0-784 15,39-114-368-15,-31 79-200 0,8 3-64 16,-8 0 88-16,1 7 297 31,-9 3 31-31,0 6 56 0,0 7-56 16,-17 9-336-16,-7 0-144 31,-8 19-208-31,1 22 24 0,7 10 88 0,-1 6 24 0,11 3 72 16,14-6-72-16,0-10 64 31,22-5-288-31,19-17-264 0,7-9-425 31,-1-13-255-31,9-19-200 16,9-26 224-16,-11-24 271 15,-6-33 793-15,-16 0 152 0,-8 7 480 0,-17 16 233 16,-7 28 903 0,0 0 440-16,0 3-255 0,-7 20-737 15,7 12-296-15,-8 13-416 0,1 3-352 16,-10 25-440-16,0 23 304 16,3 37 128-16,-3 36 0 0,17 32 8 15,0 2 16 1,9-15-16-16,6-29 0 15,-8-35-504-15,3-15-400 0,-10-11-425 16,0 4-495-16,-10-3 600 16,-21-6 776-16,-8-17 448 15,-10-15 232-15,3-13 1296 0,5 0 264 16,2-26-303-16,22-8-529 16,10-11-328-1,7-2-344-15,0-8-272 16,39 2-16-16,17-5-288 15,40-15-656-15,-1 19-1209 0,-15 6-3072 16</inkml:trace>
  <inkml:trace contextRef="#ctx1" brushRef="#br0" timeOffset="2602.4256">23045 5238 6905 0,'0'0'7378'0,"0"0"-4778"0,0 0-1464 15,0 0-816-15,0 0-320 32,0 0-216-32,0 0 168 15,39 102 48-15,-22-51 8 0,-2 8 8 16,1 0 32-16,9-9-40 15,-11-6 72-15,3-12-64 0,-9-10 48 0,-1-12 24 16,10-10 64-16,-10-10 585 16,10-31 367-1,7-13-568 1,-9-12-248-16,2-4-112 0,-2 3 0 16,-6 7-64-16,-9 9-32 15,7 19-80-15,-7 10-288 0,8 22-840 0,-8 0-1417 16,7 16-4576-1</inkml:trace>
  <inkml:trace contextRef="#ctx1" brushRef="#br0" timeOffset="2976.2783">23715 5489 14859 0,'0'0'3032'0,"0"0"-1207"16,0 0-537-16,0 0-800 0,0 0-488 16,0 0-56-16,-105-47-184 15,89 82-24-15,1 6-48 32,-2 7-128-32,17-1 144 0,0-3-104 15,0-12-80-15,8-10-121 16,8-12 81-16,8-10 344 0,1 0 176 15,6-29 152-15,-7-13-48 16,1-1 16 0,-10-2 56-16,1 4 144 15,-16 6 57-15,8 13-81 0,-8 6-176 16,0 10-120-16,7 6-544 16,1 0-1841-16,8 12-1464 0,9 8 1585 15,-11-5-2569-15</inkml:trace>
  <inkml:trace contextRef="#ctx1" brushRef="#br0" timeOffset="3326.1553">23904 5442 9337 0,'0'0'4970'16,"0"0"-2194"-16,0 0-439 15,0 0-897-15,0 0-720 0,0 0-464 32,0 0-256-32,25-64-248 15,-9 86-40-15,9 7 168 0,6 12-272 16,-7 7-312-16,-9 6 32 15,2-6-281-15,-17-7-95 0,0-6 208 16,0-13 224-16,0-9 304 31,0-10 312-31,0-3 464 16,-9-10 528-16,9-18-992 0,0-14-32 16,0-5-944-16,16-1-464 15,16 4-313-15,0 3 473 0,9 9-288 16,-10 3 551-16,-7 7 1017 31,-9 9 569-31,2 3 831 16,-10 10-296-16,-7 0-792 0,0 10-296 0,0 15 136 15,8 7 240 1,1 10-88-16,-1 2-136 0,7-3-168 0,9 0-272 16,-8-9-1592-16,-1-17-3873 15</inkml:trace>
  <inkml:trace contextRef="#ctx1" brushRef="#br0" timeOffset="3471.4139">24358 5162 10234 0,'0'0'2856'0,"0"0"-2856"0,0 0-80 15,0 0-2816-15,0 0-3074 0</inkml:trace>
  <inkml:trace contextRef="#ctx1" brushRef="#br0" timeOffset="3764.6285">24582 5416 13234 0,'0'0'2953'15,"0"0"-2161"-15,0 0-616 0,0 0-176 31,0 0 72-31,0 0-72 16,-32 122-128-16,32-98-624 0,0-5-400 0,24-9-353 16,0-10 73-16,8 0-520 15,0-10 351-15,-8-9-199 16,-7-3 1800-16,-10 6 1752 0,0 3 953 16,-7 7-569-1,0 0-903 1,0 6-897-16,0 0-336 0,8 0-440 15,1 0-473-15,6 10 409 16,17-10-288-16,1 0-944 0,-1 0-1161 16</inkml:trace>
  <inkml:trace contextRef="#ctx1" brushRef="#br0" timeOffset="4155.5825">24989 5007 10322 0,'0'0'4609'16,"0"0"-2193"-16,0 0-511 0,0 0-937 31,0 0-968-31,0 0-360 16,0 0-176-16,-32 47 384 0,23 17 152 15,9 5-8-15,0 5-40 16,0-11-56-16,0-9-48 16,0-9 64-16,0-14 31 0,0-11 57 31,0-12 0-31,0-4 0 15,0-4 249-15,0 0 95 0,24-12 32 0,-7-8-376 16,15 4-224-16,-1 1-176 16,1 5-529-16,9 10-615 15,-10 0-48-15,1 19-113 32,-8 16 65-32,-9 3 184 0,-6 7 880 15,-9-1 424-15,0-6 152 0,-16-9 520 16,-1-8 288-16,2-4 192 15,-2-11-256-15,10-6-184 0,-1-6-80 16,8-51-480 0,15 0-1400-16,2-4-2873 15</inkml:trace>
  <inkml:trace contextRef="#ctx1" brushRef="#br0" timeOffset="4478.2529">25443 4838 12882 0,'0'0'2881'0,"0"0"-1513"16,0 0-1296-16,0 0 104 16,-32 117-112-16,8-43 184 0,17 11 64 15,-3 8-120-15,10-1-72 16,0-4-16-16,10-8-104 0,14-20-336 16,-2-12-312-16,12-20-48 31,-3-24 64-31,1-4 352 0,0-32 0 15,-1-16 184-15,1-12 96 16,-15-4 288-16,-10 8 544 0,-7 8 416 16,0 13 153-16,0 9-201 15,-17 17-536 1,2 9-664-16,-9 3-72 16,0 32-104-16,9 13 120 0,-2 5-496 15,17 2-552-15,17 8-729 0,15-11-1039 16,7-22-2994-1</inkml:trace>
  <inkml:trace contextRef="#ctx1" brushRef="#br0" timeOffset="5151.4125">22135 5623 13794 0,'0'0'4257'0,"0"0"-3176"16,0 0-809-16,0 0-168 15,160-23-104-15,-87 21-48 0,22 2-1169 16,-15 0-1071 0,-25 0-2489-16</inkml:trace>
  <inkml:trace contextRef="#ctx1" brushRef="#br0" timeOffset="5320.5418">22169 5816 9394 0,'0'0'4657'31,"0"0"-2161"-31,0 0-1552 16,0 0 176-16,0 0-591 15,0 0-233-15,143 0 8 0,-24-16-120 16,24-12-184-16,0-10-856 16,-31 6-2945-16,-49 0-6417 0</inkml:trace>
  <inkml:trace contextRef="#ctx1" brushRef="#br0" timeOffset="6877.5151">28183 1155 10426 0,'0'0'1520'16,"0"0"-1288"-16,0 0-232 0,0 0 0 16,-63 153-80-1,48-71 80-15,6 42 176 0,9 45 168 16,0 24 64 0,0 13 16-16,-8 7-240 15,-8-10-8-15,-16 16-48 0,-7 20 33 16,-9 15 7-16,9 25 8 0,-2 16 56 15,2 5-32-15,-10 3-96 16,-14-4 16 0,7-17 88-16,0 2 248 15,8-25-256-15,16-23 304 16,8-33-184-16,24-29-144 0,0-28 200 16,0-35-152-16,17-28-72 31,-10-26-72-31,18-15-80 0,-1-1-480 15,15-10-1272-15,-8-8-1345 16,-6-23-7041-16</inkml:trace>
  <inkml:trace contextRef="#ctx1" brushRef="#br0" timeOffset="7010.9026">27882 6311 14163 0,'0'0'1768'0,"0"0"-1360"15,0 0-408-15,0-111-2345 16,15 74-3312-16</inkml:trace>
  <inkml:trace contextRef="#ctx1" brushRef="#br0" timeOffset="7579.4581">29666 2924 9690 0,'0'0'3840'16,"0"0"-3488"-16,0 0-135 15,160 0 39 1,-9 6 248-16,48 1 176 15,41-4-328-15,-9 0-128 0,-32-3-96 16,-64 0-56-16,-40 0-72 16,-46 0-152-16,-18-3-296 0,1-7-160 15,-15 1 48-15,-10-4-17 32,-24-2-495-32,-22 2-1160 0,-9 3-1897 15</inkml:trace>
  <inkml:trace contextRef="#ctx1" brushRef="#br0" timeOffset="8250.347">29428 3140 9674 0,'0'0'2792'0,"0"0"-1720"0,0 0-495 16,0 0-577-16,0 0-24 16,-9 56 24-16,1-14 296 0,1 9 8 31,-3 16 80-31,10 22 72 16,-7 28-32-16,-17 39-136 0,9 12-40 15,-9-6 16-15,0-16-64 16,9-29-40-16,-2-21-16 15,0-19-144-15,10-21 64 0,-1-5 88 16,1 3-8-16,-2 3 16 0,1 0-40 31,1-13-16-31,7-5-32 16,0-8 24-16,0-8-96 16,0-5 72-16,7-5 48 0,10-3 8 15,5 0 185-15,2-4 79 16,25-6 136-16,21 0 0 0,35 0-152 31,47-10-144-31,55-6-160 0,31 0 8 16,2 7-80-16,-17 6-48 15,-31 3-80-15,-10 0-336 0,-15 0-200 16,-38 0 72-16,-34 0 23 16,-32 0 89-16,2-3 0 15,-9-7 160-15,-10-3-72 16,10-8-8-1,-15-2-96-15,-9-22-832 0,-17 8-737 16,-6-2-2696-16</inkml:trace>
  <inkml:trace contextRef="#ctx1" brushRef="#br0" timeOffset="8909.8654">31411 2914 11018 0,'0'0'2744'0,"0"0"-719"15,0 0-625-15,0 0-752 0,0 0-376 31,0 0-88-31,0 0-136 0,0 0 200 16,0 92 209-16,0-31-137 16,0 31 72-16,0 42 56 15,0 46-88-15,-24 20-168 0,9 4-88 16,-2-27 0-16,10-35-48 31,7-33-56-31,-8-30 0 0,8-21 96 16,-9-11-96-16,9 1 0 15,-7-1-168-15,7-6-536 0,-8-11-176 16,-1-18-577-16,9-12-567 0,0-15 432 16,-7-14-3458-16</inkml:trace>
  <inkml:trace contextRef="#ctx1" brushRef="#br0" timeOffset="9756.3398">29474 2914 2536 0,'0'0'3305'0,"0"0"-2129"0,0 0-264 31,0 0-208-31,0 0-8 16,0 0-55-1,0 48-65-15,0-41 72 0,0-5 16 0,0-2 152 16,0 0 593-16,0 0 359 0,0 0-296 16,0 0-288-16,17-2-687 31,-2-8-345-31,9 3-56 16,8-2-48-16,16-4-48 0,8 4 8 15,7 2-8-15,10-2 0 16,-2 3 0-16,9 0-192 0,-8 2-136 15,-16 1-89-15,-17 3-79 16,-15 0 160 0,-16 0 64-16,-8 0-8 15,-23 0-560-15,-25 0 472 0,-15 15 144 16,-17 5-200-16,0 2 136 16,0 4 80-16,9-1 56 0,15 0 88 15,15-3-8 1,26-2-369-1,15-5-519-15,23-9 0 0,18-2-328 16,14-4-4633-16</inkml:trace>
  <inkml:trace contextRef="#ctx1" brushRef="#br0" timeOffset="10960.7242">29387 1880 13618 0,'0'0'2425'0,"0"0"111"31,0 0-1063-31,0 0-1201 0,0 0-272 16,0 0-488-16,0 0 360 15,24 155 120-15,-7-66 8 16,-10 2 48-16,8-17-40 0,-5 2 0 15,4-15 0-15,3-14 0 32,-9-15 0-32,-1-16 0 0,2-4 0 15,-1-12-8-15,9 0 192 16,5-19 120-16,11-9-192 16,6-4-40-16,-7 4-72 0,-8 2-8 31,-7 10-16-31,-2 13-40 15,-8 3-136-15,3 0-440 0,-3 13 104 0,10 12 184 16,-2 4 199-16,9 3 145 16,0-4-168-1,8-6 88-15,-1-6 16 0,8-10-96 0,2-6-64 16,-2-3-72 0,2-22-152-1,-9-6 0-15,-8-11 104 0,-9-3 88 0,-6 4 176 16,-9 3 80-16,0 6 312 15,0 17-16-15,-16 11-296 16,-1 4-144-16,2 10-80 0,-2 18 40 31,2 7-352-31,15 7-160 16,0-7-393-16,8-4 137 0,23-6 56 16,33-14-256-16,-9-9-481 15,-6-2-2759-15</inkml:trace>
  <inkml:trace contextRef="#ctx1" brushRef="#br0" timeOffset="11198.8787">30336 2419 8649 0,'0'0'2073'0,"0"0"-553"16,0 0-648-16,0 0-616 15,0 0-216-15,-56-3-40 16,39 15-96-16,17 5-40 0,0-5-208 16,0-2-96-16,17-4 24 31,15-6-216-31,7 0-976 0,-6 0-409 0,-1-13 585 15,-8-2 1432-15,-17 2 2176 16,-7 0 113-16,0 7-657 16,0 3-736-16,0 3-688 15,0 0-208 1,15 0-1560-16,19 3 48 16,5 3-17-16,-7-3-2615 0</inkml:trace>
  <inkml:trace contextRef="#ctx1" brushRef="#br0" timeOffset="11575.7147">30734 2245 7329 0,'0'0'4889'0,"0"0"-3048"16,0 0 511-16,0 0-880 15,0 0-519-15,0 0-953 0,0 0-409 16,-17-23-119-16,17 74 392 16,0 6 136-16,0 11 0 0,10-6-176 15,-3-1-240-15,0-11-128 31,3-8-480-31,-3-10 200 0,-7-14 240 16,0-8 207-16,0-10 377 16,0 0 1761-16,-7-19 239 15,-10-16-767-15,10-13-153 0,-10-13-120 32,17-8-376-32,0-10-368 15,24-1-216-15,15 11-264 0,17 8-120 16,9 17-344-16,-2 25-248 15,-7 12-393-15,-8 7-119 16,-9 16 104-16,-22 10 271 0,-17 9 577 0,0-10 536 16,-31 4 48-1,-10-7 657 1,2-3-65-16,7 0-184 0,-2 0-456 16,27-6-600-16,0-4-3521 15</inkml:trace>
  <inkml:trace contextRef="#ctx1" brushRef="#br0" timeOffset="13011.667">31603 1419 11682 0,'0'0'2761'0,"0"0"55"15,0 0-967-15,0 0-841 32,0 0-840-32,0 0-168 15,0 0-696-15,0 0 496 0,-136 216 192 16,41-48 8-16,-9 20 120 16,9-14-120-16,22-44 8 0,34-44 0 15,8-26-8-15,7-12-16 31,-1 2-432-31,1-2-601 16,17-9-863-16,-3-14-785 0,10-19-2536 0</inkml:trace>
  <inkml:trace contextRef="#ctx1" brushRef="#br0" timeOffset="14335.4554">31564 2142 11810 0,'0'0'5065'16,"0"0"-3449"-16,0 0 297 16,0 0-1201-16,0 0-712 0,0-5-344 15,0 43-24-15,-10 19 272 16,-4 13 96 0,4 3 72-16,3-7-24 15,7-5-24-15,-8-20-24 0,8-13-8 0,0-8-56 16,0-17 64-1,0-3 64-15,0-3 408 16,8-26 200-16,16-16-440 16,0-12-184-16,8-5-48 31,7-3-48-31,-8 12-72 16,3 11 112-16,-12 10-40 0,-12 17-24 15,4 8-16-15,-4 7-224 16,-10 7-496-16,7 21 504 0,8 4 168 15,-6 6 136-15,6-6 0 16,-5-1 0-16,-3-8-8 0,8-11-40 16,-6-1 48-16,-1-11 0 15,8 0 40-15,-1-11 112 16,9-7-88-16,-7-5-16 0,6 4-40 31,-7 2 0-31,-8 9 0 16,1 1-8-16,-9 7 0 0,7 0-216 15,1 0-176-15,-1 15-24 0,3 5 120 16,14 2-241 0,-9 1-143-1,16-7 64-15,1-9-64 0,0-7-128 16,9 0-128-16,-10-7-233 16,1-19 361-16,-8-2 8 0,-7-11 168 15,-10 8 632-15,1-4 192 16,-8 12 1152-16,0 8 73 0,-15 8-745 15,-2 7-584 1,-15 4-88-16,8 24-88 16,0 7 88-16,9 6-64 15,15 3-24-15,0-2-152 0,0-7-393 16,22-10-31 0,12-6-96-1,5-12-520-15,0-7-721 0,2 0-623 16,-9-10 127-16,-8-6 2497 15,-17-6 1721-15,1 6 1087 0,1 4-47 16,-9 2-625-16,0 10-927 16,0 0-921-16,0 0-288 31,-9 10-128-31,1 12 80 0,8 3 40 16,0 0-56-16,0-6-24 15,24-6-56-15,1-3-8 0,6-5-185 16,-7-5-143-16,8 0 40 15,-8 0 224-15,0 0 104 16,-9 0 112-16,-7-5 288 0,-8 5 104 31,9 0-216-31,-2 0-176 0,1 0-40 16,9 0 40-16,7 0 0 0,0 3 48 16,8-3 16-16,-1 0-64 15,-7 0-168 1,1-6-32-16,-10-7-8 15,-8-3 208-15,-7 3 0 0,0 4 232 16,0 3-88-16,0 2-136 16,0 4-16-16,0 0-96 0,0 0 8 15,0 10-216-15,0 2-80 32,9 1-272-32,15-3-520 15,-1-3-1745-15</inkml:trace>
  <inkml:trace contextRef="#ctx1" brushRef="#br0" timeOffset="15719.6913">29754 3286 13122 0,'0'0'2169'0,"0"0"-921"31,0 0-432-31,0 0-448 15,223-6-80-15,-48-10-72 0,33-7-112 16,-1 1-16-16,-8-1-88 16,-32 8-48-16,-48 0-632 0,-39 5-576 15,-32 3-96-15,-40 7 400 16,-8-3 135 0,0 3 185-16,-47 0-1072 15,-18 16-577-15,2 3-775 0</inkml:trace>
  <inkml:trace contextRef="#ctx1" brushRef="#br0" timeOffset="15902.9294">29977 3667 3144 0,'0'0'3281'16,"0"0"-2105"-16,0 0-472 0,-8 15 1105 15,40-15 535-15,24 0-647 16,16-18-881-16,40-1-392 0,31-10-296 15,-16 9-128 1,-8 2 0-16,-22 8-888 0,-42 8-545 16,-16-2-375-16,-7 4-1289 0</inkml:trace>
  <inkml:trace contextRef="#ctx1" brushRef="#br0" timeOffset="16089.3565">29794 3994 3504 0,'0'0'4553'16,"0"0"-3329"-1,0 0 785-15,144-13-817 0,-49-9-608 16,33-3 184-16,23 3-343 16,-16 2-337-16,-23 8-88 15,-32 9-953-15,-41 3-791 0,-15 0-2353 0</inkml:trace>
  <inkml:trace contextRef="#ctx1" brushRef="#br0" timeOffset="16315.5642">29562 4442 8617 0,'0'0'2041'15,"0"0"-609"-15,0 0-560 16,152-7-280-16,-49-5-264 0,1-1-127 16,0 3-201-16,-9 4-529 15,-22 6-903-15,-18 0-896 32,-23 0-2265-32</inkml:trace>
  <inkml:trace contextRef="#ctx1" brushRef="#br0" timeOffset="16491.6261">29292 4775 6873 0,'0'0'1728'0,"0"0"-1064"0,0 0 313 16,0 0 647-16,192 22-192 16,-17-38-471-16,31-16-217 0,17-6-304 15,1-6-320 1,-18-7-120-1,-46 14-1128-15,-31-5-1937 0</inkml:trace>
  <inkml:trace contextRef="#ctx1" brushRef="#br0" timeOffset="17739.211">32416 2352 5025 0,'0'0'2864'15,"0"0"-1856"-15,0 0 625 0,0 0-417 16,-24 115-320-16,24-80-208 31,0 2-224-31,0-7-191 16,0-5-121-16,0-3-16 0,0-12-40 15,0-4-24-15,0-6 136 16,7 0 1760-16,2-4 305 0,14-18-1185 16,1-6-784-16,7-11-304 31,3 2-160-31,5-2-88 15,-15 8 144-15,8 5 88 0,-17 11-16 0,-6 5 32 16,-2 4 128-16,1 6-128 16,-8 0-192-16,0 9-168 0,9 20 184 15,-9 9 136 1,8 4 40 0,-8 2 0-16,7-6 0 15,1-7 8-15,-8-9 8 0,9-9 48 16,-2-6-16-16,10-7 96 0,-2-3 568 15,9-23-280-15,8-2-288 0,9-7-80 32,-10-4-64-32,1 4-152 15,-8 10 88-15,-9 9 56 16,-6 7-80-16,-1 9-112 0,-1 0-728 16,10 22-129-16,7 10 585 15,-2 6-424-15,27 16-712 0,-1-6-841 31,-1-11-3384-31</inkml:trace>
  <inkml:trace contextRef="#ctx1" brushRef="#br0" timeOffset="25347.0861">24407 6483 12722 0,'0'0'5097'15,"0"0"-3952"-15,0 0-657 16,0 0-488-16,0 0-200 0,24 51 128 15,-17-13 72 1,10 7 8-16,-2 5 56 16,2 4-48-16,-10 0 32 15,17-6-40-15,-7-7 64 0,-2-12-24 16,2-13-40-16,-2-14 112 31,1-2 176-31,9-31 768 0,6-23-368 16,1-9-312-16,-1-14-96 15,-6-2-136-15,-1 6 8 16,-9 9-80-16,1 14-16 0,-8 15-64 16,1 9-16-16,-9 17-208 62,15 12-1184-62,-8 16-4841 0,3 6-17 0</inkml:trace>
  <inkml:trace contextRef="#ctx1" brushRef="#br0" timeOffset="25518.4443">25108 6550 14002 0,'0'0'4818'0,"0"0"-2906"15,0 0-584-15,0 0-768 16,0-35-560-16,0 35-264 15,0 23-344-15,0 11 144 0,0 20-464 0,0 44-1033 16,0-15-2135-16,0-4-2362 16</inkml:trace>
  <inkml:trace contextRef="#ctx1" brushRef="#br0" timeOffset="25965.4129">24725 7854 13538 0,'0'0'3785'0,"0"0"-2288"0,0 0-137 16,0 0-1272 0,0 0-88-16,0 0-296 15,0 0 280-15,0 0 16 0,48 138 72 16,-24-88-64-16,1-12-8 16,-11-6-192-1,11-10-64-15,-16-13 72 16,6-9 184-16,2-9 392 0,-3-29 176 15,3-22-104-15,-2-10-48 16,9-13-176-16,-14 1-88 0,4 2 104 16,-6 13-56-16,1 17-88 47,-1 11-112-47,-1 17-168 0,2 22-888 15,-1 0-2641-15,-1 4-4104 0</inkml:trace>
  <inkml:trace contextRef="#ctx1" brushRef="#br0" timeOffset="26264.3869">25236 8010 16019 0,'0'0'3025'0,"0"0"-1481"16,0 0-648-16,0 0-696 0,0 0-200 31,0 0-80-31,120-76-184 0,-106 76-352 16,-4 16-288-16,-10 9 24 0,0 7 319 15,-24 6 401-15,-17 0 160 16,9 0-64-16,8-6 64 16,9-10-8-16,15-5 8 15,0-8 0 1,0-9 176-1,32 0 216-15,16 0 41 0,15-13-425 0,65-12-8 0,-25 2-2529 16,-6 8-4857-16</inkml:trace>
  <inkml:trace contextRef="#ctx1" brushRef="#br0" timeOffset="26743.6492">24933 9194 13114 0,'0'0'2793'0,"0"0"-1817"15,0 0-976-15,0 0-200 16,0 0 160-16,0 0 40 16,32 144 64-1,-15-94 72-15,-10 1-24 0,8-7-56 16,2-9-32-16,-1-9 24 15,-8-13-48-15,-1-13 112 0,10-4 568 16,7-27 377-16,-1-23-473 16,8-10-32-1,-7-9-96-15,1-9-240 16,-1 5 56-16,-8 1 112 16,-8 16-80-16,7 6-144 0,-6 16-160 15,-9 9-232-15,15 24-968 31,-6 5-2609-31,-1 0-5305 0</inkml:trace>
  <inkml:trace contextRef="#ctx1" brushRef="#br0" timeOffset="27158.8164">25443 9331 14595 0,'0'0'3120'0,"0"0"-1439"16,0 0 71-16,0 0-1072 0,0 0-480 16,0 0-200-1,0 0 0 1,87-109-104-16,-62 104-144 0,-1 5-136 16,-9 0-224-16,-6 0-32 15,-9 16 80-15,0 6 320 16,-9 3 64-16,-14 10 176 0,-18 3 72 0,10 1 104 15,-1-2 80-15,8 2-48 16,7-1 0 0,10-4-80-1,-1 1-72-15,8-3 32 0,0-3-80 16,25-1 96-16,-1-2 16 0,7-1-32 16,1 0-80-16,0-5 24 31,-16-5-32-31,-8 4-144 0,-8-6-24 15,-17 0-72-15,-22 0 240 16,-34 3 120-16,-7-4-24 16,2 1-96-16,-11-4-376 0,33-2-2129 15,10-7-4392-15</inkml:trace>
  <inkml:trace contextRef="#ctx1" brushRef="#br0" timeOffset="32085.6874">25594 6531 1168 0,'0'0'7657'16,"0"0"-6096"-16,0 0-57 15,0 0-400 1,0 0-136-16,0 0-207 16,0-7-49-16,0 7 32 15,0 0-160-15,0 0-224 0,0 0-288 16,0 0-72-16,0 0-32 0,0 4-160 15,9 8 160 1,6 1 32-16,9 6 8 16,0-3 160-16,0 0-160 15,8 0 96-15,7-3 16 0,-7-5-72 16,9-1 48-16,-10-7-32 16,-7 0 24-16,8 0-40 0,7-15 40 31,-5-8-16-31,5-2-64 15,0-7 40-15,9-3-48 16,-9-3 0-16,10-1-16 0,-1-2 16 16,0 0-64-16,-1 0 56 15,1 0-96-15,1-3 32 0,-3-1-8 32,-5 0 64-32,6-2-88 15,-7-1 24-15,9 4-40 16,-18 3 112-16,9-4-40 0,0 0 40 15,0 1 8-15,-1-4 96 0,2-2-96 16,7-4 0-16,-16-3-40 16,7-1 96-16,0 1-56 15,-6-3 0 1,6 6 8-16,-7 0-8 16,-1-1 0-16,10 5 0 0,-2-4-40 15,10 3 24-15,-1 1 16 16,8-4-48-16,-9-1 40 0,8 1-104 15,1 1 112 1,0 5-8-16,0-3-80 16,-8 3 80-16,8 4-56 15,0-1 16-15,7 4-24 0,0 4-8 16,2-2 64-16,6 8-40 0,-8 2 48 16,2 4 8-16,-9 2 0 31,0 7-8-31,0 0 8 15,-10 10-104-15,3 0-120 0,-1 3-176 16,8 3 72-16,-10 0-32 16,-5 0 64-16,-9 0 136 0,0 0 96 31,-16 0-40-31,-8 0 56 16,-8 0 48-16,0 0 0 15,0 0-360-15,0 0-1441 0,0-7-1296 0</inkml:trace>
  <inkml:trace contextRef="#ctx1" brushRef="#br0" timeOffset="32441.3664">28654 4200 9329 0,'0'0'4401'0,"0"0"-2712"15,0 0-25-15,0 0-968 16,0 0-624-16,0 0-72 0,7-9-240 31,10 18 192-31,7 7 40 16,8 3 0-16,0 3 0 0,-8 1 8 15,0-1-16-15,-9 0-48 16,-6 0-56-16,-9 0-72 16,0 1 32-16,0-1-160 0,-17 3-168 31,3 14-512-31,-11-8-849 16,16-2-1279-16</inkml:trace>
  <inkml:trace contextRef="#ctx1" brushRef="#br0" timeOffset="45793.4612">29642 4108 9177 0,'0'-3'5202'16,"-8"0"-2722"-16,8-4-335 0,0 7-529 0,-7 0-792 16,7 0-400-16,0 0-208 0,0 0-216 15,-9 0-224 1,9 10-256-16,-8 12 256 15,-7 7 80-15,6 6 136 16,2-1-248-16,-1 5-224 16,8-4 32-16,0 0-360 0,47-1-553 15,9-8-839-15,-1-10-1721 16</inkml:trace>
  <inkml:trace contextRef="#ctx1" brushRef="#br0" timeOffset="47561.009">30695 4000 336 0,'0'0'4264'16,"0"0"-2439"0,0 0-401-16,0 0-184 15,0 0-15-15,0 0-113 16,0 0-296-16,0 0 24 0,0-9 249 16,0 9 63-16,0 0 72 31,0-3-128-31,0 3-224 0,0 0-207 15,0 0-73-15,0 0-104 16,0 0-104-16,0 0-144 0,0 0-88 16,0 0-96-16,0 0-40 15,0 0 32-15,0 0 0 32,0 0-48-32,0 0 120 0,0 0-8 15,0 0-80-15,0 0-32 16,0 0-72-16,7 3-96 0,8 12 160 15,9 8 0-15,-7 5-40 0,-2 4-24 16,2 6-192 15,0 1-512-31,-10 2-288 0,-7-3-513 0,0-3-383 16,-56 3-121-16,8-10 185 16,1-12-2513-16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5T08:54:42.68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3968 3403 10018 0,'0'0'4913'15,"0"0"-3377"1,0 0 304-16,0 0-895 15,0 0-457-15,0 0-296 0,0 0-192 16,8 0-136 0,-8 10-56-1,7 5 184-15,10 5 8 0,-2 5 0 16,2 1 96-16,-3-1-96 0,3-3 0 16,0-6 80-16,-2-7-72 15,-8-5-8-15,3-4 144 0,4-13 32 16,3-25 240-16,7-16-232 15,8-38-104-15,0-32 32 0,-1-25-112 47,1 6-168-47,-8 35-176 0,-17 41 152 0,10 29 144 0,-9 3 40 16,-1 7 8-16,-7 2 80 16,9 11 8-16,-9 15-88 0,8 0-112 15,-8 18-504-15,0 24 344 31,7 15 152-31,-7 6 96 16,10 13 24-16,-3 1 8 0,0-4 0 16,1-3 0-16,1-16-8 15,-1-10-80-15,-8-15-216 0,0-13-9 16,0-16 265-16,0 0 40 16,-17-23 657-1,-15-12-457-15,1-5-200 16,-18-9 0-16,3 5 0 0,-3 9-8 15,1 3-80-15,9 13-144 16,7 7-321-16,16 12-951 0,8 0-1192 0,8 23-1593 31,0-5-496-31</inkml:trace>
  <inkml:trace contextRef="#ctx0" brushRef="#br0" timeOffset="421.5922">4558 3137 10298 0,'0'0'3000'0,"0"0"-1071"31,0 0-569-31,0 0-1072 15,0 0-288-15,0 0-8 0,0 0-56 16,56 51 16-16,-41-23 48 16,-8 1 8-16,2-1 0 0,-1-6 0 15,-1-6 0-15,-7-6-8 16,0-4 16 0,8-6 136-16,-8 0 656 15,0-13 689-15,0-12-985 0,9-7-264 16,-1 0-248-16,-1 1-32 15,10 6 32-15,-10 5 0 16,-7 8-8 0,8 5 8-16,-8 7-88 15,0 0-152-15,9 7-1041 0,-2 15 705 16,1 10 128-16,9-4-696 0,7-2-128 16,0-7-393-16,22-16-31 15,-5-3-448-15,-9-3-921 0</inkml:trace>
  <inkml:trace contextRef="#ctx0" brushRef="#br0" timeOffset="740.948">5012 3070 1880 0,'0'0'5889'0,"0"0"-3344"0,0 0-209 15,0 0-863-15,0 0-33 16,-41-70-552-16,34 70-744 0,-1 0-144 31,-1 13-216-31,1 9 168 16,8 4-24-16,0 6 72 0,0-4-56 15,0 3 40-15,17-2 16 16,15 0-56-16,-1-4-544 16,8-3-248-16,2-6-177 0,15 0-407 31,-17-4-208-31,2-2-225 16,-18-4 457-16,-7-2 840 0,-16-1 568 0,0 0 448 15,-7 0 560-15,-25 1 0 16,8 2-207-16,-8-3-433 15,8 3-240-15,7-6-128 32,10 0-1817-17,7 0-6008-15</inkml:trace>
  <inkml:trace contextRef="#ctx0" brushRef="#br0" timeOffset="888.6006">5449 2940 10610 0,'0'0'2488'0,"0"0"-1255"16,0 0-1233-16,0 0-1769 31,0 0-1351-31,0 0-2586 0</inkml:trace>
  <inkml:trace contextRef="#ctx0" brushRef="#br0" timeOffset="1017.0306">5490 3311 8937 0,'0'0'4905'31,"0"0"-2600"-31,0 0-897 0,0 0-920 16,0 0-488-16,0 0-576 0,0 0-3769 16</inkml:trace>
  <inkml:trace contextRef="#ctx0" brushRef="#br0" timeOffset="1715.4724">6270 2873 704 0,'0'0'7105'0,"0"0"-5721"0,0 0 361 32,0 0-169-32,0 0-320 15,0 0-303-15,0 0 455 16,0 0-528-16,-79-95-400 0,79 66-256 16,23 4-128-16,10-4-96 0,14 7-104 15,1 3-88-15,1 6 64 16,-3 10 8-1,2 3 24-15,-9 3-104 16,2 26-56-16,-16 15 56 0,-18 13 0 16,-7 10 16-16,-7 12 120 15,-25 4 64-15,-9-7 0 16,-5-3 8-16,5-12 152 16,2-14 96-16,7-15 112 15,8-13 56-15,7-10-32 16,10-9 152-16,-1 0 721 0,-1-18-553 15,9-14-456-15,0-7-256 16,0-1-120-16,0 4-32 16,9 5-16-1,6 11 88-15,-8 12-8 16,3 4-56-16,-3 4-208 0,10 0-64 16,5 22 23-16,12 10-71 15,-3 3 208-15,8 3-120 16,0-3-120-16,10-4-336 0,31-12-248 31,-17-6-865-31,-7-13-2688 0</inkml:trace>
  <inkml:trace contextRef="#ctx0" brushRef="#br0" timeOffset="1986.744">7012 3196 6809 0,'0'0'9082'0,"0"0"-7274"0,0 0-551 15,0 0-889-15,0 14-368 0,0-1-224 16,7 5 208-16,-7 8-160 15,0 6-857-15,-7 9-903 16,-10-6-1081 0,2-14-3816-16</inkml:trace>
  <inkml:trace contextRef="#ctx0" brushRef="#br0" timeOffset="2624.4718">7442 2660 9329 0,'0'0'4537'15,"0"0"-2248"1,0 0-481-16,0 0-767 0,0 0-145 31,0 0-472-31,0 0-280 0,0 0-144 0,87-62-72 0,-55 62 64 16,-8 0-200-16,0 0-384 15,-7 5-224 1,-10 18-369-16,-7 2-39 16,0 10 224-16,-16 0 624 15,1 6 200-15,-17-3 112 0,8-3 16 16,0-3 48-16,16-10 0 16,-1-3 8-16,1-6 0 0,8-4 40 31,0-6 112-31,0 1 32 15,0-4 376-15,0 0 80 32,0 3-112-32,17 0 328 0,6 0-248 15,1 3-368-15,7 8-176 16,3-2-72-16,-12 10-88 0,2 3-528 0,1 7-304 16,-25 4-592-16,0-2 456 15,-15-2 599 1,-19-3 337-16,-12-4 120 0,-10-6 64 0,7-10 481 15,10 1 199-15,8-10 96 16,7 0-208-16,7 0-256 16,17-16-376-1,7 0-1568-15,17-7-6434 16</inkml:trace>
  <inkml:trace contextRef="#ctx0" brushRef="#br0" timeOffset="2836.6897">8039 3064 13098 0,'0'0'1801'0,"0"0"-633"0,0 0-968 31,0 0-200-31,0 0-80 16,0 0-40-16,0 0-136 15,17 111-552-15,-58-67-593 0,2-9-887 16,0-7-3417-16</inkml:trace>
  <inkml:trace contextRef="#ctx0" brushRef="#br0" timeOffset="3379.0839">8653 2543 9754 0,'0'0'2856'0,"0"0"-103"31,0 0-817-31,0 0-856 0,0 0-431 16,0 0-425-16,-39-29-224 15,7 48-232-15,-1 17-16 16,1 11 240-16,-7 10-8 0,7 16 8 15,8 3 0-15,7 3 0 16,2 1 8-16,15-4 0 0,0-6 0 31,0-6-145-31,15-17-343 16,2-9-184-16,15-15 72 0,7-14-280 16,2-9-96-16,-2-15-345 15,2-24 465-15,-10-5 296 0,-16-10 176 16,-5 3 384-16,-10 3 1104 15,-10 7 193 1,-12 6-593-16,-12 13 136 16,-5 6-464-16,8 13-376 0,-1 3-24 15,0 12-1816-15,16 2-3290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5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08475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1-02-05T05:08:08.412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Group>
    <inkml:annotationXML>
      <emma:emma xmlns:emma="http://www.w3.org/2003/04/emma" version="1.0">
        <emma:interpretation id="{219D6C71-CB6E-44F4-9BB1-444073C62B5B}" emma:medium="tactile" emma:mode="ink">
          <msink:context xmlns:msink="http://schemas.microsoft.com/ink/2010/main" type="inkDrawing" rotatedBoundingBox="4793,7281 5728,6412 6114,6827 5179,7696" semanticType="callout" shapeName="Other"/>
        </emma:interpretation>
      </emma:emma>
    </inkml:annotationXML>
    <inkml:trace contextRef="#ctx0" brushRef="#br0">0 622 0,'26'0'172,"26"0"-141,-26 0-31,0 26 16,-26 0-16,26-1 0,0 1 15,-26 0-15,0 0 0,26-26 0,-26 52 16,26-26-16,0-26 0,-26 26 16,25 0-16,-25 0 15,26 0-15,-26 0 32,0-1-32,26-25 78,0 0 0,26 0-63,-52-25-15,26 25 16,0-26-16,-26 0 0,26 0 16,0 0-16,0 0 0,-26 0 15,26 26-15,-26-26 0,0 0 0,25 26 16,-25-26-16,26 0 0,0 26 0,-26-26 16,0 1-16,26-1 0,-26 0 15,26 26-15,-26-26 0,26 26 16,-26-26-16,26 0 15,-26 0 1,26 26 0,-26-26-16,0 0 31,26 26 31,-26-26-62,0 0 47,26 26 0,-26-26-47,26 26 31,-26-26 1,26 26-17,-26-25-15,0-1 16,25 26-16,-25-26 16,26 0 15,0 26-31,-26-26 31,0 0-31,26 26 16,-26-26 15,26 26-15,-26-26-16,26 26 46,-26-26-46,0 0 16,26 26 0,-26-26-16,0 0 31,26 26-31,-26-25 47,26-1-47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2-05T09:04:42.21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8915 11509 13754 0,'0'0'3777'0,"0"0"-3041"0,0 0-512 15,0 0-216-15,-63 140 241 16,39-70-81-16,1 9 48 15,7 1-88-15,16-11 64 0,0-12-16 32,7-15-24-32,17-10-16 0,15-17 40 15,17-11 64-15,9-4 40 0,15-10-280 16,-2-18-768-16,2-17-1761 16,-24 7-2448-16,-15 9-1832 15</inkml:trace>
  <inkml:trace contextRef="#ctx0" brushRef="#br0" timeOffset="141.286">9172 11871 3872 0,'0'0'5594'0,"0"0"-3650"0,0 0 528 0,0 0-471 0,0 0-609 0,0 0-1056 16,0 0-336 0,31-86-1456-16,-16 55-985 15,-5 2-4760-15</inkml:trace>
  <inkml:trace contextRef="#ctx0" brushRef="#br0" timeOffset="289.5452">8915 11487 15547 0,'0'0'2648'16,"0"0"-975"-16,0 0-1601 15,0 0-72-15,136-7-1104 31,-64 7-1737-31,-8 0-3376 0</inkml:trace>
  <inkml:trace contextRef="#ctx0" brushRef="#br0" timeOffset="1089.9448">9538 11709 10018 0,'0'0'2000'0,"0"0"-816"15,0 0-464-15,0 0-295 16,0 0 511-16,0 0 432 0,0 0 144 16,0 0-231-16,8 0-153 15,-8-6-616-15,0 2-272 0,-17 4-128 16,10 0-112-16,-18 4-104 31,1 18-32-31,0 10 80 0,9 9-8 16,-2 4 16-16,10-1 40 15,7-6 8-15,0-6-128 0,17-7 32 16,5-13-96-16,2-8 72 16,0-4 120-16,8-9 0 31,-8-16 96-31,0-7 64 0,1-1-152 15,-11 1 256-15,3 11 224 16,-17 5-72-16,8 6-24 0,-8 10-272 16,0 0-120-16,0 23-352 0,0 14 288 15,0 15 64-15,0 10 8 16,0 5-8-16,9 0 8 16,-9-6 0-1,7-4 40-15,1-10 24 16,-1-12-72-16,3-16-8 0,4-16-64 15,-4-3 72-15,12-18 216 0,12-24-216 32,-3-15-64-17,8-10-296-15,-7 4-104 0,0-1 328 0,-8 16 128 16,-17 11 16-16,2 11-8 16,-1 13 56-16,-1 7-56 15,-7 6 0-15,0 0-336 0,10 19-160 31,-3 7 304-31,1-1-32 0,8 0-240 16,-1-3-240-16,2-9 55 16,-2-6 73-16,9-7 160 15,0-3 192-15,0-17 104 0,1-9 120 16,-1 1 256-16,-9-1 640 16,-6 7 225-16,-2 6-129 0,-7 8-120 31,0 8-416-31,0 0-456 15,0 0-144-15,8 15-48 16,-8 7 184-16,7 4 0 0,3-1-232 16,-3-3-608-16,8-9-1145 0,2-10-2304 15,-1-3-3672-15</inkml:trace>
  <inkml:trace contextRef="#ctx0" brushRef="#br0" timeOffset="1208.2202">10342 11525 13482 0,'0'0'3913'16,"0"0"-3169"-16,0 0-744 16,0 0-4841-16,0 0-3528 15</inkml:trace>
  <inkml:trace contextRef="#ctx0" brushRef="#br0" timeOffset="1596.1206">10517 11823 13066 0,'0'0'5545'0,"0"0"-4824"0,0 0-377 15,0 0-296-15,9 105 16 32,-1-57 16-32,-1 2-72 0,2 4 48 15,-9 1-56-15,0-5-360 16,0-2-889-16,0-14-847 15,-9-8-465-15,2-16-1471 0,-1-10 2007 16,8-29 2025-16,0-22 392 16,0-12 1553-16,0-13 7 0,0-4 257 15,0-2 343 1,8 9-752-16,8 3-583 16,7 16-665-16,10 7-272 15,-10 12-200-15,10 18-80 0,-1 11-224 16,-17 6-264-1,9 23-416-15,-24 18 111 0,0 10 377 16,0 3 264 0,-24 0 136-16,-8-4-32 0,8-6-288 31,9-15-984-31,6-10-889 0,9-13-2744 0</inkml:trace>
  <inkml:trace contextRef="#ctx0" brushRef="#br0" timeOffset="2648.7891">10893 11687 13218 0,'0'0'4353'0,"0"0"-2576"16,0 0-777-16,0 0-1000 31,0 0-72-31,0 0 72 0,0 86-8 16,7-45 8-16,-7-3 96 15,0-6-88-15,8-10 64 16,-8-9-64-16,9-10 40 0,-2-3 32 15,8-13 136-15,9-16-96 16,-7-5-40-16,7 2 32 0,1-3-64 16,-11 13-48-1,-6 6 8-15,1 7 0 16,-1 5-8-16,-8 4-48 16,7 0-200-16,2 9-16 15,-1 14 48-15,-1 6-24 0,10-1-272 16,-10-2 64-16,10-8-65 15,-2-5 81-15,9-9 96 16,-9-4 104-16,19-7 16 16,-20-12 152-16,11-7 64 15,-9 1 360-15,-8 0 528 0,-1 6 97 16,1 6-57-16,-8 4-376 16,9 6-376-1,-2-1-176-15,10 4-24 16,-2 0-80-16,9 0 88 15,0 0-360-15,8 0-56 16,0 0 136-16,-1 0-40 0,-6-9-104 16,6-14 72-16,-14-5 159 0,-2-1 209 31,-6 1 49-31,-9 6 447 16,0 5 168-16,0 5-96 15,-9 9-184-15,-6 3-384 0,7 0-112 16,-8 25 24-16,-1 4 8 15,10 9-64-15,7 0-152 0,0 0-192 32,7-9-144-32,26-4-169 0,-10-10-255 15,10-11 40-15,-1-4 112 16,-10-6 400-16,2-17 504 0,-7 1 56 16,-2 0 1080-16,-6 6 584 15,-9 10-215-15,0-1-473 16,0 7-960-1,8 0-72-15,-8 13-368 16,7 6 304 0,10 7 56-16,-2-7-288 0,9 2-208 0,8-1-49 0,-8-11 121 31,7-2-800-31,3-7-152 16,-12 0 80-16,2 0 415 15,-7-4 649-15,-2-2 240 0,-15 3 8 16,9 0 576-16,-1-3-136 0,9 2-239 15,-10 1-209-15,17-4-88 32,-9 2-289-32,9-5-247 15,8-9 120-15,-8-6 120 0,8-7 208 16,-8-10 176-16,0-8 632 16,0-11 360-16,-9-11 281 0,2-10 23 15,-10-5-152-15,-7 1-184 31,8 13 329-31,-8 16-33 16,0 19-472-16,0 19-152 0,0 13-288 16,0 6-344-16,0 25-344 15,0 26 280-15,0 22 64 0,0 9 112 0,0 14-112 16,9-1-224-16,6-6-432 16,9 6-872-1,0-22-1433 1,-7-25-3264-16</inkml:trace>
  <inkml:trace contextRef="#ctx0" brushRef="#br0" timeOffset="2807.3593">12175 11396 16915 0,'0'0'3137'0,"0"0"-1201"0,0 0-984 15,0 0-544-15,0 0-408 16,184-27-48-16,-34-5-584 0,-21 7-1920 31,-10-9-7554-31</inkml:trace>
  <inkml:trace contextRef="#ctx0" brushRef="#br0" timeOffset="3661.1574">16247 11404 12642 0,'0'0'2697'0,"0"0"-921"0,0 0-1144 15,0 0-544-15,0 0-80 32,-15 131 80-32,-2-77 16 15,1 6-96-15,8-6 80 0,-7-7-80 16,6-15 40-16,2-13-40 16,7-12 0-16,0-7 168 0,0-29 985 15,16-18-601-15,-1-20-440 31,17-26-48-31,-1 1-64 0,18-3 88 16,-10 0-88-16,-6 25-8 16,-1-3 8-16,-8 22 320 0,-2 16 136 15,-12 20-152-15,-10 15-240 32,7 0-72-32,-7 41-288 15,8 19 288-15,-8 16 0 0,9 13-16 16,6 3-688-16,-15 19-912 15,0-22-2545-15,0-22-3041 0</inkml:trace>
  <inkml:trace contextRef="#ctx0" brushRef="#br0" timeOffset="4178.1063">16254 11582 10426 0,'0'0'5545'15,"0"0"-4641"-15,0 0 112 16,0 0-1016-16,121-79-40 0,-57 66-760 15,-1 3-160 1,0 10 128-16,-7 0 312 16,-15 0 344-16,-2 0 88 0,-15 13 72 15,-7 3 16-15,-10 3 112 16,1 3 344-16,-8 7 224 16,0 3 56-16,0 6-288 0,0 0-184 31,0-6-16-31,7-1-168 0,-7-8 40 15,0-7-120-15,9-11 88 16,6-5 24-16,2 0 272 16,7-18-8-16,15-11-111 0,10-3-161 15,-10 4-104-15,2 2-184 32,-2 8 168-32,-15 8 8 0,0 3 8 15,-9 7-145-15,2 0-15 16,0 17 40-16,-10 8 24 15,17 10 96-15,-9-1-16 0,2 2-376 16,7-5-576-16,-2-12-144 16,2-9 144-1,-7-10 87-15,7 0 425 0,-9-19-128 16,-5-13-320-16,4-3 112 16,-14-3-16-16,0 7 680 15,0 8 128-15,0 7 832 0,0 7-88 16,0 9-616-1,-7 0-128-15,0 13-1192 16,-10 5-1681-16</inkml:trace>
  <inkml:trace contextRef="#ctx0" brushRef="#br0" timeOffset="4315.8217">17419 11448 7241 0,'0'0'1936'0,"0"0"-1936"0,0 0-4328 16</inkml:trace>
  <inkml:trace contextRef="#ctx0" brushRef="#br0" timeOffset="4810.144">17562 11719 10922 0,'0'0'3897'16,"0"0"-2729"0,0 0 400-16,0 0-936 0,-24 117-79 15,24-75-161-15,0-5-200 16,0-2-72-16,0-9-16 16,0-11-96-16,0-5-8 0,0-10 144 15,0 0 176 1,17-16 848-1,5-15-656-15,12-8-408 0,5-9-88 0,0 4-16 16,-8 6-136-16,3 10 80 16,-12 8 56-16,-12 8-8 15,-3 12-40-15,0 0-104 0,-7 7-192 32,10 18 232-32,-3 10 48 15,1 3 64-15,-1 3 0 0,10-6 120 16,0-4-120-16,5-8-272 15,2-10-104-15,0-10-32 0,8-3 144 16,-1-12-216-16,3-15 72 31,-12-4 159-31,2-1 241 0,1 4 8 16,-18 8 625-16,2 8 87 16,-9 6-56-1,0 6-408-15,8 0-248 0,-1 6-368 0,3 19 80 16,4 3-336-16,26 11-1121 31,-7-10-2264-31,6-10-2200 0</inkml:trace>
  <inkml:trace contextRef="#ctx0" brushRef="#br0" timeOffset="4973.9482">18399 11798 13018 0,'0'0'2249'16,"0"0"15"-16,0 0-1256 0,0 0-783 0,0 0-225 15,0 0-137 1,-96 108-663-16,96-73-736 0,7-7-448 16,27-6-337-1,-3-9-512-15,1-13-2368 16</inkml:trace>
  <inkml:trace contextRef="#ctx0" brushRef="#br0" timeOffset="5112.1926">18470 11912 8977 0,'0'0'2713'16,"0"0"400"-16,0 0-825 0,0 0-1008 0,0 0-639 31,0 0-641-31,0 0-473 16,-7-13 313-16,7 36 32 0,24 5-336 15,0-9-808-15,15-3-472 16,10-16-705-16,-3 0-1848 16,-14-6-1592-16</inkml:trace>
  <inkml:trace contextRef="#ctx0" brushRef="#br0" timeOffset="5266.5341">18766 11792 7393 0,'0'0'3009'15,"22"-143"-609"-15,-12 58-583 16,4-11 39-16,-4 29 104 0,-3 10-439 0,1 19-257 16,-8 25-504-16,0 13-760 15,0 26-200-15,0 51 16 16,-8 30 72 0,8 33 40-16,39 2-624 15,2-43-1016-15,-2-39-3634 16</inkml:trace>
  <inkml:trace contextRef="#ctx0" brushRef="#br0" timeOffset="6099.4589">8772 11046 11986 0,'0'0'2625'0,"0"0"-1313"16,0 0-624-1,0 0-616-15,0 0 0 16,0 0 192-16,-56 133 16 16,34-44 168-16,-19 39 0 0,-8 33 273 15,3 17-241-15,5-10-176 16,2-22-72-16,15-41-80 15,7-29-96-15,17-19 8 16,-7-12-56 0,7 2-8-16,0-3-200 0,0-12-1032 15,16-32-1105-15,-1-9-440 0,2-26-2808 16</inkml:trace>
  <inkml:trace contextRef="#ctx0" brushRef="#br0" timeOffset="7211.9476">8638 11283 9914 0,'0'0'2968'32,"0"0"-943"-32,0 0-257 15,0 0-992-15,0 0-104 0,151-91 121 31,-88 71-209-31,17-2-152 16,31-3-136-16,33-7-96 0,31 0-8 16,24 1-64-16,9 5-16 0,-1 7-64 15,-23 13-40 1,-17 0 48-16,-9 2-48 0,-22 4-8 0,-24 0 0 16,-25 0 0-16,-14 0 16 15,-3 7-8-15,3-1 0 16,14 4 0-16,8-1-8 15,-7 1 0 1,-8-1 0-16,-8 1 8 0,-16-4-8 16,-8-3 16-16,-16 4-16 0,-8-7 8 15,-1 0 48 1,1 0-56-16,0 0-8 16,0 0 8-16,0 0 0 15,1 0 0-15,-3 0 16 16,-5 0-16-16,7 0 8 0,-9 0-8 31,9 0 0-31,-7 3 0 16,-3 0 0-16,3 0 0 15,-9 0-48-15,8 4-40 0,-8-1 88 16,9 3-8-16,-10 1 0 16,17-1 0-16,-9-2 8 0,2 2 64 15,14-2-16-15,-6-1 8 16,-1 1-56-16,0 2 0 15,-9 1-8-15,2 5-64 0,-10 5 24 32,1 2-48-32,1 3 88 0,-2 7 0 15,1-1 0-15,-8 7 8 16,7 7 0-16,2 6 8 0,-1 6 0 16,-1 3 0-1,-7 7-8 1,10 0 8-16,-3 3 0 0,-7-1-8 15,8 1 8-15,-8-6-8 0,0-1 56 16,0-3-56-16,0-5-16 16,0-5 16-16,0-2 8 0,0-7-8 31,0-3 8-31,0-9 0 16,0-4 0-16,0-5-8 0,0-8 0 15,-8 1-8-15,8-7-48 16,-7 4 48-16,-3-4-40 0,-5 0 48 15,-9-2 8-15,0 3 0 32,-15-7 96-32,-9 2 0 0,-16-2-96 15,-8 0 160-15,-32 0-152 16,-30 0 112-16,-34 0 120 16,-8-2-176-16,1-5 112 0,17 3-40 15,22 1 56-15,0 0-80 31,0 0 0-31,0 3 0 0,0-3-64 16,-7 3 40-16,9 0-80 16,-11-4 32-16,19 4 0 0,14-6-40 0,25 6 64 15,23-6-72-15,-1-1 8 16,9 4 40 0,-7-4-40-1,-8-1-8-15,6 1 8 0,10 1 8 16,8-1-8-16,-1 7-8 0,-1-4-112 15,1 4-200-15,9 0-208 16,15 0-400-16,-1 0-592 0,11 0-1401 31,14 0-3424-31</inkml:trace>
  <inkml:trace contextRef="#ctx0" brushRef="#br0" timeOffset="8196.186">15880 10969 11122 0,'0'0'2496'15,"0"0"-279"-15,0 0-809 16,-16-3-1080-16,8 29-320 16,-7 12-8-16,-1 19 176 0,8 28 168 15,-16 30 216-15,0 24-63 32,9 14-113-32,-2-10-136 0,0-32-96 15,10-38-48-15,0-19-32 16,7-20-56-16,0 2-16 15,0-5 0-15,0-8-632 0,0-27-1169 16,7-24 201-16,0-20-3489 0</inkml:trace>
  <inkml:trace contextRef="#ctx0" brushRef="#br0" timeOffset="8982.5175">15873 10979 6785 0,'0'0'5985'0,"0"0"-4761"0,0 0-327 0,0 0-473 16,158-51-48-16,-78 41 304 15,8 0 56-15,33-2-48 16,12-1-272-16,35-5-96 0,-16-5-39 16,-32 7-65-16,-40 7-88 15,-17-1 64 1,9-3-144-16,16 1 56 15,7-1 40-15,9 4-48 16,15 2-96-16,-7 4 8 16,-1 3 40-16,-7 0-48 0,-16 0 8 15,7 0 0-15,-8 10 0 0,1-4 88 32,23 7 216-32,25 2-168 15,24 8-16-15,7 2-48 16,-23-2 56-16,-49-5-136 0,-30-5-8 15,-19-3 8-15,3-1 0 32,-1 4 0-32,-2-4 8 0,-12-2-8 0,-12-4 8 15,-5-3 64-15,-10 0 232 16,10 0 48-16,-17 0-104 16,8 0-104-16,-8 0-64 0,0 0-80 15,0 0 0 1,0 7-56-1,0-1-80-15,0 3-8 0,0 7 136 16,0 6 8-16,7 10 8 0,2 7 40 16,-1 8 0-16,-1 7-48 15,3 9 8-15,-10 10 0 0,0 23-8 16,0 21 0-16,-17 23 0 16,0 6 0-1,2-28 0-15,-2-30 0 16,10-30 0-16,0-8 0 15,-3 7 0-15,3 4 0 0,-1 5 16 16,1-12-8-16,-2-6-8 16,1-10 0-16,1-10-48 0,-3-5-16 31,-4-7-40-31,-3-7 96 16,-15-2-112-16,-7-7 120 15,-26 0 88-15,-37-10 64 0,-73-25-152 16,-80-12 8-16,-48-7 80 31,-49-3-88-31,2 5-8 0,23 8 8 16,24 6 0-16,40 0 16 0,72 3-16 15,64 9-48-15,47-14-512 16,41 11-1536-16,15-3-3882 0</inkml:trace>
  <inkml:trace contextRef="#ctx0" brushRef="#br0" timeOffset="39028.2062">12534 7978 9434 0,'0'0'2120'0,"0"0"-968"0,0 0 1241 16,7-117-601-16,-7 88-408 16,9 4-343-16,-9 10-89 0,0 1-152 31,0 5-256-31,0 9-216 15,0 0-328-15,0 13-232 16,0 18-16-16,0 20 248 0,-9 16 8 16,2 15 40-16,-8 7 16 0,5 6-56 15,3-2 0-15,7 2-8 16,-7-9-40 0,-3-7-448-1,10-15-368-15,0-24-272 0,0-17-857 16,0-46-479-16,0-17 767 0,0-24-10761 15</inkml:trace>
  <inkml:trace contextRef="#ctx0" brushRef="#br0" timeOffset="40040.5908">12565 7708 936 0,'0'0'9890'0,"0"0"-8090"15,0 0-63-15,0 0-481 0,0 0-752 31,112-91-152-31,-56 87-48 16,31 1 120-16,41 3-120 16,40 0-56-16,38 0 16 0,10 7-144 15,15 8 176-15,-8 1-72 16,8 3-143-16,0 0-65 16,1 1-16-1,-11-5-16-15,-12 0-129 16,-18-1-39-16,-16-5 136 15,-7-5-48-15,-49-4 96 0,-15 0 8 16,-41 0-8-16,1 0 16 16,1 0 32-16,-2 0 160 0,0 0 25 0,-14-4 175 15,-10 4 72 1,-15-3 8 0,-7 3-224-16,5 0-120 15,-5 0-72-15,-10 0-16 0,10 0-40 16,-2 3 32-16,-6 7-48 15,-2-7 0-15,-7 10-56 0,8-3 48 0,1 2 8 32,-9 5 8-32,8 1 56 15,-1 4-8-15,-7 3-8 16,0 7-32-16,7 3-8 0,-7 4 72 16,0 5-32-16,0 7-40 15,0 2 0 1,0 8 56-16,0 2-64 15,0 8 8-15,10 1 0 16,-10 5 0-16,7 2 40 0,-7 0-48 16,0-3 0-16,0-12 8 15,0-4-8-15,0-9 0 0,0-13-8 32,0-6-88-32,-7-6-104 15,7-8-104-15,-17-6 120 16,2-5 112-16,-18-3 72 0,-6-4 80 15,-17 0-8-15,-15 0-24 16,-1-7 0-16,-40-5-40 0,-24-8 8 31,-39 1-8-31,-24 0 0 0,-7 3-8 16,5 7 0-16,11 3 8 16,-9 2 0-16,7 1 0 15,8 0-8-15,9 0-8 0,8 3 0 16,16-6-40-16,8 3 40 15,-2-1 8 1,1-2-8-16,33 0 0 0,23-1-88 16,18 1 40-16,14 0-32 15,-9-4 88-15,2-3-16 0,-1-3 16 32,16 4 0-32,9-1 0 0,7 1 8 15,15 2 8-15,10 0 32 16,0 4 40-16,7 0 32 15,-10 2 16-15,10 1-56 0,0 0-32 16,0-3 0-16,0 0-40 16,0 2 0-16,0-3 0 0,10-5-8 15,-3-4 8-15,-7 0 0 32,0-9 64-32,0-4-64 15,0 1 0-15,0-1 48 0,-7 4-56 16,-10-1-88-16,0 8-752 15,2 2-1849-15,8 6-3856 0</inkml:trace>
  <inkml:trace contextRef="#ctx0" brushRef="#br0" timeOffset="40697.2835">14215 8074 12394 0,'0'0'2121'0,"0"0"143"15,0 0-47-15,0 0-1017 16,0 0-592-16,0-32-608 16,15 32 0-16,2 22-8 0,7 10 0 15,8 12 8-15,7 13 0 16,2 7 8 0,-2 9 8-16,9 7-8 15,-9-1 0-15,-7 0-8 16,1-6 0-16,-10-6-736 0,-6-13-665 15,-1-13-879-15,-16-19-473 32,0-15-1487-32,0-7-4890 0</inkml:trace>
  <inkml:trace contextRef="#ctx0" brushRef="#br0" timeOffset="40925.61">14725 8201 11802 0,'0'0'2529'16,"0"0"143"-16,0 0-623 0,0 0-1113 16,0 0-296-16,0 0-88 0,8-99-552 15,-40 105-168-15,-31 36-96 16,-41 22 264-16,-47 30 8 16,8 2 56-16,22-13-8 15,43-17-56 1,37-9 0-16,-6 7-464 0,30 12-1008 15,10-12-2657-15,7-27-6442 0</inkml:trace>
  <inkml:trace contextRef="#ctx0" brushRef="#br0" timeOffset="43246.6656">16820 7667 14779 0,'0'0'2568'16,"0"0"-1063"-16,0 0 159 0,121-95-1128 15,-58 70-392-15,41 6-96 0,-1 3-48 16,1 6 0 0,-9 10-248-16,-15 0-624 15,-8 0-432-15,-16 0-929 16,-32 10-440-16,-24 9-383 16,-24-7 623-16,-17 1-471 0</inkml:trace>
  <inkml:trace contextRef="#ctx0" brushRef="#br0" timeOffset="43597.9178">17203 7404 3328 0,'0'0'8178'0,"0"0"-5826"0,0 0 657 16,0-118-1032-16,0 90-561 31,-7 5-320-31,7 8-392 15,0 8-312-15,0 4-272 0,-17 3-120 16,2 10-240-16,-26 15 136 0,-5 10 96 16,-19 13 8-16,1-1 0 15,1 4 0-15,7-3-8 16,0-7 0 0,25-3-184-16,7-9-16 15,7-10 16-15,9-10 32 0,8-2 24 16,0-7 136-16,17 0 56 15,15 0 16-15,-1-7 32 0,25 1-104 0,0-3-448 16,7 9-896-16,32 0-929 31,-5 15-1664-31,-20 4-1848 16</inkml:trace>
  <inkml:trace contextRef="#ctx0" brushRef="#br0" timeOffset="43985.0081">17992 7686 14107 0,'0'0'2040'31,"0"0"-16"-31,0 0-991 16,0 0-1033-16,0 0-529 0,0 0 257 15,0 0 56-15,48 26-136 16,-33-19 128-16,-5-7 216 0,4 0 8 0,-4-7 96 16,-3-12-96 15,1-10 0-31,-8-3-72 0,0 7 72 16,-25-4 0-16,1 7 72 0,2 9 64 15,-12 10-120-15,3 3-16 16,-1 0-8-16,8 25 0 0,0 17-48 0,9-1 56 31,15 13 8-31,0 0 0 16,7-3-8-16,25-4 0 15,9-8-1104-15,39-7-576 0,-17-17-1281 16,0-12-5729-16</inkml:trace>
  <inkml:trace contextRef="#ctx0" brushRef="#br0" timeOffset="44381.9678">18344 7556 10058 0,'0'0'2040'0,"0"0"425"0,-10-117-945 0,10 95-616 0,0 6 112 15,0 12-504-15,0 4-512 32,-7 0-464-32,7 10 192 15,0 7 168-15,-8-2 96 0,8 0 8 16,0-5 96-16,0-3 144 15,0-4 64-15,0-3 225 0,0 0 111 16,0 0-24-16,0 0-24 16,0 0-128-1,0 0-48-15,0 0-40 16,0 0 40-16,0 0-96 0,0 0-32 16,0 0-24-16,0 0-160 15,0 0 33-15,0 0-81 0,0 0-56 16,0 0-8-1,0 0-64-15,0 0 72 16,0 0 0-16,0 0 0 16,0 0 0-16,0 0 8 0,0 0-8 15,0 0-16-15,0 0-257 16,0 0-527-16,0 0-1024 0,0 6-3145 31,0 0-2145-31</inkml:trace>
  <inkml:trace contextRef="#ctx0" brushRef="#br0" timeOffset="44805.5843">18104 7550 10626 0,'0'0'2664'0,"0"0"297"15,0 0-777-15,0 0-1287 0,0 0-617 16,-8-16-280-16,1 32-288 16,7 12 240-16,-10 14 48 15,10 9 72-15,0 14-16 16,0 12 16-16,0 3-24 31,0 9 32-31,0 0-64 16,10-1 24-16,-10 2-40 15,0-8-48-15,0-9-48 0,0-13-48 16,-24-9 72-16,-1-19 16 16,-16-10 48-16,2-12 8 0,0-10 48 15,-2 0 0-15,2-19 160 0,15-7 16 16,7-2-72-16,10-1-152 15,7-6-288-15,39-12-993 16,9 2-1495-16,8 1-3233 0</inkml:trace>
  <inkml:trace contextRef="#ctx0" brushRef="#br0" timeOffset="45404.3605">18390 7696 7313 0,'0'0'6065'15,"0"0"-5072"-15,0 0-537 0,0 0-448 16,0 0 40-16,0 0 48 16,0 0-24-16,0 0 56 15,65 73-80 1,-42-73 0-16,-7 0 64 0,9-16-8 15,-1-12-104-15,-17-1 0 0,1-3 8 16,1 0 232-16,-9 1 352 16,0 5 272-16,-9 4-144 15,-6 5 129 1,-2 9-353-16,-7 8-280 16,0 0-216-16,1 15-40 15,-10 20 24-15,10 11-24 0,7 4 40 16,-1 10 88-16,17 1-32 15,0-2-48-15,9-5-8 16,15-9-40 0,8-16-648-16,7-10-425 15,10-19-415-15,-1 0-440 0,-2-35-209 16,3-16 465-16,-18-19 848 16,1-22 719-16,-15 0 145 15,-2-4 593-15,-15 5 455 0,0 18 1248 16,0 3 889-16,-8 16-832 31,1 16-561-31,-3 12-888 0,3 14-224 0,0 12-664 16,-1 9-16-16,-9 26-232 15,10 19 184-15,-10 15 48 16,10 15 0-16,7 0 72 31,0 6-8-31,0-8-64 0,24 2-240 16,8-5-840-16,-1-19-1321 0,1-22-2528 15</inkml:trace>
  <inkml:trace contextRef="#ctx0" brushRef="#br0" timeOffset="45576.584">18589 7664 14243 0,'0'0'2976'15,"0"0"-167"-15,0 0-1657 16,0 0-1152-16,0 0-24 0,160-3-1120 31,-72 3-1577-31,8 0-4584 0</inkml:trace>
  <inkml:trace contextRef="#ctx0" brushRef="#br0" timeOffset="45965.93">19227 7258 12466 0,'0'0'2617'0,"0"0"479"0,0 0-2207 16,0 0-705 0,0 0-184-16,0 0-112 15,0 0 112-15,0 101 72 0,8-43 72 16,1 8-40-16,-1 7-8 15,-8 3-80 1,0-2 48-16,0-5-16 16,0-5 64-16,0-14-64 0,7-14-48 15,-7-18-8-15,7-11-80 16,10-7 88-16,0-23 440 16,5-27-128-16,12-17-216 0,-3-12 32 15,1-7-16-15,0 4-16 16,-8 2 280-1,-9 14 176-15,1 12-240 16,-8 9-184-16,1 16-128 16,6 7-528-16,9 22-1152 0,-9 0-3489 15,9 10-2529-15</inkml:trace>
  <inkml:trace contextRef="#ctx0" brushRef="#br0" timeOffset="46363.8761">19705 7753 10058 0,'0'0'2928'0,"0"0"-15"15,0 0-977 1,0 0-343-16,0 0-713 16,0 0-544-16,-104-101-336 15,80 103-104-15,-8 27 96 0,1 0 0 16,7 6 8-16,16 3 48 0,8-6-48 15,0 0-192 1,0-14-144-16,32-5-88 16,-1-13 152-1,1 0 176-15,2-19-8 0,-3-10 104 16,1-2 248-16,-17 2 304 0,1 4 184 16,-8 6-96-16,1 6-136 15,-1 6-216 1,-8 7-288-16,7 0-200 15,1 7-216-15,1 14 256 16,6 6-32-16,9 2-400 0,-7-8-144 16,7 2-681-16,7-14-623 15,16-9-729-15,-6-16-1968 0,-2-6-2728 16</inkml:trace>
  <inkml:trace contextRef="#ctx0" brushRef="#br0" timeOffset="46531.439">20089 7617 4825 0,'0'0'1640'16,"31"-121"8"-16,-16 45 57 0,-5-4-257 15,-10 7 1585-15,7 16-313 16,-7 10-319-16,0 18-1145 0,0 13-440 31,0 13-472-31,0 3-344 0,-7 38-504 16,-10 16 376-16,9 16 128 16,-8 16 8-16,8 5 40 0,8-2-48 15,0-3-392-15,8-9-456 16,33-11-849-16,-10-14-1215 0,1-27-2081 0</inkml:trace>
  <inkml:trace contextRef="#ctx0" brushRef="#br0" timeOffset="47006.4">20358 7585 9762 0,'0'0'2208'0,"0"0"625"16,0 0-1233-16,0 0-1536 0,0 0-64 31,0 0-120-31,0 0 72 15,0 0-8-15,17 127-504 0,-2-92-504 16,9-10-401-16,8-9-567 16,9-16-921-16,-17 0-2288 0,-2-13 2314 15,-22 1 2927-15,0-4 7040 32,0 0-3815-32,0 0-185 15,0 3-759-15,0 7-737 0,0 3-672 16,0 3-872-16,0 0-136 15,0 19-88-15,10 5 208 0,-3 3-32 32,17-2-248-32,-9-3-136 15,9-6-248-15,1-10-128 0,6-6 264 16,-7 0 232-16,1-25 312 0,6-10 24 16,-7-12 456-16,-7-7 128 15,-2-4 0-15,2 1-152 16,-17 7 280-1,0 8 360 1,0 14 105 0,0 16-457-16,0 8-480 15,-24 4-264-15,-1 21-168 0,1 18 112 0,9 12 56 16,-1 6-8-16,16 7-160 16,7-4-696-16,41 0-737 0,1-15-655 15,-3-17-2433-15</inkml:trace>
  <inkml:trace contextRef="#ctx0" brushRef="#br0" timeOffset="47347.8705">21244 7480 5921 0,'0'0'5001'0,"0"0"-2409"15,0 0-295-15,0 0-241 0,0 0-551 0,0 0-401 16,0 0-616-16,0 0-488 16,-17 13-72-16,-7 9 72 15,-8 10 176 1,-7 6-104-16,8 6-16 0,-10 1-40 15,17 0 40-15,-1-1-56 16,11-12-368-16,14-3-800 0,7-27-1385 16,17-2-1920-16,8-2-5753 15</inkml:trace>
  <inkml:trace contextRef="#ctx0" brushRef="#br0" timeOffset="47626.4626">21300 7350 3344 0,'0'0'9514'15,"0"0"-6529"-15,0 0-433 32,0 0-831-32,0 0-1089 0,0 0-632 15,0 0-264-15,0 0 264 16,39 54 8-16,-22-10 104 0,7 4-56 16,7 6 32-16,-8-3-88 15,1 2 64-15,8-1 32 16,-8-5-40-16,0-5-8 0,-17-11-16 31,3-8-32-31,-10-14-176 16,-17-6 104-16,-31-3 72 0,-23 0 112 0,-33-12-112 15,1-1 0-15,-42 1-144 16,43 1-1768 0,22 5-3922-1</inkml:trace>
  <inkml:trace contextRef="#ctx0" brushRef="#br0" timeOffset="48834.65">14271 9010 10786 0,'0'0'3913'0,"0"0"-2049"16,0 0-216-16,0 0-1111 0,0 0-537 15,0 0-41-15,-24 0-23 16,-8 16 64-16,1 9 72 0,-18 4 25 16,1 3 71-16,-8 6-72 31,0 0-24-31,10 3-24 0,5 1-40 15,2-7 48-15,22-1-16 16,10-8-32-16,-1-7-16 0,8-3 8 16,0-7-8-16,0-2 8 15,24-7 48-15,-1 0 64 32,18 0-40-32,7 0-72 0,6 0 8 15,2 3-8-15,16 6-120 16,1 1-248-16,-2 2-273 0,9 5-119 15,-10-2-320-15,3 1-168 16,-10-3-97-16,-7 0 393 16,-15-7 168-1,-2-6 368-15,-15 0 232 0,0 0 184 16,-16-19 296-16,-1-15 144 16,-7-15-40-16,0-11 392 0,-22-10-71 15,-2-3-217-15,-17-3 1032 16,-6 6-104-1,-9 7-375-15,8 9-497 16,0 9-336-16,9 14-224 0,22 18-200 16,9 7-1625-16,8 6-5080 15</inkml:trace>
  <inkml:trace contextRef="#ctx0" brushRef="#br0" timeOffset="49836.99">10949 10252 9498 0,'0'0'2136'0,"0"0"609"0,0 0-633 15,0 0-568-15,0 0-367 16,0 0-481-16,0 0-528 0,0-16-168 31,-10 41-176-31,3 17 176 16,-1 12 144-16,-8 9 72 16,1 4 8-16,-2 3-32 0,2 2-96 15,-2-5-32-15,10 0-56 16,-2-13 80-16,1-10-88 0,8-18-488 31,0-13-744-31,0-17-865 0,0-21 545 16,0-10-2953-16</inkml:trace>
  <inkml:trace contextRef="#ctx0" brushRef="#br0" timeOffset="50747.4801">10844 10242 5761 0,'0'0'4473'0,"0"0"-2713"15,0 0 409-15,0 0-705 16,0 0-288-16,0 0-120 0,0-29-248 31,0 29-183-31,0 0-145 0,0-2-16 16,17-2-160-16,-2 2-160 15,17-2-80-15,9-3-56 16,5 5 88-16,19 2 0 0,6 0 8 16,16 0-16-16,1 0-40 31,8 0-40-31,-1 0 56 0,10 0-64 15,-1 0 8-15,-2 0 0 16,2 0 56-16,0 2-64 16,-1 2 8-16,1-1-16 0,-9-3 8 0,-6 0-48 15,-1 0-80 1,-10 0 32 0,2 0 8-16,-8 0-72 15,-1 0 72-15,1 0 8 0,-8-7-8 16,-8 5 8-16,7-5 64 0,2 1 8 15,-2-4 0-15,10 4 8 0,-3 0-8 32,3-1 8-32,7-3 0 15,-9 7 0-15,1 1 0 16,-9-2 0-16,1 1 0 0,-8 0 0 16,-8 0 0-16,-16-1 0 15,7 1 0-15,-15-4 0 0,0 2 8 31,-7-2 0-31,-10 1 0 16,8-1 40-16,2 5-48 0,-10-1 0 16,10-4-8-16,-17 7 8 15,7-3 0-15,1-1 8 0,-8 1 48 16,0 0 56-16,9 0 64 31,-1-6-48-31,-8-1-40 16,7 0-80-16,-7 1 64 0,9-3-24 15,-1-5 48-15,-1 2 0 16,1-1-8-16,1-7 0 0,-2 4 24 0,1-3-64 16,9 0 0-1,-10-7 0 1,0 4 32-16,10-10-8 16,-9 3-8-16,1 0-8 15,-2-3 32-15,1-3 0 0,-8 6 32 16,7 1 40-16,3-1 32 0,-10 4-64 15,7-1-16 1,-7 10-40 0,0-4-72-16,0 5 0 0,0 7 0 15,7-1 0-15,-7 3-80 0,0 6-200 16,0-1-432-16,0 2-912 16,0 2-3193-16,0 0-6778 0</inkml:trace>
  <inkml:trace contextRef="#ctx0" brushRef="#br0" timeOffset="52273.0649">14303 9461 9313 0,'0'0'1961'16,"0"0"15"-16,0 0-1007 0,0 0-129 15,0 0 80-15,0 0-56 16,0-10-120 0,0 10-272-16,0 0-240 15,0 0-232-15,0 4-40 0,7 9 40 16,-7 2 152-16,0 1-24 16,10 7 16-16,-10-1 25 0,0 3-9 15,0 4-16 1,0-1 56-1,0 4-8-15,0 0-16 0,0 0-56 16,0 3 0-16,-10-4 8 0,3 4-56 16,-1-3-24-16,-1 0 48 15,2-4 0-15,-1-3-80 0,8-2 64 32,-7-4-72-32,7 0 56 15,0-9-56-15,0-4 0 0,0-3 88 16,0 0-8-16,0-3 40 15,0 0 16-15,0 0 8 0,7 0-16 16,8 0 40-16,9 0-56 31,8 0-72-31,9 0-48 16,-10 0 8-16,9 0 0 0,8 0 0 16,0 3 40-16,-1 4-48 15,1-1-8-15,15 4 8 16,-7-4 0-16,0 3-88 0,9-2-88 31,-9 0 32-31,0-2-72 16,0-1 32-16,-1 2 64 0,-8-6 112 0,18 6 8 15,-2-2-8-15,17 1 8 16,-2 2 0-16,12 3-8 16,-3 0-40-16,1 5 0 15,-1-2 32 1,-16 0-40-16,-6-4 40 15,-9 4 16-15,-1-4-8 0,1 1 0 16,0-4 8-16,0 4 0 0,0-1 8 16,0 4-8-16,-10-4 0 15,10 5-8 1,-8-5 0-16,1 0 8 16,-3 0 0-16,-12 1 8 0,12-3-8 15,-5 2 8-15,-9-3-8 16,7 1 0-16,2-4 0 15,-10 0 8-15,1 0-8 0,0 1 8 32,-8-1-8-32,-9-3 0 15,1 0 0-15,-8 0 8 0,9 3-8 16,-3-3 0-16,11 3 8 16,-9-3-8-16,9 3 0 15,-11-3 0-15,3 4 0 0,-2-4 0 31,-6 0-16-31,-1 3 16 16,-8-3-8-16,0 0 8 0,0 0-8 16,0 3-88-16,7 0 16 0,-7-3 8 15,10 6 64-15,-3-2 0 16,-7 2 8-16,7 0-8 0,1 1 8 16,1 2 0-1,-9-3 0 1,8 4-8-16,-8 0 0 0,0 2 0 15,0 4-8-15,0 0 16 0,0 6 0 16,0 1 8-16,0 2 0 16,0 0 0-16,0 1 0 0,0 2 0 31,0 1 0-31,0-4 32 16,0 0-40-16,0 1-392 0,0 3-1025 15,0-8-1295-15,0-8-2929 0</inkml:trace>
  <inkml:trace contextRef="#ctx0" brushRef="#br0" timeOffset="59794.4982">14087 6921 13170 0,'0'0'1889'15,"0"0"-281"-15,0 0-384 16,0 0-1032-16,0 0-192 16,0 19-264-16,0 29 200 15,17 12 64-15,-2 13 48 0,1 7-40 16,9-7 64-16,-18-4-72 16,10-11-88-16,-10-11-808 15,1-12-664 1,-8-16-697-16,-25-13-727 15,3-6-2257-15</inkml:trace>
  <inkml:trace contextRef="#ctx0" brushRef="#br0" timeOffset="60063.0935">13912 7277 7801 0,'0'0'4537'0,"0"0"-3761"32,0 0 1049-32,0 0-529 15,0 0-1200-15,0 0-96 0,0 0-144 16,-15 41 144-16,30 0 88 15,9 10-32-15,8-3 72 16,0-4-112-16,9-10 88 0,-2-7-24 31,0-12 8-31,2-15 16 0,-2 0 24 16,-8-25 72-16,-7-16 144 16,1-7 56-16,-1-6-24 0,-17 3-184 15,3 10 32-15,-3 6-63 16,-7 13-105-16,7 6-56 0,10 16-889 15,-2 7-3063 1,-6 15-1330-16</inkml:trace>
  <inkml:trace contextRef="#ctx0" brushRef="#br0" timeOffset="70992.0931">8048 7121 11802 0,'0'0'464'0,"0"0"-464"0,88 146-104 0,-18-25 104 15,34 38 392-15,8 22 16 32,0-3-216-32,-1-17-56 15,-6-27 16-15,-3-10-96 0,-22-29-56 16,-17-19-904-16,-7-9-680 16,-24-29-625-16,-8-10-3024 0</inkml:trace>
  <inkml:trace contextRef="#ctx0" brushRef="#br0" timeOffset="71225.5304">9163 7156 13050 0,'0'0'1729'15,"0"0"-1337"-15,0 0 184 0,0 0 176 16,0 0-752-16,-120-28-168 15,33 129 64-15,-41 58 96 0,-16 25 8 16,-6 7 8-16,14-11-8 16,32-30-304-1,16-7-360-15,8-13-472 16,24-38-905-16,34-29-2536 0</inkml:trace>
  <inkml:trace contextRef="#ctx0" brushRef="#br0" timeOffset="73108.8111">6039 6746 6769 0,'0'0'2945'0,"0"0"-1169"16,0 0-464-16,0 0-200 0,0 0-551 15,0 0-153-15,0 0 40 16,0 0-200-16,0 4 16 0,0-4 168 31,0 0 32-31,0 0-56 16,0 0 16-16,0 0-8 0,0 0 72 15,0 0 113-15,0 0 31 16,0 0-136-16,0 0-8 16,0 0-104-16,0 0-184 0,0 0-120 31,0 0-80-31,0 0-16 15,0 0-80-15,0 0 16 0,0 0-16 16,0 0-32-16,0 6 16 0,0 10-112 16,0 13 32-16,0 15 192 15,0 10-8-15,9 15 8 16,6 11 0 0,-7 3 8-16,1-1 0 15,-2-9 16-15,-7-6 24 0,8-16-48 16,-1-10 0-1,-7-15-8-15,0-17-96 0,0-9 104 0,0-3 240 16,0-33 152 0,0-23-296-16,0-34-96 15,0-5-64-15,0-7-96 16,0 1 72-16,0 31 32 0,0 9 56 16,0 26 56-16,0 19-40 15,0 19-16-15,17 0-352 0,-10 25 0 31,18 23 184-31,6 12 120 16,1 13 48-16,1 0-8 0,14-4-120 16,-6-10-160-16,5-15-160 15,-5-16 55-15,8-18 81 16,-18-10-16-16,8-10-16 16,-15-31-208-1,-9-17 176-15,-15-14 160 16,0-7 144-16,-7 5 72 0,-8 14 352 15,-9 16 272-15,0 22-224 16,7 22-400-16,-5 6-504 16,5 38-744-16,0 23 112 0,2 12-753 15,15 23-487 1,24-20-497-16,1-18-3272 16</inkml:trace>
  <inkml:trace contextRef="#ctx0" brushRef="#br0" timeOffset="73376.8884">6725 7286 9578 0,'0'0'3008'16,"0"0"-1175"-16,0 0-545 15,0 0-1152-15,0 0-136 0,0 3-240 16,0 10 168-16,0 6 72 16,0 3 56-16,8-2 32 15,7-1 0 1,1-6-40-16,9-7-48 15,-10-3-40-15,9-3 40 0,-8-9 104 16,-8-14-8-16,-8-6-16 16,0 4 8-16,0-4 0 15,-8 4-88-15,-8 2-232 0,1 2-752 32,-2-2-1641-32,10 8-5048 0</inkml:trace>
  <inkml:trace contextRef="#ctx0" brushRef="#br0" timeOffset="73609.4742">7051 6556 13434 0,'0'0'3889'0,"0"0"-3257"0,0 0 1241 16,0 0-617-16,0 0-920 15,0 0-336-15,0 0-368 0,0 0 104 16,-32 61 256-16,32 8 0 31,8 13 8-31,9 8 64 16,-3-1-64-16,3 3-48 15,7-10-784-15,1 7-1097 16,-11-25-1055-16,3-23-2601 0</inkml:trace>
  <inkml:trace contextRef="#ctx0" brushRef="#br0" timeOffset="73748.2697">6964 7017 15267 0,'0'0'3080'0,"0"0"-2119"16,0 0 39-16,0 0-1000 0,0 0-96 31,160-89-376-31,-34 70-969 16,-14 6-1415-16,-8 3-3594 0</inkml:trace>
  <inkml:trace contextRef="#ctx0" brushRef="#br0" timeOffset="74745.2301">8230 6743 9217 0,'0'0'4073'0,"0"0"-3096"0,0 0 1215 16,0 0-840-16,0 0-712 0,0 0-343 15,-70-50-297-15,36 75-65 16,12 13 1 0,-2 10 64-16,14 9-104 15,10-3 88-15,0-1-80 16,25-4-56-16,16-8-344 15,14-16-352-15,16-15-56 0,-6-10-448 16,-2-7-209-16,-7-21 249 0,-9-17 784 31,-23 0 528-31,-15 1 888 16,-9 3 928-16,0 6 265 16,0 13-585-16,-16 6-632 0,-1 13-447 15,2 3-417-15,-2 13-97 16,10 19-15-16,-1 2 48 0,8 8-272 31,0-2-168-31,8-7-104 0,23-10-120 16,1-8-56-16,0-15-96 15,1 0-321-15,-1-15-103 0,-17-15 232 16,-6-5-320-16,-9 0-281 16,0 0 713-16,0 7 960 15,-17 0 168 1,10 5 344-16,7 1 8 15,0 6 496-15,0-6-95 0,7 6-81 16,17 0 312-16,-9 4 96 16,2 2 17-16,0 7-177 0,5 3-600 15,-5 0-240-15,7 3-56 0,0 19-64 32,8 6 32-32,-8 11-112 15,8 2 24-15,-8 3-56 0,-9 7-16 16,1-4 48-16,-8-5-48 15,-8-7-120-15,0-9-24 0,0-14 72 16,0-9 72-16,-8-3 208 31,-1-15 512-31,-6-17-128 16,8-16 177-16,-3-7-321 0,3-4-144 16,7-1-80-16,0 2-48 15,17 8 16-15,14 8-144 0,1 8-48 31,16 11-48-31,-1 7 0 16,1 10-88-16,-9 6-24 16,2 6-240-16,-9 20-184 0,0 12 47 0,-16 3 137 15,-1 6-40 1,-6-5-80-16,-9-1 88 0,0-9 128 16,0-10 160-1,0-12 40-15,0-10 104 16,-9 0 968-16,-6-16 168 15,6-22-263-15,2-7-217 16,-1-6-88-16,1-3-144 16,7 4-312-16,0-1-24 15,15 13-88-15,1 3-464 0,16 9-480 32,14 17-1257-32,-5 2-1880 0,-2 7-1280 0</inkml:trace>
  <inkml:trace contextRef="#ctx0" brushRef="#br0" timeOffset="75049.9521">9570 6575 10178 0,'0'0'3128'15,"0"0"-1375"-15,0 0-465 0,0 0-728 16,0 0-272-16,0 0-112 16,0 0-24-16,15 0 152 31,-6-7 40-31,6-11-32 0,2-4-104 15,-10-4-119-15,-7-3 71 16,0 1 176-16,0 5 256 16,0 5-88-16,-24 5-8 0,9 10-128 0,-2 3-368 15,-7 3-56 1,0 26-128 0,0 9 96-16,16 10 32 0,8 5 48 15,0 1-56-15,8-3-352 16,25 0-456-16,6-16-553 0,34-10-935 15,-10-12-633-15,-7-13-3120 16</inkml:trace>
  <inkml:trace contextRef="#ctx0" brushRef="#br0" timeOffset="75429.521">9927 6546 10866 0,'0'0'4185'16,"0"0"-1777"-16,0 0-239 0,0 0-1025 15,0 0-1040-15,0 0-104 16,0 0-264-16,0 0 208 15,-22 58 8 1,22-14-16-16,15-6-136 16,9-6-80-16,15-10-208 0,2-12 96 15,-2-10-321-15,2 0-343 16,5-32 432-16,-12-13 312 16,-12-11 224-16,-5-15 88 0,-2-23 552 31,-15 8 296-31,0-7-288 15,0 5 145-15,0 27 319 0,-8 7-128 16,-6 17-128-16,4 17-240 0,10 17-376 16,-7 3-152-16,7 38-392 15,-8 32 304-15,8 32 88 16,0 2 8 0,0-8-8-16,15-10-8 15,9-27 0-15,8 9-360 16,9-5-528-1,-2-19-1089-15,2-16-2135 0,-9-24-2938 16</inkml:trace>
  <inkml:trace contextRef="#ctx0" brushRef="#br0" timeOffset="75563.5814">10072 6359 12762 0,'0'0'6330'0,"0"0"-5498"31,0 0 240-31,0 0-880 15,183-35-184-15,-72 26-8 0,32-7-608 16,-31 3-2217-16,-39-3-6233 0</inkml:trace>
  <inkml:trace contextRef="#ctx0" brushRef="#br0" timeOffset="76699.9094">4335 9392 13570 0,'0'0'1977'0,"0"0"-1665"16,0 0-312-16,0 0-352 15,0 0 344-15,0 0 8 16,15 9 96 0,-8-9 160-16,10-3 664 0,0-26 600 0,-3-15-527 15,11-20-561-15,-18-9-256 32,2-25-120-32,-9-29-56 15,-16 9-280-15,-16 13 72 0,8 19 96 16,0 29 112-16,9 7 120 15,-2 9 288-15,10 22-32 0,-3 15-376 16,10 4-8-16,0 36-624 31,0 37 384-31,10 41 232 0,4-6 8 16,11-1 0-16,-9-18 0 16,-1-22 0-16,9 6 8 15,1-3 0-15,-1-12 0 0,-9-18 8 16,1-14 88-16,-8-13-40 31,9-13-56-31,-10 0 336 16,10-26 64-16,-2-15-136 0,9-7-136 0,0 3-112 15,-7 8 24-15,-2 11-40 16,1 10-72-16,-8 16-64 0,7 0-184 16,2 0-280-16,-1 22-104 15,7 7 103-15,10-4-103 16,-11 3-96-1,12-8 416-15,-2-11 232 16,-1-5 72-16,-7-4 72 0,8-13 8 16,-8-15 0-16,0-7 16 0,-9-6 120 15,-7-4 192-15,1 7 320 16,-9 3 112 0,0 12 129-16,0 14-321 15,0 6-568-15,0 3 0 16,0 9-913-16,0 17 449 0,0 5 200 15,0 5-296 1,0-5-760 0,0-2-520-16,7-7-1081 0,-7-12-4241 15</inkml:trace>
  <inkml:trace contextRef="#ctx0" brushRef="#br0" timeOffset="76837.684">4995 8760 8857 0,'0'0'5962'0,"0"0"-5834"16,0 0-128-16,0 0-2393 0,0 0-7217 15</inkml:trace>
  <inkml:trace contextRef="#ctx0" brushRef="#br0" timeOffset="77150.8069">5274 8921 10386 0,'0'0'3841'0,"0"0"-3393"0,0 0-392 31,0 0-56-15,0 0 0-16,0 0 0 0,0 0 128 0,32 17 144 16,-25-17 208-16,3-4 248 15,5-15-80-15,-6 0-224 0,-9-3-224 16,0 6-104-16,0 3 288 31,0 7-40-31,-9 6-344 0,1 0-24 16,-9 19-184-16,-5 13-8 15,5 12 40-15,10 7-16 16,7 6-336-16,0-6-200 0,7-4-120 16,25-8-272-16,9-17-377 31,22-22 33-31,-15 0-464 0,-8-16-1953 0</inkml:trace>
  <inkml:trace contextRef="#ctx0" brushRef="#br0" timeOffset="77426.2371">5546 8921 7481 0,'0'0'3881'0,"0"0"-1833"0,0 0 657 15,0 0-801 1,-56-111-527 0,56 108-721-16,0 3-656 0,0 0-288 15,24 13-40-15,-1 12 160 16,10 10-176-16,-1 0-73 15,-10 6 1-15,2 0-184 0,-7 1-144 0,-10-7 0 16,-7 1 168-16,0-12 256 16,0-8 144-1,-7-9 176-15,0-7 112 16,-10 0 968-16,9-30-144 16,-8-1-320-16,8-16-528 15,8-5-88-15,0 2-928 0,8 2-888 16,23-2-441-16,1 15-959 0,-8 6-4210 15</inkml:trace>
  <inkml:trace contextRef="#ctx0" brushRef="#br0" timeOffset="77787.9074">5808 8826 7641 0,'0'0'2457'31,"0"0"-425"-31,0 0-192 15,0 0-111-15,0 0-393 16,0 0-544-16,0 0-704 0,0 0-88 0,-31 10-200 16,14 18 104-1,9 11 56 1,1-2 40-16,7 2 0 0,0-8 16 16,0-2-16-16,7-10-16 15,18-6-184-15,-11-13 104 16,11 0 96-16,-1-13 0 0,0-12-8 15,0-16 8 1,-9 5 8-16,-15-2 48 16,9 7 288-16,-9 8 296 15,0 8 57-15,0 5-169 0,0 7-248 16,0 3-280-16,0 0-608 16,0 3-593-16,8 19 649 0,16 0-424 31,8 7-936-31,-1-10-337 15,-7-6-2200-15</inkml:trace>
  <inkml:trace contextRef="#ctx0" brushRef="#br0" timeOffset="78237.6488">6136 8607 12306 0,'0'0'2641'0,"0"0"-921"0,0 0-304 16,0 0-631-16,0 0-785 15,0 0-48-15,-17-32-257 0,24 32 161 16,-7 0 72-16,10 4 72 16,-3 2 0-1,-7-6 320-15,0 0 297 16,0 0 15-16,0 0-200 0,0 0-232 16,0 0-128-16,0 0-64 15,0 3-8-15,0 1 0 0,8 1 0 16,-8 5 8-1,16 0-8-15,-8 9 0 16,8 3 0-16,-1 10 8 16,10 5 48-16,-9 8-8 15,16 5-40-15,-8-1 8 0,-2-2-16 16,-5-5-16-16,0-5-288 0,-10-12-208 31,1-11-24-31,-8-8 216 16,0-6 320-16,0 0 576 0,-8-25-160 15,-8-10-152-15,8-13-128 16,-9-3-136-16,17-6-40 0,0 6-80 16,0 1-280-16,17 8-728 31,22 10-929-31,-5 10-992 16,-3 7-2160-16</inkml:trace>
  <inkml:trace contextRef="#ctx0" brushRef="#br0" timeOffset="79151.9301">6660 8585 11618 0,'0'0'3937'0,"0"0"-1881"0,0 0-591 16,0 0-617-16,0 0-296 16,0 0-440-16,-70-29-112 0,53 61-112 15,9 9 104 1,-8 7 0-1,16 2 8-15,0-2 0 0,0-9-8 16,9-8-360-16,13-15-168 0,12-9-32 16,5-7 143-16,0-17 17 15,-6-20-64-15,-1-14-48 0,-8-13 88 32,-16-13 232-32,7 2 200 15,-15-1 64-15,0 6 672 0,0 19 865 16,0 13-401-16,0 16-376 15,0 19-352-15,0 3-472 0,0 9-248 16,-8 22 24-16,8 14 208 31,0 9-40-31,0 7 48 16,17-5 0-16,7-2 8 0,-2-12 0 16,12-7 0-16,-12-13-96 15,12-12 88-15,-12-10 8 0,10-3 8 16,-8-26 112-16,7-6-112 31,-14-7 0-31,7 1 64 16,-16 10-64-16,-1 9 224 0,-7 6 88 0,0 9-8 15,0 7-312-15,0 0-24 16,10 3-440-16,-3 17-120 0,10 2 24 16,5 6-592-1,19-6-649 1,-9-2-263-16,16-14-137 0,-9-6-295 15,2 0 63-15,-9-22 921 0,-8-7 1512 16,-17-6 1544-16,1 3 1553 16,-8-2 1048-16,0 5-1401 0,-15 6-703 15,-2 8-825-15,0 5-600 32,17 10-520-32,0 0-96 15,0 0-384-15,0 23-56 0,10-1-56 16,4 0 128-16,11-7-16 0,-9 2 120 15,-1-11 208-15,2 0 56 16,-10-6 0-16,-7 0 96 31,0 0 336-31,8 4-136 16,-8 2-264-16,9 7-24 0,-1 12-8 16,7 13 0-16,1 19 8 0,8 13 40 15,1 9-40-15,-1 4-8 31,7-1-400-31,-6 0-552 16,-10-8-49-16,-8-7 561 0,-7-13 248 16,-7-10 192-16,-33-18 88 0,-8-14 985 15,-8-12 303-15,-7-12-112 0,7-20-488 16,15-19-392 0,10-3-384-1,40-45-304-15,23 14-1608 16,14 2-6258-16</inkml:trace>
  <inkml:trace contextRef="#ctx0" brushRef="#br0" timeOffset="90208.3127">18567 8308 4993 0,'0'0'5705'15,"0"0"-4449"1,-17-21 464-16,17 14-247 0,0 4-345 15,0 3-56-15,0 0-280 16,0 0-336-16,0 0-119 0,0 0-249 16,0 0-88-16,24 0-216 15,47 0 216 1,50 0 152-16,69-3 136 16,42-7-88-16,6 0-104 15,-7-2-40-15,-32 2 8 16,-46 4-56-16,-42 0-8 0,-40 3-296 15,-30 0-697-15,-17 3-735 0,-16-4-264 32,-64 4 103-32,-17 0-703 15,-22 0-521-15</inkml:trace>
  <inkml:trace contextRef="#ctx0" brushRef="#br0" timeOffset="90478.9168">18550 8467 7361 0,'0'0'1208'16,"0"0"-239"-16,0 0 263 0,0 0-88 0,0 0-200 15,0 0 48-15,80 0 153 16,32-6-49-16,63-13-80 16,24-1-136-16,7 8-432 15,10 3-216 1,-41 9-111-16,-8 0-105 0,-46 0 72 15,-43 0-88-15,-29 0-825 0,-32 3-831 16,-3 3-1057-16,-14 1-191 31,-48 5 951-31,-15 1 369 16,-17-4-1737-16</inkml:trace>
  <inkml:trace contextRef="#ctx0" brushRef="#br0" timeOffset="90682.2124">18757 8610 7585 0,'0'0'1584'16,"0"0"-735"-16,0 0-97 15,0 0-480-15,0 0 304 0,167 0 392 16,-31-13-40-16,56-5-271 16,7 2-401-16,-8 3-56 31,-40 3-144-31,-54 4-56 0,-27 3-456 15,-14-1-921-15,-17 2-1135 16,-5-2-3754-16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9D9C-BA59-497A-A9B8-1EDBCFE1A048}" type="datetimeFigureOut">
              <a:rPr lang="en-SG" smtClean="0"/>
              <a:t>8/2/2021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0FB2B-95BA-4645-A6AC-FEA81B527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35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AB4C-433D-430C-9989-057FB5D0F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3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84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4BB6B-396E-463D-AB56-D8E5D640BB8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33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739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33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01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344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92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94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566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29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299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56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501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8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38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8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2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FB2B-95BA-4645-A6AC-FEA81B527A9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0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5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4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5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2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6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5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8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11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1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59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32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53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5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99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2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6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22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4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737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13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86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09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655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2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5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00" y="457201"/>
            <a:ext cx="497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FF00"/>
                </a:solidFill>
              </a:rPr>
              <a:t>Kahoot</a:t>
            </a:r>
            <a:r>
              <a:rPr lang="en-US" sz="4400" b="1" dirty="0" smtClean="0">
                <a:solidFill>
                  <a:srgbClr val="FFFF00"/>
                </a:solidFill>
              </a:rPr>
              <a:t> Quiz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5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312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5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5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8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84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6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r="29924"/>
          <a:stretch/>
        </p:blipFill>
        <p:spPr>
          <a:xfrm>
            <a:off x="711200" y="457200"/>
            <a:ext cx="9448800" cy="62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611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877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56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632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0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9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7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0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6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5.png"/><Relationship Id="rId7" Type="http://schemas.openxmlformats.org/officeDocument/2006/relationships/customXml" Target="../ink/ink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20.emf"/><Relationship Id="rId4" Type="http://schemas.openxmlformats.org/officeDocument/2006/relationships/image" Target="../media/image26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wmf"/><Relationship Id="rId7" Type="http://schemas.openxmlformats.org/officeDocument/2006/relationships/image" Target="../media/image1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1.xml"/><Relationship Id="rId5" Type="http://schemas.openxmlformats.org/officeDocument/2006/relationships/image" Target="../media/image7.wmf"/><Relationship Id="rId4" Type="http://schemas.openxmlformats.org/officeDocument/2006/relationships/image" Target="../media/image6.png"/><Relationship Id="rId9" Type="http://schemas.openxmlformats.org/officeDocument/2006/relationships/image" Target="../media/image12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Relationship Id="rId6" Type="http://schemas.openxmlformats.org/officeDocument/2006/relationships/customXml" Target="../ink/ink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.xml"/><Relationship Id="rId6" Type="http://schemas.openxmlformats.org/officeDocument/2006/relationships/customXml" Target="../ink/ink18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4690" y="5773927"/>
            <a:ext cx="4431880" cy="4685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259019" y="778330"/>
            <a:ext cx="7292975" cy="5480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140677"/>
            <a:ext cx="7772400" cy="5872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CS2113/T </a:t>
            </a:r>
            <a:r>
              <a:rPr lang="en-US" dirty="0" smtClean="0">
                <a:solidFill>
                  <a:schemeClr val="bg1"/>
                </a:solidFill>
              </a:rPr>
              <a:t>– Lecture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0006" y="843455"/>
            <a:ext cx="8911988" cy="5794737"/>
          </a:xfrm>
          <a:prstGeom prst="rect">
            <a:avLst/>
          </a:prstGeom>
          <a:effectLst/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200" dirty="0" smtClean="0">
                <a:solidFill>
                  <a:schemeClr val="bg1"/>
                </a:solidFill>
                <a:effectLst/>
              </a:rPr>
              <a:t>Go to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github.com/</a:t>
            </a:r>
            <a:r>
              <a:rPr lang="en-US" sz="2800" b="1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nus-cs2113-AY2021S2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/</a:t>
            </a:r>
            <a:r>
              <a:rPr lang="en-US" sz="3300" b="1" dirty="0" smtClean="0">
                <a:solidFill>
                  <a:schemeClr val="tx1"/>
                </a:solidFill>
                <a:effectLst/>
              </a:rPr>
              <a:t>circus</a:t>
            </a:r>
            <a:endParaRPr lang="en-US" sz="2800" b="1" dirty="0" smtClean="0">
              <a:solidFill>
                <a:schemeClr val="tx1"/>
              </a:solidFill>
              <a:effectLst/>
            </a:endParaRPr>
          </a:p>
          <a:p>
            <a:pPr marL="457200" indent="-457200"/>
            <a:r>
              <a:rPr lang="en-US" sz="3200" dirty="0" smtClean="0">
                <a:solidFill>
                  <a:schemeClr val="bg1"/>
                </a:solidFill>
                <a:effectLst/>
              </a:rPr>
              <a:t>Fork to your GitHub account</a:t>
            </a:r>
          </a:p>
          <a:p>
            <a:pPr marL="457200" indent="-457200"/>
            <a:r>
              <a:rPr lang="en-US" sz="3200" dirty="0" smtClean="0">
                <a:solidFill>
                  <a:schemeClr val="bg1"/>
                </a:solidFill>
                <a:effectLst/>
              </a:rPr>
              <a:t>Clone the fork to your computer</a:t>
            </a:r>
          </a:p>
          <a:p>
            <a:pPr marL="457200" indent="-457200"/>
            <a:r>
              <a:rPr lang="en-US" sz="3200" dirty="0" smtClean="0">
                <a:solidFill>
                  <a:schemeClr val="bg1"/>
                </a:solidFill>
                <a:effectLst/>
              </a:rPr>
              <a:t>Set up the project in IDE</a:t>
            </a:r>
          </a:p>
          <a:p>
            <a:r>
              <a:rPr lang="en-US" sz="3200" dirty="0" smtClean="0">
                <a:solidFill>
                  <a:schemeClr val="bg1"/>
                </a:solidFill>
                <a:effectLst/>
              </a:rPr>
              <a:t>Run </a:t>
            </a:r>
            <a:r>
              <a:rPr lang="en-US" sz="3200" dirty="0">
                <a:solidFill>
                  <a:schemeClr val="bg1"/>
                </a:solidFill>
                <a:effectLst/>
              </a:rPr>
              <a:t>the </a:t>
            </a:r>
            <a:r>
              <a:rPr lang="en-US" sz="3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Circus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</a:t>
            </a:r>
          </a:p>
          <a:p>
            <a:r>
              <a:rPr lang="en-US" sz="3200" dirty="0" smtClean="0">
                <a:solidFill>
                  <a:schemeClr val="bg1"/>
                </a:solidFill>
                <a:effectLst/>
              </a:rPr>
              <a:t>Observe: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effectLst/>
              </a:rPr>
              <a:t>how inheritance is used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effectLst/>
              </a:rPr>
              <a:t>polymorphic behavior of </a:t>
            </a:r>
            <a:r>
              <a:rPr lang="en-US" sz="3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Parrot/Duck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 objects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effectLst/>
              </a:rPr>
              <a:t>overriding </a:t>
            </a:r>
            <a:r>
              <a:rPr lang="en-US" sz="3200" dirty="0">
                <a:solidFill>
                  <a:schemeClr val="bg1"/>
                </a:solidFill>
                <a:effectLst/>
              </a:rPr>
              <a:t>of </a:t>
            </a:r>
            <a:r>
              <a:rPr lang="en-US" sz="300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method in </a:t>
            </a:r>
            <a:r>
              <a:rPr lang="en-US" sz="3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Parrot/Duck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classes</a:t>
            </a:r>
          </a:p>
          <a:p>
            <a:r>
              <a:rPr lang="en-US" sz="3200" dirty="0" smtClean="0">
                <a:solidFill>
                  <a:schemeClr val="bg1"/>
                </a:solidFill>
                <a:effectLst/>
              </a:rPr>
              <a:t>Run</a:t>
            </a:r>
            <a:r>
              <a:rPr lang="en-US" sz="3200" dirty="0" smtClean="0">
                <a:effectLst/>
              </a:rPr>
              <a:t> </a:t>
            </a:r>
            <a:r>
              <a:rPr lang="en-US" sz="3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en-US" sz="300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3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-test/runtest.bat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(or </a:t>
            </a:r>
            <a:r>
              <a:rPr lang="en-US" sz="30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sz="3200" dirty="0" smtClean="0">
                <a:solidFill>
                  <a:schemeClr val="bg1"/>
                </a:solidFill>
                <a:effectLst/>
              </a:rPr>
              <a:t>)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pPr marL="457200" indent="-457200"/>
            <a:r>
              <a:rPr lang="en-US" sz="3200" dirty="0">
                <a:solidFill>
                  <a:prstClr val="white"/>
                </a:solidFill>
              </a:rPr>
              <a:t>Also, join the </a:t>
            </a:r>
            <a:r>
              <a:rPr lang="en-US" sz="3200" dirty="0" smtClean="0">
                <a:solidFill>
                  <a:prstClr val="white"/>
                </a:solidFill>
              </a:rPr>
              <a:t>session: </a:t>
            </a:r>
            <a:r>
              <a:rPr lang="en-US" sz="3200" dirty="0">
                <a:solidFill>
                  <a:schemeClr val="tx1"/>
                </a:solidFill>
              </a:rPr>
              <a:t>http://pollev.com/</a:t>
            </a:r>
            <a:r>
              <a:rPr lang="en-US" sz="3200" b="1" dirty="0">
                <a:solidFill>
                  <a:schemeClr val="tx1"/>
                </a:solidFill>
              </a:rPr>
              <a:t>anarayan</a:t>
            </a:r>
            <a:endParaRPr lang="en-US" sz="32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 rot="5400000">
            <a:off x="8900833" y="3096176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This lecture will be recorded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-2625519" y="3096177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This lecture will be recorded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2655" y="6437745"/>
            <a:ext cx="3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* Reused from previous semester lecture </a:t>
            </a:r>
            <a:endParaRPr lang="en-S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48465" y="1363708"/>
            <a:ext cx="3054528" cy="2729763"/>
            <a:chOff x="7548465" y="1326384"/>
            <a:chExt cx="3054528" cy="27297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9627" y="1429588"/>
              <a:ext cx="2552700" cy="25527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9021951" y="2475105"/>
              <a:ext cx="2700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FF00"/>
                  </a:solidFill>
                </a:rPr>
                <a:t>Archipelago session</a:t>
              </a:r>
              <a:endParaRPr lang="en-SG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8465" y="1326384"/>
              <a:ext cx="3054528" cy="2729763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91153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When you make the Animal class abstract, you should make the speak method abstract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When you make a method abstract, the class has to be abstract; however, when the class is abstract, it is not necessary to make the method abstract. We can have default implementation.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735376" y="2388769"/>
              <a:ext cx="401760" cy="363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496" y="2376889"/>
                <a:ext cx="42552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00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Activity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Give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value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48360" y="2163600"/>
              <a:ext cx="6211800" cy="2349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200" y="2151360"/>
                <a:ext cx="6234480" cy="23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9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class/methods &amp; Interfaces</a:t>
            </a:r>
            <a:endParaRPr lang="en-S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5751" y="1600201"/>
            <a:ext cx="11820524" cy="4525963"/>
          </a:xfrm>
        </p:spPr>
        <p:txBody>
          <a:bodyPr/>
          <a:lstStyle/>
          <a:p>
            <a:r>
              <a:rPr lang="en-US" dirty="0" smtClean="0"/>
              <a:t>Cannot create instances of both</a:t>
            </a:r>
          </a:p>
          <a:p>
            <a:r>
              <a:rPr lang="en-US" dirty="0"/>
              <a:t>	</a:t>
            </a:r>
            <a:r>
              <a:rPr lang="en-US" sz="2800" dirty="0" smtClean="0"/>
              <a:t>cannot call </a:t>
            </a:r>
            <a:r>
              <a:rPr lang="en-US" sz="2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new &lt;</a:t>
            </a:r>
            <a:r>
              <a:rPr lang="en-U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InterfaceName</a:t>
            </a:r>
            <a:r>
              <a:rPr lang="en-US" sz="2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&gt;()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new &lt;</a:t>
            </a:r>
            <a:r>
              <a:rPr lang="en-U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AbstractClassName</a:t>
            </a:r>
            <a:r>
              <a:rPr lang="en-US" sz="2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&gt;()</a:t>
            </a:r>
            <a:endParaRPr lang="en-U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	</a:t>
            </a:r>
            <a:r>
              <a:rPr lang="en-US" dirty="0" smtClean="0"/>
              <a:t>Abstract class – type hierarchy</a:t>
            </a:r>
          </a:p>
          <a:p>
            <a:r>
              <a:rPr lang="en-US" dirty="0" smtClean="0"/>
              <a:t>	Interface – behavior specification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- no single inheritance restriction</a:t>
            </a:r>
          </a:p>
          <a:p>
            <a:r>
              <a:rPr lang="en-US" dirty="0" smtClean="0"/>
              <a:t>Both can be used as 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4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566862"/>
            <a:ext cx="4324350" cy="372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6167534" y="1884784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4" y="1884784"/>
                <a:ext cx="978408" cy="484632"/>
              </a:xfrm>
              <a:prstGeom prst="lef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7529805" y="2263857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5" y="2263857"/>
                <a:ext cx="978408" cy="484632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6"/>
              <p:cNvSpPr/>
              <p:nvPr/>
            </p:nvSpPr>
            <p:spPr>
              <a:xfrm>
                <a:off x="7133907" y="2653718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Lef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07" y="2653718"/>
                <a:ext cx="978408" cy="484632"/>
              </a:xfrm>
              <a:prstGeom prst="lef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Spin the wheel!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50334"/>
            <a:ext cx="6705600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Activity</a:t>
            </a:r>
            <a:r>
              <a:rPr lang="en-US" dirty="0" smtClean="0">
                <a:solidFill>
                  <a:srgbClr val="FFFF00"/>
                </a:solidFill>
              </a:rPr>
              <a:t>: Packages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all classes to a 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circus</a:t>
            </a:r>
            <a:r>
              <a:rPr lang="en-US" dirty="0"/>
              <a:t> package</a:t>
            </a:r>
          </a:p>
          <a:p>
            <a:r>
              <a:rPr lang="en-US" dirty="0"/>
              <a:t>Move Animal classes into a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</a:rPr>
              <a:t>circus.animal</a:t>
            </a:r>
            <a:r>
              <a:rPr lang="en-US" dirty="0"/>
              <a:t> package</a:t>
            </a:r>
          </a:p>
          <a:p>
            <a:r>
              <a:rPr lang="en-US" dirty="0"/>
              <a:t>Run regression </a:t>
            </a:r>
            <a:r>
              <a:rPr lang="en-US" dirty="0" smtClean="0"/>
              <a:t>tests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01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566862"/>
            <a:ext cx="4324350" cy="372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6167534" y="1884784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4" y="1884784"/>
                <a:ext cx="978408" cy="484632"/>
              </a:xfrm>
              <a:prstGeom prst="lef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7529805" y="2263857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5" y="2263857"/>
                <a:ext cx="978408" cy="484632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6"/>
              <p:cNvSpPr/>
              <p:nvPr/>
            </p:nvSpPr>
            <p:spPr>
              <a:xfrm>
                <a:off x="7133907" y="2653718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Lef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07" y="2653718"/>
                <a:ext cx="978408" cy="484632"/>
              </a:xfrm>
              <a:prstGeom prst="lef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eft Arrow 7"/>
              <p:cNvSpPr/>
              <p:nvPr/>
            </p:nvSpPr>
            <p:spPr>
              <a:xfrm>
                <a:off x="6394665" y="3043579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Lef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65" y="3043579"/>
                <a:ext cx="978408" cy="484632"/>
              </a:xfrm>
              <a:prstGeom prst="lef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1115640" y="818280"/>
              <a:ext cx="2524680" cy="864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4840" y="807840"/>
                <a:ext cx="254376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1706400" y="766800"/>
              <a:ext cx="2467800" cy="4632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95240" y="756720"/>
                <a:ext cx="2487960" cy="46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6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2590800" y="5122333"/>
            <a:ext cx="2065866" cy="1584960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" name="Group 2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6" name="Flowchart: Connector 5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Duke dev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" name="Freeform 3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" name="Group 8"/>
          <p:cNvGrpSpPr/>
          <p:nvPr/>
        </p:nvGrpSpPr>
        <p:grpSpPr>
          <a:xfrm>
            <a:off x="7542636" y="5097567"/>
            <a:ext cx="2065866" cy="1584960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You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Cloud 17"/>
          <p:cNvSpPr/>
          <p:nvPr/>
        </p:nvSpPr>
        <p:spPr>
          <a:xfrm>
            <a:off x="2970028" y="914400"/>
            <a:ext cx="1830572" cy="1066800"/>
          </a:xfrm>
          <a:prstGeom prst="clou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Repo on </a:t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remote server</a:t>
            </a:r>
          </a:p>
        </p:txBody>
      </p:sp>
      <p:sp>
        <p:nvSpPr>
          <p:cNvPr id="19" name="AutoShape 2" descr="http://www.macdrifter.com/theme/images/octocat-snow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AutoShape 6" descr="data:image/png;base64,iVBORw0KGgoAAAANSUhEUgAAAOEAAADhCAMAAAAJbSJIAAAAz1BMVEUAAAD////c3NwxMTtjY2MjIyo2NkEvLzjX19gdHSM6OkYODhEzMz0WFho9PUkrKzRCQk8mJi4WFhsICAmgoKGzs7MfHyURERUbGxpTU1Pn5+c6OjpmZmZEREW1tbaMjIwnJyeWlpaCgoKoqKh6eno9PT1bW1tubm6bm5vx8fHOzs5KSlnBwcEWFxctLS0jIyNveX1LS0wgKS22wMWiq68MFhrv+PwtNjvd6OzByMzx+/1YY2eWoKQ6REgRGx5GUFiIkpckMDh4iI15iZQAEhovYvGPAAAL1klEQVR4nO2deXeiShOHUQRkF3GJiLuRuMRMJpktmdzJzXu//2d6wSWJC1rVXYBzDs8f986ZEamf3XRVV1fTgpCTk5OTk5OTk5OTk5OTk5MDwm2aqiQ5iiFblcp8RaViyYbiSJJqNt2s7eNDVxVZUUJxtqNW9U9iXL2qOnYoUwk/oOrZWciFqcy1sKF2lO0TKg2bV5srZnp2kaCrjjgXVfgFavhx5+9pS0dWRLuKvapqi4rsJGEPMU2rYktNxmslu2IxXpsSpiNr6MbbparJzsU+lKoiKgQt0Ay/BvEIp0dzrjSInJvbUOaX1lldyZJJfbcrW9IlBQOOKHM+fodUZfFiRlZ9nsxzoyrzi/CQVZu2f37GlRXyvoG2QVGkJL9fUpRsH8eqYSdsgGsbGTaj6WgpPCi6llkIoFp2OjeyrWwiAElM7ac1xUQf9uM0tZQacI2tpR3kqEoj3Rs2Uo5VRSN1X6wbYno3c0UlvZt9oIhpuUY9WScfj6Sk03PUSmazt3RurWYZDuvz5CVKVqZxomsl/YQ0UvdLezS1ZN1UQ8t84u0mKlHKXmAkMbmOqmbdRdc0taSGG7VyAS0Y4SbkNJxLERhJTCJJ5RoXlKZVjQR+bchS0p1fKrXabN9/1ZmUSvfQT6v0YbgC6RfDQki53sOLLNUWXnjtFHyBQx38KwbkU+XCGm+0RH277003V8J/G4NWogpLqRU+KLeg370cTD8uq4NNcm3KccE1QI6wVPhMHaRR7xU/X1SEG9WkHG2Aua76jsLCtPbxTx2/V6sXVyxqtbG/Na5T3L3Gu4ZbpVrwz55BAnqfPWtDe8e315Ph6ODvVyx6fqu+/5fTAGGXQxW+mSJsRugeUbI4rm6r5/CvBgjDdKp8JnTWee2dUgNkhLFMnbPoOcCG9oX71BUKEkXStipDP0miEO4uVhCszCLcTgZtCHXUp3BAwcyKZQYKBYN7liEjMmsnx00gPaR9OvghisHB/EQECqc+2kK+wUZF/UIDfoVeH22jzBWfGqiooZ2JQgk+UhyiInNr/AoLiyuskS5PYgqXuLhdECjEOkQhSmmgL9mi44L3EYXAQmGMttNiXkmpoAKGCY3AgtfB2lmtYK/Y0MC1/pGJAhuLW6ylBmOiX0YNpAMqgYUCZo64QmJz+03UiitJyLYBkcpYo7NV7uKCBaJhZg0ilbHGZopOUSNUf0apcIG1FTnqrzFRfZtqIF3jod2+zJDPwEwqBOGGVCEqH7WCYYqBvKR83mwM2Fli2CDosUbGTUpoBTKEbja2EV1c+fEdscIZbt0jpIqtJVZxxdstYoVFtL9wsdNECbc+VzpvNAp8bCpgS1CR2eQge4Umcs0U6UFJIxo2hUiTq8hJ5QW0oYCr6cd6lwt4DoUmyl9gp5SXoBBltInNfPiXoNBAjI7oyQhBHpFfIWa6h5vdh9wSKyyjYxoBNdNHhmwRxApnfawBAipwM/EV42RpqDVdlvygDn9vQQM/2SJJBn+An1tEyOCUG8NKQI9WIX5+GAFfZWGo4qB1iFN83jsCWhUjCAxbUzuEycTQWYBrFHeogkvdWPZNdikVohOma3QN+smT4Y/b7rSCkh+Me8NBvdvt1iO6ddJsolfffm/4/8GwNw78UtDqtM95A3DcFvfBq864Vhv2er36zXDcanWuItb/ctum7Ka+vv3eiE6rNR7e1MP7Dmu1cedEphGqMLaxu72gNOksjy+c1AgVHr/97bIzKQW9brzl0MdLBT6w7t2yFXbYoDQMf9wuoUcMO2nYVYbhNwet1vIOnjGC7sKEOIv7YDDqDceDQfiYhB22HfYqsqTwdBJ20nbUNcNvH4yHvdEggA2uUHdx5pfo+7VyfRD4/n27//nnXVJlhXe7Yb997/vBoF6u+f1zlkN7X+wE/7bjB6G6cUwx9oQmOC3GzCva41Bl4HdOrJ9Cp/mx++/GvVh1K4YkCk+tWYQqeyfiHReYjYodc6/vzlxJMZ6eC0nvTiWLge6CoyyVPwCvnb8Jv+k8hbe8HZVPYBoKhRJX+R62MpHRdM7i6QHzkDpj3DKFNp23PPx+xBSjzngbEG46fwF8B9+O5aDPfdvEFF7Nor1cpd2/bC88sErPGxPt8Qeajk3pX6/tHO1lcd1JrTs7q7K4qA/ZZvQcpqN3ww42TXFoaf/eH4+6x2VOF6NeMLlGF7GdwAUqRCcxfgSboPt4Ywximo9gZNkDmsbArHCseHjeFM96xzbkxa+esuUMTwBdUbKxtYyFm2198JHCyVNFDOBdmEAawLUZ6Oe2/Cks/hGEdSrqYOvZ8tRYM2VZgDkBtG2wS9yPhZ8v7wts+8ticQ9h4fgPwgd0oRs6y9rypVD+KmxL24q7Eu9OZxln5+ZjOMBvlsG6/P9W/12uY25vZwZ7rmZxgrzVacCGM75kZ9shbz6ermC/CfcjVrYFihjgnQ9f57fife3CW5Subm+XpUVxf5gpXu1Nrjjng7vAqzHQ7mJD/NpFcTMzLm53f9U22tkWCmOAOwHWvafLWIWDyZ7CySalU2a703HA+3kFCbyGs8cgRuC0daBwk3okVQh/+RC6VvOdmGRbcbuC+q6wtPkDpUJEgQXj9oWI46n9dBRiNohgjjXYY3gsSktHIeadNVxnFAwPJ/fpKHQQJSTY2HsPv1ZfzGazRX009lJUiHFy8AXxOK76/X60WFtOUSFq5k72Wq8UFUJTGGvI3ouyp7C7jXsSUAivpong76Yb9hTWth4zAYXI9BLVq8jTU4htFKpump5CbDDNHJrukZ5C7BsxOQK3HVJTiNvTG4EuhD7OVuFmbjH6b5M9nVArxG92Jnk/0Vbh9HGTzZhuI7rZA/HsCT43fIf/ZWg/WqXhuZXE6cOr3/rBfSsmcxl+lM/8+V2fPZ2Rt+F7uT545roZW5fDBUG7vDwc5KDOtaX3+MJ+P8YwkzEfpd+/fsep2/L0m3khkW0yBC0S2+W5y6gv4nuXsbeyHQ3B4hK/PXLWtk0f/mEwFe8M1+DfgfrG0X7v+HhrYe+PPQQ91hBtuviNtpR5OovcwkZTmhjyirST44VmFUyHeaYSWCjgHIfO4dcczP7oBzqFv1BW8pyx1wS+m3UFMIKB4H1FGKmLPNMgzPk8dAILHiZSFXneSBdKhDcihafYKvwGt1DnE4h4P6vwSKfwAWEh9zta4VOM9k8qgU8I+/jnsSb8XUM+0Vgz/QI3Tyc4HRGRdbsnEfiEEIhMA8eAOHrl6y9+gai9h02SlCAqZPjC+TCW31C2oYKueETMw9wecmj8OcS4+nAYpDrHA3nOwssDy46EJ+8XNo+hkh0yie/tbyNoGmojr1x/wzVfBOHhTAwb9L+2gkdgf/35MGZKKOJecnwG1EuvP/Hjf4+/it7Rqv3vU88rzh4Zmo7TpuO4rO9Ajfj28vz2+lobjUbdxWLx0A3/MHp9/fL8518ekxrEByKZJOeB6N9CiAyzqI96buLeFJk0OmP95CkaSZ/AjcFlLZ88iZbiabXnEKnqDHZJ6xju89h0pwTtoiVxYh0DTjItKESPd0YHAe8iJTnoJXhAJhiqIooYuKoWScBUILKgZ/0sOlS1TPFkO6ImNop+xuJMUPJgpCEwjCcyc/1iWnGVSnBSFgNVvjNzUKhZeA0psYOOj2HyrGix4VAdBQjFRu8W5sI00h/CHY5NGWjU9PuMEFWjUB/JG4vCWE3CjZHOs69q2Xlg3bAT/3F1G7FKS4+rJnSQ+zvhDbLOnihJnrmuEp9NzYZpawk5DlOzMwmeDpG0ROZs8iXMt7dUK2z1j/GoSiXlGOYctkjpOlQNtWiZDq6kAA8oP4tqKVLWA+hxXNGyq5ymuVXbEi9T3gpXEmWeOYAZXn6hzfeOq0pyhW0q7toVWcrcv8NoWJotmYhgSzclW7OSWG1JDL0hK4pmQ1rEVW1NUeTGRa3egXBNyVGsuezEDz5u1ZHnluJI5t/RN4/TdIzK3JIV25E+4diKbM0rhkO/0JkNblMNG1SUZS1ElsWw2dTm39xuOTk5OTk5OTk5OTk5OTk5OcT8H24/v59Zn5VBAAAAAElFTkSuQmCC"/>
          <p:cNvSpPr>
            <a:spLocks noChangeAspect="1" noChangeArrowheads="1"/>
          </p:cNvSpPr>
          <p:nvPr/>
        </p:nvSpPr>
        <p:spPr bwMode="auto">
          <a:xfrm>
            <a:off x="4788709" y="3103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029200" y="1383268"/>
            <a:ext cx="2426104" cy="369332"/>
            <a:chOff x="3505200" y="1143000"/>
            <a:chExt cx="1495212" cy="3693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505200" y="1447800"/>
              <a:ext cx="1495212" cy="846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33800" y="1143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fork</a:t>
              </a:r>
            </a:p>
          </p:txBody>
        </p:sp>
      </p:grpSp>
      <p:sp>
        <p:nvSpPr>
          <p:cNvPr id="27" name="Cloud 26"/>
          <p:cNvSpPr/>
          <p:nvPr/>
        </p:nvSpPr>
        <p:spPr>
          <a:xfrm>
            <a:off x="7607704" y="871461"/>
            <a:ext cx="1777381" cy="1066800"/>
          </a:xfrm>
          <a:prstGeom prst="cloud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Forked repo on </a:t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GitHub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883915" y="2019301"/>
            <a:ext cx="369334" cy="2059463"/>
            <a:chOff x="5802868" y="2019300"/>
            <a:chExt cx="369334" cy="2059463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172201" y="2019300"/>
              <a:ext cx="1" cy="20594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5530334" y="32443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clone</a:t>
              </a:r>
            </a:p>
          </p:txBody>
        </p:sp>
      </p:grpSp>
      <p:sp>
        <p:nvSpPr>
          <p:cNvPr id="34" name="Can 33"/>
          <p:cNvSpPr/>
          <p:nvPr/>
        </p:nvSpPr>
        <p:spPr>
          <a:xfrm>
            <a:off x="7696201" y="4191001"/>
            <a:ext cx="1839277" cy="528533"/>
          </a:xfrm>
          <a:prstGeom prst="ca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Local repo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873325" y="1897617"/>
            <a:ext cx="421733" cy="2148362"/>
            <a:chOff x="7847435" y="1930401"/>
            <a:chExt cx="421733" cy="214836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6200000">
              <a:off x="7627302" y="30919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 push</a:t>
              </a:r>
            </a:p>
          </p:txBody>
        </p:sp>
      </p:grpSp>
      <p:sp>
        <p:nvSpPr>
          <p:cNvPr id="48" name="Can 47"/>
          <p:cNvSpPr/>
          <p:nvPr/>
        </p:nvSpPr>
        <p:spPr>
          <a:xfrm>
            <a:off x="2737115" y="4343400"/>
            <a:ext cx="1839277" cy="528533"/>
          </a:xfrm>
          <a:prstGeom prst="can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Local repo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025234" y="2084175"/>
            <a:ext cx="421733" cy="2148362"/>
            <a:chOff x="7847435" y="1930401"/>
            <a:chExt cx="421733" cy="2148362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6200000">
              <a:off x="7627302" y="27966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push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 rot="18977966">
            <a:off x="5067042" y="2181906"/>
            <a:ext cx="2259827" cy="1942227"/>
            <a:chOff x="796049" y="2682679"/>
            <a:chExt cx="2259827" cy="1942227"/>
          </a:xfrm>
        </p:grpSpPr>
        <p:cxnSp>
          <p:nvCxnSpPr>
            <p:cNvPr id="85" name="Straight Arrow Connector 84"/>
            <p:cNvCxnSpPr/>
            <p:nvPr/>
          </p:nvCxnSpPr>
          <p:spPr>
            <a:xfrm rot="2622034">
              <a:off x="796049" y="2682679"/>
              <a:ext cx="2259827" cy="194222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5016586">
              <a:off x="1771909" y="33344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pull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390644" y="3522303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1" name="Flowchart: Connector 9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3" name="Straight Connector 92"/>
            <p:cNvCxnSpPr>
              <a:stCxn id="92" idx="0"/>
              <a:endCxn id="9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856162" y="795092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5" name="Flowchart: Connector 94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5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737296" y="1112982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99" name="Flowchart: Connector 98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1" name="Straight Connector 100"/>
            <p:cNvCxnSpPr>
              <a:stCxn id="100" idx="0"/>
              <a:endCxn id="99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707741" y="4078764"/>
            <a:ext cx="304800" cy="640399"/>
            <a:chOff x="8382000" y="4343400"/>
            <a:chExt cx="304800" cy="640399"/>
          </a:xfrm>
          <a:solidFill>
            <a:srgbClr val="C00000"/>
          </a:solidFill>
        </p:grpSpPr>
        <p:sp>
          <p:nvSpPr>
            <p:cNvPr id="103" name="Flowchart: Connector 102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3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390644" y="3146170"/>
            <a:ext cx="304800" cy="376133"/>
            <a:chOff x="8382000" y="4343400"/>
            <a:chExt cx="304800" cy="376133"/>
          </a:xfrm>
        </p:grpSpPr>
        <p:sp>
          <p:nvSpPr>
            <p:cNvPr id="107" name="Flowchart: Connector 106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8" name="Straight Connector 107"/>
            <p:cNvCxnSpPr>
              <a:endCxn id="107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844842" y="409058"/>
            <a:ext cx="304800" cy="376133"/>
            <a:chOff x="8382000" y="4343400"/>
            <a:chExt cx="304800" cy="376133"/>
          </a:xfrm>
        </p:grpSpPr>
        <p:sp>
          <p:nvSpPr>
            <p:cNvPr id="110" name="Flowchart: Connector 109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1" name="Straight Connector 110"/>
            <p:cNvCxnSpPr>
              <a:endCxn id="110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707741" y="3697705"/>
            <a:ext cx="304800" cy="376133"/>
            <a:chOff x="8382000" y="4343400"/>
            <a:chExt cx="304800" cy="376133"/>
          </a:xfrm>
        </p:grpSpPr>
        <p:sp>
          <p:nvSpPr>
            <p:cNvPr id="113" name="Flowchart: Connector 112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4" name="Straight Connector 113"/>
            <p:cNvCxnSpPr>
              <a:endCxn id="113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9737296" y="731923"/>
            <a:ext cx="304800" cy="376133"/>
            <a:chOff x="8382000" y="4343400"/>
            <a:chExt cx="304800" cy="376133"/>
          </a:xfrm>
        </p:grpSpPr>
        <p:sp>
          <p:nvSpPr>
            <p:cNvPr id="116" name="Flowchart: Connector 115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7" name="Straight Connector 116"/>
            <p:cNvCxnSpPr>
              <a:endCxn id="116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4673325" y="4422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dirty="0" err="1">
                <a:solidFill>
                  <a:srgbClr val="FFFF00"/>
                </a:solidFill>
                <a:latin typeface="Calibri"/>
              </a:rPr>
              <a:t>init</a:t>
            </a:r>
            <a:endParaRPr lang="en-US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97122" y="49129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dirty="0">
                <a:solidFill>
                  <a:srgbClr val="FFFF00"/>
                </a:solidFill>
                <a:latin typeface="Calibri"/>
              </a:rPr>
              <a:t>commit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707741" y="3309099"/>
            <a:ext cx="304800" cy="376133"/>
            <a:chOff x="8382000" y="4343400"/>
            <a:chExt cx="304800" cy="376133"/>
          </a:xfrm>
        </p:grpSpPr>
        <p:sp>
          <p:nvSpPr>
            <p:cNvPr id="121" name="Flowchart: Connector 12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2" name="Straight Connector 121"/>
            <p:cNvCxnSpPr>
              <a:endCxn id="12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9737296" y="350864"/>
            <a:ext cx="304800" cy="376133"/>
            <a:chOff x="8382000" y="4343400"/>
            <a:chExt cx="304800" cy="376133"/>
          </a:xfrm>
        </p:grpSpPr>
        <p:sp>
          <p:nvSpPr>
            <p:cNvPr id="124" name="Flowchart: Connector 123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5" name="Straight Connector 124"/>
            <p:cNvCxnSpPr>
              <a:endCxn id="124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 useBgFill="1"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10174636" y="19734"/>
            <a:ext cx="493364" cy="51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130" y="102306"/>
            <a:ext cx="1301372" cy="1433152"/>
            <a:chOff x="167466" y="1295899"/>
            <a:chExt cx="1301372" cy="1433152"/>
          </a:xfrm>
        </p:grpSpPr>
        <p:sp>
          <p:nvSpPr>
            <p:cNvPr id="23" name="Rectangle 22"/>
            <p:cNvSpPr/>
            <p:nvPr/>
          </p:nvSpPr>
          <p:spPr>
            <a:xfrm>
              <a:off x="374242" y="2359719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>
                <a:defRPr/>
              </a:pPr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GitHub</a:t>
              </a:r>
            </a:p>
          </p:txBody>
        </p:sp>
        <p:pic>
          <p:nvPicPr>
            <p:cNvPr id="81" name="Picture 8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66" y="1295899"/>
              <a:ext cx="1301372" cy="108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/>
          <p:cNvGrpSpPr/>
          <p:nvPr/>
        </p:nvGrpSpPr>
        <p:grpSpPr>
          <a:xfrm>
            <a:off x="5270501" y="185949"/>
            <a:ext cx="4162377" cy="429181"/>
            <a:chOff x="3145637" y="1143000"/>
            <a:chExt cx="2565280" cy="42918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3145637" y="1572180"/>
              <a:ext cx="2565280" cy="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33800" y="1143000"/>
              <a:ext cx="110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dirty="0">
                  <a:solidFill>
                    <a:srgbClr val="FFFF00"/>
                  </a:solidFill>
                  <a:latin typeface="Calibri"/>
                </a:rPr>
                <a:t>Pull Request (PR)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522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/>
              <a:t> Branching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869442" y="4852575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62957" y="5593432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1" name="Straight Connector 10"/>
          <p:cNvCxnSpPr>
            <a:stCxn id="10" idx="0"/>
            <a:endCxn id="9" idx="4"/>
          </p:cNvCxnSpPr>
          <p:nvPr/>
        </p:nvCxnSpPr>
        <p:spPr>
          <a:xfrm flipV="1">
            <a:off x="6127628" y="5311522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5" name="master: commit 5"/>
          <p:cNvGrpSpPr/>
          <p:nvPr/>
        </p:nvGrpSpPr>
        <p:grpSpPr>
          <a:xfrm>
            <a:off x="5872931" y="3046625"/>
            <a:ext cx="529341" cy="1805950"/>
            <a:chOff x="2353066" y="3046625"/>
            <a:chExt cx="529341" cy="1805950"/>
          </a:xfrm>
        </p:grpSpPr>
        <p:sp>
          <p:nvSpPr>
            <p:cNvPr id="7" name="Flowchart: Connector 6"/>
            <p:cNvSpPr/>
            <p:nvPr/>
          </p:nvSpPr>
          <p:spPr>
            <a:xfrm>
              <a:off x="2353066" y="3046625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cxnSp>
          <p:nvCxnSpPr>
            <p:cNvPr id="8" name="Straight Connector 7"/>
            <p:cNvCxnSpPr>
              <a:stCxn id="9" idx="0"/>
              <a:endCxn id="7" idx="4"/>
            </p:cNvCxnSpPr>
            <p:nvPr/>
          </p:nvCxnSpPr>
          <p:spPr>
            <a:xfrm flipV="1">
              <a:off x="2614248" y="3505571"/>
              <a:ext cx="3489" cy="1347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3" name="branch: commit 3"/>
          <p:cNvGrpSpPr/>
          <p:nvPr/>
        </p:nvGrpSpPr>
        <p:grpSpPr>
          <a:xfrm>
            <a:off x="6398783" y="4177960"/>
            <a:ext cx="946413" cy="904089"/>
            <a:chOff x="2878918" y="4177959"/>
            <a:chExt cx="946413" cy="904089"/>
          </a:xfrm>
        </p:grpSpPr>
        <p:sp>
          <p:nvSpPr>
            <p:cNvPr id="17" name="Flowchart: Connector 16"/>
            <p:cNvSpPr/>
            <p:nvPr/>
          </p:nvSpPr>
          <p:spPr>
            <a:xfrm>
              <a:off x="3295990" y="4177959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cxnSp>
          <p:nvCxnSpPr>
            <p:cNvPr id="18" name="Straight Connector 17"/>
            <p:cNvCxnSpPr>
              <a:stCxn id="9" idx="6"/>
              <a:endCxn id="17" idx="4"/>
            </p:cNvCxnSpPr>
            <p:nvPr/>
          </p:nvCxnSpPr>
          <p:spPr>
            <a:xfrm flipV="1">
              <a:off x="2878918" y="4636905"/>
              <a:ext cx="681743" cy="445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4" name="branch: commit 4"/>
          <p:cNvGrpSpPr/>
          <p:nvPr/>
        </p:nvGrpSpPr>
        <p:grpSpPr>
          <a:xfrm>
            <a:off x="6815855" y="3483601"/>
            <a:ext cx="529341" cy="694359"/>
            <a:chOff x="3295990" y="3483600"/>
            <a:chExt cx="529341" cy="694359"/>
          </a:xfrm>
        </p:grpSpPr>
        <p:sp>
          <p:nvSpPr>
            <p:cNvPr id="15" name="Flowchart: Connector 14"/>
            <p:cNvSpPr/>
            <p:nvPr/>
          </p:nvSpPr>
          <p:spPr>
            <a:xfrm>
              <a:off x="3295990" y="3483600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17" idx="0"/>
              <a:endCxn id="15" idx="4"/>
            </p:cNvCxnSpPr>
            <p:nvPr/>
          </p:nvCxnSpPr>
          <p:spPr>
            <a:xfrm flipV="1">
              <a:off x="3560661" y="3942546"/>
              <a:ext cx="0" cy="2354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" name="merge commit"/>
          <p:cNvGrpSpPr/>
          <p:nvPr/>
        </p:nvGrpSpPr>
        <p:grpSpPr>
          <a:xfrm>
            <a:off x="5870191" y="2373124"/>
            <a:ext cx="1210335" cy="1110477"/>
            <a:chOff x="2350326" y="2373123"/>
            <a:chExt cx="1210335" cy="1110477"/>
          </a:xfrm>
        </p:grpSpPr>
        <p:sp>
          <p:nvSpPr>
            <p:cNvPr id="19" name="Flowchart: Connector 136"/>
            <p:cNvSpPr/>
            <p:nvPr/>
          </p:nvSpPr>
          <p:spPr>
            <a:xfrm>
              <a:off x="2350326" y="2373123"/>
              <a:ext cx="529341" cy="458946"/>
            </a:xfrm>
            <a:prstGeom prst="flowChartConnector">
              <a:avLst/>
            </a:prstGeom>
            <a:pattFill prst="dkVert">
              <a:fgClr>
                <a:srgbClr val="0070C0"/>
              </a:fgClr>
              <a:bgClr>
                <a:schemeClr val="accent6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6</a:t>
              </a:r>
            </a:p>
          </p:txBody>
        </p:sp>
        <p:cxnSp>
          <p:nvCxnSpPr>
            <p:cNvPr id="20" name="Straight Connector 137"/>
            <p:cNvCxnSpPr>
              <a:stCxn id="7" idx="0"/>
              <a:endCxn id="19" idx="4"/>
            </p:cNvCxnSpPr>
            <p:nvPr/>
          </p:nvCxnSpPr>
          <p:spPr>
            <a:xfrm flipH="1" flipV="1">
              <a:off x="2614997" y="2832069"/>
              <a:ext cx="2740" cy="214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1" name="Straight Connector 139"/>
            <p:cNvCxnSpPr>
              <a:stCxn id="15" idx="0"/>
              <a:endCxn id="19" idx="5"/>
            </p:cNvCxnSpPr>
            <p:nvPr/>
          </p:nvCxnSpPr>
          <p:spPr>
            <a:xfrm flipH="1" flipV="1">
              <a:off x="2802147" y="2764858"/>
              <a:ext cx="758514" cy="718742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23" name="InSlideAnimateShape97e1bc8c-59c3-4c58-8052-1f1bfae5b736"/>
          <p:cNvSpPr txBox="1"/>
          <p:nvPr/>
        </p:nvSpPr>
        <p:spPr>
          <a:xfrm>
            <a:off x="4747042" y="4858316"/>
            <a:ext cx="1074322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master</a:t>
            </a:r>
          </a:p>
        </p:txBody>
      </p:sp>
      <p:sp>
        <p:nvSpPr>
          <p:cNvPr id="25" name="InSlideAnimateShapef6670a49-3898-4e8c-8403-b30b80627c4a"/>
          <p:cNvSpPr txBox="1">
            <a:spLocks/>
          </p:cNvSpPr>
          <p:nvPr/>
        </p:nvSpPr>
        <p:spPr>
          <a:xfrm flipH="1">
            <a:off x="7539536" y="3554334"/>
            <a:ext cx="838200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fix1</a:t>
            </a:r>
          </a:p>
        </p:txBody>
      </p:sp>
      <p:sp>
        <p:nvSpPr>
          <p:cNvPr id="26" name="InSlideAnimateShapee327d5de-4d29-444c-900d-57d2c8a789f0"/>
          <p:cNvSpPr txBox="1">
            <a:spLocks/>
          </p:cNvSpPr>
          <p:nvPr/>
        </p:nvSpPr>
        <p:spPr>
          <a:xfrm flipH="1">
            <a:off x="7508946" y="4222766"/>
            <a:ext cx="842850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fix1</a:t>
            </a:r>
          </a:p>
        </p:txBody>
      </p:sp>
      <p:sp>
        <p:nvSpPr>
          <p:cNvPr id="28" name="InSlideAnimateShaped573f006-fd0e-4bdf-855e-c14cae4fbbaa"/>
          <p:cNvSpPr txBox="1"/>
          <p:nvPr/>
        </p:nvSpPr>
        <p:spPr>
          <a:xfrm>
            <a:off x="4747042" y="3046625"/>
            <a:ext cx="1074322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master</a:t>
            </a:r>
          </a:p>
        </p:txBody>
      </p:sp>
      <p:sp>
        <p:nvSpPr>
          <p:cNvPr id="35" name="InSlideAnimateShape35e178af-dc40-47a5-bc21-4d0e6ab13a0b"/>
          <p:cNvSpPr txBox="1"/>
          <p:nvPr/>
        </p:nvSpPr>
        <p:spPr>
          <a:xfrm>
            <a:off x="4732551" y="2366360"/>
            <a:ext cx="1074322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master</a:t>
            </a:r>
          </a:p>
        </p:txBody>
      </p:sp>
      <p:grpSp>
        <p:nvGrpSpPr>
          <p:cNvPr id="12" name="master: commit7"/>
          <p:cNvGrpSpPr/>
          <p:nvPr/>
        </p:nvGrpSpPr>
        <p:grpSpPr>
          <a:xfrm>
            <a:off x="5869442" y="1577983"/>
            <a:ext cx="529341" cy="795140"/>
            <a:chOff x="2349577" y="1577983"/>
            <a:chExt cx="529341" cy="795140"/>
          </a:xfrm>
        </p:grpSpPr>
        <p:sp>
          <p:nvSpPr>
            <p:cNvPr id="38" name="Flowchart: Connector 37"/>
            <p:cNvSpPr/>
            <p:nvPr/>
          </p:nvSpPr>
          <p:spPr>
            <a:xfrm>
              <a:off x="2349577" y="1577983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  <p:cxnSp>
          <p:nvCxnSpPr>
            <p:cNvPr id="39" name="Straight Connector 137"/>
            <p:cNvCxnSpPr>
              <a:stCxn id="19" idx="0"/>
              <a:endCxn id="38" idx="4"/>
            </p:cNvCxnSpPr>
            <p:nvPr/>
          </p:nvCxnSpPr>
          <p:spPr>
            <a:xfrm flipH="1" flipV="1">
              <a:off x="2614248" y="2036929"/>
              <a:ext cx="749" cy="3361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42" name="InSlideAnimateShape72e699de-6abc-46bc-addd-06fddad875e4"/>
          <p:cNvSpPr txBox="1"/>
          <p:nvPr/>
        </p:nvSpPr>
        <p:spPr>
          <a:xfrm>
            <a:off x="4747042" y="1603313"/>
            <a:ext cx="1074322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master</a:t>
            </a:r>
          </a:p>
        </p:txBody>
      </p:sp>
      <p:sp>
        <p:nvSpPr>
          <p:cNvPr id="46" name="InSlideAnimateShape1c8bdb14-b8e8-4b8c-82d0-fe0abc6ec350"/>
          <p:cNvSpPr txBox="1"/>
          <p:nvPr/>
        </p:nvSpPr>
        <p:spPr>
          <a:xfrm>
            <a:off x="3743814" y="4852576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49" name="InSlideAnimateShape0634b10b-73d8-4706-84ee-e311459e2d43"/>
          <p:cNvSpPr txBox="1"/>
          <p:nvPr/>
        </p:nvSpPr>
        <p:spPr>
          <a:xfrm flipH="1">
            <a:off x="6522199" y="4939961"/>
            <a:ext cx="842850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fix1</a:t>
            </a:r>
          </a:p>
        </p:txBody>
      </p:sp>
      <p:sp>
        <p:nvSpPr>
          <p:cNvPr id="32" name="InSlideAnimateShape6da043f8-75aa-4d86-b073-046ce124a8ad"/>
          <p:cNvSpPr txBox="1"/>
          <p:nvPr/>
        </p:nvSpPr>
        <p:spPr>
          <a:xfrm>
            <a:off x="7508946" y="4939962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33" name="InSlideAnimateShapef528283a-f4c9-4dfa-b7d4-443636b9a192"/>
          <p:cNvSpPr txBox="1"/>
          <p:nvPr/>
        </p:nvSpPr>
        <p:spPr>
          <a:xfrm>
            <a:off x="8515547" y="4217026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40" name="InSlideAnimateShaped39eeffb-f5c3-4110-a078-a090cd29ef13"/>
          <p:cNvSpPr txBox="1"/>
          <p:nvPr/>
        </p:nvSpPr>
        <p:spPr>
          <a:xfrm>
            <a:off x="8529750" y="3554335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41" name="InSlideAnimateShapecacde27d-ba73-4b5a-83e9-65d14f209e55"/>
          <p:cNvSpPr txBox="1"/>
          <p:nvPr/>
        </p:nvSpPr>
        <p:spPr>
          <a:xfrm>
            <a:off x="4284661" y="4449369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51" name="InSlideAnimateShape41f8c592-2915-4774-a341-c958bcb933eb"/>
          <p:cNvSpPr txBox="1"/>
          <p:nvPr/>
        </p:nvSpPr>
        <p:spPr>
          <a:xfrm>
            <a:off x="3863236" y="3046626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52" name="InSlideAnimateShapec6668a60-df72-441d-a462-fbf247f668dd"/>
          <p:cNvSpPr txBox="1"/>
          <p:nvPr/>
        </p:nvSpPr>
        <p:spPr>
          <a:xfrm>
            <a:off x="3858043" y="2367671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53" name="InSlideAnimateShape4ca300ab-b8b0-4a19-a7d8-690aad809a63"/>
          <p:cNvSpPr txBox="1"/>
          <p:nvPr/>
        </p:nvSpPr>
        <p:spPr>
          <a:xfrm>
            <a:off x="3863236" y="1603924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54" name="callout-red (square)"/>
          <p:cNvSpPr/>
          <p:nvPr/>
        </p:nvSpPr>
        <p:spPr>
          <a:xfrm>
            <a:off x="6644200" y="1810835"/>
            <a:ext cx="2134689" cy="486055"/>
          </a:xfrm>
          <a:prstGeom prst="wedgeRoundRectCallout">
            <a:avLst>
              <a:gd name="adj1" fmla="val -60567"/>
              <a:gd name="adj2" fmla="val 4879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solidFill>
                  <a:srgbClr val="FFFF00"/>
                </a:solidFill>
                <a:latin typeface="Calibri"/>
              </a:rPr>
              <a:t>Merge commit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55" name="callout-red (square)"/>
          <p:cNvSpPr/>
          <p:nvPr/>
        </p:nvSpPr>
        <p:spPr>
          <a:xfrm>
            <a:off x="7108402" y="2823614"/>
            <a:ext cx="3222592" cy="486055"/>
          </a:xfrm>
          <a:prstGeom prst="wedgeRoundRectCallout">
            <a:avLst>
              <a:gd name="adj1" fmla="val -60143"/>
              <a:gd name="adj2" fmla="val 2072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solidFill>
                  <a:srgbClr val="FFFF00"/>
                </a:solidFill>
                <a:latin typeface="Calibri"/>
              </a:rPr>
              <a:t>Merge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fix1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 to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  <a:endParaRPr lang="en-SG" sz="2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553320" y="1664280"/>
              <a:ext cx="7441920" cy="2396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60" y="1653840"/>
                <a:ext cx="7461360" cy="24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51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C 0.2059 0.00649 0.2059 0.00672 0.4118 0.0127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0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C 0.054 -0.05231 0.054 -0.05208 0.10799 -0.1046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C 0.05504 -0.05278 0.05504 -0.05255 0.11007 -0.1053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0.00156 -0.04884 0.00156 -0.04861 0.00313 -0.0974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88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9944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C 0.00069 -0.04838 0.00069 -0.04815 0.00156 -0.0965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C -0.23212 0.06528 -0.23212 0.06551 -0.46423 0.1305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12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C -1.11111E-6 -0.13218 -1.11111E-6 -0.13195 -1.11111E-6 -0.26413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C -0.02309 -0.10232 -0.02309 -0.10209 -0.04601 -0.20463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87 -0.04953 -0.00087 -0.0493 -0.00156 -0.0993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C -0.00035 -0.04954 -0.00035 -0.04931 -0.00052 -0.09908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C 0.00034 -0.05578 0.00034 -0.05555 0.00052 -0.11134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C 0.00087 -0.05555 0.00087 -0.05532 0.00156 -0.11134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28" grpId="2" animBg="1"/>
      <p:bldP spid="35" grpId="0" animBg="1"/>
      <p:bldP spid="35" grpId="1" animBg="1"/>
      <p:bldP spid="35" grpId="2" animBg="1"/>
      <p:bldP spid="42" grpId="0" animBg="1"/>
      <p:bldP spid="46" grpId="0" animBg="1"/>
      <p:bldP spid="46" grpId="1" animBg="1"/>
      <p:bldP spid="46" grpId="2" animBg="1"/>
      <p:bldP spid="49" grpId="0" animBg="1"/>
      <p:bldP spid="49" grpId="1" animBg="1"/>
      <p:bldP spid="49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SlideAnimateShape97e1bc8c-59c3-4c58-8052-1f1bfae5b736"/>
          <p:cNvSpPr txBox="1"/>
          <p:nvPr/>
        </p:nvSpPr>
        <p:spPr>
          <a:xfrm>
            <a:off x="1746956" y="4701102"/>
            <a:ext cx="1074322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master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62871" y="3326386"/>
            <a:ext cx="1482239" cy="2568778"/>
            <a:chOff x="4338956" y="3483600"/>
            <a:chExt cx="1482239" cy="2568778"/>
          </a:xfrm>
        </p:grpSpPr>
        <p:sp>
          <p:nvSpPr>
            <p:cNvPr id="9" name="Flowchart: Connector 8"/>
            <p:cNvSpPr/>
            <p:nvPr/>
          </p:nvSpPr>
          <p:spPr>
            <a:xfrm>
              <a:off x="4345441" y="4852575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4338956" y="5593432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1" name="Straight Connector 10"/>
            <p:cNvCxnSpPr>
              <a:stCxn id="10" idx="0"/>
              <a:endCxn id="9" idx="4"/>
            </p:cNvCxnSpPr>
            <p:nvPr/>
          </p:nvCxnSpPr>
          <p:spPr>
            <a:xfrm flipV="1">
              <a:off x="4603627" y="5311521"/>
              <a:ext cx="6485" cy="281911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" name="branch: commit 3"/>
            <p:cNvGrpSpPr/>
            <p:nvPr/>
          </p:nvGrpSpPr>
          <p:grpSpPr>
            <a:xfrm>
              <a:off x="4874782" y="4177959"/>
              <a:ext cx="946413" cy="904089"/>
              <a:chOff x="2878918" y="4177959"/>
              <a:chExt cx="946413" cy="904089"/>
            </a:xfrm>
          </p:grpSpPr>
          <p:sp>
            <p:nvSpPr>
              <p:cNvPr id="17" name="Flowchart: Connector 16"/>
              <p:cNvSpPr/>
              <p:nvPr/>
            </p:nvSpPr>
            <p:spPr>
              <a:xfrm>
                <a:off x="3295990" y="4177959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3</a:t>
                </a:r>
              </a:p>
            </p:txBody>
          </p:sp>
          <p:cxnSp>
            <p:nvCxnSpPr>
              <p:cNvPr id="18" name="Straight Connector 17"/>
              <p:cNvCxnSpPr>
                <a:stCxn id="9" idx="6"/>
                <a:endCxn id="17" idx="4"/>
              </p:cNvCxnSpPr>
              <p:nvPr/>
            </p:nvCxnSpPr>
            <p:spPr>
              <a:xfrm flipV="1">
                <a:off x="2878918" y="4636905"/>
                <a:ext cx="681743" cy="44514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grpSp>
          <p:nvGrpSpPr>
            <p:cNvPr id="4" name="branch: commit 4"/>
            <p:cNvGrpSpPr/>
            <p:nvPr/>
          </p:nvGrpSpPr>
          <p:grpSpPr>
            <a:xfrm>
              <a:off x="5291854" y="3483600"/>
              <a:ext cx="529341" cy="694359"/>
              <a:chOff x="3295990" y="3483600"/>
              <a:chExt cx="529341" cy="694359"/>
            </a:xfrm>
          </p:grpSpPr>
          <p:sp>
            <p:nvSpPr>
              <p:cNvPr id="15" name="Flowchart: Connector 14"/>
              <p:cNvSpPr/>
              <p:nvPr/>
            </p:nvSpPr>
            <p:spPr>
              <a:xfrm>
                <a:off x="3295990" y="3483600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4</a:t>
                </a:r>
              </a:p>
            </p:txBody>
          </p:sp>
          <p:cxnSp>
            <p:nvCxnSpPr>
              <p:cNvPr id="16" name="Straight Connector 15"/>
              <p:cNvCxnSpPr>
                <a:stCxn id="17" idx="0"/>
                <a:endCxn id="15" idx="4"/>
              </p:cNvCxnSpPr>
              <p:nvPr/>
            </p:nvCxnSpPr>
            <p:spPr>
              <a:xfrm flipV="1">
                <a:off x="3560661" y="3942546"/>
                <a:ext cx="0" cy="23541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46" name="InSlideAnimateShape1c8bdb14-b8e8-4b8c-82d0-fe0abc6ec350"/>
          <p:cNvSpPr txBox="1"/>
          <p:nvPr/>
        </p:nvSpPr>
        <p:spPr>
          <a:xfrm>
            <a:off x="1881171" y="4248641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49" name="InSlideAnimateShape0634b10b-73d8-4706-84ee-e311459e2d43"/>
          <p:cNvSpPr txBox="1"/>
          <p:nvPr/>
        </p:nvSpPr>
        <p:spPr>
          <a:xfrm flipH="1">
            <a:off x="4408786" y="3348357"/>
            <a:ext cx="842850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fix1</a:t>
            </a:r>
          </a:p>
        </p:txBody>
      </p:sp>
      <p:sp>
        <p:nvSpPr>
          <p:cNvPr id="54" name="callout-red (square)"/>
          <p:cNvSpPr/>
          <p:nvPr/>
        </p:nvSpPr>
        <p:spPr>
          <a:xfrm>
            <a:off x="6031746" y="1100691"/>
            <a:ext cx="2134689" cy="846985"/>
          </a:xfrm>
          <a:prstGeom prst="wedgeRoundRectCallout">
            <a:avLst>
              <a:gd name="adj1" fmla="val 14661"/>
              <a:gd name="adj2" fmla="val 15762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i="1" dirty="0">
                <a:solidFill>
                  <a:srgbClr val="FFFF00"/>
                </a:solidFill>
                <a:latin typeface="Calibri"/>
              </a:rPr>
              <a:t>Fast-forward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merge </a:t>
            </a:r>
            <a:endParaRPr lang="en-SG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489134" y="4874875"/>
            <a:ext cx="1756905" cy="790816"/>
          </a:xfrm>
          <a:prstGeom prst="rightArrow">
            <a:avLst>
              <a:gd name="adj1" fmla="val 91580"/>
              <a:gd name="adj2" fmla="val 203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Merge 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fix1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to 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master</a:t>
            </a:r>
          </a:p>
        </p:txBody>
      </p:sp>
      <p:sp>
        <p:nvSpPr>
          <p:cNvPr id="89" name="callout-red (square)"/>
          <p:cNvSpPr/>
          <p:nvPr/>
        </p:nvSpPr>
        <p:spPr>
          <a:xfrm>
            <a:off x="8390152" y="1100692"/>
            <a:ext cx="2134689" cy="846985"/>
          </a:xfrm>
          <a:prstGeom prst="wedgeRoundRectCallout">
            <a:avLst>
              <a:gd name="adj1" fmla="val -22491"/>
              <a:gd name="adj2" fmla="val 7881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solidFill>
                  <a:srgbClr val="FFFF00"/>
                </a:solidFill>
                <a:latin typeface="Calibri"/>
              </a:rPr>
              <a:t>Merge without Fast-forward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481484" y="2209800"/>
            <a:ext cx="2172083" cy="4191000"/>
            <a:chOff x="6957483" y="2209800"/>
            <a:chExt cx="2172083" cy="4191000"/>
          </a:xfrm>
        </p:grpSpPr>
        <p:sp>
          <p:nvSpPr>
            <p:cNvPr id="70" name="Flowchart: Connector 69"/>
            <p:cNvSpPr/>
            <p:nvPr/>
          </p:nvSpPr>
          <p:spPr>
            <a:xfrm>
              <a:off x="7441000" y="4743989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7434515" y="5484846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72" name="Straight Connector 71"/>
            <p:cNvCxnSpPr>
              <a:stCxn id="71" idx="0"/>
              <a:endCxn id="70" idx="4"/>
            </p:cNvCxnSpPr>
            <p:nvPr/>
          </p:nvCxnSpPr>
          <p:spPr>
            <a:xfrm flipV="1">
              <a:off x="7699186" y="5202935"/>
              <a:ext cx="6485" cy="281911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>
              <a:stCxn id="70" idx="0"/>
              <a:endCxn id="80" idx="4"/>
            </p:cNvCxnSpPr>
            <p:nvPr/>
          </p:nvCxnSpPr>
          <p:spPr>
            <a:xfrm flipV="1">
              <a:off x="7705671" y="3042338"/>
              <a:ext cx="0" cy="17016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74" name="branch: commit 3"/>
            <p:cNvGrpSpPr/>
            <p:nvPr/>
          </p:nvGrpSpPr>
          <p:grpSpPr>
            <a:xfrm>
              <a:off x="7970341" y="4069373"/>
              <a:ext cx="946413" cy="904089"/>
              <a:chOff x="2878918" y="4177959"/>
              <a:chExt cx="946413" cy="904089"/>
            </a:xfrm>
          </p:grpSpPr>
          <p:sp>
            <p:nvSpPr>
              <p:cNvPr id="85" name="Flowchart: Connector 84"/>
              <p:cNvSpPr/>
              <p:nvPr/>
            </p:nvSpPr>
            <p:spPr>
              <a:xfrm>
                <a:off x="3295990" y="4177959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3</a:t>
                </a:r>
              </a:p>
            </p:txBody>
          </p:sp>
          <p:cxnSp>
            <p:nvCxnSpPr>
              <p:cNvPr id="86" name="Straight Connector 85"/>
              <p:cNvCxnSpPr>
                <a:stCxn id="70" idx="6"/>
                <a:endCxn id="85" idx="4"/>
              </p:cNvCxnSpPr>
              <p:nvPr/>
            </p:nvCxnSpPr>
            <p:spPr>
              <a:xfrm flipV="1">
                <a:off x="2878918" y="4636905"/>
                <a:ext cx="681743" cy="44514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grpSp>
          <p:nvGrpSpPr>
            <p:cNvPr id="75" name="branch: commit 4"/>
            <p:cNvGrpSpPr/>
            <p:nvPr/>
          </p:nvGrpSpPr>
          <p:grpSpPr>
            <a:xfrm>
              <a:off x="8387413" y="3375014"/>
              <a:ext cx="529341" cy="694359"/>
              <a:chOff x="3295990" y="3483600"/>
              <a:chExt cx="529341" cy="694359"/>
            </a:xfrm>
          </p:grpSpPr>
          <p:sp>
            <p:nvSpPr>
              <p:cNvPr id="83" name="Flowchart: Connector 82"/>
              <p:cNvSpPr/>
              <p:nvPr/>
            </p:nvSpPr>
            <p:spPr>
              <a:xfrm>
                <a:off x="3295990" y="3483600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4</a:t>
                </a:r>
              </a:p>
            </p:txBody>
          </p:sp>
          <p:cxnSp>
            <p:nvCxnSpPr>
              <p:cNvPr id="84" name="Straight Connector 83"/>
              <p:cNvCxnSpPr>
                <a:stCxn id="85" idx="0"/>
                <a:endCxn id="83" idx="4"/>
              </p:cNvCxnSpPr>
              <p:nvPr/>
            </p:nvCxnSpPr>
            <p:spPr>
              <a:xfrm flipV="1">
                <a:off x="3560661" y="3942546"/>
                <a:ext cx="0" cy="23541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80" name="Flowchart: Connector 136"/>
            <p:cNvSpPr/>
            <p:nvPr/>
          </p:nvSpPr>
          <p:spPr>
            <a:xfrm>
              <a:off x="7441000" y="2583392"/>
              <a:ext cx="529341" cy="458946"/>
            </a:xfrm>
            <a:prstGeom prst="flowChartConnector">
              <a:avLst/>
            </a:prstGeom>
            <a:pattFill prst="dkVert">
              <a:fgClr>
                <a:srgbClr val="0070C0"/>
              </a:fgClr>
              <a:bgClr>
                <a:schemeClr val="accent6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cxnSp>
          <p:nvCxnSpPr>
            <p:cNvPr id="82" name="Straight Connector 139"/>
            <p:cNvCxnSpPr>
              <a:stCxn id="83" idx="0"/>
              <a:endCxn id="80" idx="5"/>
            </p:cNvCxnSpPr>
            <p:nvPr/>
          </p:nvCxnSpPr>
          <p:spPr>
            <a:xfrm flipH="1" flipV="1">
              <a:off x="7892821" y="2975127"/>
              <a:ext cx="759263" cy="3998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957483" y="2209800"/>
              <a:ext cx="2172083" cy="4191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937680" y="2787590"/>
            <a:ext cx="2590731" cy="3127894"/>
            <a:chOff x="4413679" y="2787590"/>
            <a:chExt cx="2590731" cy="3127894"/>
          </a:xfrm>
        </p:grpSpPr>
        <p:grpSp>
          <p:nvGrpSpPr>
            <p:cNvPr id="95" name="Group 94"/>
            <p:cNvGrpSpPr/>
            <p:nvPr/>
          </p:nvGrpSpPr>
          <p:grpSpPr>
            <a:xfrm>
              <a:off x="5575090" y="3145541"/>
              <a:ext cx="535826" cy="2769943"/>
              <a:chOff x="5575090" y="3145541"/>
              <a:chExt cx="535826" cy="2769943"/>
            </a:xfrm>
          </p:grpSpPr>
          <p:sp>
            <p:nvSpPr>
              <p:cNvPr id="44" name="Flowchart: Connector 43"/>
              <p:cNvSpPr/>
              <p:nvPr/>
            </p:nvSpPr>
            <p:spPr>
              <a:xfrm>
                <a:off x="5581575" y="4715681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5575090" y="5456538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/>
                  </a:rPr>
                  <a:t>1</a:t>
                </a:r>
              </a:p>
            </p:txBody>
          </p:sp>
          <p:cxnSp>
            <p:nvCxnSpPr>
              <p:cNvPr id="47" name="Straight Connector 46"/>
              <p:cNvCxnSpPr>
                <a:stCxn id="45" idx="0"/>
                <a:endCxn id="44" idx="4"/>
              </p:cNvCxnSpPr>
              <p:nvPr/>
            </p:nvCxnSpPr>
            <p:spPr>
              <a:xfrm flipV="1">
                <a:off x="5839761" y="5174627"/>
                <a:ext cx="6485" cy="281911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5" name="Flowchart: Connector 64"/>
              <p:cNvSpPr/>
              <p:nvPr/>
            </p:nvSpPr>
            <p:spPr>
              <a:xfrm>
                <a:off x="5581575" y="3839900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3</a:t>
                </a:r>
              </a:p>
            </p:txBody>
          </p:sp>
          <p:cxnSp>
            <p:nvCxnSpPr>
              <p:cNvPr id="66" name="Straight Connector 65"/>
              <p:cNvCxnSpPr>
                <a:stCxn id="44" idx="0"/>
                <a:endCxn id="65" idx="4"/>
              </p:cNvCxnSpPr>
              <p:nvPr/>
            </p:nvCxnSpPr>
            <p:spPr>
              <a:xfrm flipV="1">
                <a:off x="5846246" y="4298846"/>
                <a:ext cx="0" cy="4168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grpSp>
            <p:nvGrpSpPr>
              <p:cNvPr id="55" name="branch: commit 4"/>
              <p:cNvGrpSpPr/>
              <p:nvPr/>
            </p:nvGrpSpPr>
            <p:grpSpPr>
              <a:xfrm>
                <a:off x="5581575" y="3145541"/>
                <a:ext cx="529341" cy="694359"/>
                <a:chOff x="3295990" y="3483600"/>
                <a:chExt cx="529341" cy="694359"/>
              </a:xfrm>
            </p:grpSpPr>
            <p:sp>
              <p:nvSpPr>
                <p:cNvPr id="63" name="Flowchart: Connector 62"/>
                <p:cNvSpPr/>
                <p:nvPr/>
              </p:nvSpPr>
              <p:spPr>
                <a:xfrm>
                  <a:off x="3295990" y="3483600"/>
                  <a:ext cx="529341" cy="458946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white"/>
                      </a:solidFill>
                      <a:latin typeface="Calibri"/>
                    </a:rPr>
                    <a:t>4</a:t>
                  </a:r>
                </a:p>
              </p:txBody>
            </p:sp>
            <p:cxnSp>
              <p:nvCxnSpPr>
                <p:cNvPr id="64" name="Straight Connector 63"/>
                <p:cNvCxnSpPr>
                  <a:stCxn id="65" idx="0"/>
                  <a:endCxn id="63" idx="4"/>
                </p:cNvCxnSpPr>
                <p:nvPr/>
              </p:nvCxnSpPr>
              <p:spPr>
                <a:xfrm flipV="1">
                  <a:off x="3560661" y="3942546"/>
                  <a:ext cx="0" cy="23541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6" name="InSlideAnimateShape97e1bc8c-59c3-4c58-8052-1f1bfae5b736"/>
            <p:cNvSpPr txBox="1"/>
            <p:nvPr/>
          </p:nvSpPr>
          <p:spPr>
            <a:xfrm>
              <a:off x="4413679" y="3190348"/>
              <a:ext cx="1074322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79646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97" name="InSlideAnimateShape1c8bdb14-b8e8-4b8c-82d0-fe0abc6ec350"/>
            <p:cNvSpPr txBox="1"/>
            <p:nvPr/>
          </p:nvSpPr>
          <p:spPr>
            <a:xfrm>
              <a:off x="4413679" y="2787590"/>
              <a:ext cx="842850" cy="375073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98" name="InSlideAnimateShape0634b10b-73d8-4706-84ee-e311459e2d43"/>
            <p:cNvSpPr txBox="1"/>
            <p:nvPr/>
          </p:nvSpPr>
          <p:spPr>
            <a:xfrm flipH="1">
              <a:off x="6161560" y="3175070"/>
              <a:ext cx="842850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fix1</a:t>
              </a:r>
            </a:p>
          </p:txBody>
        </p:sp>
      </p:grpSp>
      <p:sp>
        <p:nvSpPr>
          <p:cNvPr id="100" name="callout-red (square)"/>
          <p:cNvSpPr/>
          <p:nvPr/>
        </p:nvSpPr>
        <p:spPr>
          <a:xfrm>
            <a:off x="6006591" y="164397"/>
            <a:ext cx="2134689" cy="846985"/>
          </a:xfrm>
          <a:prstGeom prst="wedgeRoundRectCallout">
            <a:avLst>
              <a:gd name="adj1" fmla="val 20415"/>
              <a:gd name="adj2" fmla="val 7222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Default </a:t>
            </a:r>
            <a:br>
              <a:rPr lang="en-US" sz="2400" dirty="0">
                <a:solidFill>
                  <a:prstClr val="white"/>
                </a:solidFill>
                <a:latin typeface="Calibri"/>
              </a:rPr>
            </a:br>
            <a:r>
              <a:rPr lang="en-US" sz="2400" dirty="0">
                <a:solidFill>
                  <a:prstClr val="white"/>
                </a:solidFill>
                <a:latin typeface="Calibri"/>
              </a:rPr>
              <a:t>(if possible)</a:t>
            </a:r>
            <a:endParaRPr lang="en-SG" sz="24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71040" y="2884680"/>
              <a:ext cx="6515640" cy="192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080" y="2875320"/>
                <a:ext cx="6528240" cy="19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803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4" grpId="0" animBg="1"/>
      <p:bldP spid="89" grpId="0" animBg="1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rot="10800000" flipV="1">
            <a:off x="8244840" y="335280"/>
            <a:ext cx="2423160" cy="16916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161" y="5029201"/>
            <a:ext cx="7346732" cy="132802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[undesirable side effects of modifications]</a:t>
            </a:r>
            <a:endParaRPr kumimoji="0" lang="en-SG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756596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Bug fix → break other code?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7586" y="4945117"/>
            <a:ext cx="7283669" cy="9774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 Extra Bold" pitchFamily="18" charset="0"/>
                <a:ea typeface="+mn-ea"/>
                <a:cs typeface="+mn-cs"/>
              </a:rPr>
              <a:t>REGRESSIONS</a:t>
            </a:r>
            <a:endParaRPr kumimoji="0" lang="en-SG" sz="6600" b="1" i="0" u="none" strike="noStrike" kern="1200" cap="none" spc="0" normalizeH="0" baseline="0" noProof="0" dirty="0">
              <a:ln w="28575">
                <a:solidFill>
                  <a:srgbClr val="C00000"/>
                </a:solidFill>
              </a:ln>
              <a:solidFill>
                <a:srgbClr val="FFFF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2080260" y="861060"/>
            <a:ext cx="1661160" cy="97536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411514" y="608286"/>
            <a:ext cx="2144110" cy="92753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1564992" y="-322143"/>
            <a:ext cx="1161393" cy="644284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Users\dcsdcr\AppData\Local\Microsoft\Windows\Temporary Internet Files\Content.IE5\R75RNP6F\MC90023029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989920">
            <a:off x="5876052" y="560244"/>
            <a:ext cx="1265442" cy="1148243"/>
          </a:xfrm>
          <a:prstGeom prst="rect">
            <a:avLst/>
          </a:prstGeom>
          <a:noFill/>
        </p:spPr>
      </p:pic>
      <p:pic>
        <p:nvPicPr>
          <p:cNvPr id="25" name="Picture 3" descr="C:\Users\dcsdcr\AppData\Local\Microsoft\Windows\Temporary Internet Files\Content.IE5\6UOZXOE4\MC90044171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895846">
            <a:off x="2334768" y="864495"/>
            <a:ext cx="1372631" cy="1372631"/>
          </a:xfrm>
          <a:prstGeom prst="rect">
            <a:avLst/>
          </a:prstGeom>
          <a:noFill/>
        </p:spPr>
      </p:pic>
      <p:pic>
        <p:nvPicPr>
          <p:cNvPr id="26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906643">
            <a:off x="8633556" y="585963"/>
            <a:ext cx="1324612" cy="1297716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17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4313" y="2938463"/>
              <a:ext cx="2843212" cy="1962150"/>
            </p14:xfrm>
          </p:contentPart>
        </mc:Choice>
        <mc:Fallback xmlns="">
          <p:pic>
            <p:nvPicPr>
              <p:cNvPr id="2017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8750" y="2926944"/>
                <a:ext cx="2894697" cy="2001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17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3438" y="1598613"/>
              <a:ext cx="7072312" cy="1422400"/>
            </p14:xfrm>
          </p:contentPart>
        </mc:Choice>
        <mc:Fallback xmlns="">
          <p:pic>
            <p:nvPicPr>
              <p:cNvPr id="2017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8517" y="1564772"/>
                <a:ext cx="7145033" cy="14940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2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</a:t>
            </a:r>
            <a:r>
              <a:rPr lang="en-US" dirty="0" smtClean="0"/>
              <a:t>Branch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branch named 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in-lecture</a:t>
            </a:r>
          </a:p>
          <a:p>
            <a:r>
              <a:rPr lang="en-US" dirty="0"/>
              <a:t>Commit the changes you did</a:t>
            </a:r>
          </a:p>
          <a:p>
            <a:r>
              <a:rPr lang="en-US" dirty="0">
                <a:solidFill>
                  <a:srgbClr val="FFFF00"/>
                </a:solidFill>
              </a:rPr>
              <a:t>Push to your fork</a:t>
            </a:r>
            <a:endParaRPr lang="en-SG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53680" y="2195640"/>
              <a:ext cx="6868080" cy="1706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5040" y="2187000"/>
                <a:ext cx="688356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2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41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i="1" dirty="0"/>
              <a:t>Syncing </a:t>
            </a:r>
            <a:r>
              <a:rPr lang="en-US" sz="3200" dirty="0"/>
              <a:t>branches</a:t>
            </a:r>
          </a:p>
        </p:txBody>
      </p:sp>
      <p:sp>
        <p:nvSpPr>
          <p:cNvPr id="23" name="InSlideAnimateShape97e1bc8c-59c3-4c58-8052-1f1bfae5b736"/>
          <p:cNvSpPr txBox="1"/>
          <p:nvPr/>
        </p:nvSpPr>
        <p:spPr>
          <a:xfrm>
            <a:off x="1771675" y="2930415"/>
            <a:ext cx="1074322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master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62871" y="3326386"/>
            <a:ext cx="1482239" cy="2568778"/>
            <a:chOff x="4338956" y="3483600"/>
            <a:chExt cx="1482239" cy="2568778"/>
          </a:xfrm>
        </p:grpSpPr>
        <p:sp>
          <p:nvSpPr>
            <p:cNvPr id="9" name="Flowchart: Connector 8"/>
            <p:cNvSpPr/>
            <p:nvPr/>
          </p:nvSpPr>
          <p:spPr>
            <a:xfrm>
              <a:off x="4345441" y="4852575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4338956" y="5593432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1" name="Straight Connector 10"/>
            <p:cNvCxnSpPr>
              <a:stCxn id="10" idx="0"/>
              <a:endCxn id="9" idx="4"/>
            </p:cNvCxnSpPr>
            <p:nvPr/>
          </p:nvCxnSpPr>
          <p:spPr>
            <a:xfrm flipV="1">
              <a:off x="4603627" y="5311521"/>
              <a:ext cx="6485" cy="281911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" name="branch: commit 3"/>
            <p:cNvGrpSpPr/>
            <p:nvPr/>
          </p:nvGrpSpPr>
          <p:grpSpPr>
            <a:xfrm>
              <a:off x="4874782" y="4177959"/>
              <a:ext cx="946413" cy="904089"/>
              <a:chOff x="2878918" y="4177959"/>
              <a:chExt cx="946413" cy="904089"/>
            </a:xfrm>
          </p:grpSpPr>
          <p:sp>
            <p:nvSpPr>
              <p:cNvPr id="17" name="Flowchart: Connector 16"/>
              <p:cNvSpPr/>
              <p:nvPr/>
            </p:nvSpPr>
            <p:spPr>
              <a:xfrm>
                <a:off x="3295990" y="4177959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3</a:t>
                </a:r>
              </a:p>
            </p:txBody>
          </p:sp>
          <p:cxnSp>
            <p:nvCxnSpPr>
              <p:cNvPr id="18" name="Straight Connector 17"/>
              <p:cNvCxnSpPr>
                <a:stCxn id="9" idx="6"/>
                <a:endCxn id="17" idx="4"/>
              </p:cNvCxnSpPr>
              <p:nvPr/>
            </p:nvCxnSpPr>
            <p:spPr>
              <a:xfrm flipV="1">
                <a:off x="2878918" y="4636905"/>
                <a:ext cx="681743" cy="44514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grpSp>
          <p:nvGrpSpPr>
            <p:cNvPr id="4" name="branch: commit 4"/>
            <p:cNvGrpSpPr/>
            <p:nvPr/>
          </p:nvGrpSpPr>
          <p:grpSpPr>
            <a:xfrm>
              <a:off x="5291854" y="3483600"/>
              <a:ext cx="529341" cy="694359"/>
              <a:chOff x="3295990" y="3483600"/>
              <a:chExt cx="529341" cy="694359"/>
            </a:xfrm>
          </p:grpSpPr>
          <p:sp>
            <p:nvSpPr>
              <p:cNvPr id="15" name="Flowchart: Connector 14"/>
              <p:cNvSpPr/>
              <p:nvPr/>
            </p:nvSpPr>
            <p:spPr>
              <a:xfrm>
                <a:off x="3295990" y="3483600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4</a:t>
                </a:r>
              </a:p>
            </p:txBody>
          </p:sp>
          <p:cxnSp>
            <p:nvCxnSpPr>
              <p:cNvPr id="16" name="Straight Connector 15"/>
              <p:cNvCxnSpPr>
                <a:stCxn id="17" idx="0"/>
                <a:endCxn id="15" idx="4"/>
              </p:cNvCxnSpPr>
              <p:nvPr/>
            </p:nvCxnSpPr>
            <p:spPr>
              <a:xfrm flipV="1">
                <a:off x="3560661" y="3942546"/>
                <a:ext cx="0" cy="23541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46" name="InSlideAnimateShape1c8bdb14-b8e8-4b8c-82d0-fe0abc6ec350"/>
          <p:cNvSpPr txBox="1"/>
          <p:nvPr/>
        </p:nvSpPr>
        <p:spPr>
          <a:xfrm>
            <a:off x="5290344" y="3331334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49" name="InSlideAnimateShape0634b10b-73d8-4706-84ee-e311459e2d43"/>
          <p:cNvSpPr txBox="1"/>
          <p:nvPr/>
        </p:nvSpPr>
        <p:spPr>
          <a:xfrm flipH="1">
            <a:off x="4408786" y="3348357"/>
            <a:ext cx="842850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fix1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981274" y="4134018"/>
            <a:ext cx="1756905" cy="790816"/>
          </a:xfrm>
          <a:prstGeom prst="rightArrow">
            <a:avLst>
              <a:gd name="adj1" fmla="val 91580"/>
              <a:gd name="adj2" fmla="val 203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Merge 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master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/>
            </a:r>
            <a:br>
              <a:rPr lang="en-US" dirty="0">
                <a:solidFill>
                  <a:prstClr val="white"/>
                </a:solidFill>
                <a:latin typeface="Calibri"/>
              </a:rPr>
            </a:br>
            <a:r>
              <a:rPr lang="en-US" dirty="0">
                <a:solidFill>
                  <a:prstClr val="white"/>
                </a:solidFill>
                <a:latin typeface="Calibri"/>
              </a:rPr>
              <a:t>to 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fix1</a:t>
            </a:r>
          </a:p>
        </p:txBody>
      </p:sp>
      <p:grpSp>
        <p:nvGrpSpPr>
          <p:cNvPr id="48" name="master: commit 5"/>
          <p:cNvGrpSpPr/>
          <p:nvPr/>
        </p:nvGrpSpPr>
        <p:grpSpPr>
          <a:xfrm>
            <a:off x="2869356" y="2882357"/>
            <a:ext cx="529341" cy="1805950"/>
            <a:chOff x="2353066" y="3046625"/>
            <a:chExt cx="529341" cy="1805950"/>
          </a:xfrm>
        </p:grpSpPr>
        <p:sp>
          <p:nvSpPr>
            <p:cNvPr id="50" name="Flowchart: Connector 49"/>
            <p:cNvSpPr/>
            <p:nvPr/>
          </p:nvSpPr>
          <p:spPr>
            <a:xfrm>
              <a:off x="2353066" y="3046625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endCxn id="50" idx="4"/>
            </p:cNvCxnSpPr>
            <p:nvPr/>
          </p:nvCxnSpPr>
          <p:spPr>
            <a:xfrm flipV="1">
              <a:off x="2614248" y="3505571"/>
              <a:ext cx="3489" cy="1347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541269" y="2237881"/>
            <a:ext cx="2630805" cy="3741157"/>
            <a:chOff x="5017268" y="2237880"/>
            <a:chExt cx="2630805" cy="3741157"/>
          </a:xfrm>
        </p:grpSpPr>
        <p:sp>
          <p:nvSpPr>
            <p:cNvPr id="52" name="InSlideAnimateShape97e1bc8c-59c3-4c58-8052-1f1bfae5b736"/>
            <p:cNvSpPr txBox="1"/>
            <p:nvPr/>
          </p:nvSpPr>
          <p:spPr>
            <a:xfrm>
              <a:off x="5017268" y="2994122"/>
              <a:ext cx="1074322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79646">
                      <a:lumMod val="60000"/>
                      <a:lumOff val="40000"/>
                    </a:srgbClr>
                  </a:solidFill>
                  <a:latin typeface="Consolas" panose="020B0609020204030204" pitchFamily="49" charset="0"/>
                </a:rPr>
                <a:t>master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165834" y="3410259"/>
              <a:ext cx="1482239" cy="2568778"/>
              <a:chOff x="4338956" y="3483600"/>
              <a:chExt cx="1482239" cy="2568778"/>
            </a:xfrm>
          </p:grpSpPr>
          <p:sp>
            <p:nvSpPr>
              <p:cNvPr id="56" name="Flowchart: Connector 55"/>
              <p:cNvSpPr/>
              <p:nvPr/>
            </p:nvSpPr>
            <p:spPr>
              <a:xfrm>
                <a:off x="4345441" y="4852575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57" name="Flowchart: Connector 56"/>
              <p:cNvSpPr/>
              <p:nvPr/>
            </p:nvSpPr>
            <p:spPr>
              <a:xfrm>
                <a:off x="4338956" y="5593432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>
                    <a:solidFill>
                      <a:prstClr val="white"/>
                    </a:solidFill>
                    <a:latin typeface="Calibri"/>
                  </a:rPr>
                  <a:t>1</a:t>
                </a:r>
              </a:p>
            </p:txBody>
          </p:sp>
          <p:cxnSp>
            <p:nvCxnSpPr>
              <p:cNvPr id="58" name="Straight Connector 57"/>
              <p:cNvCxnSpPr>
                <a:stCxn id="57" idx="0"/>
                <a:endCxn id="56" idx="4"/>
              </p:cNvCxnSpPr>
              <p:nvPr/>
            </p:nvCxnSpPr>
            <p:spPr>
              <a:xfrm flipV="1">
                <a:off x="4603627" y="5311521"/>
                <a:ext cx="6485" cy="281911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grpSp>
            <p:nvGrpSpPr>
              <p:cNvPr id="59" name="branch: commit 3"/>
              <p:cNvGrpSpPr/>
              <p:nvPr/>
            </p:nvGrpSpPr>
            <p:grpSpPr>
              <a:xfrm>
                <a:off x="4874782" y="4177959"/>
                <a:ext cx="946413" cy="904089"/>
                <a:chOff x="2878918" y="4177959"/>
                <a:chExt cx="946413" cy="904089"/>
              </a:xfrm>
            </p:grpSpPr>
            <p:sp>
              <p:nvSpPr>
                <p:cNvPr id="67" name="Flowchart: Connector 66"/>
                <p:cNvSpPr/>
                <p:nvPr/>
              </p:nvSpPr>
              <p:spPr>
                <a:xfrm>
                  <a:off x="3295990" y="4177959"/>
                  <a:ext cx="529341" cy="458946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white"/>
                      </a:solidFill>
                      <a:latin typeface="Calibri"/>
                    </a:rPr>
                    <a:t>3</a:t>
                  </a:r>
                </a:p>
              </p:txBody>
            </p:sp>
            <p:cxnSp>
              <p:nvCxnSpPr>
                <p:cNvPr id="68" name="Straight Connector 67"/>
                <p:cNvCxnSpPr>
                  <a:stCxn id="56" idx="6"/>
                  <a:endCxn id="67" idx="4"/>
                </p:cNvCxnSpPr>
                <p:nvPr/>
              </p:nvCxnSpPr>
              <p:spPr>
                <a:xfrm flipV="1">
                  <a:off x="2878918" y="4636905"/>
                  <a:ext cx="681743" cy="44514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0" name="branch: commit 4"/>
              <p:cNvGrpSpPr/>
              <p:nvPr/>
            </p:nvGrpSpPr>
            <p:grpSpPr>
              <a:xfrm>
                <a:off x="5291854" y="3483600"/>
                <a:ext cx="529341" cy="694359"/>
                <a:chOff x="3295990" y="3483600"/>
                <a:chExt cx="529341" cy="694359"/>
              </a:xfrm>
            </p:grpSpPr>
            <p:sp>
              <p:nvSpPr>
                <p:cNvPr id="61" name="Flowchart: Connector 60"/>
                <p:cNvSpPr/>
                <p:nvPr/>
              </p:nvSpPr>
              <p:spPr>
                <a:xfrm>
                  <a:off x="3295990" y="3483600"/>
                  <a:ext cx="529341" cy="458946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white"/>
                      </a:solidFill>
                      <a:latin typeface="Calibri"/>
                    </a:rPr>
                    <a:t>4</a:t>
                  </a:r>
                </a:p>
              </p:txBody>
            </p:sp>
            <p:cxnSp>
              <p:nvCxnSpPr>
                <p:cNvPr id="62" name="Straight Connector 61"/>
                <p:cNvCxnSpPr>
                  <a:stCxn id="67" idx="0"/>
                  <a:endCxn id="61" idx="4"/>
                </p:cNvCxnSpPr>
                <p:nvPr/>
              </p:nvCxnSpPr>
              <p:spPr>
                <a:xfrm flipV="1">
                  <a:off x="3560661" y="3942546"/>
                  <a:ext cx="0" cy="23541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9" name="master: commit 5"/>
            <p:cNvGrpSpPr/>
            <p:nvPr/>
          </p:nvGrpSpPr>
          <p:grpSpPr>
            <a:xfrm>
              <a:off x="6172319" y="2966230"/>
              <a:ext cx="529341" cy="1805950"/>
              <a:chOff x="2353066" y="3046625"/>
              <a:chExt cx="529341" cy="1805950"/>
            </a:xfrm>
          </p:grpSpPr>
          <p:sp>
            <p:nvSpPr>
              <p:cNvPr id="73" name="Flowchart: Connector 72"/>
              <p:cNvSpPr/>
              <p:nvPr/>
            </p:nvSpPr>
            <p:spPr>
              <a:xfrm>
                <a:off x="2353066" y="3046625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5</a:t>
                </a:r>
              </a:p>
            </p:txBody>
          </p:sp>
          <p:cxnSp>
            <p:nvCxnSpPr>
              <p:cNvPr id="76" name="Straight Connector 75"/>
              <p:cNvCxnSpPr>
                <a:endCxn id="73" idx="4"/>
              </p:cNvCxnSpPr>
              <p:nvPr/>
            </p:nvCxnSpPr>
            <p:spPr>
              <a:xfrm flipV="1">
                <a:off x="2614248" y="3505571"/>
                <a:ext cx="3489" cy="13470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grpSp>
          <p:nvGrpSpPr>
            <p:cNvPr id="77" name="merge commit"/>
            <p:cNvGrpSpPr/>
            <p:nvPr/>
          </p:nvGrpSpPr>
          <p:grpSpPr>
            <a:xfrm>
              <a:off x="6624140" y="2237880"/>
              <a:ext cx="1023933" cy="1172379"/>
              <a:chOff x="1855734" y="2373123"/>
              <a:chExt cx="1023933" cy="1172379"/>
            </a:xfrm>
          </p:grpSpPr>
          <p:sp>
            <p:nvSpPr>
              <p:cNvPr id="78" name="Flowchart: Connector 136"/>
              <p:cNvSpPr/>
              <p:nvPr/>
            </p:nvSpPr>
            <p:spPr>
              <a:xfrm>
                <a:off x="2350326" y="2373123"/>
                <a:ext cx="529341" cy="458946"/>
              </a:xfrm>
              <a:prstGeom prst="flowChartConnector">
                <a:avLst/>
              </a:prstGeom>
              <a:pattFill prst="dkVert">
                <a:fgClr>
                  <a:srgbClr val="0070C0"/>
                </a:fgClr>
                <a:bgClr>
                  <a:schemeClr val="accent6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6</a:t>
                </a:r>
              </a:p>
            </p:txBody>
          </p:sp>
          <p:cxnSp>
            <p:nvCxnSpPr>
              <p:cNvPr id="79" name="Straight Connector 137"/>
              <p:cNvCxnSpPr>
                <a:stCxn id="73" idx="7"/>
                <a:endCxn id="78" idx="3"/>
              </p:cNvCxnSpPr>
              <p:nvPr/>
            </p:nvCxnSpPr>
            <p:spPr>
              <a:xfrm flipV="1">
                <a:off x="1855734" y="2764858"/>
                <a:ext cx="572112" cy="403826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81" name="Straight Connector 139"/>
              <p:cNvCxnSpPr>
                <a:stCxn id="61" idx="0"/>
                <a:endCxn id="78" idx="4"/>
              </p:cNvCxnSpPr>
              <p:nvPr/>
            </p:nvCxnSpPr>
            <p:spPr>
              <a:xfrm flipV="1">
                <a:off x="2614997" y="2832069"/>
                <a:ext cx="0" cy="71343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7708907" y="854150"/>
            <a:ext cx="1463167" cy="2112081"/>
            <a:chOff x="6184906" y="854149"/>
            <a:chExt cx="1463167" cy="2112081"/>
          </a:xfrm>
        </p:grpSpPr>
        <p:sp>
          <p:nvSpPr>
            <p:cNvPr id="91" name="Flowchart: Connector 90"/>
            <p:cNvSpPr/>
            <p:nvPr/>
          </p:nvSpPr>
          <p:spPr>
            <a:xfrm>
              <a:off x="7118732" y="1558438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7</a:t>
              </a:r>
            </a:p>
          </p:txBody>
        </p:sp>
        <p:cxnSp>
          <p:nvCxnSpPr>
            <p:cNvPr id="92" name="Straight Connector 91"/>
            <p:cNvCxnSpPr>
              <a:endCxn id="91" idx="4"/>
            </p:cNvCxnSpPr>
            <p:nvPr/>
          </p:nvCxnSpPr>
          <p:spPr>
            <a:xfrm flipV="1">
              <a:off x="7383403" y="2017384"/>
              <a:ext cx="0" cy="2354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1" name="Flowchart: Connector 100"/>
            <p:cNvSpPr/>
            <p:nvPr/>
          </p:nvSpPr>
          <p:spPr>
            <a:xfrm>
              <a:off x="6184906" y="1301500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8</a:t>
              </a:r>
            </a:p>
          </p:txBody>
        </p:sp>
        <p:sp>
          <p:nvSpPr>
            <p:cNvPr id="102" name="Flowchart: Connector 136"/>
            <p:cNvSpPr/>
            <p:nvPr/>
          </p:nvSpPr>
          <p:spPr>
            <a:xfrm>
              <a:off x="7118732" y="854149"/>
              <a:ext cx="529341" cy="458946"/>
            </a:xfrm>
            <a:prstGeom prst="flowChartConnector">
              <a:avLst/>
            </a:prstGeom>
            <a:pattFill prst="dkVert">
              <a:fgClr>
                <a:srgbClr val="0070C0"/>
              </a:fgClr>
              <a:bgClr>
                <a:schemeClr val="accent6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9</a:t>
              </a:r>
            </a:p>
          </p:txBody>
        </p:sp>
        <p:cxnSp>
          <p:nvCxnSpPr>
            <p:cNvPr id="103" name="Straight Connector 137"/>
            <p:cNvCxnSpPr>
              <a:stCxn id="101" idx="7"/>
              <a:endCxn id="102" idx="2"/>
            </p:cNvCxnSpPr>
            <p:nvPr/>
          </p:nvCxnSpPr>
          <p:spPr>
            <a:xfrm flipV="1">
              <a:off x="6636727" y="1083622"/>
              <a:ext cx="482005" cy="285089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04" name="Straight Connector 139"/>
            <p:cNvCxnSpPr>
              <a:stCxn id="91" idx="0"/>
              <a:endCxn id="102" idx="4"/>
            </p:cNvCxnSpPr>
            <p:nvPr/>
          </p:nvCxnSpPr>
          <p:spPr>
            <a:xfrm flipV="1">
              <a:off x="7383403" y="1313095"/>
              <a:ext cx="0" cy="2453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73" idx="0"/>
              <a:endCxn id="101" idx="4"/>
            </p:cNvCxnSpPr>
            <p:nvPr/>
          </p:nvCxnSpPr>
          <p:spPr>
            <a:xfrm flipV="1">
              <a:off x="6436990" y="1760446"/>
              <a:ext cx="12587" cy="12057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06" name="InSlideAnimateShape1c8bdb14-b8e8-4b8c-82d0-fe0abc6ec350"/>
          <p:cNvSpPr txBox="1"/>
          <p:nvPr/>
        </p:nvSpPr>
        <p:spPr>
          <a:xfrm>
            <a:off x="9245240" y="1862808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7" name="InSlideAnimateShape0634b10b-73d8-4706-84ee-e311459e2d43"/>
          <p:cNvSpPr txBox="1"/>
          <p:nvPr/>
        </p:nvSpPr>
        <p:spPr>
          <a:xfrm flipH="1">
            <a:off x="9191532" y="2280819"/>
            <a:ext cx="842850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fix1</a:t>
            </a:r>
          </a:p>
        </p:txBody>
      </p:sp>
      <p:sp>
        <p:nvSpPr>
          <p:cNvPr id="108" name="InSlideAnimateShape1c8bdb14-b8e8-4b8c-82d0-fe0abc6ec350"/>
          <p:cNvSpPr txBox="1"/>
          <p:nvPr/>
        </p:nvSpPr>
        <p:spPr>
          <a:xfrm>
            <a:off x="9286361" y="480945"/>
            <a:ext cx="842850" cy="375073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9" name="InSlideAnimateShape0634b10b-73d8-4706-84ee-e311459e2d43"/>
          <p:cNvSpPr txBox="1"/>
          <p:nvPr/>
        </p:nvSpPr>
        <p:spPr>
          <a:xfrm flipH="1">
            <a:off x="9232653" y="898956"/>
            <a:ext cx="842850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fix1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566640" y="2020680"/>
              <a:ext cx="1520640" cy="705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5840" y="2009520"/>
                <a:ext cx="1539720" cy="7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65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</a:t>
            </a:r>
            <a:r>
              <a:rPr lang="en-US" dirty="0" smtClean="0"/>
              <a:t>Sync Branch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add-documentation</a:t>
            </a:r>
            <a:r>
              <a:rPr lang="en-US" dirty="0"/>
              <a:t> </a:t>
            </a:r>
            <a:r>
              <a:rPr lang="en-US" dirty="0" smtClean="0"/>
              <a:t>branch &amp; make a commit</a:t>
            </a:r>
            <a:endParaRPr lang="en-US" dirty="0"/>
          </a:p>
          <a:p>
            <a:r>
              <a:rPr lang="en-US" dirty="0"/>
              <a:t>Go back to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</a:p>
          <a:p>
            <a:r>
              <a:rPr lang="en-US" dirty="0"/>
              <a:t>Merge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add-documentation</a:t>
            </a:r>
            <a:r>
              <a:rPr lang="en-US" dirty="0"/>
              <a:t> branch to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</a:p>
          <a:p>
            <a:pPr lvl="1"/>
            <a:r>
              <a:rPr lang="en-US" dirty="0"/>
              <a:t>Observe the merge used </a:t>
            </a:r>
            <a:r>
              <a:rPr lang="en-US" dirty="0" smtClean="0"/>
              <a:t>fast-forward</a:t>
            </a:r>
            <a:endParaRPr lang="en-SG" dirty="0" smtClean="0">
              <a:solidFill>
                <a:srgbClr val="FFFF00"/>
              </a:solidFill>
            </a:endParaRPr>
          </a:p>
          <a:p>
            <a:r>
              <a:rPr lang="en-US" dirty="0"/>
              <a:t>Merge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  <a:r>
              <a:rPr lang="en-US" dirty="0"/>
              <a:t> to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in-lecture</a:t>
            </a:r>
            <a:r>
              <a:rPr lang="en-US" dirty="0"/>
              <a:t> branch to sync it with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</a:p>
          <a:p>
            <a:r>
              <a:rPr lang="en-US" dirty="0"/>
              <a:t>Checkout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improved</a:t>
            </a:r>
            <a:r>
              <a:rPr lang="en-US" dirty="0"/>
              <a:t> branch</a:t>
            </a:r>
          </a:p>
          <a:p>
            <a:r>
              <a:rPr lang="en-US" dirty="0"/>
              <a:t>Merge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improved</a:t>
            </a:r>
            <a:r>
              <a:rPr lang="en-US" dirty="0"/>
              <a:t> branch to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  <a:r>
              <a:rPr lang="en-US" dirty="0"/>
              <a:t>, without fast-forward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Push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branch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your fork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52438"/>
            <a:ext cx="3514808" cy="600164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300" dirty="0"/>
              <a:t>Go back to </a:t>
            </a:r>
            <a:r>
              <a:rPr lang="en-US" sz="3300" dirty="0">
                <a:solidFill>
                  <a:srgbClr val="FFFF00"/>
                </a:solidFill>
                <a:latin typeface="Consolas" panose="020B0609020204030204" pitchFamily="49" charset="0"/>
              </a:rPr>
              <a:t>master</a:t>
            </a:r>
            <a:endParaRPr lang="en-SG" sz="3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93320" y="702720"/>
              <a:ext cx="9128880" cy="3771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6480" y="692640"/>
                <a:ext cx="914580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5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14" y="304800"/>
            <a:ext cx="8399986" cy="22128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75" y="4724400"/>
            <a:ext cx="8307784" cy="1751838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03" y="2895601"/>
            <a:ext cx="3008091" cy="2570131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5401" y="2895601"/>
            <a:ext cx="515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Calibri"/>
              </a:rPr>
              <a:t>Switch </a:t>
            </a:r>
            <a:r>
              <a:rPr lang="en-US" dirty="0" smtClean="0">
                <a:solidFill>
                  <a:srgbClr val="FFFF00"/>
                </a:solidFill>
                <a:latin typeface="Calibri"/>
              </a:rPr>
              <a:t>to/checkout </a:t>
            </a:r>
            <a:r>
              <a:rPr lang="en-US" dirty="0">
                <a:solidFill>
                  <a:srgbClr val="FFFF00"/>
                </a:solidFill>
                <a:latin typeface="Calibri"/>
              </a:rPr>
              <a:t>master branch before creating a new branch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05402" y="569498"/>
            <a:ext cx="3047999" cy="1062676"/>
            <a:chOff x="3581401" y="569498"/>
            <a:chExt cx="3047999" cy="1062676"/>
          </a:xfrm>
        </p:grpSpPr>
        <p:sp>
          <p:nvSpPr>
            <p:cNvPr id="8" name="Rectangle 7"/>
            <p:cNvSpPr/>
            <p:nvPr/>
          </p:nvSpPr>
          <p:spPr>
            <a:xfrm>
              <a:off x="3581401" y="1207104"/>
              <a:ext cx="3047999" cy="42507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1" y="782034"/>
              <a:ext cx="3047999" cy="42507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1" y="569498"/>
              <a:ext cx="3047999" cy="21253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105400" y="3581401"/>
            <a:ext cx="1143000" cy="315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Calibri"/>
              </a:rPr>
              <a:t>Can fix?</a:t>
            </a:r>
            <a:endParaRPr lang="en-SG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1063690" y="3105835"/>
            <a:ext cx="338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A rookie mistake</a:t>
            </a:r>
            <a:endParaRPr lang="en-SG" sz="36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137760" y="930240"/>
              <a:ext cx="6022080" cy="470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9840" y="918720"/>
                <a:ext cx="6041880" cy="47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01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frustrated programm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1600200"/>
            <a:ext cx="4286250" cy="3467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9"/>
          <p:cNvSpPr/>
          <p:nvPr/>
        </p:nvSpPr>
        <p:spPr>
          <a:xfrm>
            <a:off x="6705600" y="1752600"/>
            <a:ext cx="3657600" cy="32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 mess</a:t>
            </a:r>
          </a:p>
          <a:p>
            <a:pPr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to recover</a:t>
            </a:r>
          </a:p>
          <a:p>
            <a:pPr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over</a:t>
            </a:r>
            <a:endParaRPr lang="en-SG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45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video!</a:t>
            </a:r>
          </a:p>
          <a:p>
            <a:endParaRPr lang="en-US" dirty="0" smtClean="0"/>
          </a:p>
          <a:p>
            <a:r>
              <a:rPr lang="en-US" dirty="0" smtClean="0"/>
              <a:t>Use it in your </a:t>
            </a:r>
            <a:r>
              <a:rPr lang="en-US" dirty="0" err="1" smtClean="0"/>
              <a:t>iP</a:t>
            </a:r>
            <a:r>
              <a:rPr lang="en-US" dirty="0" smtClean="0"/>
              <a:t> (and in </a:t>
            </a:r>
            <a:r>
              <a:rPr lang="en-US" dirty="0" err="1" smtClean="0"/>
              <a:t>tP</a:t>
            </a:r>
            <a:r>
              <a:rPr lang="en-US" dirty="0" smtClean="0"/>
              <a:t> later!)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35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566862"/>
            <a:ext cx="4324350" cy="372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6167534" y="1884784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34" y="1884784"/>
                <a:ext cx="978408" cy="484632"/>
              </a:xfrm>
              <a:prstGeom prst="lef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7529805" y="2263857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5" y="2263857"/>
                <a:ext cx="978408" cy="484632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6"/>
              <p:cNvSpPr/>
              <p:nvPr/>
            </p:nvSpPr>
            <p:spPr>
              <a:xfrm>
                <a:off x="7133907" y="2653718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Lef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07" y="2653718"/>
                <a:ext cx="978408" cy="484632"/>
              </a:xfrm>
              <a:prstGeom prst="lef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eft Arrow 7"/>
              <p:cNvSpPr/>
              <p:nvPr/>
            </p:nvSpPr>
            <p:spPr>
              <a:xfrm>
                <a:off x="6394665" y="3043579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Lef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65" y="3043579"/>
                <a:ext cx="978408" cy="484632"/>
              </a:xfrm>
              <a:prstGeom prst="lef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6413327" y="4806505"/>
                <a:ext cx="978408" cy="484632"/>
              </a:xfrm>
              <a:prstGeom prst="lef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27" y="4806505"/>
                <a:ext cx="978408" cy="484632"/>
              </a:xfrm>
              <a:prstGeom prst="lef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7100596" y="3812513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596" y="3812513"/>
                <a:ext cx="978408" cy="484632"/>
              </a:xfrm>
              <a:prstGeom prst="lef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6837216" y="3422652"/>
                <a:ext cx="978408" cy="484632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16" y="3422652"/>
                <a:ext cx="978408" cy="484632"/>
              </a:xfrm>
              <a:prstGeom prst="leftArrow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4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" y="0"/>
            <a:ext cx="1032387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067275" y="1076415"/>
              <a:ext cx="1560240" cy="17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1435" y="1013055"/>
                <a:ext cx="159192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ounded Rectangle 1"/>
          <p:cNvSpPr/>
          <p:nvPr/>
        </p:nvSpPr>
        <p:spPr>
          <a:xfrm>
            <a:off x="6572250" y="600075"/>
            <a:ext cx="4486275" cy="1771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did conceptualization this week (</a:t>
            </a:r>
            <a:r>
              <a:rPr lang="en-US" b="1" dirty="0"/>
              <a:t>target user profile, and problem addressed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this next week before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tutorial – do some planning</a:t>
            </a:r>
            <a:endParaRPr lang="en-SG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715375" y="2562225"/>
            <a:ext cx="2962275" cy="657225"/>
          </a:xfrm>
          <a:prstGeom prst="wedgeRoundRectCallout">
            <a:avLst>
              <a:gd name="adj1" fmla="val -32427"/>
              <a:gd name="adj2" fmla="val -7663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depends on the earlier; so don’t fall behind!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9254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994" name="Picture 2"/>
          <p:cNvPicPr>
            <a:picLocks noChangeAspect="1" noChangeArrowheads="1"/>
          </p:cNvPicPr>
          <p:nvPr/>
        </p:nvPicPr>
        <p:blipFill>
          <a:blip r:embed="rId3" cstate="print"/>
          <a:srcRect t="2667"/>
          <a:stretch>
            <a:fillRect/>
          </a:stretch>
        </p:blipFill>
        <p:spPr bwMode="auto">
          <a:xfrm>
            <a:off x="5383582" y="0"/>
            <a:ext cx="528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s://marketplace-cdn.atlassian.com/files/images/com.bit.agile.bit-storymap/a9e37b62-2e6b-441a-ae60-8cb48243846b_scale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35" b="36798"/>
          <a:stretch/>
        </p:blipFill>
        <p:spPr bwMode="auto">
          <a:xfrm>
            <a:off x="237658" y="0"/>
            <a:ext cx="6862587" cy="677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419600" y="2639465"/>
            <a:ext cx="413004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prstClr val="white"/>
                </a:solidFill>
              </a:rPr>
              <a:t>User stories</a:t>
            </a:r>
            <a:endParaRPr lang="en-SG" sz="4000" b="1" dirty="0">
              <a:solidFill>
                <a:prstClr val="white"/>
              </a:solidFill>
            </a:endParaRPr>
          </a:p>
        </p:txBody>
      </p:sp>
      <p:pic>
        <p:nvPicPr>
          <p:cNvPr id="15" name="Picture 2" descr="Image result for user stories card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86"/>
          <a:stretch/>
        </p:blipFill>
        <p:spPr bwMode="auto">
          <a:xfrm>
            <a:off x="4202427" y="3906308"/>
            <a:ext cx="4564387" cy="18848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343400" y="4266684"/>
            <a:ext cx="3581400" cy="369332"/>
            <a:chOff x="2819400" y="4266684"/>
            <a:chExt cx="3581400" cy="369332"/>
          </a:xfrm>
        </p:grpSpPr>
        <p:sp>
          <p:nvSpPr>
            <p:cNvPr id="2" name="Rectangle 1"/>
            <p:cNvSpPr/>
            <p:nvPr/>
          </p:nvSpPr>
          <p:spPr>
            <a:xfrm>
              <a:off x="2819400" y="4343399"/>
              <a:ext cx="2798656" cy="27058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58459" y="4266684"/>
              <a:ext cx="74234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Role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43401" y="4636016"/>
            <a:ext cx="5404673" cy="516730"/>
            <a:chOff x="2912996" y="4330700"/>
            <a:chExt cx="3904550" cy="516730"/>
          </a:xfrm>
        </p:grpSpPr>
        <p:sp>
          <p:nvSpPr>
            <p:cNvPr id="20" name="Rectangle 19"/>
            <p:cNvSpPr/>
            <p:nvPr/>
          </p:nvSpPr>
          <p:spPr>
            <a:xfrm>
              <a:off x="2912996" y="4343400"/>
              <a:ext cx="2705060" cy="5040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8678" y="4330700"/>
              <a:ext cx="11888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Goal/Function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399" y="5152746"/>
            <a:ext cx="5240620" cy="500506"/>
            <a:chOff x="2811007" y="4332286"/>
            <a:chExt cx="3410199" cy="500506"/>
          </a:xfrm>
        </p:grpSpPr>
        <p:sp>
          <p:nvSpPr>
            <p:cNvPr id="23" name="Rectangle 22"/>
            <p:cNvSpPr/>
            <p:nvPr/>
          </p:nvSpPr>
          <p:spPr>
            <a:xfrm>
              <a:off x="2811007" y="4343400"/>
              <a:ext cx="2807048" cy="48939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27621" y="4332286"/>
              <a:ext cx="59358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</a:rPr>
                <a:t>Benefit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8549640" y="228600"/>
            <a:ext cx="3308985" cy="14001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Collect user stories before the tutorial</a:t>
            </a:r>
            <a:endParaRPr lang="en-SG" sz="2400" dirty="0"/>
          </a:p>
        </p:txBody>
      </p:sp>
      <p:sp>
        <p:nvSpPr>
          <p:cNvPr id="4" name="Down Arrow 3"/>
          <p:cNvSpPr/>
          <p:nvPr/>
        </p:nvSpPr>
        <p:spPr>
          <a:xfrm>
            <a:off x="11070007" y="1628775"/>
            <a:ext cx="561975" cy="8297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8657127" y="2473963"/>
            <a:ext cx="3308985" cy="14001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Prioritize them, group them etc., during the tutorial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88356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976898" name="Picture 2"/>
          <p:cNvPicPr>
            <a:picLocks noChangeAspect="1" noChangeArrowheads="1"/>
          </p:cNvPicPr>
          <p:nvPr/>
        </p:nvPicPr>
        <p:blipFill>
          <a:blip r:embed="rId3" cstate="print"/>
          <a:srcRect r="25836"/>
          <a:stretch>
            <a:fillRect/>
          </a:stretch>
        </p:blipFill>
        <p:spPr bwMode="auto">
          <a:xfrm>
            <a:off x="1524000" y="0"/>
            <a:ext cx="9144000" cy="1026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017838"/>
            <a:ext cx="413004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 lists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0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Q: Regression testing refers to: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Text UI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Automated testing of the SUT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Testing the modifications made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All of the above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None of the above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870411" y="4394689"/>
              <a:ext cx="364320" cy="317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8531" y="4382809"/>
                <a:ext cx="388080" cy="3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2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77922" name="Picture 2"/>
          <p:cNvPicPr>
            <a:picLocks noChangeAspect="1" noChangeArrowheads="1"/>
          </p:cNvPicPr>
          <p:nvPr/>
        </p:nvPicPr>
        <p:blipFill>
          <a:blip r:embed="rId3" cstate="print"/>
          <a:srcRect b="32083"/>
          <a:stretch>
            <a:fillRect/>
          </a:stretch>
        </p:blipFill>
        <p:spPr bwMode="auto">
          <a:xfrm>
            <a:off x="152400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62400" y="3017838"/>
            <a:ext cx="413004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>
                <a:solidFill>
                  <a:prstClr val="white"/>
                </a:solidFill>
              </a:rPr>
              <a:t>Feature lists</a:t>
            </a:r>
            <a:endParaRPr lang="en-SG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017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38960" y="1484640"/>
              <a:ext cx="9346680" cy="4533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7440" y="1472400"/>
                <a:ext cx="936216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9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Four OOP fundamental concepts: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Encapsulation</a:t>
            </a:r>
          </a:p>
          <a:p>
            <a:endParaRPr lang="en-US" dirty="0"/>
          </a:p>
          <a:p>
            <a:r>
              <a:rPr lang="en-US" dirty="0" smtClean="0"/>
              <a:t>Inheritance</a:t>
            </a:r>
          </a:p>
          <a:p>
            <a:endParaRPr lang="en-US" dirty="0"/>
          </a:p>
          <a:p>
            <a:r>
              <a:rPr lang="en-US" dirty="0" smtClean="0"/>
              <a:t>Polymorphism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8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Activity:</a:t>
            </a:r>
            <a:r>
              <a:rPr lang="en-US" dirty="0" smtClean="0"/>
              <a:t> Setup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Circus</a:t>
            </a:r>
            <a:endParaRPr lang="en-SG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9862"/>
            <a:ext cx="10972800" cy="5123841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3200" dirty="0">
                <a:solidFill>
                  <a:schemeClr val="bg1"/>
                </a:solidFill>
              </a:rPr>
              <a:t>Go </a:t>
            </a:r>
            <a:r>
              <a:rPr lang="en-US" sz="3200" dirty="0" smtClean="0">
                <a:solidFill>
                  <a:schemeClr val="bg1"/>
                </a:solidFill>
              </a:rPr>
              <a:t>to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github.com/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nus-cs2113-AY2021S2</a:t>
            </a:r>
            <a:r>
              <a:rPr lang="en-US" sz="2800" b="1" dirty="0" smtClean="0">
                <a:solidFill>
                  <a:srgbClr val="FFFF00"/>
                </a:solidFill>
              </a:rPr>
              <a:t>/</a:t>
            </a:r>
            <a:r>
              <a:rPr lang="en-US" sz="3300" b="1" dirty="0" smtClean="0">
                <a:solidFill>
                  <a:srgbClr val="FFFF00"/>
                </a:solidFill>
              </a:rPr>
              <a:t>circus</a:t>
            </a:r>
            <a:endParaRPr lang="en-US" sz="2800" b="1" dirty="0">
              <a:solidFill>
                <a:srgbClr val="FFFF00"/>
              </a:solidFill>
            </a:endParaRPr>
          </a:p>
          <a:p>
            <a:pPr marL="457200" indent="-457200"/>
            <a:r>
              <a:rPr lang="en-US" sz="3200" dirty="0">
                <a:solidFill>
                  <a:schemeClr val="bg1"/>
                </a:solidFill>
              </a:rPr>
              <a:t>Fork to your GitHub account</a:t>
            </a:r>
          </a:p>
          <a:p>
            <a:pPr marL="457200" indent="-457200"/>
            <a:r>
              <a:rPr lang="en-US" sz="3200" dirty="0">
                <a:solidFill>
                  <a:schemeClr val="bg1"/>
                </a:solidFill>
              </a:rPr>
              <a:t>Clone the fork to your computer</a:t>
            </a:r>
          </a:p>
          <a:p>
            <a:pPr marL="457200" indent="-457200"/>
            <a:r>
              <a:rPr lang="en-US" sz="3200" dirty="0">
                <a:solidFill>
                  <a:schemeClr val="bg1"/>
                </a:solidFill>
              </a:rPr>
              <a:t>Set up the project in IDE</a:t>
            </a:r>
          </a:p>
          <a:p>
            <a:r>
              <a:rPr lang="en-US" sz="3200" dirty="0">
                <a:solidFill>
                  <a:schemeClr val="bg1"/>
                </a:solidFill>
              </a:rPr>
              <a:t>Run the 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Circus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class</a:t>
            </a:r>
          </a:p>
          <a:p>
            <a:r>
              <a:rPr lang="en-US" sz="3200" dirty="0">
                <a:solidFill>
                  <a:schemeClr val="bg1"/>
                </a:solidFill>
              </a:rPr>
              <a:t>Observe: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how inheritance is used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polymorphic behavior of 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Parrot/Duck</a:t>
            </a:r>
            <a:r>
              <a:rPr lang="en-US" sz="3200" dirty="0">
                <a:solidFill>
                  <a:schemeClr val="bg1"/>
                </a:solidFill>
              </a:rPr>
              <a:t> objects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overriding of </a:t>
            </a:r>
            <a:r>
              <a:rPr lang="en-US" sz="3000" dirty="0" err="1">
                <a:solidFill>
                  <a:srgbClr val="FFFF00"/>
                </a:solidFill>
                <a:latin typeface="Consolas" panose="020B0609020204030204" pitchFamily="49" charset="0"/>
              </a:rPr>
              <a:t>toString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method in 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Parrot/Duck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classes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text-</a:t>
            </a:r>
            <a:r>
              <a:rPr lang="en-US" sz="3000" dirty="0" err="1">
                <a:solidFill>
                  <a:srgbClr val="FFFF00"/>
                </a:solidFill>
                <a:latin typeface="Consolas" panose="020B0609020204030204" pitchFamily="49" charset="0"/>
              </a:rPr>
              <a:t>ui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-test/runtest.bat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(or </a:t>
            </a:r>
            <a:r>
              <a:rPr lang="en-US" sz="3000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sz="3000" dirty="0" err="1">
                <a:solidFill>
                  <a:srgbClr val="FFFF00"/>
                </a:solidFill>
                <a:latin typeface="Consolas" panose="020B0609020204030204" pitchFamily="49" charset="0"/>
              </a:rPr>
              <a:t>sh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6877050" y="2133600"/>
            <a:ext cx="4924425" cy="2609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Try to follow along as much as possible.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If you miss some steps, it is OK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Commit and push somethings </a:t>
            </a:r>
            <a:r>
              <a:rPr lang="en-US" sz="2800" b="1" dirty="0" smtClean="0">
                <a:solidFill>
                  <a:srgbClr val="FF0000"/>
                </a:solidFill>
              </a:rPr>
              <a:t>when instructed</a:t>
            </a:r>
            <a:endParaRPr lang="en-SG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652080" y="3623040"/>
              <a:ext cx="5149800" cy="1150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3080" y="3612600"/>
                <a:ext cx="5169240" cy="11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9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hierarchy in the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Circus</a:t>
            </a:r>
            <a:r>
              <a:rPr lang="en-US" dirty="0" smtClean="0"/>
              <a:t> project</a:t>
            </a:r>
            <a:endParaRPr lang="en-SG" dirty="0"/>
          </a:p>
        </p:txBody>
      </p:sp>
      <p:grpSp>
        <p:nvGrpSpPr>
          <p:cNvPr id="4" name="Group 22"/>
          <p:cNvGrpSpPr/>
          <p:nvPr/>
        </p:nvGrpSpPr>
        <p:grpSpPr>
          <a:xfrm>
            <a:off x="9562477" y="1294545"/>
            <a:ext cx="2421653" cy="1818752"/>
            <a:chOff x="6491235" y="2210637"/>
            <a:chExt cx="2421653" cy="1818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6491235" y="2210637"/>
              <a:ext cx="2421653" cy="1818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02262" y="2371411"/>
              <a:ext cx="1337870" cy="3977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Parent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92247" y="3310105"/>
              <a:ext cx="1044723" cy="397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Child1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7770" y="3310104"/>
              <a:ext cx="1044723" cy="397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Child2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7546312" y="2779766"/>
              <a:ext cx="271306" cy="16665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Elbow Connector 9"/>
            <p:cNvCxnSpPr>
              <a:stCxn id="9" idx="3"/>
              <a:endCxn id="7" idx="0"/>
            </p:cNvCxnSpPr>
            <p:nvPr/>
          </p:nvCxnSpPr>
          <p:spPr>
            <a:xfrm rot="5400000">
              <a:off x="7216445" y="2844585"/>
              <a:ext cx="363684" cy="56735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Elbow Connector 10"/>
            <p:cNvCxnSpPr>
              <a:stCxn id="9" idx="3"/>
              <a:endCxn id="8" idx="0"/>
            </p:cNvCxnSpPr>
            <p:nvPr/>
          </p:nvCxnSpPr>
          <p:spPr>
            <a:xfrm rot="16200000" flipH="1">
              <a:off x="7829207" y="2799178"/>
              <a:ext cx="363683" cy="65816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36120" y="1337040"/>
              <a:ext cx="7806240" cy="4233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0" y="1328760"/>
                <a:ext cx="7827120" cy="42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4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Activity:</a:t>
            </a:r>
            <a:r>
              <a:rPr lang="en-US" dirty="0" smtClean="0"/>
              <a:t> Casting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9862"/>
            <a:ext cx="10972800" cy="5123841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smtClean="0">
                <a:solidFill>
                  <a:schemeClr val="bg1"/>
                </a:solidFill>
              </a:rPr>
              <a:t>Examine the </a:t>
            </a:r>
            <a:r>
              <a:rPr lang="en-US" sz="3200" dirty="0" smtClean="0">
                <a:solidFill>
                  <a:srgbClr val="FFFF00"/>
                </a:solidFill>
              </a:rPr>
              <a:t>Trainer</a:t>
            </a:r>
            <a:r>
              <a:rPr lang="en-US" sz="3200" dirty="0" smtClean="0">
                <a:solidFill>
                  <a:schemeClr val="bg1"/>
                </a:solidFill>
              </a:rPr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Polymorphism – 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getToSpeak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Casting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train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the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Parrot</a:t>
            </a:r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27520" y="415800"/>
              <a:ext cx="9011880" cy="3144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8160" y="408240"/>
                <a:ext cx="9026640" cy="31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quiz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13338" y="1600200"/>
            <a:ext cx="4672350" cy="5084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1. Box </a:t>
            </a:r>
            <a:r>
              <a:rPr lang="en-US" sz="2000" dirty="0">
                <a:latin typeface="Consolas" panose="020B0609020204030204" pitchFamily="49" charset="0"/>
              </a:rPr>
              <a:t>b0 = new Shape();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2. Shape </a:t>
            </a:r>
            <a:r>
              <a:rPr lang="en-US" sz="2000" dirty="0">
                <a:latin typeface="Consolas" panose="020B0609020204030204" pitchFamily="49" charset="0"/>
              </a:rPr>
              <a:t>s0 = new Box();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Shape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s1 = new Shape();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3. Object </a:t>
            </a:r>
            <a:r>
              <a:rPr lang="en-US" sz="2000" dirty="0">
                <a:latin typeface="Consolas" panose="020B0609020204030204" pitchFamily="49" charset="0"/>
              </a:rPr>
              <a:t>o1 = (Object)s1;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Object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o2 = new Circle();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4. Box </a:t>
            </a:r>
            <a:r>
              <a:rPr lang="en-US" sz="2000" dirty="0">
                <a:latin typeface="Consolas" panose="020B0609020204030204" pitchFamily="49" charset="0"/>
              </a:rPr>
              <a:t>b1 = (Box)o2;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5. Box </a:t>
            </a:r>
            <a:r>
              <a:rPr lang="en-US" sz="2000" dirty="0">
                <a:latin typeface="Consolas" panose="020B0609020204030204" pitchFamily="49" charset="0"/>
              </a:rPr>
              <a:t>b2 = (Box)o1;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6. Circle </a:t>
            </a:r>
            <a:r>
              <a:rPr lang="en-US" sz="2000" dirty="0">
                <a:latin typeface="Consolas" panose="020B0609020204030204" pitchFamily="49" charset="0"/>
              </a:rPr>
              <a:t>c1 = (Circle)o2;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79366" y="104713"/>
            <a:ext cx="2525781" cy="1320261"/>
            <a:chOff x="7688059" y="192376"/>
            <a:chExt cx="2525781" cy="1320261"/>
          </a:xfrm>
        </p:grpSpPr>
        <p:sp>
          <p:nvSpPr>
            <p:cNvPr id="5" name="Rectangle 12"/>
            <p:cNvSpPr/>
            <p:nvPr/>
          </p:nvSpPr>
          <p:spPr>
            <a:xfrm>
              <a:off x="8350929" y="192376"/>
              <a:ext cx="1175657" cy="4379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Shape</a:t>
              </a:r>
            </a:p>
          </p:txBody>
        </p:sp>
        <p:sp>
          <p:nvSpPr>
            <p:cNvPr id="6" name="Rectangle 13"/>
            <p:cNvSpPr/>
            <p:nvPr/>
          </p:nvSpPr>
          <p:spPr>
            <a:xfrm>
              <a:off x="9126715" y="1074712"/>
              <a:ext cx="1087125" cy="4379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Box</a:t>
              </a:r>
            </a:p>
          </p:txBody>
        </p:sp>
        <p:sp>
          <p:nvSpPr>
            <p:cNvPr id="9" name="Isosceles Triangle 17"/>
            <p:cNvSpPr/>
            <p:nvPr/>
          </p:nvSpPr>
          <p:spPr>
            <a:xfrm>
              <a:off x="8801778" y="650327"/>
              <a:ext cx="261257" cy="207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cxnSp>
          <p:nvCxnSpPr>
            <p:cNvPr id="10" name="Elbow Connector 18"/>
            <p:cNvCxnSpPr>
              <a:stCxn id="9" idx="3"/>
              <a:endCxn id="6" idx="0"/>
            </p:cNvCxnSpPr>
            <p:nvPr/>
          </p:nvCxnSpPr>
          <p:spPr>
            <a:xfrm rot="16200000" flipH="1">
              <a:off x="9193058" y="597493"/>
              <a:ext cx="216566" cy="737871"/>
            </a:xfrm>
            <a:prstGeom prst="bentConnector3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3"/>
            <p:cNvSpPr/>
            <p:nvPr/>
          </p:nvSpPr>
          <p:spPr>
            <a:xfrm>
              <a:off x="7688059" y="1074712"/>
              <a:ext cx="1087125" cy="4379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Circle</a:t>
              </a:r>
            </a:p>
          </p:txBody>
        </p:sp>
        <p:cxnSp>
          <p:nvCxnSpPr>
            <p:cNvPr id="14" name="Elbow Connector 18"/>
            <p:cNvCxnSpPr>
              <a:stCxn id="9" idx="3"/>
              <a:endCxn id="13" idx="0"/>
            </p:cNvCxnSpPr>
            <p:nvPr/>
          </p:nvCxnSpPr>
          <p:spPr>
            <a:xfrm rot="5400000">
              <a:off x="8473731" y="616037"/>
              <a:ext cx="216566" cy="700785"/>
            </a:xfrm>
            <a:prstGeom prst="bentConnector3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3"/>
          <p:cNvSpPr txBox="1">
            <a:spLocks/>
          </p:cNvSpPr>
          <p:nvPr/>
        </p:nvSpPr>
        <p:spPr>
          <a:xfrm>
            <a:off x="6004035" y="1724681"/>
            <a:ext cx="4298205" cy="725010"/>
          </a:xfrm>
          <a:prstGeom prst="wedgeRectCallout">
            <a:avLst>
              <a:gd name="adj1" fmla="val -68422"/>
              <a:gd name="adj2" fmla="val -24693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Not OK. Parent class object being assigned to child class variable.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6004035" y="2537456"/>
            <a:ext cx="4298205" cy="725010"/>
          </a:xfrm>
          <a:prstGeom prst="wedgeRectCallout">
            <a:avLst>
              <a:gd name="adj1" fmla="val -69065"/>
              <a:gd name="adj2" fmla="val -52414"/>
            </a:avLst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OK. Child class object is implicitly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upcasted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to parent class.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6004034" y="3551400"/>
            <a:ext cx="4298205" cy="481105"/>
          </a:xfrm>
          <a:prstGeom prst="wedgeRectCallout">
            <a:avLst>
              <a:gd name="adj1" fmla="val -62049"/>
              <a:gd name="adj2" fmla="val -23287"/>
            </a:avLst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OK. Explicit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upcast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is not even required.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6004034" y="4265902"/>
            <a:ext cx="4298205" cy="667835"/>
          </a:xfrm>
          <a:prstGeom prst="wedgeRectCallout">
            <a:avLst>
              <a:gd name="adj1" fmla="val -81677"/>
              <a:gd name="adj2" fmla="val 4137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Not really a Box object. </a:t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Causes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ClassCastException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6004033" y="5075794"/>
            <a:ext cx="4298205" cy="667835"/>
          </a:xfrm>
          <a:prstGeom prst="wedgeRectCallout">
            <a:avLst>
              <a:gd name="adj1" fmla="val -81252"/>
              <a:gd name="adj2" fmla="val 9885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Not really a Box object. </a:t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Causes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ClassCastException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6004024" y="5779234"/>
            <a:ext cx="4298205" cy="430740"/>
          </a:xfrm>
          <a:prstGeom prst="wedgeRectCallout">
            <a:avLst>
              <a:gd name="adj1" fmla="val -61680"/>
              <a:gd name="adj2" fmla="val 16254"/>
            </a:avLst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OK. o2 is really a Circle object.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28480" y="905040"/>
              <a:ext cx="1693080" cy="382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320" y="894240"/>
                <a:ext cx="171216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54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Activity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Prevent creating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objects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z="3200" dirty="0" smtClean="0">
                <a:latin typeface="Consolas" panose="020B0609020204030204" pitchFamily="49" charset="0"/>
              </a:rPr>
              <a:t>Bird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</a:t>
            </a:r>
            <a:r>
              <a:rPr lang="en-US" sz="3200" dirty="0" smtClean="0">
                <a:latin typeface="Consolas" panose="020B0609020204030204" pitchFamily="49" charset="0"/>
              </a:rPr>
              <a:t>speak()</a:t>
            </a:r>
            <a:r>
              <a:rPr lang="en-US" dirty="0" smtClean="0"/>
              <a:t> method?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16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1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855</Words>
  <Application>Microsoft Office PowerPoint</Application>
  <PresentationFormat>Widescreen</PresentationFormat>
  <Paragraphs>255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Rockwell Extra Bold</vt:lpstr>
      <vt:lpstr>Wingdings</vt:lpstr>
      <vt:lpstr>3_green-UP</vt:lpstr>
      <vt:lpstr>5_green-UP</vt:lpstr>
      <vt:lpstr>4_green-UP</vt:lpstr>
      <vt:lpstr>11_green-UP</vt:lpstr>
      <vt:lpstr>PowerPoint Presentation</vt:lpstr>
      <vt:lpstr>Bug fix → break other code?</vt:lpstr>
      <vt:lpstr>Q: Regression testing refers to:</vt:lpstr>
      <vt:lpstr>Four OOP fundamental concepts:</vt:lpstr>
      <vt:lpstr>Activity: Setup Circus</vt:lpstr>
      <vt:lpstr>Inheritance hierarchy in the Circus project</vt:lpstr>
      <vt:lpstr>Activity: Casting</vt:lpstr>
      <vt:lpstr>Casting quiz</vt:lpstr>
      <vt:lpstr>Activity: Prevent creating Animal objects</vt:lpstr>
      <vt:lpstr>Q: When you make the Animal class abstract, you should make the speak method abstract</vt:lpstr>
      <vt:lpstr>Activity: Give Animal a value</vt:lpstr>
      <vt:lpstr>Abstract class/methods &amp; Interfaces</vt:lpstr>
      <vt:lpstr>PowerPoint Presentation</vt:lpstr>
      <vt:lpstr>Spin the wheel!</vt:lpstr>
      <vt:lpstr>Activity: Packages</vt:lpstr>
      <vt:lpstr>PowerPoint Presentation</vt:lpstr>
      <vt:lpstr>PowerPoint Presentation</vt:lpstr>
      <vt:lpstr>Git Branching</vt:lpstr>
      <vt:lpstr>PowerPoint Presentation</vt:lpstr>
      <vt:lpstr>Activity: Branch</vt:lpstr>
      <vt:lpstr>Syncing branches</vt:lpstr>
      <vt:lpstr>Activity: Sync Branch</vt:lpstr>
      <vt:lpstr>PowerPoint Presentation</vt:lpstr>
      <vt:lpstr>PowerPoint Presentation</vt:lpstr>
      <vt:lpstr>Exceptions</vt:lpstr>
      <vt:lpstr>PowerPoint Presentation</vt:lpstr>
      <vt:lpstr>PowerPoint Presentation</vt:lpstr>
      <vt:lpstr>PowerPoint Presentation</vt:lpstr>
      <vt:lpstr>Feature lists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105</cp:revision>
  <dcterms:created xsi:type="dcterms:W3CDTF">2020-09-02T11:23:01Z</dcterms:created>
  <dcterms:modified xsi:type="dcterms:W3CDTF">2021-02-07T18:02:18Z</dcterms:modified>
</cp:coreProperties>
</file>