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29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5944 6350 0,'36'0'172,"17"0"-157,-18 0-15,0 0 16,18 0-16,0 0 16,0 0-16,0 0 15,-18 0-15,0 0 16,1 0-16,-19 0 15,18 0-15,18 0 16,-17 0-16,-1 0 16,18 0-16,0 0 0,0 0 15,0 0-15,-18 0 16,18 0 0,-36 0-16,19 0 15,17 0-15,-36 0 16,1 0-1,0 0-15,-1 0 16,1 0 0,-1 0-16,1 0 15,17 0 1,-17 0-16,17 0 16,-17 0-16,0 0 15,-1 0-15,1 0 16,0 0-16,-1 0 109,1 0-78,-1 0-15,1 0 0,0 0 15,-1 0 0,1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18:40.7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6315 16104 0,'15'0'156,"2"0"-124,15 0-17,0-17 1,0 17-16,0 0 15,-16 0-15,32 0 16,-16 0-16,0 0 16,0 0-16,-16 0 15,32 0-15,-32 0 16,0 0-16,16 0 16,-16 0-16,16 0 15,0 0-15,0 0 16,-16 0-16,16 0 15,16 0 1,-16 0-16,0 0 16,-16 0-16,16 0 15,0 0-15,0-18 0,0 18 16,-16 0-16,16 0 16,0 0-16,-16 0 15,0 0-15,0 0 16,16 0-16,-16 0 31,0 0-31,16 0 0,-16 0 16,0 0-16,16 0 15,0 0-15,16 0 16,-16 0-16,0 0 16,0 0-16,-16 0 15,16 0-15,0 0 16,16 0-16,0 0 15,-32 0-15,16 0 16,0 0-16,0 0 16,1 0-16,-18-18 15,17 18-15,1 0 16,-2 0-16,1 0 16,-16 0-16,1 0 15,-2 0-15,17 0 16,1 0-16,-18 0 15,1 0-15,1 0 16,-2 0-16,1 0 16,1 0-1,-2 0-15,1 0 16,1 0 0,-2 0 30,2 0-46,-2 0 16,1 0 0,1 0-16,-2 0 15,1 0 1,1 0 0,-2 0 15,1 0-16,1 0 1,-2 0 0,2 0-16,-2 0 15,1 0 1,1 0-16,-2 0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18:59.2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12577 17039 0,'47'0'140,"-14"0"-140,-1 0 16,16 0-16,0 0 16,15 0-16,-15 0 15,17 0-15,-34 0 16,18 0-16,-1 0 15,-17 0-15,2 0 16,-18 0-16,2 0 16,15 0-16,-1 0 15,-14 0-15,-1 0 16,16 0-16,-1 18 16,18-18-16,-18 0 15,2 0-15,15 0 16,0 0-16,-1 0 15,-14 0 1,15 17-16,0-17 16,-16 18-16,16-18 15,0 0-15,0 0 16,-1 0-16,-14 0 16,-1 0-16,-16 0 15,-1 0-15,18 0 16,-18 0-16,2 0 15,15 0-15,-16 0 16,16 0 0,-16 0-1,16 0-15,-16 0 16,-1 0-16,2 0 16,-1 0-16,0 0 15,0 0 1,-1 0-1,2 0-15,-1 0 0,16 0 16,-1 0 0,-14 0-1,15 0-15,-16 0 16,-1 0 0,2 0-16,-1 0 15,-1 0 1,2 0 15,-1 0-15,-1 0-16,2 0 15,-1 0 1,0 0 0,0 0-1,0 0 1,0 0-1,0 0 189,-1 0-204,18 0 15,-18 0 1,2 0-16,-1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22:35.734"/>
    </inkml:context>
    <inkml:brush xml:id="br0">
      <inkml:brushProperty name="width" value="0.08819" units="cm"/>
      <inkml:brushProperty name="height" value="0.35278" units="cm"/>
      <inkml:brushProperty name="color" value="#66FF33"/>
      <inkml:brushProperty name="tip" value="rectangle"/>
      <inkml:brushProperty name="rasterOp" value="maskPen"/>
    </inkml:brush>
  </inkml:definitions>
  <inkml:trace contextRef="#ctx0" brushRef="#br0">8061 7267 0,'18'0'93,"-1"0"-77,1 0 0,0 0-16,17 0 15,18 0-15,0 0 16,0 0-16,-1 0 15,1 0-15,0 0 16,0 0-16,0 0 16,-18 0-16,36 0 15,17 0-15,-17 0 16,-1 0-16,-17 0 16,18-17-16,-18 17 15,0 0-15,17 0 16,-17 0-16,0 0 15,0 0-15,-18 0 16,18 0-16,-18 0 16,1 0-16,-1 0 15,18 0-15,-36 0 16,19 0-16,-1 0 16,0 0-16,1 0 15,17 0-15,-18 0 16,0 0-16,0 0 15,-17 0 1,17 0-16,1 0 16,16 0-16,-16 0 15,17 0-15,-18 0 16,0 0-16,0 0 16,1 0-16,-1 0 15,18 0-15,0 0 16,0 0-16,-18 0 15,0 0-15,1 0 16,-1 0-16,0 0 16,0 0-16,18 0 15,-35 0-15,0 0 16,-1 0-16,36 0 16,-35 0-16,-1 0 15,19 0-15,-1 0 16,0 0-16,1 0 15,-1 0-15,0 0 16,0 0-16,-17 0 16,17 0-16,-17 0 15,0 0-15,17 0 16,-17 0 0,17 0-16,-18 0 31,1 0-31,0 0 15,-1 0 1,1 0 78,0 0-79,-1 0-15,1 0 16,0 0-16,17 0 16,-18 0-16,1 0 15,0 0-15,-1 0 16,1 0-16,0 0 16,-1 0 15,1 0 0,0 0-31,-1-18 16,1 18-1,17 0 423,-17 0-423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22:40.3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2840 9137 0,'18'0'62,"-1"0"1,1 0-63,-1 0 15,1 0-15,0 0 16,17 0-16,-17 0 16,35 0-16,-18 0 15,0 0-15,-17 0 16,35 0-1,-18 0-15,18 0 16,-18 0-16,18 0 16,-18 0-16,-17 0 15,17 0-15,-17 0 16,17 0-16,-17 0 16,17 0-1,-17 0 1,-1 0-1,1 0 110,0 0-109,17 0 0,-17 0 218,-1 0-218,18 0-1,-17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22:47.1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2875 7285 0,'18'0'125,"35"0"-125,-18 0 16,0 0-16,18 0 15,0 0-15,0 0 16,18 0-16,-1 0 15,18 0-15,1 18 16,-1-18-16,-18 0 16,1 0-16,-18 0 15,0 0-15,0 0 16,-1 0-16,1 0 16,-17 0-16,-19 0 15,19 0-15,-19 0 16,1 0-16,0 0 15,-1 0-15,1 0 16,-1 0 0,1 0-16,0 0 15,-1 0-15,19 0 16,-19 0 0,1 0-1,0 0 1,-1 0-1,1 0 1,-1 0 0,1 0-1,0 0-15,17 0 16,-17 0-16,17 0 16,0 0-1,-17 0-15,-1 0 16,19 0-16,-19 0 15,1 0 1,0 0-16,-1 0 125,19 0-109,-19 0-1,1 0-15,0 0 16,-1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22:55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2822 11024 0,'0'-17'156,"18"17"-156,0 0 16,-1 0-16,18 0 15,1 0-15,-1 17 16,0-17-16,18 18 16,18-18-16,-18 0 15,17 0-15,18 0 16,18 0-16,-18 0 15,18 0-15,-18 0 16,36 0 0,-36 0-16,18 0 15,-18 0-15,18 0 16,-35 0-16,-1 0 16,-17 0-16,18 0 15,-1 0-15,-17 0 16,0 0-16,-18 0 15,18 0-15,18 0 16,-36 0-16,18 0 16,-18 0-16,18 0 15,0 0-15,-18 0 16,18 0-16,-18 0 16,18 0-16,0 0 15,0 0-15,-17 0 16,16 0-16,-16 0 15,17 0-15,-18 0 16,18 0 0,0 0-16,-18 0 15,0 0-15,18 0 16,-18 0-16,1 0 16,-1 0-16,-17 0 0,17 0 15,18 0 1,-35 0-16,-1 0 15,1 0-15,17 0 16,-17 0 0,-1 0-1,1 0-15,0 0 16,-1 0 0,1 0-1,0 0-15,-1 0 172,1 0-156,-1 0-16,1 0 15,17 0-15,1 0 16,-1 0 0,0 0-16,-17 0 15,-1 0-15,1 0 281,0 0-249,-1 0 15,1 0-1,0 0-14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31:29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9066 6350 0,'18'0'32,"0"0"-1,-1 0-31,1-18 15,0 18 17,17 0-32,0 0 15,0 0-15,18 0 16,18 0-16,17 0 16,18 0-16,-18 0 15,53 0-15,-17 0 16,-36 0-1,18 0-15,-53 0 16,0 0-16,-1 0 16,-16 0-16,-19 0 15,1 0-15,17 0 16,-17 0-16,0 0 16,17 0-16,18 0 15,0 0-15,0 0 16,0 0-16,17 0 15,-17 0-15,-18 0 16,1 0-16,-19 0 16,18 0-16,1 0 15,-19 0 1,1 0 0,0 0-1,-1 0-15,1 0 16,0 0 15,-1 0 0,1 0-31,0 0 16,17 0 0,-18 0-1,1 0 1,0 0-1,-1 0 1,1 0 0,0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31:31.8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8255 7391 0,'18'0'31,"-1"0"1,1 0-17,0 0-15,-1 0 16,1-18-1,17 18 1,36 0-16,17 0 16,0-18-1,18 18-15,-18 0 16,53 0-16,-17 0 16,-18 0-16,-1 0 15,-16 0-15,-19 0 16,36 0-16,-53 0 15,17 0-15,-17 0 16,18 0-16,-18 0 16,0 0-16,0 0 15,17 0-15,1 0 16,-18 0-16,-18 0 16,0 0-16,0 0 15,1 0-15,-1 0 16,0 0-16,-17 0 15,0 0-15,17 0 16,0 0 0,-17 0-16,-1 0 15,19 0 1,-19 0-16,1 0 0,0 0 0,-1 0 31,1 0-15,0 0 249,-1 0-124,-17-17 15,18 17-140,-1 0 125,1 0-141,-18-18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31:34.4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4727 15646 0,'18'0'63,"0"0"-32,-1-18-16,1 18-15,-1 0 16,1 0-16,70-18 16,18-17-16,18 35 15,-36 0-15,18 0 16,35 0-16,0 0 16,0 0-16,18 0 15,-36 0-15,18 0 16,-53 0-16,36 0 15,-36 0-15,36 0 16,-54 0-16,1 0 16,-18 0-16,17 0 15,-17 0-15,0 0 16,0 0 0,0 0-16,0 0 15,0 0-15,0 0 16,0 0-16,-1 0 0,1 0 15,0 0-15,-17 0 16,16 0-16,-16 0 16,-1 0-16,0 0 15,-17 0 1,17 0-16,18 0 16,-18 0-16,1 0 15,-1 0-15,0 0 16,1 0-16,-1 0 15,0 0 1,0 0-16,-17 0 16,0 0-16,35 0 15,-36 0-15,18 0 16,-17 0-16,17 0 16,1 0-1,17 0-15,-18 0 16,-18 0-16,1 0 0,17 0 0,-17 0 15,0 0 1,-1 0 15,1 0-31,0 0 32,17 0-32,-17 0 15,-1 0 1,1 0-16,-1 0 31,1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2:23.4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2381 4233 0,'18'0'140,"0"0"-140,-1 0 16,1 0-1,-1 0-15,1 0 16,0 0 0,-1 0-16,1 0 15,17 0-15,-17 0 16,0 0-16,-1 0 16,18 0-16,-17 0 15,0 18-15,-1-18 16,1 0-16,0 0 15,17 0-15,0 0 16,1 0-16,-1 0 16,18 0-16,-18 0 15,0 0 1,18 0-16,0 0 16,0 0-16,0 0 15,0 0-15,0 0 16,-18 0-16,18 0 15,0 0-15,0 0 16,-18 0-16,0 0 16,1 18-16,-1-18 15,0 0-15,0 0 16,-17 0-16,17 0 16,18 0-16,0 0 15,0 0-15,0 0 16,0 0-16,0 0 15,0 0-15,0 0 16,17 0-16,1 0 16,-18 0-1,0 0-15,0 0 0,-1 0 16,1 0 0,-17 0-16,17 0 0,-18 0 15,18 0-15,0 0 16,0 0-16,0 0 15,-1 0-15,1 0 16,0 0-16,0 0 16,0 0-16,0 0 15,0 0-15,-18 0 16,18 0-16,-18 0 16,1 0-1,-1 0-15,18 0 16,-18 0-16,0 0 15,-17 0-15,35 0 16,-18 0-16,1 0 16,-19 0-16,18 0 15,1 0-15,-1 0 16,-17 0-16,35 0 16,-18 0-16,0 0 15,0 0-15,18 0 16,-17 0-16,-19 0 15,1 0-15,17 0 16,0 0-16,18 0 16,-17 0-16,17 0 15,-1 0-15,1 0 16,0 0-16,0 0 16,-35 0-16,17 0 15,0 0-15,1 0 16,-19 0-1,19 0-15,-19 0 16,19 0-16,16 0 16,1 0-1,18 0-15,-1 0 16,1 0-16,-18 0 16,18 0-16,-19 0 15,1 0-15,0 0 16,0 0-16,0 0 15,-35 0-15,35 0 16,-18 0-16,0 0 16,0 0-1,-17 0-15,0 0 16,17 0-16,0 0 16,-17 0-16,17 0 15,18 0-15,-35 0 16,17 0-16,18 0 15,-18 0-15,18 0 16,-18 0-16,18 0 16,-17 0-16,-19 0 15,19 0 1,34 0-16,1 0 16,-18 0-16,0 0 15,-1 0-15,1 0 16,0 0-16,-17 0 0,-1 0 15,0 0 1,18 0-16,-35 0 16,17 0-16,0 0 15,0 0-15,1 0 16,-1 0-16,0 0 16,18 0-16,18 0 15,-18 0-15,0 0 16,0 0-16,-18 0 15,0 0-15,-17 0 16,17 0 0,-17 0-1,-1 0 1,1 0-16,0 0 16,-1 0-16,1 0 15,-1 0-15,1 0 16,0 0-1,-1 0-15,1 0 16,17 0 0,-17 0-1,17 0 1,-17 0-16,0 0 16,-1 0-1,18 0-15,-17 0 16,0-18-1,-1 18-15,1 0 16,17 0-16,1 0 16,-19 0-1,18 0-15,18 0 16,-17 0-16,17 0 16,-18 0-16,0 0 15,18 0-15,-35 0 16,-1 0-1,1-18-15,0 18 32,-1 0-1,1 0 16,0 0-16,-1 0 94,1 0-94,-1 0-15,1 0-16,0 0 16,-1 0 15,1 0-31,0 0 15,-1 0 1,1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31.3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5944 6544 0,'18'0'78,"0"0"-78,-1 0 15,19 0-15,-19 18 16,1-18-16,17 0 16,0 17-16,-17-17 15,17 0-15,1 0 16,-1 0-16,0 0 31,0 0-31,1 0 16,-19 0-1,19 0-15,-1 0 16,-18 0-16,19 0 16,-1 0-16,-17 0 15,17 0-15,-17 0 16,35 0-16,-18 0 16,0 0-16,0 0 15,1 0-15,-19 0 16,1 0-16,17 0 15,-17 0-15,-1 0 16,1 0-16,0 0 16,-1 0-16,19 0 15,-19 0-15,19 0 16,-19 0 0,18 0-16,18 0 15,-35 0-15,17 0 16,-17 0-16,0 0 0,-1 0 15,1 0-15,0 0 16,17 0 0,-18 0 15,1 0-31,0 0 16,-1 0 15,1 0 63,0 0-79,-1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4:25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4163 5592 0,'17'0'156,"1"0"-140,0 0-16,-1 0 15,1 0-15,0 0 16,17 0-16,18 0 16,-18 0-16,-17 0 15,35 0-15,0 0 16,-1 0-16,1 0 16,0 0-16,0 0 15,35 0-15,36 0 16,-54 0-16,36 0 15,-18 0-15,18 0 16,-35 0-16,17 0 16,-17 0-16,34 0 15,-52 0-15,18 0 16,-1 0-16,-17 0 16,-17 0-16,17 0 15,0 0-15,-1 0 16,1 0-16,0 0 15,0 0 1,0 0-16,0 0 16,0 0-16,0 0 15,0 0-15,0 0 16,0 0-16,0 0 16,-1 0-16,19 0 15,-18 0-15,0 0 16,0 0-16,0 0 15,0 0-15,17 0 16,18 0-16,1 0 16,-1 0-16,-18 0 15,1 0-15,-18 0 16,0 0-16,0 0 16,-1 0-16,1 0 15,-17 0-15,17 0 16,0 0-16,-1 0 15,1 0 1,0 0-16,0 0 0,0 0 16,0 0-1,0 0-15,0 0 0,0 0 16,0 0-16,0 0 16,0 0-16,-1 0 15,1 0 1,0 0-16,0 0 15,-18 0-15,18 0 16,18 0-16,-18 0 16,0 0-16,17 0 15,1 0-15,-18 0 16,17 0-16,1 0 16,-1 0-16,-17 0 15,18 0-15,-18 0 16,0 0-16,17 0 15,19 0-15,-19 0 16,54 0-16,-54 0 16,1 0-16,-1 0 15,18 0-15,-17 0 16,-18 0-16,53 0 16,-36 0-16,1 0 15,17 0-15,-35 0 16,0 0-16,-18 0 15,0 0-15,18 0 16,0 0-16,0 0 16,-35 0-16,35 0 15,-18 0-15,0 0 16,1 0 0,-1 0-16,18 0 15,0 0-15,0 0 16,-1 0-16,-16 0 15,17 0-15,-18 0 16,0 0-16,1 0 16,-1 0-16,0 0 15,0 0-15,1 0 16,-1 0-16,-17 0 16,17 0-16,0 0 15,-17 0-15,17 0 16,-17 0-16,17 0 15,18 0-15,-18 0 16,-17 0-16,17 0 16,0 0-16,18 0 15,-35 0-15,35 0 16,-18 0-16,0 0 16,18 0-16,-17 0 15,16 0-15,-16 0 16,-1 0-16,18 0 15,-18 0 1,-17 0-16,-1 0 16,19-18-16,-19 18 15,19 0 1,-19 0 0,1 0-16,0 0 15,-1 0 1,19 0-16,-19 0 15,1 0 17,-1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4:36.961"/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10425 6403 0,'17'0'109,"1"0"-93,0 0 0,17 0-1,-18 18-15,1-18 16,17 0-16,18 0 16,0 0-16,-18 0 15,18 0-15,0 0 16,0 0-16,0 17 15,-18-17 1,1 0-16,-19 0 16,1 0-16,17 0 15,-17 0 1,0 0 0,-1 0-1,1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4:42.303"/>
    </inkml:context>
    <inkml:brush xml:id="br0">
      <inkml:brushProperty name="width" value="0.08819" units="cm"/>
      <inkml:brushProperty name="height" value="0.35278" units="cm"/>
      <inkml:brushProperty name="color" value="#FF99FF"/>
      <inkml:brushProperty name="tip" value="rectangle"/>
      <inkml:brushProperty name="rasterOp" value="maskPen"/>
    </inkml:brush>
  </inkml:definitions>
  <inkml:trace contextRef="#ctx0" brushRef="#br0">9155 12136 0,'17'0'109,"1"0"-93,0 0-16,17 0 15,-18 0-15,1 0 16,17 0-16,1 0 15,-19 0-15,19 0 16,-19 0-16,36 0 16,0 17-16,0-17 15,0 0 1,0 0-16,35 0 16,-17 0-16,-1 0 15,54 0-15,-36 0 16,35 0-16,-35 0 15,18 0-15,-35 0 16,-1 0-16,1 0 16,-1 0-16,1 0 15,0 0-15,17 0 16,-18 0-16,19 0 16,-1 0-16,18 0 15,-36 0-15,18 0 16,18 0-16,-35 0 15,17 0-15,0 0 16,0 0-16,36 0 16,-18 0-16,35 0 15,0 0-15,18 0 16,-18 0-16,-36 0 16,19 0-16,-53 0 15,-1 0-15,-17 0 16,0 0-16,0 0 15,0 0-15,-18 0 16,18 0 0,0 0-16,0 0 15,0 0-15,0 0 16,-18 0-16,18 0 16,17 0-16,-17 0 15,0 0-15,0 0 16,18 0-16,-1 0 15,1 0-15,17 0 16,18 0-16,-53 0 16,0 0-16,-18 0 15,18 0-15,-18 0 16,0 0-16,1 0 16,-1 0-16,0 0 15,18 0-15,0 0 16,-18 0-16,18 0 15,0 0-15,0 0 16,-18 0-16,18 0 16,0 0-16,18 0 15,-1 0-15,1 0 16,-1 0-16,1 0 16,-18 0-16,0 0 15,-18 0 1,0 0-16,18 0 15,0 0-15,0 0 16,0 0-16,-18 0 16,18 0-16,0 0 15,-18 0-15,18 0 16,0 0-16,18 0 16,-18 0-16,0 0 15,-18 0-15,18 0 16,0 0-16,0 0 15,-18 0-15,0 0 16,0 0-16,18 0 16,0 0-16,-17 0 15,17 0-15,-18 0 16,-18 0-16,19 0 16,-19 0-16,36 0 15,-35 0 1,0 0-16,-1 0 15,1 0-15,-1 0 16,1 0-16,0 0 16,-1 0-1,1 0 1,0 0 0,-1 0 15,1 0 156,0 0-171,-1 0-16,1 0 16,17 0-1,-17 0 1,-1 0-16,1 0 15,0 0 17,-1 0 77,1 0-62,0 0-31,-1 0 46,1 0-31,0 0-15,-1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4:54.1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11042 14552 0,'35'0'250,"18"0"-250,0 0 16,18 0-16,52 0 16,-35 0-16,-17 0 15,52 0-15,-52 0 16,-18 0-16,17 0 15,-17 0-15,-17 0 16,-1 0 0,0 0-16,0 0 15,-17 0 1,0 0-16,17 0 0,18 0 16,-36 0-16,19 0 15,-19 0-15,19 0 16,-1 0-16,0 0 15,-17 0 1,17 0-16,0 0 16,1 0-16,-1 0 15,0 0-15,18 0 16,-18 0-16,1 0 16,17 0-16,-18 0 15,18 0-15,0 0 16,0 0-16,0 0 15,0 0-15,-1 0 16,1 0-16,0 0 16,18 0-16,-18 0 15,17 0-15,1 0 16,17 0-16,-53 0 16,18 0-16,-17 0 15,-1 0-15,-18 0 16,1 0-16,35 0 15,-35 0-15,-1 0 16,1 0-16,17 0 16,-17 0-16,-1 0 15,19 0-15,17 0 16,0 0-16,-18 0 16,-18 0-1,19 0-15,-1 0 16,0 0-16,1 0 15,-19 0-15,1 0 16,0 0-16,-1 0 16,1 0-16,17 0 15,-17 0 1,-1 0-16,1 0 16,0 0-1,-1 0 485,1 0-469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5:02.248"/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4322 17039 0,'17'0'188,"1"0"-173,-1 0 1,1 0-16,0 0 16,-1 0 171,1 0-171,0 0-16,35 0 15,-18 0-15,0 0 16,0 0-16,1 0 16,-19 0-16,1 0 15,0 0 1,-1 0 0,1 0-1,17 0-15,-17 0 16,17 0-1,-17 0 1,-1 0 0,1 0-1,0 0 17,-1 0-1,1 0 16,0 0-16,-1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10-09T09:25:04.553"/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4374 17886 0,'18'0'140,"53"0"-124,-18 0-16,-18 0 16,18 0-16,-18 0 15,0 0 1,-17 0-16,0 0 16,-1 0-1,1 0 32,0 0 16,17 0-48,-18 0 1,19 0-1,-19 0-15,1 0 16,0 0 0,17 0-16,-17 0 15,17 0-15,-18 0 0,19 0 16,-19 0 0,19 0-16,-1 0 0,0 0 15,-17 0-15,-1 0 16,1 0-16,17 0 15,-17 0-15,0 0 16,-1 0 0,19 0-16,-19 0 15,1 0-15,17 0 16,-17 0 0,35 0-16,-36 0 15,19 0 1,-19 0-1,1 0 1,0 0 0,-1 0-1,1 0-15,17 0 0,-17 0 16,-1 0 0,19 0-16,-19 0 15,1 0 1,0 0-16,-1 0 15,36 0-15,-35 0 16,17 0-16,18 17 16,0-17-16,-18 0 15,18 0-15,-35 0 16,35 0-16,-18 0 16,-17 0-16,-1 0 15,1 0 1,-1 0-1,1 0 17,0 0-32,-1 0 31,1 0 31,0 18-46,-1-18-16,1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34.1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4463 8114 0,'17'0'203,"19"0"-203,-1 18 16,18-18-16,0 17 15,17 1-15,1-18 16,-1 17-16,19-17 16,-37 0-16,-16 0 15,17 0-15,-18 0 16,0 0-16,-17 0 16,17 0-16,0 0 15,18 0-15,-35 0 16,35 0-16,0 0 15,0 0-15,-18 0 16,0 0-16,1 0 16,-1 0-16,0 0 15,0 0 1,1 0-16,-1 0 16,0 0-16,0 0 15,18 0-15,-17 0 16,-1 0-16,0 0 15,18 0-15,0 0 16,0 0-16,0 0 16,0 0-16,0 0 15,-18 0-15,0 0 0,1 0 16,-1 0-16,18 0 16,-36 0-16,19 0 15,-19 0-15,19 0 16,-19 0-16,1 0 15,0 0 1,-1 0-16,1 0 16,-1 0-16,1 0 0,0 0 15,-1 0-15,19 0 16,-19 0 0,1 0-1,0 0-15,-1 0 16,1 0-1,17 0 1,-17 0 15,-1 0 1,-17-17-17,18 17 1,0 0 62,-1 0-47,1 0-31,0 0 16,-1 0-16,18 0 15,1 0-15,-19 0 16,1-18-16,0 18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37.1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4498 8449 0,'18'0'78,"-1"0"-78,1 0 16,35 0-16,-36 0 15,1 0-15,35 0 16,-18 0-16,18 0 15,-18 0-15,18 0 16,0 0-16,-17 0 16,-19 0-16,1 0 15,17 0 1,-17 0-16,17 0 0,-17 0 16,35 0-16,-1 0 15,1 0-15,-17 0 16,-1 0-16,0 0 15,1 0-15,-1 0 16,-18 0 0,19 0-16,17 0 0,0 0 15,-1 0-15,1 0 16,0 0-16,0 0 16,-18 0-16,1 0 15,-19 0-15,1 0 16,17 0-16,-17 0 15,17 0 1,-17 0 0,17 0-16,-17 0 15,17 0-15,0 0 16,18 0-16,-17 0 16,-1 0-16,0 0 15,-17 0-15,-1 0 16,19 0-1,-19 0 1,1 0-16,0 0 16,17 0-16,-18 0 0,19 0 15,-1 0-15,0 0 16,18 0-16,0 0 16,-18 0-16,1 0 15,-19 0 1,19 0-16,-19 0 15,1 0-15,0 0 16,-1 0-16,1 0 16,-1 0-16,19 0 15,-19 0 1,19 0-16,-19 0 0,19 0 0,-19 0 31,1 0 125,-1 0-140,1 0-16,0 0 31,-1 0-31,1 0 47,0 0-31,-1 0 15,1 0-15,0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45.8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12136 13370 0,'17'0'62,"54"0"-62,-1 0 16,1 0-16,-18 0 16,17 0-16,19 0 15,-19 18-15,-17-18 16,0 0-16,-18 0 15,0 18-15,1-18 16,-1 0-16,0 0 16,-17 0-16,0 0 15,17 0 1,-17 0-16,-1 0 16,1 0-1,-1 0-15,1 0 16,0 0-16,-1 0 15,1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06:48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13159 15311 0,'17'0'172,"19"0"-172,-1 0 16,18 0-16,-18 0 15,18 0-15,-18 0 16,-17 0-16,17 0 15,-17 0-15,-1 0 16,1 0-16,0 0 16,-1 0 109,36 0-110,-17 0-15,-1 0 16,18 0-16,-18 0 16,18 0-16,-18 0 15,0 0-15,-17 0 16,0 0 15,-1 0 16,19 0-31,-19 0-16,1 0 15,0 0-15,17 0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12:18.7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9860 5874 0,'18'-18'110,"-1"18"-95,-17-18-15,18 18 32,0 0-17,-1 0-15,19 0 0,-1 0 16,0 0-16,18 0 16,-18 0-16,18 0 15,0 0-15,-35 0 16,17 0-16,18 18 15,-18 0-15,-17-18 32,0 0-32,17 0 0,-17 0 15,-1 0-15,18 0 16,-17 0-16,0 0 16,-1 0-16,19 0 15,17 0-15,-18 0 16,0 0-16,18 0 15,0 0-15,0 0 16,0 0-16,0 0 16,-18 0-1,0 0-15,-17 0 16,17 0-16,-17 0 16,-1 0-1,1 0 1,0 0-1,-1 0 1,1 0-16,0 0 16,17 0-16,-17 0 15,-1 0-15,18 0 16,1 0-16,-19 0 16,1 0-16,17 0 15,-17 0-15,0 0 16,-1 0-1,1 0 48,-1 0-32,1 0 16,0 0-16,-1 0-15,1 0 0,0 0-1,-1 0 16,1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12:23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6297 7673 0,'18'-18'94,"-1"18"-94,1 0 16,35 0 15,0 0-31,0 0 15,-18 0-15,18 0 16,0 0-16,0 0 16,0 0-16,0 0 15,0 0-15,-1 0 16,1 0-16,0 0 16,-35 0-16,35 0 15,-18 0-15,0 0 16,1 0-16,-19 0 15,19 0-15,17 0 16,-18 0-16,-18 0 16,1 0-16,17 0 15,1 0-15,-1 0 16,-17 0-16,-1 0 16,18 0-1,1 0-15,-19 0 16,1 0-16,0 0 15,-1 0 1,1 0-16,0 0 63,-1 0-32,1 0-16,-1 0 142,1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11T03:12:26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9172 9472 0,'36'-18'93,"-1"18"-77,18 0 0,-18 0-16,18 0 15,0 0-15,0 0 16,0 0-16,0 0 16,-1 0-16,-16 0 15,17 0-15,0 0 16,0 0-16,-1 0 15,1 0-15,0 0 16,-17 0-16,-1 0 16,0 0-16,-17 0 15,17 0-15,18 0 16,-18 0-16,0 0 16,1 0-16,-1 0 15,0 0-15,1 0 16,17 0-16,-18 0 15,0 0-15,0 0 16,18 0-16,0 0 16,0 0-16,-35 0 15,17 0-15,0 0 16,18 0-16,0 0 16,-35 0-16,35 0 15,0 0-15,0 0 16,-18 0-16,0 0 15,18 0-15,-18 0 16,18 0 0,0 0-16,0 0 15,0 0-15,-18 0 16,18 0-16,-18 0 16,1 0-16,-19 0 0,1 0 15,35 0-15,-18 0 16,0 0-16,1 0 15,17 0 1,-18 0-16,-17 0 16,17 0-16,18 0 15,-18-17-15,0 17 16,-17 0-16,17 0 16,18 0-16,-35 0 15,17 0-15,0 0 16,1 0-16,-1 0 0,0 0 15,18 0-15,-35 0 32,17 0-32,0 0 0,-17 0 15,17 0-15,-17 0 0,-1 0 16,19 0-16,-1 0 16,-17 0-16,-1 0 15,19 0-15,16 0 31,-34 0-31,0 0 16,17 0-16,-17 0 16,17 0-16,-17 0 15,17 0-15,-17 0 0,34-18 16,-34 18-16,0 0 16,-1 0-1,1 0-15,0 0 16,-1 0 15,1 0-15,0 0-1,-1 0-15,1 0 0,-1 0 32,1 0-32,0 0 15,-1 0-15,1 0 16,0 0-1,-1 0 32,1 0-31,0 0 0,-1 0-16,1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7BE5-FD6E-4C34-B63A-9BE591B83F51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24D5-EDD9-4163-A2D8-B24F32BAC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82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06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99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1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0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2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6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7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4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customXml" Target="../ink/ink8.xml"/><Relationship Id="rId10" Type="http://schemas.openxmlformats.org/officeDocument/2006/relationships/customXml" Target="../ink/ink10.xml"/><Relationship Id="rId4" Type="http://schemas.openxmlformats.org/officeDocument/2006/relationships/image" Target="../media/image9.emf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emf"/><Relationship Id="rId10" Type="http://schemas.openxmlformats.org/officeDocument/2006/relationships/image" Target="../media/image490.emf"/><Relationship Id="rId4" Type="http://schemas.openxmlformats.org/officeDocument/2006/relationships/customXml" Target="../ink/ink16.xml"/><Relationship Id="rId9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3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customXml" Target="../ink/ink23.xml"/><Relationship Id="rId1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00" y="1675602"/>
            <a:ext cx="5123809" cy="3047619"/>
          </a:xfrm>
          <a:prstGeom prst="rect">
            <a:avLst/>
          </a:prstGeom>
        </p:spPr>
      </p:pic>
      <p:sp>
        <p:nvSpPr>
          <p:cNvPr id="4" name="Rectangular Callout 9"/>
          <p:cNvSpPr/>
          <p:nvPr/>
        </p:nvSpPr>
        <p:spPr>
          <a:xfrm>
            <a:off x="2309751" y="3507513"/>
            <a:ext cx="2372646" cy="611749"/>
          </a:xfrm>
          <a:prstGeom prst="wedgeRectCallout">
            <a:avLst>
              <a:gd name="adj1" fmla="val 66654"/>
              <a:gd name="adj2" fmla="val 9124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ka </a:t>
            </a:r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package-private</a:t>
            </a:r>
            <a:endParaRPr lang="en-US" i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4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Casting</a:t>
            </a:r>
            <a:r>
              <a:rPr lang="en-US" dirty="0" smtClean="0"/>
              <a:t> </a:t>
            </a:r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238597"/>
            <a:ext cx="7886700" cy="550011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/>
              <a:t>Casting = changing the type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42774" y="2010186"/>
            <a:ext cx="7726634" cy="4712158"/>
            <a:chOff x="2242774" y="2010186"/>
            <a:chExt cx="7726634" cy="471215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774" y="2010186"/>
              <a:ext cx="7726634" cy="47121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/>
                <p14:cNvContentPartPr/>
                <p14:nvPr/>
              </p14:nvContentPartPr>
              <p14:xfrm>
                <a:off x="3663840" y="3099913"/>
                <a:ext cx="533880" cy="36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000" y="3036553"/>
                  <a:ext cx="56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/>
                <p14:cNvContentPartPr/>
                <p14:nvPr/>
              </p14:nvContentPartPr>
              <p14:xfrm>
                <a:off x="3663840" y="3169753"/>
                <a:ext cx="546480" cy="12960"/>
              </p14:xfrm>
            </p:contentPart>
          </mc:Choice>
          <mc:Fallback>
            <p:pic>
              <p:nvPicPr>
                <p:cNvPr id="5" name="Ink 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8000" y="3106393"/>
                  <a:ext cx="578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/>
                <p14:cNvContentPartPr/>
                <p14:nvPr/>
              </p14:nvContentPartPr>
              <p14:xfrm>
                <a:off x="3130680" y="3734953"/>
                <a:ext cx="984600" cy="255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4840" y="3671593"/>
                  <a:ext cx="101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/>
                <p14:cNvContentPartPr/>
                <p14:nvPr/>
              </p14:nvContentPartPr>
              <p14:xfrm>
                <a:off x="3143280" y="3855553"/>
                <a:ext cx="991080" cy="36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7440" y="3792193"/>
                  <a:ext cx="1022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/>
                <p14:cNvContentPartPr/>
                <p14:nvPr/>
              </p14:nvContentPartPr>
              <p14:xfrm>
                <a:off x="5892960" y="5627113"/>
                <a:ext cx="362160" cy="1332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7120" y="5563753"/>
                  <a:ext cx="393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/>
                <p14:cNvContentPartPr/>
                <p14:nvPr/>
              </p14:nvContentPartPr>
              <p14:xfrm>
                <a:off x="6261240" y="6325873"/>
                <a:ext cx="343080" cy="360"/>
              </p14:xfrm>
            </p:contentPart>
          </mc:Choice>
          <mc:Fallback>
            <p:pic>
              <p:nvPicPr>
                <p:cNvPr id="9" name="Ink 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5400" y="6262513"/>
                  <a:ext cx="37476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971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 references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80645" y="1238597"/>
            <a:ext cx="7247277" cy="499769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 err="1" smtClean="0">
                <a:solidFill>
                  <a:srgbClr val="FFFF00"/>
                </a:solidFill>
              </a:rPr>
              <a:t>Downcasting</a:t>
            </a:r>
            <a:r>
              <a:rPr lang="en-US" sz="2800" dirty="0" smtClean="0"/>
              <a:t>: from superclass to subclass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481679" y="514084"/>
            <a:ext cx="1175657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Animal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81679" y="1519403"/>
            <a:ext cx="1175657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Cat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46024" y="2594819"/>
            <a:ext cx="1446964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alibri" panose="020F0502020204030204"/>
              </a:rPr>
              <a:t>DomesticCat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9938879" y="945658"/>
            <a:ext cx="261257" cy="20781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7" name="Elbow Connector 16"/>
          <p:cNvCxnSpPr>
            <a:stCxn id="15" idx="3"/>
            <a:endCxn id="13" idx="0"/>
          </p:cNvCxnSpPr>
          <p:nvPr/>
        </p:nvCxnSpPr>
        <p:spPr>
          <a:xfrm rot="5400000">
            <a:off x="9886544" y="1336439"/>
            <a:ext cx="365926" cy="1270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Isosceles Triangle 17"/>
          <p:cNvSpPr/>
          <p:nvPr/>
        </p:nvSpPr>
        <p:spPr>
          <a:xfrm>
            <a:off x="9932528" y="1950978"/>
            <a:ext cx="261257" cy="20781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9" name="Elbow Connector 18"/>
          <p:cNvCxnSpPr>
            <a:stCxn id="18" idx="3"/>
            <a:endCxn id="14" idx="0"/>
          </p:cNvCxnSpPr>
          <p:nvPr/>
        </p:nvCxnSpPr>
        <p:spPr>
          <a:xfrm rot="16200000" flipH="1">
            <a:off x="9848320" y="2373632"/>
            <a:ext cx="436022" cy="635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5073600" y="2101680"/>
              <a:ext cx="654480" cy="133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760" y="2038320"/>
                <a:ext cx="686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/>
              <p14:cNvContentPartPr/>
              <p14:nvPr/>
            </p14:nvContentPartPr>
            <p14:xfrm>
              <a:off x="3790920" y="2755800"/>
              <a:ext cx="527400" cy="68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5080" y="2692440"/>
                <a:ext cx="5590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4825920" y="3390840"/>
              <a:ext cx="1537200" cy="194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080" y="3327480"/>
                <a:ext cx="1568880" cy="14616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7544" y="5190330"/>
            <a:ext cx="6365503" cy="1249537"/>
          </a:xfrm>
          <a:prstGeom prst="rect">
            <a:avLst/>
          </a:prstGeom>
        </p:spPr>
      </p:pic>
      <p:sp>
        <p:nvSpPr>
          <p:cNvPr id="29" name="Content Placeholder 10"/>
          <p:cNvSpPr txBox="1">
            <a:spLocks/>
          </p:cNvSpPr>
          <p:nvPr/>
        </p:nvSpPr>
        <p:spPr>
          <a:xfrm>
            <a:off x="1580645" y="4611401"/>
            <a:ext cx="7154834" cy="49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 err="1">
                <a:solidFill>
                  <a:srgbClr val="FFFF00"/>
                </a:solidFill>
                <a:latin typeface="Calibri" panose="020F0502020204030204"/>
              </a:rPr>
              <a:t>Upcasting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: from subclass to superclass. Implicit.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3739665" y="5702400"/>
              <a:ext cx="835425" cy="194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3828" y="5639040"/>
                <a:ext cx="8671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5784790" y="6058080"/>
              <a:ext cx="812563" cy="194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8949" y="5994720"/>
                <a:ext cx="844245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/>
          <p:cNvGrpSpPr/>
          <p:nvPr/>
        </p:nvGrpSpPr>
        <p:grpSpPr>
          <a:xfrm>
            <a:off x="2252818" y="1939834"/>
            <a:ext cx="6354954" cy="2300102"/>
            <a:chOff x="2247544" y="1939834"/>
            <a:chExt cx="6354954" cy="23001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4"/>
            <a:srcRect r="21759"/>
            <a:stretch/>
          </p:blipFill>
          <p:spPr>
            <a:xfrm>
              <a:off x="2247544" y="1939834"/>
              <a:ext cx="6354954" cy="230010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647379" y="3257732"/>
              <a:ext cx="1938493" cy="305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89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and polymorphism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189238"/>
            <a:ext cx="109728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Object </a:t>
            </a:r>
            <a:r>
              <a:rPr lang="en-US" sz="2800" dirty="0" smtClean="0">
                <a:solidFill>
                  <a:srgbClr val="FFFF00"/>
                </a:solidFill>
              </a:rPr>
              <a:t>behaves according to </a:t>
            </a:r>
            <a:r>
              <a:rPr lang="en-US" sz="2800" i="1" dirty="0" smtClean="0">
                <a:solidFill>
                  <a:srgbClr val="FFFF00"/>
                </a:solidFill>
              </a:rPr>
              <a:t>actual </a:t>
            </a:r>
            <a:r>
              <a:rPr lang="en-US" sz="2800" dirty="0" smtClean="0">
                <a:solidFill>
                  <a:srgbClr val="FFFF00"/>
                </a:solidFill>
              </a:rPr>
              <a:t>type</a:t>
            </a:r>
            <a:r>
              <a:rPr lang="en-US" sz="2800" dirty="0" smtClean="0"/>
              <a:t>, not reference type </a:t>
            </a:r>
            <a:endParaRPr lang="en-US" sz="2800" dirty="0" smtClean="0"/>
          </a:p>
          <a:p>
            <a:pPr marL="0" indent="0"/>
            <a:r>
              <a:rPr lang="en-US" sz="2800" dirty="0" smtClean="0"/>
              <a:t>(</a:t>
            </a:r>
            <a:r>
              <a:rPr lang="en-US" sz="2800" dirty="0" smtClean="0"/>
              <a:t>as per polymorphism)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80" y="2157845"/>
            <a:ext cx="6464165" cy="4548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425960" y="2603520"/>
              <a:ext cx="1340280" cy="12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0120" y="2540160"/>
                <a:ext cx="1371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546400" y="3289320"/>
              <a:ext cx="33048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0560" y="3225960"/>
                <a:ext cx="362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2559000" y="2622600"/>
              <a:ext cx="686160" cy="6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160" y="2559240"/>
                <a:ext cx="717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2539920" y="3962520"/>
              <a:ext cx="1346760" cy="12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4080" y="3899160"/>
                <a:ext cx="1378440" cy="1396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/>
          <p:cNvSpPr/>
          <p:nvPr/>
        </p:nvSpPr>
        <p:spPr>
          <a:xfrm>
            <a:off x="9481679" y="514084"/>
            <a:ext cx="1175657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Animal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81679" y="1519403"/>
            <a:ext cx="1175657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Cat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46024" y="2594819"/>
            <a:ext cx="1446964" cy="437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alibri" panose="020F0502020204030204"/>
              </a:rPr>
              <a:t>DomesticCat</a:t>
            </a:r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9938879" y="945658"/>
            <a:ext cx="261257" cy="20781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23" name="Elbow Connector 22"/>
          <p:cNvCxnSpPr>
            <a:stCxn id="22" idx="3"/>
            <a:endCxn id="20" idx="0"/>
          </p:cNvCxnSpPr>
          <p:nvPr/>
        </p:nvCxnSpPr>
        <p:spPr>
          <a:xfrm rot="5400000">
            <a:off x="9886544" y="1336439"/>
            <a:ext cx="365926" cy="1270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Isosceles Triangle 23"/>
          <p:cNvSpPr/>
          <p:nvPr/>
        </p:nvSpPr>
        <p:spPr>
          <a:xfrm>
            <a:off x="9932528" y="1950978"/>
            <a:ext cx="261257" cy="207818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25" name="Elbow Connector 24"/>
          <p:cNvCxnSpPr>
            <a:stCxn id="24" idx="3"/>
            <a:endCxn id="21" idx="0"/>
          </p:cNvCxnSpPr>
          <p:nvPr/>
        </p:nvCxnSpPr>
        <p:spPr>
          <a:xfrm rot="16200000" flipH="1">
            <a:off x="9848320" y="2373632"/>
            <a:ext cx="436022" cy="635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077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ClassCastException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152650" y="1238597"/>
            <a:ext cx="7886700" cy="499769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 smtClean="0"/>
              <a:t>Casting between incompatible types: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78688" y="1738366"/>
            <a:ext cx="8201184" cy="2414527"/>
            <a:chOff x="754687" y="1825877"/>
            <a:chExt cx="7148836" cy="21047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29473"/>
            <a:stretch/>
          </p:blipFill>
          <p:spPr>
            <a:xfrm>
              <a:off x="754688" y="1825877"/>
              <a:ext cx="7148835" cy="173123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t="84786"/>
            <a:stretch/>
          </p:blipFill>
          <p:spPr>
            <a:xfrm>
              <a:off x="754687" y="3557116"/>
              <a:ext cx="7148835" cy="3734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787760" y="2279520"/>
              <a:ext cx="788040" cy="6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1920" y="2216160"/>
                <a:ext cx="8197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495800" y="2635200"/>
              <a:ext cx="895680" cy="25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9960" y="2571840"/>
                <a:ext cx="927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/>
          <p:cNvGrpSpPr/>
          <p:nvPr/>
        </p:nvGrpSpPr>
        <p:grpSpPr>
          <a:xfrm>
            <a:off x="2152650" y="4488131"/>
            <a:ext cx="7886700" cy="2156629"/>
            <a:chOff x="628650" y="4488130"/>
            <a:chExt cx="7886700" cy="21566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4688" y="4987899"/>
              <a:ext cx="3475668" cy="1656860"/>
            </a:xfrm>
            <a:prstGeom prst="rect">
              <a:avLst/>
            </a:prstGeom>
          </p:spPr>
        </p:pic>
        <p:sp>
          <p:nvSpPr>
            <p:cNvPr id="23" name="Content Placeholder 10"/>
            <p:cNvSpPr txBox="1">
              <a:spLocks/>
            </p:cNvSpPr>
            <p:nvPr/>
          </p:nvSpPr>
          <p:spPr>
            <a:xfrm>
              <a:off x="628650" y="4488130"/>
              <a:ext cx="7886700" cy="4997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Calibri" panose="020F0502020204030204"/>
                </a:rPr>
                <a:t>Checking the type before casting: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/>
                <p14:cNvContentPartPr/>
                <p14:nvPr/>
              </p14:nvContentPartPr>
              <p14:xfrm>
                <a:off x="1701720" y="5607000"/>
                <a:ext cx="1410120" cy="259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85880" y="5543640"/>
                  <a:ext cx="1441800" cy="15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ounded Rectangular Callout 2"/>
          <p:cNvSpPr/>
          <p:nvPr/>
        </p:nvSpPr>
        <p:spPr>
          <a:xfrm>
            <a:off x="7877262" y="2828844"/>
            <a:ext cx="3531765" cy="695229"/>
          </a:xfrm>
          <a:prstGeom prst="wedgeRoundRectCallout">
            <a:avLst>
              <a:gd name="adj1" fmla="val -20595"/>
              <a:gd name="adj2" fmla="val 9463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happen when </a:t>
            </a:r>
            <a:r>
              <a:rPr lang="en-US" dirty="0" err="1" smtClean="0"/>
              <a:t>downcasting</a:t>
            </a:r>
            <a:r>
              <a:rPr lang="en-US" dirty="0" smtClean="0"/>
              <a:t> as well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77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Packages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</a:t>
            </a:r>
            <a:r>
              <a:rPr lang="en-US" dirty="0" smtClean="0">
                <a:solidFill>
                  <a:srgbClr val="FFFF00"/>
                </a:solidFill>
              </a:rPr>
              <a:t>related</a:t>
            </a:r>
            <a:r>
              <a:rPr lang="en-US" dirty="0" smtClean="0"/>
              <a:t> classes and interfaces</a:t>
            </a:r>
          </a:p>
          <a:p>
            <a:endParaRPr lang="en-US" dirty="0"/>
          </a:p>
          <a:p>
            <a:r>
              <a:rPr lang="en-US" dirty="0" smtClean="0"/>
              <a:t>Avoid name conflicts</a:t>
            </a:r>
          </a:p>
          <a:p>
            <a:endParaRPr lang="en-US" dirty="0"/>
          </a:p>
          <a:p>
            <a:r>
              <a:rPr lang="en-US" dirty="0" smtClean="0"/>
              <a:t>Easy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2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packages: creating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30" y="1298266"/>
            <a:ext cx="5475494" cy="2968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31" y="4692495"/>
            <a:ext cx="5476231" cy="15776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381160" y="1523880"/>
              <a:ext cx="2978640" cy="13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320" y="1460520"/>
                <a:ext cx="301032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ular Callout 9"/>
          <p:cNvSpPr/>
          <p:nvPr/>
        </p:nvSpPr>
        <p:spPr>
          <a:xfrm>
            <a:off x="6896467" y="1150199"/>
            <a:ext cx="2857133" cy="611749"/>
          </a:xfrm>
          <a:prstGeom prst="wedgeRectCallout">
            <a:avLst>
              <a:gd name="adj1" fmla="val -96937"/>
              <a:gd name="adj2" fmla="val 10095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the top of every source file in that package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ular Callout 9"/>
          <p:cNvSpPr/>
          <p:nvPr/>
        </p:nvSpPr>
        <p:spPr>
          <a:xfrm>
            <a:off x="3433526" y="3803520"/>
            <a:ext cx="2857133" cy="611749"/>
          </a:xfrm>
          <a:prstGeom prst="wedgeRectCallout">
            <a:avLst>
              <a:gd name="adj1" fmla="val -40549"/>
              <a:gd name="adj2" fmla="val 116862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Folder structure should match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packages: using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44705"/>
            <a:ext cx="7830234" cy="62664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022680" y="2006640"/>
              <a:ext cx="3206880" cy="6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6840" y="1943280"/>
                <a:ext cx="3238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277000" y="2305080"/>
              <a:ext cx="260640" cy="129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1160" y="2241720"/>
                <a:ext cx="292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819800" y="4368960"/>
              <a:ext cx="2997360" cy="64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3960" y="4305600"/>
                <a:ext cx="3029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499120" y="5238720"/>
              <a:ext cx="123228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3280" y="5175360"/>
                <a:ext cx="1263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3079920" y="6134040"/>
              <a:ext cx="23508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64080" y="6070680"/>
                <a:ext cx="266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3098640" y="6438960"/>
              <a:ext cx="730800" cy="12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2800" y="6375600"/>
                <a:ext cx="762480" cy="139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ular Callout 9"/>
          <p:cNvSpPr/>
          <p:nvPr/>
        </p:nvSpPr>
        <p:spPr>
          <a:xfrm>
            <a:off x="7532475" y="1401732"/>
            <a:ext cx="2884714" cy="611749"/>
          </a:xfrm>
          <a:prstGeom prst="wedgeRectCallout">
            <a:avLst>
              <a:gd name="adj1" fmla="val -87842"/>
              <a:gd name="adj2" fmla="val 47464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Import one type (class, interface,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enum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ular Callout 9"/>
          <p:cNvSpPr/>
          <p:nvPr/>
        </p:nvSpPr>
        <p:spPr>
          <a:xfrm>
            <a:off x="7532475" y="2305081"/>
            <a:ext cx="2884714" cy="611749"/>
          </a:xfrm>
          <a:prstGeom prst="wedgeRectCallout">
            <a:avLst>
              <a:gd name="adj1" fmla="val -115012"/>
              <a:gd name="adj2" fmla="val -48626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Import </a:t>
            </a:r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all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types in package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ular Callout 9"/>
          <p:cNvSpPr/>
          <p:nvPr/>
        </p:nvSpPr>
        <p:spPr>
          <a:xfrm>
            <a:off x="8044543" y="4677232"/>
            <a:ext cx="2372646" cy="611749"/>
          </a:xfrm>
          <a:prstGeom prst="wedgeRectCallout">
            <a:avLst>
              <a:gd name="adj1" fmla="val -83290"/>
              <a:gd name="adj2" fmla="val -82436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 without importing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126</Words>
  <Application>Microsoft Office PowerPoint</Application>
  <PresentationFormat>Widescreen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3_green-UP</vt:lpstr>
      <vt:lpstr>PowerPoint Presentation</vt:lpstr>
      <vt:lpstr>Casting primitives</vt:lpstr>
      <vt:lpstr>Casting object references</vt:lpstr>
      <vt:lpstr>Casting and polymorphism</vt:lpstr>
      <vt:lpstr>ClassCastException</vt:lpstr>
      <vt:lpstr>PowerPoint Presentation</vt:lpstr>
      <vt:lpstr>Packages</vt:lpstr>
      <vt:lpstr>Java packages: creating</vt:lpstr>
      <vt:lpstr>Java packages: using</vt:lpstr>
      <vt:lpstr>Access modifiers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12</cp:revision>
  <dcterms:created xsi:type="dcterms:W3CDTF">2020-09-02T10:47:16Z</dcterms:created>
  <dcterms:modified xsi:type="dcterms:W3CDTF">2020-09-02T17:24:07Z</dcterms:modified>
</cp:coreProperties>
</file>