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7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6.xml" ContentType="application/inkml+xml"/>
  <Override PartName="/ppt/notesSlides/notesSlide10.xml" ContentType="application/vnd.openxmlformats-officedocument.presentationml.notesSlide+xml"/>
  <Override PartName="/ppt/ink/ink17.xml" ContentType="application/inkml+xml"/>
  <Override PartName="/ppt/notesSlides/notesSlide11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5"/>
  </p:notes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10-04T15:25:03.396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1115 4228 10,'-50'-8'21,"50"8"-7,0 0 1,0 0-6,-44-9-1,44 9 0,0 0-2,0 0-2,0 0-1,0 0 0,0 0 1,0 0 0,-30 53-1,30-53 0,0 0 0,7 64 1,-7-64 1,9 56-2,2-52-2,4 67 0,4 8 0,3 0 0,1 4 0,1-6 0,5 3-1,-2-7 1,3-14 0,-1 2 1,-1-1 0,0 2-1,6-1 3,0 1-3,4-3 1,1 1-1,2 3 0,4 0 0,2-3 0,0-1 1,6-2-2,2-3 0,-2-3 1,3-1-1,5-5 0,6-3 0,3-3 0,1-2 0,-4-4 2,1-3-1,8-4 0,-3-4 0,-3-6-1,-1-1 1,1-5-1,1-3 1,-2-3 0,-1-4-1,-6 0 1,-2 0 0,-5 0 0,-5 0-1,-6-4 0,-6 4 0,-5 0 0,-5 5 0,-4-3 0,-6 1 0,-5 1 0,-3-1 1,-10-3 0,11 6-1,-11-6 1,0 0 0,0 0-1,-12 0-1,12 0-1,-16 0-3,16 0-8,-17 4-21,17-4-6,-13 0 0</inkml:trace>
  <inkml:trace contextRef="#ctx0" brushRef="#br0" timeOffset="815">2926 6019 14,'-16'0'16,"0"0"-2,16 0 2,-13 0-4,13 0 0,-11 2-3,11-2-2,0 0 0,0 0-1,0 0-2,8 13 1,5-6 1,2-1-2,8 4 0,0 0-1,7 2 1,3 0 0,2 1-2,-1-1 0,4 0-1,-5-3 0,-1 1 0,-5 0 0,-2-2-1,-8-2 2,-1 1-1,-7-2 0,-9-5 0,6 8 1,-6-8-1,-7 12 0,-4-8-1,-4 4 1,-3 2 0,-5-1 0,-1 4-1,-2 3 1,-1 3-1,-1 3 0,-3 2 1,1 3-1,1 0 0,-1 4 0,1-2 0,-1-1 0,2-2 0,2-2 0,3-5 0,3-2 0,5-5 0,3-5 0,12-7 0,-14 9-1,14-9 0,0 0-6,3-11-18,-3 11-13,17-17-2,-13 2-2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10-04T15:25:34.52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1888 13954 14,'-13'-7'16,"13"7"-4,-10-7-1,10 7-1,0 0 1,-10-5-1,10 5-2,-13-4 0,13 4-1,-15 0 0,1 0 1,2 0 0,-4 0-4,2 10-1,-4-5 0,6 7-2,-7-2 1,6 6 0,-2-1-2,2 4-2,-1 2 2,0 2 0,4 3 0,0 2-1,1 3 1,3 0 0,3 2-1,3 1 1,0 0 0,4 0-1,3-2 1,3-2 0,5-2-1,2-3 1,9-2-1,1-4 0,6-1 0,4-2 1,5 0-1,2-4 0,9-1 1,1-4-1,3 1 2,-1-5-1,1 0 1,-1-3-1,-3 0 0,-4 0 1,-5 0-2,-4 0 1,-7 4-1,-2 0 1,-8-1-1,-2 2 0,-6-2 1,0 3 0,-15-6 0,12 7 1,-12-7 0,0 0 1,0 0-1,0 0-1,0 0-2,0 0-6,0 0-21,0 0-5,0 0-2</inkml:trace>
  <inkml:trace contextRef="#ctx0" brushRef="#br0" timeOffset="827">2416 14393 6,'-12'-7'17,"12"7"-3,0 0-4,0 0 0,0 0-3,0 0 0,0 0-2,4 13 0,-4-13 1,13 16-2,-4-3 2,5-2-2,2 2 0,0 1 0,2 0-2,1-1-1,0 1 1,-3-2-1,4 1-1,-6-4 2,0 1-2,-2-3 1,-1 2 0,-11-9 1,15 10-1,-15-10 2,0 0 1,10 5 0,-10-5 0,0 0 0,0 0 2,-15 9-2,5-4-1,-4-1 0,-2 3-1,-2-1-1,-6 2 1,0 0 0,-1 3-1,0-1 0,2 2 1,2-2-1,2 0 0,4-3 1,3-1-2,12-6 0,-13 9 1,13-9-1,0 0 0,0 0 0,-10 4-1,10-4-1,0 0-2,3 9-7,-3-9-14,0 9-13,0 2-2,0-2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10-04T15:25:44.87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2688 14832 1,'-29'13'15,"19"-8"-1,0-1-3,0 3 0,3-1-1,7-6-2,-17 16-2,17-16 1,-14 18-2,7-8 1,0 2-2,1 1 1,0-2-1,1 1-1,-2 3-1,5 2 0,-2-4 0,4 5 0,0-3-1,0 5 1,3-4-1,0 2 2,4 0-1,1 0 0,0 1-1,3 1 0,0 0 1,3 1-2,3-1 2,4 3-1,0-2 0,5 3-1,4-3 1,3 3 0,2-1-1,5 1 1,0 0 0,4-1 0,0-2 0,3 2 1,-2-2-2,5-1 2,-2-2-1,6 0-1,-1-4 1,4-1-1,0 0 1,0-3 0,1-3 0,2-1 0,-1-2 0,0-4 0,-1 0 0,1 0-1,1 0 1,-1-4 0,-1-1-1,-1 0 1,-5-2 0,-4 0 0,-4-1 0,-6-1 0,-8-1 0,-4 2 1,-10 0-1,-2 2 0,-4 2 1,-10 4-1,0 0 0,8-7 0,-8 7-1,0 0-1,0 0-3,0 0-5,0 0-14,0 11-17,0-11 0,0 0-3</inkml:trace>
  <inkml:trace contextRef="#ctx0" brushRef="#br0" timeOffset="835">4196 15369 26,'-13'0'25,"5"0"-4,8 0-2,0 0-5,-12-7-3,12 7 0,0 0-5,0 0-1,0 0-2,12 4-1,-12-4 2,23 10-1,-8-4-1,6 2 0,1 0 0,3 1-1,0 0 0,1 2 0,1-1 0,-2 2-1,-2 0 0,-1-3 0,-5 1 0,-1 0 1,-6-3-1,-1 0 1,-9-7 1,6 9-1,-6-9 1,0 0-1,-13 9 1,2-3-1,-3-2 1,-3 2-1,-2 1 0,-2 3-1,-1 1 1,-2 2 0,1 3-1,2 0 1,2 1-1,-1 0 0,3-1 0,3-2 0,2-1 0,2-1 0,10-12 0,-12 15 0,12-15 0,0 0 0,0 0 0,0 0 2,-8 9-2,8-9-2,0 0 1,0 0-3,0 0-6,0 0-29,0 0-1,0 0-4,8-11 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10-04T15:25:59.57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17923 15570 16,'8'-4'15,"-8"4"-1,13 8 1,-13-8-5,20 14-3,-9-4 2,3 4-2,2-1-3,2 5 0,2 0-1,5 1 0,-1 1 0,7 2-1,3-1 0,5 1-1,3-1 0,6 1 0,6 1 0,3-4 2,7 4-3,5-1 1,3-1 1,6 0-1,3-3 1,4 1-2,5-5 1,5 0-2,2-4 2,2-3-2,2-2 1,4-5 1,2 0-1,2-5 1,2-2-2,-3-5 2,1-5-1,1-1 1,1-5-1,-2-2 0,1-4 0,-4-1 0,-1-4 1,2-3-1,-4-4 1,-1-1-1,0-4 1,-3-4 0,-1-4 1,-4 0 0,-4-5-1,-3 0 0,-4-3 0,-5-3 0,-8-3 0,-4-2 1,-7-6-2,-3 0 0,-7-9 2,-6-1-1,-5-6 0,-3-5-1,-7-4 1,-4 0 0,-6-3-1,-3-3 1,-6-1 0,-4-1-1,-5 0 0,-5 2 0,-5 1 0,-4-1 1,-6-1-1,-5 0 1,-6 0 0,-3 0-1,-7-1 1,-3-3 0,-5-1 0,-7-3 0,-3-4 0,-2-3-1,-5 0 0,-5-3 1,-5 0 0,-1-4-1,-6 2 1,-2 0-1,-4 2 0,-5-1 0,-4 1 1,-4 4-1,-4 3 0,-5 3 0,-2 3 0,-6 2 1,-2 1-1,-4 6 1,-2 2-1,-1-1 1,-5 0 0,-3 1-2,-4-1 2,-3 1-1,-4 3 1,-3-3-1,-6 3 0,-2 4 0,-3 1 0,-3 6 0,-2 2 0,1 6 1,-4 3-1,-1 7-1,-1 2 1,-1 3 1,-2 4-1,-1 6 0,-1 4 0,-1 6 0,-4 3 0,1 5 0,-2 0 1,0 8-2,2 1 2,0 4-1,0 3 1,-2 2-1,3 3 1,1 4-1,1 5 0,2 0 1,1 7-1,-1 0 0,2 0 0,4 7 0,5-2 0,3 4 0,10-1 0,7 1-1,8 2 1,9-1 0,7 0 1,11 2-1,11-1 0,7 1 0,9-1 1,6 2-1,10-1 1,12-2 0,8-1-1,7 1 2,10-5-1,7 2-1,7-3 0,5-1 0,10-3 0,0 0 0,-8 10-1,8-10 1,0 0 0,0 0-2,7 9 2,-7-9-1,0 0-1,0 0-5,0 0-8,4-12-24,-4-2-1,0-1-1</inkml:trace>
  <inkml:trace contextRef="#ctx0" brushRef="#br0" timeOffset="788">12306 8298 24,'4'-12'30,"-4"12"-9,0 0-2,-13 4-4,3 3-5,-1 5 1,-6 2-6,1 7 0,-6 0-2,-2 4 2,-4 3-2,0 1-1,-3-1 0,0 1 0,-2-2 0,4-3 0,2-3-1,4-3 1,3 0-1,7-7 1,0 1-1,13-12 0,-3 10 0,3-10 1,19 0-1,-1 0-1,3 0 2,8 0-2,1 0 1,8 0 0,0 0 0,3 7 1,-1 0 0,0 0-1,-1 1 0,-4 0 0,-6-2 1,-3 1-3,-7-3 1,-4-4-3,-2 6-5,-13-6-15,0 0-17,0 0 0,0 0-4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10-04T15:26:11.10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12438 8975 20,'0'0'21,"-6"-12"-4,6 12-3,0 0-2,0 0-3,0-11-3,0 11 0,10 3-2,-10-3 0,20 9 0,-6-2 0,4 3 2,5 2-2,4 2-1,1 5 1,7 4-2,3 2 1,0 4 1,3 5-2,-1 1 0,0 3-1,-4 3 1,1 4-2,-4 2 2,-2 2-1,-4 2 0,-4 4 0,-4 2-1,-5-1 1,-6 0 0,-8-4-1,-3-2 1,-8-1 0,-10-3-1,-7-4 1,-10-6-1,-7-3 1,-10-6-1,-7-3 1,-5-5-1,-7-3 1,-4-8-1,-1-3 0,0-5 0,2 0 1,5-5-1,5-1 1,5-1 0,6-1 0,8 2-1,5-2 2,6 0-1,4 3 0,5-2-1,3 3 1,2 0-1,5 1 1,2 3-1,5-4 0,1 4 0,10 0 0,-10 0 0,10 0 0,0 0 0,0 0-1,3 7-1,-3-7-3,14 13-6,-14-13-20,11 16-9,-2-3 0,-2-4 0</inkml:trace>
  <inkml:trace contextRef="#ctx0" brushRef="#br0" timeOffset="1075">11792 10050 10,'-13'-15'23,"13"15"-7,0 0 0,0 0-2,-10 0-2,10 0-3,0 10 0,7 2-2,0 3 1,3 4-2,5 3-1,3 7 0,3 0 2,5 3-3,0 0-2,3-2 1,-2-1-2,0-1 1,-2-6-1,-3-2 0,-5-6 0,-2-1 1,-6-6 0,-9-7 0,0 0 0,0 0 0,0 0 0,-9-14 0,-6-1-1,-2-6 0,-6-3 1,-3-6-2,-2 0 0,0-5 0,0 1 0,-2 1 0,4 3 0,0 1 0,3 3 0,5 6 0,-2 3 0,2 2 0,2 4 0,4 3 0,0-1 0,12 9 0,-15-6 0,15 6 0,0 0 0,0 0 0,12-9 0,1 4 0,6-2 0,2 2 0,4-4 1,3 3-1,0-3 0,-1 1 0,-1-1 1,-1 3-1,-4-2 1,-1 0-1,-3-1 1,-3 2-1,-3-1 1,-1 1-1,-10 7 1,13-11-1,-13 11 0,0 0 0,0 0 0,5-11 0,-5 11 0,0 0 0,0 0-1,0 0-1,0 11-5,0-11-9,0 0-23,-12 12-1,12-12-1,0 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10-04T15:26:35.66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11404 10296 7,'17'13'13,"-17"-13"1,19 21-4,-9-7 0,-1 2 0,1 3-3,0 1-2,1 4 0,-3-3 0,3 4-1,-4 2-1,-1-1-1,-1 3 0,-1 2 0,-4 1-1,0 2 2,-9 3-1,0 0-1,-4 2 0,-4 2 2,-4 1-2,-6 2 1,-4 1-1,-3 2 1,-6-2-1,-1 1 1,-6-2 0,-2 0 1,-5-1 0,0 2-2,-5-6 1,-1 3-2,-5-2 2,-2-1-2,-3 0 1,-1 0-1,-2-6 1,-2-1-1,-4 2 1,0-3-1,-2-2 0,-3-1 1,1-1-1,-1-1 1,-4-3-1,3 1 0,-3-4 0,-1-1 1,1-2-1,-1-2 0,-1 0 1,0-1-1,0-1 0,-1-4 1,0 2-1,0-3 1,0 1-1,-1-1 0,-3 1 0,2-1 0,-3 0 0,-5 1-1,-2 0 1,0 4-1,-2-3 1,-2 2 0,0-1 0,-7 4 0,3-3 0,-4-2 0,1 2 0,-2 0 1,-4-2-1,-2 0 0,-2-1 0,0-1 0,0 1 0,-2-3 0,0 2 0,-1-1 0,3 1 0,0-3 1,2 3-1,-3 0 0,-1 1 0,2-1 0,-1 2 1,1 0-1,0 0 1,0 2-1,3-2 0,0 2 2,4-3 0,3 4-2,0-4 1,1-1-1,4-1 0,3-2 1,1-5 0,6 3 0,1-3 0,1-6 0,5 1 1,5-1-1,4 0 1,3-1 0,5-1 0,6 1 0,4-2 0,10 3 0,0-1-1,8 1 1,2 0-1,2-1 0,5 3 0,3-1-1,1 1 1,6-2-1,1 3 1,5 0-1,3-1 0,5 4 1,3-4-1,11 4 0,-13 0 0,13 0-1,0 0 1,0 0-1,0 0-1,0 0-2,0 0-5,0 0-8,0 0-14,16-5-7,-5-1-1</inkml:trace>
  <inkml:trace contextRef="#ctx0" brushRef="#br0" timeOffset="1030">2743 12276 14,'0'-10'20,"0"10"-5,0 0 4,0 0-6,0 0-1,0 0-2,0 0-3,0 0-3,0 0-1,0 0-1,0 0 0,10 10-1,-1 3 1,3-1 1,4 4-1,2 1 0,3 3 0,2-2 0,0 2 0,-3-3 0,4-1-1,-7-3 0,-1-3 1,-3-1 0,-2-2 0,-11-7 0,14 8 1,-14-8 0,0 0 0,0 0 0,0 0 0,-9-18 0,2 7-1,-5-3-1,-4-5 0,-2-4-1,-3 0 0,-2-2 0,0 1 0,1 2 0,0 0-1,3 3 1,4 2 0,2 5 0,4 3-1,9 9 1,-11-11-1,11 11 1,0 0-1,5-13 1,-5 13-1,22-10 1,-4 2-1,4 1 1,5 0 0,3-3 0,2 3 0,2-2 0,0 3 0,-3-3 0,-2 4 0,-2 1 0,-5-1 0,-3 2 0,-4 0 0,-4 3 0,-11 0 0,15-3 0,-15 3 0,0 0 1,0 0-1,0 0 1,0 0-2,0 0-2,0 0-7,9-6-25,-9 6-2,0 0-2,12-9-1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10-05T04:04:32.703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8552 6702 6,'0'0'13,"0"0"1,14 0-5,-14 0 1,9-6 0,-9 6-2,17-2-1,-8-1 1,3 3-1,0-4-3,1 4 0,1 0 0,0 0-3,-3 0 1,0 0 0,-2 6 0,2-3-2,-11-3 1,16 10 1,-16-10-1,9 12 0,-9-12 0,7 16 0,-7-16 0,0 22 1,-3-11 1,-1 3-2,-2 1 2,0 3-2,-3 2 0,-1 1 1,-1 1-1,0 3-1,0 0 1,3 1-1,-3 0 1,4 1-1,-1 1 0,5-1 0,-1 0 0,4-3 0,0-1 0,4-1 0,1-2 0,2-2 0,3-3 0,2-4 0,-1 2 0,2-6 0,3-1 0,-1-3 0,1-3 0,-1 3 0,-1-3 1,-2 0-1,-1 0 0,0-3 0,-11 3 1,9 0-1,-9 0 1,0 0-1,0 0 1,0 0 0,0 0-1,-9 12 1,9-12-1,-13 12 1,6-4-1,-1 5 1,1-1-2,0 4 2,1 0 1,0 2-2,3 2 2,0 3-4,3 2 4,0 2-4,0 2 4,0 1-4,3 0 2,-3 0 2,6 1-4,-3 0 4,1-1-4,-1-2 4,1-1-4,0-3 2,-1-1 0,1 2 0,-1-5 0,0-1 0,-3-2 0,4 1 0,-4 0 0,0-1 2,0-2-2,0 2 0,0-3 0,-6 1 1,1-3-1,-2 2 1,0-2-1,0 1 0,-3-1 0,3 0 0,-3 0 1,1-1-1,0-1 1,-1 3-1,0-4 2,-2 1-2,0 0 1,-1 0 1,-2-1-1,2 2 1,-3-2-1,2 2 1,-3-1-1,2-2 1,-3 0-1,1 2 0,-1-2 0,-2-1 1,-3-1-1,1 1 0,-1-5 1,1 3-1,-2-5 0,2 0 0,-1-6 0,6 6-1,1-6 0,1 2-1,4 4-5,-2 0-26,13 0-8,-13 0 1,13 0-5</inkml:trace>
  <inkml:trace contextRef="#ctx0" brushRef="#br0" timeOffset="1035.1018">9226 7064 6,'0'0'35,"0"0"0,0 0-13,0 0-9,0 0-5,-12 0 0,12 13-5,-6 0-1,6 10-1,0 0 0,0 6-1,0 2 1,0 1 0,4-2 0,0-3 0,-2-5 0,1-5 1,-3-4-1,3-4 4,-3-9-2,0 0-1,0 0 1,0 0 0,0 0-1,6-14 0,-6 1 0,6 0-2,0-5 1,0-3-1,2-1 0,2-2 0,1-2 1,3 2-2,2 2 2,1 1-1,-3 3 1,-1 4 0,0 4-1,0 2 1,-5 4 0,2 4-1,-10 0 1,17 11-1,-7-1 0,0 4 1,1 5-1,-2 5 0,2 1 0,-1 5 1,-3 2-2,-2 1 1,0-1-2,-5-5-2,8 0-4,-8-11-14,0-1-18,0-15 1,15 8-2</inkml:trace>
  <inkml:trace contextRef="#ctx0" brushRef="#br0" timeOffset="1486.1485">9766 7096 19,'-3'-11'37,"3"11"-12,-13-4-6,13 4-3,-14 0-3,14 0-6,-16 7-2,9 4-1,-6-1 0,4 8-3,-3 2 0,3 6-1,1 1 0,4 2 1,4 0-1,0-2 0,6-2 0,3-6 1,6-6-1,2-3 0,3-10 1,3 0-1,-1-12 0,1 0 0,-2-6 1,-3-1-2,-6-2 2,-3-1-1,-6 1 0,-3 0 0,-8 2 0,-2 2 0,-5 3-2,-4 0-2,2 4-6,-6-2-8,4 0-19,4 7-2,-1-8 1</inkml:trace>
  <inkml:trace contextRef="#ctx0" brushRef="#br0" timeOffset="1825.1809">10021 6756 19,'0'0'39,"0"0"-1,-10 10-18,10-10-4,0 0-6,-14 19-2,10-1-4,-2 8-2,2 8 0,-1 7-1,5 9 1,-4 7-2,4 1 1,0 2-1,3-2 1,-3-7-1,3-7-1,4-9-2,-7-10-2,6-1-9,-6-13-20,0-11-4,0 0-3</inkml:trace>
  <inkml:trace contextRef="#ctx0" brushRef="#br0" timeOffset="2121.2121">9911 6985 18,'0'0'38,"0"0"0,0 0-16,0 0-6,17 0-5,-7-3-1,8 3-4,-1 0 0,7-4-2,2-1-1,4-1-1,0 2-1,1-3-3,-1 7-4,-11-6-19,2 6-14,-5 0-1,-16 0-4</inkml:trace>
  <inkml:trace contextRef="#ctx0" brushRef="#br0" timeOffset="2795.2795">10587 7235 33,'0'0'36,"0"0"-18,13 4-4,0-9-1,9 0-2,-1-5-4,6 0-2,2-4-2,2 1-1,0-3-1,-2 2 1,-5-2 0,0 3-1,-7-1 0,-5 2 1,-9 0-1,-3 1 0,-10-1 0,-5 3 0,-6 1 0,-4 1-1,-1 7 0,-4 0 0,3 5 0,-1 5 0,5 7 0,4 4 0,5 5 0,4 3 1,10 6-1,0 0 1,12-1-1,7-2 1,6-3 0,8-7 0,5-6-2,3-8 0,6-8-8,-5-7-25,2-10-3,-1-1-4,-9-6 3</inkml:trace>
  <inkml:trace contextRef="#ctx0" brushRef="#br0" timeOffset="3052.3052">11009 6995 18,'12'-3'38,"8"16"-1,-4 3-18,-4-2-3,11 10-7,-5-1-4,9 7 1,-5-3-4,5 4 0,1-9-1,-2 0-3,1-1-4,-4-12-6,0-5-25,-5 1-1,-4-12-1</inkml:trace>
  <inkml:trace contextRef="#ctx0" brushRef="#br0" timeOffset="3284.3283">11307 6925 30,'-21'-4'36,"11"11"-8,-5 13-8,-4 2-6,1 12-7,-8 2-3,1 3-2,-8 2-2,3 0 1,-4 1-2,2-7-1,6-3-5,0-11-20,10-9-8,16-12-1</inkml:trace>
  <inkml:trace contextRef="#ctx0" brushRef="#br0" timeOffset="3825.3825">11508 7132 37,'-5'10'37,"5"-10"-6,10-10-15,-5-4-3,11 3-5,-2-6-2,6 1-3,-1-2-1,3 0 0,0 1-1,-1 1 1,-3 0-1,-2 3 1,-7 0 0,-2 3 0,-7-2 0,0 12 0,-10-14 0,-2 11-1,-5 3 0,-1 4 0,-3 2-1,0 5 1,1 4-1,-2 4 0,6 5 0,2 1 0,4 4 0,6 0 0,4 2 0,4-3 0,6-3-1,2-3 1,7-4-1,5-8-2,7-3-1,1-7-3,13-7-22,0-4-11,4-9-2,4-2 1</inkml:trace>
  <inkml:trace contextRef="#ctx0" brushRef="#br0" timeOffset="4283.4282">12064 6958 2,'19'-17'37,"-19"17"0,8-13-14,-13 2-5,5 11-3,-13-17-7,13 17-1,-22-10-3,6 10-1,-4 0-1,0 6 1,-5 4-1,2 4 0,-2 2 0,0 5 0,2 4-1,5 1 1,8 2-2,5 0 1,5-2-1,12-2 0,6-3-1,7-3-1,7-3-2,1-8-4,7 4-6,-6-11-11,3 0-13,-1 0-2,-8-8 1</inkml:trace>
  <inkml:trace contextRef="#ctx0" brushRef="#br0" timeOffset="4872.4866">12293 6964 22,'0'0'38,"0"0"-13,0 0-5,0 0-4,0 0-5,0 0-5,0 0-1,-6 18-1,6-4-2,0 4 0,0 1-1,0 2 0,3 0 0,0-2-1,3 0 0,0-5 1,2-3-1,2-3 0,2-2 0,1-6 0,3 0 0,-1-6 0,1-1 0,-1-3 0,1-2 1,-1-2-1,-1-4 0,-3-2 0,2 0 0,-3-2 0,0-2 1,-1 0 0,-1-2 0,-2 2 0,-3-1 1,-3 5 0,0-1 1,0 8-1,-4 1 0,4 12 0,0 0 0,-13 5-1,9 11-1,2 7 0,2 3 0,-4 6 1,4 4-2,5-1 0,3 3-2,2-6-1,8-2-5,-2-11-14,5-3-17,4-5 0,-1-11-2</inkml:trace>
  <inkml:trace contextRef="#ctx0" brushRef="#br0" timeOffset="5216.5216">12824 6556 26,'0'0'39,"0"0"0,0 0-15,0 0-12,0 13-1,0-13-5,-6 26-3,2-1 1,4 8-2,0 8 0,0 10-1,0 4 0,4 6 0,2 2 0,0-2-1,1-6-1,1-5 0,-1-6-3,-2-13-2,4-1-6,-9-16-17,0-14-10,8 11-1,-8-11 0</inkml:trace>
  <inkml:trace contextRef="#ctx0" brushRef="#br0" timeOffset="5454.5452">12678 6827 16,'0'-14'40,"8"8"-1,2 2-15,7 4-5,1-5-5,3 5-5,0-5-4,3 2-2,2-1-4,-1-1-4,3 5-11,-3 0-24,-2-3 1,1 3-3</inkml:trace>
  <inkml:trace contextRef="#ctx0" brushRef="#br0" timeOffset="5946.5946">13099 7062 27,'4'-10'36,"2"-2"-6,5-7-11,6 2-6,2-8-4,8 2-3,-2-4 1,5 5-3,-4-4 0,-1 4-1,-4-1 0,-4 7 0,-6-1 0,-4 5 0,-7 3 0,0 9-1,-19-8 0,3 8-1,-6 5 1,-2 2-1,-3 5-1,-2 3 0,2 4 0,2 1 1,3 5-2,6 1 2,5 2-1,4 1 0,7-1 0,5 0-1,6-1 0,4-4-2,9-3 0,0-7-5,11 2-7,-3-7-25,8-8 0,0-5-3</inkml:trace>
  <inkml:trace contextRef="#ctx0" brushRef="#br0" timeOffset="6656.6656">13815 6731 3,'10'-6'36,"-10"6"1,0 0-8,-15 3-10,6 9-6,-9-7-5,-2 10-2,-5-1-3,-3 4 0,-2 2-1,2 3-1,-1 3 1,5 0-2,2-1 0,8-1 0,6-2-2,8-4 1,4-3-1,7-7 1,8-3-1,1-5 0,6-5 0,1-5 1,-2-3 0,2-3 1,-5-4 0,0-3 0,-8-1 0,3-2 0,-8-2 1,-1 0 1,-6-4-1,-2 0 1,-2-1-1,-4 1 2,-2-1-2,0 3 2,-4-1-1,5 4-1,-3 3 1,3 7-1,0 0 1,2 5-1,1 3 0,4 9 0,0 0 1,0 0-1,0 0 0,0 21 0,0 0 1,4 6-1,-4 6 0,8 7 1,-4 0-1,3 4 0,3-3 0,0-2 0,2-1 0,2-3-1,3-6 0,-1-3 0,1-4 0,-3-3 0,0-4 0,-3-3 0,-1-3 0,-10-9-1,11 11 1,-11-11 0,0 0-1,0 0-1,7 9-2,-7-9-3,0 0-9,0 0-25,6-14 0,-3 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10-05T04:06:44.656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12267 5571 3,'-10'-22'33,"10"8"-13,0-4-4,10 4-2,-3-8-4,10 7-2,1-4-1,5 7-2,3 0 0,4 5 1,0 2-2,3 5-1,-1 7 0,-1 3 0,-3 4-1,-2 6 1,-6 4 0,-4 3-1,-7 2 0,-3 6 0,-10 0-1,-2 3 1,-6 3-1,0 0 0,-3 1 0,0-1 0,1 4 1,4-1-2,2-2 1,4-1-1,4 0 0,0-5 0,11 0 1,0-7-1,3-5 0,4-5 0,0-4 0,0-7 1,3-2-1,-6-6 0,-3 0 1,-2 0 0,-10 0 0,0 0-1,0 0 1,0 0 0,0 0 0,-14 11-1,4 1 0,0 5 1,0 5-1,0 7 1,2 7-1,3 7 1,0 6-1,5 6 0,0 5 1,8 5 0,1 9 0,4-1 1,2 4-1,4-2 0,0 0 0,2 0 0,-2-4-1,0-6 0,-2-8 0,-5-4 1,-3-8-1,-3-4 1,-6-7-1,-5-5 1,-6-3-1,-7-2 1,-6-3-1,-7-1 0,-7-2 0,-4-2 0,-7-3 0,-2-4 1,-3-3-1,2-6 0,0 0 0,3-3 0,5-2-2,4-5-2,11 10-8,-3-7-26,11-2-4,5 0-1,6-8-1</inkml:trace>
  <inkml:trace contextRef="#ctx0" brushRef="#br0" timeOffset="895.0895">13661 6038 17,'-5'-13'40,"5"1"-10,0 12-7,-4-20-5,4 20-6,-5-18-2,5 18-4,-13-12-3,13 12-1,-21-4-1,6 9-1,-3 1 2,0 5-2,-1 1 1,2 5-1,1-2 1,3 5-1,3-2 0,5 0 1,5-1-1,7-2 0,4-1 1,4-2-1,5 0 0,4 0 0,5 0 0,0 3 1,2-1-1,-5 3 0,-2-2 0,-6 2 1,-5 0-1,-9 2 0,-8 0 1,-9-2-1,-8 0 0,-9 0 1,-6-2-1,-3 2 0,-4-3 0,1-2 0,2-5-1,3-7-1,7 3-3,3-13-3,17 6-11,0-6-21,10-8 1,7 2-3</inkml:trace>
  <inkml:trace contextRef="#ctx0" brushRef="#br0" timeOffset="1617.1606">13831 6057 16,'0'0'36,"0"0"-9,0 0-6,0 0-5,0 12-3,3 0-7,-3 3-3,4 6 0,-4 4-1,5 3 0,0 1-2,4 1 0,0-4 0,3-4 2,1-4-2,2-7 0,2-6 1,1-5-1,0 0 0,-3-12 1,2-5-1,1-2 0,-3-6 1,1 2-1,0-4 0,-2-2 1,1-1 0,-5 1 0,-1 0 1,-1 3 0,-3 6-1,-2 1 2,-3 4-1,0 15-1,0-9 1,0 9-1,-6 20 0,2-1-1,4 3 1,0 6-1,0 1 0,0 0-1,8 1-2,-4-8-4,10 6-16,-3-6-16,-1-9-1,1-3-2</inkml:trace>
  <inkml:trace contextRef="#ctx0" brushRef="#br0" timeOffset="2106.2105">14504 5943 19,'6'-14'39,"-6"14"-2,0 0-19,-9-13-3,9 13-5,-15 0-1,6 4-4,-3 0-1,-1 5-1,1 6 0,-2 4-1,0 4 1,1 6-2,2 2 1,3 3-1,2 2 0,2-2 0,4-1-1,4-4 1,7-4-1,0-4-1,5-6-1,3-8-3,6 2-7,-4-9-18,3-4-10,1-3-2,1-2 0</inkml:trace>
  <inkml:trace contextRef="#ctx0" brushRef="#br0" timeOffset="2559.2559">14817 5962 9,'16'-10'38,"-16"10"2,6-16-13,-6 16-9,-3-10-7,3 10 0,-14-4-5,14 4-2,-24 4-1,12 1-1,-2 0 0,1 7 0,-2 0 0,2 3-1,0 3 0,0 2 0,3 1 1,3 2-1,3 2 0,4 0-1,3-1 0,5-2 0,6 0 0,2-2 0,2-2-1,2-5 0,1-1-2,-4-6-1,4 3-5,-10-12-13,3-1-19,-1 0 1,-3-3-4</inkml:trace>
  <inkml:trace contextRef="#ctx0" brushRef="#br0" timeOffset="3121.3121">15103 6083 30,'0'0'35,"0"0"-1,0-9-17,6-1-2,4 3-8,-3-3-2,5 0 1,0-4-3,3 4 0,-2-2-1,1 3 1,-4-2-1,0 2 1,-4-1 0,-6 10-1,4-16 0,-4 16 0,-11-14 0,11 14 0,-20-13 0,7 7-1,-1 2-1,-1 4 1,0-2 0,2 2-1,-2 7 0,0 1 1,-1 6-1,1 5 0,3 5 1,2 1-1,0 4 1,4 1-1,6 1 1,0-1-1,7-1 0,8-4 0,6 0 0,4-4 0,7-7-2,2-4 0,6-1-5,-3-9-3,7 0-8,-9-7-20,-2-5-4,-2 2-2</inkml:trace>
  <inkml:trace contextRef="#ctx0" brushRef="#br0" timeOffset="3648.3647">15609 5936 40,'40'-6'40,"-25"-2"-1,-5-7-19,-1 10-9,-9-5-3,0 10-2,-9-14-2,-6 11-2,-4 0 0,-3 3-1,-3 3 0,-4 2 0,0 4 0,1 0 0,3 2-1,3 1 0,5 0 1,6 0-2,5 1 2,6 1-1,7 0 0,6 0 0,5 2 2,5-2-2,0 3 1,4-2-1,0-2 0,0 1 0,-4 0 0,-4-3 0,-6 0 0,-3 0-1,-5-1 1,-5-1 0,-3 2-2,-6-2 1,-4 0 0,-1 0 0,0 1-1,-3-6 0,3 3-3,0-10-5,14 3-24,-8-10-5,8-3-3,5 0 2</inkml:trace>
  <inkml:trace contextRef="#ctx0" brushRef="#br0" timeOffset="4302.4299">16057 5922 31,'5'-18'39,"-5"9"-9,0 9-6,-5-15-8,5 15-4,-11-14-5,11 14-2,-20-12-1,9 9-2,-5 3 0,1 0 0,-1 0-1,-1 3 0,-1 4-1,0 0 1,3 3-1,-1-1 0,4 2 0,2 0 0,2 1 0,5-1 0,3 0 0,6-1-1,5 1 2,2-1-1,4-2 0,4 1-1,-1-1 1,2-1 0,-2 0-1,1 0 0,-4 1 0,0-2 0,-3 2-1,-4 0 1,0 1 0,-10-9 1,12 16-1,-12-16 0,0 18 1,0-18 0,-14 17 0,3-7 0,-3-1 1,-4-1-1,-2 1 1,-1-4-1,-2-1 1,0-4-3,4 0-7,-1 0-30,1-11 0,4 1-1,1-8 0</inkml:trace>
  <inkml:trace contextRef="#ctx0" brushRef="#br0" timeOffset="5386.5376">14502 6836 10,'15'-35'29,"-11"24"-3,1-2-3,-5 13-4,7-21-2,-7 21-4,0-15-3,0 15-3,-13-9-2,3 9-2,-7 0-1,0 4 0,-5 1-1,1 3 0,-2 2-1,3 2 1,2 3-1,4 1 0,5 3 0,4 1 0,5 4 0,9 0 0,5 3 0,4 2 0,2 3 0,2-1 0,1-2 0,0 0 0,-4-3 1,-4-1-1,-9-4 1,-6-2-1,-4-5 1,-10-1 0,-10-4 0,-4-2-1,-3-1 1,-3-1-1,0-5-1,0 0 1,5-4-2,4-4-3,10 2-3,3-9-11,12 0-21,7 1 1,5-3-3</inkml:trace>
  <inkml:trace contextRef="#ctx0" brushRef="#br0" timeOffset="5806.5806">14836 6906 26,'7'-14'36,"-1"1"-8,-11 1-4,5 12-4,-3-12-4,3 12-6,-11-3-3,11 3-2,-19 10-1,5 3-2,-5 6 0,-1 7-1,-3 6-1,-2 6 0,2 4 0,3 1 1,5-1-1,7-3 0,11-5 0,10-8 0,9-5-2,9-13-2,12-4-4,-2-13-8,11-6-23,0 0-2,-4-8 0</inkml:trace>
  <inkml:trace contextRef="#ctx0" brushRef="#br0" timeOffset="6257.6257">15057 7081 3,'33'-11'34,"-17"2"-7,0 0-6,0-6-3,5 6-5,-6-8 0,4 6-4,-7-6 0,3 5-2,-8-5-2,2 8-1,-9-5 0,0 3 0,-12-2-1,3 3-1,-4 0 0,-1 4 1,-3 3-2,-1 3-1,1 6 1,2 6-1,0 5 0,2 5 0,4 5 0,3 3 0,6 2 0,3 0 0,4-1-1,6-6 1,1-1 0,5-10-2,6-2-2,-3-12-2,9 3-5,-6-14-9,9 2-14,0-5-6,1-5-2</inkml:trace>
  <inkml:trace contextRef="#ctx0" brushRef="#br0" timeOffset="6709.6709">15495 6909 6,'-14'-19'30,"14"19"-3,0 0-5,-14-11-6,14 11-2,3 15-2,2 0-5,1 1-2,0 10-1,0 1 2,1 5-4,-2-2 0,0 1-1,-5-4 0,5-4 0,-5-6 0,4-3 0,-4-14 1,0 11-1,0-11 0,0 0 0,0-13 0,3 3 0,-3-3-1,3-4 1,-3-3-1,7-2 1,-4-3-1,2-1 0,1-1 1,1 3 0,3-2 0,2 5 0,2 1 0,0 5 0,3 8 0,1 4 0,-2 8 0,1 6-1,-2 6 1,-2 4-1,-1 8-2,-4 0-1,2 9-5,-7-9-9,4 1-24,1-1 1,0-5-3</inkml:trace>
  <inkml:trace contextRef="#ctx0" brushRef="#br0" timeOffset="7250.725">16130 6856 12,'-11'-7'37,"-1"-3"2,12 10-5,-14-10-22,3 5-4,2 5 0,-4 6-4,3 4-2,-1 9-1,0 4 0,2 8-1,-1 5 1,3 3-2,2 1 0,2-3 0,3-3 0,4-9-1,3-4 1,5-12 0,0-9 0,5-2 1,-1-8 0,2-4 0,0-2 0,-3-1 1,-3 0-1,-4-2 1,-2 2 0,-6-1 0,0 3 1,-3-2 0,-1 5 0,-3-1 1,2 3-1,5 10 0,-5-10 0,5 10-1,0 0 1,9 16-1,-1-2 0,-2 2-1,2 6 1,1-1-1,1-1-2,2 5-4,-4-11-6,5 2-26,0 0-3,-2-7 1</inkml:trace>
  <inkml:trace contextRef="#ctx0" brushRef="#br0" timeOffset="7686.7686">16319 6857 6,'0'0'39,"0"0"2,0 0 0,13 6-23,-13-6-7,23 11-1,-10-3-4,6 10-2,-4 2 0,3 7-2,-2 5-1,1 4-1,-5-1 1,0 2-1,-2-4 0,-2-4 1,-4-7-1,1-4 1,-2-8-1,-3-10 1,0 0 0,0 0 0,-9-21 0,6 6-1,1-6 1,2-4-1,-4-3 1,4-4-1,4 0-1,1-1 1,4 2-2,-1-2-3,7 8-3,-4-4-6,12 7-23,-2 6-5,1 1-2</inkml:trace>
  <inkml:trace contextRef="#ctx0" brushRef="#br0" timeOffset="7966.7966">16829 6819 24,'0'0'40,"-7"9"-4,7-9-14,-3 18-6,-2-5-3,5 10-6,0 3-2,0 8-1,-5 1-2,5 3 1,0-3-2,0-2-1,0-6-1,-3-8-4,11-5-10,-8-14-25,0 0-1,6-16 0</inkml:trace>
  <inkml:trace contextRef="#ctx0" brushRef="#br0" timeOffset="8119.8119">16778 6540 18,'-15'6'18,"15"-6"-18,-3 24-26</inkml:trace>
  <inkml:trace contextRef="#ctx0" brushRef="#br0" timeOffset="8611.8594">17419 6720 10,'0'-13'39,"0"13"2,-25-10-3,5 10-25,2 3-2,-8 3-4,1 8-2,-3 1-1,2 6-1,2 2-2,0 5 1,4 1-2,4 0 0,5 1-2,5-4 0,6 0-2,9-7 0,9-5 0,4-8-1,11-2 0,-1-10-1,6-1 3,1-9 1,1 0 2,-1-1 0,-6-2 1,-2 0 1,-6-1 1,-4 3 1,-6 2-1,-4 1 0,-11-3 0,-10 0 0,-7-3-1,-6 2 0,-6-3-1,-4 2-2,-2 5-8,-7 4-30,1-1-1,6 5 1</inkml:trace>
  <inkml:trace contextRef="#ctx0" brushRef="#br0" timeOffset="11628.1627">12411 8867 26,'12'-5'21,"6"-9"-3,-4 9-3,0-4-2,6 9-2,-2-6-2,5 6-1,-1 0-1,2 3-2,-3-1-1,1 8-1,-6-1-1,1 6 3,-6 1-3,0 4 2,-8 1-2,1 7 2,-9 2-2,0 7 1,-6 0-1,-1 6 0,-2-2 1,-3 8-3,3 2 2,-1 2-1,2-1 1,4 0-2,0-1 2,5-3-2,1-3 0,3-5 2,3-6-2,1-6 0,2-4 0,3-9 1,2-5-1,0-3 1,5-7 0,-3-5-1,5-4 1,-2 1-1,2-2 1,-2 0-1,-1 3 0,-3 0 0,-2 3 0,-10 4 0,10 10 0,-10 2 0,-4 7 0,-2 5 0,-4 8 0,0 6 0,-5 16 0,-3 4 0,-2 7 0,-1 4 1,-1 0-1,0 6 1,2 0-1,0 0 1,1-4-1,4-2 0,3-4 0,4-2 0,2-2 0,1-1-1,5-3 1,0-2 0,4-2 0,2-1 0,1 0 0,2 1 1,2-2-1,-1 0 1,0 4 0,-2-2-2,-2 1 2,-3 1-1,-3-1 1,0-1-1,-4-1 0,-3-1 0,-4-7 1,-2-3-1,-4-7 1,-1-6 1,-7-7-1,-4-7 0,-4-7 0,-1-7 0,-6-4 0,0-4 0,-1-4-1,1-2 0,0-3 0,5 0 0,5 2-1,4-5-2,7 7-6,-1-4-29,9-3-6,6 2 1,1-4-3</inkml:trace>
  <inkml:trace contextRef="#ctx0" brushRef="#br0" timeOffset="14047.4045">13565 9468 13,'0'0'28,"0"0"-5,0 0-1,10-11-5,-4 1-4,5 3-2,0-7-4,4 2-3,2-6-1,2 1-2,-1-2 0,0 2 1,-1-1-2,-3 1 2,-6-1-2,-1 6 1,-7-2-2,-7-1 3,-6 3-3,-5 2 1,-7 1-1,-3 4 1,-6 5 0,-2 2 0,-4 7 2,0 6-3,1 7 2,3 7 0,2 6 1,6 5 0,6 4 0,9 3 0,9 0-1,12-1 1,10-5-1,9-5 1,8-6-2,5-8-2,7-6-4,0-11-16,-2-10-16,3-4 0,-9-8-3</inkml:trace>
  <inkml:trace contextRef="#ctx0" brushRef="#br0" timeOffset="14575.4562">13976 9307 10,'13'3'37,"0"-3"2,-13 0-3,0 0-22,18 0-5,-18 0-2,12 5-2,-5 4-2,2 8-1,1 2 0,1 7 0,3 3-1,0 3 1,0 3-2,1 0 2,-2-5-2,0-1 1,-5-8-1,-2-1 1,-6-9 0,0-2 0,0-9 0,-8 0 0,-2-5 0,0-5 1,-2-2-1,2-5 0,1-5 0,2-2-1,7-3 1,5 1 0,8 0-1,7-3-1,3 1-1,3 2-4,8 8-2,-6-5-7,5 8-17,-3 5-9,-8-1-1</inkml:trace>
  <inkml:trace contextRef="#ctx0" brushRef="#br0" timeOffset="15056.5054">14372 9325 1,'-4'16'38,"4"-6"2,0-10-7,0 0-13,12 0-7,-12 0-2,18 0-3,-8 2-3,6 9-2,1 0-2,0 6 0,2 5 0,0 4 0,-1-1 0,-3-1-1,0 2 1,-5-5 1,-2-2-2,-5-6 1,-3-13 0,0 11 0,0-11 0,-8-10-1,-1-2 1,2-4-1,-2-3 0,1-2 1,1-3-1,4-4 0,3-1 0,0 1 0,10 0-1,1-1-1,7 4-1,-2-1-5,10 9-4,-7 1-11,5 7-18,0 4-1,-4 3 1</inkml:trace>
  <inkml:trace contextRef="#ctx0" brushRef="#br0" timeOffset="15506.5504">14941 9295 12,'19'5'40,"-7"-5"0,-12 0-1,0 0-25,0 0-3,-10-7-4,10 7-4,-18 4-1,4 3-2,-3 5 0,0 7 0,0 2 2,2 5-2,2 3 0,2 3 0,6-3 0,5 0 1,5-8-1,7-5 1,4-7-1,5-9 1,6-3 0,4-6-1,0-8 1,1-2 0,-4-5 0,-1-3-1,-6-2 1,-5 2-1,-12-2-1,-8 2 1,-5 4-3,-12 0-2,0 8-6,-9 1-19,3 5-11,5 6-1,0 0 1</inkml:trace>
  <inkml:trace contextRef="#ctx0" brushRef="#br0" timeOffset="16003.6002">15297 9255 22,'0'10'40,"0"-10"-1,0 0-15,0 0-6,0 0-3,10 0-6,-10 0-3,12 6-1,-12-6-1,22 12-3,-8 0 1,3 3-1,2 4 0,0 3 0,-1 0 0,1 2-1,-4-1 0,-2 0 1,-4-6-1,-4-1 1,-5-3-1,0-3 1,0-10-1,-10 8 0,0-8 1,-2-7-1,-3-2 0,3-3 0,-1-3 1,3-9-1,3-1-1,7-4 1,3-1-1,11-2 1,9-2-2,7-4-1,13 6-6,2 0-18,14 1-15,3 2-1,0-3-1</inkml:trace>
  <inkml:trace contextRef="#ctx0" brushRef="#br0" timeOffset="17169.7168">13717 10164 31,'-9'-9'38,"3"-2"-10,6 11-6,0 0-3,0 0-5,0 10-5,5 10-2,-5 3-3,3 13-1,1 6-1,-1 9 1,2 4-2,0 4-1,0 1 0,2-5 0,-1-5 0,2-8 0,-1-8 0,-1-7-1,0-8 2,0-9-1,-6-10 0,10 0 0,-5-12 0,0-7 0,2-3 0,0-7 0,2-5 0,2-2 1,3-2-2,3 1 2,2 2-1,2 6 1,2 6-1,0 7 0,2 10 1,0 12-1,-1 7 1,-2 9-1,-1 3 1,-2 5-1,1 5-1,-6-2-2,1 1-2,-4-7-4,5 0-6,-7-6-22,3-8-4,1-3 0</inkml:trace>
  <inkml:trace contextRef="#ctx0" brushRef="#br0" timeOffset="17619.7618">14517 10439 10,'16'-19'39,"-16"19"0,0-17 1,-10 7-23,10 10-5,-24-7-4,11 10-4,-7 4-1,0 5-1,0 6 0,0 7-1,1 2 0,4 5 1,4 3-2,2 0-2,4-4 2,5-2 0,3-4 0,5-8-1,1-5 1,2-5-1,0-7 2,0-12-1,0-5 0,-2-2 1,1-5 1,-2-1-1,-1-3-1,-1 1 1,0 2 0,-2 6 0,-1 7 0,-3 12-1,0 0 1,9 3-1,-3 11 1,-2 4-2,4 5-1,-3-2-6,9 6-10,-1-3-23,0-7 0,4 0-1</inkml:trace>
  <inkml:trace contextRef="#ctx0" brushRef="#br0" timeOffset="18100.8088">14693 10439 33,'-8'18'35,"8"-18"0,-7 17-20,7-1-2,0 1-6,2 4-2,-2 2 1,4-1-4,-4 1 1,6-2-2,0-5 1,-2 0 0,-1-7-1,-3-9 0,11 9 1,-11-9 0,10-10 0,-3-1 0,-1-4 0,2 1 0,1-6-1,1-2 1,0-2-1,3 1 2,0 0-1,2 3-1,-1 2 1,4 5-1,-2 5 1,1 8-1,-1 0 0,-1 12-1,-1 5 1,-1 2-1,-3 6 0,-1 0-1,0 4-2,-5 0-2,5 2-4,-9-9-5,13 2-14,-5-6-13,-2-7-4,3-2 4</inkml:trace>
  <inkml:trace contextRef="#ctx0" brushRef="#br0" timeOffset="18769.8768">15379 10480 17,'13'-11'41,"-13"2"-2,0-4 0,0 13-22,-8-22-6,8 22-4,-20-20-2,7 16 0,-6-2-3,0 6 0,-5 0-1,2 10 1,-1 3-2,0 4 1,2 4-1,2 3 0,3 1 0,6 2 0,4-2 0,6-2-1,6-2 1,6-5-1,7-9 0,2-3 1,3-4 0,2-7 0,0-3 0,1-2 0,-1-7 0,-2-1 0,-5-5 1,-1-5-2,-2-7 2,-5-4-2,0-7 1,-5-3 0,-1-3 0,-5-3 0,0 0 0,0 5 0,-6 5 0,0 7 0,0 6 1,0 12 0,1 5 0,5 17-1,-10-8 1,5 21-1,5 8 0,0 11 1,0 7-1,0 11 1,0 8 0,4 6 0,0 2-1,3-2 1,0-1-1,1-7 0,4-4-3,1-12-1,7-2-6,-6-20-10,5-1-22,2-5 0,-1-12-1</inkml:trace>
  <inkml:trace contextRef="#ctx0" brushRef="#br0" timeOffset="19101.9098">15728 9876 15,'-8'9'41,"8"1"-2,-3 2 2,-4 3-26,11 14-6,-4 0-1,6 11-2,-6 5-2,6 10 0,-6 6-3,5 6 1,-2-1-1,-3-1-1,4 0 0,-4-6-1,3-7-1,-3-8-3,4-8-3,-4-18-13,3-7-19,-3-11-1,16-7-3</inkml:trace>
  <inkml:trace contextRef="#ctx0" brushRef="#br0" timeOffset="19395.9389">16037 10304 3,'5'10'39,"-5"-10"3,0 0-2,-8 17-21,8-17-6,-3 21-4,-1-6-1,4 9-3,0 3-1,0 4-1,0 5-1,0 1-1,3-3 0,-3-3-2,7-1-2,-4-14-5,8 3-10,-11-19-25,12 5 2,-12-5-1</inkml:trace>
  <inkml:trace contextRef="#ctx0" brushRef="#br0" timeOffset="19591.9589">16063 10007 3,'-11'-39'38,"1"27"-2,10 12 2,0 0-22,-8 9-10,8-9-8,0 15-19,5-3-13,-5-12-4,10 20 0</inkml:trace>
  <inkml:trace contextRef="#ctx0" brushRef="#br0" timeOffset="20140.0138">16296 10267 7,'6'14'40,"-6"-14"0,-3 9 2,3-9-20,0 0-13,-9 11-2,9 2-1,-9 1-2,6 8-1,-1 3-1,4 6 0,-5 2-2,5 3 1,0-4-1,0-2 1,6-6-1,-6-5 1,4-7-1,-4-12 1,0 0-1,0 0 1,9-13-1,-9-2 0,0-3 1,5-6-1,-2-2 0,1-4 0,3 0 0,1 1 0,4 3 0,3 2 0,1 3 0,4 7 1,0 6-1,2 8 1,0 2 0,1 10 0,-2 5 0,2 7 0,-5 3-1,-1 4 1,-4 2-1,-1 1 0,-2 3-1,-3-3-1,1 0-2,-8-7-3,9 2-5,-9-13-9,6-2-23,0-5 2,-6-9-3</inkml:trace>
  <inkml:trace contextRef="#ctx0" brushRef="#br0" timeOffset="20870.0868">17058 10418 20,'30'-17'42,"-25"5"-4,-1-5-10,-4 17-13,-3-24-2,0 16-4,-9-9-2,5 6-1,-8-2-1,2 6-1,-6 0-1,2 4-1,-2 3-1,0 5 0,-3 5 0,0 4-1,0 6 1,1 6-1,3 3-1,2 2 1,4 1-1,4 2 0,8-2 0,3-5-1,8-5 0,3-7 1,8-5-1,3-7 0,4-3 1,-1-7 0,2-3 1,-4-2 0,-2-3 0,-3-1 0,-7-2 1,-4 0 1,-5 0-1,-5-1 1,0 2 0,-6 1 0,0 3-1,2 1 1,4 12-1,0 0 0,-11-3 0,11 15 0,0 6-1,0 6 1,5 8-1,1 8 0,-2 8 1,3 8-1,-1 5 1,0 6-1,-1 1 0,-2 5 1,-3 2-1,0-3 1,-6-5-1,-2-5 1,-3-9 0,-6-6 0,-6-9 0,-1-10 0,-7-11 0,-3-8-1,-1-9 1,-5-6-1,-1-2 0,1-3 1,5-2-1,1 1 0,4-2-2,5-1-1,5 6-3,-1-8-14,10 0-22,3-1-3,-1-6-1,3-5-1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10-04T06:50:10.214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4013 15287 8,'-9'-10'19,"9"10"-3,-12-3-2,3 3-3,-1 0-4,-1-4 1,-1 4-4,-2 0 2,1 0-2,-5-4 2,0 4-2,-2-7 2,-1 5-2,-7-5 1,3-1 0,-6-4-2,-2 1 1,-4-4-2,-2 1 0,-6-6-1,-1 0 0,-4-3 0,-6-2 0,-2-3-1,-5-5 1,-5-1 1,-1-6 0,-5-3-1,-4-5-1,-5-3 1,0-6-1,-3-3 1,-3-3 0,-3-7 0,-1-1 0,-4-6 0,1-5 0,0-3 0,-4-4 1,0-3 0,2-5-2,0-2 1,0-3-1,0 1 1,4-3-1,-5-2 0,51 54 0,-4-8 1,-2-4-1,-4-7 0,1-2 1,-4-6-1,3-7 0,-5-8 1,4-3-1,-1-10-1,0-6 0,0-10 0,3-5 0,-1-6 1,6-9-1,-1-10 1,5-4-1,7-4 1,6-4 2,7-1-2,5-2 2,7-4 0,5-2-1,6 1 1,9 1 0,3-3 0,8 4-2,4 1 2,9 1-1,5 4-1,5 2 0,5 4 0,7 3 0,-7 63-1,82-195 0,7 36-1,7 34 1,5 34 1,-7 32 0,6 34-2,-7 23 1,-18 40 2,0 11-2,7 10 2,-4 9-1,2 11 0,2 7 0,-1 7 1,3 10 0,-5 5 0,-2 6-1,-7 7 0,1 5 0,-8 5 1,-4 4 0,-5 4-1,-9-1 0,-7 3 1,-3 4 0,-6-5 0,-7 0 0,-6-4 0,-9-1 2,-6-4-2,-7-1 0,-5-6 0,-9-2 0,-4-6 0,-4-5 0,-6-3 0,-2-1 0,-7-14 0,6 13 0,-6-13 0,0 0-1,0 0 1,0 0 0,0 0-2,-11 0-1,11 0-2,-11-8-7,11 8-18,-7-11-13,1 2 0,1-1-3</inkml:trace>
  <inkml:trace contextRef="#ctx0" brushRef="#br0" timeOffset="834.0834">3551 8028 1,'0'0'25,"0"0"0,0 0-3,-9-8-4,9 8-5,0 0-2,0 0-2,0 0-3,0 0-3,0 0 0,9 12-1,-9-12 1,16 13-1,-3-4 2,5 3-1,0 0-1,5 3 1,1-1-2,1-1 1,3 2-2,0-2 1,-1 0-1,0-1 1,-3-2-1,0 1 0,-2-3 0,-3-2 0,-3 0 1,-2-3 0,-3-3 0,-1 4 1,-10-4-1,12-5 2,-6-4-1,-3-1 0,0-9 1,2-2 1,-2-5-3,3-5 1,-2-6-1,2-1-1,1-1 1,1 5-1,-1 1 1,1 6-1,-1 5 1,-4 4-1,1 7 1,-4 11-1,6-11 1,-6 11-1,0 0 1,0 0-2,0 0 0,-11 6-3,11-6-9,-7 10-23,7-10-6,0 0-2,0 0 1</inkml:trace>
  <inkml:trace contextRef="#ctx0" brushRef="#br0" timeOffset="3045.3045">6013 11180 18,'0'0'23,"0"0"-2,-5-9-6,5 9 0,0 0-4,0 0-2,0 0-3,0 0 1,0 0-2,0 0-1,0 0-1,15 14-1,-15-14 1,15 15 0,-6-6 0,5 4-1,3 3 0,4 3-1,3 3 1,6 3-1,1 1 0,7 5 0,5 1-1,7 4 1,2-2-1,8 3 1,7 2-1,10 2 1,6 2-1,9 1 0,4-3 1,8 2 0,9 2 0,5-2-2,6-5 2,2-2-2,4-2 2,6-3-2,6-4 1,2-2-1,5-5 1,3-4 0,1-2-1,5-6 2,3-8-2,1 0 2,1-13-2,3-8 2,0-11-1,0-10 0,4-10 1,-1-13-1,2-10 0,0-10 1,1-12-1,0-8 1,-2-13-1,1-10 1,-2-9 0,-3-6 0,-2-13-1,-5-8 1,-5-11 0,-2-12-1,-9-7 1,-6-8-1,-6-7 0,-3-5-1,-9-2 0,-8-3 0,-6 1 0,-5 0 1,-9-3-1,-5-1 0,-8-5 1,-4-4 0,-5-6 0,-4 0 0,-5 1 0,-7 1 0,-2 7-1,-7 8 1,-4 7 0,-7 12 1,-5 10-1,-6 12 1,-5 10 0,-3 9-1,-5 10 1,-2 13 1,-7 8-1,5 12-1,-5 11 1,0 12 1,-5 14-2,-1 10 1,-1 12 0,2 12-1,-2 12 1,2 7 0,0 8-1,0 7 0,5 12 0,-3-12 0,3 12 2,0 0-2,14 16 0,-9-3 0,1 1 0,-1 1 0,1 4 0,-2 3 0,-4-3 0,5 0 0,-5 0 0,0-3-3,-2-1 1,2-15-3,-15 21-4,1-21-11,3 0-21,-1 5 1,-1-5-3</inkml:trace>
  <inkml:trace contextRef="#ctx0" brushRef="#br0" timeOffset="3993.3993">13633 4149 2,'0'-18'25,"0"7"-3,0 11 0,0-17-3,0 17-4,0-11-3,0 11 0,0 0-4,0 0-3,0 0 2,0 0-4,0 10-1,-4 2 0,-1 5 0,-1 4-1,-1 7 0,-2 3 0,-3 3-1,-1 3 1,-1 2 0,-2-1 0,0-3-1,3-3 0,-2-5 1,5-5-1,1-5 0,4-4 0,5-13 0,0 10 1,0-10-1,8-8 0,0-3 0,3-4 0,1-5 1,1-2-1,3-6 0,1-2 0,0-4 1,-2 0-1,3 0 0,-3-2 1,3 4-1,-1 1 0,-2 2 0,0 7 0,-4 2 0,0 6 1,-3 3-1,-8 11 0,8-10 0,-8 10 1,0 0-1,0 0 0,0 11 1,0-11-1,3 18 1,-3-7-1,4 3 1,-1 0-1,2 1 1,0 0-1,1 0 0,1-2 0,0 0 0,2 0 0,-2-1 0,1-2 0,1-1 0,-9-9 0,15 15 0,-15-15 0,14 12 0,-14-12 0,13 9 0,-13-9 0,9 6 0,-9-6 0,0 0 0,9 5 0,-9-5 0,0 0-1,0 0 0,0 0-3,0 0-3,0 0-8,0-11-27,0 11 2,4-9-2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10-04T06:50:10.214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4013 15287 8,'-9'-10'19,"9"10"-3,-12-3-2,3 3-3,-1 0-4,-1-4 1,-1 4-4,-2 0 2,1 0-2,-5-4 2,0 4-2,-2-7 2,-1 5-2,-7-5 1,3-1 0,-6-4-2,-2 1 1,-4-4-2,-2 1 0,-6-6-1,-1 0 0,-4-3 0,-6-2 0,-2-3-1,-5-5 1,-5-1 1,-1-6 0,-5-3-1,-4-5-1,-5-3 1,0-6-1,-3-3 1,-3-3 0,-3-7 0,-1-1 0,-4-6 0,1-5 0,0-3 0,-4-4 1,0-3 0,2-5-2,0-2 1,0-3-1,0 1 1,4-3-1,-5-2 0,51 54 0,-4-8 1,-2-4-1,-4-7 0,1-2 1,-4-6-1,3-7 0,-5-8 1,4-3-1,-1-10-1,0-6 0,0-10 0,3-5 0,-1-6 1,6-9-1,-1-10 1,5-4-1,7-4 1,6-4 2,7-1-2,5-2 2,7-4 0,5-2-1,6 1 1,9 1 0,3-3 0,8 4-2,4 1 2,9 1-1,5 4-1,5 2 0,5 4 0,7 3 0,-7 63-1,82-195 0,7 36-1,7 34 1,5 34 1,-7 32 0,6 34-2,-7 23 1,-18 40 2,0 11-2,7 10 2,-4 9-1,2 11 0,2 7 0,-1 7 1,3 10 0,-5 5 0,-2 6-1,-7 7 0,1 5 0,-8 5 1,-4 4 0,-5 4-1,-9-1 0,-7 3 1,-3 4 0,-6-5 0,-7 0 0,-6-4 0,-9-1 2,-6-4-2,-7-1 0,-5-6 0,-9-2 0,-4-6 0,-4-5 0,-6-3 0,-2-1 0,-7-14 0,6 13 0,-6-13 0,0 0-1,0 0 1,0 0 0,0 0-2,-11 0-1,11 0-2,-11-8-7,11 8-18,-7-11-13,1 2 0,1-1-3</inkml:trace>
  <inkml:trace contextRef="#ctx0" brushRef="#br0" timeOffset="834.0834">3551 8028 1,'0'0'25,"0"0"0,0 0-3,-9-8-4,9 8-5,0 0-2,0 0-2,0 0-3,0 0-3,0 0 0,9 12-1,-9-12 1,16 13-1,-3-4 2,5 3-1,0 0-1,5 3 1,1-1-2,1-1 1,3 2-2,0-2 1,-1 0-1,0-1 1,-3-2-1,0 1 0,-2-3 0,-3-2 0,-3 0 1,-2-3 0,-3-3 0,-1 4 1,-10-4-1,12-5 2,-6-4-1,-3-1 0,0-9 1,2-2 1,-2-5-3,3-5 1,-2-6-1,2-1-1,1-1 1,1 5-1,-1 1 1,1 6-1,-1 5 1,-4 4-1,1 7 1,-4 11-1,6-11 1,-6 11-1,0 0 1,0 0-2,0 0 0,-11 6-3,11-6-9,-7 10-23,7-10-6,0 0-2,0 0 1</inkml:trace>
  <inkml:trace contextRef="#ctx0" brushRef="#br0" timeOffset="3045.3045">6013 11180 18,'0'0'23,"0"0"-2,-5-9-6,5 9 0,0 0-4,0 0-2,0 0-3,0 0 1,0 0-2,0 0-1,0 0-1,15 14-1,-15-14 1,15 15 0,-6-6 0,5 4-1,3 3 0,4 3-1,3 3 1,6 3-1,1 1 0,7 5 0,5 1-1,7 4 1,2-2-1,8 3 1,7 2-1,10 2 1,6 2-1,9 1 0,4-3 1,8 2 0,9 2 0,5-2-2,6-5 2,2-2-2,4-2 2,6-3-2,6-4 1,2-2-1,5-5 1,3-4 0,1-2-1,5-6 2,3-8-2,1 0 2,1-13-2,3-8 2,0-11-1,0-10 0,4-10 1,-1-13-1,2-10 0,0-10 1,1-12-1,0-8 1,-2-13-1,1-10 1,-2-9 0,-3-6 0,-2-13-1,-5-8 1,-5-11 0,-2-12-1,-9-7 1,-6-8-1,-6-7 0,-3-5-1,-9-2 0,-8-3 0,-6 1 0,-5 0 1,-9-3-1,-5-1 0,-8-5 1,-4-4 0,-5-6 0,-4 0 0,-5 1 0,-7 1 0,-2 7-1,-7 8 1,-4 7 0,-7 12 1,-5 10-1,-6 12 1,-5 10 0,-3 9-1,-5 10 1,-2 13 1,-7 8-1,5 12-1,-5 11 1,0 12 1,-5 14-2,-1 10 1,-1 12 0,2 12-1,-2 12 1,2 7 0,0 8-1,0 7 0,5 12 0,-3-12 0,3 12 2,0 0-2,14 16 0,-9-3 0,1 1 0,-1 1 0,1 4 0,-2 3 0,-4-3 0,5 0 0,-5 0 0,0-3-3,-2-1 1,2-15-3,-15 21-4,1-21-11,3 0-21,-1 5 1,-1-5-3</inkml:trace>
  <inkml:trace contextRef="#ctx0" brushRef="#br0" timeOffset="3993.3993">13633 4149 2,'0'-18'25,"0"7"-3,0 11 0,0-17-3,0 17-4,0-11-3,0 11 0,0 0-4,0 0-3,0 0 2,0 0-4,0 10-1,-4 2 0,-1 5 0,-1 4-1,-1 7 0,-2 3 0,-3 3-1,-1 3 1,-1 2 0,-2-1 0,0-3-1,3-3 0,-2-5 1,5-5-1,1-5 0,4-4 0,5-13 0,0 10 1,0-10-1,8-8 0,0-3 0,3-4 0,1-5 1,1-2-1,3-6 0,1-2 0,0-4 1,-2 0-1,3 0 0,-3-2 1,3 4-1,-1 1 0,-2 2 0,0 7 0,-4 2 0,0 6 1,-3 3-1,-8 11 0,8-10 0,-8 10 1,0 0-1,0 0 0,0 11 1,0-11-1,3 18 1,-3-7-1,4 3 1,-1 0-1,2 1 1,0 0-1,1 0 0,1-2 0,0 0 0,2 0 0,-2-1 0,1-2 0,1-1 0,-9-9 0,15 15 0,-15-15 0,14 12 0,-14-12 0,13 9 0,-13-9 0,9 6 0,-9-6 0,0 0 0,9 5 0,-9-5 0,0 0-1,0 0 0,0 0-3,0 0-3,0 0-8,0-11-27,0 11 2,4-9-2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10-04T07:31:08.476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4071 8365 2,'0'0'8,"0"0"-1,0 0 2,0 0 0,0 0-1,6 13 2,-6-13 0,2 9-1,-2-9-2,4 13-1,-4-13 0,5 16-2,-5-16-1,7 17 0,-3-7 0,1 0-1,1 0 1,-1 3-1,2-3 0,0 3 0,2 2 0,-1-1 0,2-2 0,-1 5 1,2 0 0,0-2-2,1 2 0,-1-1 0,0-1 0,0 4 0,0-4 0,2 2-1,-2 2 1,2-2 0,-1 2-1,1 1 2,0-1-1,0 1 0,-1 2 0,4-1 0,-5 1 1,2-3 0,0 3-2,1-2 2,-1 1-1,2-1 0,-1 1-1,1-1 0,-2 2 1,1-1 0,-1-2-1,2 2 1,-3-3 0,0 2 0,1-1-1,-2 0 1,0-2 2,2 3-3,1 2 2,0-1-1,-1 3 1,2-1-1,2 3 1,0-1-1,-2 1 0,1 2 0,0-1 0,2 0 0,0 0-1,-2 1 1,2-1 0,1 0 0,0 2 0,2-3-1,-3 4 1,2-2 0,-3 1-1,2-2 1,0 2-1,0 1 0,-3 0 0,2 0 0,0-1 0,0 1 2,0-2-2,0 1 0,2 0 0,0-1 1,0-1-1,-1 0 0,2 0 0,-1 2 0,1-2 0,-1 1 1,2 1-1,0 1 1,1-1-1,1 2 0,-1-3 1,0 1-1,0 0 0,0-1 1,-1-2-1,1 1 1,-1-1-1,-2-1 0,3-1 0,-3 1 0,0-2 1,-2 2-1,0-2 0,0 1 0,0-1 0,-2-2 1,2 1-1,-2 0 0,3-1 0,-1 1 0,-2-2 0,2 2 0,-3-2 0,2-2 0,-2 2 0,1-1 0,-3 0 0,2-1 1,-1 1-1,0-3 0,-1 2 0,2-2 0,-1-1 0,-2 0 1,-1-4-1,0 0 0,-1-1 0,0-1 0,-10-9 0,16 16 0,-16-16 0,15 12 0,-15-12 1,10 9-1,-10-9 0,9 7 0,-9-7-1,0 0 0,11 6-2,-11-6-8,0 0-26,10-8-4,-10 8 1,5-11-3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10-04T15:25:21.038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3153 6689 9,'-33'22'9,"18"-12"0,0 1 0,-2 0-3,-1 3 1,-2 0 0,-2 1-1,0 3-2,-4 0 2,-5 3-2,1-1 1,-4 3-1,-1 0-1,-2 4 1,-2 1-1,1 2-1,-4 1-1,1 3 2,-4 0 0,2 2-1,-4 3 1,-1 4-1,0-1 0,-4 1 0,-5 3 0,3 1-1,-2 3 0,-1 3-1,-2 1 2,-2 0-1,-1 0 1,4 4-1,1 1 2,7 1-2,-3-1 1,1 4-1,-1-1 1,4 4-2,0 0 0,2 4 1,-3-1-2,-2 6 1,-1 0 0,53-75 2,-56 85 0,25-42 1,-3 8-1,3 2 2,-3 6 0,2-1-2,-5 5 0,3 4-1,-3 8 0,1-2 0,0 8-1,2 1 0,-3 9 0,2-3 1,-2 8-2,7 1 2,-1 2-2,4-3 2,1 1-1,4-2 0,1 0 0,2-2 0,4-1 1,2 0-1,1-2 0,3-2 0,2-4 0,4 2 1,0-3 0,3-3-1,3 1 1,1-2-1,3-2 1,2 3 0,0-3 0,3 1 0,-1 1 0,3 3-1,0-1 1,2 1 0,0-2 0,-1 2-1,5-2 1,0 2 0,0-2-1,1-1 1,3-2-1,3 1 1,-3-4-1,21 25 0,13 34-1,0-19 0,3-11 0,-2-20 1,-2-11-1,-2-11 1,-6-9 0,-4-8 0,0-2 1,-2-2 0,1-3 0,-2 1-1,-2-2 1,0 1-1,-2-3 1,-2-2-1,2-3-1,-5-2 1,1 1-1,-2-4 1,-1-1-1,-1-4 0,-2-2 1,0-2-1,-6-1 2,-3-4-1,-2-3 1,-4 0 0,-13-7 0,15 5 0,-15-5 1,0 0 0,0 0-1,0 0-2,0 0-3,-8-10-4,8 10-19,0 0-13,0 0 1,-10-4-5</inkml:trace>
  <inkml:trace contextRef="#ctx0" brushRef="#br0" timeOffset="956">1863 13309 4,'-8'-9'20,"8"9"-2,0 0 1,0 0-5,-12-7 2,12 7-4,0 0-3,0 0-3,0 0 0,0 0-2,-4 10-1,4-10-2,8 16 1,0-6-1,2 4 1,0 1 0,5 4-1,0 3 1,3-3 1,-1 5-1,1-2 0,1 2-1,-2-4 0,0-1 0,-1-1 0,-2 0 1,-1-4-1,0 1 0,-2-5-1,-1 0 1,-10-10 1,14 14-1,-14-14 1,0 0 1,8 10 0,-8-10 0,0 0 0,-13 5-1,1-5 2,0 5-2,-4-5-1,-2 5 0,-5-1 0,3 1 0,0-1-1,-1 2 1,0-1-1,2 0 1,-1 1-1,5 0 0,-2-1 1,4 0-1,-4 1 1,2 0 0,0-2 0,3 2 0,-1-2 0,3 1 0,10-5 0,-17 4 0,17-4-1,0 0 0,0 0 0,0 0 0,0 0-1,0 0 1,0 0-1,-7 10-1,7-10-2,0 0 0,5 12-7,-5-12-13,0 0-17,0 0 0,0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10-04T15:25:34.528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1888 13954 14,'-13'-7'16,"13"7"-4,-10-7-1,10 7-1,0 0 1,-10-5-1,10 5-2,-13-4 0,13 4-1,-15 0 0,1 0 1,2 0 0,-4 0-4,2 10-1,-4-5 0,6 7-2,-7-2 1,6 6 0,-2-1-2,2 4-2,-1 2 2,0 2 0,4 3 0,0 2-1,1 3 1,3 0 0,3 2-1,3 1 1,0 0 0,4 0-1,3-2 1,3-2 0,5-2-1,2-3 1,9-2-1,1-4 0,6-1 0,4-2 1,5 0-1,2-4 0,9-1 1,1-4-1,3 1 2,-1-5-1,1 0 1,-1-3-1,-3 0 0,-4 0 1,-5 0-2,-4 0 1,-7 4-1,-2 0 1,-8-1-1,-2 2 0,-6-2 1,0 3 0,-15-6 0,12 7 1,-12-7 0,0 0 1,0 0-1,0 0-1,0 0-2,0 0-6,0 0-21,0 0-5,0 0-2</inkml:trace>
  <inkml:trace contextRef="#ctx0" brushRef="#br0" timeOffset="827">2416 14393 6,'-12'-7'17,"12"7"-3,0 0-4,0 0 0,0 0-3,0 0 0,0 0-2,4 13 0,-4-13 1,13 16-2,-4-3 2,5-2-2,2 2 0,0 1 0,2 0-2,1-1-1,0 1 1,-3-2-1,4 1-1,-6-4 2,0 1-2,-2-3 1,-1 2 0,-11-9 1,15 10-1,-15-10 2,0 0 1,10 5 0,-10-5 0,0 0 0,0 0 2,-15 9-2,5-4-1,-4-1 0,-2 3-1,-2-1-1,-6 2 1,0 0 0,-1 3-1,0-1 0,2 2 1,2-2-1,2 0 0,4-3 1,3-1-2,12-6 0,-13 9 1,13-9-1,0 0 0,0 0 0,-10 4-1,10-4-1,0 0-2,3 9-7,-3-9-14,0 9-13,0 2-2,0-2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10-04T15:25:44.879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2688 14832 1,'-29'13'15,"19"-8"-1,0-1-3,0 3 0,3-1-1,7-6-2,-17 16-2,17-16 1,-14 18-2,7-8 1,0 2-2,1 1 1,0-2-1,1 1-1,-2 3-1,5 2 0,-2-4 0,4 5 0,0-3-1,0 5 1,3-4-1,0 2 2,4 0-1,1 0 0,0 1-1,3 1 0,0 0 1,3 1-2,3-1 2,4 3-1,0-2 0,5 3-1,4-3 1,3 3 0,2-1-1,5 1 1,0 0 0,4-1 0,0-2 0,3 2 1,-2-2-2,5-1 2,-2-2-1,6 0-1,-1-4 1,4-1-1,0 0 1,0-3 0,1-3 0,2-1 0,-1-2 0,0-4 0,-1 0 0,1 0-1,1 0 1,-1-4 0,-1-1-1,-1 0 1,-5-2 0,-4 0 0,-4-1 0,-6-1 0,-8-1 0,-4 2 1,-10 0-1,-2 2 0,-4 2 1,-10 4-1,0 0 0,8-7 0,-8 7-1,0 0-1,0 0-3,0 0-5,0 0-14,0 11-17,0-11 0,0 0-3</inkml:trace>
  <inkml:trace contextRef="#ctx0" brushRef="#br0" timeOffset="835">4196 15369 26,'-13'0'25,"5"0"-4,8 0-2,0 0-5,-12-7-3,12 7 0,0 0-5,0 0-1,0 0-2,12 4-1,-12-4 2,23 10-1,-8-4-1,6 2 0,1 0 0,3 1-1,0 0 0,1 2 0,1-1 0,-2 2-1,-2 0 0,-1-3 0,-5 1 0,-1 0 1,-6-3-1,-1 0 1,-9-7 1,6 9-1,-6-9 1,0 0-1,-13 9 1,2-3-1,-3-2 1,-3 2-1,-2 1 0,-2 3-1,-1 1 1,-2 2 0,1 3-1,2 0 1,2 1-1,-1 0 0,3-1 0,3-2 0,2-1 0,2-1 0,10-12 0,-12 15 0,12-15 0,0 0 0,0 0 0,0 0 2,-8 9-2,8-9-2,0 0 1,0 0-3,0 0-6,0 0-29,0 0-1,0 0-4,8-11 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10-04T15:25:59.576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17923 15570 16,'8'-4'15,"-8"4"-1,13 8 1,-13-8-5,20 14-3,-9-4 2,3 4-2,2-1-3,2 5 0,2 0-1,5 1 0,-1 1 0,7 2-1,3-1 0,5 1-1,3-1 0,6 1 0,6 1 0,3-4 2,7 4-3,5-1 1,3-1 1,6 0-1,3-3 1,4 1-2,5-5 1,5 0-2,2-4 2,2-3-2,2-2 1,4-5 1,2 0-1,2-5 1,2-2-2,-3-5 2,1-5-1,1-1 1,1-5-1,-2-2 0,1-4 0,-4-1 0,-1-4 1,2-3-1,-4-4 1,-1-1-1,0-4 1,-3-4 0,-1-4 1,-4 0 0,-4-5-1,-3 0 0,-4-3 0,-5-3 0,-8-3 0,-4-2 1,-7-6-2,-3 0 0,-7-9 2,-6-1-1,-5-6 0,-3-5-1,-7-4 1,-4 0 0,-6-3-1,-3-3 1,-6-1 0,-4-1-1,-5 0 0,-5 2 0,-5 1 0,-4-1 1,-6-1-1,-5 0 1,-6 0 0,-3 0-1,-7-1 1,-3-3 0,-5-1 0,-7-3 0,-3-4 0,-2-3-1,-5 0 0,-5-3 1,-5 0 0,-1-4-1,-6 2 1,-2 0-1,-4 2 0,-5-1 0,-4 1 1,-4 4-1,-4 3 0,-5 3 0,-2 3 0,-6 2 1,-2 1-1,-4 6 1,-2 2-1,-1-1 1,-5 0 0,-3 1-2,-4-1 2,-3 1-1,-4 3 1,-3-3-1,-6 3 0,-2 4 0,-3 1 0,-3 6 0,-2 2 0,1 6 1,-4 3-1,-1 7-1,-1 2 1,-1 3 1,-2 4-1,-1 6 0,-1 4 0,-1 6 0,-4 3 0,1 5 0,-2 0 1,0 8-2,2 1 2,0 4-1,0 3 1,-2 2-1,3 3 1,1 4-1,1 5 0,2 0 1,1 7-1,-1 0 0,2 0 0,4 7 0,5-2 0,3 4 0,10-1 0,7 1-1,8 2 1,9-1 0,7 0 1,11 2-1,11-1 0,7 1 0,9-1 1,6 2-1,10-1 1,12-2 0,8-1-1,7 1 2,10-5-1,7 2-1,7-3 0,5-1 0,10-3 0,0 0 0,-8 10-1,8-10 1,0 0 0,0 0-2,7 9 2,-7-9-1,0 0-1,0 0-5,0 0-8,4-12-24,-4-2-1,0-1-1</inkml:trace>
  <inkml:trace contextRef="#ctx0" brushRef="#br0" timeOffset="788">12306 8298 24,'4'-12'30,"-4"12"-9,0 0-2,-13 4-4,3 3-5,-1 5 1,-6 2-6,1 7 0,-6 0-2,-2 4 2,-4 3-2,0 1-1,-3-1 0,0 1 0,-2-2 0,4-3 0,2-3-1,4-3 1,3 0-1,7-7 1,0 1-1,13-12 0,-3 10 0,3-10 1,19 0-1,-1 0-1,3 0 2,8 0-2,1 0 1,8 0 0,0 0 0,3 7 1,-1 0 0,0 0-1,-1 1 0,-4 0 0,-6-2 1,-3 1-3,-7-3 1,-4-4-3,-2 6-5,-13-6-15,0 0-17,0 0 0,0 0-4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10-04T15:26:11.108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12438 8975 20,'0'0'21,"-6"-12"-4,6 12-3,0 0-2,0 0-3,0-11-3,0 11 0,10 3-2,-10-3 0,20 9 0,-6-2 0,4 3 2,5 2-2,4 2-1,1 5 1,7 4-2,3 2 1,0 4 1,3 5-2,-1 1 0,0 3-1,-4 3 1,1 4-2,-4 2 2,-2 2-1,-4 2 0,-4 4 0,-4 2-1,-5-1 1,-6 0 0,-8-4-1,-3-2 1,-8-1 0,-10-3-1,-7-4 1,-10-6-1,-7-3 1,-10-6-1,-7-3 1,-5-5-1,-7-3 1,-4-8-1,-1-3 0,0-5 0,2 0 1,5-5-1,5-1 1,5-1 0,6-1 0,8 2-1,5-2 2,6 0-1,4 3 0,5-2-1,3 3 1,2 0-1,5 1 1,2 3-1,5-4 0,1 4 0,10 0 0,-10 0 0,10 0 0,0 0 0,0 0-1,3 7-1,-3-7-3,14 13-6,-14-13-20,11 16-9,-2-3 0,-2-4 0</inkml:trace>
  <inkml:trace contextRef="#ctx0" brushRef="#br0" timeOffset="1075">11792 10050 10,'-13'-15'23,"13"15"-7,0 0 0,0 0-2,-10 0-2,10 0-3,0 10 0,7 2-2,0 3 1,3 4-2,5 3-1,3 7 0,3 0 2,5 3-3,0 0-2,3-2 1,-2-1-2,0-1 1,-2-6-1,-3-2 0,-5-6 0,-2-1 1,-6-6 0,-9-7 0,0 0 0,0 0 0,0 0 0,-9-14 0,-6-1-1,-2-6 0,-6-3 1,-3-6-2,-2 0 0,0-5 0,0 1 0,-2 1 0,4 3 0,0 1 0,3 3 0,5 6 0,-2 3 0,2 2 0,2 4 0,4 3 0,0-1 0,12 9 0,-15-6 0,15 6 0,0 0 0,0 0 0,12-9 0,1 4 0,6-2 0,2 2 0,4-4 1,3 3-1,0-3 0,-1 1 0,-1-1 1,-1 3-1,-4-2 1,-1 0-1,-3-1 1,-3 2-1,-3-1 1,-1 1-1,-10 7 1,13-11-1,-13 11 0,0 0 0,0 0 0,5-11 0,-5 11 0,0 0 0,0 0-1,0 0-1,0 11-5,0-11-9,0 0-23,-12 12-1,12-12-1,0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10-04T15:26:35.662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11404 10296 7,'17'13'13,"-17"-13"1,19 21-4,-9-7 0,-1 2 0,1 3-3,0 1-2,1 4 0,-3-3 0,3 4-1,-4 2-1,-1-1-1,-1 3 0,-1 2 0,-4 1-1,0 2 2,-9 3-1,0 0-1,-4 2 0,-4 2 2,-4 1-2,-6 2 1,-4 1-1,-3 2 1,-6-2-1,-1 1 1,-6-2 0,-2 0 1,-5-1 0,0 2-2,-5-6 1,-1 3-2,-5-2 2,-2-1-2,-3 0 1,-1 0-1,-2-6 1,-2-1-1,-4 2 1,0-3-1,-2-2 0,-3-1 1,1-1-1,-1-1 1,-4-3-1,3 1 0,-3-4 0,-1-1 1,1-2-1,-1-2 0,-1 0 1,0-1-1,0-1 0,-1-4 1,0 2-1,0-3 1,0 1-1,-1-1 0,-3 1 0,2-1 0,-3 0 0,-5 1-1,-2 0 1,0 4-1,-2-3 1,-2 2 0,0-1 0,-7 4 0,3-3 0,-4-2 0,1 2 0,-2 0 1,-4-2-1,-2 0 0,-2-1 0,0-1 0,0 1 0,-2-3 0,0 2 0,-1-1 0,3 1 0,0-3 1,2 3-1,-3 0 0,-1 1 0,2-1 0,-1 2 1,1 0-1,0 0 1,0 2-1,3-2 0,0 2 2,4-3 0,3 4-2,0-4 1,1-1-1,4-1 0,3-2 1,1-5 0,6 3 0,1-3 0,1-6 0,5 1 1,5-1-1,4 0 1,3-1 0,5-1 0,6 1 0,4-2 0,10 3 0,0-1-1,8 1 1,2 0-1,2-1 0,5 3 0,3-1-1,1 1 1,6-2-1,1 3 1,5 0-1,3-1 0,5 4 1,3-4-1,11 4 0,-13 0 0,13 0-1,0 0 1,0 0-1,0 0-1,0 0-2,0 0-5,0 0-8,0 0-14,16-5-7,-5-1-1</inkml:trace>
  <inkml:trace contextRef="#ctx0" brushRef="#br0" timeOffset="1030">2743 12276 14,'0'-10'20,"0"10"-5,0 0 4,0 0-6,0 0-1,0 0-2,0 0-3,0 0-3,0 0-1,0 0-1,0 0 0,10 10-1,-1 3 1,3-1 1,4 4-1,2 1 0,3 3 0,2-2 0,0 2 0,-3-3 0,4-1-1,-7-3 0,-1-3 1,-3-1 0,-2-2 0,-11-7 0,14 8 1,-14-8 0,0 0 0,0 0 0,0 0 0,-9-18 0,2 7-1,-5-3-1,-4-5 0,-2-4-1,-3 0 0,-2-2 0,0 1 0,1 2 0,0 0-1,3 3 1,4 2 0,2 5 0,4 3-1,9 9 1,-11-11-1,11 11 1,0 0-1,5-13 1,-5 13-1,22-10 1,-4 2-1,4 1 1,5 0 0,3-3 0,2 3 0,2-2 0,0 3 0,-3-3 0,-2 4 0,-2 1 0,-5-1 0,-3 2 0,-4 0 0,-4 3 0,-11 0 0,15-3 0,-15 3 0,0 0 1,0 0-1,0 0 1,0 0-2,0 0-2,0 0-7,9-6-25,-9 6-2,0 0-2,12-9-1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10-04T15:25:03.39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1115 4228 10,'-50'-8'21,"50"8"-7,0 0 1,0 0-6,-44-9-1,44 9 0,0 0-2,0 0-2,0 0-1,0 0 0,0 0 1,0 0 0,-30 53-1,30-53 0,0 0 0,7 64 1,-7-64 1,9 56-2,2-52-2,4 67 0,4 8 0,3 0 0,1 4 0,1-6 0,5 3-1,-2-7 1,3-14 0,-1 2 1,-1-1 0,0 2-1,6-1 3,0 1-3,4-3 1,1 1-1,2 3 0,4 0 0,2-3 0,0-1 1,6-2-2,2-3 0,-2-3 1,3-1-1,5-5 0,6-3 0,3-3 0,1-2 0,-4-4 2,1-3-1,8-4 0,-3-4 0,-3-6-1,-1-1 1,1-5-1,1-3 1,-2-3 0,-1-4-1,-6 0 1,-2 0 0,-5 0 0,-5 0-1,-6-4 0,-6 4 0,-5 0 0,-5 5 0,-4-3 0,-6 1 0,-5 1 0,-3-1 1,-10-3 0,11 6-1,-11-6 1,0 0 0,0 0-1,-12 0-1,12 0-1,-16 0-3,16 0-8,-17 4-21,17-4-6,-13 0 0</inkml:trace>
  <inkml:trace contextRef="#ctx0" brushRef="#br0" timeOffset="815">2926 6019 14,'-16'0'16,"0"0"-2,16 0 2,-13 0-4,13 0 0,-11 2-3,11-2-2,0 0 0,0 0-1,0 0-2,8 13 1,5-6 1,2-1-2,8 4 0,0 0-1,7 2 1,3 0 0,2 1-2,-1-1 0,4 0-1,-5-3 0,-1 1 0,-5 0 0,-2-2-1,-8-2 2,-1 1-1,-7-2 0,-9-5 0,6 8 1,-6-8-1,-7 12 0,-4-8-1,-4 4 1,-3 2 0,-5-1 0,-1 4-1,-2 3 1,-1 3-1,-1 3 0,-3 2 1,1 3-1,1 0 0,-1 4 0,1-2 0,-1-1 0,2-2 0,2-2 0,3-5 0,3-2 0,5-5 0,3-5 0,12-7 0,-14 9-1,14-9 0,0 0-6,3-11-18,-3 11-13,17-17-2,-13 2-2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10-04T15:25:21.03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3153 6689 9,'-33'22'9,"18"-12"0,0 1 0,-2 0-3,-1 3 1,-2 0 0,-2 1-1,0 3-2,-4 0 2,-5 3-2,1-1 1,-4 3-1,-1 0-1,-2 4 1,-2 1-1,1 2-1,-4 1-1,1 3 2,-4 0 0,2 2-1,-4 3 1,-1 4-1,0-1 0,-4 1 0,-5 3 0,3 1-1,-2 3 0,-1 3-1,-2 1 2,-2 0-1,-1 0 1,4 4-1,1 1 2,7 1-2,-3-1 1,1 4-1,-1-1 1,4 4-2,0 0 0,2 4 1,-3-1-2,-2 6 1,-1 0 0,53-75 2,-56 85 0,25-42 1,-3 8-1,3 2 2,-3 6 0,2-1-2,-5 5 0,3 4-1,-3 8 0,1-2 0,0 8-1,2 1 0,-3 9 0,2-3 1,-2 8-2,7 1 2,-1 2-2,4-3 2,1 1-1,4-2 0,1 0 0,2-2 0,4-1 1,2 0-1,1-2 0,3-2 0,2-4 0,4 2 1,0-3 0,3-3-1,3 1 1,1-2-1,3-2 1,2 3 0,0-3 0,3 1 0,-1 1 0,3 3-1,0-1 1,2 1 0,0-2 0,-1 2-1,5-2 1,0 2 0,0-2-1,1-1 1,3-2-1,3 1 1,-3-4-1,21 25 0,13 34-1,0-19 0,3-11 0,-2-20 1,-2-11-1,-2-11 1,-6-9 0,-4-8 0,0-2 1,-2-2 0,1-3 0,-2 1-1,-2-2 1,0 1-1,-2-3 1,-2-2-1,2-3-1,-5-2 1,1 1-1,-2-4 1,-1-1-1,-1-4 0,-2-2 1,0-2-1,-6-1 2,-3-4-1,-2-3 1,-4 0 0,-13-7 0,15 5 0,-15-5 1,0 0 0,0 0-1,0 0-2,0 0-3,-8-10-4,8 10-19,0 0-13,0 0 1,-10-4-5</inkml:trace>
  <inkml:trace contextRef="#ctx0" brushRef="#br0" timeOffset="956">1863 13309 4,'-8'-9'20,"8"9"-2,0 0 1,0 0-5,-12-7 2,12 7-4,0 0-3,0 0-3,0 0 0,0 0-2,-4 10-1,4-10-2,8 16 1,0-6-1,2 4 1,0 1 0,5 4-1,0 3 1,3-3 1,-1 5-1,1-2 0,1 2-1,-2-4 0,0-1 0,-1-1 0,-2 0 1,-1-4-1,0 1 0,-2-5-1,-1 0 1,-10-10 1,14 14-1,-14-14 1,0 0 1,8 10 0,-8-10 0,0 0 0,-13 5-1,1-5 2,0 5-2,-4-5-1,-2 5 0,-5-1 0,3 1 0,0-1-1,-1 2 1,0-1-1,2 0 1,-1 1-1,5 0 0,-2-1 1,4 0-1,-4 1 1,2 0 0,0-2 0,3 2 0,-1-2 0,3 1 0,10-5 0,-17 4 0,17-4-1,0 0 0,0 0 0,0 0 0,0 0-1,0 0 1,0 0-1,-7 10-1,7-10-2,0 0 0,5 12-7,-5-12-13,0 0-17,0 0 0,0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90ECC-4D56-4F4A-A028-27F19FE22F16}" type="datetimeFigureOut">
              <a:rPr lang="en-SG" smtClean="0"/>
              <a:t>3/9/2020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B3FE1-D7DD-4D7E-B341-14557F4397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2223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0FCDA-07B1-4F9D-B4B9-C0484A54AC00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28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0FCDA-07B1-4F9D-B4B9-C0484A54AC00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6843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0FCDA-07B1-4F9D-B4B9-C0484A54AC00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6927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0FCDA-07B1-4F9D-B4B9-C0484A54AC00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1472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0FCDA-07B1-4F9D-B4B9-C0484A54AC00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221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0FCDA-07B1-4F9D-B4B9-C0484A54AC00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2321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0FCDA-07B1-4F9D-B4B9-C0484A54AC00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6759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0FCDA-07B1-4F9D-B4B9-C0484A54AC00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337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0FCDA-07B1-4F9D-B4B9-C0484A54AC00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8363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0FCDA-07B1-4F9D-B4B9-C0484A54AC00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1160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0FCDA-07B1-4F9D-B4B9-C0484A54AC00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7751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0FCDA-07B1-4F9D-B4B9-C0484A54AC00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5104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3/9/2020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67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3/9/2020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28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3/9/2020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635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3/9/2020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628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>
            <a:lvl1pPr>
              <a:defRPr sz="4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1pPr>
            <a:lvl2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2pPr>
            <a:lvl3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3pPr>
            <a:lvl4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4pPr>
            <a:lvl5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3/9/2020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69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3/9/2020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086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3/9/2020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164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3/9/2020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928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3/9/2020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500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3/9/2020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642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3/9/2020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24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>
            <a:lvl1pPr>
              <a:defRPr sz="4000"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>
              <a:buNone/>
              <a:defRPr sz="3600">
                <a:solidFill>
                  <a:schemeClr val="bg1"/>
                </a:solidFill>
              </a:defRPr>
            </a:lvl1pPr>
            <a:lvl2pPr>
              <a:buNone/>
              <a:defRPr sz="3600">
                <a:solidFill>
                  <a:schemeClr val="bg1"/>
                </a:solidFill>
              </a:defRPr>
            </a:lvl2pPr>
            <a:lvl3pPr>
              <a:buNone/>
              <a:defRPr sz="3600">
                <a:solidFill>
                  <a:schemeClr val="bg1"/>
                </a:solidFill>
              </a:defRPr>
            </a:lvl3pPr>
            <a:lvl4pPr>
              <a:buNone/>
              <a:defRPr sz="3600">
                <a:solidFill>
                  <a:schemeClr val="bg1"/>
                </a:solidFill>
              </a:defRPr>
            </a:lvl4pPr>
            <a:lvl5pPr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3/9/2020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001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3/9/2020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643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3/9/2020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9705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3/9/2020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66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3/9/2020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09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3/9/2020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17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3/9/2020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2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3/9/2020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45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3/9/2020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76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3/9/2020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14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3/9/2020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84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3/9/2020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72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3/9/2020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57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emf"/><Relationship Id="rId5" Type="http://schemas.openxmlformats.org/officeDocument/2006/relationships/customXml" Target="../ink/ink19.xml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8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customXml" Target="../ink/ink4.xml"/><Relationship Id="rId1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customXml" Target="../ink/ink13.xml"/><Relationship Id="rId18" Type="http://schemas.openxmlformats.org/officeDocument/2006/relationships/image" Target="../media/image16.emf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image" Target="../media/image13.emf"/><Relationship Id="rId17" Type="http://schemas.openxmlformats.org/officeDocument/2006/relationships/customXml" Target="../ink/ink15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emf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customXml" Target="../ink/ink11.xml"/><Relationship Id="rId1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2248146" y="1509510"/>
            <a:ext cx="72728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public void </a:t>
            </a:r>
            <a:r>
              <a:rPr lang="en-SG" dirty="0" err="1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processData</a:t>
            </a: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() </a:t>
            </a: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{</a:t>
            </a:r>
          </a:p>
          <a:p>
            <a:pPr>
              <a:defRPr/>
            </a:pP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   </a:t>
            </a:r>
            <a:r>
              <a:rPr lang="en-SG" b="1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try</a:t>
            </a: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{</a:t>
            </a:r>
          </a:p>
          <a:p>
            <a:pPr>
              <a:defRPr/>
            </a:pP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       </a:t>
            </a:r>
            <a:r>
              <a:rPr lang="en-SG" dirty="0" err="1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getData</a:t>
            </a: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(input);</a:t>
            </a:r>
            <a:endParaRPr lang="en-SG" dirty="0">
              <a:noFill/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      </a:t>
            </a: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//do other things</a:t>
            </a:r>
          </a:p>
          <a:p>
            <a:pPr>
              <a:defRPr/>
            </a:pP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                 </a:t>
            </a:r>
          </a:p>
          <a:p>
            <a:pPr>
              <a:defRPr/>
            </a:pP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   } </a:t>
            </a:r>
            <a:r>
              <a:rPr lang="en-SG" b="1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catch</a:t>
            </a: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(</a:t>
            </a:r>
            <a:r>
              <a:rPr lang="en-SG" dirty="0" err="1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ServerUnavailableException</a:t>
            </a: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e) {</a:t>
            </a:r>
          </a:p>
          <a:p>
            <a:pPr>
              <a:defRPr/>
            </a:pP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       </a:t>
            </a:r>
            <a:r>
              <a:rPr lang="en-SG" dirty="0" err="1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System.err.println</a:t>
            </a: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(“Problem getting data: "</a:t>
            </a:r>
            <a:endParaRPr lang="en-SG" dirty="0">
              <a:noFill/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                          +  </a:t>
            </a:r>
            <a:r>
              <a:rPr lang="en-SG" dirty="0" err="1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e.getMessage</a:t>
            </a: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());</a:t>
            </a:r>
          </a:p>
          <a:p>
            <a:pPr>
              <a:defRPr/>
            </a:pP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                                </a:t>
            </a:r>
          </a:p>
          <a:p>
            <a:pPr>
              <a:defRPr/>
            </a:pP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   } </a:t>
            </a:r>
          </a:p>
          <a:p>
            <a:pPr>
              <a:defRPr/>
            </a:pP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}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 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public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Data 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getData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()  </a:t>
            </a:r>
            <a:r>
              <a:rPr lang="en-SG" b="1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throws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ServerUnavailableException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{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if(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network.isDown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()){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 lvl="2">
              <a:defRPr/>
            </a:pPr>
            <a:r>
              <a:rPr lang="en-SG" b="1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throw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new 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ServerUnavailableException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(“network down”);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}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//get data from server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28001" y="221673"/>
            <a:ext cx="3038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Dealing with unusual, but not entirely unexpected situations</a:t>
            </a:r>
            <a:endParaRPr lang="en-S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18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2248146" y="1509510"/>
            <a:ext cx="72728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public void 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processData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() </a:t>
            </a:r>
            <a:r>
              <a:rPr lang="en-SG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throws</a:t>
            </a:r>
            <a:r>
              <a:rPr lang="en-SG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ServerUnavailableException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{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</a:t>
            </a:r>
            <a:r>
              <a:rPr lang="en-SG" b="1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try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{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    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getData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(input);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  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//do other things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              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} </a:t>
            </a:r>
            <a:r>
              <a:rPr lang="en-SG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catch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ServerUnavailableException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e) {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    </a:t>
            </a:r>
            <a:r>
              <a:rPr lang="en-SG" dirty="0" err="1" smtClean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showToUser</a:t>
            </a:r>
            <a:r>
              <a:rPr lang="en-SG" dirty="0" smtClean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(“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Problem getting data: "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                       +  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e.getMessage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());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           </a:t>
            </a:r>
            <a:r>
              <a:rPr lang="en-SG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throw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e;                  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} 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}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 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public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Data 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getData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()  </a:t>
            </a:r>
            <a:r>
              <a:rPr lang="en-SG" b="1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throws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ServerUnavailableException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{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if(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network.isDown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()){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 lvl="2">
              <a:defRPr/>
            </a:pPr>
            <a:r>
              <a:rPr lang="en-SG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throw</a:t>
            </a:r>
            <a:r>
              <a:rPr lang="en-SG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new 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ServerUnavailableException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(“network down”);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}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//get data from server 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642440" y="1466640"/>
              <a:ext cx="4874760" cy="40370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0560" y="1454760"/>
                <a:ext cx="4897440" cy="405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02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2248146" y="1509510"/>
            <a:ext cx="72728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public void 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processData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() </a:t>
            </a:r>
            <a:r>
              <a:rPr lang="en-SG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throws</a:t>
            </a:r>
            <a:r>
              <a:rPr lang="en-SG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ServerUnavailableException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{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</a:t>
            </a:r>
            <a:r>
              <a:rPr lang="en-SG" b="1" strike="sngStrike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try</a:t>
            </a:r>
            <a:r>
              <a:rPr lang="en-SG" strike="sngStrike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{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    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getData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(input);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  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//do other things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              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</a:t>
            </a:r>
            <a:r>
              <a:rPr lang="en-SG" strike="sngStrike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} </a:t>
            </a:r>
            <a:r>
              <a:rPr lang="en-SG" b="1" strike="sngStrike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catch</a:t>
            </a:r>
            <a:r>
              <a:rPr lang="en-SG" strike="sngStrike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strike="sngStrike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</a:t>
            </a:r>
            <a:r>
              <a:rPr lang="en-SG" strike="sngStrike" dirty="0" err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ServerUnavailableException</a:t>
            </a:r>
            <a:r>
              <a:rPr lang="en-SG" strike="sngStrike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strike="sngStrike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e) {</a:t>
            </a:r>
          </a:p>
          <a:p>
            <a:pPr>
              <a:defRPr/>
            </a:pPr>
            <a:r>
              <a:rPr lang="en-SG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    </a:t>
            </a:r>
            <a:r>
              <a:rPr lang="en-SG" strike="sngStrike" dirty="0" err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showToUser</a:t>
            </a:r>
            <a:r>
              <a:rPr lang="en-SG" strike="sngStrike" dirty="0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(“</a:t>
            </a:r>
            <a:r>
              <a:rPr lang="en-SG" strike="sngStrike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Problem getting data: "</a:t>
            </a:r>
            <a:endParaRPr lang="en-SG" strike="sngStrike" dirty="0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                      </a:t>
            </a:r>
            <a:r>
              <a:rPr lang="en-SG" strike="sngStrike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+  </a:t>
            </a:r>
            <a:r>
              <a:rPr lang="en-SG" strike="sngStrike" dirty="0" err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e.getMessage</a:t>
            </a:r>
            <a:r>
              <a:rPr lang="en-SG" strike="sngStrike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());</a:t>
            </a:r>
          </a:p>
          <a:p>
            <a:pPr>
              <a:defRPr/>
            </a:pPr>
            <a:r>
              <a:rPr lang="en-SG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          </a:t>
            </a:r>
            <a:r>
              <a:rPr lang="en-SG" strike="sngStrike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strike="sngStrike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throw e;                  </a:t>
            </a:r>
            <a:endParaRPr lang="en-SG" strike="sngStrike" dirty="0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</a:t>
            </a:r>
            <a:r>
              <a:rPr lang="en-SG" strike="sngStrike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} 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}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 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public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Data 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getData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()  </a:t>
            </a:r>
            <a:r>
              <a:rPr lang="en-SG" b="1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throws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ServerUnavailableException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{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if(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network.isDown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()){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 lvl="2">
              <a:defRPr/>
            </a:pPr>
            <a:r>
              <a:rPr lang="en-SG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throw</a:t>
            </a:r>
            <a:r>
              <a:rPr lang="en-SG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new 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ServerUnavailableException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(“network down”);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}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//get data from server 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642440" y="1466640"/>
              <a:ext cx="4874760" cy="40370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0560" y="1454760"/>
                <a:ext cx="4897440" cy="405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2989560" y="3011400"/>
              <a:ext cx="714960" cy="100224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84880" y="3006720"/>
                <a:ext cx="727200" cy="10198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ounded Rectangle 1"/>
          <p:cNvSpPr/>
          <p:nvPr/>
        </p:nvSpPr>
        <p:spPr>
          <a:xfrm>
            <a:off x="5105400" y="228600"/>
            <a:ext cx="4953000" cy="1219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SG" sz="4800">
                <a:solidFill>
                  <a:prstClr val="white"/>
                </a:solidFill>
                <a:latin typeface="Bodoni MT Black" panose="02070A03080606020203" pitchFamily="18" charset="0"/>
              </a:rPr>
              <a:t>Exceptions</a:t>
            </a:r>
            <a:endParaRPr lang="en-SG" sz="4800" dirty="0">
              <a:solidFill>
                <a:prstClr val="white"/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12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828800" y="1295401"/>
            <a:ext cx="8686800" cy="45243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b="1" dirty="0" err="1">
                <a:solidFill>
                  <a:srgbClr val="000000"/>
                </a:solidFill>
                <a:latin typeface="Consolas"/>
              </a:rPr>
              <a:t>countUntilMax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>
              <a:defRPr/>
            </a:pPr>
            <a:r>
              <a:rPr lang="en-SG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SG" b="1" dirty="0">
                <a:solidFill>
                  <a:srgbClr val="7F0055"/>
                </a:solidFill>
                <a:latin typeface="Consolas"/>
              </a:rPr>
              <a:t>try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defRPr/>
            </a:pPr>
            <a:r>
              <a:rPr lang="en-SG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SG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SG" b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defRPr/>
            </a:pPr>
            <a:r>
              <a:rPr lang="en-SG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SG" dirty="0" err="1">
                <a:solidFill>
                  <a:srgbClr val="000000"/>
                </a:solidFill>
                <a:latin typeface="Consolas"/>
              </a:rPr>
              <a:t>increaseCount</a:t>
            </a:r>
            <a:r>
              <a:rPr lang="en-SG" dirty="0">
                <a:solidFill>
                  <a:srgbClr val="000000"/>
                </a:solidFill>
                <a:latin typeface="Consolas"/>
              </a:rPr>
              <a:t>();</a:t>
            </a:r>
            <a:endParaRPr lang="en-SG" dirty="0">
              <a:solidFill>
                <a:srgbClr val="000000"/>
              </a:solidFill>
              <a:latin typeface="Consolas"/>
            </a:endParaRPr>
          </a:p>
          <a:p>
            <a:pPr>
              <a:defRPr/>
            </a:pPr>
            <a:r>
              <a:rPr lang="en-SG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>
              <a:defRPr/>
            </a:pPr>
            <a:r>
              <a:rPr lang="en-SG" dirty="0">
                <a:solidFill>
                  <a:srgbClr val="000000"/>
                </a:solidFill>
                <a:latin typeface="Consolas"/>
              </a:rPr>
              <a:t>    } </a:t>
            </a:r>
            <a:r>
              <a:rPr lang="en-SG" b="1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SG" b="1" dirty="0" err="1">
                <a:solidFill>
                  <a:srgbClr val="000000"/>
                </a:solidFill>
                <a:latin typeface="Consolas"/>
              </a:rPr>
              <a:t>MaximumCountReachedException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b="1" dirty="0">
                <a:solidFill>
                  <a:srgbClr val="6A3E3E"/>
                </a:solidFill>
                <a:latin typeface="Consolas"/>
              </a:rPr>
              <a:t>ex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defRPr/>
            </a:pPr>
            <a:r>
              <a:rPr lang="en-SG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>
              <a:defRPr/>
            </a:pPr>
            <a:r>
              <a:rPr lang="en-SG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SG" dirty="0">
                <a:solidFill>
                  <a:srgbClr val="3F7F5F"/>
                </a:solidFill>
                <a:latin typeface="Consolas"/>
              </a:rPr>
              <a:t>//Continue execution</a:t>
            </a:r>
          </a:p>
          <a:p>
            <a:pPr>
              <a:defRPr/>
            </a:pPr>
            <a:r>
              <a:rPr lang="en-SG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defRPr/>
            </a:pPr>
            <a:endParaRPr lang="en-SG" dirty="0">
              <a:solidFill>
                <a:prstClr val="black"/>
              </a:solidFill>
              <a:latin typeface="Consolas"/>
            </a:endParaRPr>
          </a:p>
          <a:p>
            <a:pPr>
              <a:defRPr/>
            </a:pPr>
            <a:r>
              <a:rPr lang="en-SG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b="1" dirty="0" err="1">
                <a:solidFill>
                  <a:srgbClr val="000000"/>
                </a:solidFill>
                <a:latin typeface="Consolas"/>
              </a:rPr>
              <a:t>increaseCount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SG" b="1" dirty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b="1" dirty="0" err="1">
                <a:solidFill>
                  <a:srgbClr val="000000"/>
                </a:solidFill>
                <a:latin typeface="Consolas"/>
              </a:rPr>
              <a:t>MaximumCountReachedException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defRPr/>
            </a:pPr>
            <a:r>
              <a:rPr lang="en-SG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SG" b="1" dirty="0">
                <a:solidFill>
                  <a:srgbClr val="7F0055"/>
                </a:solidFill>
                <a:latin typeface="Consolas"/>
              </a:rPr>
              <a:t>   </a:t>
            </a:r>
            <a:r>
              <a:rPr lang="en-SG" b="1" dirty="0">
                <a:solidFill>
                  <a:srgbClr val="0000C0"/>
                </a:solidFill>
                <a:latin typeface="Consolas"/>
              </a:rPr>
              <a:t>count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++;</a:t>
            </a:r>
            <a:endParaRPr lang="en-SG" dirty="0">
              <a:solidFill>
                <a:srgbClr val="000000"/>
              </a:solidFill>
              <a:latin typeface="Consolas"/>
            </a:endParaRPr>
          </a:p>
          <a:p>
            <a:pPr>
              <a:defRPr/>
            </a:pPr>
            <a:r>
              <a:rPr lang="en-SG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SG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SG" b="1" dirty="0">
                <a:solidFill>
                  <a:srgbClr val="0000C0"/>
                </a:solidFill>
                <a:latin typeface="Consolas"/>
              </a:rPr>
              <a:t>count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 &gt;= 5000){</a:t>
            </a:r>
          </a:p>
          <a:p>
            <a:pPr>
              <a:defRPr/>
            </a:pPr>
            <a:r>
              <a:rPr lang="en-SG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SG" b="1" dirty="0">
                <a:solidFill>
                  <a:srgbClr val="7F0055"/>
                </a:solidFill>
                <a:latin typeface="Consolas"/>
              </a:rPr>
              <a:t>throw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b="1" dirty="0" err="1">
                <a:solidFill>
                  <a:srgbClr val="000000"/>
                </a:solidFill>
                <a:latin typeface="Consolas"/>
              </a:rPr>
              <a:t>MaximumCountReachedException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defRPr/>
            </a:pPr>
            <a:r>
              <a:rPr lang="en-SG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>
              <a:defRPr/>
            </a:pPr>
            <a:r>
              <a:rPr lang="en-SG" dirty="0">
                <a:solidFill>
                  <a:srgbClr val="000000"/>
                </a:solidFill>
                <a:latin typeface="Consolas"/>
              </a:rPr>
              <a:t>}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Exception don’ts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2673626" y="5588883"/>
            <a:ext cx="5860774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Don’t use exceptions for </a:t>
            </a:r>
            <a:r>
              <a:rPr lang="en-US" sz="2400" dirty="0">
                <a:solidFill>
                  <a:srgbClr val="FFFF00"/>
                </a:solidFill>
                <a:latin typeface="Calibri"/>
              </a:rPr>
              <a:t>normal flow control!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24200" y="3119777"/>
            <a:ext cx="342900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Don’t  </a:t>
            </a:r>
            <a:r>
              <a:rPr lang="en-US" sz="2400" dirty="0">
                <a:solidFill>
                  <a:srgbClr val="FFFF00"/>
                </a:solidFill>
                <a:latin typeface="Calibri"/>
              </a:rPr>
              <a:t>do nothing about it</a:t>
            </a:r>
            <a:endParaRPr lang="en-US" sz="2400" dirty="0">
              <a:solidFill>
                <a:srgbClr val="FFFF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27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9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2248146" y="1509510"/>
            <a:ext cx="72728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public void </a:t>
            </a:r>
            <a:r>
              <a:rPr lang="en-SG" dirty="0" err="1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processData</a:t>
            </a: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() </a:t>
            </a: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{</a:t>
            </a:r>
          </a:p>
          <a:p>
            <a:pPr>
              <a:defRPr/>
            </a:pP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   </a:t>
            </a:r>
            <a:r>
              <a:rPr lang="en-SG" b="1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try</a:t>
            </a: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{</a:t>
            </a:r>
          </a:p>
          <a:p>
            <a:pPr>
              <a:defRPr/>
            </a:pP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       </a:t>
            </a:r>
            <a:r>
              <a:rPr lang="en-SG" dirty="0" err="1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getData</a:t>
            </a: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(input);</a:t>
            </a:r>
            <a:endParaRPr lang="en-SG" dirty="0">
              <a:noFill/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      </a:t>
            </a: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//do other things</a:t>
            </a:r>
          </a:p>
          <a:p>
            <a:pPr>
              <a:defRPr/>
            </a:pP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                 </a:t>
            </a:r>
          </a:p>
          <a:p>
            <a:pPr>
              <a:defRPr/>
            </a:pP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   } </a:t>
            </a:r>
            <a:r>
              <a:rPr lang="en-SG" b="1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catch</a:t>
            </a: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(</a:t>
            </a:r>
            <a:r>
              <a:rPr lang="en-SG" dirty="0" err="1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ServerUnavailableException</a:t>
            </a: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e) {</a:t>
            </a:r>
          </a:p>
          <a:p>
            <a:pPr>
              <a:defRPr/>
            </a:pP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       </a:t>
            </a:r>
            <a:r>
              <a:rPr lang="en-SG" dirty="0" err="1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System.err.println</a:t>
            </a: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(“Problem getting data: "</a:t>
            </a:r>
            <a:endParaRPr lang="en-SG" dirty="0">
              <a:noFill/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                          +  </a:t>
            </a:r>
            <a:r>
              <a:rPr lang="en-SG" dirty="0" err="1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e.getMessage</a:t>
            </a: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());</a:t>
            </a:r>
          </a:p>
          <a:p>
            <a:pPr>
              <a:defRPr/>
            </a:pP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                                </a:t>
            </a:r>
          </a:p>
          <a:p>
            <a:pPr>
              <a:defRPr/>
            </a:pP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   } </a:t>
            </a:r>
          </a:p>
          <a:p>
            <a:pPr>
              <a:defRPr/>
            </a:pP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}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 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public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Data 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getData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()  </a:t>
            </a:r>
            <a:r>
              <a:rPr lang="en-SG" b="1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throws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ServerUnavailableException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{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</a:t>
            </a:r>
            <a:r>
              <a:rPr lang="en-SG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if(</a:t>
            </a:r>
            <a:r>
              <a:rPr lang="en-SG" dirty="0" err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network.isDown</a:t>
            </a:r>
            <a:r>
              <a:rPr lang="en-SG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())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{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 lvl="2">
              <a:defRPr/>
            </a:pPr>
            <a:r>
              <a:rPr lang="en-SG" b="1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throw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new 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ServerUnavailableException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(“network down”);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}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//get data from server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529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2248146" y="1509510"/>
            <a:ext cx="72728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public void </a:t>
            </a:r>
            <a:r>
              <a:rPr lang="en-SG" dirty="0" err="1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processData</a:t>
            </a: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() </a:t>
            </a: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{</a:t>
            </a:r>
          </a:p>
          <a:p>
            <a:pPr>
              <a:defRPr/>
            </a:pP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   </a:t>
            </a:r>
            <a:r>
              <a:rPr lang="en-SG" b="1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try</a:t>
            </a: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{</a:t>
            </a:r>
          </a:p>
          <a:p>
            <a:pPr>
              <a:defRPr/>
            </a:pP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       </a:t>
            </a:r>
            <a:r>
              <a:rPr lang="en-SG" dirty="0" err="1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getData</a:t>
            </a: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(input);</a:t>
            </a:r>
            <a:endParaRPr lang="en-SG" dirty="0">
              <a:noFill/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      </a:t>
            </a: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//do other things</a:t>
            </a:r>
          </a:p>
          <a:p>
            <a:pPr>
              <a:defRPr/>
            </a:pP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                 </a:t>
            </a:r>
          </a:p>
          <a:p>
            <a:pPr>
              <a:defRPr/>
            </a:pP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   } </a:t>
            </a:r>
            <a:r>
              <a:rPr lang="en-SG" b="1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catch</a:t>
            </a: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(</a:t>
            </a:r>
            <a:r>
              <a:rPr lang="en-SG" dirty="0" err="1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ServerUnavailableException</a:t>
            </a: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e) {</a:t>
            </a:r>
          </a:p>
          <a:p>
            <a:pPr>
              <a:defRPr/>
            </a:pP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       </a:t>
            </a:r>
            <a:r>
              <a:rPr lang="en-SG" dirty="0" err="1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System.err.println</a:t>
            </a: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(“Problem getting data: "</a:t>
            </a:r>
            <a:endParaRPr lang="en-SG" dirty="0">
              <a:noFill/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                          +  </a:t>
            </a:r>
            <a:r>
              <a:rPr lang="en-SG" dirty="0" err="1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e.getMessage</a:t>
            </a: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());</a:t>
            </a:r>
          </a:p>
          <a:p>
            <a:pPr>
              <a:defRPr/>
            </a:pP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                                </a:t>
            </a:r>
          </a:p>
          <a:p>
            <a:pPr>
              <a:defRPr/>
            </a:pP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   } </a:t>
            </a:r>
          </a:p>
          <a:p>
            <a:pPr>
              <a:defRPr/>
            </a:pP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}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 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public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Data 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getData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()  </a:t>
            </a:r>
            <a:r>
              <a:rPr lang="en-SG" b="1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throws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ServerUnavailableException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{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if(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network.isDown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()){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 lvl="2">
              <a:defRPr/>
            </a:pPr>
            <a:r>
              <a:rPr lang="en-SG" b="1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throw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new </a:t>
            </a:r>
            <a:r>
              <a:rPr lang="en-SG" dirty="0" err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ServerUnavailableException</a:t>
            </a:r>
            <a:r>
              <a:rPr lang="en-SG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(“network down”);</a:t>
            </a:r>
            <a:endParaRPr lang="en-SG" dirty="0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}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//get data from server 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780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2248146" y="1509510"/>
            <a:ext cx="72728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public void </a:t>
            </a:r>
            <a:r>
              <a:rPr lang="en-SG" dirty="0" err="1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processData</a:t>
            </a: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() </a:t>
            </a: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{</a:t>
            </a:r>
          </a:p>
          <a:p>
            <a:pPr>
              <a:defRPr/>
            </a:pP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   </a:t>
            </a:r>
            <a:r>
              <a:rPr lang="en-SG" b="1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try</a:t>
            </a: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{</a:t>
            </a:r>
          </a:p>
          <a:p>
            <a:pPr>
              <a:defRPr/>
            </a:pP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       </a:t>
            </a:r>
            <a:r>
              <a:rPr lang="en-SG" dirty="0" err="1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getData</a:t>
            </a: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(input);</a:t>
            </a:r>
            <a:endParaRPr lang="en-SG" dirty="0">
              <a:noFill/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      </a:t>
            </a: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//do other things</a:t>
            </a:r>
          </a:p>
          <a:p>
            <a:pPr>
              <a:defRPr/>
            </a:pP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                 </a:t>
            </a:r>
          </a:p>
          <a:p>
            <a:pPr>
              <a:defRPr/>
            </a:pP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   } </a:t>
            </a:r>
            <a:r>
              <a:rPr lang="en-SG" b="1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catch</a:t>
            </a: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(</a:t>
            </a:r>
            <a:r>
              <a:rPr lang="en-SG" dirty="0" err="1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ServerUnavailableException</a:t>
            </a: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e) {</a:t>
            </a:r>
          </a:p>
          <a:p>
            <a:pPr>
              <a:defRPr/>
            </a:pP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       </a:t>
            </a:r>
            <a:r>
              <a:rPr lang="en-SG" dirty="0" err="1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System.err.println</a:t>
            </a: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(“Problem getting data: "</a:t>
            </a:r>
            <a:endParaRPr lang="en-SG" dirty="0">
              <a:noFill/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                          +  </a:t>
            </a:r>
            <a:r>
              <a:rPr lang="en-SG" dirty="0" err="1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e.getMessage</a:t>
            </a: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());</a:t>
            </a:r>
          </a:p>
          <a:p>
            <a:pPr>
              <a:defRPr/>
            </a:pP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                                </a:t>
            </a:r>
          </a:p>
          <a:p>
            <a:pPr>
              <a:defRPr/>
            </a:pP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    } </a:t>
            </a:r>
          </a:p>
          <a:p>
            <a:pPr>
              <a:defRPr/>
            </a:pPr>
            <a:r>
              <a:rPr lang="en-SG" dirty="0">
                <a:noFill/>
                <a:effectLst>
                  <a:glow rad="127000">
                    <a:prstClr val="black"/>
                  </a:glow>
                </a:effectLst>
                <a:latin typeface="Calibri"/>
              </a:rPr>
              <a:t>}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 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public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Data 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getData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()  </a:t>
            </a:r>
            <a:r>
              <a:rPr lang="en-SG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throws</a:t>
            </a:r>
            <a:r>
              <a:rPr lang="en-SG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 err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ServerUnavailableException</a:t>
            </a:r>
            <a:r>
              <a:rPr lang="en-SG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{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if(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network.isDown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()){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 lvl="2">
              <a:defRPr/>
            </a:pPr>
            <a:r>
              <a:rPr lang="en-SG" b="1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throw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new 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ServerUnavailableException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(“network down”);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}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//get data from server 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909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2248146" y="1509510"/>
            <a:ext cx="72728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public void 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processData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()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{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</a:t>
            </a:r>
            <a:r>
              <a:rPr lang="en-SG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try</a:t>
            </a:r>
            <a:r>
              <a:rPr lang="en-SG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{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    </a:t>
            </a:r>
            <a:r>
              <a:rPr lang="en-SG" dirty="0" err="1">
                <a:solidFill>
                  <a:srgbClr val="FF6699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getData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(input);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  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//do other things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              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</a:t>
            </a:r>
            <a:r>
              <a:rPr lang="en-SG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}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b="1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catch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ServerUnavailableException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e) {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 smtClean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   </a:t>
            </a:r>
            <a:r>
              <a:rPr lang="en-SG" b="1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showToUser</a:t>
            </a:r>
            <a:r>
              <a:rPr lang="en-SG" b="1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(“Problem getting data: "</a:t>
            </a:r>
          </a:p>
          <a:p>
            <a:pPr>
              <a:defRPr/>
            </a:pPr>
            <a:r>
              <a:rPr lang="en-SG" b="1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                       +  </a:t>
            </a:r>
            <a:r>
              <a:rPr lang="en-SG" b="1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e.getMessage</a:t>
            </a:r>
            <a:r>
              <a:rPr lang="en-SG" b="1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());</a:t>
            </a:r>
            <a:endParaRPr lang="en-SG" b="1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                             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} 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}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 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public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Data 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getData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()  </a:t>
            </a:r>
            <a:r>
              <a:rPr lang="en-SG" b="1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throws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ServerUnavailableException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{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if(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network.isDown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()){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 lvl="2">
              <a:defRPr/>
            </a:pPr>
            <a:r>
              <a:rPr lang="en-SG" b="1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throw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new 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ServerUnavailableException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(“network down”);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}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//get data from server 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141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2248146" y="1509510"/>
            <a:ext cx="72728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public void 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processData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()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{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</a:t>
            </a:r>
            <a:r>
              <a:rPr lang="en-SG" b="1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try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{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    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getData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(input);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  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//do other things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              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} </a:t>
            </a:r>
            <a:r>
              <a:rPr lang="en-SG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catch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</a:t>
            </a:r>
            <a:r>
              <a:rPr lang="en-SG" dirty="0" err="1">
                <a:solidFill>
                  <a:srgbClr val="FF6699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ServerUnavailableException</a:t>
            </a:r>
            <a:r>
              <a:rPr lang="en-SG" dirty="0">
                <a:solidFill>
                  <a:srgbClr val="FF00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e) </a:t>
            </a:r>
            <a:r>
              <a:rPr lang="en-SG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{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    </a:t>
            </a:r>
            <a:r>
              <a:rPr lang="en-SG" dirty="0" err="1" smtClean="0">
                <a:solidFill>
                  <a:srgbClr val="00B0F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showToUser</a:t>
            </a:r>
            <a:r>
              <a:rPr lang="en-SG" dirty="0" smtClean="0">
                <a:solidFill>
                  <a:srgbClr val="00B0F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(“</a:t>
            </a:r>
            <a:r>
              <a:rPr lang="en-SG" dirty="0">
                <a:solidFill>
                  <a:srgbClr val="00B0F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Problem getting data: "</a:t>
            </a:r>
            <a:endParaRPr lang="en-SG" dirty="0">
              <a:solidFill>
                <a:srgbClr val="00B0F0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solidFill>
                  <a:srgbClr val="00B0F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                       +  </a:t>
            </a:r>
            <a:r>
              <a:rPr lang="en-SG" dirty="0" err="1">
                <a:solidFill>
                  <a:srgbClr val="00B0F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e.getMessage</a:t>
            </a:r>
            <a:r>
              <a:rPr lang="en-SG" dirty="0">
                <a:solidFill>
                  <a:srgbClr val="00B0F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());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                             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</a:t>
            </a:r>
            <a:r>
              <a:rPr lang="en-SG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} 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}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 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public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Data 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getData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()  </a:t>
            </a:r>
            <a:r>
              <a:rPr lang="en-SG" b="1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throws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 err="1">
                <a:solidFill>
                  <a:srgbClr val="FF6699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ServerUnavailableException</a:t>
            </a:r>
            <a:r>
              <a:rPr lang="en-SG" dirty="0">
                <a:solidFill>
                  <a:srgbClr val="FF00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{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if(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network.isDown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()){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 lvl="2">
              <a:defRPr/>
            </a:pPr>
            <a:r>
              <a:rPr lang="en-SG" b="1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throw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new 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ServerUnavailableException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(“network down”);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}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//get data from server 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1880760" y="1515960"/>
              <a:ext cx="826920" cy="85464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1760" y="1507320"/>
                <a:ext cx="847440" cy="87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1720920" y="2408040"/>
              <a:ext cx="938520" cy="254556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09400" y="2405160"/>
                <a:ext cx="952920" cy="25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/>
              <p14:cNvContentPartPr/>
              <p14:nvPr/>
            </p14:nvContentPartPr>
            <p14:xfrm>
              <a:off x="2105400" y="5015160"/>
              <a:ext cx="370800" cy="29376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94960" y="5005440"/>
                <a:ext cx="39168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/>
              <p14:cNvContentPartPr/>
              <p14:nvPr/>
            </p14:nvContentPartPr>
            <p14:xfrm>
              <a:off x="2440920" y="5339520"/>
              <a:ext cx="698760" cy="32148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31920" y="5337000"/>
                <a:ext cx="71964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Ink 18"/>
              <p14:cNvContentPartPr/>
              <p14:nvPr/>
            </p14:nvContentPartPr>
            <p14:xfrm>
              <a:off x="5814480" y="2982960"/>
              <a:ext cx="3696840" cy="278604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02600" y="2975400"/>
                <a:ext cx="3719520" cy="28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" name="Ink 19"/>
              <p14:cNvContentPartPr/>
              <p14:nvPr/>
            </p14:nvContentPartPr>
            <p14:xfrm>
              <a:off x="5728800" y="3222720"/>
              <a:ext cx="487080" cy="52092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716200" y="3214440"/>
                <a:ext cx="511200" cy="54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1" name="Ink 20"/>
              <p14:cNvContentPartPr/>
              <p14:nvPr/>
            </p14:nvContentPartPr>
            <p14:xfrm>
              <a:off x="2508960" y="3706560"/>
              <a:ext cx="3166560" cy="78372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96720" y="3703680"/>
                <a:ext cx="3187080" cy="79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657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2248146" y="1509510"/>
            <a:ext cx="72728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public void 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processData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()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{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</a:t>
            </a:r>
            <a:r>
              <a:rPr lang="en-SG" b="1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try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{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    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getData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(input);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   </a:t>
            </a:r>
            <a:r>
              <a:rPr lang="en-SG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//do other things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              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} </a:t>
            </a:r>
            <a:r>
              <a:rPr lang="en-SG" b="1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catch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ServerUnavailableException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e) {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 smtClean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   </a:t>
            </a:r>
            <a:r>
              <a:rPr lang="en-SG" b="1" dirty="0" err="1" smtClean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</a:rPr>
              <a:t>showToUser</a:t>
            </a:r>
            <a:r>
              <a:rPr lang="en-SG" dirty="0" smtClean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(“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Problem getting data: "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                       +  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e.getMessage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());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                             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}</a:t>
            </a:r>
            <a:r>
              <a:rPr lang="en-SG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}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 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public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Data 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getData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()  </a:t>
            </a:r>
            <a:r>
              <a:rPr lang="en-SG" b="1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throws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ServerUnavailableException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{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if(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network.isDown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()){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 lvl="2">
              <a:defRPr/>
            </a:pPr>
            <a:r>
              <a:rPr lang="en-SG" b="1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throw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new 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ServerUnavailableException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(“network down”);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}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//get data from server 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1880760" y="1515960"/>
              <a:ext cx="826920" cy="85464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1760" y="1507320"/>
                <a:ext cx="847440" cy="87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1720920" y="2408040"/>
              <a:ext cx="938520" cy="254556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09400" y="2405160"/>
                <a:ext cx="952920" cy="25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/>
              <p14:cNvContentPartPr/>
              <p14:nvPr/>
            </p14:nvContentPartPr>
            <p14:xfrm>
              <a:off x="2105400" y="5015160"/>
              <a:ext cx="370800" cy="29376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94960" y="5005440"/>
                <a:ext cx="39168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/>
              <p14:cNvContentPartPr/>
              <p14:nvPr/>
            </p14:nvContentPartPr>
            <p14:xfrm>
              <a:off x="2440920" y="5339520"/>
              <a:ext cx="698760" cy="32148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31920" y="5337000"/>
                <a:ext cx="71964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Ink 18"/>
              <p14:cNvContentPartPr/>
              <p14:nvPr/>
            </p14:nvContentPartPr>
            <p14:xfrm>
              <a:off x="5814480" y="2982960"/>
              <a:ext cx="3696840" cy="278604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02600" y="2975400"/>
                <a:ext cx="3719520" cy="28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" name="Ink 19"/>
              <p14:cNvContentPartPr/>
              <p14:nvPr/>
            </p14:nvContentPartPr>
            <p14:xfrm>
              <a:off x="5728800" y="3222720"/>
              <a:ext cx="487080" cy="52092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716200" y="3214440"/>
                <a:ext cx="511200" cy="54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1" name="Ink 20"/>
              <p14:cNvContentPartPr/>
              <p14:nvPr/>
            </p14:nvContentPartPr>
            <p14:xfrm>
              <a:off x="2508960" y="3706560"/>
              <a:ext cx="3166560" cy="78372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96720" y="3703680"/>
                <a:ext cx="3187080" cy="79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" name="Ink 2"/>
              <p14:cNvContentPartPr/>
              <p14:nvPr/>
            </p14:nvContentPartPr>
            <p14:xfrm>
              <a:off x="4491480" y="2333520"/>
              <a:ext cx="2046600" cy="630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485720" y="2321280"/>
                <a:ext cx="2061720" cy="65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524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2248146" y="1509510"/>
            <a:ext cx="72728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public void 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processData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() {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</a:t>
            </a:r>
            <a:r>
              <a:rPr lang="en-SG" b="1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try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{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    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getData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(input);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  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//do other things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              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} </a:t>
            </a:r>
            <a:r>
              <a:rPr lang="en-SG" b="1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catch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ServerUnavailableException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e) {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    </a:t>
            </a:r>
            <a:r>
              <a:rPr lang="en-SG" dirty="0" err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showToUser</a:t>
            </a:r>
            <a:r>
              <a:rPr lang="en-SG" dirty="0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(“</a:t>
            </a:r>
            <a:r>
              <a:rPr lang="en-SG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Problem getting data: "</a:t>
            </a:r>
            <a:endParaRPr lang="en-SG" dirty="0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                       +  </a:t>
            </a:r>
            <a:r>
              <a:rPr lang="en-SG" dirty="0" err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e.getMessage</a:t>
            </a:r>
            <a:r>
              <a:rPr lang="en-SG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());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           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} 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}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 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public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Data 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getData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()  </a:t>
            </a:r>
            <a:r>
              <a:rPr lang="en-SG" b="1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throws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ServerUnavailableException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{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</a:t>
            </a:r>
            <a:r>
              <a:rPr lang="en-SG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if(</a:t>
            </a:r>
            <a:r>
              <a:rPr lang="en-SG" dirty="0" err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network.isDown</a:t>
            </a:r>
            <a:r>
              <a:rPr lang="en-SG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())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{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 lvl="2">
              <a:defRPr/>
            </a:pPr>
            <a:r>
              <a:rPr lang="en-SG" b="1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throw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new 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ServerUnavailableException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(“network down”);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}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//get data from server 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}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133601" y="4724400"/>
            <a:ext cx="7620629" cy="0"/>
          </a:xfrm>
          <a:prstGeom prst="line">
            <a:avLst/>
          </a:prstGeom>
          <a:ln w="38100">
            <a:solidFill>
              <a:srgbClr val="FFFF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2248146" y="1509510"/>
            <a:ext cx="72728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public void 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processData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() {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</a:t>
            </a:r>
            <a:r>
              <a:rPr lang="en-SG" b="1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try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{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    </a:t>
            </a:r>
            <a:r>
              <a:rPr lang="en-SG" dirty="0" err="1">
                <a:solidFill>
                  <a:srgbClr val="92D05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getData</a:t>
            </a:r>
            <a:r>
              <a:rPr lang="en-SG" dirty="0">
                <a:solidFill>
                  <a:srgbClr val="92D05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(input);</a:t>
            </a:r>
            <a:endParaRPr lang="en-SG" dirty="0">
              <a:solidFill>
                <a:srgbClr val="92D050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solidFill>
                  <a:srgbClr val="92D05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>
                <a:solidFill>
                  <a:srgbClr val="92D05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   </a:t>
            </a:r>
            <a:r>
              <a:rPr lang="en-SG" dirty="0">
                <a:solidFill>
                  <a:srgbClr val="92D050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//do other things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              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} </a:t>
            </a:r>
            <a:r>
              <a:rPr lang="en-SG" b="1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catch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ServerUnavailableException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e) {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    </a:t>
            </a:r>
            <a:r>
              <a:rPr lang="en-SG" dirty="0" err="1" smtClean="0">
                <a:solidFill>
                  <a:srgbClr val="FF6699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showToUser</a:t>
            </a:r>
            <a:r>
              <a:rPr lang="en-SG" dirty="0" smtClean="0">
                <a:solidFill>
                  <a:srgbClr val="FF6699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(“</a:t>
            </a:r>
            <a:r>
              <a:rPr lang="en-SG" dirty="0">
                <a:solidFill>
                  <a:srgbClr val="FF6699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Problem getting data: "</a:t>
            </a:r>
            <a:endParaRPr lang="en-SG" dirty="0">
              <a:solidFill>
                <a:srgbClr val="FF6699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solidFill>
                  <a:srgbClr val="FF6699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                       +  </a:t>
            </a:r>
            <a:r>
              <a:rPr lang="en-SG" dirty="0" err="1">
                <a:solidFill>
                  <a:srgbClr val="FF6699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e.getMessage</a:t>
            </a:r>
            <a:r>
              <a:rPr lang="en-SG" dirty="0">
                <a:solidFill>
                  <a:srgbClr val="FF6699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());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           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} 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}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 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public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Data 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getData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()  </a:t>
            </a:r>
            <a:r>
              <a:rPr lang="en-SG" b="1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throws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ServerUnavailableException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{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if(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network.isDown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()){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 lvl="2">
              <a:defRPr/>
            </a:pPr>
            <a:r>
              <a:rPr lang="en-SG" b="1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throw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new </a:t>
            </a:r>
            <a:r>
              <a:rPr lang="en-SG" dirty="0" err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ServerUnavailableException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(“network down”);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}</a:t>
            </a: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    </a:t>
            </a: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//get data from server </a:t>
            </a:r>
            <a:endParaRPr lang="en-SG" dirty="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Calibri"/>
            </a:endParaRPr>
          </a:p>
          <a:p>
            <a:pPr>
              <a:defRPr/>
            </a:pPr>
            <a:r>
              <a:rPr lang="en-SG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Calibri"/>
              </a:rPr>
              <a:t>}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133601" y="4724400"/>
            <a:ext cx="7620629" cy="0"/>
          </a:xfrm>
          <a:prstGeom prst="line">
            <a:avLst/>
          </a:prstGeom>
          <a:ln w="3810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768600" y="1947960"/>
              <a:ext cx="1994400" cy="22798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63560" y="1938240"/>
                <a:ext cx="2010600" cy="230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092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green-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green-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854</Words>
  <Application>Microsoft Office PowerPoint</Application>
  <PresentationFormat>Widescreen</PresentationFormat>
  <Paragraphs>231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Bodoni MT Black</vt:lpstr>
      <vt:lpstr>Calibri</vt:lpstr>
      <vt:lpstr>Consolas</vt:lpstr>
      <vt:lpstr>3_green-UP</vt:lpstr>
      <vt:lpstr>2_green-UP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Exception don’ts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Narayan</dc:creator>
  <cp:lastModifiedBy>Akshay Narayan</cp:lastModifiedBy>
  <cp:revision>8</cp:revision>
  <dcterms:created xsi:type="dcterms:W3CDTF">2020-09-03T04:05:14Z</dcterms:created>
  <dcterms:modified xsi:type="dcterms:W3CDTF">2020-09-03T13:00:01Z</dcterms:modified>
</cp:coreProperties>
</file>