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28"/>
  </p:notesMasterIdLst>
  <p:sldIdLst>
    <p:sldId id="318" r:id="rId3"/>
    <p:sldId id="256" r:id="rId4"/>
    <p:sldId id="363" r:id="rId5"/>
    <p:sldId id="317" r:id="rId6"/>
    <p:sldId id="328" r:id="rId7"/>
    <p:sldId id="281" r:id="rId8"/>
    <p:sldId id="319" r:id="rId9"/>
    <p:sldId id="320" r:id="rId10"/>
    <p:sldId id="321" r:id="rId11"/>
    <p:sldId id="322" r:id="rId12"/>
    <p:sldId id="364" r:id="rId13"/>
    <p:sldId id="323" r:id="rId14"/>
    <p:sldId id="324" r:id="rId15"/>
    <p:sldId id="283" r:id="rId16"/>
    <p:sldId id="349" r:id="rId17"/>
    <p:sldId id="332" r:id="rId18"/>
    <p:sldId id="333" r:id="rId19"/>
    <p:sldId id="340" r:id="rId20"/>
    <p:sldId id="334" r:id="rId21"/>
    <p:sldId id="348" r:id="rId22"/>
    <p:sldId id="339" r:id="rId23"/>
    <p:sldId id="335" r:id="rId24"/>
    <p:sldId id="337" r:id="rId25"/>
    <p:sldId id="336" r:id="rId26"/>
    <p:sldId id="33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90581" autoAdjust="0"/>
  </p:normalViewPr>
  <p:slideViewPr>
    <p:cSldViewPr snapToGrid="0">
      <p:cViewPr varScale="1">
        <p:scale>
          <a:sx n="104" d="100"/>
          <a:sy n="10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19T08:30:12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23848 4196 7161 0,'0'0'4041'0,"0"0"-2481"15,0 0-271 1,0 0-89-1,0 0-592-15,0 0-248 0,0 0-128 0,0 0-96 16,0 0-80-16,0 0 40 16,0 0 128-16,0 0 32 0,0 0 184 15,0 0 192-15,0-15 73 32,0-4-217-32,0-16-312 0,17 0-104 15,-17-19-72-15,0 19-136 16,0-15 32-16,0 15 104 0,-17-3-48 15,17 22-72-15,0 16 120 16,-14-19-8-16,14 19-112 31,-17 0-8-31,17 0-120 0,-24 35 63 16,9 3 137-16,-1 12 48 16,-1 5-8-16,17 14-8 0,-14 1 8 15,14 3 8-15,0 13 96 16,0-13-48-16,14 13-32 31,3-13 137-31,-1-3-153 0,-1-20-369 0,-15 4-263 16,24-19-416-16,-24 0-496 15,0-35-97-15,-24 0-967 0,9 0-2369 16</inkml:trace>
  <inkml:trace contextRef="#ctx0" brushRef="#br0" timeOffset="154.63">23675 4587 10458 0,'0'0'2720'0,"0"0"-1111"0,0 0-497 16,0 0-608-16,0 0-424 31,0 0 8-31,103-88-88 16,-33 53-856-16,3 0-897 0,-42 16-3520 0</inkml:trace>
  <inkml:trace contextRef="#ctx0" brushRef="#br0" timeOffset="687.23">24256 4286 11682 0,'0'0'3193'16,"0"0"-1409"-16,0 0-248 31,0 0-911-31,0 0-625 0,0 0-289 16,0 0 153-16,0 54 64 15,0 0 72-15,0-19 64 0,0 0 16 16,0 15-80-16,16-11-32 31,23-5-528-31,-8-18-8 16,2-16-312-16,23 0-584 0,15-16-601 15,-38-3-3736-15</inkml:trace>
  <inkml:trace contextRef="#ctx0" brushRef="#br0" timeOffset="1082.79">24621 4270 10322 0,'0'0'4001'0,"0"0"-2409"0,0 0-216 0,0 0-864 16,0 0-512-16,25-35-72 0,-8 35-32 0,14 0-88 15,-6 0-264-15,6 17 96 32,-31 1-56-32,16-2-136 15,-16 19 152-15,0 0 64 0,0-16 272 16,0 16 56-16,0-16 8 16,0-3 0-16,0 3-104 0,0-19-344 15,0 0 63-15,0 0 193 31,0-19 192-31,0 3 0 0,0-19-56 16,15 16 56-16,-15-16 8 16,0 16 168-16,0 3 241 0,0-3 759 15,0 19-240-15,0-16-112 16,0 16-328-16,0 0-496 31,0 0-264-31,24 16-40 0,-24 3 216 16,17-3-16-16,-17 3-552 15,14-3-512-15,20-16-73 0,5 0-535 16,-8 0-2913-16</inkml:trace>
  <inkml:trace contextRef="#ctx0" brushRef="#br0" timeOffset="1397.58">24853 3988 5857 0,'0'0'5769'0,"0"0"-3809"15,0 0-151-15,0 0-577 16,0 0-1232-16,0 0-192 16,0 0 8-16,0 0 176 0,0 0 8 31,72 35 96-31,-32-1-96 0,-24 1 0 15,15 19-240-15,-14-19-256 16,22 19-216-16,-39-19 168 16,0 0 159-16,0 0 249 0,0 0-16 31,0-16 144-31,-17-19-96 16,-5 0-656-16,22 0-1608 0</inkml:trace>
  <inkml:trace contextRef="#ctx0" brushRef="#br0" timeOffset="1935.47">25490 4092 5097 0,'0'0'5705'16,"0"0"-3865"-16,0 0-632 0,0 0-95 15,0 0-433-15,0 0-384 16,0 0 216 0,16 0-240-16,1 0-192 0,22-15 272 15,9 15 216-15,7-20-240 16,18 1-144-16,-1-16-184 16,-2 20 0-16,-22-20-160 0,8 16-696 15,-23 3-592 1,-10-22-240-1,-7 22-1153-15,-16-3-4689 0</inkml:trace>
  <inkml:trace contextRef="#ctx0" brushRef="#br0" timeOffset="2201.05">25984 3759 6753 0,'0'0'5601'0,"0"0"-3945"15,0 0-431-15,0 0-617 0,0 0-608 16,0 0-264-16,0 0 216 31,0 0 48-31,56 70 208 0,-23-54-64 16,-17 3-144-16,-1-3 0 16,9 22-8-16,-24-22-600 15,0 18-136-15,0-14 79 0,0 15-119 16,-24-20-432-16,9 4-896 31,-1 1-5754-31</inkml:trace>
  <inkml:trace contextRef="#ctx0" brushRef="#br0" timeOffset="2910.31">26567 3493 8665 0,'0'0'3137'0,"0"0"-1409"0,0 0-351 15,0 0-801-15,0 0-576 0,0 0-96 16,0 0 96 0,0 53 48-1,0-37 104-15,0 22-32 16,0-22-112-16,16 3-8 0,23-19 0 0,-22 16-304 15,-3-16-504-15,3 0-153 16,22-16-607-16,-22-3-464 0,14-16 159 31,-6 0 745-31,-9 16 1128 16,-1-15 464-16,-15 17 1473 0,0-2 487 16,0 3-584-16,0 16-271 15,0 0-705-15,0 0-864 0,0 16-280 16,0 20 224-16,0 17 56 31,0 1 200-31,16 32-88 16,-16-13 48-16,0-3-32 0,0 19-32 15,0-19-32-15,17-20 48 16,-17 4-112-16,0-19-8 0,0-16-1000 16,0-19-1297-16,0 0-2240 0</inkml:trace>
  <inkml:trace contextRef="#ctx0" brushRef="#br0" timeOffset="3962.83">24836 4092 6753 0,'0'0'2857'16,"0"0"-881"-16,0 0-408 0,0 0-423 15,0 0 7-15,0 0-584 16,0 0-544-16,0 0-24 16,0 20-200-1,0-5 200-15,-14 4 224 16,14 16-104-16,0 0-88 0,0 1-32 15,0-2 0-15,14 1-1088 16,3-16-1449-16,22-3-6497 0</inkml:trace>
  <inkml:trace contextRef="#ctx0" brushRef="#br0" timeOffset="8634.19">24733 4692 3880 0,'0'0'1529'16,"0"0"-201"-16,0 0 344 15,0 0-559-15,0-19-257 0,0 19-88 16,0 0-184-1,0 0-72-15,0 0 240 16,0 0 56-16,0 0-71 0,0 0 351 16,0 0-136-16,0 0-168 15,0 0-136-15,0 0-184 16,0 0-191-16,0 0-177 0,0 0-96 31,0 0-104-31,0 0-193 0,0 19 281 16,0-19-56-16,0 19 24 15,0-19 48-15,0 0-88 16,17 16 0-16,-17-16-96 0,0 0 88 16,0 0 96-16,0 0-16 31,31-16 32-31,-7 16-32 0,-7-19-32 16,-3 0-264-16,20 3-96 15,5-3 24-15,-23 19 168 16,-1-15-8-16,10 15-48 0,-25-20-24 15,16 20-112-15,-1 0-32 16,-15 0-120 0,0 0-257-16,16 0-183 0,-16 0 216 15,17 0-464-15,-17-16-321 16,0 16 81-16,0 0-3169 16</inkml:trace>
  <inkml:trace contextRef="#ctx0" brushRef="#br0" timeOffset="10021">26653 4216 4640 0,'0'0'4882'0,"0"0"-3186"15,0 0-304-15,0 0-320 0,0 0-359 16,0-20-185-16,0 20 104 0,0 0 32 16,0 0-264-16,0 0-216 0,0 0-184 15,0 0 0 1,17 0-144 0,-17 20 136-16,0-20 8 15,0 19 16-15,17-19-8 0,-17 0 8 0,0 17-8 16,22-17 40-16,-22 0-48 15,0 0 8-15,17 0 56 0,-17 0 32 32,16 0-32-32,-1-17-8 15,10 17-48-15,-9-19 0 16,-1-1-8-16,1 5 0 0,1-4-8 16,22 19-96-16,-22-16-88 0,14 16-256 15,8-19-320-15,-6 19 96 31,6-15-96-31,-22 15-281 16,-1 0 185-16,-1-20 144 0,9 20 48 16,-24 0 192-16,0 0 368 15,0 0-16-15,0-15-224 0,-24 15-41 16,9-20-615-16,-1 1-1752 0</inkml:trace>
  <inkml:trace contextRef="#ctx0" brushRef="#br0" timeOffset="14847.97">25490 5610 13706 0,'0'0'3121'0,"0"0"-1585"16,0 0-415-16,0 0-697 16,0 0-200-16,0 0-224 0,0 0 0 15,0 0 48-15,0-19 80 16,16 3 264-16,-16-3-232 0,0-32-104 31,0 16-8-31,0-19-48 16,-16 19-72-16,16-19 64 15,-15 19 0-15,-1 0 8 0,-9 16 48 0,10 4 152 16,15-5-72-16,-16 20-40 16,16 0-88-16,0 0-168 15,0 20-296 1,0-5 256-16,0 20 208 16,0 3 64-16,16 32-56 15,-16-19-8-15,15 22 16 0,26-3-8 16,-26 0 64-16,18 0-64 15,6 3-8-15,-22-22-184 16,-17 2-168 0,0-18-80-16,0 19 40 0,0-38-257 15,-17 20-391-15,-22-36-104 16,6 17-88-16,2-17 64 0,-9-17-393 31,24 0 289-31,-1-2 1272 0,-5 3 336 16,22-19 552-16,0-2 136 15,22 1-303-15,-5 20-401 16,-1-19-184-16,55-19-136 0,-16 20-905 16,-21-1-1559-16</inkml:trace>
  <inkml:trace contextRef="#ctx0" brushRef="#br0" timeOffset="15224.04">25880 5273 11018 0,'0'0'2768'0,"0"0"-1447"0,0 0-537 16,0 0-784-16,0 0-144 16,0 0 144-16,0 54 80 15,0-54-32-15,0 0 0 0,0 0-40 16,0 0 0-16,0 0 152 16,0 0 144-1,0 0 128-15,0 0-88 16,0 0 152-16,0 0-168 15,0 0-312-15,0 0-16 0,0 0-1240 16,17 20-1456-16,-17 14 391 16,16-18-2728-16</inkml:trace>
  <inkml:trace contextRef="#ctx0" brushRef="#br0" timeOffset="15523.04">26056 5804 6057 0,'0'0'5225'16,"0"0"-3209"0,0 0-503-16,0 0-305 15,0 0-760-15,0 0-368 16,0 0-80-16,0 0 0 0,0 0 0 16,0 18 104-16,0-18 0 15,0 0-56-15,0-18 128 16,17 18-24-1,-17-16-88-15,0 16 24 16,0-20 96-16,0 20 336 0,0 0-96 16,-17 0-240-16,17 0-120 0,-16 0-64 15,16 0-272-15,0 0-1080 32,0 0-976-32,0 0-3354 0</inkml:trace>
  <inkml:trace contextRef="#ctx0" brushRef="#br0" timeOffset="16144.96">26374 5257 7297 0,'0'0'5721'0,"0"0"-3472"15,0 0-625-15,0 0-480 0,0 0-752 16,0-19-280-16,17 19-112 0,14 0-120 16,-15 0-32-16,24 19-56 31,-24-3-176-31,1 22-64 16,6-2 8-16,-23 14 160 0,0-15 56 15,0 19 144-15,0-19 56 0,0 0 24 16,0-16-8-16,0-3 8 15,0-16-8-15,0 0 8 32,0-16 312-32,0-3-32 0,0-16-176 15,0-16-104-15,16-3-144 16,-16 0-160-16,0 3 40 0,0 13 264 16,0 3 296-16,0 20 272 15,0-5 352-15,0 4-23 31,0 16-113-31,0 0-784 0,0 0-104 0,0 36-256 16,0-2 304-16,0 1 48 16,17 0-40-16,-17 19 0 0,31-19-961 15,24-19-823-15,-21 2-1089 16,5-18-8209-16</inkml:trace>
  <inkml:trace contextRef="#ctx0" brushRef="#br0" timeOffset="16443.34">26868 5223 12170 0,'0'0'4281'0,"0"0"-2689"16,0 0-383-16,0 0-729 15,0 0-240-15,0 0-40 0,0 0-32 31,0 0 8-31,104-55 24 16,-15 37-88-16,-3-33-56 0,18 16 8 16,7-19-64-16,-22-1 16 15,-18 21-16-15,-7-1-56 0,-8 19 48 16,-23-22 0-16,-11 22 0 16,-5-3-144-16,-17 3-336 31,0-3-512-31,0 19-953 0,-17 0-1135 15,-5-15-3402-15</inkml:trace>
  <inkml:trace contextRef="#ctx0" brushRef="#br0" timeOffset="16732.27">27522 4747 5033 0,'0'0'7865'16,"0"0"-4976"-16,0 0-841 0,0 0-631 0,0 0-633 15,0 0-784-15,0 0-152 32,0 0-40-32,0 0-16 15,16 15 208-15,17 4 0 0,7-3 136 16,-9 3-136-16,24-3 0 16,-22 4-328-16,7-2-120 0,-24-2-241 15,-1 3 169-15,-15-3 200 31,0 3 136-31,-15-4 184 0,-26 5 152 16,26-4-152-16,-18 22-64 16,-6-38-1432-16,23 16-1601 0,16-16-8025 15</inkml:trace>
  <inkml:trace contextRef="#ctx0" brushRef="#br0" timeOffset="17266.43">28049 4534 8241 0,'0'0'5729'0,"0"0"-3352"0,0 0-1161 15,0 0-1208-15,0 0-8 16,0 19-184-16,0-4 176 0,16 20 8 16,-1-15 64-16,26-5-56 31,-26-15-8-31,18 0-64 0,-11 0 56 15,11 0-32-15,-18-35 40 16,10 19 112-16,-9-18 144 16,-16-5 280-16,0 24 137 0,15-4 87 15,-15 3-32-15,0 16-152 32,0 0-360-32,0 0-216 0,0 16-512 15,0 18 272-15,0 55 240 16,0 19 8-16,0 13 136 15,16 2-88-15,-16-14 16 0,17-39-64 16,-17-17 32-16,0-17-32 16,23 14-16-1,-23-12-48-15,16-22-680 0,-16-16-905 16,0-16-743-16,0-22-10291 16</inkml:trace>
  <inkml:trace contextRef="#ctx0" brushRef="#br0" timeOffset="21273.02">26902 5997 3448 0,'0'0'1441'16,"0"0"-489"-16,0 0-328 15,0 0-256-15,70 108-256 0,-54-92-112 16,-16-16-712-16,0 19-5129 0</inkml:trace>
  <inkml:trace contextRef="#ctx0" brushRef="#br0" timeOffset="21692.609">26902 5997 8665 0,'-34'-88'2793'16,"12"88"-489"-16,22 0-783 0,0 0-697 0,0 0-816 31,0 0-8-31,0 0-424 16,0 18 216-16,0 1 200 0,0-19-16 15,-17 35 24-15,17-19 8 16,0 3 40-16,-16-2-48 16,16 0-104-16,0-17-88 0,0 17 64 31,0-17-224-31,0 0 216 15,0 0 136-15,0 0 216 0,0 0 808 16,0-17-680-16,0-17-200 16,0 15-24-16,0-15-48 0,0 17 128 31,0-2 408-31,0 1-40 16,0 1-80-16,0 17-160 0,0-19-127 15,0 19-201-15,0 0-136 16,0 0-1401-16,16 0 721 15,40 0-328-15,-25 19-857 0,10-19-3768 0</inkml:trace>
  <inkml:trace contextRef="#ctx0" brushRef="#br0" timeOffset="24023.73">28685 4886 8145 0,'0'0'4033'16,"0"0"-2112"-16,0 0-65 15,0 0-664-15,0-16-400 0,0 16-352 32,0 0-240-32,0 0-160 15,0 0-40-15,0 0-200 0,17 0 80 16,0 35 112-16,-3-19-8 15,3 18 16-15,7 2 72 0,-9 2-16 16,18-3-40-16,-10 0-16 16,10 0 0-1,-17-1-304-15,-1-15-640 16,9-3-584-16,-24 4-121 0,17-20-935 16,-17 15-1937-16</inkml:trace>
  <inkml:trace contextRef="#ctx0" brushRef="#br0" timeOffset="24396.309">28774 5238 3512 0,'0'0'5193'15,"0"0"-3432"-15,0 0-825 16,0 0-528-16,0 0-40 16,0 0 8-16,48 35-152 0,-25-16-16 31,-7 0-72-31,1-19-40 16,14 16-16-16,-7 4 16 0,7-20-96 15,-31 0-272-15,17 0-160 16,0 0-120-16,5 0 360 15,-22 0 168-15,17-20 24 0,-17 4 120 16,0-3 424 0,0-16-56-16,0 16-208 15,0 4-112-15,0-5-16 0,0 4-152 16,0-3-552-16,0 19-1352 16,0-18-6602-16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19T08:36:04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11274 7143 3144 0,'0'0'6530'16,"0"0"-4634"-16,0 0-88 15,0 0-759-15,0-15-473 0,0-4-24 16,17 19 216-16,-17-16 176 15,0 16-224-15,0-19 65 0,0 19-137 16,16-16-192 0,-16-3-160-16,15 0-144 15,1-16-64-15,23 18-80 16,-5-17 112-16,5-1-72 0,8 16-40 16,-7-16-8-16,9 16 0 15,-10 3-328-15,-22-3-424 0,-3 19-257 31,-14 0-159-31,25 0-440 16,-25 0-1081-16,-25 19-1304 0,11-3 1433 16</inkml:trace>
  <inkml:trace contextRef="#ctx0" brushRef="#br0" timeOffset="406.19">11338 6899 6065 0,'0'0'2616'0,"0"0"-455"0,0 0-41 0,0 0-895 15,0 0-369-15,0 0-808 16,0 0-48-1,0 0-328-15,-31 0-88 16,31 16 416-16,0 19 200 0,-16 0-112 16,-1 0 64-16,17 3-64 15,-23-3 80-15,23-19-112 0,0 18 0 16,-16-14 32-16,16-20-40 16,0 15-48-16,0-15 80 0,0 0-72 31,0 0 152-31,0 0 16 15,16 0-168-15,7 0 216 0,10 0-80 16,-18 0-144-16,40-15-632 16,1-5-1313-16,-8 20-351 15,8-15-1889-15</inkml:trace>
  <inkml:trace contextRef="#ctx0" brushRef="#br0" timeOffset="966.41">11857 6458 9946 0,'0'0'2120'0,"0"0"-256"0,0 0-511 31,0 0-761-31,0 0-592 16,0 0-296-16,0 0 112 15,0 0 32-15,31 51 152 0,-14-32 240 16,5 16-128-16,-5-17 96 16,-1 18-112-16,-16-36-48 0,0 16 8 31,0-16 40-31,0 0 40 16,0 0 448-16,0 0 424 15,0 0-504-15,0-16-504 0,-16 16-56 16,-23-20 56-16,22 20-48 15,-14 0 48-15,6 20 0 0,-6-4-32 16,15 3 32 0,-24 15-40-16,24 20-8 15,16-19 0-15,0 0 0 16,0-19 48-16,0 19-144 0,16-16-280 16,7 0-456-16,41-19-472 15,-8-19-785-15,0-16-2064 0</inkml:trace>
  <inkml:trace contextRef="#ctx0" brushRef="#br0" timeOffset="1323.47">12192 6617 9378 0,'0'0'2808'16,"0"0"-1688"-16,0 0-375 15,0 0-561-15,0 0-176 16,0 0-8-16,-56 85 0 0,40-66 0 15,16 16 0-15,0-16-104 16,16-3 104-16,-16-16-8 0,15 0-80 31,9 0-121-31,-7 0-199 16,-3-16 48-16,-14-3 232 16,17-16 128-16,-17 16 416 0,0-16 321 15,0 20 247-15,0 15-136 16,0-19-160-16,0 19-344 0,0 0-344 31,0 0-344-31,0 19 56 0,16-4 136 16,7-15-296-16,-6 19-432 15,-1-3-137-15,-1-16-415 0,26 0-528 16,-10-16-697 0,-14-3-415-1</inkml:trace>
  <inkml:trace contextRef="#ctx0" brushRef="#br0" timeOffset="1488.85">12421 6528 6281 0,'0'0'2304'15,"0"0"33"-15,-39-106-569 0,39 69-335 16,-16 20 447-16,1-1-640 0,15 18-368 16,0 0-624-16,0 0-248 15,0 0-504 1,0 35 328-16,0 2 176 16,0-1 64-16,15-1 0 15,1 15 40-15,1-12-104 0,22 14-128 16,-23-18-768-16,-1-15-968 15,26-3-649-15,-26 3-2224 0</inkml:trace>
  <inkml:trace contextRef="#ctx0" brushRef="#br0" timeOffset="1891.95">12421 6617 7665 0,'0'0'4041'31,"0"0"-2569"-31,0 0-223 0,0 0-1241 15,0 0-8-15,0 0-489 16,0 0-495-16,153-54-256 0,-113 54-88 16,-24-20 616-16,-1 20 464 0,9 0 248 15,-24 0 520-15,0 0 424 16,0 0-416-16,0 20-56 16,0-2 336-1,-24-2 24-15,24 20-400 16,0-17-167-16,0-4-121 15,0 20-144-15,0-16-56 0,0-19 48 0,0 19 16 16,0-19 32-16,24 0 32 16,-7-38 56-1,-17 22-56-15,14-3 8 16,-14-15 48-16,0 18 176 16,0 16 248-16,0-20 160 15,0 20-208-15,0 0-408 0,0 0-96 16,17 0-504-16,-1 0 72 0,7 20-112 31,10-20-696-31,23 16-673 16,-25-16-3168-16</inkml:trace>
  <inkml:trace contextRef="#ctx0" brushRef="#br0" timeOffset="2170.92">13457 6509 9578 0,'0'0'2520'16,"0"0"-736"-16,0 0 417 15,0 0-1289-15,0 0-912 16,0 0-104-16,0 0-168 0,-15 54 272 0,15-20 48 15,15 21 8-15,-15-21-40 32,16 20 32-32,9-3-48 15,-10-16-248-15,1 0-1384 0,1-16-681 16,-1-19-1824-16</inkml:trace>
  <inkml:trace contextRef="#ctx0" brushRef="#br0" timeOffset="2429.15">13426 6404 9570 0,'0'0'2552'0,"0"0"-1400"0,0 0-255 16,0 0-865-16,0 0-32 31,0 0-345-31,0 0-231 0,136 0 32 16,-113 35 192-16,-23-1 64 15,0 21-304-15,0-20 592 0,-23-1 480 16,7-14 224-16,-1-4-232 0,1 3-216 16,16-19-48-1,0 0-208 1,0 0-144-16,0-19-1728 0,16-17-2761 16,-16 20 1720-16</inkml:trace>
  <inkml:trace contextRef="#ctx0" brushRef="#br0" timeOffset="2898.52">13618 6473 4504 0,'0'0'1745'0,"0"0"-857"15,0 0 488 1,0 0-656-16,0 0-495 16,0 0-57-16,0 0 32 0,126 20 32 15,-109 15 48-15,-1 0-152 16,-16-17 0-16,15 18-128 0,-15-20-8 16,0 3-264-16,0-4 272 31,0-15 920-31,-15 0 704 0,15 0-271 15,-16 0-497-15,-1-15-352 16,17-20-408-16,0 15-96 0,0-14-80 16,0-1-600-16,17 16-225 15,-1-17-271-15,-1 21 32 32,1-4 360-32,9 2 512 0,-10 17 272 15,-15 0 128-15,16 0-128 16,-16 0 0-16,0 17 136 0,0 2 304 15,0-4-144-15,0 21 96 16,0-17-16-16,0 16-184 16,17-17-40-1,-1-2-56-15,7-16-96 0,-6 20-200 16,-1-20-376-16,-1-20-168 16,9 4 72-16,-9-22 304 0,-15 23 368 15,0-20 432-15,0 0 792 16,-15 16 224-1,-9 2-431-15,9-1-185 16,-1 18-568-16,-24 0-264 0,7 0-528 16,33 18-1561-16,-16-1-1832 15</inkml:trace>
  <inkml:trace contextRef="#ctx0" brushRef="#br0" timeOffset="3241.61">14096 6458 11002 0,'0'0'2800'0,"0"0"-1823"0,0 0-369 16,0 0-608-16,0 0-64 15,0 0 64-15,47 70 8 0,-22-55-8 16,-10 23 56-16,1-2-48 15,-16-20 104-15,17 18-40 16,5-34-64 0,-22 19 0-16,17-19-8 0,-1 0 56 15,-16-19 168-15,15 4-72 16,-15-4 56-16,16-17-152 0,-16 20 112 16,0-22 112-16,0 23-8 15,0-4-248 1,0 3-24-16,0 16-1184 15,0-20-1369-15,25 20-4088 0</inkml:trace>
  <inkml:trace contextRef="#ctx0" brushRef="#br0" timeOffset="3409.259">14447 6493 11026 0,'0'0'2560'16,"0"0"-1703"-16,0 0-681 15,0 0-176-15,0 0-8 0,0 0 8 16,0 50-152-16,15-30-409 31,-15-2-839-31,24-18-1024 0,-24 0-5746 16</inkml:trace>
  <inkml:trace contextRef="#ctx0" brushRef="#br0" timeOffset="3527.33">14447 6264 8513 0,'0'0'3049'0,"0"0"-2257"15,0 0-792-15,0 0-2752 0</inkml:trace>
  <inkml:trace contextRef="#ctx0" brushRef="#br0" timeOffset="3897.54">14447 6264 11258 0,'143'-73'2672'0,"-143"73"-1743"0,0 0-641 31,0 19-280-31,0 16-8 16,0 0 64-16,16 19 8 0,-16-3-8 15,15-14-16-15,1 14-40 16,9-15 64-16,-25-2-64 0,15 4 56 15,1-38-56-15,-16 16 0 32,0-16-8-32,17 0 8 0,-17 0-8 15,0-16 0-15,0 16-160 16,0-18-80-16,-17 18 160 16,17 0 72-16,-16 0 8 0,1 0-8 15,-10 0 0-15,25 18-96 31,0-2 80-31,0 4 24 0,0-4 80 16,25 3-80-16,6-4-640 0,-14-15-865 16,5 0-1215-16</inkml:trace>
  <inkml:trace contextRef="#ctx0" brushRef="#br0" timeOffset="4237.99">14885 6528 10218 0,'0'0'2416'0,"0"0"-927"0,0 0-385 16,0 0-1104-16,0 0-352 0,0 0 128 31,0 0-136-31,56 15-425 16,-56-15 81-16,15 0-128 0,9 0-296 16,-9-15 512-16,-15-4 432 15,0-17 184-15,0 21 208 0,0-4 464 16,0 2 72-16,-15 17 8 31,-9-18 136-31,9 18-272 0,15 0-335 16,-16 0-193-16,-1 18-24 15,-6 18-56-15,7-1 80 16,16 0 24-16,0 0-104 0,0-1 0 16,16 2-8-16,7-17-96 31,10-4-825-31,6-15-151 0,-8 0-432 15,25-15 24-15,-23-20 103 0,23-1-2768 16</inkml:trace>
  <inkml:trace contextRef="#ctx0" brushRef="#br0" timeOffset="4527.87">15171 6458 5369 0,'0'0'3288'15,"0"0"-319"1,0 0-593-16,0 0-567 16,0 0-617-16,0 0-352 0,0 0-472 15,0 0-368-15,0-90-376 16,16 107 160-16,-16-17 136 0,17 37 80 15,5-20 8-15,-5 2-8 16,-1 16 8 0,-1 0-8-16,1-20-96 15,9 23-96-15,-10-22-216 0,-15 4-120 16,16-20 48-16,-16 0 128 16,0 0 352-16,0 0 128 15,0 0 464 1,-16-20-272-16,1-14 144 15,15 14-232-15,0-14-224 0,0-2 72 16,0 21-80-16,15-21-736 16,1-1-992-16,17 20-1105 15,-10-1-2928-15</inkml:trace>
  <inkml:trace contextRef="#ctx0" brushRef="#br0" timeOffset="40232.619">5234 10601 6065 0,'0'0'2048'16,"0"0"-543"-16,0 124-129 16,25-70-480-16,-25 16-224 15,0-16-136-15,14 0-256 0,-14-4 561 16,0 4-409-16,17-19-264 16,-17-16-168-16,0-3-56 0,0 3-448 31,16-19-305-31,-16-19 521 15,0-16-1448-15,0 0-4249 0</inkml:trace>
  <inkml:trace contextRef="#ctx0" brushRef="#br0" timeOffset="40917.85">5234 10496 5049 0,'0'0'4040'0,"0"0"-2967"16,0 0-41-16,0 0-472 15,0 0-328-15,0 0-160 16,0 0-72-16,0 0 48 16,0 0 312-16,25 0 160 0,-11 0 248 15,3 0-167-15,22 0-249 0,-6 0-120 31,39-16 200-31,15-3-128 16,17 0 744-16,55-16-648 16,0 20-264-16,0-20-128 0,-14 15 40 15,-25 5-40 1,6-4-8-16,-54 19-64 0,-8-20-40 0,-8 20-48 31,31-15 96-31,-15 15 48 16,15-19 0-16,2 3 0 15,-2 16 8-15,2-20 0 0,-3 5 8 16,1-4 0-16,25 3-8 0,-23-3 0 16,-2 0 0-16,16 2 0 15,-14-1 8 1,14 18-16-16,9-16 8 16,-9-3-8-16,-16 3-8 15,16-3-112-15,-14 4-24 0,23 15 0 16,-25-20-40-16,2 1-64 0,-3 3-48 15,1-3-104 1,2 3 32-16,-2-3 192 16,2 4 32-16,-19 15 64 15,19-20 0-15,-33 4 88 16,-9 16 0-16,9-19 0 0,-25 19 0 16,8-19 0-16,-22 19 8 15,22 0-8 1,-22 0 56-16,-1-15-40 15,-16 15 136-15,17 0 80 16,-17 0 48-16,0 0-16 0,0 0-128 16,14 0-136-16,-14 0 0 15,0 0-472-15,0 0-1105 0,0 0-3280 16</inkml:trace>
  <inkml:trace contextRef="#ctx0" brushRef="#br0" timeOffset="42465.84">5290 11274 7521 0,'0'0'1913'0,"0"0"-457"31,0 0-536-31,0 0-168 0,0 0 136 0,0 0 33 16,56-38-97-16,-40 38-88 15,-16 0-136-15,0 0-144 0,17-16-40 16,-17 16-96-16,14 0-160 16,11 0-72-1,6 0 16 1,-15-19-96-16,40 19 88 0,-25-16-32 0,25 16-56 15,0-19 48-15,8 19-8 16,-8-16-32-16,16-3-8 0,-16 3 8 16,8-3-8-16,-8 1 40 31,14 1-40-31,2-2 0 16,1 3 0-16,14-3 0 0,-15 4 0 15,15-4 40-15,2 3-40 16,-19-4 0-16,19 1-8 0,-19 4 0 15,-6 15 0-15,-8-20 8 32,16 5 8-32,1-4-8 0,-26 19 0 15,26-16-8-15,-20 16 0 16,20-19 0-16,-26 3 0 0,9-3 0 16,16 19 8-16,1-19 8 15,-26 3-8-15,26-3 0 31,-3 19 0-31,-14-17 0 0,-9-1-8 16,26 18 8-16,-1-16-8 0,-2-3-8 16,3 19 8-16,-1-16 0 0,-24-3 8 15,24 19-8-15,-2-19-16 16,3 3 16 0,-26 16 0-16,9-19 0 15,16 3 0-15,-41 16 0 16,25-19-8-16,0 19-8 15,-9 0-40-15,9-16 0 0,-23 16 8 0,23 0 0 16,0-19 40-16,-25 19 0 31,25 0-40-31,-9-16 48 16,-5 16-8-16,5 0 0 0,-8 0 0 16,17-19 8-16,-25 19-8 15,25 0 0-15,-23-19 0 0,23 19 0 31,-25 0 8-31,25 0-16 16,-23-16 8-16,6 16 0 0,-8-19 0 16,2 19 8-16,6 0 0 15,-22-15 8-15,-3 15 0 16,-14 0 0-16,25-19-8 0,-25 19-344 16,-25-16-1296-16,11 16-1473 31,14-20-4488-31</inkml:trace>
  <inkml:trace contextRef="#ctx0" brushRef="#br0" timeOffset="43051.81">9505 9737 5825 0,'0'0'2232'0,"0"0"-1456"0,0 0-288 16,0 0-15-16,0 0-273 15,16-15-136-15,-16 15 464 16,0 0 272-16,0 0 24 0,0 0 176 0,0 0-240 16,0 0-431-1,0 0-201 1,0 0-72-16,0 0-56 0,0 0 0 16,0 0 0-16,0 15 224 15,0 5 32-15,25-4 120 16,-11 18-48-16,-14 4 32 0,17 13 112 15,-17 3-72 1,17 1-176-16,5 14-88 16,-5-18-120-16,-1 3 64 0,-16 0-80 15,17-19-152-15,-3 19-1088 16,11-19-905-16,-25-19-2143 16</inkml:trace>
  <inkml:trace contextRef="#ctx0" brushRef="#br0" timeOffset="44116.88">5784 10515 6465 0,'0'0'1904'0,"0"0"-39"16,0 0-401-16,0 0-264 15,0 0-80-15,0 0-199 0,16-73 31 16,-16 73-72-16,0 0-232 31,0 0-312-31,0 0-336 0,0 0-8 16,23 19-264-16,-23 0 272 0,17-3 168 15,-1 19 104-15,1 19 32 16,-3 0-152-16,11-19 16 0,-8 16-48 16,-3 3-72-1,3 0-40 1,-1-4-8-16,7-15-624 0,-7-16-872 15,1 1-1281-15,-17-20-2120 0</inkml:trace>
  <inkml:trace contextRef="#ctx0" brushRef="#br0" timeOffset="44657.1">6844 10283 720 0,'0'0'7465'0,"0"0"-5344"16,0 0-265-16,0 0-176 16,0 0-343-1,0 0 23-15,0 0-184 16,0 0-344-16,0-34-383 16,0 34-449-16,0 0-16 0,0 19-232 15,0 16 199-15,0-1 49 0,17 21 16 16,-17-5 41-16,14 4-41 31,11 16-8-31,-8-16 56 16,-3 0-64-16,3-20-193 0,38 2-1135 15,-38-1-1368-15,22-35-3354 0</inkml:trace>
  <inkml:trace contextRef="#ctx0" brushRef="#br0" timeOffset="45087.13">7991 10055 11562 0,'0'0'2665'0,"0"0"-889"0,0 0-256 31,0 0-712-31,0 0-808 16,0 0-96-16,0 0-72 0,0 19 112 16,17 32 48-16,-3-13 8 15,3 32 8-15,8-20 40 0,-11 4-40 32,3 16 8-32,22-16-16 15,-6 0-624-15,-16-19-1168 16,-3-19-1265-16</inkml:trace>
  <inkml:trace contextRef="#ctx0" brushRef="#br0" timeOffset="45566.32">8893 9896 11666 0,'0'0'2609'0,"0"0"-1097"16,0 0-784-16,0 0-720 0,0 0 0 16,0 0 96-1,47 143 40-15,-24-92 32 16,-6 38-72-16,14-19-48 0,10 18-56 16,-10-18-448-16,-15-16-2745 15</inkml:trace>
  <inkml:trace contextRef="#ctx0" brushRef="#br0" timeOffset="53342.13">5217 11785 6345 0,'0'0'2088'0,"0"0"-519"15,0 0-329-15,0 0-392 16,0 0-200-16,0 0-8 16,0 0 89-16,0 0-169 0,0 0-200 31,0 0-160-31,0 0 24 16,0 0-96-16,0 0-80 0,0 0 8 15,0 0-48-15,17 0 0 16,8 0 56-16,6 0 48 15,8 0-48-15,11-18-56 0,20 1 64 32,2-1-24-32,15-18-48 0,2 18 8 15,-19 18 0-15,-14-17 0 0,-23-1 32 16,-16 18-40-16,-3 0 0 16,-14 0-8-16,0 0 8 15,0 0 136-15,0 0 8 16,0 0 112-1,0 0 32-15,0 0 48 0,0 0 56 16,0 0 72-16,0 0 88 0,0-17-207 16,0 17-185-16,0-18-104 15,-14 2-8-15,14-4 72 16,-17 2-40 0,17 1-72-16,-16-1-8 15,16-17 48-15,-17 19-40 0,-6 16 16 16,23-20-16-16,0 5 40 15,-16 15-40-15,16-19 40 16,0 19-32-16,0 0-16 0,0 0 8 31,0 0-8-31,0 0-96 16,0 0 16-16,0 0-8 0,0 0 80 16,0 0-8-16,0 0 8 15,0 0 8-15,0 0 72 16,0 0 32-16,0 0 8 0,0 0-8 31,0-18-96-31,0 18 8 0,0 0-8 16,0 0 8-16,0-17-8 0,0 17 56 15,0 0-64-15,0 0 0 16,0 0-8-16,0 0-64 16,0 0-48-16,0 0-56 15,-17 0-16 1,17 17 120-16,0-17 56 0,0 18 8 15,0 1-8-15,0-4 8 16,0 5 0-16,0-20 0 0,0 16-72 16,0-16 0-16,0 19-16 15,0-19-24 1,0 0 72-16,0 0 48 16,0 0 40-16,0 0 88 15,0 0 48-15,0-19-24 0,0 3-136 16,0-4 32-16,0 5-48 15,0-22 8-15,0 37-8 0,0-17 8 32,0-2 0-32,0 19 0 15,0 0-8-15,0 0-8 0,0 0-64 16,0 0-32-16,0 0-40 16,0 0-337-16,0 0-343 15,33 0-664-15,7 0-897 0,-7 0-2656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19T08:37:16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5434 10283 6729 0,'0'0'2208'0,"0"0"-1351"0,0 0-601 16,0 0-248-16,0 0 120 16,0 0 16-16,0 0 320 15,0 0-224-15,71 39-96 0,-55-24 0 31,1 5-80-31,-3-20-56 0,11 16 56 16,6 3-16-16,-31-4-40 0,17-15 72 16,-1 0-32-16,7 19-24 15,-23-19 72-15,0 0 224 16,0 0 808-16,0-19 193 16,0 4-905-1,0-4-264-15,0-17-96 16,0 2-56-16,0 14-56 0,0-14-184 15,0 18-24-15,16-4-569 0,-16 5-143 16,17-4-872-16,-17 3-1273 16</inkml:trace>
  <inkml:trace contextRef="#ctx0" brushRef="#br0" timeOffset="902.72">6119 10090 9321 0,'0'0'2377'16,"0"0"-865"-16,0 0-407 16,0 0-689-16,0 0-216 15,0 0-56-15,16 0-80 0,7 0-16 0,-7 0-32 16,1 18 56-1,14-1-64-15,8 2 32 16,-22 0-24-16,22 16 16 16,-22-20-24-16,-1 5 0 15,15-20-8-15,-6 16 48 16,-8-16-40-16,-17 0 56 0,14 0 48 16,-14-16 984-16,0-4-576 15,0-14-280 1,0 18-160-16,0-22-80 15,0 3 8-15,0 0-8 16,0 19 0-16,0-3-128 0,0 19-480 16,0-15-528-16,0 15-585 15,17 0-2207-15,-1 0-961 0</inkml:trace>
  <inkml:trace contextRef="#ctx0" brushRef="#br0" timeOffset="1517.659">7282 9826 10058 0,'0'0'2264'0,"0"0"-319"31,0 0-769-31,0 0-672 16,0 0-416-16,0 0-88 15,0 0-16-15,0 0-80 0,56 0 88 16,-39 19-64-16,22-3 72 15,-22 4 0-15,-3 14 0 0,19-18 0 16,-10 3 8 0,10-3-8-16,-19 3 8 15,11 1 104-15,-25-20-64 16,17 0-40-16,-17 15 56 0,0-15 168 16,0 0 864-16,0-15-128 15,0-24-688-15,0 23-87 16,0-19-113-16,0 16-64 15,-17 4-16-15,17-5-56 16,0 4-120-16,0-3-465 16,0 19-879-16,0 0-728 0,0 0-3746 15</inkml:trace>
  <inkml:trace contextRef="#ctx0" brushRef="#br0" timeOffset="46093.86">24996 15983 5817 0,'0'0'1744'31,"0"0"-1224"-31,0 0 32 16,16 0 8-16,-16 0-327 0,0 0 239 15,17 0 200-15,-17 0-192 0,22 0-32 16,-5 0-48-16,-17-16-168 15,17 16-120-15,-1 0 40 32,-1 0 8-32,9 0-112 0,-7-19 80 15,-3 19 16-15,28 0-136 16,-11 0 104-16,-15-16 56 0,23 16-40 16,-8 0 80-16,-14 0 16 15,39-19-8-15,-25 19 33 31,10 0-105-31,7-19 312 0,8 19 80 16,-1 0-288-16,18-16-192 0,-26 16 16 16,24 0-24-16,-38-19-40 0,22 19 48 15,1 0-40-15,-8 0-8 16,-9 0 0 0,-6 0 0-1,23-16 136-15,-25 16-56 0,25 0 8 16,-25-19 120-16,25 19-128 15,-1 0 96-15,-22 0-176 0,23-16 88 16,-25 16-88-16,25 0 8 0,-23 0-8 31,23 0 8-31,-25 0-8 16,8 0 8-16,-6-19-16 0,23 19 8 16,-25 0 0-16,8 0 0 0,-5 0 0 15,21 0-8-15,-24 0 0 31,25 0 0-31,-23 0 0 16,23 0 0-16,-8 0-8 0,-9 0 0 16,17 0 8-16,-9 0 0 15,9 0 0-15,-25 0-8 0,25 0 16 16,-23 0 48-16,6 0-56 16,9 0 0-16,-7 0 0 31,-10 0 0-31,25 0-48 0,-25 0 48 15,10 0 32-15,-10 0-24 16,25 0-8-16,-8 0 0 0,7 0-24 0,-15 0 24 16,9 0 0-16,-9 0 0 15,7 0-32 1,-8 0 32 0,-6 0 40-16,23 0-32 0,-25 0-8 15,25 19 0-15,-23-19 8 0,21 0-8 16,-21 0 0-16,23 0-8 0,-25 16 8 31,25-16 0-31,-23 0 0 16,23 0-8-16,-25 19 8 15,8-19 0-15,17 0 0 0,-23 0 8 16,22 0-16-16,-24 0 0 16,25 16 8-16,-23-16 48 0,7 0-48 15,-9 0 0-15,24 0-8 31,-21 0 8-31,21 0 0 0,-24 0-8 16,25 19 0-16,-23-19-48 16,23 0-40-16,-25 0-8 0,25 0 88 15,-25 0 8-15,25 0-8 16,-23 0 0-16,6 0 16 31,-8 0-64-31,25 0 56 0,-40 0 8 16,40 0 0-16,-39 0 0 15,14 0 0-15,10 0 0 0,-26 0-16 0,18 0 16 16,6 16-8 0,-8-16 8-16,-6 0 0 15,6 0-8 1,-15 0 0-16,24 0 8 0,-24 0-120 16,1 0 40-16,-3 19 0 15,27-19 8-15,-26 0 24 0,1 0-32 16,24 0 24-16,-24 19-40 15,17-19 80 1,-18 0-40-16,26 0 48 16,-26 0-40-16,1 16 40 0,23-16 0 15,-22 0 8-15,0 0 40 16,-3 0-40-16,11 0 0 0,-9 0 8 16,-1 0 0-16,1 19-8 31,1-19 8-31,6 0-8 0,10 0 0 15,-33 0 8-15,14 0-8 16,3 0 8-16,7 0 0 0,-9 0 0 16,1 0-8-16,1 0 8 15,6 0-8-15,-7 0 0 32,1 0 0-32,-1 0-8 0,-1 0-48 15,10 0 56-15,-9 0 0 16,-16 0 0-16,0 0 96 15,0 0-88-15,0 0 112 0,0 0 56 0,0 0-168 16,0 0 184 0,0 0-176-1,0 0-8-15,0 0 0 0,0 0-8 16,0 0 24-16,0 0-16 16,0 0-8-16,0 0-64 15,0 0-376-15,0 0-360 0,0 0-601 16,0-19-4464-16</inkml:trace>
  <inkml:trace contextRef="#ctx0" brushRef="#br0" timeOffset="49276.34">23181 11468 6489 0,'0'0'2592'15,"0"0"-1327"1,0 0 31-16,0 0-112 0,0 0-584 15,0-20 113-15,0 20-41 0,0 0-176 16,0 0 128-16,0 0 72 16,0 0-280-16,0 0-88 15,0 0-8 1,0-15-104-16,0 15-88 16,14-19-80-16,42 1-40 15,-8 1 112-15,24-2-16 0,0 3 8 16,-2-3-64-16,3 3-48 15,-26-3-184-15,-5 3-792 0,-11 16-448 32,-6 0-497-32,-25 0-1007 15,-25 0 431-15,8 16 41 0</inkml:trace>
  <inkml:trace contextRef="#ctx0" brushRef="#br0" timeOffset="49523.7">23284 11519 7825 0,'0'0'2249'16,"0"0"-1065"-1,0 0 104-15,0 0-752 16,0 0-384-16,0 0 56 0,0 0-88 0,143-51 16 15,-88 31-136-15,10-14-192 32,-10 16-1336-32,-24 1-3889 15</inkml:trace>
  <inkml:trace contextRef="#ctx0" brushRef="#br0" timeOffset="120658.87">23443 16725 3752 0,'0'0'1545'0,"0"0"-281"16,0 0-200-16,0 0-432 0,0 0-56 15,0 0-136-15,0 0 201 0,-16-19-177 31,16 19-72-31,0 0 88 16,0 0-144-16,0 0 56 16,0 0-136-16,0 0-136 0,0 0-112 15,0 0 48-15,0 0-56 16,0 0 0-16,0 0-8 0,0 0-64 31,0 0 32-31,0 0 32 16,0 0 16-16,0 0 32 15,0 0 48-15,0 0 64 0,0 0 96 16,0 0-72-16,0 0-64 31,0 0-8-31,0 0 40 0,16 0 112 0,-1 0-48 16,9 0-88-16,-7-19-40 16,-3 19-63-16,20 0 39 15,-12 0-48-15,11 0 0 0,-16 0-8 16,22 0 8-1,-22 0 0 1,14 0 0-16,8 0 48 0,-22 0-56 0,-1 0 0 16,23 0 8-16,-8 0-8 15,-14 0 8-15,22 0 0 16,-6 0 40-16,7 0-40 0,-24 0-8 16,-1 0 8-16,18 0 0 15,-11 0 0 1,-5 0 0-16,-1 0-8 15,1 0 0-15,22 0 0 16,-22 0 0-16,-3 0-8 0,3 0 8 16,22 0-8-16,-22 0 8 31,14 0-8-31,24 0 8 0,-22 0 0 16,7 0 0-16,-24 0 0 15,24 0 0-15,-9 0-8 16,-15 0-8-16,1 0-32 0,5 0-8 15,11 0 48-15,-16 0 0 16,22 0 0-16,-8 0 0 0,25 0 0 16,-23 0 8-1,6 0-16-15,-8 0-32 16,3 0-65-16,5 0-87 16,-23 0 96-16,24 0-24 0,-24 0 24 15,-1 0 96 1,1 0 0-1,23 0-64-15,-22 0 64 0,0 0 8 16,-17 0 0-16,31 0 0 0,-7 0-8 16,7 0 8-16,-14 0-48 15,22 0 48-15,-22 0-48 0,-1 0-32 16,23 0 72-16,-8 0-40 16,-14 0 32-1,22 0 16-15,-6 0-8 16,-18 0-40-16,10 0 40 15,6 0 0-15,-15 0 8 0,23 0 0 16,-22 0-96-16,0 0 16 31,14 0 8-31,-7 0 24 0,-7 0 40 16,-3 0-80-16,28 0 72 16,-11 0 8-16,-15 0-48 15,-1 0 48-15,26 0 0 0,-26 0-8 16,-15 0 16-16,16 0 0 31,1 0 0-31,-17 0 8 0,22 0-8 0,-22 0 0 16,0 0 0-16,0 0 0 15,0 0-72-15,0 0-568 16,0 0-1312-16,0 0-7202 0</inkml:trace>
  <inkml:trace contextRef="#ctx0" brushRef="#br0" timeOffset="129509.77">26709 16761 1176 0,'0'0'1064'15,"0"0"-544"-15,0 0-136 0,0 0-120 16,-39 0-136-16,22 0-128 16,17 0-832-16</inkml:trace>
  <inkml:trace contextRef="#ctx0" brushRef="#br0" timeOffset="129744.959">26709 16761 4216 0</inkml:trace>
  <inkml:trace contextRef="#ctx0" brushRef="#br0" timeOffset="129976.75">26709 16761 4216 0,'-142'-20'1833'0,"142"20"-905"0,0 0 344 0,0 0-464 0,0 0-423 0,0 0-121 16,0 0 72 0,0 0-48-16,0 0-56 15,0 0 96-15,31 0-40 16,-7 0 40-16,7 0-88 0,25-16 64 15,-8 16-128-15,24 0-88 32,1 0-24-32,13 0-56 0,3-19-8 15,15 19-128-15,-9 0-480 16,8 0-136-16,-16 0-168 16,-15 0 39-16,-24 0-39 0,8 0 504 15,-40 0 16-15,1 0-24 31,-17 0-88-31,0 0-792 0</inkml:trace>
  <inkml:trace contextRef="#ctx0" brushRef="#br0" timeOffset="130441.29">26583 16725 5905 0,'0'0'1392'0,"0"0"-144"32,0 0-407-32,0 0-225 15,0 0-120-15,0 0 16 16,0 0-56-16,0 0-88 0,126 0 40 16,-93 16-72-16,38-16 48 15,1 0-152-15,0 0-88 0,15 0-96 31,16 0 0-31,-14 0-48 16,15-16-8-16,-17 16-336 16,-15 0-144-16,0 0-8 0,-16 0 168 0,-41-19 248 15,1 19 0-15,1 0 16 16,-17 0-408 0,0 0-584-1,0 0-3913-15</inkml:trace>
  <inkml:trace contextRef="#ctx0" brushRef="#br0" timeOffset="-213091.62">24239 17043 6793 0,'0'0'1168'16,"0"0"-360"-16,0 0 41 15,0 0-233-15,0 86-168 0,0-51-112 16,0 3 0-16,0-3-136 0,0 16-104 15,-14-16-40-15,14 3 48 16,-25-4-104 0,25 1-224-16,0-18-816 15,0 1-1049-15,-17-18-4608 16</inkml:trace>
  <inkml:trace contextRef="#ctx0" brushRef="#br0" timeOffset="-212721.82">24239 17093 1200 0,'0'0'9578'0,"0"0"-7986"15,0 0-104-15,0 0-935 32,0 0-553-32,0 0-8 0,0 0 0 15,0 0 0-15,-56 55 8 16,42-20 0-16,14-16 0 0,-17-4 0 15,17-15 16-15,0 20-16 16,0-20 56-16,0 0 120 16,0-20 432-1,0 5-128-15,0-4-312 0,0-16-120 16,17 0 8-16,-17 0-56 16,14 16 136-16,-14 3 168 0,17-3 248 15,-17 0-128-15,0 19-184 16,25 0-232-1,-25 0-8-15,14 0-104 16,-14 0-168-16,17 19 32 0,-1 0-600 16,23 16-472-16,-22-20-825 15,-3 21-3888-15</inkml:trace>
  <inkml:trace contextRef="#ctx0" brushRef="#br0" timeOffset="-211707.12">23482 17837 7865 0,'0'0'4913'16,"0"0"-3913"-16,0 0 137 0,0 0-513 15,0 0-624-15,0 35 0 16,0-1 0-16,17 18 368 0,-17 1 88 15,0 2-176 1,14-2-72-16,-14-1-120 16,0-18-16-16,0 20-72 15,17-35-832-15,-17-3-1048 0,0-16-1041 16,-17 0-3528-16</inkml:trace>
  <inkml:trace contextRef="#ctx0" brushRef="#br0" timeOffset="-211520.84">23268 17923 3512 0,'0'0'7970'0,"0"0"-6402"31,0 0 281-31,0 0-665 16,0 0-792-16,31-124-200 0,10 108-192 16,-10-3 0-16,25 3 72 15,-25-3-72-15,24 3-672 0,-21-3-648 16,5 19-1457-16,-23-16-5153 0</inkml:trace>
  <inkml:trace contextRef="#ctx0" brushRef="#br0" timeOffset="-210586.26">23778 18047 6977 0,'0'0'4905'0,"0"0"-3785"16,0 0 329-16,0 0-809 16,0 0-640-16,0 0-120 0,-16 19 120 15,16-4 0-15,0 5 0 31,0-20 8-31,16 18 48 0,-16-18-8 16,0 0 56-16,15 0 120 16,9-18 320-16,-24-17-72 0,17-1-304 15,-17 1-32-15,0-2-128 32,0 2-8-32,0 0 8 15,-17 19 120-15,-7-3-128 0,24 3 0 16,-15 16-16-16,-1 0-136 15,-1 16 0-15,3 19 32 0,14 0 8 16,0 0-40-16,0 2-104 16,0-2-168-1,14 1-464-15,34-1-449 16,7-35-519-16,1 18-1273 0</inkml:trace>
  <inkml:trace contextRef="#ctx0" brushRef="#br0" timeOffset="-209716.04">24008 17942 9249 0,'0'0'2929'15,"0"0"-336"1,0 0-433-16,0 0-872 16,0 0-663-16,0 0-625 0,0 0-8 15,0 0-377-15,0-19 281 16,16 54 56-16,1 2 40 0,22 15-72 31,-23-18 64-31,1 20-152 16,-3-18-256-16,11-2 48 0,-25 1 96 15,0-16-184-15,0 0 32 16,0-19 368-16,0 0 64 0,0 0 496 16,-25-38-344-16,25 3-56 31,-14 1-96-31,14-18-336 16,0 14-232-16,0-13 64 0,14 16 184 15,11-2 144-15,-25 21 120 16,17-3 56-16,-17 2 8 0,0 17 88 15,14 0-96-15,-14 17-200 16,17 2 136 0,-17-3 64-16,25 21 8 15,-11-2 48-15,3 1-40 0,-17-1 72 16,0-17-88-16,16-2 0 16,-16 3 64-16,15-19-48 0,-15 0 56 15,0 0 808-15,0-19 304 16,24 3-776-1,-24-22-408 1,17 4-8-16,-3 17-112 0,-14-18 64 0,17 35 40 16,-1-18-40-16,-16 18 40 15,0 0-312-15,23 0 80 0,-23 18 128 16,17-2 80-16,-17 3 40 31,16 17 0-31,-1-21 8 16,10 5 0-16,-25-2 0 0,16-18 0 15,-16 0 88-15,0 0 168 0,15-18-8 16,-15-2-32-16,0-14-224 16,16 17 88-16,-16-18-80 31,0 17 32-31,17 18-40 0,-17-19-40 16,0 19-8-16,0 0-136 15,22 0-160-15,-22 19 224 0,17-1 112 16,-1 17-80-16,1-18-80 15,22 2-472-15,-22-4 24 32,-3-15-176-32,3 0-321 0,22 0 441 0,-22-15 336 15,-17-4 192-15,0-17 144 16,0 20 16-16,0-21 296 0,16 2 280 16,-16 35 601-1,0-17-313 1,0-1 160-16,0 18-568 0,0 0-472 15,0 0-744-15,0 18-40 0,15-1 408 16,-15 18-337-16,24-16-399 16,-24-1-256-16,17-2-969 0,-17-16-4360 15</inkml:trace>
  <inkml:trace contextRef="#ctx0" brushRef="#br0" timeOffset="-209575.39">24733 17694 5153 0,'0'0'6833'0,"0"0"-5817"31,0 0-520-31,0 0-496 0,0 0-1896 16,0 0 312-16,0 0-3265 0</inkml:trace>
  <inkml:trace contextRef="#ctx0" brushRef="#br0" timeOffset="-209269.13">24870 17872 8953 0,'0'0'2761'16,"0"0"-737"-16,0 0-879 0,0 0-609 15,0 0-536-15,22 34 0 0,-22-17 96 16,17 2-24 0,-17 16 72-1,16-1-144-15,-16-15 64 16,0-2 56-16,15 17-112 0,-15-34 48 15,0 0-56-15,0 0 8 16,25 0 208-16,-25 0 424 0,16-15-192 16,-16-4-352-1,15-17-96-15,1 20-72 16,1-2 0-16,-17 18-280 16,39-19-176-16,-39 19-248 0,17 0-208 15,-1 0-289-15,23 19 121 16,-8-1-176-16,-14-18-313 0,22 16-1231 15</inkml:trace>
  <inkml:trace contextRef="#ctx0" brushRef="#br0" timeOffset="-208748.7">25330 17818 8385 0,'0'0'2793'0,"0"0"-769"15,0 0-391-15,0 0-657 31,0 0-872-31,0 0-104 0,0 0 40 16,0 0-40-16,-103 140-48 16,103-103 0-16,0-21-272 0,17 3-136 15,-17-2 0-15,31-17 56 0,-7 0 55 16,-24-17 193 0,17-2 104-1,-17 3 48-15,0-21 240 0,0 21 137 16,0-3 159-16,0 19 40 0,0 0-176 15,0 0-400-15,0 0-80 16,0 0-448 0,14 19 208-16,-14-3 96 15,17 3-136-15,0-1-401 16,22-18 73-16,-23 0-144 0,-16 0 48 16,15 0 360-16,10-18 280 15,-9-17 64-15,-1-1 80 0,-15-17 200 16,0-17 288-16,0 0 104 31,0-3-184-31,0 21-8 0,-15-17 176 16,15 15 849-16,-16 19-217 15,16 17-104-15,0 1-360 16,-25 17-336-16,25 0-408 0,0 17-424 31,0 18 272-31,0 18 64 16,0 17 88-16,0 0 8 0,25 3-8 15,-9-22-304-15,-1 22-752 16,18-22-720-16,23-16-889 0,-25-16-3448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19T08:41:20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15346 3228 5297 0,'0'0'2016'31,"0"0"-664"-31,0 0-311 16,0 0-313-16,0 0-16 0,0 0-288 15,0 0 0-15,0 0-128 16,0 0-80-16,0 0-136 15,17 0-32-15,-1 0-40 0,40 0 8 32,0 0-16-32,14 0 56 0,50 0-48 15,72-18 56-15,23 18 0 0,15-16 56 16,1-3-112-16,-24 3 8 16,10 16-16-16,-27-19-520 15,-31 19-392-15,-70-19-920 0,-2 19-817 16</inkml:trace>
  <inkml:trace contextRef="#ctx0" brushRef="#br0" timeOffset="432.7">15625 3546 6425 0,'0'0'1528'0,"0"0"-904"31,0 0-360-31,0 0 176 0,0 0 337 16,0 0 103-16,0 0-448 0,-31 0-48 15,31 0-64-15,0 0-72 16,0 0 8-16,0 0 24 16,31 0 392-16,25 0 33 15,0 0-305 1,47-19-8-16,17 4-48 15,79-4-264-15,-7 2 24 0,23-18-104 16,-39-3-480-16,-34 23-921 0,-53-4-951 16,-19 2-1897-16</inkml:trace>
  <inkml:trace contextRef="#ctx0" brushRef="#br0" timeOffset="54975.03">2964 9033 5169 0,'0'0'1536'0,"0"0"-680"16,0 0-176-16,-16 0-64 15,16 0-360-15,0 0 41 0,0 0 135 16,0 0-40-16,0 0 120 16,0 0-40-16,0 0-224 15,0 0-88 1,0 0-8-16,0 0 0 0,0 0-40 15,0 0 40 1,0 0-48-16,0 0-40 0,0 0-8 0,0 0-56 31,0 0-8-31,0 0-80 16,16 0 88-16,-1 0 24 0,26 0 104 16,-10 0-24-16,41 0-24 15,-24-19 16-15,8 2-88 0,0-1 48 16,-25 2-8-16,24 16-48 15,-38-19 72-15,-1 2-64 16,-16 17 56 0,15 0-64-16,-15-17 64 15,0 17-64-15,0 0-208 16,0-20-120-16,0 20-200 0,0 0-680 16,0 0-1065-16,0 0-4288 0</inkml:trace>
  <inkml:trace contextRef="#ctx0" brushRef="#br0" timeOffset="55537.86">3314 8785 5049 0,'0'0'2752'15,"0"0"-1432"-15,0 0-247 0,0 0-65 16,0 0-416-16,0 0-88 0,0 0-120 31,0 0-32-31,0 0 144 16,0 0-96-16,0 0-119 15,0 0 47-15,0 0-120 0,0 0-88 16,0 0-120-16,0 0 0 31,0 0-176-31,0 0-48 0,16 19 224 16,23-19 8-16,-22 0 104 15,14 16-96-15,10-16-8 0,-26 0 40 16,1 19-48-16,24-19 0 16,-40 0 0-16,16 0 0 0,-16 15-8 15,0-15-8-15,0 0-32 16,0 0-56 0,0 0 8-16,0 20 32 15,0-20 16-15,0 16-24 16,-16 4 72-16,-24 14-8 15,9-15-120-15,-25 32-561 16,23 3-1119-16,-6-19-3041 16</inkml:trace>
  <inkml:trace contextRef="#ctx0" brushRef="#br0" timeOffset="133519.349">9968 9757 1488 0,'0'0'1424'31,"0"0"-840"-31,0 0-200 0,0 0 497 16,0 0 111-16,0 0-312 15,0 0 56-15,0 0 136 16,0 0-32-16,0 0-239 0,0 0-73 16,0 0-184-16,0 0-136 15,0 0-128-15,0 0-80 0,0 0 0 32,0 0-64-32,0 0 64 15,16 0 56-15,-16 0 32 16,0 0 64-16,15 0-104 0,1 0 48 15,23 0 56-15,-22 0-64 16,22 0-72-16,-6 0 200 0,-16 0-72 16,39 0-80-1,-25 0-56-15,25 0-8 16,-25 0 16-16,24 0-8 16,1 0 8-16,-23 0-8 0,23 0-8 15,-8 0 16-15,-9 0-8 16,8 0 8-16,9 0-8 15,-23 0-8-15,23 0 48 16,-25 0-40 0,8 0-8-16,-6 0 0 0,7 0 8 15,-9 0 0-15,10 0-8 0,-10 0 8 16,25 0-8-16,-40-20 0 16,40 20 0-1,-25 0 8-15,2 0 16 16,23 0-24-16,-25-15 8 15,8 15-8-15,-5 0 8 0,21 0-8 16,-24-19 0-16,9 19 0 16,-7 0 0-16,22 0 0 0,-24-16 0 31,11 16 0-31,-11 0 0 16,8 0 0-16,-6 0 0 15,-2 0 0-15,8 0 0 0,-22 0 0 16,22 0 0-16,-22 0-8 31,-1 0 0-31,-1 0-8 0,26 0-56 0,-26 0 16 16,1 0 56-16,17 0-16 15,-10 0-32-15,10 0 48 16,-18 0-16-16,26 0-40 0,-27 0 56 16,19 0-8-1,-10 0 8 1,10 0 0-16,-18 0 0 15,26 0 0-15,-10 0 0 0,-14 0 8 16,22 0 56-16,-23 0-56 0,15 0 0 16,-6 0 0-16,-10 0 0 0,1 0-8 31,-16 0-8-31,17 0 8 16,-17 0-8-16,0 0 8 15,16 0 0-15,-16 0 0 0,0 0 8 16,23 0-8-16,-23 0 0 0,0 0 0 15,0 0 0-15,17 0 0 32,-17 16 0-32,16-16-8 15,-16 0-40-15,15 0-32 0,9 0-32 16,-7 0 64-16,-3 19 24 16,19-19-32-16,7 0 40 0,-9 0 8 15,25 15-48-15,-23-15 48 31,22 0 0-31,-24 20-72 16,25-20 72-16,-23 0-56 0,23 16 0 16,-25-16 56-16,25 0-40 0,-17 0 48 15,-6 0 0-15,-18 0 8 0,26 0 0 16,-26 0 0 0,1 0 64-1,-16 0-64-15,0 0 0 16,0 0-8-16,0 0-136 0,0 0-512 0,0 0-865 15,-16 0-2704-15</inkml:trace>
  <inkml:trace contextRef="#ctx0" brushRef="#br0" timeOffset="135600.37">9999 9296 2800 0,'0'0'4425'0,"0"0"-3193"15,0 0-47-15,0 0 63 0,0 0-408 16,0-16-424-16,0 16-56 16,0 0-176-16,0 0-184 15,0 0-112 1,0 0-72-16,0 16 64 16,0 3 112-16,0-3 0 15,0 19 8-15,0 3 0 0,0-3 8 16,0 0 56-16,0 19-56 15,0-19 0-15,0 15 8 0,16-14 48 16,-16 2-56-16,0-3 8 31,0-20-8-31,0 5-8 0,0-20-160 16,0 16-360-16,0-16 80 16,0-16-256-16,0-4-1961 0</inkml:trace>
  <inkml:trace contextRef="#ctx0" brushRef="#br0" timeOffset="136435.25">9984 9245 3752 0,'0'0'2689'16,"0"0"-1577"-16,0 0-464 16,0 0 232-16,0 0-359 0,0 0-25 31,-16-19 64-31,16 19-40 16,0 0-88-16,0 0-144 0,0 0-136 15,16 0-152-15,-16 0-8 16,15 0 8-16,1 0 8 0,23 0 0 31,-5 0 40-31,21 0 24 16,1 0 0-16,8-19 40 15,-8 19 16-15,31 0-120 0,-15-15 120 16,15 15-56-16,-15-20-64 16,15 20 0-16,-14 0 40 0,13-15-48 31,-30 15 0-31,-8 0 0 15,24 0 8-15,-39-19 8 16,6 19 48-16,-22 0-64 0,-3 0 0 16,11 0 0-16,-8 0 8 0,-17 0 0 15,14 0 0-15,-14 0-8 0,17 0-8 16,-1 0 8 0,7 0-88-1,-23 0-32-15,0 0-16 16,17 0-112-16,-17 0-8 0,0 0 96 15,0 0 16-15,0 0 144 0,0 0 8 16,0 0-8 0,0 0 8-16,16 0 16 15,-16 0 96-15,0 0-112 16,15 0 80-16,-15 0-88 16,0 0-16-16,0 0 16 0,0 0 40 15,0 0-32-15,0 0 0 0,0 0-8 31,0 0 0-31,0 0 0 16,0 0 0-16,16 0 56 16,-16 0-48-16,0 19 80 0,0-19-80 15,25 0 0-15,-25 15 0 16,0-15-8-16,0 20 8 0,14 14 0 31,-14-15 40-31,0 16-40 16,17 0 0-16,0 0 72 15,-17 0-72-15,22 19 48 0,-5-19-56 16,-1 19-48-16,-1-19-152 0,1 15-392 16,9 5-336-16,-10-20-369 0,-15-16-951 15</inkml:trace>
  <inkml:trace contextRef="#ctx0" brushRef="#br0" timeOffset="158689.419">8184 14519 488 0,'0'0'5089'15,"0"0"-3729"-15,0 0 32 0,0 0-480 31,0 0-191-31,-17-19 159 16,17 19-104-16,0 0-64 16,0 0-144-16,0 0-88 0,0-16-224 0,0 16-80 15,0 0 8-15,0 0-127 16,0 0-49-16,17 0 0 16,22-19 0-1,-8 19 72-15,25 0-8 16,16 0 16-16,15 0-88 15,16 0 0-15,42 0 16 0,31 0 40 0,-17 0-56 16,-25 0-713-16,-61 0-1167 16,-18 19-2977-16</inkml:trace>
  <inkml:trace contextRef="#ctx0" brushRef="#br0" timeOffset="177943.43">11322 9226 7361 0,'0'0'2041'15,"0"0"-753"-15,0 0-360 16,0 0-96-16,0 0-528 16,0 0-208-16,0 0-8 0,0-54 288 15,16 54 136-15,-16-15-215 16,0-4 87-16,25 2 24 0,-25-1 24 31,0 2-40-31,0-22-88 16,0 38-96-16,14-35 16 15,-14 18-72-15,0 17-32 0,0-18-16 16,17 18-24-16,-17-16-32 0,17 16 8 16,-17 0-40-16,22 0-16 15,-22 0 8 1,17 0-8-16,-1 0-8 16,-1 0 8-16,26 0 0 15,-26 0 8-15,18 0-8 0,6 0 0 16,-6 0 16-16,23 0-16 0,-25 16 48 15,41-16-40-15,-41 0-8 0,25 0 48 32,16 0-48-32,-16 0 8 15,-8 0-8-15,8 0 8 16,-25 0 40-16,24 0-48 0,-22 0 0 16,7-16 0-16,-9 16 16 15,10 0-16 1,-10 0 0-16,8 0 0 15,-6 0 0-15,-18 0 8 16,26 0-8-16,-10 0 8 0,-14 0-8 16,22 0 0-16,-6 0 8 15,-18 0-8-15,26 0 8 0,-27 0-8 32,19 0 48-32,-10 0-48 15,10 16 0-15,-18-16 0 16,26 0 0-16,-26 0 0 0,1 0 8 15,23 0-8-15,-22 0 8 16,-1 0 0-16,15 0-8 0,9 0 0 16,-7 0 8-1,6 0 0-15,-6 0-8 16,-18 0 0-16,40 0 0 16,-38 0 8-16,22 0-8 0,-6 18 0 15,-2-18 8-15,9 0-8 0,-24 0 0 16,17 0 0-1,-10 0 8-15,-7 0-8 16,15 0 48-16,-6 0-48 16,6 0-8-16,-14 0 8 15,-1 0 0-15,-16 0 0 0,23 0 0 16,-23 0 0-16,17 0-8 16,-17 0 8-1,16 0 0-15,-16 0-8 16,0 0 0-16,15 0 8 15,1 0 0-15,9 0 0 0,-11 17 0 16,3-17 0-16,-17 0-48 16,17 0 48-16,-17 19-48 0,22-19 0 31,-22 16-48-31,0-16 88 16,17 19-64-16,-17-19 64 15,0 19-40-15,16-3 48 0,-16 2 0 16,0-1 8-16,0 2-8 15,15 16 16-15,-15-20-16 0,16 4 0 16,9 16 8 0,-25-16-8-16,0-3 0 15,15 19 0-15,-15 0 0 16,16-16 0-16,-16 16 8 0,17-16 8 16,-1-3-16-16,7 19 0 15,-23-15 0-15,17-20 8 16,-17 18 48-1,0-2-48-15,16-16-8 0,-16 0-8 16,0 19 8-16,0-19 0 16,0 16-8-16,0-16 0 0,0 19 8 15,0-19 0-15,0 15 0 16,0-15 0 0,0 20 8-16,-16-4 0 15,16-16-8-15,-17 19 48 16,-22-19-40-16,22 19 64 0,-14-19-72 15,-25 16 0-15,1 3-224 16,-18-19-128-16,-47 15-528 0,17-15-392 31,-25 20-1561-31</inkml:trace>
  <inkml:trace contextRef="#ctx0" brushRef="#br0" timeOffset="191437.2">18662 9192 2632 0,'0'0'1592'0,"0"0"-119"16,0 0-209-16,0 0-120 15,0 0 233-15,56-35 23 0,-56 16 144 32,0 2-64-32,14 17-415 0,-14 0 79 15,0 0-400-15,0 0-496 16,0 0-248-16,0 0-72 15,0 17 56-15,0 17 16 0,0 1 0 16,0 19-768-16,0 0-1424 31,0-19-4362-31</inkml:trace>
  <inkml:trace contextRef="#ctx0" brushRef="#br0" timeOffset="192111.53">20814 9087 11058 0,'0'0'2104'0,"0"0"-599"0,0 0-313 31,0 0-640-31,0 0-552 16,0 0-96-16,0 0 88 16,-17 70-64-16,17-20-784 0,0 4-1665 15,0-19-6625-15</inkml:trace>
  <inkml:trace contextRef="#ctx0" brushRef="#br0" timeOffset="192745.12">23125 9103 11506 0,'0'0'2929'0,"0"0"-1081"16,0 0-600-16,0 0-576 15,0 0-672 1,0 0-72-16,0 0-88 16,-17 18 104-16,17-1 56 0,0 17 0 15,0 20-728-15,0-19-1280 16,0 0-2705-16</inkml:trace>
  <inkml:trace contextRef="#ctx0" brushRef="#br0" timeOffset="193387.17">25085 9226 11210 0,'0'0'3105'31,"0"0"-473"-31,0 0-1032 16,0 0-847-16,0 0-369 0,0 0-384 15,0-34-144-15,0 49 24 16,0 23-320-16,-17 13-953 15,0 3-1055-15,-5-19-3049 0</inkml:trace>
  <inkml:trace contextRef="#ctx0" brushRef="#br0" timeOffset="204386.28">8517 17361 1328 0,'0'0'4417'16,"0"0"-3313"-16,0 0 368 16,0 0-247-16,0 0-377 0,0 0-16 15,-15-20 56-15,15 20 16 32,0 0 8-32,0 0-359 15,0 0-289-15,0 0-8 0,0 0-16 16,0 0-112-16,0 0-48 15,0 0-56-15,0 0-16 16,31 0 40-16,8 0 32 0,34 0 24 16,-1 0-56-1,15 20-32 1,49-20 88-16,7 0-96 0,16 0 40 0,-14 0-48 16,-58 0-344-16,-40 0-376 15,9 0-345-15,-17 0-703 16,-6-20-192-16,-16 20-449 0,-3 0-3736 15</inkml:trace>
  <inkml:trace contextRef="#ctx0" brushRef="#br0" timeOffset="204786.96">8678 17570 3240 0,'0'0'4457'16,"0"0"-3049"0,0 0 193-16,0 0-345 15,0 0-352-15,0 0-328 0,0 0-216 16,0 0 1-16,0 0-9 16,14 0-64-16,42 0-88 15,-23 0-72-15,23 0-32 16,14 0-48-1,19-16 24-15,-19 16-72 0,75-18-408 16,-25 1-745-16,-50 17-1895 0</inkml:trace>
  <inkml:trace contextRef="#ctx0" brushRef="#br0" timeOffset="207022.79">8837 9280 4600 0,'0'0'1705'15,"0"0"-1057"-15,0 0-152 0,0 0 48 16,0 0-32-16,0 0 521 0,0 16 135 15,0-16-8 1,0 0 192-16,0 0-383 16,0 0-265-16,0 0-88 15,0 0 8-15,0 0-112 16,0 0-96-16,0-16-168 0,0 16-120 16,0-19-48-16,0 19 16 15,0-16-24-15,0-3-64 0,0 19 72 31,0-19-80-31,0 4 8 16,14 15 0-16,11-20-8 0,-8 20 0 16,-3-15 0-16,-14-4 0 15,33 19-8-15,-10-17 8 0,-6 17 0 16,-1 0 0-16,-1 0 0 31,1-18-8-31,9 18-48 16,-11 0 48-16,-14 0-8 0,17 0-32 15,-1 0 40-15,24 0-40 16,-24 0 40-16,-16 0-80 0,17 18 40 16,-3-18-64-16,11 0-144 15,-8 0 16 1,-3 0 240-16,-14 0-80 16,17 0 32-16,-17 0-24 0,0 0 64 15,0 0 8-15,0 0 8 16,0-18 0-16,0 18 0 0,0-16 40 0,0 16-40 31,0 0-8-31,0-19 0 16,0 19 0-16,0 0 8 15,0 0 144-15,0 0 16 0,0 0-112 16,0 0 16-16,0 0-72 16,0 0-16-1,0 0-64-15,0 0-48 16,16 19 80-16,7-19 40 15,-23 16 8-15,16 2 0 0,1-18 56 16,-3 17-56-16,28-17-8 16,-28 0 0-16,19 0 8 0,7 0-8 31,-9 0-88-31,10-17-48 16,-10 17-8-16,8-18 24 15,-6 2 48-15,-16 16 32 0,-3-19 40 16,28 19 8-16,-28 0-16 15,-14 0-48-15,17 0 56 0,-1 0-40 16,7 0 48 0,10 0 0-16,-33 0-8 15,39 0 0-15,-22 0-32 16,-3 19 32-16,19-3-104 0,-10 2 8 16,-6-18-24-16,-17 17 0 15,16 2-320-15,-16-4-136 16,0 5-737-1,-16-5-423-15,-1 4-2665 16</inkml:trace>
  <inkml:trace contextRef="#ctx0" brushRef="#br0" timeOffset="-207586.23">8446 18755 3752 0,'0'0'648'16,"0"0"-520"-16,0 0-128 31,0 0-224-31,71-108 96 0,-30 72 128 16,-10 2 0-16,25-1 224 15,-23 16 65-15,6-16 319 0,-8 19-464 16,-14-3-144-16,-1 3-4353 0</inkml:trace>
  <inkml:trace contextRef="#ctx0" brushRef="#br0" timeOffset="-198596.29">11251 18205 6329 0,'0'0'1352'0,"0"0"-520"16,0 0 89-16,71 0-329 16,-16 0 8-16,-21 0-136 0,36 0-104 15,2 0-56-15,17 0 336 16,14 0-224-16,-16 0-280 0,8 0-120 16,-31 0-8-16,9 0-8 31,-17 0-416-31,-40 0-296 15,23 0-248-15,-39 0-689 0,0 0 33 16,0 0-16-16</inkml:trace>
  <inkml:trace contextRef="#ctx0" brushRef="#br0" timeOffset="-198417.58">11656 18205 5025 0,'0'0'1912'15,"0"0"-392"-15,0 0-263 0,0 0-289 16,0 0-440-16,0 0-528 0,0 0-576 15,0 0 320 1,0-15 160-16,56 30 96 16,0-15-8-16,8 0-96 15,64 19-240-15,-24-19-953 16,7 0-407-16</inkml:trace>
  <inkml:trace contextRef="#ctx0" brushRef="#br0" timeOffset="-128177.4">10319 12455 3808 0,'279'35'704'0,"-33"0"-704"0,-62-16-416 15</inkml:trace>
  <inkml:trace contextRef="#ctx0" brushRef="#br0" timeOffset="-99785.42">28016 17588 7889 0,'0'0'2641'0,"0"0"-1073"15,0 0 425 1,0 0-313 0,0 0-544-16,0 0-184 15,0-34-320-15,16 34-135 0,1-35-121 16,-1 16-152-16,-1 0-128 0,41-15-96 15,-23 17 0-15,22-1 0 0,-15 1 0 32,7-2-96-32,-7 4-496 15,-7 15-521-15,-17-20-375 16,-16 20-768-16,0-18-625 0,0 18-3392 16</inkml:trace>
  <inkml:trace contextRef="#ctx0" brushRef="#br0" timeOffset="-99436.16">27960 17341 8625 0,'0'0'2065'15,"0"0"-657"-15,0 0-528 16,0 0-520-16,0 0-296 0,0 0-64 16,0 0-152-16,-15 20-8 0,15-5 160 15,-24 21 0 1,-7 17-48 0,31 1 48-16,-33 15 24 0,10-17 32 15,6 21-56-15,17-22 0 16,0-16-8-16,0 19-8 15,0-35-40-15,40 15 56 0,9-34 40 0,77 0-40 32,-22 0-1216-32,24-18-3873 15</inkml:trace>
  <inkml:trace contextRef="#ctx0" brushRef="#br0" timeOffset="-98012.84">28224 15065 8489 0,'0'0'2737'0,"0"0"-985"16,0 0-71-16,0 0-753 15,0 0-216-15,0 0-224 0,0 0-136 16,15 0-48-16,10 0 40 31,6 0-40-31,2-17-64 0,6 17-88 16,9-17-32-16,-9 17-24 0,17-17-88 15,-7-2-8-15,-9 0-320 16,-9 19-560-16,2-15-712 16,-11-5-753-1,-22 20-1503-15</inkml:trace>
  <inkml:trace contextRef="#ctx0" brushRef="#br0" timeOffset="-97617.151">28351 14855 8465 0,'0'0'2257'16,"0"0"-481"-16,0 0-304 16,0 0-383-16,0 0-377 15,0 0-280-15,0 0-184 0,0 0-152 16,0-18-96-16,0 18-96 16,-23 0-184-16,6 18 96 0,1-2 128 31,1 20 56-31,-1-2 0 15,-9 1 0-15,10 3 8 16,-1-4-8-16,-1-17 0 0,17 2 0 0,0-3 0 16,0 3-56-16,0-2-40 15,0-17 88-15,0 18-64 0,0-18 72 16,17 19-8 0,14-19 8-1,10 0-256-15,7 16-752 16,8 3-753-16,-1-19-2728 0</inkml:trace>
  <inkml:trace contextRef="#ctx0" brushRef="#br0" timeOffset="-86646.5">23602 17799 8057 0,'0'0'1401'0,"0"0"-1033"0,0 0-288 16,0 0-24-16,0 0-56 0,0 0 16 15,0 0 120-15,0 0 504 16,0 0 400-16,0 0-120 16,0 0-104-1,0 0-15-15,0 0-257 16,0 0-168-16,31 0 80 0,11-16-80 15,14-3-120-15,-9 3-104 0,23-3-136 16,3-16-16-16,-1 19-360 16,-24-3-616-1,7 0-633-15,-38 19-55 16,22-35-360-16,-22 18-345 16,-17 17-2040-16</inkml:trace>
  <inkml:trace contextRef="#ctx0" brushRef="#br0" timeOffset="-86383.27">24008 17395 6489 0,'0'0'1552'0,"0"0"-304"0,0 0-263 0,0 0-161 16,0 0-376-16,0 0-360 0,0 0-88 31,0 0-120-31,0 0-32 15,0 17 152-15,16-17 24 16,1 35 72-16,22-17 32 0,-23 17 0 0,40 1-64 16,-39-2-48-16,14 20-8 15,-6-19-8 1,-11 19-296 0,-14-3-104-16,-39 22-48 0,8-4-632 15,-11-17-1673-15</inkml:trace>
  <inkml:trace contextRef="#ctx0" brushRef="#br0" timeOffset="-49333.74">5680 4196 7721 0,'0'0'2041'0,"0"0"-905"0,0 0-336 15,0 0-440-15,0 20-208 32,0-20-48-32,0 0-48 0,0 0 144 15,0 0 112-15,0 0 152 16,0 0-16-16,17 19-143 15,-17-19-121-15,0 0 16 0,0 0-24 16,0 0-72-16,0 0 0 0,0 0-56 16,0 17 32-16,0-17 8 15,0 0-32 1,0 0 48 0,0 0 128-1,0 0 136-15,0 0 216 16,0 0 336-16,0 0 72 0,0-17-55 15,0-2 95-15,0-1-528 0,0-14-352 16,0-16-56-16,14-24-96 0,-14 4-8 16,17 1-64-1,8-1-56-15,-11-19-112 0,3 19 112 16,-1 16 24-16,7 0 96 0,-6 4 8 31,-1 31 0-31,-16-17 48 16,17 36 32-16,-17-16 32 0,0 16-8 15,0 0-104-15,0 0-80 16,0 0-104-16,14 0-120 0,-14 0 16 16,0 16 192-16,25 20 88 31,-8-2 0-31,-3 20 8 0,3-19 0 16,22 19 48-16,-23-3-40 15,1 3-8-15,22 0-96 16,-22-3-456-16,-3-13-297 0,3-3-271 15,-1 0-816-15,7 0-937 16,-23-20-2400 0</inkml:trace>
  <inkml:trace contextRef="#ctx0" brushRef="#br0" timeOffset="-49155.3">5800 4077 10842 0,'0'0'3152'0,"0"0"-1039"16,0 0-561-16,0 0-1000 16,0 0-552-16,87-109-120 15,2 59-1048-15,6 12-1056 0,-31 22-1969 16</inkml:trace>
  <inkml:trace contextRef="#ctx0" brushRef="#br0" timeOffset="-46799.26">6788 4196 5153 0,'0'0'1608'0,"0"0"-960"15,0 0 32-15,0 0-8 16,0 0-152-16,0 0-23 16,0 20 279-1,0-20 424-15,0 0 80 0,0 0 281 16,0 0 175-16,0 0-264 16,0-20-95-16,0 5-513 15,0-20-600-15,23-19-144 16,-6-15-120-16,-17-20 104 15,16 0-96-15,-16 3-8 16,0-3 40-16,0 0-40 0,17 1 0 16,-17 18 8-16,14-1 0 15,-14 18 0-15,0 18 0 16,0-1 88 0,25 18-32-16,-25 2-64 15,0 16-8-15,0 0-120 0,17 0-264 16,-3 16-96-16,3 2 296 15,22 36-8-15,-6-2-72 16,6 2-185-16,-8 15-223 0,25-14-200 31,8 33-552-31,-8-18-545 16,-17-19-1215-16</inkml:trace>
  <inkml:trace contextRef="#ctx0" brushRef="#br0" timeOffset="-45159.08">7816 3845 5329 0,'0'0'3152'16,"0"0"-1367"-16,0 0-673 16,0 0-272-16,0 0-344 15,0 0-40-15,0 0 288 0,0 0-143 16,0 0-73-16,0 0 8 0,0 0-136 15,0 0-136 1,0 0-16-16,0 0 16 16,0 0-64-16,0 0 48 15,0 0 136-15,0 0 104 16,0 0 257-16,0-16 23 0,0-19-416 16,16 0-272-16,-16-3 0 15,0-32-80 1,17 0-8-16,-17 1 0 15,0-2-152-15,0-1 88 16,0 2 32-16,0 16 40 0,0 3 48 16,0-3-48-16,14 19 8 15,-14 0 48-15,0 16-48 0,0 19-8 32,0-16 0-32,0 16-104 15,25 0-160-15,-8 16-224 16,-3 3 216-16,3-3 143 0,22 38 33 15,-6-19-8-15,23 18-56 16,-25 1-144-16,25-2-224 0,-23-17-256 16,6 19-328-1,-8-1-80-15,-14-2-513 16,-1-16-559-16,7 3-2817 16</inkml:trace>
  <inkml:trace contextRef="#ctx0" brushRef="#br0" timeOffset="-44429.51">7919 3651 4336 0,'0'0'3305'0,"0"0"-1328"15,0 0-353-15,0 0-544 16,0 0-112 0,0 0 201-16,0 0-201 15,0 0-136-15,-14-51-104 16,14 32-280-16,14 0-280 0,3 3-160 15,22-3 32-15,-6 4-40 16,23-21-16-16,-25 36-80 0,25-19 32 31,-9 19-80-31,-5 0-296 16,-11 0-112-16,8 0-56 16,-23 19 24-16,1 17 72 0,-17-2 16 15,-17 20 287-15,-38-3 185 16,7-16 24-16,-24 19 137 0,-1 0-73 31,-14-19 48-31,15-19-24 16,41-16-24-16,6 0-64 0,11-16-1129 15,14-19-9441-15</inkml:trace>
  <inkml:trace contextRef="#ctx0" brushRef="#br0" timeOffset="-43379.08">7832 3282 5089 0,'0'0'1456'16,"0"0"-224"-16,0 0 0 0,0 0-7 15,0 0-241-15,0 0-176 16,-16-37-8-16,16 37 48 0,0 0-167 0,-17 0-25 15,17-17-80 1,0 17-48 0,0-18-160-16,0 18-16 15,0-16-112-15,0-3-168 0,17 19-72 16,-1-16-48-16,15-3-56 0,11 19-8 16,-11 0 8-16,24 0-80 15,-24 0-80-15,25 0-120 31,-23 35-24-31,7-16 32 0,-24 32-72 16,-16-14-168-16,0-2 207 16,0 17 257-16,-33-18 144 0,-6 4 8 15,8-3 72-15,-25-18 16 16,39 2-40-16,1-19 24 31,16 0-72-31,0 0-512 0,0 0-3424 0</inkml:trace>
  <inkml:trace contextRef="#ctx0" brushRef="#br0" timeOffset="-42878.12">8692 3546 6969 0,'0'0'2985'0,"0"0"-1377"31,0 0-264-31,0 0-143 0,0 0-409 15,0 0 88-15,0 0 320 16,0 0 72-16,0-19-111 0,0 4-289 16,0-4-544-16,25-33-192 15,-8 14-64-15,-3-31-24 32,3 17 0-32,-1-20-48 0,-16 21 16 15,23-3-8-15,-7 0-8 16,-16 19 0-16,17 0 56 0,-17 16-56 15,14 3 0-15,-14-3-128 16,25 19-88-16,-25 0-272 16,31 35 256-1,-14 3 144-15,22-3 32 0,-6 16-32 16,-2 3-120-16,8 0-88 16,17-3-393-16,-23 3-215 0,40-1-728 15,-42-2-489-15,8-31-1791 16</inkml:trace>
  <inkml:trace contextRef="#ctx0" brushRef="#br0" timeOffset="-42500.41">9769 2803 11082 0,'0'0'1816'0,"0"0"-736"0,0 0-375 15,0 0-481-15,0 0-224 16,-120 38 0 0,104-3 0-16,-1 16 8 0,17 3 80 15,0 0-72-15,0-3 56 16,17 3-64-16,16-19 0 16,23 0-8-16,14 0-224 0,19-35-865 15,-19 19-1527-15</inkml:trace>
  <inkml:trace contextRef="#ctx0" brushRef="#br0" timeOffset="-42093.74">10422 3299 9538 0,'0'0'2664'0,"0"0"-143"0,0 0-33 16,0 0-1072-16,0 0-927 16,0 0-241-16,23-140-40 15,-23 86-8-15,17-16-104 0,-1-3-48 16,-16 21-48-16,15-17 8 31,1 15 40-31,9 0 16 0,-25 19 144 0,15 19 40 16,-15-3 48-16,16 1-32 15,-16 18-264 1,0 0-232-16,17 0-232 0,-1 37 240 0,7-21 152 16,10 38-48-1,6-19-120 1,-8 19-32-16,25-19-513 0,-23 16-535 15,37 3-480-15,-14-19-785 0,-23-16-3104 16</inkml:trace>
  <inkml:trace contextRef="#ctx0" brushRef="#br0" timeOffset="-41847.67">11204 2682 10418 0,'0'0'3152'32,"0"0"-1495"-32,0 0 199 0,0 0-1144 15,0 0-712-15,0 0-400 16,0 0 216-16,14 35 96 16,-14 0 88-16,17 0-8 0,-1 0 8 15,-16 0-336-15,23 1-648 31,-23-19-392-31,17 19-33 0,-17-20-567 16,0-16-1313-16</inkml:trace>
  <inkml:trace contextRef="#ctx0" brushRef="#br0" timeOffset="-41359.53">11131 2559 7825 0,'0'0'2025'0,"0"0"-513"0,0 0-400 16,0 0-392-16,0 0 56 15,-16 0-7-15,16 0-89 16,0 0 16-16,0 0-8 0,0 0-144 31,0 0 72-31,0 0 32 0,0 0-55 16,0 0-9-16,0 0 80 15,0-20-208-15,0 5-304 16,16 15-144-16,15-19 0 0,11 0-8 16,-28 3-48-16,42-3-80 31,-8 19 24-31,7 0-104 0,18 19-112 15,-1-3-168-15,-8 37-128 16,-8-17-1-16,-17 17 49 0,-8 1 128 16,-14-3 80-16,-17 3 88 0,0 0 128 15,-17-19 144 1,3-18 8 0,-28 17 96-16,28-15-56 0,-3-3-48 15,17-16 0-15,0 19-680 16,0-19-552-16,31 0-289 0,11 0-895 15,-11 0-4026-15</inkml:trace>
  <inkml:trace contextRef="#ctx0" brushRef="#br0" timeOffset="-30834.54">5186 2927 3936 0,'0'0'6298'16,"0"0"-4586"-16,0-17-136 0,0 17-383 15,0 0-401-15,0 0-40 16,0 0 32-16,0 0-40 0,0 0-136 31,0 0-159-31,0 0-249 0,0 0-200 16,0 0-168-16,31 0 168 15,11 0 16-15,-11 17-8 0,25-17-8 16,-23 19-249-16,22-3-511 16,-24 3 144-16,9 0-88 15,-24-3-8 1,15 3-8-16,-6-3-48 15,-8 3-17-15,-3-3-143 0,-14 3-248 16,17-3-600-16,-17-16-2993 0</inkml:trace>
  <inkml:trace contextRef="#ctx0" brushRef="#br0" timeOffset="-30449.421">5449 3175 6129 0,'0'0'4929'16,"0"0"-3329"-16,0 0-95 15,0 0-673-15,0 0-600 16,0 0-232-16,0 0 0 0,0 0-8 16,0 0-56-16,0 19 64 15,16-19 8-15,1 16 80 0,6 2-88 31,-7-1-8-31,1 2 8 16,-3-1 0-16,28-1 8 0,-28 1 80 16,-14-18-88-16,17 0 0 15,-17 17 0-15,16-17 64 0,-16 0 976 16,0-17 496-16,23-18-687 16,-23-2-513-1,0-14-160-15,16 16-104 16,-16-19-16-16,0 0-40 15,0 19 40-15,0 0-56 0,17 16-8 16,-17 3-120-16,0-3-1593 0,0 19-5760 16</inkml:trace>
  <inkml:trace contextRef="#ctx0" brushRef="#br0" timeOffset="-20451.63">6317 4603 1400 0,'0'0'4097'16,"0"0"-2841"-16,0 0-8 0,0 0-136 16,0 0-175-16,17-16-137 15,-17-3-40 1,0 19-168-16,0 0-200 15,0 0-224-15,0 0-104 16,0 0-64-16,0 0-96 0,0 0-32 16,0 0 16-16,0 0 8 15,0 19 24-15,0-3 80 0,16 4 0 16,-16-5-88-16,0 4 88 31,17-3 8-31,-3 22 8 16,11-22-8-16,-8 4 48 0,-3 14-56 15,-14-18 64-15,0 3-64 16,0-3-376-16,0 4-1352 0,0-2-2185 0</inkml:trace>
  <inkml:trace contextRef="#ctx0" brushRef="#br0" timeOffset="-20244.75">6015 4673 7641 0,'0'0'2377'15,"0"0"-1049"-15,0 0-664 0,0 0-408 16,0 0-160-16,143-86-40 16,-96 67-56-1,9-15-312-15,-23-1-688 16,-10 16-1481-16</inkml:trace>
  <inkml:trace contextRef="#ctx0" brushRef="#br0" timeOffset="-18654.66">7355 2346 4416 0,'0'0'2657'0,"0"0"-945"0,0 0-511 32,0 0 15-32,0 0-296 15,0 0-232-15,0 0 32 0,0 0-191 16,0 0-305-16,0 0-136 16,14 0 24-16,28 19 0 0,-28-19-56 15,19 35 32-15,6-19-88 31,-8 19 0-31,-6 0-8 0,6 3 8 16,-14-3 0-16,22-19-8 16,-22 19 8-16,-1 0-8 0,1-17-48 15,-3 17-456-15,-14-16-273 16,0-19-551-16,0 16-776 16,0-16-1121-16</inkml:trace>
  <inkml:trace contextRef="#ctx0" brushRef="#br0" timeOffset="-18242.4">7514 2663 8257 0,'0'0'1657'0,"0"0"-833"0,0 0-336 16,0 0-128-16,0 0-24 15,0 0-176 1,0 0-32-16,87 35 128 16,-48-16 16-16,-22-3-96 0,-1-16 16 15,1 19-24-15,-3-19-24 16,11 17-144-16,-25-17 0 0,0 0 96 16,17 0-88-16,-17 0 424 31,0 0 529-31,14 0 575 0,-14-17-584 15,0-2-584-15,17-16-136 16,-17 19-40-16,22-21-144 16,-22 2 8-16,0 19 56 0,17-3 16 15,-17 3 48-15,0-4-39 32,0 5-81-32,0 15-56 0,0 0-32 15,0 0-545-15,16 0-1519 16,-16 0-2817-16,0 0-464 0</inkml:trace>
  <inkml:trace contextRef="#ctx0" brushRef="#br0" timeOffset="-17320.71">8198 4480 8705 0,'0'0'2225'0,"0"0"-1441"0,0 0-784 16,0 0-24-16,0 0-80 15,0 0 104-15,42 54 8 16,-28-35 0-16,3 15 96 0,-1 2 40 16,7-21 72-1,-7 4 16 1,15 16-136-16,-6-16-40 0,-8-3-48 0,-3 19 56 15,-14-16-64 1,0-3 0-16,17-16-336 0,-17 19-408 16,0-19-736-16,0 0-1785 0</inkml:trace>
  <inkml:trace contextRef="#ctx0" brushRef="#br0" timeOffset="-17113.481">8271 4356 7329 0,'0'0'2129'0,"0"0"-569"16,0 0-696-16,0 0-504 16,0 0-272-16,0 0-80 0,0 0-8 15,128-86-784-15,-114 86-712 31,-14 0-1177-31</inkml:trace>
  <inkml:trace contextRef="#ctx0" brushRef="#br0" timeOffset="-16926.88">8382 4623 6705 0,'0'0'4385'15,"0"0"-2721"-15,0 0-920 0,0 0-400 16,0 0-344-16,135-89-104 0,-80 54-1752 31,-22 16-3801-31</inkml:trace>
  <inkml:trace contextRef="#ctx0" brushRef="#br0" timeOffset="-7112.18">9172 2628 3224 0,'0'0'672'0,"14"54"-504"16,-14-19 8-16,25 51 136 16,-8 21-135-16,-3 53-49 0,42 15-24 31,16-17-32-31,-24-34-72 0,24-70-993 15</inkml:trace>
  <inkml:trace contextRef="#ctx0" brushRef="#br0" timeOffset="-582.54">8039 1730 5417 0,'0'0'1472'15,"0"0"-944"-15,0 0-320 0,0 0-152 0,0 0-56 32,0 0 0-32,0 0-80 15,0 16 80-15,0 3 248 0,0-3-64 16,0 3 88-16,0 16 24 16,25 0 0-16,-11 19-16 15,-14-3-128-15,17 22-47 0,-1 12-41 31,24 39 56-31,7 35-48 16,26 19 32-16,-1 15-40 0,-2-18 56 16,34 22-8-16,-16-22-8 15,41 18 128-15,-43 1-128 0,18-16 24 16,-32 0-32-16,-2-59-24 31,-37-29-56-31,7-20-8 0,-24-16 48 16,1-19-40-16,22 19-16 15,-8-19 0-15,-14-16-64 0,22-19-328 16,-6-39-953-16,-33 5-7664 0</inkml:trace>
  <inkml:trace contextRef="#ctx0" brushRef="#br0" timeOffset="181.09">8151 1870 4080 0,'0'0'4009'0,"0"0"-3137"0,0 0-63 16,0 0-17-1,0 0-224-15,0 0-248 16,0-19-64-16,0 19-184 0,0 0-72 16,16 0-8-16,1 19 8 15,-3 0 0-15,28 16 8 16,-28 0-8-16,19 15 24 0,6-11 24 31,-8 30-48-31,25 1 8 0,-23 0 104 16,23 38-32-16,14 13 8 15,36 21 24-15,-3 17 32 16,-8 0-40-16,9 0 56 0,-18-19 64 16,3-16-96-16,-16 0-40 31,-3-1-16-31,-23-34-16 0,-5 0-48 16,-11-38 0-16,-15 3 0 15,24 0 8-15,-24-4 32 16,15 4-32-16,-6 1-16 0,-11-40-112 15,3 4-280-15,0-19-216 32,5-19-320-32,-22-16-3569 0</inkml:trace>
  <inkml:trace contextRef="#ctx0" brushRef="#br0" timeOffset="5796.769">11028 17129 6633 0,'0'0'2616'31,"0"0"-1303"-31,0 0-177 0,0 0-184 16,0 0-336-16,0-16-144 15,0 16-151-15,15 0-209 0,1-20-32 16,1 20-72-16,38-15 120 16,1 15-56-16,-8-19-56 31,24 3 48-31,-16-3-16 0,-8 0-48 15,-9 19-80-15,-23 0-833 16,-1 0-415-16,-15 0-752 0,-15 0-313 16,-1 0-1680-16</inkml:trace>
  <inkml:trace contextRef="#ctx0" brushRef="#br0" timeOffset="6159.25">11187 16935 6313 0,'0'0'1912'0,"0"0"-1056"16,0 0 185-16,0 0-265 16,0 0-496-16,0 0-200 15,0 0-80-15,-25-16-96 0,25 32-80 16,-14-16 120-16,-3 35 40 0,17-15 16 31,-39 14 72-31,23 20 16 16,-1-39-80-16,1 21 0 15,1-1 0-15,15-16 32 0,0 0-40 16,0-19-64-16,0 0 64 31,0 0 8-31,0 0 112 0,15 0 8 16,1 0 32-16,1 0-64 15,22 0-96-15,-23-19 0 16,57 19-600-16,-26 0-736 0,9-19-1113 0</inkml:trace>
  <inkml:trace contextRef="#ctx0" brushRef="#br0" timeOffset="11779.54">29849 4991 8889 0,'0'0'2873'0,"0"0"-905"16,0 0-407-16,0-36-193 16,0 36-176-16,0 0-344 0,17 0-215 15,-17 0-233-15,0 0-216 32,0 0-184-32,0 0 0 15,0 0-184-15,0 0-96 0,0 20 136 16,0-4 96-16,0 3 40 0,0 16 8 15,16-16 8-15,-16 16-8 16,15-20 0-16,-15 5-56 31,25-4 0-31,-9 2-64 0,-16-18 56 16,15 19-24-16,1-19 88 16,40-19 168-16,-25 1-72 0,41-33-24 15,1 16-72-15,30-38-625 16,40 3-1351-16,16 1-689 31,-39-2-1287-31,-25 37-6010 0</inkml:trace>
  <inkml:trace contextRef="#ctx0" brushRef="#br0" timeOffset="31123.44">14143 17395 1216 0,'0'0'1568'16,"0"0"-1144"-16,0 0-424 0,143-19-216 15</inkml:trace>
  <inkml:trace contextRef="#ctx0" brushRef="#br0" timeOffset="31582.18">13881 17481 6617 0,'0'0'1984'16,"0"0"-143"-16,0 0-465 0,0 0-408 31,0 0-128-31,0 0-255 0,0 0-425 16,72-34-96-16,-33 34-16 15,9-17-48-15,8-1-16 16,-25 1-392-16,25 17-209 0,-1-19-375 16,-22 19-440-16,23 0-721 31,-41 0-2968-31</inkml:trace>
  <inkml:trace contextRef="#ctx0" brushRef="#br0" timeOffset="32038.58">13864 17288 6585 0,'0'0'2320'0,"0"0"-567"0,0 0-569 16,0 0-560-1,0 0-440-15,0 0-184 16,0 0-80-16,-56 0 8 15,40 18 72-15,1-1 8 0,-1 1-8 16,-23 2 0-16,22 14-8 31,0-17 8-31,17 18 0 0,-14-17 0 16,14-2-72-16,0 3 8 16,0 0 56-16,14-19 8 15,3 17 208-15,22 1 64 0,-6-2-216 16,-2-16-56-16,42 18-432 31,-17-1-1520-31,14 2-5858 0</inkml:trace>
  <inkml:trace contextRef="#ctx0" brushRef="#br0" timeOffset="58643.89">21945 3775 6489 0,'0'0'3017'16,"0"0"-1249"-16,0 0-600 0,0-16-48 16,0 16-231-16,0 0-89 0,0 0-64 15,0 0-104-15,0 0-184 16,0 0-240-16,0 0-208 16,0 0-8-16,0 0-120 0,0 16 32 31,16 3 88-31,-1 16 8 15,9 0-16-15,-7-19 16 0,-3 38 0 16,19-20 16-16,-10 1-8 16,10 0-8-16,7-16 16 0,-7 1-8 15,-2-20 80-15,24 0-8 32,1-20 40-32,31-34-16 0,49-31-8 15,63-23-88-15,8-16-8 16,41 0-352-16,22 3-1344 15,-94 49-1073-15,-41 20-2472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19T08:50:25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14168 5311 6433 0,'0'0'1784'0,"0"0"-688"0,0 0 97 16,0 0-225-16,15 0-304 0,-15 0 80 31,0 0-24-31,0 0-127 16,0 0-113-16,0 0-40 0,0 0 0 16,0 0-136-16,0 0-112 15,0 0-72-15,0 0-112 0,0 0-8 16,0 16 0-16,16-16 72 31,-16 20 56-31,17-5 40 0,5 4-56 16,-22 16-48-16,17-19-8 15,-1 22 0-15,-16-22-40 16,0 3 32-16,15-3-48 0,-15 3 16 16,16-19-8-16,9 0 120 31,6 0 40-31,2 0 56 0,23-19 8 15,-2-16-64-15,35-1-160 16,-2 2 48-16,16-1-48 16,2-19-16-16,5 19-344 0,-5 0-296 15,-18 1-488-15,-15-2-120 16,-1 17-913 0,-38-15-4200-16</inkml:trace>
  <inkml:trace contextRef="#ctx0" brushRef="#br0" timeOffset="162243.71">2206 8706 9482 0,'0'0'1512'0,"0"0"-920"0,0 0 336 16,0 0-192-1,0 0-328-15,0-7-200 16,8-2 1-16,-8 2 31 16,8 4-112-16,0 0 88 0,-8 0-72 15,9 0 32-15,-9 3-104 16,8 0-72-16,-2 0 104 0,2 6-104 31,1 7 48-31,7 5-40 16,1 5 0-16,-3 2 8 0,3-2-8 15,-9 2 8-15,15-3 40 16,-15-3-48-16,0-6-8 31,9 0 8-31,-9-7-8 0,0 0 48 16,7-6 80-16,1 0 40 15,9-19 80-15,14-19 48 0,17-32-160 16,48-35-48-16,-1 1-88 0,-8 6-64 16,-6 15-256-16,-19 16-688 15,-14 10-1617-15,-8 10-3656 0</inkml:trace>
  <inkml:trace contextRef="#ctx0" brushRef="#br0" timeOffset="42855.759">2286 10112 9762 0,'0'0'2256'16,"0"0"-720"-16,0 0-7 0,0 0-297 15,0 0-536-15,0 0-216 0,0 0-32 16,0 0-72-16,0 0-104 16,0 0-63-16,0 0-57 0,0 0-32 31,0 0-120-31,0 0 0 16,9 13-64-16,-1 2 64 0,6 5 16 15,-5 8 40-15,7 1-56 16,7 6 0-16,-7-4 96 0,1 1-80 31,-1 0-16-31,-1-10 8 16,1-3 0-16,1-6 48 0,-3-3-56 15,-5-8 8-15,7-2 88 16,1 0 24-16,14-12 288 16,8-26 40-16,25-13-40 0,25-28-312 15,37-19-40-15,27-17-40 31,-10 13-8-31,-23 23 40 0,-50 28-48 16,-14 16-264-16,-7-3-480 16,-9 6-200-16,-1-9-665 15,-23 12-799-15,1 10-3634 0</inkml:trace>
  <inkml:trace contextRef="#ctx0" brushRef="#br0" timeOffset="-154771.22">2596 11735 13930 0,'0'0'1729'31,"0"0"-1073"-31,0 0 112 16,0 0-240-16,0 0-336 0,0 0-112 15,17-3-32-15,-9 3 24 16,-8 0 0-16,8 0 24 0,-1 0-48 16,-7 0-48-16,8 0 0 15,0 3-8-15,9 9-64 31,-9 8 64-31,6 2-8 0,3 6 16 16,-1 4 0-16,7 3 72 16,-6-4-72-16,8 1 112 0,-11-3-104 15,11-7 8-15,-17-3 32 0,15-10-48 16,-15-5 0 0,9-4 48-1,7-7 72-15,16-31 105 0,7-19 71 16,34-32-168-16,28-28-72 0,-3 6-56 15,-3 9-48-15,-8 19-296 16,-14 14-497-16,45-30-799 0,-14 17-640 31,-23 12-2778-31</inkml:trace>
  <inkml:trace contextRef="#ctx0" brushRef="#br0" timeOffset="-77636.29">1410 15173 11082 0,'0'0'1968'15,"0"0"-711"-15,0 0 503 16,0 0-400-16,0 0-600 31,0 0-280-31,-17-19-111 0,17 19-33 16,0 0-8-16,0 0-8 15,0 0-184-15,0 0-136 0,0 0 0 16,0 0-192-16,0 19-8 16,0-19 64-16,17 35 136 15,-17-19 0 1,16 19 16-16,7-16 32 0,-6 16 0 16,-1-16-48-16,-1-3 8 15,1 2 8-15,9-18-8 0,-11 0 48 16,3 0 40-16,14 0 8 15,10-18 64 1,15-36-80-16,6 3-88 16,27-19 0-16,6-19-488 0,25-34-657 15,-17 33-1175-15,-30 20-1937 16</inkml:trace>
  <inkml:trace contextRef="#ctx0" brushRef="#br0" timeOffset="-73163.85">4285 16211 8001 0,'0'0'1817'0,"0"0"247"15,0 0-328-15,0 0-471 16,0 0-73-16,0 0-320 0,0 0-192 16,0 0 40-16,0 0-111 15,0 0-217-15,0 0-248 16,0 0-144 0,0 0-64-16,0 0-80 0,0 19 56 15,-14 1 80-15,14 14 8 16,0 1-120-16,0-20-673 15,0 21-615-15,0-36-1056 16,14 20-1825-16,-14-20-3225 16</inkml:trace>
  <inkml:trace contextRef="#ctx0" brushRef="#br0" timeOffset="-73008.63">4341 16161 10282 0,'0'0'2592'0,"0"0"-479"0,0 0-1161 0,0 0-952 0,0 0-216 16,0 0-880-16,0 0 896 16,16 69 184-16,-16-15-849 15,17-19-1631-15</inkml:trace>
  <inkml:trace contextRef="#ctx0" brushRef="#br0" timeOffset="-71596.83">8095 16176 4705 0,'0'0'2192'0,"0"0"-560"16,0 0-183-16,0 0-209 16,0 0-136-1,0 0-80-15,0 0-79 16,-17 0-145-16,17 0 104 0,0 0-56 15,0-15-136-15,0 15-232 0,0 0-72 16,0 0-224-16,-14 0-184 16,14 0-104-1,0 15 104-15,0 4 0 16,0-3-72-16,0 3-200 16,0 1-432-16,0 14-664 15,0-18-985-15,0-16-1959 0</inkml:trace>
  <inkml:trace contextRef="#ctx0" brushRef="#br0" timeOffset="-71463.52">8095 16176 9458 0</inkml:trace>
  <inkml:trace contextRef="#ctx0" brushRef="#br0" timeOffset="-71383.82">8095 16176 9458 0,'103'-85'2088'0,"-103"85"-1464"16,0 0-456-16,25 15-64 0,-25 5 0 0,0 15-8 16,17-20-96-16,-17 20 0 0,0 4 8 15,-17-5-8-15,-8-18-960 0,11 3-2281 16</inkml:trace>
  <inkml:trace contextRef="#ctx0" brushRef="#br0" timeOffset="38049.3">1410 16761 5217 0,'0'0'6969'16,"0"0"-5985"-16,0 0-384 0,0 0 377 16,0 0-265-16,0-36-280 0,0 36 144 15,0 0 32-15,0 0 24 16,0 0-224-16,0 0-288 0,0 0 24 31,0 0-136-31,16 36 48 16,7-21 8-16,-6 20-16 0,-1 0-48 15,-1 4 8-15,26-24 56 16,-27 20-64-16,3-16 16 0,-1-3-8 31,-1 4 8-31,10-5-16 16,-9-15 8-16,-1 0-8 16,26-35 0-16,7-35 8 0,94-69 89 15,34-74-97-15,56-51-593 16,-42 32-1199-16,-31 74-2689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19T09:32:14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14271 7178 7721 0,'0'0'4057'16,"0"0"-2857"-16,0 0 25 0,0 0 775 15,0 0-776-15,0 0-624 16,0 0-168 0,0 0-55-16,31 0-201 15,9 0-8-15,-7-15 32 0,39 15-16 16,-2-20-32-16,3 20 24 16,14-15-112-16,1-4-8 0,-17 19-48 15,18-16-8-15,-19 16-256 31,-20 0-376-31,5-19-577 0,-24 19-927 16,-31 0-977-16,0-16-5369 0</inkml:trace>
  <inkml:trace contextRef="#ctx0" brushRef="#br0" timeOffset="460.52">14486 6950 3344 0,'0'0'7594'0,"0"0"-5946"0,0 0-79 15,0 0 375 1,0 0-880-16,0 0-648 16,0-16-416-16,0 16-120 0,-24 16-24 15,9 2 96-15,-1-1 48 16,-1 18 8-16,-6 3-8 16,-10-3 0-16,17 15 8 0,-24-15 0 31,24 4 0-31,1-4 0 15,15-20 0-15,0 4 0 0,0-3 0 16,0 3 0-16,0-4 40 16,31-15 16-16,9 20 16 15,-7-20 40-15,6 0-16 0,9 19-48 32,7-19-48-32,1 0-8 0,8 16-128 15,31-16-616-15,-31 19-1144 16,-8-19-2177-16</inkml:trace>
  <inkml:trace contextRef="#ctx0" brushRef="#br0" timeOffset="208053.7">1058 5734 8425 0,'0'0'1657'16,"0"0"-313"-16,0 0-464 16,0 0 184-16,0 0-319 15,0 0-209-15,0-54 16 0,0 38 72 16,0 16 16-16,0 0-368 15,0 0-272-15,0 0-96 0,0 0-16 32,17 16 112-32,-1 3 0 15,-1 16 8-15,26-19 0 0,-26 22 8 16,26-22-8-16,-10 2 0 0,0 17 0 16,10-35 0-16,-26 16 64 15,18-16-24-15,6 0 8 16,-22 0-56-1,39-34 96-15,-25-17 32 16,41-3-112-16,-16 0-16 0,-9-16-64 16,9 16-232-16,-25 19-336 0,10 0-560 15,-26 35-585-15,-15 0-1327 16,0 0-1137-16</inkml:trace>
  <inkml:trace contextRef="#ctx0" brushRef="#br0" timeOffset="208610.23">1887 7426 8753 0,'0'0'2113'16,"0"0"-1217"-16,0 0-512 0,0 0-384 16,0 0-24-16,0 0-72 15,0 0 96-15,17 35 0 16,-17 3 48-16,0-22-40 0,16 3 80 15,7-3-88-15,-6 3 160 0,-1-3-40 32,-16-16 80-32,15 19-32 15,1-19 24-15,9 0 480 16,6 0 257-16,-14-35 191 0,22 0-536 16,-8-19-344-16,25 0-240 15,-23 3-8-15,23-22-792 0,-9 23-488 31,9-24-833-31,0 39-655 16,-25 1-3714-16</inkml:trace>
  <inkml:trace contextRef="#ctx0" brushRef="#br0" timeOffset="210067.389">972 8927 6313 0,'0'0'3905'0,"0"0"-2561"16,0 0-400-16,0 0-120 0,0 0-416 15,0 0-264-15,0 0-8 16,0 0-136-1,0 0 57-15,0 0-114 16,0 0 9-16,0 17-128 0,0-17 176 16,0 19-32-16,16-3 80 15,-16 2-24-15,0 18-24 0,15-20 120 16,1 22-72-16,-16-22 9 31,23 2-57-31,-7 18 8 16,1-21 8-16,-17 5-16 0,0-20 48 15,0 15-40-15,16-15 0 0,-16 0 88 16,15 0 56-16,10-15 560 31,-9-5 312-31,15-14-528 16,25-17-272-16,31-3-152 0,2 0-72 16,-2-15-488-16,1-21-672 15,39 1-257-15,-24 19-223 0,-31 1-1561 0</inkml:trace>
  <inkml:trace contextRef="#ctx0" brushRef="#br0" timeOffset="-213675.42">2032 10005 8993 0,'0'0'2689'0,"0"0"-825"16,0 0-367-16,0 0-497 0,0 0-536 31,0 0-336-31,0 0-128 15,0 0-72-15,0 0-48 16,0 0 56-16,0 34 56 0,14-18 8 16,-14 3 0-16,17 15 8 15,-17 21 72 1,0-20-80-16,0 0-352 0,17 15-808 16,-17-11-769-16,0-4-951 15</inkml:trace>
  <inkml:trace contextRef="#ctx0" brushRef="#br0" timeOffset="-213257.34">2007 9915 7273 0,'0'0'1920'0,"0"0"-215"0,0 0-497 31,0 0-568-31,0 0-248 0,0 0-88 16,-120-34-56-16,104 68 8 16,-24-18-31-16,24 38-137 0,1-19 80 15,-1 35-40-15,-9 3 80 16,25-3-32-16,0 0 0 31,25 19-72-31,6-20-88 0,2-15 96 16,23-3-48-16,0 3 24 15,-9-19-40-15,9-16 80 0,16-3-120 16,-41-16 88-16,25 0 96 16,-39-35 16-16,22 0-48 15,-22-19 120 1,-17 3-184-16,0-22 48 0,0 4-144 16,-17-1 88-16,-8 16 40 15,11 3 168-15,-3 16-72 0,-14-3-104 16,6 38-120-16,-6 0-584 15,15 19-1152 1,-23 0-2329 0</inkml:trace>
  <inkml:trace contextRef="#ctx0" brushRef="#br0" timeOffset="-212025.88">2398 12191 4825 0,'0'0'6113'0,"0"0"-4337"0,0 0 257 16,0 0-265-16,0 0-640 16,0 0-39-16,0-37-177 0,0 37-216 15,0-16-400-15,0-3-128 16,0 19-24-16,16-16-144 31,24-3-88-31,-24 2 72 0,15 17-32 16,8 0-168-16,-5 0-600 15,-20 0 184-15,11 17-105 0,-9 18 41 0,-16 0 192 16,0 19 192-16,0 0 176 16,-16-19 72-1,-9 18 64 1,11-17 0-16,-3-21 0 0,17 5 8 15,0-5-8-15,0-15 48 0,0 0 120 16,0 0 112-16,0 0 216 0,0 0-144 16,17-15-32-16,-3 15-176 31,27-20-80-31,-10 5-48 16,9-5-16-16,-7 4-120 0,23-2-248 15,-42-2-160-15,19 5-664 16,6-4-400-16,-22 3-705 0,-1 16-575 15</inkml:trace>
  <inkml:trace contextRef="#ctx0" brushRef="#br0" timeOffset="-211424.53">2501 11836 6937 0,'0'0'1920'0,"0"0"-423"15,0 0-281-15,0 0-536 0,0 0-296 16,-120-16-216-16,81 16 80 15,6 0-72-15,19 16-64 0,-28 22 168 16,28-3-40-16,-3 0-184 0,1 0 97 31,1 19-57-31,-10-20-32 16,25 37 32-16,0-18-16 0,25 18-72 16,6-1 40-16,-14-1 24 15,39-15-8-15,-25 16-56 0,24-16-8 16,1-19 56-16,-8 1 40 31,24-18-24-31,15-2 0 0,-31-16 16 16,16 0 0-16,-8 0-80 15,8-34 88-15,-16-2 8 16,0 1 16-16,-25-19-40 0,25 19 16 16,-40-19 256-16,-1-16-96 31,1 16 176-31,-16 4-152 0,0-21-64 15,0 18-96-15,-16-1 216 16,1-16-72-16,-26 16-16 16,10 3 0-16,-25-3 32 0,9 19-192 15,-9 0-15 1,-16 0-73-16,-1 17-169 16,26 1-647-16,-40 17-904 0,14 0-921 15,3 0-6889-15</inkml:trace>
  <inkml:trace contextRef="#ctx0" brushRef="#br0" timeOffset="178601.819">17442 10055 10866 0,'0'0'3937'16,"0"0"-2537"-16,0 0 48 0,0 0-472 15,0 0-511-15,0 0-225 16,0 0-96-16,0 0-144 16,0 0 0-16,25 19-168 0,-25-3 168 31,15 2 8-31,1 18 88 16,1 18-88-16,-17-19 64 0,39 15-24 15,-22-11-32-15,-17-4-8 16,14-19 72-16,3 3-64 15,22-19 32-15,-23 0 128 0,71-35 40 32,19-54-48-32,53-16-48 0,39-19-120 15,-6 0 8-15,-32 35 64 0,-43 36 0 16,-28 2-64-16,-16 16 40 16,-18 16-48-16,1-16-96 15,-8 15-256-15,22-14-552 16,-14 18-569-1,-40-3-911 1,15 3-3025-16</inkml:trace>
  <inkml:trace contextRef="#ctx0" brushRef="#br0" timeOffset="71117.209">1075 13462 8873 0,'0'0'2737'16,"0"0"-1889"-1,0 0 112-15,0 0-31 0,0 0-353 0,0 0-168 16,0 15 8-16,0-15 8 16,0 0 24-16,0 0 120 0,0 0-24 15,0 0-128-15,0 0-48 32,0 0-135-32,0 0-161 15,0 20-72-15,0-5 88 0,16-15-24 16,24 35-56-16,-24-16 40 0,15 16 24 15,-6-15-64-15,6 14-8 16,0-18 8-16,-6 19-8 31,6-16 8-31,-15-3 32 0,24-16-32 16,-7 0-8-16,23-16 88 16,47-54 224-16,40-53 24 0,88-56-80 15,17-29-120-15,31-5-56 16,-2-16-80-16,11 16-496 31,-96 55-2089-31,-33 17-6289 0</inkml:trace>
  <inkml:trace contextRef="#ctx0" brushRef="#br0" timeOffset="74226.07">18414 11750 11266 0,'0'0'2224'0,"0"0"-935"0,0 0 663 16,0 0-856-16,0 0-432 15,0 0-263-15,0-18-137 16,0 18 8-16,0 0-8 0,0 0-264 31,0 18-8-31,0 17-32 16,0 0 40-16,16 0 88 0,9 35-80 15,6-16-8-15,-31 0 48 16,31-3 32-16,-6-16-32 0,-8-16-16 16,14-3-32-16,8-16 0 0,8 0 8 15,42-35 152 1,39-35-24 0,46-35-136-16,41-19 8 0,-23 0 8 15,-16 36-16-15,-17 17-440 16,-31 2-504-16,-41 34-1097 15,-39-2-2128-15</inkml:trace>
  <inkml:trace contextRef="#ctx0" brushRef="#br0" timeOffset="203008.53">1019 15189 13098 0,'0'0'2177'0,"0"0"-1665"16,0 0-48-16,0 0-128 15,0 0-152-15,0 0-168 16,23 0-8-16,-7 0 64 0,1 0 176 15,-1 0 56 1,-1 19 88-16,26-3-184 16,-10 3 128-16,9 16-160 0,-7-19-32 15,22 22-47-15,-24-22-33 16,9 2-56-16,-7-1 88 16,6 2-32-16,-6-19-8 0,23 0 208 31,-9-36 80-31,65-36 152 15,6-33-256-15,74-36-40 0,7-17-184 16,-24-19-16-16,-30 72-1272 16,-58 16-3209-16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19T09:55:19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 4286 960 0,'0'0'6665'16,"0"0"-4937"-16,0 0-487 16,0 0 7-1,0 0 32 1,0 0-159-16,0 0 39 0,0-70-96 15,0 70-320-15,0-20-400 0,0 20-16 16,0 0-80-16,0 0-248 0,0 0-72 31,0 0-88-31,23 20-32 16,-23-1 184-16,16 16 0 16,1 0-40-16,22 0 48 0,-22 19 0 15,14-19 8-15,8 16 0 0,-6 3-16 16,-17-20 16-16,24 1 0 15,7-15-8-15,9-20 0 32,0 0 8-32,47-20 80 0,17-30-72 15,64-58 40-15,6-16 16 16,-14-1-8-16,-33 21-64 0,-71 35 0 16,-24 34-296-16,7-19-672 31,-22 19-1088-31,23-19-2969 0</inkml:trace>
  <inkml:trace contextRef="#ctx0" brushRef="#br0" timeOffset="52281.53">19450 3181 4584 0,'0'0'5242'0,"0"0"-4314"16,0 0-464-16,0 0 232 15,-40 114-400-15,40-82-208 0,9-7-24 16,7-6 24-16,7-6 64 31,10-13-8-31,-2 0 16 0,2-13-56 16,-10-12-24-16,2-10 8 15,-3-6-72-15,-22 3 0 0,0 2 272 16,0 9 513-16,-8 4 183 16,-6 10-176-16,-11 13-496 31,-6 0-192-31,6 16-112 0,2 10 0 15,7 9 24-15,7 3-32 0,9-4-128 16,9-5-360-16,13-10 16 16,3-9 64-16,0-10 232 15,-2 0 176 1,2-23 0-16,-17-1 256 16,-2-8 544-16,-6-1 24 0,0 5-128 15,0 6-272-15,0 6-280 16,-6 10-144-16,6 6-1096 0,0 0-3033 15,0 13-3320-15</inkml:trace>
  <inkml:trace contextRef="#ctx0" brushRef="#br0" timeOffset="52603.18">19753 3216 12186 0,'0'0'2737'16,"0"0"-969"-16,0 0-248 31,0 0-559-31,0 0-545 0,0 0-272 16,0 0-96-16,64-20 8 15,-8 12-56-15,15-5 8 0,9 0 96 16,1-6-88-16,-3 0 40 0,-5 0-56 16,-9 3 0-1,-17 0-232 1,-7 4-168-16,-16-1-329 0,-9 6-567 16,-7 1-904-16,0 3-2033 15,1-4-5393-15</inkml:trace>
  <inkml:trace contextRef="#ctx0" brushRef="#br0" timeOffset="53066.27">20702 3013 10042 0,'0'0'2880'31,"0"0"-1727"-31,0 0-129 16,0 0-560-16,0 0-360 0,0 0-104 15,0 0-8-15,-89 54 8 16,67-32 8-16,13 3 0 0,1 1 56 16,8-4-64-16,0 0 64 31,8-6-64-31,15-3-8 16,2-7-128-16,14-6-152 0,-6 0-160 31,-2-16-216-31,-14-6 111 15,-3 3 553-15,-6-6 80 0,-8 5 617 16,0 4 175-16,-8 8-144 0,2 1-256 16,-11 7-272-16,1 0-200 15,-1 0 0-15,11 0-96 0,-2 7 16 16,0-5-8 0,8 2-112-1,0-4-40-15,0 0 72 16,0 0 168-16,0 0 144 0,8-10 128 15,-8-3 0-15,8 1 16 0,-2-4-112 16,-6 6-176-16,9 4-64 0,-9-3-1112 16,8 5-1609-16</inkml:trace>
  <inkml:trace contextRef="#ctx0" brushRef="#br0" timeOffset="53502.57">20861 3175 5521 0,'0'0'5785'0,"0"0"-3809"15,0 0-807-15,0 0 383 16,0 0-504-16,15 0-384 16,18-4-224-16,6-11-64 15,17-4-63-15,8-4-137 16,8-2 0-1,-1 3-32-15,9-4-64 0,-16 4-8 0,1 1-56 16,-18 4-8-16,-8 2 88 16,-14 5-88-16,-19 3-8 15,3 4 96 1,-9 0 72-16,0 3-168 16,0 0 0-16,0 0-520 15,-9 0-1001-15,-5 0-719 0,6 0-705 16,8 3-2288-16</inkml:trace>
  <inkml:trace contextRef="#ctx0" brushRef="#br0" timeOffset="53838.52">21523 2952 7801 0,'0'0'4457'0,"0"0"-2769"0,0 0-415 16,0 0-345-16,0 0-592 15,0 0-336-15,0 0-56 0,0 23-88 16,0-7 144-16,0 3 16 15,0-1 40 1,0-1-40-16,8-5 48 16,15-2-64-16,2-7-112 0,6-3-272 15,-7 0-280-15,7-19 224 16,-14-4 384-16,-17-2 56 16,0-3 400-1,0 9 440-15,0-4 80 16,-17 11-264-16,1 5-232 0,1 3-216 15,-1 4-208-15,-1 0-120 0,3 11-80 16,6 1-184-16,-1 1-72 16,9 0-216-1,0-3-272-15,0-4 224 16,0-3-145-16,9-3-455 16,-1 0-1336-16</inkml:trace>
  <inkml:trace contextRef="#ctx0" brushRef="#br0" timeOffset="55437.46">21738 2969 4456 0,'0'0'7522'0,"0"0"-5369"0,0 0-769 15,0 0-240-15,0 0-496 16,0 0-312-16,0 0-184 15,0 0-64-15,0 6-88 16,0 0-80-16,14 7 80 16,19 6 96-16,-2 6 32 15,17 4-32-15,2 9-24 0,12 0-64 16,10 7 56-16,9-1-64 16,5-3 72-1,9 3-16-15,-6-2-40 16,-2-7 32-16,-23-6-40 15,-8-7 0-15,-17-6 0 0,-22-7-8 16,-1-3 8-16,-16-6 32 16,0 4 96-16,0-4 345 0,0 0-9 15,0 0-112-15,0 0-176 32,0 0-88-32,0 0-48 15,0 0-40-15,0 0 8 0,9 0-8 16,-9 0 8-16,0 0 32 15,0 0-40-15,0 0 0 0,0 0 0 32,0 0-8-32,0 0-96 0,0 0-24 15,0-4 48-15,0-2-32 16,-17-3-88-16,9 2 72 0,-9 1 112 16,9-4-56-16,-6 7-24 15,5 0 80-15,-7 3-64 0,16 0 0 16,-17 0 8-1,11 0-40-15,6 6-16 16,0 7 24-16,0 0 88 16,0 3-40-16,0-1 40 0,14-2-160 15,3-4 71-15,8-2 41 16,-11-7-112 0,11 0-408-16,-8-3-112 15,-11-13 368-15,-6 0 224 16,0-3 96-16,0 3 256 0,-23 0 280 15,15 6-80-15,-9 1-112 16,3 6-272-16,-3 3-72 0,17 0-792 31,0 7-1368-31,0 2-2361 0</inkml:trace>
  <inkml:trace contextRef="#ctx0" brushRef="#br0" timeOffset="55808.64">22742 3467 10058 0,'0'0'3032'0,"0"0"-1735"0,0 0-489 16,0 0-408-16,0 0-264 0,0 0-88 16,118 0-32-16,-45-6-8 15,7-7 48 1,15-3-48-16,0 3-8 16,1 0 8-16,-8 1 0 15,-24 2-8-15,-16 1 0 0,-17 3 0 16,-23 3 8-16,1-1 200 15,-9 4 128-15,0 0-112 32,0 0-224-32,8-6-1136 0,0 6-1233 15,7-4-4368-15</inkml:trace>
  <inkml:trace contextRef="#ctx0" brushRef="#br0" timeOffset="56169.729">23689 3305 9978 0,'0'0'2168'0,"0"0"-1504"15,0 0-352-15,0 0-232 0,0 0-80 16,0 0 8-16,-70 73 0 0,70-51 0 15,0 1 40-15,6-8-48 0,19-2 88 16,-9-3-88-16,15-10 0 16,-6 0-72-16,6 0-384 15,-14-16-216 1,-3-6 280-16,-5-1 392 16,-9 1 312-16,0 0 992 15,0 3 177-15,-15 3-233 0,-10 6-712 16,9 0-528-16,1 10-8 15,-10 0-1400-15,17 0-937 0,-6 0-2768 16</inkml:trace>
  <inkml:trace contextRef="#ctx0" brushRef="#br0" timeOffset="56738.21">23762 3410 10306 0,'0'0'3208'0,"0"0"-1239"16,0 0-233-16,0 0-640 0,0 0-639 31,0 0-305-31,0 0-152 15,128-22 8-15,-50 5 0 0,11 2-8 16,-2-1-64-16,0 0 48 0,-15 0-40 16,-24 3-41-1,-9 4 89-15,-14 3 8 0,-17-1 49 16,0 4-41 0,-8 3-8-16,0 0-569 15,-16 0-1927-15,7 0-4690 0</inkml:trace>
  <inkml:trace contextRef="#ctx0" brushRef="#br0" timeOffset="57288.03">23061 4162 12042 0,'0'0'2249'16,"0"0"-993"-16,0 0-312 16,0 0-744-16,0 0-200 0,0 0-72 15,-81 22 64-15,73-6-168 16,0 7-72-16,8-4 56 0,0 0 64 15,16 0 56 1,9 0 24-16,14-4-8 16,1-2 48-16,7-4-56 15,3 1-328-15,-3-3 160 0,9-4-152 16,-17 3-529-16,-8-2-135 31,-14 2 128-31,-9 3 280 0,-8-3 512 16,-25 7 128-16,-6 0 240 15,-16-1-88-15,8 1-96 16,-3-13-56-16,11 0-792 0,15 0-5250 16</inkml:trace>
  <inkml:trace contextRef="#ctx0" brushRef="#br0" timeOffset="57502.41">23410 3835 10682 0,'0'0'5465'0,"0"0"-3465"16,0 0-519-16,0 0-625 0,0 0-672 31,0 0-184-31,0 0-168 0,0 0 168 16,0 114 8-16,8-60 48 16,9-3-56-16,-9 0-440 0,15 0-928 15,-7-13-1457-15,1-13-2104 16</inkml:trace>
  <inkml:trace contextRef="#ctx0" brushRef="#br0" timeOffset="58179.49">23474 4127 4745 0,'0'0'8745'0,"0"0"-6592"16,0 0-873 15,0 0-288-31,0 0-648 15,104-104-240-15,-63 91-96 16,15 3 56-16,-9 6-64 0,-7 4 0 31,-1 0-48-31,-6 4-40 16,-10 12-72-16,-7 10-80 0,-8-1-64 16,1 7-8-16,-9-4-248 15,0-2-48-15,0-4 208 16,0-10 232-16,-9-3 120 0,1-5 48 15,8-4 8-15,0 0 464 16,0 0 416-16,0-16-480 0,8-12-312 0,15-7-32 16,-6-9-56-16,8-1 0 15,-3-6 48-15,-13 4 80 16,-1 2 0-16,0 7 328 0,-8 6 121 16,0 9-17-1,-16 8-120 1,-1 9-128-16,3 6-232 0,-11 0-88 15,8 16-96-15,9 12-48 0,2 7-32 16,6 0-96-16,0-3-312 16,22-4-97-16,3-9 49 0,6-6-88 31,2-13-112-31,-2 0 264 16,0 0 208-16,-14-17 208 0,-1 2 152 15,1 0 544-15,-11 8 856 16,-6 4-128-16,0 0-503 0,8 3-457 15,-8 0-312-15,17 0-120 32,0 9 0-32,5 7 112 0,3 2-40 15,6-1-16-15,2-4 16 16,-2-7-72-16,0-6 120 16,2 0 0-16,-2 0 8 0,-6-12 0 15,-8 2 8-15,-3-4 88 16,-6 9 0-16,1 2-8 0,-1 3-96 31,8 0-40-31,7 8-88 16,25 19-961-16,-1-2-1255 0,3-6-3681 15</inkml:trace>
  <inkml:trace contextRef="#ctx0" brushRef="#br0" timeOffset="59289.88">30982 835 10082 0,'0'0'1776'0,"0"0"-8"0,0 0-559 16,0 0-497-16,-33-16-296 16,10 16-216-16,-2 3-200 0,1 16-16 15,1 3 16 1,-2 7-16 0,25 3 16-16,0-1 8 0,0 1 0 15,17 3-8-15,7-6 0 16,-1 0 0-16,10-4-16 0,-10 0-56 15,2-3 72-15,-3 4 0 0,-5-1-16 32,6 3 16-32,-7 11 0 15,9-1 0-15,-2 3 88 0,2 4 8 16,6-1-8-16,10-2 0 16,7-8 24-16,-9-6 16 0,17-8 0 31,8-7 0-31,0-7-16 15,0-6-24-15,-2-6-72 0,2-17 32 16,8-12-48-16,-8-9 0 16,0-10-8-16,-8-3-160 0,-16-7 168 15,-9 1 8-15,-7-4 64 16,-15 1 128-16,-9-5 80 31,-9 5 304-31,-30 2-112 0,-17 1 65 16,-41 2-209-16,-29 11 80 15,-2 15-248-15,8 16-160 0,33 19-56 16,7 16-480-16,24 12-1609 0,8 4-4600 16</inkml:trace>
  <inkml:trace contextRef="#ctx0" brushRef="#br0" timeOffset="61917.37">29204 3606 11898 0,'0'0'2705'16,"0"0"-785"-16,0 0-96 16,0 0-727-16,0 0-481 0,9 0-256 15,-9 0-16-15,0 0-72 16,8 0-104-16,15 0-160 15,16 0 112-15,25 0-40 16,8 0-32-16,23 0 88 16,0 0-128-16,11 0-8 15,5 0 0-15,-15 0-152 0,-10 0-272 32,-22 0-40-32,-8 0 88 15,-25 0 208-15,-22-3 120 0,-1 0 48 16,0-1 96-16,-8-1-24 15,0 2-64-15,0-1-8 0,0 1 0 16,0 3-168-16,0 0-72 16,0 0 16-16,0 0 72 15,0 0 32-15,8 0 112 0,-8 0 8 16,0 0 8-16,0 0 0 31,0 0 80-31,0 0 40 0,0 0 16 16,0 0-16-16,0 0-16 15,0 0-104-15,0 0 64 16,0 0-64-16,0 0 0 0,0 0 64 16,0 0-72-1,0 0 48-15,0-3-32 16,0 0-8-16,0-1 64 16,0 1-56-16,0 1 64 0,0 2-32 15,0 0-32-15,0 0-8 0,0 0-8 16,0 0-56-1,0 0-96-15,-8 2 8 16,0 11 64-16,0 2 72 16,-1 2-40-16,9-2-48 15,0-2-144-15,0 0-160 0,0-3-329 16,25-7 33-16,0-3-56 16,6 0-624-1,0-6-24-15,-6-14 263 16,0-2 217-16,-19 6 792 31,-6-3 128-31,0 6 920 0,-6 8 152 16,-11 1-343-16,-8 4-393 15,11 0-120-15,-11 0-128 0,17 9-80 16,-1 1-8-16,1 0 0 16,8-5 0-16,0-5-88 15,0 4 16-15,0-4 72 0,0 0 0 16,0 0 240-16,0 0 248 15,0 0-240-15,8-4-248 0,25 4-528 16,-2 0-1377-16,3 0-3168 0</inkml:trace>
  <inkml:trace contextRef="#ctx0" brushRef="#br0" timeOffset="62496.8">30383 3596 9313 0,'0'0'4954'0,"0"0"-3522"16,0 0-552 0,0 0-272-16,0 0-464 15,0 0-96-15,136 0-40 16,-80-2 0-16,8-1 40 15,-8 3-40-15,-9-3-8 0,1-1 0 16,-17 4 8-16,2-3 0 0,-17 3 0 16,-9 0 0-16,-7-3 0 31,0 3 56-31,0 0 0 16,0 0-32-16,0 0-32 0,0 0-72 15,0 0 0-15,0 0-136 16,0 0-8-16,0 0 64 0,0 0 96 15,-7 0 40-15,-1 0 8 16,-8 0 8 0,-1 0 8-1,3 3 0-15,-3 7 80 0,0-1-80 0,9 4 8 16,0 6-8-16,8 0 0 16,0 0-8-16,0 0-136 15,16-3-344 1,18-7-464-16,5-5-304 0,-8-4-449 15,10 0 137-15,-18-13 752 16,-7-3 808-16,-7-6 880 0,-9 6 1208 16,0-3-207-16,0 3-305 15,-17 6-408 1,1 7-488-16,7-4-432 16,-5 7-248-16,6 0-272 15,-1 7-1080-15,9 6-976 0,0-1-2921 16</inkml:trace>
  <inkml:trace contextRef="#ctx0" brushRef="#br0" timeOffset="63882.54">31092 3673 984 0,'0'0'5801'15,"0"0"-4169"-15,0 0-511 0,0 0-217 31,0 0-8-31,0 0-64 0,0 0-16 16,0 0 72-16,0 0-23 16,0 0 7-16,0 0 48 0,0 0-104 15,0 0-72-15,0 0-224 16,0 0-95-16,0 0 15 16,0 0-96-1,0 0-72-15,0 0-32 16,0 0-88-16,0 0-64 0,0 0-32 0,0 0-8 15,0 0-32-15,0 0-8 32,0 0 40-32,0 0-40 15,0 0 72-15,0 0-8 0,0 0 32 16,0 0-32-16,0 0-56 16,0 0 40-16,8 0-56 0,17 0 8 15,6 9-8-15,10 14 0 31,7 2 0-31,7 7 8 0,1 6 0 16,8 4-8-16,-2 5-48 16,2-2-232-16,-8-4-184 0,-8-6-24 15,-7-10 272-15,-18-8 160 16,-7-8 48-16,-7-6 16 31,-1 0 0-31,-8-3 40 0,0 0 32 31,0 0 16-31,0 0-48 0,0 0 16 16,0 0-64-16,0 0 0 0,0 0 56 16,0 0-56-16,6 0-64 15,-6 0 64-15,0 0 0 16,0 0 0-16,0 0 72 0,0 0-64 16,0 0 64-16,0 0-72 15,0 0 0-15,0 0-8 0,0 0 8 16,0 0 0-16,0 0 8 15,0 0 0 1,0 0-8-16,0 0-16 16,0 0 16-16,0 0 0 0,0 0 0 15,0 0-96-15,0 3 80 16,0 4-168-16,0 2 184 0,0 0-24 16,0 4-24-16,8 0 32 15,1-7 16-15,-1 1-184 16,8-7-48-1,-1 0-16-15,-7 0 192 16,9 0-88-16,-9-10 72 0,-8-6 72 16,0 0 0-16,0 4 88 15,-8 5-88-15,-9 4 112 32,-6 3-104-32,-1 0-8 0,1 3 0 15,6 16-8-15,-8 3-64 16,17-2 72-16,2 2 0 0,6-3-96 15,0-3 24-15,23-7-225 16,10-9-223-16,-2 0-120 16,0 0-216-16,-6-16 168 0,-9-2 688 15,-8-2 496 1,-8-2 520-16,0 6 56 16,-8 3-415-16,-8 4-577 0,7 9-80 15,1 0-1113-15,0 16-1863 16,8 3-4306-16</inkml:trace>
  <inkml:trace contextRef="#ctx0" brushRef="#br0" timeOffset="64621.48">31850 4156 10906 0,'0'0'2784'15,"0"0"-1063"-15,0 0 23 0,0 0-712 32,0 0-528-32,0 0-207 15,0 0 63-15,120 0-80 0,-58 0-192 16,10 0 56-16,1 0-96 15,5 3-40-15,3-3 0 16,-2 0 0 0,-15 0 40-16,-9 0-48 0,-15 0 56 15,-16 0-56-15,-15 0 232 16,-1 0 232-16,-8 0 96 0,0 0-120 16,0-3-192-16,0 3-152 15,0 0-48-15,0 0-48 16,0 0-80-16,0 0 72 15,0 0-144-15,0 0-104 16,0 0 48-16,0 0 24 16,0 0 128-16,0 0-56 0,0 0-72 15,0 0-96-15,0 0-88 16,0 0 24-16,0 0 120 16,0 0 8-1,0 0 216-15,0 0-48 16,0 0 0-16,0 0 32 15,-17 0-40-15,9 0-72 0,0 6 128 16,0 7-48-16,1-4-96 16,-1 7 48-16,8-3 16 0,0 3-361 31,15-7-143-31,9 1-344 16,1-4-104-16,6-6 120 15,0 0-217-15,2 0 73 0,-16-16 464 16,-3 3 592-16,-14-2 32 15,0 5 896-15,0-3 281 0,-14 7-521 32,-11 3-216-32,9 0 8 0,1 3-344 15,7 0-136-15,0 3-224 16,8 6-408-16,0 7-585 0,0-3-583 16,0 0-3169-16</inkml:trace>
  <inkml:trace contextRef="#ctx0" brushRef="#br0" timeOffset="67168.37">29291 3740 1328 0,'0'0'9122'0,"0"0"-6842"0,0 0-895 16,0 0 151-16,0 0-632 16,-56-10-528-16,42 10-192 0,-3 7-136 31,1 9-48-31,7-1 0 16,1 8-8-16,2-1-8 15,6 0-64-15,0-6-64 0,0-3-64 16,6-4-208-16,11-9-24 0,8 0 88 15,-11-3 80-15,11-16-64 16,0-7-72-16,-11 1 280 31,-6-4 128-31,-8 4 160 0,0 6 440 16,0 0 488-16,-8 6-296 31,-6 7-432-31,-11 6-272 0,0 0-88 16,11 0-80-16,-11 16 8 15,8 3-80-15,11 3-360 0,6-2-328 16,0-5-144-16,14-8-409 16,11-7-511-16,-2 0-2297 0</inkml:trace>
  <inkml:trace contextRef="#ctx0" brushRef="#br0" timeOffset="68153.28">32797 4225 9129 0,'0'0'4681'0,"0"0"-2400"15,0 0-121-15,0 0-647 16,0 0-489-16,0 0-344 0,-6 0-144 15,6 0-168 1,0 0-184-16,22 0-120 16,26 0-64-16,16 0 0 15,25 0-8-15,6 0-24 0,0 0 24 16,0 0-88-16,-22 0 96 16,-18-6-64-16,-15 0 56 0,-24 0 8 31,-8-5 32-31,-8 2-32 15,0 0-392-15,-39 2-904 0,-2 4-1441 16,2-3-2680-16</inkml:trace>
  <inkml:trace contextRef="#ctx0" brushRef="#br0" timeOffset="70785.959">31052 3537 5473 0,'0'0'2088'0,"0"0"-127"31,0 0-49-31,0 0-496 16,0 0-127-16,0 0-145 0,0 0-112 16,0 0-248-16,0 0 56 15,0 0-328-15,0 0-312 0,0 0-144 16,0 0-56-16,0 0-200 15,17 0-688-15,22 0-592 0,-6 0-865 16,-2 0-2055-16</inkml:trace>
  <inkml:trace contextRef="#ctx0" brushRef="#br0" timeOffset="70936">31309 3521 6977 0,'0'0'2817'0,"0"0"-1417"15,0 0-672-15,0 0-384 0,0 0-192 16,0 0-152-16,0 0-784 16,111 9-1352-1,-80-9-3210-15</inkml:trace>
  <inkml:trace contextRef="#ctx0" brushRef="#br0" timeOffset="71068.36">31594 3530 7209 0,'0'0'2657'0,"0"0"-1473"0,0 0-752 16,0 0-432-16,0 0-376 0,0 0-952 15,80 0-1681-15</inkml:trace>
  <inkml:trace contextRef="#ctx0" brushRef="#br0" timeOffset="71223.709">31850 3514 16 0,'0'0'9618'16,"0"0"-7754"-16,0 0-760 0,0 0-488 31,0 0-616-31,0 0-928 16,0 0-1080-16,0 0-4146 0</inkml:trace>
  <inkml:trace contextRef="#ctx0" brushRef="#br0" timeOffset="71372.709">32129 3493 8689 0,'0'0'2921'0,"0"0"-1329"16,0 0-735-16,0 0-857 15,0 0-153-15,79 0-807 16,-46 0-1416-16,-2 0-3946 0</inkml:trace>
  <inkml:trace contextRef="#ctx0" brushRef="#br0" timeOffset="71503.909">32646 3451 6953 0,'0'0'1904'16,"0"0"-1904"-16,0 0-2024 0</inkml:trace>
  <inkml:trace contextRef="#ctx0" brushRef="#br0" timeOffset="71675.5">33014 3432 10938 0,'0'0'5953'0,"0"0"-4465"0,0 0-527 31,0 0-961-31,0 0-96 0,0 0-2481 16,0 0-5977-16</inkml:trace>
  <inkml:trace contextRef="#ctx0" brushRef="#br0" timeOffset="73327.82">33436 4257 4400 0,'0'0'4657'0,"0"0"-3080"16,0 0-113-16,0 0-160 31,0 0-399-31,0 0-233 0,0-3-72 16,0 1 128-16,0-5-104 15,0 0-24-15,0-2 64 16,8-7-160-16,0-1-39 0,-2-4-1 16,11-8-24-1,-1-5-168-15,1-8-56 16,6-3-64-16,-7-2-16 0,1-7 16 16,-11-3 24-16,11 3 88 15,-1 3 72-15,-8 1-16 16,-1 5 0-16,1 1-104 0,-8 5-128 0,8 8 80 31,-8 2-24-31,0 0-40 16,0 4-24-16,8 6-8 0,-8-4 16 15,9 8-39-15,-9 2-41 16,8 7 80-16,-8 0-32 16,0 2-40-16,0 1 40 0,0 0-48 31,0 3 0-31,0 0-8 0,0 0-8 15,0 0 0-15,0 0-80 16,0 0 88-16,0 0-8 16,0 0 0-16,0 0-8 0,0 0-32 15,0 0 40-15,0 0 0 32,0 0 8-32,0 0-8 0,0 0 0 15,0 0 0-15,0 0 0 16,0 0 0-16,0 0-8 15,0 0-81-15,0 0-23 0,0 0-8 16,0 0-112-16,0 0 64 16,0 0 32-1,0 0-128-15,0 0-56 0,0 0 16 16,0 0 8-16,0 0-32 16,0 0 48-16,0 0 168 15,0 0 8-15,0 0 64 0,0 0 48 16,0 0 16-16,0 0 48 0,0 0 8 15,0 0-72 1,0-9 0-16,0 2-328 16,0-3-8-16,-17 4 112 15,9 0-16-15,0 0 72 16,-7 2 8-16,-1 4-24 0,-1 0-1 31,3 0 89-31,-3 0-24 16,1 10-24-16,-1 2 40 0,3 7 8 15,5 1 16-15,1 2-64 32,0 3-24-32,8-2-80 0,0 2-224 15,0-3-104-15,0 0-56 16,16-6 40-16,1-3 168 16,6-10-264-16,2 1-369 0,-3-4-71 15,3 0 120-15,-2-17-160 16,-7-5 159-16,9-6 721 0,-19-7 144 15,3-1 144-15,-9 4 16 32,0 5 928-32,0 4 217 0,0 1-265 15,-15 9-144-15,-1 1-192 0,-1 6-160 16,-6 2-56-16,7 4-200 16,-1 0-88-16,3 0-32 0,-3 6 16 15,1 13-40 1,-1 1 0-1,11 5 0-15,-2 4 0 0,-1-1 0 16,9 1-64-16,0-4-184 0,0-2-120 16,9-4-312-16,5-7-128 15,11-6-296-15,6-6-625 0,-6 0-1023 16,-2-16-1537-16</inkml:trace>
  <inkml:trace contextRef="#ctx0" brushRef="#br0" timeOffset="73759.53">33642 3435 3024 0,'0'0'1697'0,"0"0"623"0,0 0-304 15,0 0-687-15,0 0-585 0,-39-86-280 16,23 83-88-16,-1 3-184 16,11 0-144-16,-11 6-32 31,9 11 32-31,-9 2-32 0,17 3 40 16,-8 0-48-16,8 0-8 15,0-6-152-15,0 0-464 0,17-9-416 16,-1-1-209-16,1-6-719 15,-3 0-1329 1,-5-13 1617-16,-1-6 1672 16,0 0 1472-16,-8-1 809 0,0 2-49 15,-8 4-1079-15,-9 6-353 16,3 1-216-16,-3 4-272 0,1 3-128 16,-1 0-64-16,3 13-56 15,5 6-56 1,-7 3 72-1,16-3-72-15,0 0 0 0,0-7-8 16,8-1-64-16,17-5-24 0,-11-6-24 16,11 0-72-16,-8 0 144 0,-3-6 40 31,-5-7 464-31,-9 0 576 16,0 3-24-16,0 4-319 0,-17 0-521 15,11 6-176-15,-19 0-785 16,0 0-935-16,19 6-5369 0</inkml:trace>
  <inkml:trace contextRef="#ctx0" brushRef="#br0" timeOffset="79295.37">32917 3156 3592 0,'0'0'576'0,"0"0"-376"0,0 0 1337 16,0 0-257-16,25-23 176 16,-25 20 225-16,8 0-225 0,-8 3-192 15,0 0-392 1,0 0-375-16,0 0-81 15,0-3-64 1,0 3 192-16,0 0 312 0,0 0-152 0,0 0 40 16,0 0-23-16,0-3-129 15,0 3-104 1,0 0 40-16,0 0-80 16,0 0-232-16,0 0 0 15,0-4-208-15,0 4 0 0,0 0 0 16,0-6 32-16,0 0 16 15,0-6-64-15,0-1 8 0,0-10-48 32,0-2 48-32,-8-9-16 15,-9 2-40-15,1-7 8 16,-7 5-40-16,-2-2-32 0,2 1-40 16,-2 4 96-16,-6 2 56 15,-10 4-72-15,10 2 64 0,-8 7-40 31,-3 0 40-31,11 7 8 16,-8 3 8-16,6 2-56 0,2 4-48 16,6 0 8-16,11 0 32 0,-11 7-40 15,17 9-48-15,0-4-16 16,1 7 32-16,-1 1 56 16,0 2 0-1,0 0-136-15,-1-5 96 16,1-2-104-16,0 0 80 0,2-5 64 15,-3 3 80-15,-7-7-161 0,-1 4-39 16,3-1 128-16,5-3-32 16,-7 5 0-16,-1-5-72 0,9 0 56 31,2-1 40-31,6-5 80 16,-8 0 8-16,8 0 96 15,0 0 128-15,0-2 56 0,0-11-192 16,0-2-96-16,0-5 8 0,0-2 0 31,0-3 0-31,0-1-8 16,0-2 48-16,0 2 8 15,0-2 32-15,-9 5 9 0,-7 1-25 16,-1 3 40-16,3 4 80 16,-3 2-144-16,1 3 32 0,7 7-32 15,3 1-40-15,-2 2-8 31,-9 0 0-31,9 0-8 0,0 5 0 16,0 11-192-16,1 0 152 0,-1 0 0 16,0 3 32-16,0-3-32 15,-1-1 40-15,1-2 8 16,2-3-72 0,6-1 72-16,-17-3-8 15,9 1 8-15,-8-4 56 16,1 0-56-16,-10-3 0 0,9 0 0 15,-7 0 0-15,-10-3 0 0,10-7 8 32,-2-2 0-32,3-1 40 15,-3-3-40-15,0 0 0 0,11-3 104 16,-11 4-112-16,8-7 0 16,3 6-8-16,-11 0-40 0,8 0 40 15,3 4-24-15,-3-2 16 16,1 1-40-16,1 7 48 15,-9-3-80 1,1 2-8-16,-2 7-1 16,0 0 1-16,3 0 16 0,-3 4-56 15,2 8 72-15,6 7-48 16,1 4-72-16,8 2 168 16,1 1-128-16,7 2 144 0,0 4-64 31,0 3-72-31,0-4 136 15,7 8-48-15,1-8 40 0,0 4 0 16,0-3 8-16,-8 0 0 0,0-7-48 16,0-2 32-1,-8 2-32 1,-8-3 0-16,1-3 40 0,-10 0 8 16,-6 0 0-16,7-3 0 15,-7-4 0-15,-3 1 0 0,12-3 8 16,-3-1 0-16,8-5 0 15,3-1-8-15,14-3-304 16,0 0-960-16,8 0-344 16,7-10-3626-16</inkml:trace>
  <inkml:trace contextRef="#ctx0" brushRef="#br0" timeOffset="80812.17">32200 2645 6481 0,'0'0'2504'16,"0"0"-591"-1,0 0-49-15,0 0-399 16,0 0-137-16,0 0-184 0,0 0-56 16,0-42-328-16,0 37-335 15,0-2-81-15,0-6-104 0,0 4-136 16,0-11-24-16,-9 4 48 16,-5-7-120-16,6-1 32 0,-9 1-24 31,-6-5-32-31,-2 3 24 15,1-4-16-15,-7 0 8 0,-9 4 0 16,1-4-56-16,-17 4 40 16,7 3 8-16,-7-1-8 31,-6 4 8-31,-2-3 0 0,-9 6 8 16,-5 1 0-16,-11 1-144 15,-23 2-8-15,-22 3-8 0,-33-2 0 16,-1 9-200-16,32 2 111 15,32 0 1-15,32 0 144 16,10 0 96 0,-27 0 8-16,2 0-8 0,-24 6-80 15,7 1 88-15,-1-1 0 16,10 0 0-16,8 3 0 0,6-2 0 16,-5-4 16-16,5 4 24 15,-6-4-40 1,6-3 0-16,-5 0 48 15,-1 0-48-15,-10 0 0 0,10 0-128 16,6 0 120-16,-6-6 0 16,7-1-64-16,1-5 64 0,-1 2-8 15,-7-3 8-15,-2-3 0 32,2 0 0-32,0 1-64 0,-10-4 64 15,2-1-8-15,-8 5 8 16,-1 0-8-16,9-2-56 0,-8 4-16 15,6-3 72-15,2 1-40 16,8 2 56-16,6-1 0 16,-6 2 0-16,7 3 0 0,1 0 0 31,-1 5 0-31,-1-2-8 16,2 6-48-16,-1-3-48 0,1 3-8 15,7 0 56-15,0 0 48 16,1 0 0-16,-1 0-8 31,8 0 16-31,0 0 0 0,8 0 0 16,-6 0-8-16,-2 3 8 0,8 0-8 15,0 4-80-15,0-4-8 16,1 3 8-16,-1 0-64 0,0 1 32 16,-8-1 16-16,8-4 8 15,-8 2 48-15,8 3 40 16,-8-7 0-16,0 3 0 15,2 3-136-15,-10-3 48 16,-1 3-176-16,3 4-48 16,-2-3 64-16,-1 5 184 0,9-5 64 15,-14 5-88-15,5-1 80 16,1-2-48 0,-7 3 56-16,-1-3 0 15,1 1 8-15,-18 3 0 16,10-1 0-16,-8 1 0 0,0 0 0 15,-2-4 8-15,10 1 40 16,15-4 504-16,8 4-352 0,8-1-192 31,17 4-8-31,-1 0-8 16,1-4 8-16,14 7 0 16,-6-6 0-16,15 2 0 0,-9-5 0 15,10 2 0-15,-1 1 0 31,8-1 0-31,-1 1-8 0,9 2-56 0,0 5-8 16,0 1 0-16,0 5 56 16,0 2 16-16,0 4 0 15,0-1 16-15,9 1 16 0,-1-4-32 16,0 4 0-16,0-5 8 16,-8-1 0-16,7-7-8 15,1-3 8 1,-8-4 8-16,0-2-8 15,0-1 48-15,0-6-48 0,0 0-8 16,0 0-96-16,0 0-336 16,-8-15-1329-16,-7 2-4880 0</inkml:trace>
  <inkml:trace contextRef="#ctx0" brushRef="#br0" timeOffset="81198.34">23268 2406 7089 0,'0'0'1688'0,"0"0"-1352"0,0 0-328 16,0 0 48-16,0 0 40 15,0 0 41-15,39 64 31 0,-23-45 16 31,1 6-96-31,-3-6-8 0,3 7-8 16,8-7-16-16,-11 3-48 16,11-6 0-16,-2 0 104 15,-7-3-64-15,9-4-32 0,-11-3 72 16,-5-6-16-16,-1 0 248 16,0 0 784-1,1-12 72-15,-1-10-512 16,0-4-239-16,7-3-41 0,-15 4 72 15,0 0 104-15,8 2-168 0,-8 5-240 32,0 8-152-32,0 0-168 15,0 7-928-15,8 3-3609 0</inkml:trace>
  <inkml:trace contextRef="#ctx0" brushRef="#br0" timeOffset="83989.59">23315 4670 5673 0,'0'0'1544'0,"0"0"-1024"15,0 0 104-15,0 0 641 16,0 0-209 0,31 0-128-16,-6-13 32 15,6 1-304-15,10-8-216 16,15-2-96-16,8-2-151 0,6-6 47 16,11 2-88-16,-2-4-88 15,-7 3-64-15,-16 7-64 0,-17 7-136 31,-14 8-353-31,-25 7-119 16,0 0 304-16,-17 0 128 0,-22 22-32 16,-17 7-144-16,0 3-488 15,-16 6-536-15,2 4 55 16,-11-2 849-16,9 5-136 0,1-7 320 16,16-3 352-16,5-10 312 31,27-6 248-31,15-6-176 0,8-13-232 15,8 0 56-15,32-7 576 16,7-18-287-16,17-3-17 0,9-4 512 16,5-6-176-16,3-1-328 0,-3 8-24 15,3-1-88 1,-25 10-264 0,-17 6-48-16,-14 10-64 0,-25 2 0 15,0 4-72-15,-17 0-48 16,-22 7 8-16,-17 15 56 15,-8 3-136-15,0 4-344 0,8-1 352 0,0-1 176 32,9-2 0-32,24-10-40 15,15-5 40-15,8-7-88 0,14-3 32 16,36-3 64-16,20-19 8 16,3-10 64-16,13 0 424 0,3-9-216 31,-10 3-104-31,1 6 88 15,-15 4-48-15,-26 6-40 0,-14 5-40 16,-19 11 48-16,-6 6-168 16,-23 0-16-16,-10 0-424 15,-15 13-96-15,-7 6-88 0,7 6 96 16,1-3-240-16,-1 1 192 31,15 2-16-31,10-9-1137 0,15-4-3576 0</inkml:trace>
  <inkml:trace contextRef="#ctx0" brushRef="#br0" timeOffset="88341.909">20613 2263 7825 0,'0'0'3137'16,"0"0"-1377"-16,0 0-888 0,9 0 145 15,-1 0-217-15,8 0-464 16,24 0-168-16,15-6 40 0,32-3 24 31,50-4 72-31,47-3-128 16,14 0-104-16,-8 0-56 15,-37 4 24-15,-58 2-40 0,-22 4-296 16,-26-1-280-16,-7 4-280 31,-1 0-56-31,-14-1 47 0,-25 4 169 16,-9-3 272-16,-30 3-64 15,-42 0-112-15,-38 13-512 0,-41 13-673 16,-15 5 497-16,1-2 808 16,15 0 344-16,39-7 136 15,31-3 360 1,25-6 368-16,25-4 464 0,-1 0-47 16,16 1-89-16,1-3-184 15,23-7-464-15,0 3-192 16,31 0 192-16,16-3 480 0,26 0-175 15,30 0-281-15,34-6-112 0,30-11 8 16,7-1-128 0,-30 5-120-16,-49 3-64 15,-39 4 0-15,-16 0-16 16,1 2-560-16,-10-5-1057 16,-6 3-1239-16,-19-1-4498 0</inkml:trace>
  <inkml:trace contextRef="#ctx0" brushRef="#br0" timeOffset="93536.459">692 5938 9177 0,'0'0'2681'15,"0"0"-1097"-15,-8-7-695 0,8 3 47 16,0 4-16-16,0 0-256 31,0 0-96-31,0 0-160 0,0 0-136 16,0 0-104-16,0 0-168 15,0 0 0-15,0 0-8 0,0 0-112 16,0 0-32-16,0 7 64 16,0 2 88-16,0 7-48 31,0 6 48-31,8 7 48 0,9 0-40 16,-3 2-8-16,11 4 0 15,-8 3-8-15,6 0 0 0,10 1 8 16,-11-7 0-16,11-4 0 15,-10-6 8-15,2-6-8 16,-2-13 120-16,2-3 32 0,14-3 96 16,17-29 73-1,30-28-25-15,59-26-112 16,31-12-96-16,-17 2-80 0,-39 27 40 16,-50 27-32-16,-37 23-8 15,-2-3 56-15,-14 9 8 16,-1 0-8-16,-9 8-64 15,1 5-104-15,0 0-1209 16,0 5-2447-16,9 2-297 16</inkml:trace>
  <inkml:trace contextRef="#ctx0" brushRef="#br0" timeOffset="95918.709">5831 9350 8793 0,'0'0'1497'0,"0"0"-945"31,0 0 208-31,0 0-120 0,0 0 104 15,0 0-72-15,0 0-191 16,0-22-33-16,0 15 96 0,0 1-16 16,0 3-128-16,0 1-200 15,9 2-144-15,-1 0-40 32,8 0-8-32,7 0 0 0,19 0 0 15,-3 0 48-15,17 0-40 16,16 0-8-16,-2 0 40 0,3 0-32 15,13 0 40-15,-5 0-48 0,6 0 0 16,2 0 8 0,-2 0-8-16,-1 0 48 0,3 0-40 15,-2 0 40 1,16 0-40 0,-5 0-8-1,5 0 0-15,23 0 0 0,19-11 48 16,22-1-48-16,15-4 0 15,-6 3 0-15,-17 4 40 0,-6 2-40 16,-10 1 0-16,-1-1 0 0,3 4 40 16,6-3-48-16,-9 3 8 15,11-4-8-15,-10 1 0 16,0-4 8-16,1-2 0 0,-1 2 0 31,-7-2-8-31,-1 2 0 16,-15 0 8-16,8 1-8 0,-2-1 8 15,-6 1 0-15,8-4 8 16,0 4-16-16,-2-4 0 0,2 4 0 16,1-1 0-16,-10-3 8 15,-1 4-8-15,-14-1 8 0,-24 4 0 32,-7 0-8-32,-9 2-8 15,6-5 8-15,19 5 16 16,14-1 32-16,-8 1-48 0,9-2 0 15,7 3 0-15,32-1 8 16,18-2 0 0,-2 0 0-16,-8-1-8 0,-31 4 8 15,-41-3-8-15,-7 6 0 16,0-3 0-16,7 3 0 16,32-6 0-16,34 2 48 0,23-3-40 15,-1 1 0 1,-8-3 0-1,-8 3 0-15,-17-4 8 0,3 4 48 0,-9 3-56 16,-10-4 56 0,-13 4-56-16,-18 0 0 0,-23 0 56 15,0 0-64-15,-8-1 0 0,6 1 0 32,-6-4 56-32,-15 2-40 15,-18-5 88-15,-6 3 168 0,-17-3 344 16,0-2-199-16,0-1-313 15,-9 4-104-15,-7 0-713 0,-7-1-951 16,-2 4-1297-16,11-4-4040 0</inkml:trace>
  <inkml:trace contextRef="#ctx0" brushRef="#br0" timeOffset="-130347.05">564 8874 10098 0,'0'0'2224'0,"0"0"-624"0,0 0-551 16,0 0-273-16,0 0-88 15,0 0-88-15,0 0-128 16,0-20-64-16,-16 20-24 0,16 0-144 15,0 0-136 1,0 0-104-16,0 0-32 16,0 20-120-16,0-4 24 0,16 4 120 15,1 33 16-15,-17-19-8 16,16 18 48 0,24-14-40-1,-24 13 112-15,-1-17-112 0,26 1 8 16,-10-16 40-16,0-19 0 0,25 0-48 15,16-19 97-15,71-50 47 0,33-20-16 16,16-33-64-16,-2-1-64 31,-45 15 40-31,-59 38 24 16,-13 16-64-16,-34 20 0 0,-6-1 40 16,-2-1-48-16,8 20-32 15,-22-3-408-15,-17 1-625 0,0 18-1319 16,17 18-2881-16,-17-18 976 0</inkml:trace>
  <inkml:trace contextRef="#ctx0" brushRef="#br0" timeOffset="-129075.48">1728 10883 4544 0,'0'0'6114'0,"0"0"-5074"15,0 0-248-15,0 0 200 0,0 0-151 0,-31-50-153 31,31 50-16-31,0 0-16 16,0 0-104-16,0 0-208 0,0 0-168 16,0 0-176-16,0 0-56 15,0 0-96-15,0 16 8 16,0 3 40-16,0-4 104 0,15 20 0 31,1 4 0-31,-16 11 8 0,17 4 48 16,22 0-56-16,-8-3 16 15,-15-16 56-15,40 0-72 16,-39 3 0-16,39-3 48 0,-25-35 24 16,41 0 32-16,-16 0 144 15,31-54 360-15,49-35-176 0,62-51-175 32,9-18-121-32,25-2-128 15,-17 18 40-15,-23 37 0 16,-16-19-40-16,-17 20 0 0,0 15-8 15,-56 19 0-15,-30 16-8 16,14 0-617-16,-48 38-1551 0,-6-3-3049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90A48-B272-4E0C-A034-40051102193A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9310C-AF0D-4D23-851E-B42A8AC64E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181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9310C-AF0D-4D23-851E-B42A8AC64E9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847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9310C-AF0D-4D23-851E-B42A8AC64E9C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81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9310C-AF0D-4D23-851E-B42A8AC64E9C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7430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9310C-AF0D-4D23-851E-B42A8AC64E9C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5021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9310C-AF0D-4D23-851E-B42A8AC64E9C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8199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9310C-AF0D-4D23-851E-B42A8AC64E9C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67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9310C-AF0D-4D23-851E-B42A8AC64E9C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7715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9310C-AF0D-4D23-851E-B42A8AC64E9C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2091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9310C-AF0D-4D23-851E-B42A8AC64E9C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31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9310C-AF0D-4D23-851E-B42A8AC64E9C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733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67088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82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76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24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91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32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3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3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05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8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/>
                </a:solidFill>
              </a:defRPr>
            </a:lvl1pPr>
            <a:lvl2pPr>
              <a:buNone/>
              <a:defRPr sz="3600">
                <a:solidFill>
                  <a:schemeClr val="bg1"/>
                </a:solidFill>
              </a:defRPr>
            </a:lvl2pPr>
            <a:lvl3pPr>
              <a:buNone/>
              <a:defRPr sz="3600">
                <a:solidFill>
                  <a:schemeClr val="bg1"/>
                </a:solidFill>
              </a:defRPr>
            </a:lvl3pPr>
            <a:lvl4pPr>
              <a:buNone/>
              <a:defRPr sz="3600">
                <a:solidFill>
                  <a:schemeClr val="bg1"/>
                </a:solidFill>
              </a:defRPr>
            </a:lvl4pPr>
            <a:lvl5pPr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083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52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03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79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48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3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hoo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/>
                </a:solidFill>
              </a:defRPr>
            </a:lvl1pPr>
            <a:lvl2pPr>
              <a:buNone/>
              <a:defRPr sz="3600">
                <a:solidFill>
                  <a:schemeClr val="bg1"/>
                </a:solidFill>
              </a:defRPr>
            </a:lvl2pPr>
            <a:lvl3pPr>
              <a:buNone/>
              <a:defRPr sz="3600">
                <a:solidFill>
                  <a:schemeClr val="bg1"/>
                </a:solidFill>
              </a:defRPr>
            </a:lvl3pPr>
            <a:lvl4pPr>
              <a:buNone/>
              <a:defRPr sz="3600">
                <a:solidFill>
                  <a:schemeClr val="bg1"/>
                </a:solidFill>
              </a:defRPr>
            </a:lvl4pPr>
            <a:lvl5pPr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8000" y="457201"/>
            <a:ext cx="497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FFFF00"/>
                </a:solidFill>
              </a:rPr>
              <a:t>Kahoot</a:t>
            </a:r>
            <a:r>
              <a:rPr lang="en-US" sz="4400" b="1" dirty="0">
                <a:solidFill>
                  <a:srgbClr val="FFFF00"/>
                </a:solidFill>
              </a:rPr>
              <a:t> Quiz</a:t>
            </a:r>
          </a:p>
        </p:txBody>
      </p:sp>
    </p:spTree>
    <p:extLst>
      <p:ext uri="{BB962C8B-B14F-4D97-AF65-F5344CB8AC3E}">
        <p14:creationId xmlns:p14="http://schemas.microsoft.com/office/powerpoint/2010/main" val="3515563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2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8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4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25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6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r="29924"/>
          <a:stretch/>
        </p:blipFill>
        <p:spPr>
          <a:xfrm>
            <a:off x="711200" y="457200"/>
            <a:ext cx="9448800" cy="62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9804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2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6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hyperlink" Target="http://pollev.com/anaraya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60447" y="4933418"/>
            <a:ext cx="4722826" cy="571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5019" y="1397166"/>
            <a:ext cx="8600472" cy="6902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140677"/>
            <a:ext cx="7772400" cy="58725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CS2113/T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– Lecture 6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40006" y="843455"/>
            <a:ext cx="8911988" cy="57947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 Go to: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github.com/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nus-cs2113-AY2021S2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TaskStream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Fork to your GitHub account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Clone the fork to your computer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 up the project in IDE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Also, join the session: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  <a:hlinkClick r:id="rId4"/>
              </a:rPr>
              <a:t>http://pollev.com/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  <a:hlinkClick r:id="rId4"/>
              </a:rPr>
              <a:t>anarayan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alibri"/>
              </a:rPr>
              <a:t>There is a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alibri"/>
              </a:rPr>
              <a:t>pollEv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alibri"/>
              </a:rPr>
              <a:t> question towards the end of the lecture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highlight>
                <a:srgbClr val="000000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5400000">
            <a:off x="8900833" y="3096176"/>
            <a:ext cx="5916686" cy="6656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lecture will be recorded</a:t>
            </a:r>
            <a:endParaRPr kumimoji="0" lang="en-SG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-2625519" y="3096177"/>
            <a:ext cx="5916686" cy="6656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lecture will be recorded</a:t>
            </a:r>
            <a:endParaRPr kumimoji="0" lang="en-SG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9845BA-BA76-40E2-9B07-802142102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723" y="2272168"/>
            <a:ext cx="2495550" cy="2476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84A553-91BE-420F-B639-B8C55A3B766B}"/>
              </a:ext>
            </a:extLst>
          </p:cNvPr>
          <p:cNvSpPr txBox="1"/>
          <p:nvPr/>
        </p:nvSpPr>
        <p:spPr>
          <a:xfrm rot="16200000">
            <a:off x="9721094" y="3535836"/>
            <a:ext cx="20311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Archipelago session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C7864-E71F-4F48-B4B1-B22C436EDAB0}"/>
              </a:ext>
            </a:extLst>
          </p:cNvPr>
          <p:cNvSpPr txBox="1"/>
          <p:nvPr/>
        </p:nvSpPr>
        <p:spPr>
          <a:xfrm>
            <a:off x="8894008" y="6488668"/>
            <a:ext cx="331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* Reused from previous semester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2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vs Collection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allow working with a sequence of elements</a:t>
            </a:r>
          </a:p>
          <a:p>
            <a:r>
              <a:rPr lang="en-US" dirty="0"/>
              <a:t>	… difference is when they compute things</a:t>
            </a:r>
          </a:p>
          <a:p>
            <a:r>
              <a:rPr lang="en-US" dirty="0"/>
              <a:t>	Collections – in memory (compute and store)</a:t>
            </a:r>
          </a:p>
          <a:p>
            <a:r>
              <a:rPr lang="en-US" dirty="0"/>
              <a:t>	Streams – fixed data compute on demand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276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vs Collection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allow working with a sequence of elements</a:t>
            </a:r>
          </a:p>
          <a:p>
            <a:r>
              <a:rPr lang="en-US" dirty="0"/>
              <a:t>	… difference is when they compute things</a:t>
            </a:r>
          </a:p>
          <a:p>
            <a:r>
              <a:rPr lang="en-US" dirty="0"/>
              <a:t>	Collections – in memory (compute and store)</a:t>
            </a:r>
          </a:p>
          <a:p>
            <a:r>
              <a:rPr lang="en-US" dirty="0"/>
              <a:t>	Streams – </a:t>
            </a:r>
            <a:r>
              <a:rPr lang="en-US" dirty="0">
                <a:solidFill>
                  <a:srgbClr val="FFFF00"/>
                </a:solidFill>
              </a:rPr>
              <a:t>fixed data compute on demand</a:t>
            </a:r>
            <a:endParaRPr lang="en-S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vs Collection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81263" y="1934678"/>
            <a:ext cx="626325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List&lt;String&gt; </a:t>
            </a:r>
            <a:r>
              <a:rPr lang="en-US" dirty="0" err="1">
                <a:latin typeface="Consolas" panose="020B0609020204030204" pitchFamily="49" charset="0"/>
              </a:rPr>
              <a:t>transactionIds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</a:rPr>
              <a:t>&lt;&gt;();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for(Transaction t: transactions){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transactionIds.add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t.getId</a:t>
            </a:r>
            <a:r>
              <a:rPr lang="en-US" dirty="0">
                <a:latin typeface="Consolas" panose="020B0609020204030204" pitchFamily="49" charset="0"/>
              </a:rPr>
              <a:t>());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6402" y="5168766"/>
            <a:ext cx="879599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List&lt;Integer&gt; </a:t>
            </a:r>
            <a:r>
              <a:rPr lang="en-US" dirty="0" err="1">
                <a:latin typeface="Consolas" panose="020B0609020204030204" pitchFamily="49" charset="0"/>
              </a:rPr>
              <a:t>transactionIds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transactions.stream</a:t>
            </a:r>
            <a:r>
              <a:rPr lang="en-US" dirty="0"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.map(Transaction::</a:t>
            </a:r>
            <a:r>
              <a:rPr lang="en-US" dirty="0" err="1">
                <a:latin typeface="Consolas" panose="020B0609020204030204" pitchFamily="49" charset="0"/>
              </a:rPr>
              <a:t>getId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.collect(</a:t>
            </a:r>
            <a:r>
              <a:rPr lang="en-US" dirty="0" err="1">
                <a:latin typeface="Consolas" panose="020B0609020204030204" pitchFamily="49" charset="0"/>
              </a:rPr>
              <a:t>toList</a:t>
            </a:r>
            <a:r>
              <a:rPr lang="en-US" dirty="0">
                <a:latin typeface="Consolas" panose="020B0609020204030204" pitchFamily="49" charset="0"/>
              </a:rPr>
              <a:t>());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401827" y="1299411"/>
            <a:ext cx="3365700" cy="1106905"/>
          </a:xfrm>
          <a:prstGeom prst="wedgeRoundRectCallout">
            <a:avLst>
              <a:gd name="adj1" fmla="val -129743"/>
              <a:gd name="adj2" fmla="val 729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 done by the programmer – external iteration</a:t>
            </a:r>
            <a:endParaRPr lang="en-SG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623208" y="3330341"/>
            <a:ext cx="2454443" cy="1174282"/>
          </a:xfrm>
          <a:prstGeom prst="wedgeRoundRectCallout">
            <a:avLst>
              <a:gd name="adj1" fmla="val 32892"/>
              <a:gd name="adj2" fmla="val 1321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iteration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BF90DB-53E3-49B7-9A8A-32BE01A24466}"/>
                  </a:ext>
                </a:extLst>
              </p14:cNvPr>
              <p14:cNvContentPartPr/>
              <p14:nvPr/>
            </p14:nvContentPartPr>
            <p14:xfrm>
              <a:off x="1878120" y="2228760"/>
              <a:ext cx="3666960" cy="2014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BF90DB-53E3-49B7-9A8A-32BE01A244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8760" y="2219400"/>
                <a:ext cx="3685680" cy="20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6B5CC1-670D-4A80-800A-888C39CB8C09}"/>
                  </a:ext>
                </a:extLst>
              </p14:cNvPr>
              <p14:cNvContentPartPr/>
              <p14:nvPr/>
            </p14:nvContentPartPr>
            <p14:xfrm>
              <a:off x="1956240" y="3537360"/>
              <a:ext cx="9177480" cy="3048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6B5CC1-670D-4A80-800A-888C39CB8C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6880" y="3528000"/>
                <a:ext cx="9196200" cy="30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94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Chaining operations</a:t>
            </a:r>
          </a:p>
          <a:p>
            <a:r>
              <a:rPr lang="en-US" dirty="0"/>
              <a:t>	Operations done one after the other; return streams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1357162" y="2950173"/>
            <a:ext cx="947767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SG" dirty="0">
                <a:solidFill>
                  <a:srgbClr val="267F99"/>
                </a:solidFill>
                <a:latin typeface="Consolas" panose="020B0609020204030204" pitchFamily="49" charset="0"/>
              </a:rPr>
              <a:t>Integer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SG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SG" dirty="0" err="1">
                <a:solidFill>
                  <a:srgbClr val="001080"/>
                </a:solidFill>
                <a:latin typeface="Consolas" panose="020B0609020204030204" pitchFamily="49" charset="0"/>
              </a:rPr>
              <a:t>Arrays</a:t>
            </a:r>
            <a:r>
              <a:rPr lang="en-SG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SG" dirty="0" err="1">
                <a:solidFill>
                  <a:srgbClr val="795E26"/>
                </a:solidFill>
                <a:latin typeface="Consolas" panose="020B0609020204030204" pitchFamily="49" charset="0"/>
              </a:rPr>
              <a:t>asList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SG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SG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SG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SG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SG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SG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SG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SG" dirty="0">
                <a:solidFill>
                  <a:srgbClr val="267F99"/>
                </a:solidFill>
                <a:latin typeface="Consolas" panose="020B0609020204030204" pitchFamily="49" charset="0"/>
              </a:rPr>
              <a:t>Integer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SG" dirty="0" err="1">
                <a:solidFill>
                  <a:srgbClr val="001080"/>
                </a:solidFill>
                <a:latin typeface="Consolas" panose="020B0609020204030204" pitchFamily="49" charset="0"/>
              </a:rPr>
              <a:t>twoEvenSquares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SG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SG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SG" dirty="0" err="1">
                <a:solidFill>
                  <a:srgbClr val="795E26"/>
                </a:solidFill>
                <a:latin typeface="Consolas" panose="020B0609020204030204" pitchFamily="49" charset="0"/>
              </a:rPr>
              <a:t>stream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.</a:t>
            </a:r>
            <a:r>
              <a:rPr lang="en-SG" dirty="0">
                <a:solidFill>
                  <a:srgbClr val="795E26"/>
                </a:solidFill>
                <a:latin typeface="Consolas" panose="020B0609020204030204" pitchFamily="49" charset="0"/>
              </a:rPr>
              <a:t>filter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(n </a:t>
            </a:r>
            <a:r>
              <a:rPr lang="en-SG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SG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SG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SG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SG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SG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dirty="0">
                <a:solidFill>
                  <a:srgbClr val="A31515"/>
                </a:solidFill>
                <a:latin typeface="Consolas" panose="020B0609020204030204" pitchFamily="49" charset="0"/>
              </a:rPr>
              <a:t>"filtering "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+ n); 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SG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n % </a:t>
            </a:r>
            <a:r>
              <a:rPr lang="en-SG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SG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})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.</a:t>
            </a:r>
            <a:r>
              <a:rPr lang="en-SG" dirty="0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(n </a:t>
            </a:r>
            <a:r>
              <a:rPr lang="en-SG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SG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SG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SG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SG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SG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dirty="0">
                <a:solidFill>
                  <a:srgbClr val="A31515"/>
                </a:solidFill>
                <a:latin typeface="Consolas" panose="020B0609020204030204" pitchFamily="49" charset="0"/>
              </a:rPr>
              <a:t>"mapping "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+ n);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SG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n * n;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})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.</a:t>
            </a:r>
            <a:r>
              <a:rPr lang="en-SG" dirty="0">
                <a:solidFill>
                  <a:srgbClr val="795E26"/>
                </a:solidFill>
                <a:latin typeface="Consolas" panose="020B0609020204030204" pitchFamily="49" charset="0"/>
              </a:rPr>
              <a:t>limit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.</a:t>
            </a:r>
            <a:r>
              <a:rPr lang="en-SG" dirty="0">
                <a:solidFill>
                  <a:srgbClr val="795E26"/>
                </a:solidFill>
                <a:latin typeface="Consolas" panose="020B0609020204030204" pitchFamily="49" charset="0"/>
              </a:rPr>
              <a:t>collect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dirty="0" err="1">
                <a:solidFill>
                  <a:srgbClr val="795E26"/>
                </a:solidFill>
                <a:latin typeface="Consolas" panose="020B0609020204030204" pitchFamily="49" charset="0"/>
              </a:rPr>
              <a:t>toList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SG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5310" y="4698856"/>
            <a:ext cx="1893454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filtering 1</a:t>
            </a:r>
          </a:p>
          <a:p>
            <a:r>
              <a:rPr lang="en-SG" dirty="0">
                <a:latin typeface="Consolas" panose="020B0609020204030204" pitchFamily="49" charset="0"/>
              </a:rPr>
              <a:t>filtering 2</a:t>
            </a:r>
          </a:p>
          <a:p>
            <a:r>
              <a:rPr lang="en-SG" dirty="0">
                <a:latin typeface="Consolas" panose="020B0609020204030204" pitchFamily="49" charset="0"/>
              </a:rPr>
              <a:t>mapping 2</a:t>
            </a:r>
          </a:p>
          <a:p>
            <a:r>
              <a:rPr lang="en-SG" dirty="0">
                <a:latin typeface="Consolas" panose="020B0609020204030204" pitchFamily="49" charset="0"/>
              </a:rPr>
              <a:t>filtering 3</a:t>
            </a:r>
          </a:p>
          <a:p>
            <a:r>
              <a:rPr lang="en-SG" dirty="0">
                <a:latin typeface="Consolas" panose="020B0609020204030204" pitchFamily="49" charset="0"/>
              </a:rPr>
              <a:t>filtering 4</a:t>
            </a:r>
          </a:p>
          <a:p>
            <a:r>
              <a:rPr lang="en-SG" dirty="0">
                <a:latin typeface="Consolas" panose="020B0609020204030204" pitchFamily="49" charset="0"/>
              </a:rPr>
              <a:t>mapping 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141855" y="1125669"/>
            <a:ext cx="2942705" cy="7988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Lazy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Short-circuiting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6052B26-CDCD-48B3-83DA-3636807DBA29}"/>
              </a:ext>
            </a:extLst>
          </p:cNvPr>
          <p:cNvSpPr/>
          <p:nvPr/>
        </p:nvSpPr>
        <p:spPr>
          <a:xfrm>
            <a:off x="2397760" y="3610443"/>
            <a:ext cx="663448" cy="2972919"/>
          </a:xfrm>
          <a:prstGeom prst="leftBrace">
            <a:avLst>
              <a:gd name="adj1" fmla="val 57337"/>
              <a:gd name="adj2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F412D752-2F0B-4131-AC99-2F0B2086DDEA}"/>
              </a:ext>
            </a:extLst>
          </p:cNvPr>
          <p:cNvSpPr/>
          <p:nvPr/>
        </p:nvSpPr>
        <p:spPr>
          <a:xfrm>
            <a:off x="111760" y="4525402"/>
            <a:ext cx="2286000" cy="1142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Each operation returns a stream</a:t>
            </a:r>
            <a:endParaRPr lang="en-SG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7A28EC6-9A0F-4D61-9FE4-33E0FE28C7E9}"/>
                  </a:ext>
                </a:extLst>
              </p14:cNvPr>
              <p14:cNvContentPartPr/>
              <p14:nvPr/>
            </p14:nvContentPartPr>
            <p14:xfrm>
              <a:off x="1061280" y="622800"/>
              <a:ext cx="10034640" cy="6129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7A28EC6-9A0F-4D61-9FE4-33E0FE28C7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920" y="613440"/>
                <a:ext cx="10053360" cy="61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9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print deadlines and count using stream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799"/>
          </a:xfrm>
        </p:spPr>
        <p:txBody>
          <a:bodyPr>
            <a:normAutofit/>
          </a:bodyPr>
          <a:lstStyle/>
          <a:p>
            <a:r>
              <a:rPr lang="en-US" sz="3200" dirty="0"/>
              <a:t>Create a branch “streams”</a:t>
            </a:r>
          </a:p>
          <a:p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>
                <a:solidFill>
                  <a:srgbClr val="FFFF00"/>
                </a:solidFill>
              </a:rPr>
              <a:t>Add code to use streams to print tasks</a:t>
            </a:r>
          </a:p>
          <a:p>
            <a:r>
              <a:rPr lang="en-US" sz="3200" dirty="0">
                <a:solidFill>
                  <a:srgbClr val="FFFF00"/>
                </a:solidFill>
              </a:rPr>
              <a:t>	Add code to print deadlines using stream</a:t>
            </a:r>
          </a:p>
          <a:p>
            <a:r>
              <a:rPr lang="en-US" sz="3200" dirty="0">
                <a:solidFill>
                  <a:srgbClr val="FFFF00"/>
                </a:solidFill>
              </a:rPr>
              <a:t>	Add code to count the number of deadlines using stream</a:t>
            </a:r>
          </a:p>
          <a:p>
            <a:endParaRPr lang="en-US" sz="3200" dirty="0"/>
          </a:p>
          <a:p>
            <a:r>
              <a:rPr lang="en-US" sz="3200" dirty="0"/>
              <a:t>Commit code to branch: streams</a:t>
            </a:r>
          </a:p>
          <a:p>
            <a:r>
              <a:rPr lang="en-US" sz="3200" dirty="0"/>
              <a:t>Push streams branch to your fork</a:t>
            </a:r>
          </a:p>
          <a:p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E22BC-7AAB-4A0D-887D-63AC2806BB33}"/>
              </a:ext>
            </a:extLst>
          </p:cNvPr>
          <p:cNvSpPr txBox="1"/>
          <p:nvPr/>
        </p:nvSpPr>
        <p:spPr>
          <a:xfrm>
            <a:off x="6699380" y="5784980"/>
            <a:ext cx="347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git push –u origin streams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5AE40D-98E3-4C3E-91ED-F4C1E1900A2B}"/>
                  </a:ext>
                </a:extLst>
              </p14:cNvPr>
              <p14:cNvContentPartPr/>
              <p14:nvPr/>
            </p14:nvContentPartPr>
            <p14:xfrm>
              <a:off x="501480" y="1848240"/>
              <a:ext cx="5029560" cy="4273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5AE40D-98E3-4C3E-91ED-F4C1E1900A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120" y="1838880"/>
                <a:ext cx="5048280" cy="42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11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the wheel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EDFFE-FF36-439B-BC48-A67C5234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65" y="1251244"/>
            <a:ext cx="8183070" cy="533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3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</a:p>
          <a:p>
            <a:r>
              <a:rPr lang="en-US" dirty="0"/>
              <a:t>	can be passed to other objects/methods</a:t>
            </a:r>
          </a:p>
          <a:p>
            <a:r>
              <a:rPr lang="en-US" dirty="0"/>
              <a:t>	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7212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filter tasks by some string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799"/>
          </a:xfrm>
        </p:spPr>
        <p:txBody>
          <a:bodyPr>
            <a:normAutofit/>
          </a:bodyPr>
          <a:lstStyle/>
          <a:p>
            <a:r>
              <a:rPr lang="en-US" sz="3200" dirty="0"/>
              <a:t>Observe how you print deadlines using stream</a:t>
            </a:r>
          </a:p>
          <a:p>
            <a:r>
              <a:rPr lang="en-US" sz="3200" b="1" dirty="0">
                <a:ln w="19050">
                  <a:solidFill>
                    <a:srgbClr val="C00000"/>
                  </a:solidFill>
                </a:ln>
                <a:solidFill>
                  <a:srgbClr val="FFFF00"/>
                </a:solidFill>
              </a:rPr>
              <a:t>Checkout master branch</a:t>
            </a:r>
          </a:p>
          <a:p>
            <a:r>
              <a:rPr lang="en-US" sz="3200" dirty="0"/>
              <a:t>Create a branch “lambdas”</a:t>
            </a:r>
          </a:p>
          <a:p>
            <a:r>
              <a:rPr lang="en-US" sz="3200" dirty="0"/>
              <a:t>	Print deadlines in sorted order</a:t>
            </a:r>
          </a:p>
          <a:p>
            <a:r>
              <a:rPr lang="en-US" sz="3200" dirty="0">
                <a:solidFill>
                  <a:srgbClr val="FFFF00"/>
                </a:solidFill>
              </a:rPr>
              <a:t>	Add code to filter task by a string</a:t>
            </a:r>
            <a:endParaRPr lang="en-US" sz="3200" dirty="0"/>
          </a:p>
          <a:p>
            <a:r>
              <a:rPr lang="en-US" sz="3200" dirty="0"/>
              <a:t>Commit code to branch: lambdas</a:t>
            </a:r>
          </a:p>
          <a:p>
            <a:r>
              <a:rPr lang="en-US" sz="3200" dirty="0"/>
              <a:t>Push lambdas branch to your fork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F1CDE-2495-4D4A-AD6E-638848766DDA}"/>
              </a:ext>
            </a:extLst>
          </p:cNvPr>
          <p:cNvSpPr txBox="1"/>
          <p:nvPr/>
        </p:nvSpPr>
        <p:spPr>
          <a:xfrm>
            <a:off x="6662058" y="5215813"/>
            <a:ext cx="347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git push –u origin lambdas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1B2106-CE24-4951-AFD9-ACE06FFADD70}"/>
                  </a:ext>
                </a:extLst>
              </p14:cNvPr>
              <p14:cNvContentPartPr/>
              <p14:nvPr/>
            </p14:nvContentPartPr>
            <p14:xfrm>
              <a:off x="349920" y="1974960"/>
              <a:ext cx="6876360" cy="3570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1B2106-CE24-4951-AFD9-ACE06FFADD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560" y="1965600"/>
                <a:ext cx="6895080" cy="35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Create PR1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</a:t>
            </a:r>
            <a:r>
              <a:rPr lang="en-US" dirty="0" err="1"/>
              <a:t>github</a:t>
            </a:r>
            <a:r>
              <a:rPr lang="en-US" dirty="0"/>
              <a:t> fork:</a:t>
            </a:r>
          </a:p>
          <a:p>
            <a:r>
              <a:rPr lang="en-US" dirty="0"/>
              <a:t>Create PR to </a:t>
            </a:r>
            <a:r>
              <a:rPr lang="en-US" b="1" dirty="0">
                <a:solidFill>
                  <a:srgbClr val="FFFF00"/>
                </a:solidFill>
              </a:rPr>
              <a:t>your</a:t>
            </a:r>
            <a:r>
              <a:rPr lang="en-US" dirty="0"/>
              <a:t> master branch from </a:t>
            </a:r>
            <a:r>
              <a:rPr lang="en-US" dirty="0">
                <a:solidFill>
                  <a:srgbClr val="FFFF00"/>
                </a:solidFill>
              </a:rPr>
              <a:t>streams</a:t>
            </a:r>
            <a:r>
              <a:rPr lang="en-US" dirty="0"/>
              <a:t> branch</a:t>
            </a:r>
          </a:p>
          <a:p>
            <a:r>
              <a:rPr lang="en-US" dirty="0"/>
              <a:t>Merge PR </a:t>
            </a:r>
            <a:r>
              <a:rPr lang="en-US" b="1" dirty="0">
                <a:solidFill>
                  <a:srgbClr val="FFFF00"/>
                </a:solidFill>
              </a:rPr>
              <a:t>on GitHub</a:t>
            </a:r>
            <a:endParaRPr lang="en-SG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6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Q: Merge conflicts can occur when: (select the most suitable option)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happen at different locations in the codebase</a:t>
            </a:r>
          </a:p>
          <a:p>
            <a:r>
              <a:rPr lang="en-US" dirty="0" err="1"/>
              <a:t>git</a:t>
            </a:r>
            <a:r>
              <a:rPr lang="en-US" dirty="0"/>
              <a:t> can merge all the changes</a:t>
            </a:r>
          </a:p>
          <a:p>
            <a:r>
              <a:rPr lang="en-US" dirty="0" err="1"/>
              <a:t>git</a:t>
            </a:r>
            <a:r>
              <a:rPr lang="en-US" dirty="0"/>
              <a:t> cannot create a fast forward merge</a:t>
            </a:r>
          </a:p>
          <a:p>
            <a:r>
              <a:rPr lang="en-US" dirty="0"/>
              <a:t>team members don't like each other</a:t>
            </a:r>
          </a:p>
          <a:p>
            <a:r>
              <a:rPr lang="en-US" dirty="0"/>
              <a:t>a developer deletes a file while others were modifying it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B02D8-B6E2-4342-8AA1-8C754632FE16}"/>
              </a:ext>
            </a:extLst>
          </p:cNvPr>
          <p:cNvSpPr txBox="1"/>
          <p:nvPr/>
        </p:nvSpPr>
        <p:spPr>
          <a:xfrm>
            <a:off x="11115606" y="4320075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endParaRPr lang="en-SG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5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– gathering &amp; specifying</a:t>
            </a:r>
          </a:p>
          <a:p>
            <a:r>
              <a:rPr lang="en-US" dirty="0"/>
              <a:t>Collections &amp; Generics</a:t>
            </a:r>
          </a:p>
          <a:p>
            <a:r>
              <a:rPr lang="en-US" dirty="0"/>
              <a:t>Managing merge conflicts</a:t>
            </a:r>
          </a:p>
          <a:p>
            <a:r>
              <a:rPr lang="en-US" dirty="0"/>
              <a:t>More on code quality – safe practices</a:t>
            </a:r>
          </a:p>
        </p:txBody>
      </p:sp>
    </p:spTree>
    <p:extLst>
      <p:ext uri="{BB962C8B-B14F-4D97-AF65-F5344CB8AC3E}">
        <p14:creationId xmlns:p14="http://schemas.microsoft.com/office/powerpoint/2010/main" val="1424939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dirty="0"/>
              <a:t>Activity: Create PR2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7281"/>
            <a:ext cx="11044844" cy="57607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Checkout master on your local</a:t>
            </a:r>
          </a:p>
          <a:p>
            <a:r>
              <a:rPr lang="en-US" dirty="0"/>
              <a:t>Pull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(from your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repo)</a:t>
            </a:r>
            <a:r>
              <a:rPr lang="en-US" dirty="0"/>
              <a:t> your master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/>
              <a:t>Merge </a:t>
            </a:r>
            <a:r>
              <a:rPr lang="en-US" dirty="0">
                <a:solidFill>
                  <a:srgbClr val="FFFF00"/>
                </a:solidFill>
              </a:rPr>
              <a:t>master to lambdas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(on your local)</a:t>
            </a:r>
          </a:p>
          <a:p>
            <a:r>
              <a:rPr lang="en-US" dirty="0"/>
              <a:t>	Resolve merge conflicts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(on your local)</a:t>
            </a:r>
            <a:endParaRPr lang="en-US" dirty="0"/>
          </a:p>
          <a:p>
            <a:r>
              <a:rPr lang="en-US" dirty="0"/>
              <a:t>Push changes to </a:t>
            </a:r>
            <a:r>
              <a:rPr lang="en-US" dirty="0" err="1"/>
              <a:t>lamdbas</a:t>
            </a:r>
            <a:r>
              <a:rPr lang="en-US" dirty="0"/>
              <a:t> branch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dirty="0"/>
              <a:t>Create PR  to your master from lambdas branch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(on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65C6E-3B2C-4DB7-8EDF-313C61E93007}"/>
              </a:ext>
            </a:extLst>
          </p:cNvPr>
          <p:cNvSpPr txBox="1"/>
          <p:nvPr/>
        </p:nvSpPr>
        <p:spPr>
          <a:xfrm>
            <a:off x="8525592" y="1815132"/>
            <a:ext cx="25907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git checkout master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git pull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EEF683-57D6-4415-87FF-C538EF75761F}"/>
              </a:ext>
            </a:extLst>
          </p:cNvPr>
          <p:cNvSpPr/>
          <p:nvPr/>
        </p:nvSpPr>
        <p:spPr>
          <a:xfrm>
            <a:off x="8525592" y="3130420"/>
            <a:ext cx="2771191" cy="597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Consolas" panose="020B0609020204030204" pitchFamily="49" charset="0"/>
              </a:rPr>
              <a:t>git checkout lambdas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git merge master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1B9DE-D8D6-42B2-9DA8-8F49A115B2F7}"/>
              </a:ext>
            </a:extLst>
          </p:cNvPr>
          <p:cNvSpPr/>
          <p:nvPr/>
        </p:nvSpPr>
        <p:spPr>
          <a:xfrm>
            <a:off x="8525592" y="4244308"/>
            <a:ext cx="3128852" cy="409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Consolas" panose="020B0609020204030204" pitchFamily="49" charset="0"/>
              </a:rPr>
              <a:t>git push origin lambdas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F50D31-F0EF-46A9-9967-5BB92D378DBD}"/>
                  </a:ext>
                </a:extLst>
              </p14:cNvPr>
              <p14:cNvContentPartPr/>
              <p14:nvPr/>
            </p14:nvContentPartPr>
            <p14:xfrm>
              <a:off x="197280" y="242280"/>
              <a:ext cx="11928600" cy="382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F50D31-F0EF-46A9-9967-5BB92D378D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920" y="232920"/>
                <a:ext cx="11947320" cy="38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6906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control workflows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202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CRCS vs DRCS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63" y="1417638"/>
            <a:ext cx="67722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1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istributed revision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43064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SG" dirty="0"/>
              <a:t>CRCS vs DRCS</a:t>
            </a:r>
          </a:p>
        </p:txBody>
      </p:sp>
    </p:spTree>
    <p:extLst>
      <p:ext uri="{BB962C8B-B14F-4D97-AF65-F5344CB8AC3E}">
        <p14:creationId xmlns:p14="http://schemas.microsoft.com/office/powerpoint/2010/main" val="2312587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CRCS vs DRCS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1417639"/>
            <a:ext cx="6800850" cy="5667375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9427030" y="5842338"/>
            <a:ext cx="124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FF00"/>
                </a:solidFill>
              </a:rPr>
              <a:t>Git</a:t>
            </a:r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Mercurial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Bazaar</a:t>
            </a:r>
          </a:p>
        </p:txBody>
      </p:sp>
    </p:spTree>
    <p:extLst>
      <p:ext uri="{BB962C8B-B14F-4D97-AF65-F5344CB8AC3E}">
        <p14:creationId xmlns:p14="http://schemas.microsoft.com/office/powerpoint/2010/main" val="203465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Workflow: Centralized vs Forking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83" y="1214129"/>
            <a:ext cx="3755922" cy="30508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391505" y="1578938"/>
            <a:ext cx="5507404" cy="5176857"/>
            <a:chOff x="3867505" y="1578937"/>
            <a:chExt cx="5507404" cy="51768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7505" y="3776458"/>
              <a:ext cx="5507404" cy="297933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36446" r="32904" b="58622"/>
            <a:stretch/>
          </p:blipFill>
          <p:spPr>
            <a:xfrm>
              <a:off x="5885509" y="1578937"/>
              <a:ext cx="1151164" cy="1262371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>
              <a:stCxn id="6" idx="2"/>
            </p:cNvCxnSpPr>
            <p:nvPr/>
          </p:nvCxnSpPr>
          <p:spPr>
            <a:xfrm flipH="1">
              <a:off x="4629150" y="2841308"/>
              <a:ext cx="1831941" cy="1191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</p:cNvCxnSpPr>
            <p:nvPr/>
          </p:nvCxnSpPr>
          <p:spPr>
            <a:xfrm>
              <a:off x="6461091" y="2841308"/>
              <a:ext cx="70338" cy="12245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</p:cNvCxnSpPr>
            <p:nvPr/>
          </p:nvCxnSpPr>
          <p:spPr>
            <a:xfrm>
              <a:off x="6461091" y="2841308"/>
              <a:ext cx="1831941" cy="1191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6705600" y="2841309"/>
            <a:ext cx="1279491" cy="261552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>
            <a:off x="7985091" y="2841309"/>
            <a:ext cx="2045600" cy="261552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</p:cNvCxnSpPr>
          <p:nvPr/>
        </p:nvCxnSpPr>
        <p:spPr>
          <a:xfrm>
            <a:off x="7985091" y="2841309"/>
            <a:ext cx="575582" cy="2691273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022109" y="5172364"/>
            <a:ext cx="4733607" cy="703149"/>
            <a:chOff x="6022109" y="5172364"/>
            <a:chExt cx="4733607" cy="703149"/>
          </a:xfrm>
        </p:grpSpPr>
        <p:sp>
          <p:nvSpPr>
            <p:cNvPr id="7" name="Flowchart: Magnetic Disk 6"/>
            <p:cNvSpPr/>
            <p:nvPr/>
          </p:nvSpPr>
          <p:spPr>
            <a:xfrm>
              <a:off x="6022109" y="5456829"/>
              <a:ext cx="822036" cy="4186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8020260" y="5456829"/>
              <a:ext cx="822036" cy="4186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9933680" y="5456829"/>
              <a:ext cx="822036" cy="4186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234545" y="5172364"/>
              <a:ext cx="157019" cy="284465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229600" y="5190836"/>
              <a:ext cx="157018" cy="265993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5" idx="1"/>
            </p:cNvCxnSpPr>
            <p:nvPr/>
          </p:nvCxnSpPr>
          <p:spPr>
            <a:xfrm>
              <a:off x="10233891" y="5172364"/>
              <a:ext cx="110807" cy="284465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153149" y="2210124"/>
            <a:ext cx="3988378" cy="1823035"/>
            <a:chOff x="6153149" y="2210124"/>
            <a:chExt cx="3988378" cy="1823035"/>
          </a:xfrm>
        </p:grpSpPr>
        <p:cxnSp>
          <p:nvCxnSpPr>
            <p:cNvPr id="32" name="Elbow Connector 31"/>
            <p:cNvCxnSpPr>
              <a:endCxn id="6" idx="1"/>
            </p:cNvCxnSpPr>
            <p:nvPr/>
          </p:nvCxnSpPr>
          <p:spPr>
            <a:xfrm rot="5400000" flipH="1" flipV="1">
              <a:off x="5869812" y="2493462"/>
              <a:ext cx="1823034" cy="1256359"/>
            </a:xfrm>
            <a:prstGeom prst="bentConnector2">
              <a:avLst/>
            </a:prstGeom>
            <a:ln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endCxn id="6" idx="3"/>
            </p:cNvCxnSpPr>
            <p:nvPr/>
          </p:nvCxnSpPr>
          <p:spPr>
            <a:xfrm rot="5400000" flipH="1" flipV="1">
              <a:off x="7685253" y="2985380"/>
              <a:ext cx="1650676" cy="100164"/>
            </a:xfrm>
            <a:prstGeom prst="bentConnector4">
              <a:avLst>
                <a:gd name="adj1" fmla="val 30881"/>
                <a:gd name="adj2" fmla="val 328226"/>
              </a:avLst>
            </a:prstGeom>
            <a:ln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endCxn id="6" idx="3"/>
            </p:cNvCxnSpPr>
            <p:nvPr/>
          </p:nvCxnSpPr>
          <p:spPr>
            <a:xfrm rot="16200000" flipV="1">
              <a:off x="8530380" y="2240417"/>
              <a:ext cx="1641440" cy="1580854"/>
            </a:xfrm>
            <a:prstGeom prst="bentConnector2">
              <a:avLst/>
            </a:prstGeom>
            <a:ln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659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09BC-6051-4E6C-AB50-C65F66BF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Q: User stories don’t capture non-functional requirements</a:t>
            </a:r>
            <a:endParaRPr lang="en-S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3DE5F-C5E6-4163-9031-D1EF144F7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051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working with Deadlines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sz="3200" dirty="0">
                <a:latin typeface="Consolas" panose="020B0609020204030204" pitchFamily="49" charset="0"/>
              </a:rPr>
              <a:t>Main::main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Observe how </a:t>
            </a:r>
            <a:r>
              <a:rPr lang="en-US" sz="3200" dirty="0" err="1">
                <a:latin typeface="Consolas" panose="020B0609020204030204" pitchFamily="49" charset="0"/>
              </a:rPr>
              <a:t>printDeadlines</a:t>
            </a:r>
            <a:r>
              <a:rPr lang="en-US" dirty="0"/>
              <a:t> and </a:t>
            </a:r>
            <a:r>
              <a:rPr lang="en-US" sz="3200" dirty="0" err="1">
                <a:latin typeface="Consolas" panose="020B0609020204030204" pitchFamily="49" charset="0"/>
              </a:rPr>
              <a:t>countDeadlines</a:t>
            </a:r>
            <a:r>
              <a:rPr lang="en-US" dirty="0"/>
              <a:t> work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296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Q: We can sense casting in (relation to) this code snippet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A: Yes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2521527" y="3216947"/>
            <a:ext cx="80264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SG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SG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SG" dirty="0" err="1">
                <a:solidFill>
                  <a:srgbClr val="795E26"/>
                </a:solidFill>
                <a:latin typeface="Consolas" panose="020B0609020204030204" pitchFamily="49" charset="0"/>
              </a:rPr>
              <a:t>printDeadlines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dirty="0" err="1">
                <a:solidFill>
                  <a:srgbClr val="267F99"/>
                </a:solidFill>
                <a:latin typeface="Consolas" panose="020B0609020204030204" pitchFamily="49" charset="0"/>
              </a:rPr>
              <a:t>ArrayList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&lt;Task&gt; </a:t>
            </a:r>
            <a:r>
              <a:rPr lang="en-SG" dirty="0" err="1">
                <a:solidFill>
                  <a:srgbClr val="000000"/>
                </a:solidFill>
                <a:latin typeface="Consolas" panose="020B0609020204030204" pitchFamily="49" charset="0"/>
              </a:rPr>
              <a:t>tasksData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SG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SG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SG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SG" dirty="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SG" dirty="0" err="1">
                <a:solidFill>
                  <a:srgbClr val="000000"/>
                </a:solidFill>
                <a:latin typeface="Consolas" panose="020B0609020204030204" pitchFamily="49" charset="0"/>
              </a:rPr>
              <a:t>tasksData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SG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(t </a:t>
            </a:r>
            <a:r>
              <a:rPr lang="en-SG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Deadline) 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SG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SG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SG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SG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SG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SG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4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Stream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Sequence of elements from a source that support aggregate operations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32824" y="6502870"/>
            <a:ext cx="1180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based on: https://www.oracle.com/technical-resources/articles/java/ma14-java-se-8-streams.html</a:t>
            </a:r>
            <a:endParaRPr lang="en-SG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7389091" y="1417638"/>
            <a:ext cx="3454400" cy="734435"/>
          </a:xfrm>
          <a:prstGeom prst="wedgeRoundRectCallout">
            <a:avLst>
              <a:gd name="adj1" fmla="val -47838"/>
              <a:gd name="adj2" fmla="val -8967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overview only!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303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Stream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Sequence of elements</a:t>
            </a:r>
            <a:r>
              <a:rPr lang="en-US" dirty="0"/>
              <a:t> from a source that support aggregate operations</a:t>
            </a:r>
            <a:endParaRPr lang="en-SG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729673" y="1600201"/>
            <a:ext cx="4276436" cy="1336963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Not stored; </a:t>
            </a:r>
          </a:p>
          <a:p>
            <a:pPr algn="ctr"/>
            <a:r>
              <a:rPr lang="en-US" sz="3200" dirty="0"/>
              <a:t>computed on demand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54693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Stream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Sequence of elements from </a:t>
            </a:r>
            <a:r>
              <a:rPr lang="en-US" dirty="0">
                <a:solidFill>
                  <a:srgbClr val="FFFF00"/>
                </a:solidFill>
              </a:rPr>
              <a:t>a source</a:t>
            </a:r>
            <a:r>
              <a:rPr lang="en-US" dirty="0"/>
              <a:t> that support aggregate operations</a:t>
            </a:r>
            <a:endParaRPr lang="en-SG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551054" y="1600201"/>
            <a:ext cx="4276436" cy="1336963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provider</a:t>
            </a:r>
          </a:p>
          <a:p>
            <a:pPr algn="ctr"/>
            <a:r>
              <a:rPr lang="en-US" sz="3000" dirty="0">
                <a:latin typeface="Consolas" panose="020B0609020204030204" pitchFamily="49" charset="0"/>
              </a:rPr>
              <a:t>Collections</a:t>
            </a:r>
            <a:r>
              <a:rPr lang="en-US" sz="3200" dirty="0"/>
              <a:t>, I/O …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6217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Stream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Sequence of elements from a source that support </a:t>
            </a:r>
            <a:r>
              <a:rPr lang="en-US" dirty="0">
                <a:solidFill>
                  <a:srgbClr val="FFFF00"/>
                </a:solidFill>
              </a:rPr>
              <a:t>aggregate operations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717963" y="4306455"/>
            <a:ext cx="4276436" cy="1336963"/>
          </a:xfrm>
          <a:prstGeom prst="wedgeRoundRectCallout">
            <a:avLst>
              <a:gd name="adj1" fmla="val -20401"/>
              <a:gd name="adj2" fmla="val -653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Functions</a:t>
            </a:r>
          </a:p>
          <a:p>
            <a:pPr algn="ctr"/>
            <a:r>
              <a:rPr lang="en-US" sz="3000" dirty="0">
                <a:latin typeface="Consolas" panose="020B0609020204030204" pitchFamily="49" charset="0"/>
              </a:rPr>
              <a:t>filter, map</a:t>
            </a:r>
            <a:r>
              <a:rPr lang="en-US" sz="3200" dirty="0"/>
              <a:t> …</a:t>
            </a:r>
            <a:endParaRPr lang="en-SG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84F2DE-93F8-4800-BE75-D48EA7DC0472}"/>
                  </a:ext>
                </a:extLst>
              </p14:cNvPr>
              <p14:cNvContentPartPr/>
              <p14:nvPr/>
            </p14:nvContentPartPr>
            <p14:xfrm>
              <a:off x="8523000" y="1238760"/>
              <a:ext cx="1930680" cy="972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84F2DE-93F8-4800-BE75-D48EA7DC04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3640" y="1229400"/>
                <a:ext cx="1949400" cy="9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095274"/>
      </p:ext>
    </p:extLst>
  </p:cSld>
  <p:clrMapOvr>
    <a:masterClrMapping/>
  </p:clrMapOvr>
</p:sld>
</file>

<file path=ppt/theme/theme1.xml><?xml version="1.0" encoding="utf-8"?>
<a:theme xmlns:a="http://schemas.openxmlformats.org/drawingml/2006/main" name="11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3411</TotalTime>
  <Words>1088</Words>
  <Application>Microsoft Office PowerPoint</Application>
  <PresentationFormat>Widescreen</PresentationFormat>
  <Paragraphs>168</Paragraphs>
  <Slides>25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11_green-UP</vt:lpstr>
      <vt:lpstr>5_green-UP</vt:lpstr>
      <vt:lpstr>PowerPoint Presentation</vt:lpstr>
      <vt:lpstr>Recap</vt:lpstr>
      <vt:lpstr>Q: User stories don’t capture non-functional requirements</vt:lpstr>
      <vt:lpstr>Activity: working with Deadlines</vt:lpstr>
      <vt:lpstr>Q: We can sense casting in (relation to) this code snippet</vt:lpstr>
      <vt:lpstr>Java – Stream</vt:lpstr>
      <vt:lpstr>Java – Stream</vt:lpstr>
      <vt:lpstr>Java – Stream</vt:lpstr>
      <vt:lpstr>Java – Stream</vt:lpstr>
      <vt:lpstr>Stream vs Collection</vt:lpstr>
      <vt:lpstr>Stream vs Collection</vt:lpstr>
      <vt:lpstr>Stream vs Collection</vt:lpstr>
      <vt:lpstr>Pipeline</vt:lpstr>
      <vt:lpstr>Activity: print deadlines and count using stream</vt:lpstr>
      <vt:lpstr>Spin the wheel</vt:lpstr>
      <vt:lpstr>Lambdas</vt:lpstr>
      <vt:lpstr>Activity: filter tasks by some string</vt:lpstr>
      <vt:lpstr>Activity: Create PR1</vt:lpstr>
      <vt:lpstr>Q: Merge conflicts can occur when: (select the most suitable option)</vt:lpstr>
      <vt:lpstr>Activity: Create PR2</vt:lpstr>
      <vt:lpstr>Revision control workflows</vt:lpstr>
      <vt:lpstr>CRCS vs DRCS</vt:lpstr>
      <vt:lpstr>CRCS vs DRCS</vt:lpstr>
      <vt:lpstr>CRCS vs DRCS</vt:lpstr>
      <vt:lpstr>Workflow: Centralized vs Forking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Narayan</dc:creator>
  <cp:lastModifiedBy>Akshay Narayan</cp:lastModifiedBy>
  <cp:revision>179</cp:revision>
  <dcterms:created xsi:type="dcterms:W3CDTF">2020-09-08T10:47:27Z</dcterms:created>
  <dcterms:modified xsi:type="dcterms:W3CDTF">2021-03-08T11:00:20Z</dcterms:modified>
</cp:coreProperties>
</file>