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5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9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0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1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699" r:id="rId4"/>
  </p:sldMasterIdLst>
  <p:notesMasterIdLst>
    <p:notesMasterId r:id="rId35"/>
  </p:notesMasterIdLst>
  <p:sldIdLst>
    <p:sldId id="257" r:id="rId5"/>
    <p:sldId id="258" r:id="rId6"/>
    <p:sldId id="277" r:id="rId7"/>
    <p:sldId id="259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5" r:id="rId19"/>
    <p:sldId id="271" r:id="rId20"/>
    <p:sldId id="273" r:id="rId21"/>
    <p:sldId id="276" r:id="rId22"/>
    <p:sldId id="318" r:id="rId23"/>
    <p:sldId id="302" r:id="rId24"/>
    <p:sldId id="303" r:id="rId25"/>
    <p:sldId id="278" r:id="rId26"/>
    <p:sldId id="279" r:id="rId27"/>
    <p:sldId id="281" r:id="rId28"/>
    <p:sldId id="285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4.20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135-2 8,'0'0'14,"0"0"-1,-12 0-4,12 0 1,-21 10-2,2 2-5,-4 6-5,-6 6-23,-2 15-1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6.18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-5 237 8,'0'0'20,"0"-10"0,0 10-2,0 0-4,0 0-3,7-10-4,-7 10-1,0 0 0,16 0-2,-16 0 0,19 0 2,-7-7-1,4 3-2,1-5 0,-1-4 1,1-4-1,1-2 2,-4-4-3,-1 0 1,-6 0-2,-4 0 0,-3 3-4,-6 4-3,6 16-6,-16-15-16,2 11-8,14 4-2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6.61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312 215 13,'-47'-17'32,"16"-2"2,-4-2-20,4-1-4,-2-3-1,5 5-4,-3 0-1,7 4 0,1 3-2,7 1-1,6 4-1,4-1-6,6 9-3,0 0-12,19-12-13,1 15-1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7.0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338 0 15,'-18'21'30,"6"-12"-11,-4-1-7,2 7 2,-6-5-5,1 3-1,-5-3-1,-1 0-2,-2-6 3,-1 1-5,-2-5 0,4-3-1,1-4-1,3 0-2,6 0-2,3-7-7,8 2-15,10 3-9,2-2-2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7.38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0 113 13,'18'-13'30,"-5"5"-9,0-1-4,6-1-4,-1-2-6,1 2-2,-2-2-2,-3 0-3,-2 2-9,-12 10-15,6-17-8,-6 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7.72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215 0 19,'-41'19'24,"19"-10"-3,0 2-9,0 3-2,-3-2-3,2 2-4,2-1-4,1-3-9,6-4-11,9 4-9,5-10-2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8.00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 2,'14'15'32,"9"-1"-1,-11-8-15,2-2-5,5-4-6,2 0-6,-1-4-16,-7-7-13,9 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9.66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56 34 9,'-19'11'8,"11"2"-3,-2 5-3,3 5 0,-1 5-1,5 3-1,3 2 0,7-1 0,6-5 1,6-7-1,6-9 2,3-11 1,5-8-2,3-12 1,1-9 1,-1-5 0,-4-5 0,-4 3 3,-6 1-1,-9 4-1,-7 8 0,-11 6 0,-4 7-2,-10 10-1,-4 0-2,-3 12-4,-1 1-4,-1 1-10,9 6-8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0.06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-5 537 9,'3'-17'10,"10"-1"-2,7-8 1,9-8-5,6-4 3,9-7-2,6-3 0,3-2 0,5 0-2,0 2 2,-2 5-3,-6 6 0,-4 5 0,-7 7 1,-7 8-1,-7 9 0,-5 8 0,-6 3-1,-4 9 1,-3 6 0,-4 7 0,-7 4 0,-1 5 0,-8 0 0,-5 6-1,-5 2 0,-8 4 2,-8-4-2,-5 1-1,-3-2 1,-5-1 0,0-5 0,-1-3 1,2-7 0,6-5-1,5-5 1,5-6 0,4-5 0,6-4-1,7 0 1,2-3-4,7 0 1,9 3-2,-10-7-2,10 7-7,8-11-11,6 8-10,-3-7-1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0.76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219 92 1,'-10'-8'21,"-8"-3"0,6 1-2,-2 1-5,-5-3 0,1 5-6,-4-4-1,3 4-2,-2-1-3,4 4-3,0 4-1,2-3-6,15 3-1,-18 10-8,18-10-7,0 18-9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1.23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332 105 20,'-15'-14'21,"-3"1"-1,3 1-5,0 2 0,-6-4-5,0 3 0,-5-1-5,-1 4 0,-3 1-1,1 3-2,1 4-4,0 7-2,5 4-4,2-1-8,8 3-10,10 3-8,3-7-1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2.11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161 5 13,'-23'-6'20,"9"6"-5,-1 5-2,-2 2-4,-1 6-3,2 6-1,-1 7 0,3 4-3,0 7 0,4 3 0,6 1-1,4 3 0,4-4-1,8-4 1,4-7-2,6-6 1,2-11 0,4-7 0,3-12 0,-2-8 1,2-8 1,-1-8-2,-1-2 3,-4-4 0,-4-1 0,-8 0 1,-6 3-1,-10 6 0,-5 5-1,-13 3 2,-2 7-2,-7 6-2,-5 8-2,-1 6-3,1 6-5,4 8-14,7 9-11,1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1.56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197 158 28,'-24'-45'24,"11"22"-4,-5-3-5,1 4-5,-7 1-4,3 7-6,-2 7-8,2 7-7,0 9-14,6 10-4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2.05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51-6 6,'-9'-7'20,"9"7"-4,0 0-2,0 0-4,0 0-3,0 0-3,0 21-1,0-2 0,3 4-2,-3 5 0,0 5-1,-5 2-2,-1 1-4,-4-2-3,-4-6-10,4 0-11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2.38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14 4,'7'-10'23,"-7"10"-5,14-6-1,-14 6-6,19 4-3,-9 3-1,2 6-2,-1 1-2,1 5-2,-3 4 0,-2 1-2,-2 4-1,-5-7-3,0 0-8,0-4-6,0-17-12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2.64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0 18,'0'0'22,"9"8"-5,-1 1-4,4 10-4,-1 0-3,1 8-10,1 0-19,3 15-5,-10-4-2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4.735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89 21 9,'0'0'11,"0"-10"2,0 10-4,0 0 1,0 0 0,-5-12-2,5 12-2,0 0 1,-3 11-2,-3 5-1,-4 12-3,-5 7-10,-4 14-19,-12 6-4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7.5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-1 281 1,'0'0'16,"0"0"1,0 0-3,0-10 0,0 10-4,0-17 1,6 6-4,-6-6-1,8-4-1,-2-5 0,4-1-1,0-4-4,-1 2-10,0-6-18,5 9-4,-14-5-1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8.18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281 0 20,'-12'8'21,"12"-8"-1,-13 7-5,13-7 0,-20 0-6,8 4 1,-5-4-4,-4 0-1,-7 0-5,-7 0-5,-4 6-15,-1 3-12,-4-9-1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29.248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175 153 12,'0'0'25,"0"0"-1,0 0-5,0 0-3,-7-11-2,7 11-5,0 0 2,-12-12-5,3 3-1,9 9 1,-22-15-3,9 8-1,-5-5 0,2 3-1,-1 0-2,-3-5-4,8 4-15,0-2-16,0-5-1,7 1-2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04T14:24:03.025"/>
    </inkml:context>
    <inkml:brush xml:id="br0">
      <inkml:brushProperty name="width" value="0.10583" units="cm"/>
      <inkml:brushProperty name="height" value="0.10583" units="cm"/>
      <inkml:brushProperty name="color" value="#FFFF00"/>
    </inkml:brush>
  </inkml:definitions>
  <inkml:trace contextRef="#ctx0" brushRef="#br0">4209 11118 2,'9'0'17,"-2"-15"-8,-4 2-3,3-1-3,1-5 1,2-3-1,4-2 1,1-4-3,1-2 2,1-3-3,4-2 1,3-2-1,3-1 1,-2-4 1,4-1-2,0-5 2,2-1 2,5-6-1,3-3 1,0-6 0,3-5 0,7-7 2,2-3-2,6-4 1,1-4-2,7-5 0,2-2-2,7-5 3,7-3-2,6-4-1,7 0-1,6-6 0,8-2 1,5-3-1,6 0 3,7-1-3,6 0 0,2 0 1,5-3 0,2 6 0,1 1 1,2 2-2,-3 5 0,-2 4 1,-3 4-1,-6 7 0,-7 7 0,-8 8 1,-4 8-1,-9 5 0,-4 7 0,-9 7 0,-9 8 0,-8 7-1,-6 5 1,-13 5 0,-9 5-1,-8 4 1,-8 5 0,-9 6 0,-7-1 1,-11 6-1,12 0 0,-12 0-2,0 0-3,0 0-16,-8 7-11,-2-7-2</inkml:trace>
  <inkml:trace contextRef="#ctx0" brushRef="#br0" timeOffset="1550">8345 7438 7,'-6'94'9,"3"-38"1,3 10-2,0 8-2,0 5-1,0 11 3,7 5-3,-2 8 0,3-1-2,2 7 1,0-4-1,3 2-1,-1-2 0,1 2 2,-2-5-1,-1 1-1,-1 1 2,0 1-1,-4 0 1,0-5 0,-5 0 1,4-3-1,-4-4 0,0-4-1,0-11-1,0-3 3,0-8-5,0-9 3,-3-7-3,3-7 2,-3-10-2,3-7 1,0-4-1,0-7 1,-3-4-2,3-12 1,0 11-2,0-11-2,0 0-3,-4-10-3,4 1-11,4-1-12,-8-7-2</inkml:trace>
  <inkml:trace contextRef="#ctx0" brushRef="#br0" timeOffset="2437">8218 10001 6,'-21'28'6,"11"-12"-2,1 1-1,1 0 1,2 2-1,1-2 1,2 4-1,3 0-1,0 0 0,7 1 0,1 0 0,5 1-1,3 0 0,3 2 0,4-2 0,2 1 1,3 0-2,3-2 1,-1-2-1,1-1 1,0-5-1,0-4 2,3-3-2,2-4 0,0-3 1,2-5-2,4-3-1,2-5-2,-1-2 0,2-2-6,-1-1-5</inkml:trace>
  <inkml:trace contextRef="#ctx0" brushRef="#br0" timeOffset="3203">7869 10113 3,'-38'34'6,"20"-13"0,5 4-3,1-1-1,2 7 1,3 1 0,4 0 1,3 6-1,4-2 1,5 4-1,4 0-1,4 4-1,5-5 1,4 1 1,5-1-2,4-2-1,4-2 0,2 0 0,5-3 0,0-2 2,3-1-2,2-4 1,2-1-1,2-5 0,4-3 0,3-4 0,5-8 0,6-4-1,3-2-2,3-11-3,3-7-1,2-9-5,-2-12-3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3:56.845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140 548 1,'0'0'16,"-11"-13"-2,11 2-2,-4-3 1,4-2-1,-5-5-3,5-1 1,-3-3-1,3 2-2,0-5 0,0 4-3,0-2 0,5 3 0,-5-1-1,4 3 0,-1-1-1,3 2 0,-1 2-2,2 2 1,3 2-1,1 3 1,2 1-2,0 2 2,2 2-2,1 2 1,0 1 0,0 3 0,0-3 1,-1 3-1,0 0 0,0 3 0,-1 0 0,-2 1 0,3 1 1,-4 1-1,0 1 1,-2 1-2,-1 3 2,0 0-1,-1 1 0,0 2 0,-2 1 1,-2 2-1,0 1 0,-3 1 1,0 0 0,-3 2-1,-2 0 0,-2-1 1,-2 3-1,0-1 0,-4-2 1,1 1-1,-1-1 0,-1-2 0,0-6 1,1 1-1,-1-6 1,0-1-1,1-3 0,1-3 0,-1 0 2,-2-5-2,1 2 0,-1-3 0,3 0 0,-1 1 0,2-1 2,1 1-2,0 2 0,10 3-2,-10-5 0,10 5 0,0 0-2,-10-4-3,10 4-8,0 0-7,0-18-14,5 7-1</inkml:trace>
  <inkml:trace contextRef="#ctx0" brushRef="#br0" timeOffset="947">400 58 7,'0'0'11,"0"0"1,0 0-3,0 0-1,0 0 1,-9-6-2,9 6 1,0 0-3,0-9 3,0 9-4,0-11 1,0 11-2,4-12-1,-4 12 0,8-12-1,-8 12 1,12-7-2,-3 7 1,1 0-1,2 3 1,-1 3 0,0 2-1,2 2 1,-3 1 1,1 3-1,-7 0-1,3 2 1,-7-1 1,0 1-1,0 1 0,-5-2 0,-3-1 0,1 0 0,-3-4 2,1-2-3,-3-3 1,2-5-1,-1 0 2,0-5-4,11 5-2,-17-18-2,14 9-10,-4-2-15,3-4-3,4 4 3</inkml:trace>
  <inkml:trace contextRef="#ctx0" brushRef="#br0" timeOffset="1572">224 131 6,'-12'-7'31,"-5"-3"-5,4 1-5,13 9-6,-23-17-3,14 12-4,-8-5 1,6 3-5,-2 0-1,2 1-1,1 0 0,10 6-1,-15-9-1,15 9-3,0 0-2,-7-13-10,7 13-10,14 9-11,-14-9-1</inkml:trace>
  <inkml:trace contextRef="#ctx0" brushRef="#br0" timeOffset="1905">231 299 9,'-29'14'33,"12"-7"-9,-2-3-4,3 2-6,-5-6-1,8 0-4,-6-5-1,3-2-3,-1-6-1,4-3-2,0-4 0,1 0 0,2 0-5,-1 0-1,11 20-7,-4-14-18,4 14-6,11 18-2</inkml:trace>
  <inkml:trace contextRef="#ctx0" brushRef="#br0" timeOffset="2361">451 500 26,'-10'-8'26,"10"8"-6,0 0-5,0 0-4,0 0-3,6 9-2,7 4-2,-1 1-1,5 4 2,2 2-1,1 1-3,0-1-1,0-4-2,-3 2-8,-6-8-9,0-6-14,0-4-2</inkml:trace>
  <inkml:trace contextRef="#ctx0" brushRef="#br0" timeOffset="2627">547 376 3,'-10'0'35,"10"0"-1,0 12-9,10-3-12,-10-9-6,23 17 0,-7-7-3,5 0-2,-1 0-2,0-6-6,2 0-24,-2 0-3,-8-4-4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2.71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99 7 3,'-27'-9'19,"15"9"-2,-2 8-4,0 2-3,3 8-4,0 4-1,4 6 1,4 4-2,3 5-1,6 1-2,5 4 2,4 5-2,7-2 0,3-1 0,6-5-1,3-6 1,1-5-1,5-9 0,0-6 1,0-13 0,-3-7-1,-2-10 0,-5-5 1,-3-9 1,-6-3 0,-7-4 1,-7-3 0,-10-4 1,-7 5-1,-12 0 0,-6 2 1,-10 3-1,-6 6 0,-5 8-2,-2 5-1,1 12-1,2 4-4,7 15-3,3 0-8,11 5-17,13 8-1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00.12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91 474 20,'-17'-15'36,"3"10"-15,14 5-3,-20 0-4,20 0-5,-18 15-2,9 2-3,2 7-1,1 4-4,6 7 2,0 2-2,0 9 2,10-8-3,3 2 3,4-4-2,3-7 0,1-6 1,-1-5 0,3-13 0,-3-10 1,1 0 0,-5-10 1,-1-5-1,-3-4 1,-2-1 1,-1-4-1,-3 5 4,-3-2-4,-3 2 1,0-3-1,-3 3 2,-3-2-3,-3 3 1,-3 0-1,-1 1 1,-2 1-1,-2 3-1,0 2 1,1 2-1,0 4 0,0 1-1,4 3-2,-1 2-4,13 4-10,-18 13-21,12-3 2,2 2-5</inkml:trace>
  <inkml:trace contextRef="#ctx0" brushRef="#br0" timeOffset="1670">284 460 12,'-9'9'19,"9"-9"-3,0 0-1,0 0-5,0 0-1,-10 0-2,10 0-1,0-18-2,0 2 1,0-3-2,6-6 2,-2-4-1,4-5-1,-2-4 3,-6 38-1,0 0-2,17-58 0,-17 58-1,0 0 0,30-61-1,-30 61 1,0 0-2,32-56 3,-32 56-3,0 0 2,40-50-2,-40 50 0,0 0 0,49-36 1,-49 36-1,0 0 0,58-23 0,-58 23 1,0 0-1,59-6 0,-59 6 0,0 0 0,57 8 1,-57-8-1,0 0 1,48 24-1,-48-24 1,21 36-2,-5-3 2,-9 3-1,-7 3 0,-6 1 0,-5 2 0,-8-2-1,-2-3 1,-1-3 1,-3-5-1,-2-2 1,-1-3-1,-1-4 0,-2-4 1,0-5-1,0-4 1,1-3-1,4-4 1,-1 0-1,5-3 0,2-1 1,5-1-2,3 0 1,12 5-2,-16-9-2,16 9-5,-6-14-4,6 14-18,0 0-5,15-9-2</inkml:trace>
  <inkml:trace contextRef="#ctx0" brushRef="#br0" timeOffset="2444">566 531 14,'-5'-18'31,"2"6"3,3 12-20,0 0-3,0 0-3,0 17-4,6-3-2,1 5 1,1 3 0,5 5-3,0 1 3,2 1-3,0-1 0,-1-5-5,0 5-2,-4-13-10,-1 0-17,0-5 1</inkml:trace>
  <inkml:trace contextRef="#ctx0" brushRef="#br0" timeOffset="2722">701 411 4,'0'0'34,"0"0"-1,10 6-12,-5 3-12,5 3 0,-1 1-4,3 0-1,-1 0-2,-2-4-5,2 2-5,-11-11-19,8 10-7,-8-10 0</inkml:trace>
  <inkml:trace contextRef="#ctx0" brushRef="#br0" timeOffset="3068">372 145 33,'-45'0'33,"34"0"-7,11 0-7,0 0-1,0 0-8,0 0 0,0 0-4,0 0-1,-49-10-2,49 10-1,0 0 0,0 0-2,0 0-1,0 0-4,-45-19-9,45 19-17,0 0-6,0 0-2,0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03.503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87 18,'0'0'38,"0"0"-6,0 0-8,0 0-4,0 0-5,0 0-7,0 0-1,28-42-4,-28 42 0,0 0-1,0 0-1,0 0 0,0 0-3,-26-45-5,26 45-19,0 0-12,0 0 1,0 0-6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06.692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837 445 10,'-13'-6'18,"8"-3"-5,2-1-1,3-3-3,0 1-1,0-4-3,6 1 0,-1-2-1,2 2-1,3 2 0,2 1-2,0 2 0,1 2 0,4 3-1,-1 2 1,0 3-1,0 4 1,-1 4 0,0 3 0,-4 4 1,-3 1-1,-2 5 2,-6 3-1,0-2 0,-8 3 1,-3-5-1,-1 1 0,-6-5 1,3 0 1,-3-9 0,4-2-1,-2-5-2,4-5 1,1-4-2,4-5 1,2-3-4,1-3-4,4 3-6,0-1-9,0 1-11,0 17-1</inkml:trace>
  <inkml:trace contextRef="#ctx0" brushRef="#br0" timeOffset="580">837 445 6,'-46'-18'20,"46"18"-1,-13-5-1,13 5-5,-12-8 1,2 8-5,-1-6-1,-1 6-1,-5-5-2,1 5 0,-3 0 0,-2 0-3,-3 0 0,3 4-1,-6-1 1,3 2-2,0 3 1,-2 1-1,3 2 1,-1 2-1,2 3 0,3 3 0,3 2 0,1 0-1,3 2 1,3 2-1,4 0 0,2-2 1,3 2-1,5-1 1,3 0-1,2-2 1,4-1-1,3-1 1,4-2-1,1-4 1,3-1 0,-1-6 0,1-3 0,2-4 0,1-7 0,-3-5 1,2-4-2,0-5 1,-3-4 0,1-1-1,-2 0 1,-1-1 0,-8 2 1,4 2-1,-8 1 1,-2 4 1,-4 2 0,-4 3 0,0 0 0,0 3 0,-4 1-1,4 9 1,-14-14-4,14 14-3,-16-5-6,6 5-17,1 0-5,9 0-2</inkml:trace>
  <inkml:trace contextRef="#ctx0" brushRef="#br0" timeOffset="1519">841 678 4,'0'0'12,"0"0"0,-5-9-1,5 9-1,0 0 2,0 0-4,0 0-2,0 0 0,0 0-2,0 0-1,0 0 0,0 0-2,0 0 0,0 0 1,0 0-1,0 0 2,0 0-1,0 0 2,0 0-2,0 0 2,0 0-1,0 0-1,0 0 0,0 0-1,0 0 2,0 0-1,0 0-1,0 0 1,0 0-1,0 0 0,0 0 0,0 0 0,0 0 0,0 0-1,0 0 0,0 0-1,0 0 1,0 0 0,0 0-1,5 10 1,-5-10-1,13 13 1,-4-5-1,2 2 1,0 1 1,2-2-1,-2 1 0,1-1 0,-2 1 0,-1-3 0,-9-7 0,16 12 0,-16-12 0,11 11 1,-11-11-1,0 0 0,12 10 1,-12-10 0,0 13 0,0-13 0,-5 17 1,-2-8-1,-2 4 0,-3 1 0,-3 2 0,-1 0-1,-1 0 1,-1 0-1,0-2 0,2 0 0,2-4 0,1-1 0,3 0 0,10-9-1,-11 9 1,11-9-1,0 0 0,0 0-1,0 0-1,0 0-3,0 0-7,-4 12-6,4-12-14,0 9-1</inkml:trace>
  <inkml:trace contextRef="#ctx0" brushRef="#br0" timeOffset="2474">590 833 7,'-3'15'6,"3"-15"-2,6 18 1,-1-5 3,2 1-2,1 0 0,5 0-1,-4-1 1,4-1-2,-4 0 1,1-3-1,-10-9 1,13 14-1,-13-14 2,0 12 0,0-12 0,-13 17-1,7-6 0,-6 2 1,1 5-5,-6 3 2,1 0-2,0 3 0,0 0 0,0-1 0,-1-3-1,4 0 0,2-5 1,0-3-1,6-3-2,5-9-3,-9 10-8,9-10-6,0 0-11,0 0-1</inkml:trace>
  <inkml:trace contextRef="#ctx0" brushRef="#br0" timeOffset="3233">451 427 14,'0'0'13,"-9"-7"-1,9 7 0,0 0-2,0 0-2,-11-7-1,11 7 1,0 0-1,-12-9-2,12 9 0,-13-13 1,5 2-1,8 11 0,-18-21 0,9 11 0,-2-3-1,-1 1-2,-1 0 0,-1 0 0,0 3 0,0 0-1,-2 1 0,1 2 0,0 1-1,2 2 1,-1 3-1,0 0 0,1 6 0,0 3 0,-2 1 0,1 2 0,-2 4 0,0 1 0,-2-2 0,-2 0 2,3-1-2,-2-3 2,7-2-2,-4-3 1,5-2-1,0-4-3,11 0-3,0 0-4,0 0-10,12 4-16,-2-4 2,7 0-4</inkml:trace>
  <inkml:trace contextRef="#ctx0" brushRef="#br0" timeOffset="3910">618 402 15,'0'0'19,"0"0"-6,0 0 2,0-15-3,0 15-1,0-23-1,5 7 0,-5-8-2,6-2 0,-6-6 0,6 2-3,-6-3 0,0 1-2,0 1 3,-5 3-4,-2 3 1,0 4-2,-2 4 1,-2 2-1,0 3 0,0 4-1,-1 1 1,1 3-1,2 4 0,0-3-1,9 3-1,-13 3-3,13-3-8,0 13-13,0-13-9,9 13-1,-9-13-1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24.058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33 21 8,'-11'-15'15,"11"15"-1,-14-10-4,14 10 0,0 0-3,-12 0-1,12 0-2,0 0-1,0 0 1,0 0 0,0 0-2,0 0 1,0 0-2,0 0 1,0 0-1,0 0-1,0 0 1,0 0 0,0 0-1,0 0 0,0 0 0,0 0 0,0 0 0,0 0 0,0 0 0,0 0 0,0 0 0,0 0 0,0 0-2,0 0 1,0 0-1,0 0-1,0 0 1,0 0-4,7 11-3,-7-11-6,0 0-4,0 12-6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25.743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356 117 8,'-16'-7'26,"1"1"-6,5 2-2,10 4-3,-17-3-5,6 3-1,-2 0-2,-1 7-2,-3-2-1,0 4 1,-3 1-2,1 3-1,-2 2-1,3 2 1,-1 1-1,6 2 0,1 3 0,3 2 0,4-1-1,5-1 1,0 0-1,8-1 1,4-3-1,3-1 1,5-7-1,4-3 0,2-3 1,1-5-1,1 0-1,-1-10 2,-2 1-2,-1-3 2,-4-2-1,-5-1 0,1-3 0,-4 1 0,-2 2 2,-4 0-2,-3-2 3,-3 1-2,0-1 1,-8 2-1,-2-3 1,-2 1-1,-2 0 1,0 0-2,-1 1 0,-1 1-1,1 7-1,-5 2-5,4 10-7,-8 2-16,0 4-10,3 6-3</inkml:trace>
  <inkml:trace contextRef="#ctx0" brushRef="#br0" timeOffset="1406">355 493 12,'0'0'12,"0"0"1,0 0-3,0 0-1,0 0-2,0 0 0,0 0-3,-9 6 1,9-6-1,0 0-1,-3 14-1,3-14 2,0 16-2,0-5-1,4 3 1,-1 1 0,4 3 0,-1-1 0,3 3 0,2 1-1,2 2 2,3-1-2,0 2 0,6 0 0,1 0 0,3 1 0,3 2 0,1-2-1,2 1 1,1-1-1,1 2 1,-3 2 0,1 1-1,-3-1 1,1-1-1,-2-2 2,-3 0-2,-2-3 3,0-3-2,-3-5-1,1-2 2,-4-5-1,-2-2 0,-3-3-1,1-3 2,-13 0-1,15-3 0,-15 3 0,9-14 0,-9 5 0,0-2 0,0-4 0,-5-3-1,0-4 0,-2-1 1,-1-4-2,-5-2 0,4 0 1,-5-2-1,0 1 1,0 3-1,0 1 0,-1 2 1,0 1-1,3 0 1,-4 3 0,3 0 0,-2 1 1,1 0-1,-1 1 0,-1-1 1,-2 2-1,0-2 0,-1 2 1,-3 0-1,0-1 0,-3 3 1,0-2-1,-2 2 1,1 2-1,-1 2 1,1 0-1,1 3 0,2 1 1,1 1-1,2 4 0,2-1 0,1 3 0,2 0 0,4 0 0,1 0-1,10 0 1,-14 5-1,14-5-1,0 0-2,-8 10-6,8-10-5,0 0-13,7 15-9,-7-15-1</inkml:trace>
  <inkml:trace contextRef="#ctx0" brushRef="#br0" timeOffset="2866">628 568 4,'0'0'10,"0"0"-1,0 0 1,0 0-2,0 0-1,9 0 1,-9 0-2,15 0-2,-4 0 0,0 0-2,3 0 0,-1 0 0,2 0-1,-1-3 2,0 3 0,-3-5-1,2 2 0,-13 3 2,17-9-1,-17 9 1,10-13-1,-10 13 1,0-14 1,0 4-2,0 10 0,-6-15 0,6 15 0,-13-18 0,5 8 0,-2-1-1,0-1 0,-2-2-1,0-1 1,0-4-2,-1-1 2,3-4-1,0 0 0,1-1 0,0 1-1,0-1 2,3 1-1,-1 1 1,2 4 0,-2-1 0,1 2-1,-1 1 0,3 0-1,-2 0 1,3 1-1,-2 1 1,2 0-1,-1 3 0,4 3 0,-3-1 0,3 10 0,-4-14 0,4 14 0,0 0 0,0-9 0,0 9-1,0 0-1,0 0-1,0 0-4,0 12-2,0-12-10,0 21-14,0 0-6,0 4 0</inkml:trace>
  <inkml:trace contextRef="#ctx0" brushRef="#br0" timeOffset="3827">394 798 4,'0'0'16,"0"9"0,0-9-4,0 0 0,0 9-2,0-9-1,0 0-1,-16 4-1,16-4-2,-18 0 0,7 0-2,-5 0 2,-2-4-3,-3-1 0,-2 0 0,-4-2 1,0-1-2,-2-1 2,1 1-1,0 0-1,3-1 0,2 3 0,3 1 0,4 1-1,4 1 0,12 3-1,-13 0-2,13 0-3,0 0-2,0 0-6,10 8-8,-1-5-14,8 9-1</inkml:trace>
  <inkml:trace contextRef="#ctx0" brushRef="#br0" timeOffset="4496">624 965 8,'0'0'19,"-9"0"-2,9 0-1,-12 3-3,2-3-2,-2 0-1,-5 0-3,-3 3-1,-5-3-1,-2 4-1,-3-1-1,-1 2 0,-1-1 0,4 2-1,3 1-2,1-4-3,8 4-5,1-7-4,15 0-11,0 0-13,6-16 0</inkml:trace>
  <inkml:trace contextRef="#ctx0" brushRef="#br0" timeOffset="4985">902 739 22,'8'-18'23,"-2"3"0,7 0-6,-5-7-4,8 4-2,-5-5-6,4 4-1,-3 2-4,0 1-2,-3 5-5,-6 1-7,-3 10-7,10 0-11,-10 0-3</inkml:trace>
  <inkml:trace contextRef="#ctx0" brushRef="#br0" timeOffset="5579">804 1124 19,'0'0'24,"-9"-4"-3,9 4-6,-9 6-4,9-6-4,-15 13-1,7-2-3,-1 4 1,0 1-2,1 2 0,1 1-2,1-1 0,2 2-2,1-5-3,3 1-6,0-1-14,0-15-9,0 20-2</inkml:trace>
  <inkml:trace contextRef="#ctx0" brushRef="#br0" timeOffset="6017">985 970 12,'0'0'32,"0"0"-6,0 0-9,0 0-4,10-5-2,2 5-3,-1-8 0,6 4-3,1-2-2,2 2-1,1-1 0,0 0-1,-2 1-1,-2 1-3,0 3-3,-8-5-16,-9 5-15,10-4-1</inkml:trace>
  <inkml:trace contextRef="#ctx0" brushRef="#br0" timeOffset="7444">128 241 10,'0'0'13,"0"0"1,-10 0-3,10 0 1,0 0-2,0 0-1,0 0-1,0 0-1,0 0-2,0 0 1,-9-4-2,9 4 0,0 0-1,-9-12-1,9 12 1,-10-14 0,10 14 0,-11-16-1,5 7-1,-1-2 0,-1 0 0,0 0 0,-1 0 0,1 0 0,1 1-1,0 0 1,7 10-1,-11-14 1,11 14-1,-7-9 0,7 9 0,0 0 0,0 0 0,0 0 0,0 0 0,0 0 0,0 0-1,0 0 0,-3 13-3,3-13-6,4 12-12,0-3-14,-4-9-1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3.535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99 0 6,'-14'0'17,"14"0"-3,-16 0-3,16 0-2,-16 10-3,10-1-3,0 5-1,2 1-2,-1 2 1,5 3-1,0 2 0,0 0-1,3-2 1,4 1 0,5-6 0,-3-1 0,7-3 1,-2-4 1,3-4 0,-3-3 2,4-4 0,-6-6 2,2 2 0,-4-6-2,2 3 2,-4-4-3,1 2 2,-3-2-2,0 4 1,-3-1 2,0 2-1,-3-2-1,0 3-1,-9-3 1,2 2-1,-7-2 1,0 2-2,-5-2-1,-4 4 0,2 0-2,-2 3 1,3 5-5,-2 0-2,7 6-6,0 3-9,5 3-8,6 7-5,-5-4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4.49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79 0 17,'-10'0'19,"10"0"-4,-13 6-3,13-6-5,-15 18-3,5-4-1,2 5-1,1 1-1,1 3-1,0 5 1,3 1-1,3 3-1,0-2 1,5 2 0,2-1 0,4-2 0,2-1 0,3-5 0,3-4 0,2-2 0,1-3 0,2-6 1,-2-5-1,1-3 3,-3-9-2,1 0 1,-4-6 1,-2-2 0,0-2 0,-4-1 0,-1-3 3,-5-2-1,1 2 0,-6-5 2,0 4 0,-8-4-1,1 2-1,-9-3 2,3 6-3,-6-2-1,0 5-1,-2 1 0,0 4-1,-2 4 0,2 5-2,1 6-1,0 0-2,2 9-2,-2-1-7,7 9-8,-1 0-11,0-2-5,7 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5.14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206 33 8,'-21'-11'35,"7"7"2,-4 0-13,-1-4-4,7 8-8,-9-7-3,7 7-3,-7 0-2,7 0-2,0 0 0,1 0-1,3 3-2,1-3-3,9 0-3,0 0-6,-6 12-8,6-12-8,15 11-8,1-2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5.475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0 127 1,'0'-12'33,"0"12"-7,4-11-5,-4 11-2,0-13-4,0 4-3,0 9-6,8-15-1,-8 15-3,13-19 0,-4 10-1,0-1 1,1-2-4,1 6-2,-1-4-6,3 7-16,2 3-7,-15 0-2,20 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5.84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24-2 20,'-14'0'33,"4"0"0,10 0-16,0 0-7,0 19-6,0-7-3,0 5-3,4 1-4,2 5-7,-2 2-7,2-4-12,8 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3.27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35 237 22,'9'-20'22,"-3"5"0,-3-6-3,4 0-5,-4-7-2,3 4-4,-6-3 1,5 1-4,-8 4-3,0 4 1,-5 8-5,-2 4-4,1 11-10,-5 6-18,-1 2-2,3 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6.129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-4 6 27,'5'-11'31,"-5"11"-9,0 0-7,0 0-4,0 0-2,0 0-2,10 6-1,-10-6-3,13 8-1,-1-1 0,0 1 0,4 2 0,2 0-1,-1 0 0,1-1-2,-3-1-5,3 1-15,-1-2-11,-17-7-2,17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8.32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9 157 15,'-13'-9'23,"13"9"-3,0 0-3,0 0-4,0 0-4,0 0-3,0 0-3,0 0 0,0 0-3,0 0 0,14 0-2,-4 0 2,2 0-1,3 4 1,-1-4 1,2 4-1,-3-4 0,2 0 2,-4-5-1,1 0 1,-1-3 0,-2 0 0,-1-3 0,0 1 1,-1-4 0,-1 1 0,-1 0-2,1 0-1,-1 1-3,0-2-7,3 2-18,2 4-2,-6-2-4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4:19.368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238 22 1,'0'0'14,"0"0"-1,0 0 0,0 0-1,0 0 0,0 0-2,0 0 0,0 0-3,-9 0-1,9 0-3,-12 4 2,3-4 0,-3 3-1,-1-3 0,0 0 1,-3 0 0,1 4-2,-1-4 1,0 0-2,-1-3 1,5 3-2,-1-6 0,1 3-1,0-1 0,0-1 2,3 0-4,0 1-1,9 4-6,-11-4-16,11 4-7,0 0-3,0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3:03.415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6 200 13,'0'0'17,"-12"0"-3,12 0 0,0 0-1,0 0-3,0 0 1,0 0-4,0 0 1,19-6 0,-10 1-2,7 2 2,2-3-4,2 3 0,1-2-1,3 2 0,-4-1-1,4 4 0,-5-6-1,0 6 0,-3 0 0,-1-3-1,-5 3-1,-10 0 0,15 0-2,-15 0-2,0 0-3,0 0-7,9 0-7,-9 0-10,0 0-7</inkml:trace>
  <inkml:trace contextRef="#ctx0" brushRef="#br0" timeOffset="428">396 169 19,'10'-3'22,"-10"3"-1,15 0-6,-5 6 0,-10-6-3,21 7-3,-11-7-3,5 8 2,-3-4-4,1 0-1,0-4-1,1 5 0,-2-5-1,1 0-2,-2 0 0,-2 0-2,2-3-3,-11 3-8,13-7-8,-13 7-13,9-8-3</inkml:trace>
  <inkml:trace contextRef="#ctx0" brushRef="#br0" timeOffset="721">697 147 22,'12'3'22,"5"2"-1,-3-2-7,0-3-2,2 6-5,0-6-2,1 4-3,-1-4-2,0 3-4,0 0-3,-2-3-6,-1 0-7,2 4-13</inkml:trace>
  <inkml:trace contextRef="#ctx0" brushRef="#br0" timeOffset="962">1011 207 3,'20'6'32,"-2"-6"-7,-4 0-6,0 0-3,1 0-6,-5-3-2,5-1-3,-4-1-2,3 0-2,-3 0-4,-11 5-5,18-14-12,-8 10-13,-10 4-2</inkml:trace>
  <inkml:trace contextRef="#ctx0" brushRef="#br0" timeOffset="1300">943-2 6,'-10'4'34,"10"-4"1,0 0-11,0 0-7,0 0-2,0 0-7,17 10 0,-2-4-2,-2-1-1,9 6-1,-1-2 0,3 3-2,-1 2 1,2 2-1,-1 0-1,-1 0 0,1-2 0,-5 1 0,-1-2-1,-2-3 0,-1-2 1,-4-2-1,0 0 0,-11-6 2,11 6-1,-11-6-1,0 0 1,0 11 0,0-11-1,-11 15 1,0-2-1,-2 1 1,-5 7-1,-1 1 0,-1 6 0,-4 0 1,0 3-2,1-1 2,2-3-1,4 0 0,2-6 0,3-6-1,3-3-2,9-12-3,-4 10-10,4-10-25,0-15 2,6 1-3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6.57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30 118 8,'-9'0'11,"9"0"3,-13 4-5,13-4 2,0 0-1,0 0-1,-11 0-1,11 0-1,0 0 0,0 0-1,0 0 0,0 0-1,0 0 0,0 0 0,0 0-1,11-8 0,-11 8 0,20-3-2,-5-1 1,3 4-2,-1-4 1,3 4-1,-2 4 0,2-4 1,-4 5 0,-1-5-1,-1 7-1,-14-7 1,14 7-3,-14-7-2,0 0-1,0 0-3,10 8-11,-10-8-13,0 0-5,0 0-1</inkml:trace>
  <inkml:trace contextRef="#ctx0" brushRef="#br0" timeOffset="548">308 178 8,'0'0'23,"0"0"-3,0 0-2,0 0-3,0 0-3,0 0-1,0 0-3,0 0-1,15 9 1,-15-9-3,15 7-2,-15-7 0,19 3-1,-9-3 2,2 0-2,-2 0-1,2 0 0,-2 0 0,-1-3-1,-9 3 1,15-4-1,-15 4 1,9 0-1,-9 0 0,0 0-1,0 0-2,0 0-4,0 0-1,0 0-6,0 0-7,0 0-6,0 0-10,0 0 1</inkml:trace>
  <inkml:trace contextRef="#ctx0" brushRef="#br0" timeOffset="963">542 199 1,'8'0'23,"-8"0"1,13 5-4,-3-3-5,-10-2-4,15 3-4,-15-3-1,12 0-3,-12 0-1,0 0-1,10 5-2,-10-5-5,0 0-5,0 0-13,0 0-9,9 0 1</inkml:trace>
  <inkml:trace contextRef="#ctx0" brushRef="#br0" timeOffset="1345">484-2 1,'-9'0'27,"9"0"-4,0 0-2,0 0-5,-7 8-1,7-8-5,-3 11 1,3-11-4,0 15-1,0-15-1,7 18 1,-1-8-3,3 3 0,2 3-1,4 1 0,0 0-1,3 0 0,1 0 1,-1-1-2,0-2 1,0 0 0,-2-4 0,-1-1-1,-2-4 0,-2 2 0,1-3 0,-3 0 0,-9-4 0,14 5 1,-14-5-1,9 4 0,-9-4 1,0 0-1,0 0 1,0 13 0,0-13-1,-6 14 1,-1-3-1,-1 4 1,-2 5-1,0 1 1,-3 5-1,2-1 0,-1 1 0,3-4 1,-1 0-1,3-4 0,0-2 0,3-5 0,4-11 0,-7 12-1,7-12-1,0 0-2,0 0-5,0 0-18,0 0-11,0-10-2,0 0-2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9.60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153 20 26,'0'-14'26,"0"14"-5,0 0-1,0-11-6,0 11-2,0 0-1,0 11-4,0-11-2,0 16 1,0-4-2,0 4-2,0 0-1,0 4 0,3 0 0,-3 0-1,0-1 1,0-1-2,3-3-1,-3-1-1,0-1-4,0-13-6,0 13-13,0-13-10,0 0-1</inkml:trace>
  <inkml:trace contextRef="#ctx0" brushRef="#br0" timeOffset="354">180 358 6,'0'13'33,"0"-13"-6,0 15-3,0-6-7,0-9-3,0 19-3,0-19-3,3 20 0,-3-10-3,0 3-2,0-1 0,5 2-1,-5 0-1,0 2 0,0 0 0,0-1-2,0 0-2,-4-3-2,4 2-3,0-14-9,0 17-12,0-17-6,-4 10-3</inkml:trace>
  <inkml:trace contextRef="#ctx0" brushRef="#br0" timeOffset="639">175 684 9,'-5'22'32,"1"-11"-5,4 2-5,-3 3-7,-1 0-3,4 1-1,-4-1-4,4 4-1,0-5 1,0 2-5,0-1 1,4 0-2,-4-4 1,3 3-1,-3-5 0,0 1-2,0-2 0,0-9-3,3 12-7,-3-12-9,0 0-16,0 0-2,0 0 0</inkml:trace>
  <inkml:trace contextRef="#ctx0" brushRef="#br0" timeOffset="1039">-3 819 18,'-7'-9'35,"7"9"-8,0 0-6,0 0-3,0 0-4,0 0-5,9 14 0,-5-2-4,7 7-1,-2 0 0,7 6-2,-3-1 1,4 4-1,-2-4 0,1 1 0,-2-2-1,1-2 0,-3-2-1,-1-3 1,-1-4-1,-10-12 2,17 13-1,-17-13 0,18-4 0,-7-5 0,1-7 1,3-4-1,4-6 1,3-2-1,0-3 0,3-3 0,1 0 0,0 3 0,-4 3-2,1 6 2,-7 4-1,-1 3 0,-5 5-1,-10 10 0,14-9-4,-14 9-8,0 0-24,0 0-5,-5-13 0,5 13-2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3:03.415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6 200 13,'0'0'17,"-12"0"-3,12 0 0,0 0-1,0 0-3,0 0 1,0 0-4,0 0 1,19-6 0,-10 1-2,7 2 2,2-3-4,2 3 0,1-2-1,3 2 0,-4-1-1,4 4 0,-5-6-1,0 6 0,-3 0 0,-1-3-1,-5 3-1,-10 0 0,15 0-2,-15 0-2,0 0-3,0 0-7,9 0-7,-9 0-10,0 0-7</inkml:trace>
  <inkml:trace contextRef="#ctx0" brushRef="#br0" timeOffset="428">396 169 19,'10'-3'22,"-10"3"-1,15 0-6,-5 6 0,-10-6-3,21 7-3,-11-7-3,5 8 2,-3-4-4,1 0-1,0-4-1,1 5 0,-2-5-1,1 0-2,-2 0 0,-2 0-2,2-3-3,-11 3-8,13-7-8,-13 7-13,9-8-3</inkml:trace>
  <inkml:trace contextRef="#ctx0" brushRef="#br0" timeOffset="721">697 147 22,'12'3'22,"5"2"-1,-3-2-7,0-3-2,2 6-5,0-6-2,1 4-3,-1-4-2,0 3-4,0 0-3,-2-3-6,-1 0-7,2 4-13</inkml:trace>
  <inkml:trace contextRef="#ctx0" brushRef="#br0" timeOffset="962">1011 207 3,'20'6'32,"-2"-6"-7,-4 0-6,0 0-3,1 0-6,-5-3-2,5-1-3,-4-1-2,3 0-2,-3 0-4,-11 5-5,18-14-12,-8 10-13,-10 4-2</inkml:trace>
  <inkml:trace contextRef="#ctx0" brushRef="#br0" timeOffset="1300">943-2 6,'-10'4'34,"10"-4"1,0 0-11,0 0-7,0 0-2,0 0-7,17 10 0,-2-4-2,-2-1-1,9 6-1,-1-2 0,3 3-2,-1 2 1,2 2-1,-1 0-1,-1 0 0,1-2 0,-5 1 0,-1-2-1,-2-3 0,-1-2 1,-4-2-1,0 0 0,-11-6 2,11 6-1,-11-6-1,0 0 1,0 11 0,0-11-1,-11 15 1,0-2-1,-2 1 1,-5 7-1,-1 1 0,-1 6 0,-4 0 1,0 3-2,1-1 2,2-3-1,4 0 0,2-6 0,3-6-1,3-3-2,9-12-3,-4 10-10,4-10-25,0-15 2,6 1-3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6.57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30 118 8,'-9'0'11,"9"0"3,-13 4-5,13-4 2,0 0-1,0 0-1,-11 0-1,11 0-1,0 0 0,0 0-1,0 0 0,0 0-1,0 0 0,0 0 0,0 0-1,11-8 0,-11 8 0,20-3-2,-5-1 1,3 4-2,-1-4 1,3 4-1,-2 4 0,2-4 1,-4 5 0,-1-5-1,-1 7-1,-14-7 1,14 7-3,-14-7-2,0 0-1,0 0-3,10 8-11,-10-8-13,0 0-5,0 0-1</inkml:trace>
  <inkml:trace contextRef="#ctx0" brushRef="#br0" timeOffset="548">308 178 8,'0'0'23,"0"0"-3,0 0-2,0 0-3,0 0-3,0 0-1,0 0-3,0 0-1,15 9 1,-15-9-3,15 7-2,-15-7 0,19 3-1,-9-3 2,2 0-2,-2 0-1,2 0 0,-2 0 0,-1-3-1,-9 3 1,15-4-1,-15 4 1,9 0-1,-9 0 0,0 0-1,0 0-2,0 0-4,0 0-1,0 0-6,0 0-7,0 0-6,0 0-10,0 0 1</inkml:trace>
  <inkml:trace contextRef="#ctx0" brushRef="#br0" timeOffset="963">542 199 1,'8'0'23,"-8"0"1,13 5-4,-3-3-5,-10-2-4,15 3-4,-15-3-1,12 0-3,-12 0-1,0 0-1,10 5-2,-10-5-5,0 0-5,0 0-13,0 0-9,9 0 1</inkml:trace>
  <inkml:trace contextRef="#ctx0" brushRef="#br0" timeOffset="1345">484-2 1,'-9'0'27,"9"0"-4,0 0-2,0 0-5,-7 8-1,7-8-5,-3 11 1,3-11-4,0 15-1,0-15-1,7 18 1,-1-8-3,3 3 0,2 3-1,4 1 0,0 0-1,3 0 0,1 0 1,-1-1-2,0-2 1,0 0 0,-2-4 0,-1-1-1,-2-4 0,-2 2 0,1-3 0,-3 0 0,-9-4 0,14 5 1,-14-5-1,9 4 0,-9-4 1,0 0-1,0 0 1,0 13 0,0-13-1,-6 14 1,-1-3-1,-1 4 1,-2 5-1,0 1 1,-3 5-1,2-1 0,-1 1 0,3-4 1,-1 0-1,3-4 0,0-2 0,3-5 0,4-11 0,-7 12-1,7-12-1,0 0-2,0 0-5,0 0-18,0 0-11,0-10-2,0 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9.60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153 20 26,'0'-14'26,"0"14"-5,0 0-1,0-11-6,0 11-2,0 0-1,0 11-4,0-11-2,0 16 1,0-4-2,0 4-2,0 0-1,0 4 0,3 0 0,-3 0-1,0-1 1,0-1-2,3-3-1,-3-1-1,0-1-4,0-13-6,0 13-13,0-13-10,0 0-1</inkml:trace>
  <inkml:trace contextRef="#ctx0" brushRef="#br0" timeOffset="354">180 358 6,'0'13'33,"0"-13"-6,0 15-3,0-6-7,0-9-3,0 19-3,0-19-3,3 20 0,-3-10-3,0 3-2,0-1 0,5 2-1,-5 0-1,0 2 0,0 0 0,0-1-2,0 0-2,-4-3-2,4 2-3,0-14-9,0 17-12,0-17-6,-4 10-3</inkml:trace>
  <inkml:trace contextRef="#ctx0" brushRef="#br0" timeOffset="639">175 684 9,'-5'22'32,"1"-11"-5,4 2-5,-3 3-7,-1 0-3,4 1-1,-4-1-4,4 4-1,0-5 1,0 2-5,0-1 1,4 0-2,-4-4 1,3 3-1,-3-5 0,0 1-2,0-2 0,0-9-3,3 12-7,-3-12-9,0 0-16,0 0-2,0 0 0</inkml:trace>
  <inkml:trace contextRef="#ctx0" brushRef="#br0" timeOffset="1039">-3 819 18,'-7'-9'35,"7"9"-8,0 0-6,0 0-3,0 0-4,0 0-5,9 14 0,-5-2-4,7 7-1,-2 0 0,7 6-2,-3-1 1,4 4-1,-2-4 0,1 1 0,-2-2-1,1-2 0,-3-2-1,-1-3 1,-1-4-1,-10-12 2,17 13-1,-17-13 0,18-4 0,-7-5 0,1-7 1,3-4-1,4-6 1,3-2-1,0-3 0,3-3 0,1 0 0,0 3 0,-4 3-2,1 6 2,-7 4-1,-1 3 0,-5 5-1,-10 10 0,14-9-4,-14 9-8,0 0-24,0 0-5,-5-13 0,5 13-2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571"/>
    </inkml:context>
    <inkml:brush xml:id="br0">
      <inkml:brushProperty name="width" value="0.05292" units="cm"/>
      <inkml:brushProperty name="height" value="0.05292" units="cm"/>
      <inkml:brushProperty name="color" value="#FF3399"/>
    </inkml:brush>
  </inkml:definitions>
  <inkml:trace contextRef="#ctx0" brushRef="#br0">5040 10218 126,'-1'2'49,"-2"-1"-42,2 0 13,1-1 18,0 0-16,0 0-9,0 0-3,0 0 4,0 0-4,0 0-8,0 0 0,4 0 8,10-1 0,6-6-6,7-5 3,4-1-4,0-1 2,4-2-2,-5 0 5,2 0-7,-8 0 3,-6 3 1,-3-1 3,-4 4 8,-7 1-1,-2 0-5,-2 2 8,0-2 0,-12 1-11,0-2-4,-4 4-2,-4 1 3,-2 2-3,-2 3-1,-2 0-4,-3 3 3,-4 8 1,-1 7-2,-1 6 1,0 6 1,0 4-1,4 3 1,8-3-1,5 0-3,13-5 1,5-4 4,4-2 4,15-1 0,9-1 0,6-6 0,3-2 0,8-9-2,0-1 1,-2-3-3,-4 0 1,-2-4 0,-10-2-2,-5-1-7,-6 3-5,-4 2-4,-7 0-5,1-1-7,-2 0-18,3 0-25,3-1-5,4-2-23</inkml:trace>
  <inkml:trace contextRef="#ctx0" brushRef="#br0" timeOffset="1">5559 10146 136,'0'-3'58,"0"-2"-24,-2-1 10,-1 1 1,3 2-9,0 0-18,0 1-11,0-2-6,0-1-1,11 0 2,3 0-3,5 2 1,1 3 0,5 0 4,-1 2-1,3 9 3,-4 3 2,0 3-1,-1 3-5,-7-1-1,-8 0 1,-5 0 2,-2 0-1,-8 0 2,-15 2-1,-3-3-2,-2-1 3,2-5 2,6-5-4,7-2 4,4-5 6,7 0 0,2 0 5,0 0-12,0-3-13,0-8-2,0-4 6,11-6-1,5-1-1,1-4 0,5 2 2,0-2 0,2-1 2,4 1 0,-2 0 1,-1 1 0,-4 4 1,-6 7-1,-7 4 1,-4 5 3,-4 3 2,0 2 0,0 0-2,0 0-7,0 2-1,-9 12 3,-7 8 2,-4 9-1,5 4 0,7-2 1,6-3 0,2-2 0,9-3 0,7-3 1,7-4-4,2-2-2,3-5-13,3-4-17,2-5-51,0-2-41,1-6-67</inkml:trace>
  <inkml:trace contextRef="#ctx0" brushRef="#br0" timeOffset="2">6193 10065 283,'0'-4'39,"0"-4"-41,0 6 1,0 1 9,0 1-3,0 0-9,0 4 23,5 11 26,6 7-20,1 8-7,0 6 0,2 6-7,0 6-5,-2 5 0,0 4-4,-4 0-2,-3-4 0,-1-5 1,-3-8-2,1-10 3,0-7-2,-2-8 0,0-6 5,0-4 7,0-5 8,0 0 15,0 0 1,0-6-37,-9-8-3,-4-12-4,-2-11-3,4-15 0,3-6-3,2-8 1,4-1 5,2 5 5,0 7 3,2 8 0,9 10 0,2 7-1,5 6-3,2 7-1,8 2 2,2 6 0,3 6-3,0 3 1,-5 11 3,-4 15 4,-6 7 0,-9 6 0,-9 5 2,-2-2 0,-17 0 0,-10-7 1,-3-4-1,1-7 1,-1-6 0,7-7 0,8-7-2,1-4-11,6 0-60,4-11-83,6-12-114</inkml:trace>
  <inkml:trace contextRef="#ctx0" brushRef="#br0" timeOffset="3">6686 10172 317,'-1'0'11,"-2"3"-56,2-3 32,1 0 17,0 0 2,12 0 5,10 0 3,7 0-7,6-5-3,2-4-2,-1-1 3,-2 0-4,-7-2 1,-4-2 10,-7 1 2,-5-3-6,-2 0 7,-3 0 7,-3 1-3,-3 0 8,0 3-3,-4 0 2,-8 5-12,-3 0-7,-4 3-6,-3 3 1,-5 1-2,-4 5-2,-3 11 3,-1 7-1,4 8 1,4 0 2,9 4 0,9-3 2,8-3 1,1-2-2,9-5-5,11-3 0,5-3-5,6-5-14,5-5-26,8-5-46,4-1-69</inkml:trace>
  <inkml:trace contextRef="#ctx0" brushRef="#br0" timeOffset="4">7390 10052 269,'0'-10'15,"0"0"-16,-7 3 16,3 2 55,-4 1-29,2 2-24,-3 2-8,-4 0-8,-4 0 2,-1 4 4,-5 6 3,1 6 1,1 4 0,2 3 1,4 3 5,4 4-6,7-3 2,4-1-5,0-2-4,3-2-3,11-4-2,7-4 1,2-4-3,7-3-2,1-6-8,4-1-16,-2-2-30,-2-9-56,0-2-60</inkml:trace>
  <inkml:trace contextRef="#ctx0" brushRef="#br0" timeOffset="5">7623 9816 229,'-18'-14'99,"10"3"-94,2 5-6,4 4 18,2 2 9,0 0-25,0 0-9,0 3 15,2 13 23,8 14 13,-1 12-13,1 8-10,-5 5-6,-2 1-8,-1-5-2,1-3-3,0-10 0,-1-6 0,0-6 0,0-4-1,1-6 0,-1-4-1,-1-5-6,1-3-26,-1-2-50,3-2-66,5 0-47</inkml:trace>
  <inkml:trace contextRef="#ctx0" brushRef="#br0" timeOffset="6">7657 9990 416,'-19'-10'16,"6"2"-11,6 2 21,4 4 20,3 1-33,0 0-19,0 1-17,9-1 18,9-1-3,11-1-22,8-1-74,4-1-122</inkml:trace>
  <inkml:trace contextRef="#ctx0" brushRef="#br0" timeOffset="7">8011 10172 278,'-5'6'2,"1"-6"-20,3 0 43,1 0-8,0-3-16,8-4-3,9-3 1,5-1 0,2-3-2,4-1 4,-5-1 2,0-2-1,-3 2 9,-3-1 4,-4 0 2,-7 0-1,-2 0 12,-2 4-1,-2 1-4,0 2 13,-2 2-14,-8 2-10,-3 2-10,-7 2-2,-3 2 0,-4 3 2,-2 10-1,4 5 3,0 6 0,3 4 5,8 2 0,6 2-1,3-2-5,5-2 0,0-4-1,0-4-1,7-3-1,3-4-2,4-3-4,3-3-11,6-5-16,8-2-25,12 0-38,6-12-56</inkml:trace>
  <inkml:trace contextRef="#ctx0" brushRef="#br0" timeOffset="8">8741 9989 248,'6'-3'35,"-1"-11"-34,-5 10 18,0-1 51,0 1-18,0 0-19,0 1-6,-1 1-11,-4 0-8,-3 1 0,-2 0 0,-9 1-8,-3 0 0,-8 8 1,-1 5-1,0 5 2,-1 3 1,6 3 2,2 2-4,7 0 0,7-2 0,2 0 0,8-4-4,0-3-8,0-2 1,13-3 1,2-5-7,4 0 8,3-5 6,1-2 2,1 0 0,1-9 3,0-3-1,0-4 3,-1-4 2,-1-4-3,0-4-2,0-5 2,-4-6-2,-2-4 1,-3-4 2,-8 0 2,-2-1 5,-1 2-4,0 5 3,-2 7 11,-1 4-2,0 8-3,0 7 4,-3 6-7,0 3-3,-1 5-10,3 1-2,1 0-2,-3 0-5,-2 4 5,-9 19 1,-3 12 2,-1 14-1,1 7 1,6 2 0,7 0 0,4-4 0,0-4-1,8-6-3,8-8-2,5-8-2,0-8 2,3-7-2,4-5 8,0-6 2,8-2 1,6-7-1,0-7 0,-6 0 2,-10 1 8,-12 6 9,-7 3 6,-6 3-7,-1 1-8,0 0-7,0 0-6,0 0 1,0 0-4,0 0-21,0 0-96,-1 0-284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3.59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198 0 26,'-25'4'32,"7"-4"-16,1 0-2,-4 0-5,0 3-3,-1-3-2,2 4-1,2-2-4,0 1-7,8 1-8,2 6-16,8-10-1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595"/>
    </inkml:context>
    <inkml:brush xml:id="br0">
      <inkml:brushProperty name="width" value="0.05292" units="cm"/>
      <inkml:brushProperty name="height" value="0.05292" units="cm"/>
      <inkml:brushProperty name="color" value="#9900FF"/>
    </inkml:brush>
  </inkml:definitions>
  <inkml:trace contextRef="#ctx0" brushRef="#br0">5749 11991 166,'4'-13'38,"5"-5"-22,-6 0 36,-3-1 11,0 6-1,-5 0-30,-4 2 4,-2 2 2,-1-1-10,0 4-5,0 2-10,-7 2-10,-1 2-4,-10 1-1,-10 17 0,-6 9-1,4 10 2,3 3-2,9 0 1,12-4 1,11-6-4,7-5-5,0-6 0,14-6 0,3-6 1,3-3 3,1-4 8,7 0 1,1-11 0,7-7 0,5-4-1,-2-3 4,-9-2 0,-5-1 1,-12-3-2,-6 0-1,-7-3 1,0 3 6,0 5 13,0 11-1,-3 7-20,1 7-5,0 1-7,2 0 0,0 13 11,0 10-2,0 10 2,5 6-2,2-1 0,0-1 0,5-7-2,1-4-3,2-4-22,2-8-28,-1-2-44,6-6-29,4-6-53</inkml:trace>
  <inkml:trace contextRef="#ctx0" brushRef="#br0" timeOffset="1">6340 11879 328,'7'-15'25,"-7"3"1,-14 2 39,-1 3-2,-2 2-40,-4 3-11,-1 2-4,-8 0-5,-1 15-1,-8 9 0,-1 9 2,0 7 1,14 2-2,6 0-3,14-5 0,6-4 0,8-4-2,21-6 0,6-4-8,8-6 5,10-7-2,-1-6-14,8-4-44,-2-12-61,-5-4-105</inkml:trace>
  <inkml:trace contextRef="#ctx0" brushRef="#br0" timeOffset="2">6660 11607 429,'0'-20'27,"-2"7"-8,-3 5-3,5 6 9,0 2-19,0 0-8,0 14 20,0 15 14,0 14-7,0 17-9,0 8-11,-1 1-3,1-4-1,0-8 0,1-9-3,9-10 0,0-8-9,0-5-28,0-7-31,1-6-66,-2-5-52</inkml:trace>
  <inkml:trace contextRef="#ctx0" brushRef="#br0" timeOffset="3">6537 11975 422,'-23'-13'19,"5"4"-19,13 4 21,5 2-6,0 1-18,15-4 3,16-2-1,18-3-3,13-1-21,3 2-66,2 2-54</inkml:trace>
  <inkml:trace contextRef="#ctx0" brushRef="#br0" timeOffset="4">7106 11891 344,'-6'0'53,"-10"0"-48,13 0 23,3 0-2,0 0-29,0 0-2,0 9 11,0 8 13,0 8-11,0 2-2,0 0-2,8-2-3,3-5 0,0-4-1,1-1 0,-1-5-2,2-4 2,0-2-2,-1-2 1,-1-2 3,2 0 1,1-3 2,4-9-2,5-4-2,-1-4 0,-1-5 0,0-3 0,-3 0-1,-5 1 6,-3 4 5,-4 3 6,-2 4-2,0 4-7,0 5-2,-3 2-3,1 4-2,-2 1-3,0 0-4,1 1 3,3 9 12,6 7-3,0 5-3,4 5-2,3-1 2,1-2-9,3-4-15,3-1-40,1-5-41,6-5-38,4-5-62</inkml:trace>
  <inkml:trace contextRef="#ctx0" brushRef="#br0" timeOffset="5">8057 11788 311,'3'-26'37,"-3"4"-18,-11 5 49,-4 4 8,2 6-39,1 2-20,-2 2-13,-4 3-5,-3 4 0,-8 11 0,-3 12 2,-4 5 0,6 6-1,6 1-1,7-3 1,10-5-2,4-3-1,3-6-3,0-5-2,8-5-3,4-5-1,1-4 8,5-3 4,4-1 1,2-13-1,3-4 0,-3-4 0,0-5 0,-6-2 1,-3 0 1,-3 4 6,-6 9 5,-5 7-3,-1 5-8,0 4-2,0 0-10,0 4 7,7 9 10,3 9-2,4 5-1,3 0-4,2-1 0,4-5-2,-1-4-2,2-4-10,-4-6-29,3-3-53,1-4-77</inkml:trace>
  <inkml:trace contextRef="#ctx0" brushRef="#br0" timeOffset="6">8492 11466 132,'0'-30'326,"0"13"-292,-7 6-11,2 8 19,3 3-20,-1 0-25,0 6 4,-6 18 14,-2 16 2,-1 16-3,6 10 3,4 8-9,2-2-4,0-2-3,4-6 0,3-13 0,2-11 1,0-12 1,2-7 3,-5-10-2,-2-5 3,-1-4 11,-2-2 3,2 0-5,-1 0-5,-1 0-8,-1 0-5,0-1-40,0-4-173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602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7185 6271 220,'-2'-9'-3,"-1"-2"21,-1-2 30,-1 3 3,-1 3 2,6 5-14,0 1-18,0 1-10,0 0-5,0 0-1,0 0-4,0 5 14,0 7 9,0 10-5,4 10-10,1 6-2,1 8 3,3 4 0,2 3-7,0 3-1,1 0-1,-2-3 0,1-6 0,0-4-1,0-8 0,-5-9 1,-2-6-1,-4-7-1,0-7 0,0-4-2,0-2-6,0 0-15,0 0-30,0-2-58,0-9-42,0-4-55</inkml:trace>
  <inkml:trace contextRef="#ctx0" brushRef="#br0" timeOffset="1">7133 6634 47,'-17'0'266,"1"-1"-255,5-3 28,5-1 33,3 2-44,3 0-22,0-1-1,8-5 5,12-3-2,9-3 0,10-5-1,3 3-9,1 1 1,-2 5-7,-3 0-31,-2 3-95,-1 5-59</inkml:trace>
  <inkml:trace contextRef="#ctx0" brushRef="#br0" timeOffset="2">7579 6676 214,'2'0'28,"8"1"-36,-3-1 14,4 0 34,4-5-7,6-7-13,5-1-4,5-6-5,1 2 0,-2-2 1,-1 3-1,-5 0 4,-4 2 5,-5 0 4,-6 1 7,-6 1 2,-3 1-9,0 1-12,-1 2 2,-10-1 3,-5 2-2,-3 1-3,-5 5-8,-2 1-2,-1 0 1,-2 0-2,0 12 1,5 4-3,-2 5 0,6 8 1,-1 3-2,8 5 1,6 1-1,6-5 1,1-5-2,17-7 2,8-1-1,10-8 1,4-4-1,7-8-6,2 0-10,-2-8-26,-5-5-53,-5 0-51,-8-1-50</inkml:trace>
  <inkml:trace contextRef="#ctx0" brushRef="#br0" timeOffset="3">8176 6541 338,'3'-17'15,"-3"3"-9,0-1 28,0 3 41,0-4-32,0 3-19,-6 1 9,-4 1-18,0 3-8,-3 3-2,-2 2 2,-3 1 0,-2 2-5,-1 0-3,-3 6 0,-1 7-1,2 3 1,6-1-1,6 2-3,8-4-4,3-1 5,3 0 1,12-1-3,5 0 6,4-2-1,4-3 1,1-1 1,0-1-1,-3 2 1,-2 0-1,-5 1-3,-2 1 2,-1 2-1,-8 2 3,-1-1 1,-4 1-1,-3 1 3,0-2 3,-2 3 0,-13-3-5,-7 1 0,-5-1-1,-1-4-3,0-1-9,1-6-19,3 0-25,4 0-86,5-7-62</inkml:trace>
  <inkml:trace contextRef="#ctx0" brushRef="#br0" timeOffset="4">8405 6222 446,'0'-16'-2,"-13"8"20,5 3 34,6 4-27,2 1-6,0 0-19,0 0-5,0 0 3,0 13 4,0 8 4,0 10-1,0 6 1,4 4-1,5 0-1,1 0 1,2-2-4,-2-3 0,-4-4-2,-1-4 1,0-6-1,-3-5 0,-1-3-3,-1-5-8,0-2-24,0-4-56,0-2-44,0-1-35</inkml:trace>
  <inkml:trace contextRef="#ctx0" brushRef="#br0" timeOffset="5">8272 6469 348,'-2'-7'30,"-1"1"-30,3 2 32,0 0 13,7-3-8,16-1-4,8-2-13,10-2-10,3 1-8,-2 2-2,-5 4-2,-3 1-10,-2 2-40,-4 1-145</inkml:trace>
  <inkml:trace contextRef="#ctx0" brushRef="#br0" timeOffset="6">9262 6313 203,'-7'-4'184,"1"-2"-162,-2 0 35,-1 2 7,6 2-32,3 2-23,0 0-7,0 0-5,0 0 3,0 11 14,0 8-2,8 7-6,-1 3-4,1 1-1,2-2 0,-2-2-2,1-3-2,-1-5-5,-3-3-15,0-2-41,-4-5-52,1-1-44,-2-3-38</inkml:trace>
  <inkml:trace contextRef="#ctx0" brushRef="#br0" timeOffset="7">9404 6316 342,'0'-3'21,"-7"-5"-21,5 3 22,2 5 16,0 0-32,0 0-6,0 0 7,0 11 27,4 8-12,3 6-11,1 4-4,-2 0 5,3-4-8,-3-1-1,0-6-2,-2-7 0,-1-3 2,-2-4 1,-1-4 8,0 0 7,0 0 0,0 0-8,0-5-8,0-8-3,4-8-1,4-8-2,5-5 0,3-4-2,-2 0 2,6 4 3,-2 8-1,-3 7 0,-2 8 0,-6 6-4,-3 3-1,0 2-3,2 0 9,3 9 8,3 10 0,0 2 6,-1 4-9,-2 2 1,0-1-4,-2-2-1,2-4 0,-1-2-2,-2-5 0,0-2-8,1-4-13,-1-1-16,-2-5-37,4-1-47,2 0-21</inkml:trace>
  <inkml:trace contextRef="#ctx0" brushRef="#br0" timeOffset="8">9933 6222 353,'0'-6'46,"-6"-1"-36,1 4 39,4 3 4,1 0-41,0 0-14,0 0-1,0 7 21,1 12 5,8 13-8,0 7 1,3 5-5,2 5-1,-4 3-4,4-2-2,-1 2-4,-1-4 3,-1-4-3,1-6 0,-6-11 0,-1-8 0,-4-8 1,-1-7 5,0-3 5,0-1 5,0 0-16,-6-11 0,-9-7 0,-1-11-3,-1-7-5,1-11-3,4-8-2,4-7 2,0-1 7,3 6 2,3 9 1,2 13 2,0 11-1,0 8-1,3 5 0,9-1-1,7 2-1,9 1 0,5 3 1,4 5-3,-3 1-5,-2 8 6,-6 10 4,-6 7 1,-9 3-1,-6 3 1,-5-1 1,-5-1 2,-11-4-2,-4-3-1,-2-5-8,2-4-13,1-5-26,4-3-36,4-4-52,2-1-154</inkml:trace>
  <inkml:trace contextRef="#ctx0" brushRef="#br0" timeOffset="9">10351 6184 381,'0'-2'29,"0"0"-7,-3 2 39,3 0-33,0 0-26,0 0-5,0 0 3,0 10 11,0 7 2,1 6-6,5 0 0,6-3-4,-1-1-2,1-2 2,4-3-2,0-3 0,3-3 0,-1-3 2,3-3-2,-3-2 1,4 0-2,-1-11 2,-1-3-2,0-3 0,-4-4-1,1-1 2,-6-4 0,-2 2-2,-1 2 4,-5 2 4,-3 5-1,0 4 3,0 2 0,-1 3 2,-5 0 10,5 3-9,-1 3-9,1 0-3,1 0 0,0 0-3,-1 0-3,1 9 6,0 6 0,0 8 2,0 4-1,4-1-1,6-3 0,1-3 1,-1-4-4,-1-5-4,3-2-15,-3-5-26,-3-3-19,2-1-60,-1 0-37</inkml:trace>
  <inkml:trace contextRef="#ctx0" brushRef="#br0" timeOffset="10">10857 5835 280,'0'-5'129,"-5"-10"-101,-1 10 12,3 1 9,3 4-17,0 0-26,0 0-9,0 5 12,0 13 19,4 12-6,7 13-1,2 9-5,0 5-4,1 0-5,1-4-4,-4-2 0,1-10-2,-3-6 0,-2-9-2,-1-8 1,-4-6-5,1-7-7,-3-3-16,0-2-31,0 0-25,0-4-143</inkml:trace>
  <inkml:trace contextRef="#ctx0" brushRef="#br0" timeOffset="11">10831 6000 444,'-23'0'8,"1"0"16,10 0 64,5 0-34,5 0-30,2-1-22,0-2-4,0 2-3,16-1 9,19-3 1,19-6-1,11-4-3,-1 1 0,-15 2 0,-18 7-2,-15 3 0,-11 2 1,-5 0-3,0 0-8,0 0-57,0 0-132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9-05T04:30:47.219"/>
    </inkml:context>
    <inkml:brush xml:id="br0">
      <inkml:brushProperty name="width" value="0.07938" units="cm"/>
      <inkml:brushProperty name="height" value="0.07938" units="cm"/>
      <inkml:brushProperty name="color" value="#3399FF"/>
    </inkml:brush>
  </inkml:definitions>
  <inkml:trace contextRef="#ctx0" brushRef="#br0">9038 15501 140,'-5'-4'26,"-1"8"-12,3-4 13,-2-4-6,5 4-16,-3 0-4,6 0 0,-3 0 0,5 0 2,-5 4 3,0-4 8,0-4 2,0 4-1,0 4-1,-5-4-2,10 0-2,-5 0-4,0 0-2,0 0 0,0 0-1,3 0 1,-6 0 1,3 0 2,0 0 0,3 0-1,-6-4-1,3 8 0,0-8-3,0 4 0,0-3-1,0 3 0,0-4 1,0 4-1,0 0 0,-5 0 1,10 0-1,-5 0 1,0 0 0,3-2 1,-3 2 1,0 0 0,3-4 1,-3 1 1,8 0 0,-5-1 1,1 1-2,-8 3 0,8 0-1,-4 0 0,-4 0 1,4 0 0,0 0 0,4-4 0,-4 4 1,0 4-1,0-8-1,0 4-1,-4 4 0,4-4-2,0-4 1,4 4 0,-4 0-2,-4 0 2,4 0-1,0 0 0,0 0 0,0 0 0,4-2 0,-4 4-1,-4-2 0,4 0 0,4-2 0,-8 4 0,4-4 0,0 4 1,0-4-1,4 2 1,-8 0-1,4 0 0,0-4 0,4 1 0,-1 0 0,5-4 0,-2-3 1,2 1-2,-5-1 2,4-1-1,1 1-1,-2 1 2,5-1-2,-4 4 1,1-1-1,1-3 2,-1 7-1,4-4 0,-3-2-1,-1-1 1,-1 7-1,1-5 1,-2 2-1,0 3 2,-1 3-1,1-3 0,2 0 0,-1-1 0,1 4 0,-2-3 0,5 0 0,-4-1 0,1 1 0,-2 0 0,1-4 0,1 7-1,-5 0 0,5 0 1,-2 0 1,5 0 0,-1 0 0,4 4-1,1-8 0,-1 4 1,-3 4 0,4-4 0,-1 0 4,-1 0-5,9 3 1,39 10-1,-51-16 1,4 3-1,-3 0 2,4 3-1,5-3-1,3 0 1,-10 3 0,6-3-1,-10 0 1,6 4-1,-4-4 1,0 0-2,-1 0 2,1 0-1,0 0 0,-4 0 0,4 0-1,-2 0 1,2 3 1,1-3-1,2 3 1,-4-3-1,1 3 0,3-3 1,1 4 1,-1-8-2,0 4 1,4-3 0,0 0-1,-4 3 0,0 3 0,4-3 1,-4 0-1,4 0 0,-4 0-1,4-3 2,-1 3-1,1 0 0,3 0 0,-2-3 0,2 3 0,-4-4 1,1 4-2,0-3 2,-4 3-2,0-3 2,-2 3-1,2 0-1,0-4 2,1 1-1,-2 3 0,1 0 1,0-6-2,-3 6 2,-4 0-1,4-4 0,-3-2 1,2 6 1,1-7-1,-5 4 1,5-4 0,-4 1 0,4-1-1,3 1 0,1-1-1,-1-6 0,-3 6 0,-1-2 0,-2 2 0,-2 0 0,2 1 1,2-4-1,-2-3 1,2 0-1,-2 3 1,-2 3-1,-1 1 0,-5-1 1,3 4 0,0-4 0,-3 1 0,3-1 0,1 4 0,0-4 0,-1 4 0,-3 0-1,0 3 1,0-3-1,0 3 0,0 0 0,0 0 1,0 0-1,0 0 0,0 0 0,0-4-1,0 4 1,0 4 0,4-4 0,-4 0-1,0 3-1,0 0 0,0-3 0,0 3 1,0 1 0,0-1 2,0-3-1,-4 3-1,4 1 1,-3-1 0,3 3 0,-4 1 0,4 3 1,0-4-1,0 1-1,4 3 1,-1-7-1,1 0 1,-1 4 0,2-1 1,-2 1-1,0 0 0,0-4 0,-3 3 0,3-6 0,-3 0-1,5 4 0,-2-4 0,-3 3 1,7-3-1,-2 7 1,1-1 0,-3-3 0,5 1 0,-5 2-1,1-2 0,-1-1 1,5 3 0,-5-2-1,8-1 1,-4 0 1,1-3-1,-2 4 0,2-4 0,-2 3 0,6 0 1,2 0-1,-4 1 1,4-1-1,-3 0 0,0-3 1,2 3-1,2-3 0,2 0 0,-2 0 1,4 4-1,-2-4 0,1 0 1,-4-4-1,4 8 0,-1-4 1,1-4-1,0 1 1,-1 3-1,1-3 0,1-4 1,-1 4-1,2 3 0,-2 0 1,-4 0-1,4-3 0,-4 6 0,1-3 0,-1-3 0,4 0 0,2 3 0,3 0 1,-6-4-1,7 4 0,-1-3 1,1 3-1,5-3 0,-1-1 0,4 1 0,-3 0 0,-5-7 1,2 10-1,-6-3 0,0-1 1,-3 1 0,-2 0-1,-3 0 0,3-1 0,-1 1 0,-3 0 0,4 3 0,-9-4 0,2 4 0,2-3 0,-2 6 0,3-3 0,-5-3 0,9 3 0,-4 0 0,3 0 0,-4 0-1,1-3 1,0 3-1,-1 0 0,1 0 1,0 3-1,2 0 0,-2 1 0,0-1 1,1 0-1,0 4 1,0-1 0,-1 1-1,-2 0 1,-1 2 1,-1-2-1,-2 0 2,-2 2-1,3 1 0,2 0 0,-5 0 0,0 3-1,5 3 0,-1-2 1,-4 1 0,5 2-1,-2 0 0,-2-1 1,0-3 0,0 0-1,-1 1 0,-3-5 0,0 1 0,3 0 0,2-1 0,-2 2 1,-3-5-1,3 0 2,0-2 0,1-1 1,-4-3 0,0-3-1,0 3 0,0 0-1,0-4 0,0 4 0,0 0-6,-4 0-20,-2-2-82,-2-5-256</inkml:trace>
  <inkml:trace contextRef="#ctx0" brushRef="#br0" timeOffset="2738.156">10026 14586 108,'-6'6'23,"3"-2"-2,-2-2 5,5 2-8,0-4-11,5 0-1,-5 4 8,0-4-1,0 0-2,0-4 2,0 4 3,0 0-4,0 0-2,-5 0-1,5 0 0,0 0 1,0 4-1,0-4 0,0 0 1,0 0-1,0 3-2,0-6 2,0 3-2,0 3 2,0-3-1,-3 0 0,3 0-1,0 0 0,0 3 2,0-3-1,-4 0-2,1 0-1,0 3 0,-5-6 0,2 6-4,-2 1-1,-2-2 1,2 2-1,-3-1 0,5 1 1,-2 2-1,-2-2 1,2 2 0,-2 1 1,-1-1-1,5-2 0,-5 2-1,7 1 0,-4-1 0,2 0 0,3 5 0,-2-5 0,2 1-1,3-7 1,0 3 0,0 0 0,0-3-1,0 0 1,0 0-1,3 0-1,-3 0 0,5-3 1,-2 3 1,0 0 1,4 3 1,4-3-1,0 4 1,7-2-1,-1 5 0,1-3 0,-1-1-1,6 4 2,-3-1-1,-2 1 0,3 3 0,-2-1-1,-5 1 0,-1-4 1,2 5-1,-4-1 0,0-1 0,-5-3 1,2 4-1,-1-3 1,-4-3 0,-3 2 0,0-3-1,0 0 2,0 0 1,-3 1 0,3 2 0,-3 1 0,-1 3 0,0-4 2,-6 1-2,-1 9-1,-4-3 3,-5 1-2,-6-1-1,2 4 0,-5-8 0,1-3 0,-4 2-1,0-2 1,0-3 0,3-6 1,3-1-1,5 2-1,1-6 0,5-5 0,1 3-2,7 4 2,-4-3-1,8-2 0,-2 1-1,2 4 0,3-1-1,0 1 1,0-1 0,0 4 0,3 0 0,-3-1-1,0 4-2,0 0-6,5 0-11,-10 0-15,5 4-20,5-4-16,-2 3-19,4 0-58</inkml:trace>
  <inkml:trace contextRef="#ctx0" brushRef="#br0" timeOffset="4755.271">10287 14658 97,'0'0'31,"3"0"2,-3-3-8,0 3-11,0 3-4,0-6 4,0 3-1,3 0-1,-3 0 3,0 3 0,0-3 0,0 0 0,0 0-1,0 3-2,0-6-2,0 6-2,5-3-2,-5 0 0,0 0 2,3 0-2,-3 4-1,0-4-1,3 2-1,-3-2-2,0 4 0,4-1-1,-4 1 3,3 2 1,2 4-2,-2 3-1,3 0 2,2 4 0,-1 2-1,1-3-1,-2 1 0,2 0-1,2-1 0,1-3 1,-5-3-1,5-1 2,-3 1-2,2-3 1,-2-1-2,-2-2 1,-2-1 0,0 3 0,3-9 0,-4 3 0,0 3 0,5-3 1,-5-3-1,1 3 0,0 0 0,0 3 0,-4-3 1,3 0-2,-3 4 1,0-4 0,3 0 0,2-4-1,1 8 1,5-8-1,-1 4 1,1-3 0,0 3-1,-4 0 1,4-6-1,-5 2-1,5 2 3,-4-6-1,1 2 0,-2-1 0,5 1 0,-4-1-1,1-5 2,-2 1-2,-1 5 1,1-4 1,-2-3 0,-1 3 0,2-3 0,-5 0 0,0 0 0,0-1 0,0 5 0,0-5 0,-5 5-1,5-1 0,-3 4 0,3-5 1,0 5-1,0 0 0,0 2 1,0 4-1,0-3 1,0-1-1,0 8 1,0-4 0,0-4 0,0 4 0,0 4 0,0-4 0,0 0 1,0 0 0,0 0 1,0 0 1,0-4 0,-4 2 2,4 2 1,0 0 1,0 0-4,0 0-1,0 2 0,0 2-1,0-4 1,0 3-2,0-3 3,0 4-2,0-8 0,0 4 0,0 0 0,0 4 0,0-8-2,0 8 1,0-4 0,0 0-1,0 0 1,0 0-1,0 3 0,0-3 1,0 0 0,0 0-1,0 0 1,0 0-1,4 0 0,-4 0-1,0 0 1,0 0-1,0 0 0,3 0 0,-3 0-1,0 0 1,0 3-1,5-3 1,-5 4 0,0-2 0,3 2 1,0 3 0,5 5 0,-5 1 1,4 1-2,1-1 2,-2 4-1,-3-4 0,2 3 1,1-7-1,-6 8 0,4-3 0,0-8 1,0 3-1,-4 5 0,3-7 0,0-5 0,-3 5 0,3-4-1,-3 0 1,5-3 0,-5 0 0,3 4 0,-3 0 0,0-4 0,3 2 1,-3 2-1,0-1 0,4-3-1,-4 0 1,4 3 0,-4 0-1,4-3 1,-4-3 0,3 6 0,-3 1 0,3-4 1,0 4-1,2-4 0,-5 2 0,3-2 0,-3 0 1,0 0-1,0 4 2,0-8-3,0 4-2,-3 0-11,-2 0-30,2-6-27,0-1-47</inkml:trace>
  <inkml:trace contextRef="#ctx0" brushRef="#br0" timeOffset="5850.334">10882 14661 103,'-5'4'22,"5"-4"7,0 2 1,0-2-14,0 0-8,0 0 4,0 0 5,0-2-5,0 4-2,0-2 2,0 0 2,0 0-5,0 4 0,0-4 1,0 0 2,0 0-1,0 3-1,0-3 1,0 0-2,0 4-1,0-2 0,0-2 0,0 0 1,0 0 1,0 4-3,0-4 1,0 0-2,0 0 2,5 4 1,-5-4 0,0 2-1,3-4-3,0 4-2,-3-4-2,3-2 0,2 0-3,-5 2 0,3-2 0,-3 4 2,3-3 0,1 3 3,7-4 2,0 2-1,7-2 2,2 1-2,6-4-1,-2-2 1,5-1-2,-4-3 1,-1 3-2,5-3 0,-8 3-1,-4 3-1,-2 4 2,-1 0-2,-6-1 2,-1 4-1,-4 0-1,5-3 1,-2 3 0,-1 0-1,-2 0 1,0 0 1,-3 3-1,0-3 0,0 4 1,0-4-1,0 0 0,0-4 1,0 4-1,0 0-1,0 0 1,0 0-2,0 0-2,0 0-12,0-3-38,-3 3-38,-5 0-21</inkml:trace>
  <inkml:trace contextRef="#ctx0" brushRef="#br0" timeOffset="6854.392">11048 14674 71,'0'0'16,"0"0"-6,0 0 6,0 4 6,3-8-3,-3 4-6,-3 4-3,6-2 0,-3-4-1,0 4 1,0-2 4,0 4 0,0-8-2,0 4 0,0 4 2,0-4 2,5 0 0,-5 0 1,0 0-3,0 0-3,0 0-1,0 0-2,0 0 1,0 0-1,0 0 1,0 0-1,0 0 0,0 4-1,3-8 0,-3 4-1,0 4-2,0-4 0,3 0-2,-3 0-1,0 2 0,3 2-1,-3-4 1,5 7 1,-5-1 3,3 1 0,-3-1-1,4 4 0,2 0-1,-1 3 1,1-3-2,-3 3 1,5 4-1,-4 2-1,4-6 0,-2 0-1,-3 3 1,0 1 0,5-7-1,-4-1 1,-1 5-1,2-8 1,-2 1 0,0-1 0,-3 1-1,0-1 1,3-2-1,-3-1 0,0 0 1,0 4-1,3-7 1,-3-3 0,0 6 0,0-3 1,0-3-1,0 3 1,-3 0-1,3 0 0,3-4 0,-3 1 0,0 3 0,-3 0 0,6-3-1,-3 3-3,-3 0-6,3-4-20,-3 2-34,0-2-46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05T08:43:22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3679 5953 8409 0,'0'0'1641'0,"0"0"-49"15,0 0 64-15,0 0-551 0,0 0-369 16,0 0-208-16,0-7-56 15,0 7-96-15,0 0-240 0,9 0-136 16,-1 7-168-16,0 15 168 16,17 10 160-1,-10 9 16-15,9 7-40 16,-1 2-48-16,2 1-80 0,0 0 56 16,-11-6-64-16,3-7-368 15,-9-6-568-15,9-23-800 16,-17-6-929-1,0-3-3400-15</inkml:trace>
  <inkml:trace contextRef="#ctx0" brushRef="#br0" timeOffset="308.51">3967 6168 4200 0,'0'0'8882'0,"0"0"-7865"15,0 0-1017-15,0 0-48 16,0 0 48-16,0 0 40 0,0 0-32 15,41 77 96-15,-26-61-96 16,-7-7 88-16,0-2-24 0,-8-4-16 31,0-3 120-31,0 0 1112 16,0-3 168-16,0-17-440 16,0-8-720-16,0-4-183 0,0 1-113 15,0 5 48-15,0 10-40 16,0 7-8-16,0 5-48 0,8 4-129 15,9 0-143 1,-3 10 152-16,11 12 128 16,6 1 32-16,17-1-56 15,24-19-904-15,-8-3-936 0,-8 0-2849 16</inkml:trace>
  <inkml:trace contextRef="#ctx0" brushRef="#br0" timeOffset="1273.12">4405 6073 13082 0,'0'0'2377'15,"0"0"-1921"-15,0 0-456 0,0 0-216 16,0 0 216-16,64 118 208 0,-31-67-40 16,6 3-72-16,-8 0 16 15,3 0 0-15,-12-10-112 16,-5-9-216-16,-1-7-480 0,-16-11-520 31,-8-11-753-31,-8-6-31 0</inkml:trace>
  <inkml:trace contextRef="#ctx0" brushRef="#br0" timeOffset="1474.339">4413 6102 8737 0,'0'0'2089'16,"0"0"-1417"-16,0 0 296 15,0 0-536-15,0 0-432 0,33-105 0 0,-2 96-112 16,0 9-192-16,-6 0-112 16,0 3 112-16,-11 16 72 15,-5 6 96-15,-9 7-8 16,0-3 144 0,0-1 96-16,-17-2-8 0,11-13-88 15,6-8-144-15,0-5-2073 0</inkml:trace>
  <inkml:trace contextRef="#ctx0" brushRef="#br0" timeOffset="1945.099">4628 5934 11498 0,'0'0'3193'0,"0"0"-2505"0,0 0-664 16,0 0-24-16,0 0-8 15,0 0 8-15,25 105 48 0,-2-80-48 31,2-3-8-31,-3-12-120 16,11-7-176-16,-10-3 112 0,-6 0 120 16,-1-13 72-16,1-9 88 15,-17 3 8-15,6 3 208 16,-6 7-8-16,0-1-192 0,8 4-104 31,1-1-224-31,-1-2-320 16,17 2-24-16,-19 1-193 0,10-1 225 15,1-2 264-15,-9 0 184 0,0-7 88 16,-1-7 0 0,-7-6 0-1,0-3 64-15,0-2 104 0,0-4 248 16,-15-2 617-16,-1 1 79 16,-1 1-272-16,3 3 56 0,-11 9 56 15,17 7-287-15,-1 10-177 16,9 9-320-16,0 0-168 0,0 6-392 15,0 16 7 1,17 17 305-16,8 2 64 16,-3 3-64-16,11 0-64 15,-2-2-600-15,0-7-600 0,-6-13-368 16,6-7-1505-16,-22-11-4689 16</inkml:trace>
  <inkml:trace contextRef="#ctx0" brushRef="#br0" timeOffset="2115.259">4924 5778 13834 0,'0'0'2025'15,"0"0"-825"-15,0 0-408 0,0 0-640 32,0 0-152-32,0 0 0 15,190-98-1120-15,-118 53-1672 16,9-5-5242-16</inkml:trace>
  <inkml:trace contextRef="#ctx0" brushRef="#br0" timeOffset="2714.265">6024 4940 14299 0,'0'0'1792'15,"0"0"-232"-15,0 0-479 16,0 0-1081-16,0 0-49 0,0 0-319 15,0 0 288-15,72 86 80 16,-41-35 0-16,0 3-8 16,10 2 8-1,-10-1 8-15,9-8-8 16,1-2-152-16,-10-13-768 0,-15-13-600 16,-1-10-889-16,-15-9-2600 0</inkml:trace>
  <inkml:trace contextRef="#ctx0" brushRef="#br0" timeOffset="2844.989">6071 5350 6385 0,'0'0'7521'0,"0"0"-6160"16,0 0 63-16,0 0-832 16,0 0-496-16,0 0-96 0,168-121-696 15,-96 83-1600-15,-16 0-3114 0</inkml:trace>
  <inkml:trace contextRef="#ctx0" brushRef="#br0" timeOffset="3477.673">6493 5020 4000 0,'0'0'8426'16,"0"0"-7466"-16,0 0-624 16,0 0-216-16,0 0-120 15,0 0 0 1,0 0 40-16,0 0 32 0,16 66-16 15,1-60 1-15,6-6 31 16,-7 0-88-16,9 0-40 0,-11-22-441 16,3-3-199-16,0-4 64 15,-9 0 384 1,-8 1 232-16,0 3 328 16,0 5 448-16,-17 8 185 15,-8 2-281-15,3 4-176 0,-3 6-72 16,8 0-56-16,-5 16-192 31,5 13-176-31,9 8 160 0,0 5-80 16,8 2-88-16,0 1 0 15,16-1 8-15,17-6 40 16,6-12 40-16,9-4-80 0,0-16 0 16,-1-6 0-16,1-9-8 15,-1-20-8-15,3-9-136 0,-19-7-128 31,0-2 168-31,-15 0 104 16,-7 6 48-16,-9 2 400 0,0 10 224 16,0 10-72-16,-17 4-280 0,9 8-64 15,2 4-256-15,-3 3 0 16,1 0-88-16,0 3-104 16,8 9 192-1,0 5-128-15,0-2-240 0,0 2 80 16,0-1 64-16,8-1 64 15,15-2-80 1,-7-1 40-16,9-2 0 16,-2 0-168-16,2-1-176 15,-9-2-120-15,-1 2 400 0,-7-3-200 16,-8 1-25-16,0 2 145 16,0 4 288-16,-17-3 8 0,-5 5 24 15,-3-2-744-15,2-4-2465 0</inkml:trace>
  <inkml:trace contextRef="#ctx0" brushRef="#br0" timeOffset="4063.913">5991 5175 9434 0,'0'0'6233'16,"0"0"-4809"-16,0 0-288 31,0 0-607-31,0 0-521 0,0 0 0 16,144-13-8-16,-65 13 48 0,10 6-48 15,-3 11 8-15,18 1 0 0,-7 2 72 16,-10-1-80 0,-9-4-553-1,-22-5-1015-15,-23-10-952 16,-10 0-1481-16,-23 0-4737 0</inkml:trace>
  <inkml:trace contextRef="#ctx0" brushRef="#br0" timeOffset="4238.865">6596 4873 12754 0,'0'0'1553'0,"0"0"-921"15,0 0-216-15,0 0-336 16,0 0-80-16,128-28-160 0,-80 35 152 31,8 11-144-31,-9 4-592 16,-5 10-713-16,-11-3-1167 0,-15-3-2705 15</inkml:trace>
  <inkml:trace contextRef="#ctx0" brushRef="#br0" timeOffset="4461.281">6819 4873 11386 0,'0'0'2624'16,"0"0"-1255"-16,0 0 543 0,0 0-816 0,0 0-1008 15,0 0-88-15,-78 48 0 16,39 10 0 0,-17 8 80-1,-8 13-80-15,0 4 80 0,8-1-80 16,0-9-256-16,17-6-904 16,-3-17-976-16,28-18-1929 0,-3-19-4937 15</inkml:trace>
  <inkml:trace contextRef="#ctx0" brushRef="#br0" timeOffset="4979.376">5745 4467 13674 0,'0'0'2001'0,"0"0"-129"15,0 0-904-15,0 0-968 0,0 0-392 16,0 0 184-16,0 0 208 16,0 0 8-16,78 136 48 15,-45-101 40-15,-2-6-24 0,2-7 0 32,-2-9 56-32,17-13-128 0,-1-10-720 15,-5-18-1616-15,-11-1-3802 0</inkml:trace>
  <inkml:trace contextRef="#ctx0" brushRef="#br0" timeOffset="5140.029">5904 4619 9754 0,'0'0'2816'0,"0"0"-1520"16,0 0 393-16,0 0-473 15,0 0-744-15,0 0-320 0,0 0-112 16,47-63-40-16,-22 25-1016 15,-17-13-976 1,-8 13-2009-16,0 5-5145 0</inkml:trace>
  <inkml:trace contextRef="#ctx0" brushRef="#br0" timeOffset="5281.315">5736 4356 8489 0,'0'0'2001'16,"0"0"-625"-1,0 0 416-15,0 0-39 0,0 0-513 16,0 0-744-16,0 0-448 0,-47-3-48 15,55-4-352-15,15 1-128 16,24-13-872-16,-5 0-1657 16,-3 1-4913-16</inkml:trace>
  <inkml:trace contextRef="#ctx0" brushRef="#br0" timeOffset="5438.468">5968 4245 10522 0,'0'0'4257'16,"0"0"-3433"-16,0 0-176 0,0 0-648 15,0 0 0-15,0 0 192 32,120 79 40-32,-65-57-8 0,1 4-72 15,0-4-152-15,14-3-688 16,-14-3-1512-16,-8-7-2033 0</inkml:trace>
  <inkml:trace contextRef="#ctx0" brushRef="#br0" timeOffset="5608.592">6406 4292 10842 0,'0'0'3993'0,"0"0"-3017"0,0 0 272 15,0 0-840-15,0 0-408 0,0 0-72 16,-112 111 64 0,104-57-40-1,8 7-184-15,0 2-1192 0,31-15-753 0,-6-13-2408 16</inkml:trace>
  <inkml:trace contextRef="#ctx0" brushRef="#br0" timeOffset="5805.692">6526 4353 15035 0,'0'0'2032'0,"0"0"-624"15,0 0-1039-15,0 0-369 0,0 0-129 31,0 0 129-31,64 120 73 16,-33-66-9-16,0-2-64 0,-6-6-369 16,-9-4-663-16,-1-10-456 15,-15-13-681-15,0-13-1799 16,0-6-5074-16</inkml:trace>
  <inkml:trace contextRef="#ctx0" brushRef="#br0" timeOffset="6027.116">6493 4305 8185 0,'0'0'3137'0,"0"0"-1369"16,0 0-119-16,-15-118-1041 16,15 93-608-16,23 6-200 0,10 10-488 15,-10 9-17 1,10 0 217 0,-10 19 96-16,-15 12 200 0,9 4 160 15,-17 7 32-15,0-4 456 16,-9-1-64-16,1-5-168 0,-9-4-224 15,17-11-136 1,0-7-1672-16,0-10-3545 16</inkml:trace>
  <inkml:trace contextRef="#ctx0" brushRef="#br0" timeOffset="6310.449">6493 4305 8361 0,'153'41'5409'0,"-153"-41"-4040"0,0 0-369 15,0 0-760-15,6 0-240 31,11 0-352-31,-1-6 248 0,1-7 104 16,5-3 0-16,3-3-160 16,-2-6-176-16,-15 0 160 15,0-4 88-15,-8 0 88 0,0 4 88 32,0 0 376-32,-16 9 360 15,8 3-24-15,-7 7-248 0,-1 6-336 16,-1 0-216-16,9 22-144 15,-7 10 48-15,7 6 48 0,8 3 48 16,0 0 0-16,8-3-200 0,7-9-296 16,18-7-488-1,23-18-264 1,-9-4-945-16,-7 0-3048 0</inkml:trace>
  <inkml:trace contextRef="#ctx0" brushRef="#br0" timeOffset="6662.916">7003 4184 12306 0,'0'0'2825'0,"0"0"-1137"0,0 0-640 16,0 0-1048-16,9 3-384 15,7 13 312-15,7-3 56 0,2 3 8 16,-3-6-104-16,12-4-168 16,-12-6-168-1,3 0 224-15,-2-13 16 16,-15-12-152-16,-8-10 112 15,0-10 168-15,0-5 64 0,-23-14 16 16,-10-3 200-16,2-2 16 16,-2 2 304-16,-6 10 480 0,16 13 88 31,-2 12-127-31,9 13-217 16,8 9-120-16,8 10-496 15,0 0-128-15,0 16-440 0,8 22 272 16,17 6 168-16,6 17-8 0,10-1-168 15,7 0-192-15,-1-2-624 0,9-4-841 16,-17-16-1064 0,-8-13-2376-1</inkml:trace>
  <inkml:trace contextRef="#ctx0" brushRef="#br0" timeOffset="6964.468">7258 4070 5601 0,'0'0'7337'16,"0"0"-5656"-16,0 0 191 15,0 0-856-15,0 0-1016 16,0 0-304-16,0 0-392 16,111-111-592-16,-63 73-897 0,1-19-535 15,-9 3-1449-15,-18 10-1064 16,-13 5 4601 0,-9 24 632-16,0 2 7721 15,-9 0-5024-15,3 4-825 16,-19-1-215-16,9 10-641 0,1 0-320 15,-1 6-360-15,-1 16-336 16,1 10-96-16,16 7-24 0,0-2 104 16,0 2 8-16,25-11-48 31,6-6-56-31,10-9-304 16,15-13-336-16,14-21-721 0,-6-18-1223 15,0 4-2209-15</inkml:trace>
  <inkml:trace contextRef="#ctx0" brushRef="#br0" timeOffset="7298.316">7855 3648 8601 0,'0'0'4137'0,"0"0"-1704"0,0 0-569 16,0 0-792-16,0 0-688 15,0 0-384-15,-39-3-264 0,39 38 208 16,0-3 48-16,0 2-8 16,0 1-216-16,8-10-208 15,9-8 0-15,5-11-120 16,11-6-40-1,-18-10-32-15,1-21 96 0,-7-11 136 16,-9-5 240-16,0-11 160 0,-9-5 232 16,-13-10 272-16,-11-4 40 15,-7 1 160-15,1 4-8 0,-2 15 336 32,1 15 57-32,18 17-297 15,5 15-304-15,17 10-488 0,0 13-416 16,0 28 40-16,17 16 376 15,14 16 56-15,25 3-56 0,-1-2-120 32,49-1-665-32,-9-23-999 15,-15-18-2497-15</inkml:trace>
  <inkml:trace contextRef="#ctx0" brushRef="#br0" timeOffset="8365.639">7258 6597 11210 0,'0'0'2224'0,"0"0"-1640"15,0 0-135-15,0 0-209 0,0 0-192 16,-118 137-40-16,118-89-8 16,0-1 0-16,23-9-8 15,16-3-48-15,2-16 8 16,-2-9-56 0,1-10-32-16,-7-3 16 15,-10-26 120-15,1-6 56 0,-9-9 8 0,-15 6 112 16,0-1 544-16,0 11 656 15,0 6-128-15,0 12-311 16,0 4-377 0,0 2-232-16,0 4-328 15,0 4-416-15,0 12-88 16,8 9 319-16,9 0-167 0,7 0-288 16,7-8-376-16,25-17-384 31,-8-3-801-31,-1-20-2952 0</inkml:trace>
  <inkml:trace contextRef="#ctx0" brushRef="#br0" timeOffset="8544.743">7673 6448 12002 0,'0'0'2529'16,"0"0"-1625"-16,0 0 512 0,0 0-992 31,0 0-424-31,0 0-152 16,0 0 88-16,-47 146-16 0,69-101 80 15,11-7 0-15,-2-6-280 16,17-13-344-16,0-19-256 0,16-19-216 16,-17-20-937-16,1-5-2656 0</inkml:trace>
  <inkml:trace contextRef="#ctx0" brushRef="#br0" timeOffset="8757.684">7919 6105 7345 0,'0'0'2793'16,"0"0"1216"-1,0 0-1641-15,-120-117-720 16,98 104-351-16,13 10-577 0,1 3-720 16,8 3-96-16,0 26-248 15,0 9 272-15,25 9 64 0,-2 10 8 16,10 1 16-16,6-1 32 16,8-7 8-16,-7-2-56 0,9-10-48 31,-9-6-480-31,-1-13-673 15,-6-6-1095-15,-27-10-809 0,2-3-3368 16</inkml:trace>
  <inkml:trace contextRef="#ctx0" brushRef="#br0" timeOffset="9156.15">7919 6464 10970 0,'0'0'1912'15,"0"0"-295"-15,0 0-497 0,0 0-984 16,0 0-88-16,0 0-48 15,145-105 0-15,-106 77-152 16,-8-1 72 0,2 0 64-16,-10 10 16 0,-7 4 392 15,-7 5 480-15,-9 3 264 16,0 5-271-16,0 2-417 0,8 0-432 16,-8 0-16-16,8 0-336 15,7 9 208-15,1 4 128 0,9-1 0 16,6-2-72-1,0-7-329-15,10-3-111 16,-10-3-120-16,9-19-152 16,-7-10-216-16,-2-3-72 0,-6 0 423 15,-17 0 649-15,0 7 232 32,-2 8 841-32,-6 5 95 0,0 6 24 15,0 5-496-15,0 1-408 16,0 3-288-16,9 0-544 0,-1 0 8 15,17 9 280-15,-3 1-176 16,3-5-600-16,23-5-641 16,-1-2-623-16,-14-17-2145 0</inkml:trace>
  <inkml:trace contextRef="#ctx0" brushRef="#br0" timeOffset="9558.265">8781 5934 9778 0,'0'0'2088'0,"0"0"-688"15,0 0-15-15,0 0-833 0,0 0-552 16,0 0-256-16,-47 25 120 0,53-6-48 16,10 0-40-16,9 0-80 15,-2-6 15-15,-15 0 137 16,17-10 56-16,-19-3 96 0,11 0 8 16,-9 0 128-16,8-10 32 15,-1-9-80-15,-7-3-40 16,0-4-32-1,-8 1 41-15,9-3-49 0,-9-1 184 16,0-7 160-16,-9-1 40 16,-13-8 104-16,-3-5 56 0,-14-7 104 15,-1-1-24-15,-1 11 248 16,10 2 65 0,-2 13-241-16,10 14-192 15,7 5-144-15,7 10-224 16,9 3-144-16,0 3-536 0,0 26-176 15,25 12 520-15,-2 9 136 32,18 5-160-32,15 2-184 0,-8-6-601 15,30-7-751-15,-14-15-505 16,-8-17-4240-16</inkml:trace>
  <inkml:trace contextRef="#ctx0" brushRef="#br0" timeOffset="10497.199">2844 6185 12290 0,'0'0'1344'0,"0"0"-968"15,0 0-87-15,0 0 415 16,0 0 256-16,0 0-600 0,0 0-360 16,0 0-480-16,-8-4 320 15,39 49 160-15,17 15 0 16,7 17 8 0,1 8 0-16,0 1 48 15,0-7-56-15,0-15 0 16,0-13-352-16,-1-26-440 0,-7-13-937 15,-23-12-983-15</inkml:trace>
  <inkml:trace contextRef="#ctx0" brushRef="#br0" timeOffset="11664.6">2574 5927 10778 0,'0'0'1264'31,"0"0"-976"-31,-34-117-64 0,43 38-152 16,38-26 144-16,48-32 16 16,17-12 376-16,16 3-159 0,17 6 15 15,-11 17-40-15,17-14 0 16,17-5-216-16,16-8-152 31,-9-6-8-31,7-12-32 0,-6-7 48 16,8-5-16-16,0 2-32 0,-11 9-8 15,-5 14 80-15,-1 9-32 0,-22 12-56 16,-2 7-16 0,-7 11 16-1,-24 19-8-15,-25 22 8 16,-23 18 0-16,0 2 0 0,6-8 8 16,2-4 0-16,15-3 48 15,-15 7 48-15,-16 12 72 0,-8 10 40 0,-1 6-56 31,-5 6-16-31,-3 7-40 16,0 3-32-16,9 3-64 16,-7 4 0-16,-2 5 80 0,-8 3-80 15,11 4-8-15,-19 0 8 16,10 4-8-16,-2 9 0 0,8 6-8 16,0 0 8-16,11 3 16 31,6 7-16-31,-1 2 8 0,7 8-8 15,2 5 0-15,9 10 0 16,-1 3 48-16,7 7-48 0,1 8 48 16,-1 5-40-16,10 5 0 47,-11 1 0-47,20 3 0 15,-12-1 0-15,1-2 0 0,2 0 0 16,-10-4 48-16,-7-6-56 0,0-4 0 15,-16-2 8-15,-8-6-8 16,-9-7-8-16,0-4-48 0,-6-5 56 16,-10-4 8-16,2-3-8 15,-2-3-8-15,1-3 0 0,1 0 8 16,-10-3 8-16,1-4-8 16,1 3-32-16,-9-2 16 0,-2-4-40 15,-6 6 32-15,0 1 24 16,0 3-104-1,-6 6 96-15,-11 3 8 16,-16 4 72-16,2 5-64 0,-8-2 0 16,-17 3 0-16,0 4 8 15,-8 1-8-15,-8 4 64 0,-15 7-64 16,-24 15 40-16,-26 17 16 31,-36 25 40-31,-20 6 24 0,9 0-24 16,11-3-8-16,11-13-8 15,12 0 16-15,15 4 16 0,-10-3-112 16,11-4 144-16,-11-7-64 31,3-1-88-31,5 1 64 16,-5 4-64-16,-1-1 0 0,7-5 24 16,1-7 48-16,7-9-64 15,33-19-8-15,6-10 8 0,25-15 0 16,2-2 40-16,-10 5-48 15,-17 9 8-15,2 7 0 16,-8-2-8 0,6 2 8-16,2-7-8 0,7 0-72 15,1-3 64-15,15-10 8 16,0-6 0-16,16-7 8 0,1-5 72 16,16-4-72-1,-2-3-8 1,2 0 0-16,-2-4 0 0,10 4 16 15,-2-3 41-15,9-4-57 0,1-2 0 16,15-3-193-16,0-4-735 16,8-7-768-16,15-9-24 0,2-7-3450 15</inkml:trace>
  <inkml:trace contextRef="#ctx0" brushRef="#br0" timeOffset="18262.76">4572 7499 11378 0,'0'0'2032'0,"0"-3"-495"0,0 3-169 16,0 0-760-16,0 0-536 15,0 0-72-15,0 0-304 16,9 6 64-16,-1 13 160 0,9 3 80 16,-3 7 48-16,3-4 16 15,-9 4-56-15,8-3-16 0,-9-1-176 0,1-3-928 16,0-6-1121-1,-8-6-2784 1</inkml:trace>
  <inkml:trace contextRef="#ctx0" brushRef="#br0" timeOffset="18632.346">4302 7528 8601 0,'0'0'1793'0,"0"0"-689"16,0 0-224-16,0 0-320 31,0 0-336-31,0 0-120 0,0 0 32 16,-48 101-32-16,48-56 16 16,8 0 32-16,15-5-16 0,10 5-72 15,6-4 17-15,9-9-49 16,41-16-32-1,-11-13-817-15,-13-3-1343 16</inkml:trace>
  <inkml:trace contextRef="#ctx0" brushRef="#br0" timeOffset="18999.461">4732 7299 6993 0,'0'0'5001'0,"0"0"-3817"0,0 0 393 16,0 0-169-16,0 0-208 31,0 0-376-31,0 0-424 16,-31-41-400-16,31 41-160 0,22 0-112 15,3 6 264-15,14 13 0 16,9 13-64-16,8 6 72 0,0 6 0 16,-1 11-40-16,1 1-608 15,-14 8-224-15,-20 18-464 16,-13-11-833-1,-9-11-3368-15</inkml:trace>
  <inkml:trace contextRef="#ctx0" brushRef="#br0" timeOffset="22679.289">8095 7536 232 0,'0'0'6633'15,"0"0"-4737"-15,8 0-887 0,-8 0-313 16,0-2-152-16,0 2 280 16,0 0 96-16,0 0 385 0,0 0-297 15,0 0-232-15,0 0-112 32,0 0-336-32,0 0-328 0,0 0-80 15,17 16 8-15,-9 6 64 16,-2 10 8-16,19 0 0 0,0 3 8 15,-3-4 0-15,3-5 0 16,-2-4-8-16,2-3-128 31,-2-19-864-31,-7 0-593 0,-8-19-1127 0</inkml:trace>
  <inkml:trace contextRef="#ctx0" brushRef="#br0" timeOffset="22803.35">8039 7359 9874 0,'0'0'2328'0,"0"0"-2328"15,0 0-872-15,0 0-552 0,0 0-593 16</inkml:trace>
  <inkml:trace contextRef="#ctx0" brushRef="#br0" timeOffset="23288.618">8318 7512 13866 0,'0'0'2073'16,"0"0"-1609"-16,0 0-464 0,0 0-408 16,0 0 400-16,0 0-40 15,48 53 48-15,-32-36 64 0,7 2-64 16,-15-3 0-16,9-4 16 15,-9-5-8-15,0-1 40 32,1-3-40-32,-9-3 160 0,6 0 48 15,2-13 40-15,0-6-136 16,1-3-112-16,7 0 88 0,-8 6-96 16,-1 6-40-16,1 3 40 15,-8 7-16-15,0 0-96 16,8 0-176-1,0 0 160-15,9 0 128 0,-3 0 0 16,3 4 8-16,-1-1 0 16,1-3 8-16,-11 0 56 0,2 0 8 15,1-7 24-15,-1-1 16 16,0-5-40-16,1 4 48 16,-9-1-120-16,0 3 48 15,8 4-56-15,-2 0-160 16,2 0 32-16,17 0-288 15,-8 0-320-15,5 0-104 0,3-4-569 16,-10 1 153-16,1-20-288 16,-8 7-241-16,1-6-1175 15</inkml:trace>
  <inkml:trace contextRef="#ctx0" brushRef="#br0" timeOffset="23682.3">8701 7109 7881 0,'0'0'2441'0,"0"0"-497"16,0 0-79-16,-120-115 135 31,97 93-568-31,6 13-376 0,9 2-343 16,8 7-321-16,0 0-392 15,0 7-392-15,8 18 160 0,17 11 232 16,-2 4 0-16,16 5-40 16,3 2-56-16,-3-2-473 31,8-7-359-31,-14-6-368 0,-10-7-296 15,2-6-617-15,-25-3-311 0,0-7-81 16,0-6 105-16,-33 1 2111 16,10-4 385-16,-10 0 2417 0,2 0-553 15,6-4 33-15,11-3-121 16,6 2-224-16,-1-2-743 16,9-2-457-16,0 0-352 15,17-4-104-15,6 3 48 16,1-2-40-16,-1 5-128 15,-15 1-160-15,9 2-489 0,-9 2-95 32,-8 2 16-32,8 0-96 15,-8 0-73-15,7-4-247 0,-7 1-3233 16</inkml:trace>
  <inkml:trace contextRef="#ctx0" brushRef="#br0" timeOffset="24207.702">8349 7375 10218 0,'0'0'2192'0,"0"0"-1296"16,0 0 169-16,0 0-177 0,0 0 128 15,0 0-544-15,-31-16-472 16,31 16-32-16,0 0-240 0,0 4-56 16,0 15 264-16,0 6 64 31,8 9 232-31,9 8 120 0,-3 3 16 15,19 2-144-15,-2-2-32 16,9-4-40-16,9-9-48 16,7-13 24-16,0-6-8 0,6-13-120 15,-6-6-32-15,0-39-1312 32,-9 7-1281-32,-22-1-2376 0</inkml:trace>
  <inkml:trace contextRef="#ctx0" brushRef="#br0" timeOffset="25150.244">8486 7689 8009 0,'0'0'3129'0,"0"0"-1897"0,0 0 240 16,0 0-479-16,0 0-241 15,0 0-496-15,-9-9-208 16,18 3 8-16,15-7-48 0,-1-3 0 16,2-5-8-16,6-6 16 15,-6 2-8 1,-3-11 8-16,-5 6-16 15,0-2 0-15,-9-3-136 16,-8 0-24-16,0 3-16 0,-8 0 168 16,-9 10 8-16,0 3 48 15,3 6 176-15,-3 10 256 0,1 3-224 47,-1 0-256-47,3 0-72 16,-3 23-104-16,1 5 40 15,8 6 80-15,1 8 48 0,7 2 8 0,0 1 0 16,15-8 8-16,18 2 8 16,-10-10 40-16,18-13 0 0,-18-7 16 15,10-9-16-15,-2 0 16 16,-6-19 72-16,-3-13 40 16,-5-10-104-16,-9-5-80 0,-8-3-128 15,0-1 112 1,0-1 8-16,-25 9 8 15,3 4 104-15,-3 9 344 0,8 3 296 16,3 12-248-16,6 8-151 16,-1 0-97-16,9 7-248 15,0 0-264-15,0 14-17 0,0 5 265 32,9 9-80-32,-1 1 88 0,6-1-40 15,3 1 48-15,8-4 88 16,-11 0-32-16,11-5-56 15,-9-4 0-15,-9-10 0 0,1 0 88 16,-8-6 0-16,8 0 41 31,-8 0 255-31,0-18 64 16,8-9-224-16,9-7-112 0,-11-1-112 16,-6 0 0-16,17 6-8 15,-17 11 0-15,8 2 8 0,-8 10 0 16,0 6-184-16,8 0-88 15,9 0-216 1,-11 6 320-16,19 3 23 16,0 7 145-16,-11-7 0 0,3 1 8 15,-1-7 0-15,-1 1 0 16,-7-4-8-16,8 0 81 0,-7-17 39 16,7-1-24-1,-10-4-88-15,11 2-16 16,-1 1-200-16,-7 10-353 15,5 2-279-15,-6 7-640 0,9 0-721 16,0 0-359-16,-9 7-1665 16</inkml:trace>
  <inkml:trace contextRef="#ctx0" brushRef="#br0" timeOffset="25848.979">8860 7039 12498 0,'0'0'1665'0,"0"0"-905"16,-159 38 152-16,80 9-80 0,-10 24-208 0,-6 27-184 16,6 26-192-16,11-7-128 15,38-15-120-15,24-19 16 0,16-30-8 16,0-5-8 0,25-4-56-1,14-22-360-15,8-22 8 16,1-6 144-16,16-38-208 0,8-33-888 0,-1-30-529 15,-7-2 97-15,-8 11 344 16,-32 16 503-16,-15 27 945 0,-9 5 305 31,-9 9 1807-31,-24 25-1104 16,-14 16-440-16,-9 19-16 16,0 25-95-16,0 20 55 0,0 12-240 15,17 9 64-15,6-2-136 0,27-1-48 16,6-11-48-16,6-18-88 31,35-18 56-31,15-22-16 16,8-13-56-16,15-38-80 0,2-22-672 15,5-14-905-15,-13-8-47 16,-9 3 456-16,-17 3 712 0,-24 18 536 16,-23 17 576-16,-8 22 1144 31,-32 16-960-31,-7 6-248 0,-17 34-56 15,8 12 57-15,9 11-201 16,7 7-160-16,15-7-104 0,17-3-48 16,8-12 8-16,17-13-16 0,8-13-56 15,6-19 8-15,16 0 56 16,-6-36 0 0,7-11-608-1,8-30-721-15,-17 11-727 0,-8 6-2257 0</inkml:trace>
  <inkml:trace contextRef="#ctx0" brushRef="#br0" timeOffset="26176.098">9004 6683 12962 0,'0'0'1921'31,"0"0"-1585"-31,0 0-336 16,0 0-280-16,0 0 272 0,0 0-40 0,0 0 48 15,104 134 0-15,-82-106 8 16,-5 0-8-16,0-2-488 0,-3-10-1089 16,-14-10-1031-16</inkml:trace>
  <inkml:trace contextRef="#ctx0" brushRef="#br0" timeOffset="26300.287">8899 6464 9337 0,'0'0'3273'0,"0"0"-3273"15,0 0-1184-15,0 0-3249 0</inkml:trace>
  <inkml:trace contextRef="#ctx0" brushRef="#br0" timeOffset="26529.835">9083 6353 14403 0,'0'0'2744'31,"0"0"-1800"-31,0 0-944 0,0 0-272 16,0 0 32-16,0 0 240 15,0 0 96-15,120 127 48 0,-81-83-40 16,2 0-56-16,-1 1-48 15,-1-4-56-15,-8-2-952 0,-14-4-640 16,-1-10-929-16,-16-10-3232 0</inkml:trace>
  <inkml:trace contextRef="#ctx0" brushRef="#br0" timeOffset="27214.815">9290 6711 8633 0,'0'0'4793'0,"0"0"-3720"15,0 0-169-15,0 0-696 16,0 0-208-1,47-120-248-15,-5 75-368 16,-3 5-569-16,0-8-295 16,-6 3 64-16,-18 4 376 0,-15 9 351 15,0 3 689-15,-15 14 705 16,-10 8 79-16,-6 7 64 16,7 0-256-16,-7 7-8 0,14 15-272 31,0 10-240-31,9 3-64 0,8 0 120 15,0-1-112-15,25-5 64 16,0-6-24-16,6-8-48 16,16-8 136-16,-7-7-144 0,1-4-176 31,-10-18-248-31,2-7-152 16,-10-5 40-16,-15 2 536 0,0-3 0 15,-8 3 896-15,0 10 809 16,0 3 263-16,0 9-560 15,-8 7-312-15,8 3-655 0,0 0-441 0,0 0-441 16,0 20 233 0,17-2 192-1,-3 4 16-15,11 0-8 16,0-5-64 0,-11-8 16-16,3-3-64 15,-1-6 120-15,-1 0 0 0,-7 0 56 16,0-15-40-16,9-4 96 0,-9-4-48 15,-8-2-16-15,6 6-40 16,2 3 0-16,-8 3 40 0,0 7 72 16,0 6-120-16,0 0 0 15,0 0-128-15,9 0-72 16,-9 0-24 0,8 0 152-16,0 0 72 15,1 0 16-15,-1 0-16 0,-2 0-8 16,2 0 8-16,1 0 0 15,-1-12 136-15,0-5 0 16,9-2-88-16,-11-9-48 0,10 6 0 31,1-1-104-31,-1 4-248 16,-1 10-312-16,1 5-792 0,15 4-88 16,11 13-185-16,-11 13 1 15,-6-1-1537-15</inkml:trace>
  <inkml:trace contextRef="#ctx0" brushRef="#br0" timeOffset="36912.734">11704 17176 6449 0,'0'0'2176'0,"0"0"201"16,0 0-1425-16,0 0-264 31,0 0-280-31,0 0-120 16,50-44 433-16,-19 31-113 0,8 0-304 16,8 0 16-16,18 5-40 0,-1-5-40 15,8 6-88-15,7 4-88 16,9 3-48-16,-9 0-16 31,10 0-448-31,-19 0-488 0,19 0-913 16,-25 0-503-16,-16 0-745 0</inkml:trace>
  <inkml:trace contextRef="#ctx0" brushRef="#br0" timeOffset="37210.058">12016 17247 6889 0,'0'0'1640'15,"0"0"385"-15,0 0-745 0,0 0-80 16,0 0 49-16,0 0-489 0,-16 0-104 15,16 0 8-15,0-7-248 32,16-3-352-32,15-3-56 15,8 1-8-15,17-1 0 0,17-3-48 16,30-2 40-16,42-5 8 16,37-2-456-16,-23 0-1200 0,-31 5-2161 15</inkml:trace>
  <inkml:trace contextRef="#ctx0" brushRef="#br0" timeOffset="39163.794">8421 2524 12962 0,'0'0'3137'16,"0"0"-993"-16,0 0-279 31,0 0-769-31,0 0-552 16,0 0-232-16,0 0-224 0,0 0-88 16,0-10-160-16,17 10-56 0,0 10 56 15,5 12 160-15,3 1 72 16,6 8-24-16,2 1-48 31,-2 3-72-31,-6-1-584 0,6 4-792 16,-6-2-1161-16,-11-13-2016 0</inkml:trace>
  <inkml:trace contextRef="#ctx0" brushRef="#br0" timeOffset="40193.263">8692 2213 7393 0,'0'0'2105'0,"0"0"-857"0,0 0-168 15,0 0-264-15,0 0-160 0,0 0 169 16,0 0-1 0,0-4 32-1,0 4 80-15,0 0-240 0,0 0-240 16,0 0 8-16,0 0-95 16,0 0-137-16,0 0-232 0,0 0-80 15,0 4-185-15,9 11 265 0,7 11 0 31,7 2 8-31,10 7-8 16,-2 0-8-16,2 4 8 0,6 2 48 16,-8-6 41-16,11 0-65 15,-11-4-24-15,-7-2-761 0,-1-7-855 16,-6-3-761-16,-9-6-1991 0</inkml:trace>
  <inkml:trace contextRef="#ctx0" brushRef="#br0" timeOffset="41079.335">8899 2600 8057 0,'0'0'4249'0,"0"0"-3489"16,0 0-352-16,0 0-184 15,0 0-96-15,145-133-72 0,-98 88 24 16,-8-2-80-16,-5-4 0 0,-20 3-96 15,-14 0 96-15,0 11 64 16,0 8 441-16,-14 6 151 16,-3 11-256-1,-8 9-216-15,2 3-104 16,-1 9-80-16,1 23-16 0,6 6-56 16,17 4 8-16,0 5 48 0,0-6-80 15,25-3-56 1,6-6-208-16,8-13 0 15,9-9-449-15,8-10-383 16,0-19-656-16,-9-23-721 16,-5 4-1336-16,-20-6 3081 15,-22 22 824-15,0 3 3281 0,0-1-144 32,0 1-385-32,-14 1-615 0,6 8-401 15,8 4-632-15,0 6-640 16,0 0-464-16,0 16-448 15,0 6 304-15,8 10 72 0,6-4-24 16,11-3 48-16,-2-6-32 16,-7-6 0-16,9-10 80 0,-10-3 0 31,9 0 64-31,-7-23-8 16,6-1 16-16,-7-11-24 15,1 3-48-15,-3 4 8 0,-5 5 56 16,-9 11 360-16,8 5 192 0,-8 7-311 15,0 0-305-15,8 0-313 16,0 0-399 0,9 10 472-16,-3 2 240 15,11-2-16-15,-8 0-48 16,-3-7 16-16,3-3 40 0,-1 0 8 16,-1-3 40-1,1-17 64-15,1-2-40 16,-3-6-8-16,-6 2-48 0,1 4 0 15,-1 3 40-15,-8 13 128 16,8-1-24-16,-8 7-152 16,9 0-88-16,-1 0-128 0,6 0 16 31,11 0-168-31,-2 0-216 16,2 3 264-16,6-3-16 0,-7 0-64 15,1-6-176-15,-2-6 0 16,2-1 344-16,-11 0 232 0,-5 4 192 15,-1 2 152-15,-8 4 328 32,0 0 16-32,8 0-360 0,0 3-328 15,1 0-200-15,5 0 64 16,11 0-496-16,0 0-360 16,6 0-505-16,-6 0-1583 0,-3-13-6050 0</inkml:trace>
  <inkml:trace contextRef="#ctx0" brushRef="#br0" timeOffset="41303.806">10199 1549 4889 0,'0'0'8889'16,"0"0"-6392"-16,0 0-769 16,0 0-703-16,0 0-1025 15,0 0-200-15,0 0 104 16,0 0 96-16,39 146 48 15,1-82-40-15,1-8-8 16,7-1-32-16,7-4-1049 0,1-16-1575 31,-25-13-5322-31</inkml:trace>
  <inkml:trace contextRef="#ctx0" brushRef="#br0" timeOffset="44814.276">10272 5816 3976 0,'0'0'761'0,"0"0"-553"16,0 0-136 0,0 0-64-16,0 0 0 15,0 0-8-15,0 0-56 16,0 0 56-16,0 0 336 0,0 0 872 16,0 0 272-16,0 0-136 15,0 0-215-15,0 0 287 0,0 0-440 31,0 0 128-31,0 0-247 16,0 0-145-16,0 0 144 0,0-6-8 16,0-7 40-16,6-9-536 15,2-10-160-15,17-9-111 16,-9-13-9-16,-9-13-72 0,9-9 8 16,-8-26-8-16,1-22 0 31,-9-18 0-31,0-1-145 0,0 22-95 15,-17 29 120-15,-6 32 120 0,7-1 0 16,-9-5 88-16,-6-10 697 16,-2-4-521-16,10 4-64 15,-2 9-48 1,3 1 240-16,5-1 64 16,1 0-136-16,1 4-128 0,-1 6-40 15,-1 6 144-15,9 7 16 0,-1 9-152 16,3 6 48-16,-2 4-144 15,0 9 8 1,-1 0-24-16,9 6-40 16,-8 4 48-16,8 3 8 15,0 0-56-15,0 3 8 0,0 0 40 16,0 0-48-16,0 0-8 16,0 0-16-16,0 0 8 15,0 0 8 1,0 0-8-16,0 0-40 15,0 0 48-15,0 0 0 0,0 0 0 16,0 0-8-16,0 0 0 16,0 0-40-16,0 0-48 15,0 0-48-15,0 0 16 0,0 0 80 32,0 0-96-32,0-3 136 31,-8-4-8-31,8 1-152 0,-8-1 160 0,8 5 0 15,-7-5-8-15,7 1 16 16,-8 2 0-16,8 1 0 16,0 3 0-16,-8 0-80 0,8 0-40 15,0 0-80-15,-8 0-72 16,-1 9-488-16,1 17 296 0,0 6 344 16,2 9 104-16,-3 1-56 15,-7 2 24-15,8-6-136 16,8 0 40-16,0-12-8 0,0-4-104 0,0-7-73 31,0-5 1-31,0-7 32 16,0-3 296-16,0 0 272 0,0-22 297 15,0-13-417-15,0-6-144 16,8-10 0-16,0 4 0 16,9 1 0-1,-11 9 16-15,2 8 32 16,0 7-56-16,1 9 8 0,-1 7 80 15,-8-1-80-15,0 7-8 16,8 0-256-16,7 0-225 16,1 13-63-16,17 10-520 0,15 30-648 31,-9-1-953-31,0-5-3480 0</inkml:trace>
  <inkml:trace contextRef="#ctx0" brushRef="#br0" timeOffset="45649.358">10127 5594 176 0,'0'0'8929'16,"0"0"-6632"-16,0 0-113 15,0 0-695-15,0 0-297 16,0 0-344-16,-23-16-392 0,23 16-40 16,0 0-200-16,0 0-80 15,0 0-48 1,0 0-88-16,0 0-24 16,0 0-128-16,0 7 64 15,0 8 80-15,6 5 8 0,3-1 8 16,-1 6 56-16,0-3-64 15,9 1-8-15,-9-1 8 0,-2-3 0 32,11-1 104-32,-9-5-104 15,0-3 0-15,0-4 80 16,1-3-80-16,-9 1 112 0,6-4-24 16,2 0 24-16,9 0-15 15,8-10 87-15,6-9-96 0,8-3-88 31,8-7-48-31,1-3-889 0,16-21-375 16,-16 2-1601-16,-15 10-2824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3:03.415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6 200 13,'0'0'17,"-12"0"-3,12 0 0,0 0-1,0 0-3,0 0 1,0 0-4,0 0 1,19-6 0,-10 1-2,7 2 2,2-3-4,2 3 0,1-2-1,3 2 0,-4-1-1,4 4 0,-5-6-1,0 6 0,-3 0 0,-1-3-1,-5 3-1,-10 0 0,15 0-2,-15 0-2,0 0-3,0 0-7,9 0-7,-9 0-10,0 0-7</inkml:trace>
  <inkml:trace contextRef="#ctx0" brushRef="#br0" timeOffset="428">396 169 19,'10'-3'22,"-10"3"-1,15 0-6,-5 6 0,-10-6-3,21 7-3,-11-7-3,5 8 2,-3-4-4,1 0-1,0-4-1,1 5 0,-2-5-1,1 0-2,-2 0 0,-2 0-2,2-3-3,-11 3-8,13-7-8,-13 7-13,9-8-3</inkml:trace>
  <inkml:trace contextRef="#ctx0" brushRef="#br0" timeOffset="721">697 147 22,'12'3'22,"5"2"-1,-3-2-7,0-3-2,2 6-5,0-6-2,1 4-3,-1-4-2,0 3-4,0 0-3,-2-3-6,-1 0-7,2 4-13</inkml:trace>
  <inkml:trace contextRef="#ctx0" brushRef="#br0" timeOffset="962">1011 207 3,'20'6'32,"-2"-6"-7,-4 0-6,0 0-3,1 0-6,-5-3-2,5-1-3,-4-1-2,3 0-2,-3 0-4,-11 5-5,18-14-12,-8 10-13,-10 4-2</inkml:trace>
  <inkml:trace contextRef="#ctx0" brushRef="#br0" timeOffset="1300">943-2 6,'-10'4'34,"10"-4"1,0 0-11,0 0-7,0 0-2,0 0-7,17 10 0,-2-4-2,-2-1-1,9 6-1,-1-2 0,3 3-2,-1 2 1,2 2-1,-1 0-1,-1 0 0,1-2 0,-5 1 0,-1-2-1,-2-3 0,-1-2 1,-4-2-1,0 0 0,-11-6 2,11 6-1,-11-6-1,0 0 1,0 11 0,0-11-1,-11 15 1,0-2-1,-2 1 1,-5 7-1,-1 1 0,-1 6 0,-4 0 1,0 3-2,1-1 2,2-3-1,4 0 0,2-6 0,3-6-1,3-3-2,9-12-3,-4 10-10,4-10-25,0-15 2,6 1-3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6.57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30 118 8,'-9'0'11,"9"0"3,-13 4-5,13-4 2,0 0-1,0 0-1,-11 0-1,11 0-1,0 0 0,0 0-1,0 0 0,0 0-1,0 0 0,0 0 0,0 0-1,11-8 0,-11 8 0,20-3-2,-5-1 1,3 4-2,-1-4 1,3 4-1,-2 4 0,2-4 1,-4 5 0,-1-5-1,-1 7-1,-14-7 1,14 7-3,-14-7-2,0 0-1,0 0-3,10 8-11,-10-8-13,0 0-5,0 0-1</inkml:trace>
  <inkml:trace contextRef="#ctx0" brushRef="#br0" timeOffset="548">308 178 8,'0'0'23,"0"0"-3,0 0-2,0 0-3,0 0-3,0 0-1,0 0-3,0 0-1,15 9 1,-15-9-3,15 7-2,-15-7 0,19 3-1,-9-3 2,2 0-2,-2 0-1,2 0 0,-2 0 0,-1-3-1,-9 3 1,15-4-1,-15 4 1,9 0-1,-9 0 0,0 0-1,0 0-2,0 0-4,0 0-1,0 0-6,0 0-7,0 0-6,0 0-10,0 0 1</inkml:trace>
  <inkml:trace contextRef="#ctx0" brushRef="#br0" timeOffset="963">542 199 1,'8'0'23,"-8"0"1,13 5-4,-3-3-5,-10-2-4,15 3-4,-15-3-1,12 0-3,-12 0-1,0 0-1,10 5-2,-10-5-5,0 0-5,0 0-13,0 0-9,9 0 1</inkml:trace>
  <inkml:trace contextRef="#ctx0" brushRef="#br0" timeOffset="1345">484-2 1,'-9'0'27,"9"0"-4,0 0-2,0 0-5,-7 8-1,7-8-5,-3 11 1,3-11-4,0 15-1,0-15-1,7 18 1,-1-8-3,3 3 0,2 3-1,4 1 0,0 0-1,3 0 0,1 0 1,-1-1-2,0-2 1,0 0 0,-2-4 0,-1-1-1,-2-4 0,-2 2 0,1-3 0,-3 0 0,-9-4 0,14 5 1,-14-5-1,9 4 0,-9-4 1,0 0-1,0 0 1,0 13 0,0-13-1,-6 14 1,-1-3-1,-1 4 1,-2 5-1,0 1 1,-3 5-1,2-1 0,-1 1 0,3-4 1,-1 0-1,3-4 0,0-2 0,3-5 0,4-11 0,-7 12-1,7-12-1,0 0-2,0 0-5,0 0-18,0 0-11,0-10-2,0 0-2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32:59.608"/>
    </inkml:context>
    <inkml:brush xml:id="br0">
      <inkml:brushProperty name="width" value="0.10583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153 20 26,'0'-14'26,"0"14"-5,0 0-1,0-11-6,0 11-2,0 0-1,0 11-4,0-11-2,0 16 1,0-4-2,0 4-2,0 0-1,0 4 0,3 0 0,-3 0-1,0-1 1,0-1-2,3-3-1,-3-1-1,0-1-4,0-13-6,0 13-13,0-13-10,0 0-1</inkml:trace>
  <inkml:trace contextRef="#ctx0" brushRef="#br0" timeOffset="354">180 358 6,'0'13'33,"0"-13"-6,0 15-3,0-6-7,0-9-3,0 19-3,0-19-3,3 20 0,-3-10-3,0 3-2,0-1 0,5 2-1,-5 0-1,0 2 0,0 0 0,0-1-2,0 0-2,-4-3-2,4 2-3,0-14-9,0 17-12,0-17-6,-4 10-3</inkml:trace>
  <inkml:trace contextRef="#ctx0" brushRef="#br0" timeOffset="639">175 684 9,'-5'22'32,"1"-11"-5,4 2-5,-3 3-7,-1 0-3,4 1-1,-4-1-4,4 4-1,0-5 1,0 2-5,0-1 1,4 0-2,-4-4 1,3 3-1,-3-5 0,0 1-2,0-2 0,0-9-3,3 12-7,-3-12-9,0 0-16,0 0-2,0 0 0</inkml:trace>
  <inkml:trace contextRef="#ctx0" brushRef="#br0" timeOffset="1039">-3 819 18,'-7'-9'35,"7"9"-8,0 0-6,0 0-3,0 0-4,0 0-5,9 14 0,-5-2-4,7 7-1,-2 0 0,7 6-2,-3-1 1,4 4-1,-2-4 0,1 1 0,-2-2-1,1-2 0,-3-2-1,-1-3 1,-1-4-1,-10-12 2,17 13-1,-17-13 0,18-4 0,-7-5 0,1-7 1,3-4-1,4-6 1,3-2-1,0-3 0,3-3 0,1 0 0,0 3 0,-4 3-2,1 6 2,-7 4-1,-1 3 0,-5 5-1,-10 10 0,14-9-4,-14 9-8,0 0-24,0 0-5,-5-13 0,5 13-2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571"/>
    </inkml:context>
    <inkml:brush xml:id="br0">
      <inkml:brushProperty name="width" value="0.05292" units="cm"/>
      <inkml:brushProperty name="height" value="0.05292" units="cm"/>
      <inkml:brushProperty name="color" value="#FF3399"/>
    </inkml:brush>
  </inkml:definitions>
  <inkml:trace contextRef="#ctx0" brushRef="#br0">5040 10218 126,'-1'2'49,"-2"-1"-42,2 0 13,1-1 18,0 0-16,0 0-9,0 0-3,0 0 4,0 0-4,0 0-8,0 0 0,4 0 8,10-1 0,6-6-6,7-5 3,4-1-4,0-1 2,4-2-2,-5 0 5,2 0-7,-8 0 3,-6 3 1,-3-1 3,-4 4 8,-7 1-1,-2 0-5,-2 2 8,0-2 0,-12 1-11,0-2-4,-4 4-2,-4 1 3,-2 2-3,-2 3-1,-2 0-4,-3 3 3,-4 8 1,-1 7-2,-1 6 1,0 6 1,0 4-1,4 3 1,8-3-1,5 0-3,13-5 1,5-4 4,4-2 4,15-1 0,9-1 0,6-6 0,3-2 0,8-9-2,0-1 1,-2-3-3,-4 0 1,-2-4 0,-10-2-2,-5-1-7,-6 3-5,-4 2-4,-7 0-5,1-1-7,-2 0-18,3 0-25,3-1-5,4-2-23</inkml:trace>
  <inkml:trace contextRef="#ctx0" brushRef="#br0" timeOffset="1">5559 10146 136,'0'-3'58,"0"-2"-24,-2-1 10,-1 1 1,3 2-9,0 0-18,0 1-11,0-2-6,0-1-1,11 0 2,3 0-3,5 2 1,1 3 0,5 0 4,-1 2-1,3 9 3,-4 3 2,0 3-1,-1 3-5,-7-1-1,-8 0 1,-5 0 2,-2 0-1,-8 0 2,-15 2-1,-3-3-2,-2-1 3,2-5 2,6-5-4,7-2 4,4-5 6,7 0 0,2 0 5,0 0-12,0-3-13,0-8-2,0-4 6,11-6-1,5-1-1,1-4 0,5 2 2,0-2 0,2-1 2,4 1 0,-2 0 1,-1 1 0,-4 4 1,-6 7-1,-7 4 1,-4 5 3,-4 3 2,0 2 0,0 0-2,0 0-7,0 2-1,-9 12 3,-7 8 2,-4 9-1,5 4 0,7-2 1,6-3 0,2-2 0,9-3 0,7-3 1,7-4-4,2-2-2,3-5-13,3-4-17,2-5-51,0-2-41,1-6-67</inkml:trace>
  <inkml:trace contextRef="#ctx0" brushRef="#br0" timeOffset="2">6193 10065 283,'0'-4'39,"0"-4"-41,0 6 1,0 1 9,0 1-3,0 0-9,0 4 23,5 11 26,6 7-20,1 8-7,0 6 0,2 6-7,0 6-5,-2 5 0,0 4-4,-4 0-2,-3-4 0,-1-5 1,-3-8-2,1-10 3,0-7-2,-2-8 0,0-6 5,0-4 7,0-5 8,0 0 15,0 0 1,0-6-37,-9-8-3,-4-12-4,-2-11-3,4-15 0,3-6-3,2-8 1,4-1 5,2 5 5,0 7 3,2 8 0,9 10 0,2 7-1,5 6-3,2 7-1,8 2 2,2 6 0,3 6-3,0 3 1,-5 11 3,-4 15 4,-6 7 0,-9 6 0,-9 5 2,-2-2 0,-17 0 0,-10-7 1,-3-4-1,1-7 1,-1-6 0,7-7 0,8-7-2,1-4-11,6 0-60,4-11-83,6-12-114</inkml:trace>
  <inkml:trace contextRef="#ctx0" brushRef="#br0" timeOffset="3">6686 10172 317,'-1'0'11,"-2"3"-56,2-3 32,1 0 17,0 0 2,12 0 5,10 0 3,7 0-7,6-5-3,2-4-2,-1-1 3,-2 0-4,-7-2 1,-4-2 10,-7 1 2,-5-3-6,-2 0 7,-3 0 7,-3 1-3,-3 0 8,0 3-3,-4 0 2,-8 5-12,-3 0-7,-4 3-6,-3 3 1,-5 1-2,-4 5-2,-3 11 3,-1 7-1,4 8 1,4 0 2,9 4 0,9-3 2,8-3 1,1-2-2,9-5-5,11-3 0,5-3-5,6-5-14,5-5-26,8-5-46,4-1-69</inkml:trace>
  <inkml:trace contextRef="#ctx0" brushRef="#br0" timeOffset="4">7390 10052 269,'0'-10'15,"0"0"-16,-7 3 16,3 2 55,-4 1-29,2 2-24,-3 2-8,-4 0-8,-4 0 2,-1 4 4,-5 6 3,1 6 1,1 4 0,2 3 1,4 3 5,4 4-6,7-3 2,4-1-5,0-2-4,3-2-3,11-4-2,7-4 1,2-4-3,7-3-2,1-6-8,4-1-16,-2-2-30,-2-9-56,0-2-60</inkml:trace>
  <inkml:trace contextRef="#ctx0" brushRef="#br0" timeOffset="5">7623 9816 229,'-18'-14'99,"10"3"-94,2 5-6,4 4 18,2 2 9,0 0-25,0 0-9,0 3 15,2 13 23,8 14 13,-1 12-13,1 8-10,-5 5-6,-2 1-8,-1-5-2,1-3-3,0-10 0,-1-6 0,0-6 0,0-4-1,1-6 0,-1-4-1,-1-5-6,1-3-26,-1-2-50,3-2-66,5 0-47</inkml:trace>
  <inkml:trace contextRef="#ctx0" brushRef="#br0" timeOffset="6">7657 9990 416,'-19'-10'16,"6"2"-11,6 2 21,4 4 20,3 1-33,0 0-19,0 1-17,9-1 18,9-1-3,11-1-22,8-1-74,4-1-122</inkml:trace>
  <inkml:trace contextRef="#ctx0" brushRef="#br0" timeOffset="7">8011 10172 278,'-5'6'2,"1"-6"-20,3 0 43,1 0-8,0-3-16,8-4-3,9-3 1,5-1 0,2-3-2,4-1 4,-5-1 2,0-2-1,-3 2 9,-3-1 4,-4 0 2,-7 0-1,-2 0 12,-2 4-1,-2 1-4,0 2 13,-2 2-14,-8 2-10,-3 2-10,-7 2-2,-3 2 0,-4 3 2,-2 10-1,4 5 3,0 6 0,3 4 5,8 2 0,6 2-1,3-2-5,5-2 0,0-4-1,0-4-1,7-3-1,3-4-2,4-3-4,3-3-11,6-5-16,8-2-25,12 0-38,6-12-56</inkml:trace>
  <inkml:trace contextRef="#ctx0" brushRef="#br0" timeOffset="8">8741 9989 248,'6'-3'35,"-1"-11"-34,-5 10 18,0-1 51,0 1-18,0 0-19,0 1-6,-1 1-11,-4 0-8,-3 1 0,-2 0 0,-9 1-8,-3 0 0,-8 8 1,-1 5-1,0 5 2,-1 3 1,6 3 2,2 2-4,7 0 0,7-2 0,2 0 0,8-4-4,0-3-8,0-2 1,13-3 1,2-5-7,4 0 8,3-5 6,1-2 2,1 0 0,1-9 3,0-3-1,0-4 3,-1-4 2,-1-4-3,0-4-2,0-5 2,-4-6-2,-2-4 1,-3-4 2,-8 0 2,-2-1 5,-1 2-4,0 5 3,-2 7 11,-1 4-2,0 8-3,0 7 4,-3 6-7,0 3-3,-1 5-10,3 1-2,1 0-2,-3 0-5,-2 4 5,-9 19 1,-3 12 2,-1 14-1,1 7 1,6 2 0,7 0 0,4-4 0,0-4-1,8-6-3,8-8-2,5-8-2,0-8 2,3-7-2,4-5 8,0-6 2,8-2 1,6-7-1,0-7 0,-6 0 2,-10 1 8,-12 6 9,-7 3 6,-6 3-7,-1 1-8,0 0-7,0 0-6,0 0 1,0 0-4,0 0-21,0 0-96,-1 0-284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595"/>
    </inkml:context>
    <inkml:brush xml:id="br0">
      <inkml:brushProperty name="width" value="0.05292" units="cm"/>
      <inkml:brushProperty name="height" value="0.05292" units="cm"/>
      <inkml:brushProperty name="color" value="#9900FF"/>
    </inkml:brush>
  </inkml:definitions>
  <inkml:trace contextRef="#ctx0" brushRef="#br0">5749 11991 166,'4'-13'38,"5"-5"-22,-6 0 36,-3-1 11,0 6-1,-5 0-30,-4 2 4,-2 2 2,-1-1-10,0 4-5,0 2-10,-7 2-10,-1 2-4,-10 1-1,-10 17 0,-6 9-1,4 10 2,3 3-2,9 0 1,12-4 1,11-6-4,7-5-5,0-6 0,14-6 0,3-6 1,3-3 3,1-4 8,7 0 1,1-11 0,7-7 0,5-4-1,-2-3 4,-9-2 0,-5-1 1,-12-3-2,-6 0-1,-7-3 1,0 3 6,0 5 13,0 11-1,-3 7-20,1 7-5,0 1-7,2 0 0,0 13 11,0 10-2,0 10 2,5 6-2,2-1 0,0-1 0,5-7-2,1-4-3,2-4-22,2-8-28,-1-2-44,6-6-29,4-6-53</inkml:trace>
  <inkml:trace contextRef="#ctx0" brushRef="#br0" timeOffset="1">6340 11879 328,'7'-15'25,"-7"3"1,-14 2 39,-1 3-2,-2 2-40,-4 3-11,-1 2-4,-8 0-5,-1 15-1,-8 9 0,-1 9 2,0 7 1,14 2-2,6 0-3,14-5 0,6-4 0,8-4-2,21-6 0,6-4-8,8-6 5,10-7-2,-1-6-14,8-4-44,-2-12-61,-5-4-105</inkml:trace>
  <inkml:trace contextRef="#ctx0" brushRef="#br0" timeOffset="2">6660 11607 429,'0'-20'27,"-2"7"-8,-3 5-3,5 6 9,0 2-19,0 0-8,0 14 20,0 15 14,0 14-7,0 17-9,0 8-11,-1 1-3,1-4-1,0-8 0,1-9-3,9-10 0,0-8-9,0-5-28,0-7-31,1-6-66,-2-5-52</inkml:trace>
  <inkml:trace contextRef="#ctx0" brushRef="#br0" timeOffset="3">6537 11975 422,'-23'-13'19,"5"4"-19,13 4 21,5 2-6,0 1-18,15-4 3,16-2-1,18-3-3,13-1-21,3 2-66,2 2-54</inkml:trace>
  <inkml:trace contextRef="#ctx0" brushRef="#br0" timeOffset="4">7106 11891 344,'-6'0'53,"-10"0"-48,13 0 23,3 0-2,0 0-29,0 0-2,0 9 11,0 8 13,0 8-11,0 2-2,0 0-2,8-2-3,3-5 0,0-4-1,1-1 0,-1-5-2,2-4 2,0-2-2,-1-2 1,-1-2 3,2 0 1,1-3 2,4-9-2,5-4-2,-1-4 0,-1-5 0,0-3 0,-3 0-1,-5 1 6,-3 4 5,-4 3 6,-2 4-2,0 4-7,0 5-2,-3 2-3,1 4-2,-2 1-3,0 0-4,1 1 3,3 9 12,6 7-3,0 5-3,4 5-2,3-1 2,1-2-9,3-4-15,3-1-40,1-5-41,6-5-38,4-5-62</inkml:trace>
  <inkml:trace contextRef="#ctx0" brushRef="#br0" timeOffset="5">8057 11788 311,'3'-26'37,"-3"4"-18,-11 5 49,-4 4 8,2 6-39,1 2-20,-2 2-13,-4 3-5,-3 4 0,-8 11 0,-3 12 2,-4 5 0,6 6-1,6 1-1,7-3 1,10-5-2,4-3-1,3-6-3,0-5-2,8-5-3,4-5-1,1-4 8,5-3 4,4-1 1,2-13-1,3-4 0,-3-4 0,0-5 0,-6-2 1,-3 0 1,-3 4 6,-6 9 5,-5 7-3,-1 5-8,0 4-2,0 0-10,0 4 7,7 9 10,3 9-2,4 5-1,3 0-4,2-1 0,4-5-2,-1-4-2,2-4-10,-4-6-29,3-3-53,1-4-77</inkml:trace>
  <inkml:trace contextRef="#ctx0" brushRef="#br0" timeOffset="6">8492 11466 132,'0'-30'326,"0"13"-292,-7 6-11,2 8 19,3 3-20,-1 0-25,0 6 4,-6 18 14,-2 16 2,-1 16-3,6 10 3,4 8-9,2-2-4,0-2-3,4-6 0,3-13 0,2-11 1,0-12 1,2-7 3,-5-10-2,-2-5 3,-1-4 11,-2-2 3,2 0-5,-1 0-5,-1 0-8,-1 0-5,0-1-40,0-4-173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8:13.602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7185 6271 220,'-2'-9'-3,"-1"-2"21,-1-2 30,-1 3 3,-1 3 2,6 5-14,0 1-18,0 1-10,0 0-5,0 0-1,0 0-4,0 5 14,0 7 9,0 10-5,4 10-10,1 6-2,1 8 3,3 4 0,2 3-7,0 3-1,1 0-1,-2-3 0,1-6 0,0-4-1,0-8 0,-5-9 1,-2-6-1,-4-7-1,0-7 0,0-4-2,0-2-6,0 0-15,0 0-30,0-2-58,0-9-42,0-4-55</inkml:trace>
  <inkml:trace contextRef="#ctx0" brushRef="#br0" timeOffset="1">7133 6634 47,'-17'0'266,"1"-1"-255,5-3 28,5-1 33,3 2-44,3 0-22,0-1-1,8-5 5,12-3-2,9-3 0,10-5-1,3 3-9,1 1 1,-2 5-7,-3 0-31,-2 3-95,-1 5-59</inkml:trace>
  <inkml:trace contextRef="#ctx0" brushRef="#br0" timeOffset="2">7579 6676 214,'2'0'28,"8"1"-36,-3-1 14,4 0 34,4-5-7,6-7-13,5-1-4,5-6-5,1 2 0,-2-2 1,-1 3-1,-5 0 4,-4 2 5,-5 0 4,-6 1 7,-6 1 2,-3 1-9,0 1-12,-1 2 2,-10-1 3,-5 2-2,-3 1-3,-5 5-8,-2 1-2,-1 0 1,-2 0-2,0 12 1,5 4-3,-2 5 0,6 8 1,-1 3-2,8 5 1,6 1-1,6-5 1,1-5-2,17-7 2,8-1-1,10-8 1,4-4-1,7-8-6,2 0-10,-2-8-26,-5-5-53,-5 0-51,-8-1-50</inkml:trace>
  <inkml:trace contextRef="#ctx0" brushRef="#br0" timeOffset="3">8176 6541 338,'3'-17'15,"-3"3"-9,0-1 28,0 3 41,0-4-32,0 3-19,-6 1 9,-4 1-18,0 3-8,-3 3-2,-2 2 2,-3 1 0,-2 2-5,-1 0-3,-3 6 0,-1 7-1,2 3 1,6-1-1,6 2-3,8-4-4,3-1 5,3 0 1,12-1-3,5 0 6,4-2-1,4-3 1,1-1 1,0-1-1,-3 2 1,-2 0-1,-5 1-3,-2 1 2,-1 2-1,-8 2 3,-1-1 1,-4 1-1,-3 1 3,0-2 3,-2 3 0,-13-3-5,-7 1 0,-5-1-1,-1-4-3,0-1-9,1-6-19,3 0-25,4 0-86,5-7-62</inkml:trace>
  <inkml:trace contextRef="#ctx0" brushRef="#br0" timeOffset="4">8405 6222 446,'0'-16'-2,"-13"8"20,5 3 34,6 4-27,2 1-6,0 0-19,0 0-5,0 0 3,0 13 4,0 8 4,0 10-1,0 6 1,4 4-1,5 0-1,1 0 1,2-2-4,-2-3 0,-4-4-2,-1-4 1,0-6-1,-3-5 0,-1-3-3,-1-5-8,0-2-24,0-4-56,0-2-44,0-1-35</inkml:trace>
  <inkml:trace contextRef="#ctx0" brushRef="#br0" timeOffset="5">8272 6469 348,'-2'-7'30,"-1"1"-30,3 2 32,0 0 13,7-3-8,16-1-4,8-2-13,10-2-10,3 1-8,-2 2-2,-5 4-2,-3 1-10,-2 2-40,-4 1-145</inkml:trace>
  <inkml:trace contextRef="#ctx0" brushRef="#br0" timeOffset="6">9262 6313 203,'-7'-4'184,"1"-2"-162,-2 0 35,-1 2 7,6 2-32,3 2-23,0 0-7,0 0-5,0 0 3,0 11 14,0 8-2,8 7-6,-1 3-4,1 1-1,2-2 0,-2-2-2,1-3-2,-1-5-5,-3-3-15,0-2-41,-4-5-52,1-1-44,-2-3-38</inkml:trace>
  <inkml:trace contextRef="#ctx0" brushRef="#br0" timeOffset="7">9404 6316 342,'0'-3'21,"-7"-5"-21,5 3 22,2 5 16,0 0-32,0 0-6,0 0 7,0 11 27,4 8-12,3 6-11,1 4-4,-2 0 5,3-4-8,-3-1-1,0-6-2,-2-7 0,-1-3 2,-2-4 1,-1-4 8,0 0 7,0 0 0,0 0-8,0-5-8,0-8-3,4-8-1,4-8-2,5-5 0,3-4-2,-2 0 2,6 4 3,-2 8-1,-3 7 0,-2 8 0,-6 6-4,-3 3-1,0 2-3,2 0 9,3 9 8,3 10 0,0 2 6,-1 4-9,-2 2 1,0-1-4,-2-2-1,2-4 0,-1-2-2,-2-5 0,0-2-8,1-4-13,-1-1-16,-2-5-37,4-1-47,2 0-21</inkml:trace>
  <inkml:trace contextRef="#ctx0" brushRef="#br0" timeOffset="8">9933 6222 353,'0'-6'46,"-6"-1"-36,1 4 39,4 3 4,1 0-41,0 0-14,0 0-1,0 7 21,1 12 5,8 13-8,0 7 1,3 5-5,2 5-1,-4 3-4,4-2-2,-1 2-4,-1-4 3,-1-4-3,1-6 0,-6-11 0,-1-8 0,-4-8 1,-1-7 5,0-3 5,0-1 5,0 0-16,-6-11 0,-9-7 0,-1-11-3,-1-7-5,1-11-3,4-8-2,4-7 2,0-1 7,3 6 2,3 9 1,2 13 2,0 11-1,0 8-1,3 5 0,9-1-1,7 2-1,9 1 0,5 3 1,4 5-3,-3 1-5,-2 8 6,-6 10 4,-6 7 1,-9 3-1,-6 3 1,-5-1 1,-5-1 2,-11-4-2,-4-3-1,-2-5-8,2-4-13,1-5-26,4-3-36,4-4-52,2-1-154</inkml:trace>
  <inkml:trace contextRef="#ctx0" brushRef="#br0" timeOffset="9">10351 6184 381,'0'-2'29,"0"0"-7,-3 2 39,3 0-33,0 0-26,0 0-5,0 0 3,0 10 11,0 7 2,1 6-6,5 0 0,6-3-4,-1-1-2,1-2 2,4-3-2,0-3 0,3-3 0,-1-3 2,3-3-2,-3-2 1,4 0-2,-1-11 2,-1-3-2,0-3 0,-4-4-1,1-1 2,-6-4 0,-2 2-2,-1 2 4,-5 2 4,-3 5-1,0 4 3,0 2 0,-1 3 2,-5 0 10,5 3-9,-1 3-9,1 0-3,1 0 0,0 0-3,-1 0-3,1 9 6,0 6 0,0 8 2,0 4-1,4-1-1,6-3 0,1-3 1,-1-4-4,-1-5-4,3-2-15,-3-5-26,-3-3-19,2-1-60,-1 0-37</inkml:trace>
  <inkml:trace contextRef="#ctx0" brushRef="#br0" timeOffset="10">10857 5835 280,'0'-5'129,"-5"-10"-101,-1 10 12,3 1 9,3 4-17,0 0-26,0 0-9,0 5 12,0 13 19,4 12-6,7 13-1,2 9-5,0 5-4,1 0-5,1-4-4,-4-2 0,1-10-2,-3-6 0,-2-9-2,-1-8 1,-4-6-5,1-7-7,-3-3-16,0-2-31,0 0-25,0-4-143</inkml:trace>
  <inkml:trace contextRef="#ctx0" brushRef="#br0" timeOffset="11">10831 6000 444,'-23'0'8,"1"0"16,10 0 64,5 0-34,5 0-30,2-1-22,0-2-4,0 2-3,16-1 9,19-3 1,19-6-1,11-4-3,-1 1 0,-15 2 0,-18 7-2,-15 3 0,-11 2 1,-5 0-3,0 0-8,0 0-57,0 0-132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3.902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118 0 28,'-21'0'23,"7"0"-9,0 5-4,0-5-2,-1 8-10,0-2-7,4 4-14,-3-10-7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1:07.095"/>
    </inkml:context>
    <inkml:brush xml:id="br0">
      <inkml:brushProperty name="width" value="0.05292" units="cm"/>
      <inkml:brushProperty name="height" value="0.05292" units="cm"/>
      <inkml:brushProperty name="color" value="#FF3399"/>
    </inkml:brush>
  </inkml:definitions>
  <inkml:trace contextRef="#ctx0" brushRef="#br0">5050 10410 126,'-2'2'49,"-1"0"-42,2-1 13,1-1 18,0 0-16,0 0-9,0 0-3,0 0 4,0 0-4,0 0-8,0 0 0,4 0 8,11-1 0,7-9-6,7-6 3,5-1-4,-1-2 2,5-2-2,-5-1 5,1 1-7,-8 0 3,-6 4 1,-4-2 3,-5 6 8,-6 1-1,-3 0-5,-2 2 8,0-2 0,-12 1-11,-2-1-4,-3 3-2,-5 3 3,-1 2-3,-4 4-1,-1 0-4,-3 3 3,-4 13 1,-2 7-2,-1 9 1,0 8 1,0 6-1,5 2 1,8-1-1,6-3-3,13-5 1,6-6 4,4-2 4,17-1 0,9-4 0,7-5 0,3-4 0,9-11-2,-1-3 1,-1-3-3,-5 0 1,-2-5 0,-11-3-2,-6-1-7,-6 3-5,-3 4-4,-8-1-5,-1-1-7,0 1-18,2-1-25,5-1-5,2-4-23</inkml:trace>
  <inkml:trace contextRef="#ctx0" brushRef="#br0" timeOffset="1162.066">5610 10314 136,'0'-5'58,"0"-1"-24,-2-2 10,-1 1 1,3 3-9,0 0-18,0 1-11,0-2-6,0-2-1,11 0 2,5 1-3,5 2 1,0 4 0,6 0 4,-1 3-1,4 11 3,-6 5 2,1 4-1,-2 3-5,-6 0-1,-9 0 1,-6-1 2,-2-1-1,-9 2 2,-16 2-1,-2-4-2,-4-2 3,3-5 2,6-8-4,8-3 4,4-5 6,8-1 0,2 0 5,0 0-12,0-4-13,0-11-2,0-5 6,12-8-1,5-1-1,2-6 0,5 3 2,-1-3 0,3 0 2,5 0 0,-4 0 1,0 2 0,-4 6 1,-7 7-1,-7 6 1,-4 8 3,-5 3 2,0 3 0,0 0-2,0 0-7,0 3-1,-11 16 3,-6 11 2,-4 10-1,5 7 0,7-3 1,7-3 0,2-5 0,9-3 0,9-4 1,7-4-4,1-3-2,5-8-13,3-4-17,1-8-51,1-2-41,0-8-67</inkml:trace>
  <inkml:trace contextRef="#ctx0" brushRef="#br0" timeOffset="1748.1">6295 10206 283,'0'-6'39,"0"-4"-41,0 7 1,0 2 9,0 1-3,0 0-9,0 5 23,6 15 26,5 9-20,2 11-7,1 9 0,1 6-7,0 9-5,-2 6 0,0 6-4,-5 0-2,-2-5 0,-2-8 1,-2-9-2,0-14 3,-1-10-2,-1-10 0,0-7 5,0-7 7,0-6 8,0 0 15,0 0 1,0-8-37,-9-10-3,-5-17-4,-2-15-3,4-18 0,3-10-3,3-10 1,3-1 5,3 7 5,0 8 3,3 12 0,8 12 0,3 11-1,6 7-3,1 10-1,9 1 2,4 9 0,1 8-3,0 4 1,-4 15 3,-5 19 4,-7 10 0,-9 8 0,-10 6 2,-2-1 0,-19-2 0,-10-8 1,-4-5-1,1-10 1,1-9 0,6-9 0,7-7-2,3-7-11,7 0-60,3-15-83,7-16-114</inkml:trace>
  <inkml:trace contextRef="#ctx0" brushRef="#br0" timeOffset="2235.127">6828 10349 317,'-1'0'11,"-2"4"-56,2-4 32,1 0 17,0 0 2,13 0 5,10 0 3,9 0-7,6-8-3,1-3-2,1-3 3,-4 0-4,-6-1 1,-6-4 10,-6 2 2,-6-5-6,-2 2 7,-4-2 7,-4 1-3,-2 2 8,0 3-3,-4 1 2,-9 4-12,-3 2-7,-4 4-6,-4 4 1,-5 1-2,-5 6-2,-3 16 3,-1 8-1,5 11 1,4 2 2,10 2 0,9-2 2,9-4 1,1-4-2,10-5-5,11-5 0,6-3-5,6-8-14,7-6-26,7-6-46,5-2-69</inkml:trace>
  <inkml:trace contextRef="#ctx0" brushRef="#br0" timeOffset="2594.147">7590 10189 269,'0'-13'15,"0"-1"-16,-7 4 16,2 4 55,-3 0-29,0 4-24,-1 1-8,-5 1-8,-4 0 2,-2 6 4,-5 7 3,2 9 1,0 4 0,3 5 1,3 4 5,5 4-6,8-3 2,4 0-5,0-4-4,4-4-3,11-4-2,7-6 1,3-4-3,7-5-2,2-7-8,3-2-16,0-3-30,-4-12-56,1-2-60</inkml:trace>
  <inkml:trace contextRef="#ctx0" brushRef="#br0" timeOffset="2962.169">7841 9874 229,'-19'-18'99,"10"3"-94,3 7-6,3 5 18,3 3 9,0 0-25,0 0-9,0 5 15,3 16 23,7 19 13,1 15-13,-1 12-10,-4 7-6,-3-1-8,0-5-2,0-4-3,0-12 0,-1-11 0,0-5 0,1-8-1,-1-6 0,0-7-1,-1-4-6,1-6-26,0-3-50,2-2-66,6 0-47</inkml:trace>
  <inkml:trace contextRef="#ctx0" brushRef="#br0" timeOffset="3159.18">7879 10106 416,'-21'-13'16,"7"1"-11,6 5 21,6 4 20,2 2-33,0 0-19,0 1-17,8-1 18,12-2-3,11-1-22,9-2-74,5 0-122</inkml:trace>
  <inkml:trace contextRef="#ctx0" brushRef="#br0" timeOffset="3734.213">8261 10349 278,'-5'7'2,"1"-7"-20,2 0 43,2 0-8,0-3-16,9-7-3,10-3 1,4-3 0,3-2-2,4-2 4,-5-2 2,0-1-1,-4 2 9,-2-2 4,-6 0 2,-5 0-1,-4 2 12,-3 3-1,-1 2-4,0 3 13,-2 2-14,-8 3-10,-4 3-10,-8 2-2,-3 3 0,-4 4 2,-2 13-1,3 7 3,2 8 0,2 5 5,9 3 0,6 3-1,3-3-5,6-3 0,0-5-1,0-6-1,9-2-1,1-7-2,5-4-4,4-4-11,6-6-16,8-3-25,14 0-38,6-16-56</inkml:trace>
  <inkml:trace contextRef="#ctx0" brushRef="#br0" timeOffset="4514.258">9050 10105 248,'6'-5'35,"0"-13"-34,-6 12 18,0 0 51,0 1-18,0 0-19,0 0-6,-1 2-11,-5 1-8,-2 1 0,-3-1 0,-10 2-8,-3 0 0,-7 11 1,-3 6-1,0 7 2,-1 4 1,7 4 2,2 3-4,8-1 0,7-1 0,2-2 0,9-5-4,0-3-8,0-3 1,14-4 1,3-6-7,3-1 8,4-6 6,1-3 2,1 0 0,1-12 3,0-5-1,0-4 3,-1-5 2,-2-6-3,2-6-2,-2-5 2,-3-9-2,-3-6 1,-3-4 2,-8-1 2,-2 0 5,-2 1-4,-1 8 3,-1 8 11,-1 7-2,0 9-3,0 10 4,-2 8-7,-1 4-3,-2 7-10,4 1-2,1 0-2,-3 0-5,-2 5 5,-11 26 1,-2 15 2,-2 19-1,2 10 1,6 3 0,8-2 0,4-3 0,0-7-1,8-7-3,10-12-2,4-9-2,1-11 2,3-10-2,4-6 8,1-9 2,8-2 1,6-10-1,0-8 0,-6-1 2,-11 2 8,-13 7 9,-8 6 6,-6 2-7,-1 2-8,0 0-7,0 0-6,0 0 1,0 0-4,0 0-21,0 0-96,-1 0-284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2:01.653"/>
    </inkml:context>
    <inkml:brush xml:id="br0">
      <inkml:brushProperty name="width" value="0.05292" units="cm"/>
      <inkml:brushProperty name="height" value="0.05292" units="cm"/>
      <inkml:brushProperty name="color" value="#9900FF"/>
    </inkml:brush>
  </inkml:definitions>
  <inkml:trace contextRef="#ctx0" brushRef="#br0">5777 12282 166,'5'-20'38,"5"-6"-22,-6-1 36,-4-3 11,0 12-1,-6-2-30,-4 4 4,-2 2 2,-1-1-10,0 6-5,-1 3-10,-5 3-10,-4 3-4,-10 2-1,-9 25 0,-8 13-1,4 16 2,3 3-2,11 1 1,12-6 1,13-9-4,7-7-5,0-9 0,15-11 0,4-7 1,2-5 3,2-6 8,8 0 1,0-17 0,8-9 0,5-7-1,-1-5 4,-10-2 0,-7-2 1,-11-5-2,-8 1-1,-7-5 1,0 4 6,0 8 13,0 16-1,-3 12-20,1 10-5,0 1-7,2 0 0,0 19 11,0 15-2,0 15 2,5 11-2,2-4 0,1 0 0,5-12-2,1-4-3,3-8-22,2-10-28,-2-5-44,7-8-29,3-8-53</inkml:trace>
  <inkml:trace contextRef="#ctx0" brushRef="#br0" timeOffset="308.017">6419 12114 328,'8'-22'25,"-8"3"1,-15 5 39,-2 4-2,-1 2-40,-5 5-11,0 3-4,-10 0-5,-2 22-1,-7 14 0,0 13 2,-2 11 1,16 3-2,5 0-3,17-7 0,6-7 0,9-6-2,22-7 0,8-8-8,7-10 5,11-9-2,0-9-14,8-5-44,-2-18-61,-6-8-105</inkml:trace>
  <inkml:trace contextRef="#ctx0" brushRef="#br0" timeOffset="571.031">6766 11707 429,'0'-30'27,"-2"11"-8,-3 8-3,5 7 9,0 4-19,0 0-8,0 21 20,0 22 14,0 22-7,0 25-9,0 11-11,-1 2-3,1-6-1,0-11 0,1-14-3,10-15 0,0-12-9,0-8-28,-1-11-31,2-7-66,-2-8-52</inkml:trace>
  <inkml:trace contextRef="#ctx0" brushRef="#br0" timeOffset="736.04">6633 12257 422,'-25'-18'19,"6"4"-19,13 7 21,6 2-6,0 2-18,17-7 3,16-1-1,21-5-3,12-2-21,5 2-66,2 5-54</inkml:trace>
  <inkml:trace contextRef="#ctx0" brushRef="#br0" timeOffset="1200.068">7249 12133 344,'-6'0'53,"-11"0"-48,13 0 23,4 0-2,0 0-29,0 0-2,0 12 11,0 15 13,0 10-11,0 4-2,0-2-2,10-2-3,1-6 0,1-7-1,1-2 0,-1-6-2,2-8 2,1-2-2,-2-3 1,-2-3 3,3 0 1,1-5 2,5-12-2,5-8-2,-1-5 0,-1-7 0,-1-5 0,-3 1-1,-4 0 6,-5 6 5,-2 6 6,-4 4-2,0 8-7,1 6-2,-5 3-3,2 7-2,-2 1-3,0 0-4,2 1 3,2 15 12,7 9-3,0 8-3,4 8-2,3-3 2,2-2-9,3-5-15,2-4-40,3-5-41,6-8-38,4-8-62</inkml:trace>
  <inkml:trace contextRef="#ctx0" brushRef="#br0" timeOffset="1666.095">8282 11978 311,'3'-38'37,"-3"5"-18,-12 8 49,-4 5 8,1 9-39,2 4-20,-1 3-13,-6 4-5,-2 5 0,-10 18 0,-3 17 2,-4 8 0,6 8-1,7 2-1,8-4 1,10-6-2,4-7-1,4-8-3,0-7-2,10-9-3,3-6-1,1-7 8,5-4 4,5-1 1,2-20-1,3-7 0,-2-5 0,-2-6 0,-5-6 1,-3 2 1,-4 6 6,-7 13 5,-5 10-3,0 9-8,-1 5-2,0 0-10,0 5 7,7 16 10,4 11-2,3 9-1,5-2-4,1 1 0,6-8-2,-2-6-2,2-8-10,-4-7-29,2-6-53,2-5-77</inkml:trace>
  <inkml:trace contextRef="#ctx0" brushRef="#br0" timeOffset="1987.11">8754 11496 132,'0'-44'326,"0"18"-292,-8 10-11,2 11 19,5 5-20,-3 0-25,1 9 4,-6 28 14,-3 22 2,-2 25-3,8 15 3,4 11-9,2-1-4,0-5-3,4-9 0,3-18 0,4-18 1,-1-16 1,1-13 3,-4-13-2,-3-8 3,-1-6 11,-1-3 3,0 0-5,0 0-5,0 0-8,-2 0-5,0-1-40,0-7-173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09-05T05:15:00.30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7185 6271 220,'-2'-9'-3,"-1"-2"21,-1-2 30,-1 3 3,-1 3 2,6 5-14,0 1-18,0 1-10,0 0-5,0 0-1,0 0-4,0 5 14,0 7 9,0 10-5,4 10-10,1 6-2,1 8 3,2 4 0,4 3-7,-1 3-1,1 0-1,-2-3 0,1-6 0,0-4-1,0-8 0,-5-9 1,-2-6-1,-4-7-1,0-7 0,0-4-2,0-2-6,0 0-15,0 0-30,0-2-58,0-9-42,0-4-55</inkml:trace>
  <inkml:trace contextRef="#ctx0" brushRef="#br0" timeOffset="218.012">7133 6634 47,'-17'0'266,"1"-1"-255,5-3 28,5-1 33,3 2-44,3 0-22,0-1-1,8-5 5,12-3-2,9-3 0,10-5-1,3 3-9,1 1 1,-2 5-7,-3 0-31,-2 3-95,-1 5-59</inkml:trace>
  <inkml:trace contextRef="#ctx0" brushRef="#br0" timeOffset="689.039">7579 6676 214,'2'0'28,"8"1"-36,-3-1 14,4 0 34,4-5-7,6-7-13,5-1-4,4-6-5,3 2 0,-3-2 1,-1 3-1,-5 0 4,-5 2 5,-3 0 4,-7 1 7,-6 1 2,-3 1-9,0 1-12,-1 2 2,-10-1 3,-5 2-2,-3 1-3,-5 5-8,-2 1-2,-2 0 1,0 0-2,-1 12 1,4 4-3,0 5 0,4 8 1,1 3-2,7 5 1,6 1-1,6-5 1,1-5-2,17-7 2,8-1-1,9-8 1,6-4-1,6-8-6,2 0-10,-2-8-26,-5-5-53,-5 0-51,-8-1-50</inkml:trace>
  <inkml:trace contextRef="#ctx0" brushRef="#br0" timeOffset="1185.067">8176 6541 338,'3'-17'15,"-3"3"-9,0-1 28,0 3 41,0-4-32,0 3-19,-7 1 9,-3 1-18,0 3-8,-2 3-2,-4 2 2,-1 1 0,-3 2-5,-2 0-3,-1 6 0,-3 7-1,4 3 1,4-1-1,8 2-3,7-4-4,3-1 5,3 0 1,11-1-3,7 0 6,3-2-1,4-3 1,1-1 1,0-1-1,-3 2 1,-3 0-1,-3 1-3,-3 1 2,-2 2-1,-6 2 3,-2-1 1,-4 1-1,-3 1 3,0-2 3,-2 3 0,-13-3-5,-7 1 0,-5-1-1,-1-4-3,-1-1-9,2-6-19,4 0-25,3 0-86,4-7-62</inkml:trace>
  <inkml:trace contextRef="#ctx0" brushRef="#br0" timeOffset="1529.087">8405 6222 446,'0'-16'-2,"-14"8"20,7 3 34,5 4-27,2 1-6,0 0-19,0 0-5,0 0 3,0 13 4,0 8 4,0 10-1,0 6 1,4 4-1,5 0-1,1 0 1,2-2-4,-2-3 0,-4-4-2,-1-4 1,-1-6-1,-1-5 0,-3-3-3,0-5-8,0-2-24,0-4-56,0-2-44,0-1-35</inkml:trace>
  <inkml:trace contextRef="#ctx0" brushRef="#br0" timeOffset="1732.099">8272 6469 348,'-3'-7'30,"0"1"-30,3 2 32,0 0 13,8-3-8,15-1-4,8-2-13,10-2-10,2 1-8,0 2-2,-7 4-2,-1 1-10,-3 2-40,-5 1-145</inkml:trace>
  <inkml:trace contextRef="#ctx0" brushRef="#br0" timeOffset="2452.14">9263 6313 203,'-6'-4'184,"0"-2"-162,-2 0 35,-1 2 7,5 2-32,4 2-23,0 0-7,0 0-5,0 0 3,0 11 14,0 8-2,8 7-6,0 3-4,0 1-1,1-2 0,0-2-2,-1-3-2,0-5-5,-2-3-15,-2-2-41,-2-5-52,-1-1-44,-1-3-38</inkml:trace>
  <inkml:trace contextRef="#ctx0" brushRef="#br0" timeOffset="2999.171">9406 6316 342,'0'-3'21,"-8"-5"-21,6 3 22,2 5 16,0 0-32,0 0-6,0 0 7,0 11 27,4 8-12,4 6-11,0 4-4,-2 0 5,2-4-8,-1-1-1,-2-6-2,-1-7 0,-1-3 2,-1-4 1,-2-4 8,0 0 7,0 0 0,0 0-8,0-5-8,0-8-3,4-8-1,4-8-2,4-5 0,4-4-2,-1 0 2,5 4 3,-3 8-1,-1 7 0,-4 8 0,-4 6-4,-5 3-1,1 2-3,2 0 9,4 9 8,1 10 0,2 2 6,-3 4-9,0 2 1,-1-1-4,-2-2-1,1-4 0,0-2-2,-2-5 0,1-2-8,0-4-13,-2-1-16,-1-5-37,5-1-47,0 0-21</inkml:trace>
  <inkml:trace contextRef="#ctx0" brushRef="#br0" timeOffset="3577.203">9935 6222 353,'0'-6'46,"-7"-1"-36,3 4 39,2 3 4,2 0-41,0 0-14,0 0-1,0 7 21,2 12 5,6 13-8,2 7 1,1 5-5,3 5-1,-3 3-4,3-2-2,-2 2-4,1-4 3,-2-4-3,0-6 0,-5-11 0,-1-8 0,-4-8 1,-1-7 5,0-3 5,0-1 5,0 0-16,-6-11 0,-8-7 0,-2-11-3,-2-7-5,3-11-3,2-8-2,5-7 2,0-1 7,3 6 2,3 9 1,2 13 2,0 11-1,0 8-1,3 5 0,9-1-1,8 2-1,7 1 0,6 3 1,5 5-3,-5 1-5,-1 8 6,-5 10 4,-8 7 1,-8 3-1,-6 3 1,-5-1 1,-5-1 2,-11-4-2,-4-3-1,-2-5-8,3-4-13,-1-5-26,5-3-36,5-4-52,1-1-154</inkml:trace>
  <inkml:trace contextRef="#ctx0" brushRef="#br0" timeOffset="4125.236">10353 6184 381,'0'-2'29,"0"0"-7,-4 2 39,4 0-33,0 0-26,0 0-5,0 0 3,0 10 11,0 7 2,2 6-6,4 0 0,5-3-4,0-1-2,1-2 2,5-3-2,-2-3 0,5-3 0,-3-3 2,4-3-2,-2-2 1,2 0-2,1-11 2,-3-3-2,2-3 0,-6-4-1,2-1 2,-6-4 0,-1 2-2,-3 2 4,-4 2 4,-3 5-1,0 4 3,0 2 0,-1 3 2,-5 0 10,5 3-9,0 3-9,0 0-3,1 0 0,0 0-3,-2 0-3,2 9 6,0 6 0,0 8 2,0 4-1,4-1-1,6-3 0,1-3 1,-1-4-4,0-5-4,1-2-15,-2-5-26,-3-3-19,2-1-60,-1 0-37</inkml:trace>
  <inkml:trace contextRef="#ctx0" brushRef="#br0" timeOffset="4425.253">10858 5835 280,'0'-5'129,"-5"-10"-101,-1 10 12,3 1 9,3 4-17,0 0-26,0 0-9,0 5 12,0 13 19,4 12-6,7 13-1,2 9-5,0 5-4,1 0-5,1-4-4,-4-2 0,1-10-2,-3-6 0,-2-9-2,0-8 1,-6-6-5,2-7-7,-3-3-16,0-2-31,0 0-25,0-4-143</inkml:trace>
  <inkml:trace contextRef="#ctx0" brushRef="#br0" timeOffset="4688.268">10832 6000 444,'-23'0'8,"1"0"16,11 0 64,4 0-34,4 0-30,3-1-22,0-2-4,0 2-3,16-1 9,19-3 1,19-6-1,11-4-3,-1 1 0,-15 2 0,-18 7-2,-15 3 0,-11 2 1,-5 0-3,0 0-8,0 0-57,0 0-132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9-05T04:35:06.816"/>
    </inkml:context>
    <inkml:brush xml:id="br0">
      <inkml:brushProperty name="width" value="0.05292" units="cm"/>
      <inkml:brushProperty name="height" value="0.05292" units="cm"/>
      <inkml:brushProperty name="color" value="#9900FF"/>
    </inkml:brush>
  </inkml:definitions>
  <inkml:trace contextRef="#ctx0" brushRef="#br0">6554 10878 67,'-4'0'9,"0"-4"-7,4 4 1,4 0 6,-4 0 3,0 0-1,0 0 1,4 0 2,-4 0 1,0 0-2,0-3-4,0 3-1,0 0 0,0 0-2,0 3-2,0-3 0,-4 0 0,4 4 2,0-4-1,0 0 4,0 0 1,0 0 1,0 0-1,0 0-2,0 0-2,0 0 1,0 0 0,0 0 0,0 0 0,0 0 1,0-4 0,0 4 1,0 0 1,0 0 2,0 0-1,0 0-1,0 4-1,0-4-1,0 0 0,4 0 0,-4-4-1,0 4-1,0 0-1,0 0-1,3 4-1,-3-4-2,0 0 0,0 3-1,0-3-1,0 0 0,0 3 0,0-3 1,0 4 0,0-4 0,0 3 1,3 0-1,0 4 0,5 6 1,-1-3-1,1 3 0,-2 0 0,2 0 0,-2-3 0,6 0 1,-6 3 0,5-1 0,0 2-2,-1 3 0,1-2 1,0-1-2,-1-1 3,1-4 0,0-1-1,-4-2 1,1-3 0,-2 1 0,-3-2-1,12-4 0,-12 2 1,2 2-1,1 2 1,-3-4-1,9 4 1,-1-4-1,-2 0 1,2 0 0,4 2 0,-1-2-1,1 0 1,-1-2 0,4 2-1,-4 0 1,0 0 1,-4-4-1,4 4-1,1-4 1,2 2 0,1-2-1,0 1 1,1-1 0,2 2 0,-4-6-1,1 2 1,-1 3-1,6-3 0,-6 2 0,4-2 0,1 2 0,-1-3 0,0 1 0,1 0 0,-1-1 1,0 1-1,1-1 0,-1 1 0,0 2 0,-2 0 0,2-2 1,-4 3-1,1 0 0,3 0 0,1-4 0,-4 4 0,-1-1 0,-2 1 1,2 0-1,1-4-1,0 4 2,1 3-1,-2-7 0,4 4 0,-3 0 0,4 0 0,-4-1 0,-1 4 0,1-3 0,3 0 1,4 0 0,7-4-1,-3 4 0,3-1 0,0-2 0,-8-1 0,1 3 0,-1 2 0,2-2 0,-5 1 0,1 0 1,-4 0-1,-1 3 0,-2-4 1,-1 4-1,-3-3 0,-1 3 0,1 0-1,0 0 1,-4 0 0,4 0-1,-5 0 1,2 3 0,-1-3 0,1 0 0,-2 4-1,0-4 1,-1 3 0,2 0-1,1-3 2,1 3-1,6 3 0,-1-2 0,4 3 0,-1 3 0,1-4 0,1 1 0,-1-1 0,-9 1 0,2-1 0,1-2 0,-3 2-1,-4-2 1,1 2 0,5-3 1,-1 1-2,-2 2 1,-2-2 0,2-1-1,-1 0 1,-4 0 0,5 1 1,-5-2-2,5 2 2,-5 0-1,4 2 0,4 1 1,0-1-1,-4 4 0,1-1 1,1-2-1,2 3 1,-4-4-1,1 1-1,-2-3 2,2-2-1,-8 6 0,0-6 0,3-2 2,1 4-1,-8-1 1,4 1 0,4-2 0,-4 2-1,0-4-1,0 4 0,0-4 1,0 0-1,0 0 1,0 2 0,0 2 0,0-4 0,0 3-1,-4-3 1,8 0 1,-4 0-1,0 4 0,0-4 0,3 0 1,-3 0-1,-3 0-1,3 0 0,0 0 0,3 0 0,-6 0 0,3 0 0,0 0 0,0 0 0,-4 0 0,4 0 1,0 0-1,4 0 2,-8 0-1,4 0 2,4-4 1,-4 4 1,0 0 0,-4-3 0,8 3-2,-4-4-1,0 4 1,3-2 1,-3 2-2,5-4 0,-5 4-1,0-4 1,3 4-2,-3-2 0,0 2 0,-3 0-1,6-4-1,0 4 0,-3 0 0,0 0 2,3-3-1,5 3-1,-8-4 1,3 4-1,4-2 0,-2-2 1,1 4 0,2-4 0,5 2 2,1-2-1,0-3 0,1 1 0,-1-4 0,-3 3 0,-1 1 1,4 0-1,-2-1-1,-1 1 2,-5 2-1,2 1 0,-5 0-1,4 0 1,-4-1 0,5 4-1,-2-4 2,-1 4-2,2 0 2,4-2-2,-5-2 1,2 1-1,2 3 1,1 0 0,-5-3-1,6 3 0,-1-3 2,3 3-1,-4-4-1,1 4 1,3 0-1,4 4 1,-4-4 0,1 0-1,-1 0 1,4 0-1,-1 3 1,-2-3 1,2 3-1,1 0 0,-7-3 0,0 4 0,4-2 1,-3-2-1,3 4-1,-4-4 1,7 4 0,-4-4 1,3 0-1,6 0 0,1 0 0,1 0 1,-4-4-1,5 4 0,-5 0-1,4 0 2,-4-4-1,3 4 0,-2 4 0,2-4 0,-1-4 0,-3 4 0,-2 0 0,4 0 1,-4 0-1,3 0 0,0 4 0,1-4 0,2 0 0,-2 4 1,2-4-1,2 3 0,-5 0 0,4 0 0,-1 1 0,-1-2 0,-3 2 0,3 0 0,-2-1 0,3 0 0,1-3 0,1 3 1,1 1-1,2-4 0,-4 2 0,-1-2 0,2 4 1,-5-4-1,-4 3 0,2-3-1,-1 4 2,-4-4-1,4 3 1,-4-3-1,4 3 1,3 1 1,4-4-3,-1 0 1,5 2 0,-3 2 0,-2-4 0,-2 3 0,-4 1 0,2-4 0,-2 2 0,4-2 0,-4 4 0,3 0 0,-1-4 0,3 2 0,-6-2 0,1 0 0,-4 4 0,1-4 0,-1 0 0,-4 3 0,4-3 0,-3-3 0,4 6 0,2-3 1,1 0-1,0 0 0,-4 0 0,4 0 0,1 0 0,-7 0 0,8 0 0,-3 0 1,1 0-2,-1 0 1,4 4 0,-3-4 0,4 0 0,-1 0 0,-3 0 0,-1 0 0,2-4 0,-6 4 0,1 4 0,1-4 0,2 2 0,1-2 0,1 0 0,2 4-1,0-4 2,-4 0-2,3 0 2,-3 0-2,4 0 1,-3 0 0,-1 0-1,6 0 1,-3 0 0,6 4 0,-2-4 0,1-4 0,4 4 0,-5 0 0,-1 0 0,-3 0 0,-2 4 0,-4-4 0,4 2 0,-4-2 0,4 0 0,-4 0 0,1 0 0,-4 0 0,6 0 0,-2 0 0,-1 0 0,-1 4 0,9-4 0,-1 3 0,-3-3 0,4 4 0,-1-4 0,0 0 0,-4 0 0,6 2 0,-3-2 0,3 4 0,1-4 0,-3 3 0,1-3 0,-1 4 0,-7-1 0,4-3 0,-1 0 0,-5 3 0,-1-3 0,-2 4 1,6-4-1,-4 0 0,3 0 0,1 0 0,2 0 0,-2 0 0,-1 0 0,4 0 0,-1 0 0,-6 0 0,7 2 0,0-2 0,-1-2 0,4 2 1,5 0-2,-6 0 1,6-4 0,-5 4 0,-4 0 1,6 0-2,-9 0 2,4 0-1,-1 0 0,1 0 0,-7 0 0,3 0 0,-4 0 0,1 0 0,-4-3 0,1 3 0,-2 3 0,5-3 1,-8 0-1,5 0 0,-1 0 0,4 0 0,-8 0 1,8 0-1,-4 0 1,4 0-1,0 0 0,-1 0 0,4 0 1,-3 0-1,-1 0 0,-2-3 0,3 3 1,-5 0-1,-2 0 0,0 0 1,6 0-1,-2 0 0,-2 0 0,6 0 1,2 0-1,-4 0 0,4-3 0,-3 3 0,4-4 1,-1 4 0,-4-3 0,1-3 0,0 6 0,-5-4 0,2 1 0,-1 3-1,1-4 1,-2 4 0,5-2 0,-4-2 0,1 4 0,-2-4 0,2 2 1,-2-2-1,-2 1 1,4-1 0,-5-2 0,0 2-1,0 2 0,2-5-1,1 1 0,-2-1 0,7 4 1,-8-4-1,5 3 0,-2-2 0,2 0 1,2-1-1,-2-3 0,2-3 1,4 3 0,0 1-1,-2-1 1,-3-3 0,2 3 0,-3 3 2,2-3 0,-5 7 1,-2-3 1,0 6-1,-3-4 0,0 4 2,0 0 0,0 4 0,0-8 0,-3 4-1,6 0-1,-3 0 0,-3 0 0,3 0 1,0 0 1,0 0 1,0 0 2,0 0 2,-3 0-1,6 0-1,-6 0-3,3-3-1,0 3-3,0 0 1,0 0 0,0 0-1,0 3 1,0-3 1,0 0 1,-5 0-1,5 0 1,0 0-2,0 0 0,0 0-1,0 4-1,0-4-1,-3 0 0,3 0-1,0 3 1,3-3-1,-6 0 0,3 3 0,0-3-2,0 0-3,0 0-9,0 0-18,0 0-20,0 0-24,0-3-66,3 0-95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4.14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0 122 6,'11'-19'32,"-4"10"-7,-3-2-8,2-3-3,3 3-5,0-3-6,2 1-5,-1 2-12,3 5-16,-5-8-4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4.78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42 144 6,'-20'-12'31,"20"12"0,-14-16-18,5 2-3,9 2-4,0-5 0,3 4 0,3-2-2,6 4-1,1-1 2,7 1-2,1 4 1,3 3-2,3 4 0,1 0-1,-1 9 0,-1 2 0,-4 4 0,-4 3 0,-5 2 0,-4 3 0,-9 0 0,-5-1 0,-5 0 0,-7 0 0,-5-4 1,-3-2 0,-3-2-2,-3-5 0,0-4 0,3-2 0,3-3-2,4-5-2,7-3-1,3-7-9,11-2-11,11-2-10,0-11-1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8T08:15:15.629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176 11 20,'-18'-7'21,"8"3"-2,-4 4-5,-2 0-2,0 8-4,-3-1-3,1 9 0,-1 2-2,0 6 0,5 8-1,4 7-1,6 5 0,7 8 0,6 5-1,10 0 0,6-1 0,7-5 0,8-9 0,3-9 0,2-15 0,0-12 0,-3-15 0,-3-8 0,-5-11 0,-6-5 0,-8-8 1,-9-1-1,-6-2 1,-10 1 0,-10 1 0,-9 6 2,-8 3-1,-3 9-1,-6 6 1,-1 8-2,-1 5 0,0 5-3,5 7-5,3-1-4,8 3-15,10 5-6,-1-7-1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53D5-386A-4FE0-B3CA-3E510B2B3451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8493-1D2A-4369-9144-39C290F7FF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80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8493-1D2A-4369-9144-39C290F7FF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36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63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3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EB652-23D2-4CBA-AD96-C7F0B6B14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4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12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8493-1D2A-4369-9144-39C290F7FFA6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60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8493-1D2A-4369-9144-39C290F7FFA6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8493-1D2A-4369-9144-39C290F7FFA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8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4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9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0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8493-1D2A-4369-9144-39C290F7FFA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34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AAB797-2628-476A-9ECD-6773D97C26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49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5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5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5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00" y="457201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FFFF00"/>
                </a:solidFill>
              </a:rPr>
              <a:t>Kahoot</a:t>
            </a:r>
            <a:r>
              <a:rPr lang="en-US" sz="4400" b="1" dirty="0">
                <a:solidFill>
                  <a:srgbClr val="FFFF00"/>
                </a:solidFill>
              </a:rPr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419663435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8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1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01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9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61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29924"/>
          <a:stretch/>
        </p:blipFill>
        <p:spPr>
          <a:xfrm>
            <a:off x="711200" y="457200"/>
            <a:ext cx="9448800" cy="62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374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3120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09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40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26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2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2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30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09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55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78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8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54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7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79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4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71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29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6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8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73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09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5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52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58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564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130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1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4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50.xml"/><Relationship Id="rId3" Type="http://schemas.openxmlformats.org/officeDocument/2006/relationships/customXml" Target="../ink/ink46.xml"/><Relationship Id="rId21" Type="http://schemas.openxmlformats.org/officeDocument/2006/relationships/image" Target="../media/image59.emf"/><Relationship Id="rId12" Type="http://schemas.openxmlformats.org/officeDocument/2006/relationships/customXml" Target="../ink/ink47.xml"/><Relationship Id="rId17" Type="http://schemas.openxmlformats.org/officeDocument/2006/relationships/image" Target="../media/image57.emf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18.xml"/><Relationship Id="rId11" Type="http://schemas.openxmlformats.org/officeDocument/2006/relationships/image" Target="NULL"/><Relationship Id="rId24" Type="http://schemas.openxmlformats.org/officeDocument/2006/relationships/customXml" Target="../ink/ink53.xml"/><Relationship Id="rId15" Type="http://schemas.openxmlformats.org/officeDocument/2006/relationships/image" Target="NULL"/><Relationship Id="rId23" Type="http://schemas.openxmlformats.org/officeDocument/2006/relationships/image" Target="../media/image60.emf"/><Relationship Id="rId19" Type="http://schemas.openxmlformats.org/officeDocument/2006/relationships/image" Target="../media/image58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58.xml"/><Relationship Id="rId3" Type="http://schemas.openxmlformats.org/officeDocument/2006/relationships/customXml" Target="../ink/ink54.xml"/><Relationship Id="rId21" Type="http://schemas.openxmlformats.org/officeDocument/2006/relationships/image" Target="../media/image59.emf"/><Relationship Id="rId12" Type="http://schemas.openxmlformats.org/officeDocument/2006/relationships/customXml" Target="../ink/ink55.xml"/><Relationship Id="rId17" Type="http://schemas.openxmlformats.org/officeDocument/2006/relationships/image" Target="../media/image57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18.xml"/><Relationship Id="rId11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../media/image58.emf"/><Relationship Id="rId14" Type="http://schemas.openxmlformats.org/officeDocument/2006/relationships/customXml" Target="../ink/ink56.xml"/><Relationship Id="rId22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10.jpeg"/><Relationship Id="rId7" Type="http://schemas.openxmlformats.org/officeDocument/2006/relationships/customXml" Target="../ink/ink61.xml"/><Relationship Id="rId12" Type="http://schemas.openxmlformats.org/officeDocument/2006/relationships/image" Target="../media/image6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emf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66.emf"/><Relationship Id="rId4" Type="http://schemas.openxmlformats.org/officeDocument/2006/relationships/image" Target="../media/image11.gif"/><Relationship Id="rId9" Type="http://schemas.openxmlformats.org/officeDocument/2006/relationships/customXml" Target="../ink/ink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8.emf"/><Relationship Id="rId42" Type="http://schemas.openxmlformats.org/officeDocument/2006/relationships/image" Target="../media/image32.emf"/><Relationship Id="rId47" Type="http://schemas.openxmlformats.org/officeDocument/2006/relationships/customXml" Target="../ink/ink23.xml"/><Relationship Id="rId50" Type="http://schemas.openxmlformats.org/officeDocument/2006/relationships/image" Target="../media/image36.emf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customXml" Target="../ink/ink18.xml"/><Relationship Id="rId40" Type="http://schemas.openxmlformats.org/officeDocument/2006/relationships/image" Target="../media/image31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40.emf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13.emf"/><Relationship Id="rId9" Type="http://schemas.openxmlformats.org/officeDocument/2006/relationships/customXml" Target="../ink/ink4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13.xml"/><Relationship Id="rId30" Type="http://schemas.openxmlformats.org/officeDocument/2006/relationships/image" Target="../media/image26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5.emf"/><Relationship Id="rId56" Type="http://schemas.openxmlformats.org/officeDocument/2006/relationships/image" Target="../media/image39.emf"/><Relationship Id="rId8" Type="http://schemas.openxmlformats.org/officeDocument/2006/relationships/image" Target="../media/image15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emf"/><Relationship Id="rId46" Type="http://schemas.openxmlformats.org/officeDocument/2006/relationships/image" Target="../media/image34.emf"/><Relationship Id="rId20" Type="http://schemas.openxmlformats.org/officeDocument/2006/relationships/image" Target="../media/image21.emf"/><Relationship Id="rId41" Type="http://schemas.openxmlformats.org/officeDocument/2006/relationships/customXml" Target="../ink/ink20.xml"/><Relationship Id="rId54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6.emf"/><Relationship Id="rId31" Type="http://schemas.openxmlformats.org/officeDocument/2006/relationships/customXml" Target="../ink/ink15.xml"/><Relationship Id="rId44" Type="http://schemas.openxmlformats.org/officeDocument/2006/relationships/image" Target="../media/image33.emf"/><Relationship Id="rId52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customXml" Target="../ink/ink34.xml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45.emf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emf"/><Relationship Id="rId11" Type="http://schemas.openxmlformats.org/officeDocument/2006/relationships/customXml" Target="../ink/ink33.xml"/><Relationship Id="rId24" Type="http://schemas.openxmlformats.org/officeDocument/2006/relationships/image" Target="../media/image51.emf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53.emf"/><Relationship Id="rId10" Type="http://schemas.openxmlformats.org/officeDocument/2006/relationships/image" Target="../media/image44.emf"/><Relationship Id="rId19" Type="http://schemas.openxmlformats.org/officeDocument/2006/relationships/customXml" Target="../ink/ink37.xml"/><Relationship Id="rId4" Type="http://schemas.openxmlformats.org/officeDocument/2006/relationships/image" Target="../media/image41.emf"/><Relationship Id="rId9" Type="http://schemas.openxmlformats.org/officeDocument/2006/relationships/customXml" Target="../ink/ink32.xml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customXml" Target="../ink/ink41.xml"/><Relationship Id="rId30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customXml" Target="../ink/ink43.xml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11" Type="http://schemas.openxmlformats.org/officeDocument/2006/relationships/image" Target="NULL"/><Relationship Id="rId15" Type="http://schemas.openxmlformats.org/officeDocument/2006/relationships/image" Target="NULL"/><Relationship Id="rId14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60447" y="4933418"/>
            <a:ext cx="4722826" cy="571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5019" y="1397166"/>
            <a:ext cx="8600472" cy="6902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40677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CS2113/T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– Lecture 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0006" y="843455"/>
            <a:ext cx="8911988" cy="57947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to: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0" lv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*</a:t>
            </a:r>
            <a:r>
              <a:rPr lang="en-SG" dirty="0">
                <a:solidFill>
                  <a:schemeClr val="tx1"/>
                </a:solidFill>
                <a:effectLst/>
              </a:rPr>
              <a:t>github.com/nus-cs2113-AY2021S2/Utilities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Fork to your GitHub account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Clone the fork to your computer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up the project in IDE 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Ensure it is setup as a Gradle project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Also, join the session: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http://pollev.com/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anarayan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5400000">
            <a:off x="8900833" y="3096176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2625519" y="3096177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BF74C-B357-40CC-AF3A-C9DA3AD3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104" y="2224321"/>
            <a:ext cx="2505075" cy="247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73EAF-51D4-44EC-A224-49A16C1A01C2}"/>
              </a:ext>
            </a:extLst>
          </p:cNvPr>
          <p:cNvSpPr txBox="1"/>
          <p:nvPr/>
        </p:nvSpPr>
        <p:spPr>
          <a:xfrm rot="16200000">
            <a:off x="9943340" y="3454994"/>
            <a:ext cx="21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Archipelago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3AB0B-2D62-4F65-ADC0-D1CA3B8AEF24}"/>
              </a:ext>
            </a:extLst>
          </p:cNvPr>
          <p:cNvSpPr txBox="1"/>
          <p:nvPr/>
        </p:nvSpPr>
        <p:spPr>
          <a:xfrm>
            <a:off x="8829541" y="6488668"/>
            <a:ext cx="336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Reusing from previous semester</a:t>
            </a:r>
          </a:p>
        </p:txBody>
      </p:sp>
    </p:spTree>
    <p:extLst>
      <p:ext uri="{BB962C8B-B14F-4D97-AF65-F5344CB8AC3E}">
        <p14:creationId xmlns:p14="http://schemas.microsoft.com/office/powerpoint/2010/main" val="109027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05124" y="2517268"/>
            <a:ext cx="771065" cy="2256503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UI</a:t>
            </a:r>
            <a:endParaRPr lang="en-SG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17729" y="2517267"/>
            <a:ext cx="1133458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21635" y="4202921"/>
            <a:ext cx="2075618" cy="570849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Storage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33576" y="2517267"/>
            <a:ext cx="663677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History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17731" y="2517266"/>
            <a:ext cx="1133458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SUT==</a:t>
            </a:r>
            <a:br>
              <a:rPr lang="en-US" b="1" dirty="0">
                <a:solidFill>
                  <a:prstClr val="white"/>
                </a:solidFill>
                <a:latin typeface="Calibri"/>
              </a:rPr>
            </a:br>
            <a:r>
              <a:rPr lang="en-US" b="1" dirty="0" err="1">
                <a:solidFill>
                  <a:prstClr val="white"/>
                </a:solidFill>
                <a:latin typeface="Calibri"/>
              </a:rPr>
              <a:t>MSLogic</a:t>
            </a: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5125" y="2517266"/>
            <a:ext cx="771065" cy="2256503"/>
          </a:xfrm>
          <a:prstGeom prst="roundRect">
            <a:avLst>
              <a:gd name="adj" fmla="val 1087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FFFF00"/>
                </a:solidFill>
                <a:latin typeface="Calibri"/>
              </a:rPr>
              <a:t>Test Driver</a:t>
            </a:r>
            <a:endParaRPr lang="en-SG" sz="28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5" name="testcase"/>
          <p:cNvSpPr/>
          <p:nvPr/>
        </p:nvSpPr>
        <p:spPr>
          <a:xfrm>
            <a:off x="1828800" y="4644702"/>
            <a:ext cx="6187441" cy="2213298"/>
          </a:xfrm>
          <a:prstGeom prst="upArrowCallout">
            <a:avLst>
              <a:gd name="adj1" fmla="val 23556"/>
              <a:gd name="adj2" fmla="val 17058"/>
              <a:gd name="adj3" fmla="val 17780"/>
              <a:gd name="adj4" fmla="val 75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String </a:t>
            </a:r>
            <a:r>
              <a:rPr lang="en-US" sz="2400" dirty="0">
                <a:solidFill>
                  <a:srgbClr val="9900FF"/>
                </a:solidFill>
                <a:latin typeface="Calibri"/>
              </a:rPr>
              <a:t>item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 = </a:t>
            </a:r>
            <a:r>
              <a:rPr lang="en-US" sz="2400" dirty="0" err="1">
                <a:solidFill>
                  <a:srgbClr val="3399FF"/>
                </a:solidFill>
                <a:latin typeface="Calibri"/>
              </a:rPr>
              <a:t>msLogic.getItem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00FF00"/>
                </a:solidFill>
                <a:latin typeface="Calibri"/>
              </a:rPr>
              <a:t>1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)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if(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!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/>
              </a:rPr>
              <a:t>item.equals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FF3399"/>
                </a:solidFill>
                <a:latin typeface="Calibri"/>
              </a:rPr>
              <a:t>“Item1”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) print(“Case 1 failed”);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grpSp>
        <p:nvGrpSpPr>
          <p:cNvPr id="1955849" name="Group 9"/>
          <p:cNvGrpSpPr>
            <a:grpSpLocks/>
          </p:cNvGrpSpPr>
          <p:nvPr/>
        </p:nvGrpSpPr>
        <p:grpSpPr bwMode="auto">
          <a:xfrm>
            <a:off x="5114926" y="3065463"/>
            <a:ext cx="1882775" cy="1109662"/>
            <a:chOff x="2262" y="1931"/>
            <a:chExt cx="1186" cy="6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55850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62" y="1963"/>
                <a:ext cx="287" cy="117"/>
              </p14:xfrm>
            </p:contentPart>
          </mc:Choice>
          <mc:Fallback xmlns="">
            <p:pic>
              <p:nvPicPr>
                <p:cNvPr id="195585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1" y="1951"/>
                  <a:ext cx="314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558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85" y="1931"/>
                <a:ext cx="163" cy="116"/>
              </p14:xfrm>
            </p:contentPart>
          </mc:Choice>
          <mc:Fallback xmlns="">
            <p:pic>
              <p:nvPicPr>
                <p:cNvPr id="19558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3" y="1922"/>
                  <a:ext cx="190" cy="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55852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0" y="2380"/>
                <a:ext cx="105" cy="250"/>
              </p14:xfrm>
            </p:contentPart>
          </mc:Choice>
          <mc:Fallback xmlns="">
            <p:pic>
              <p:nvPicPr>
                <p:cNvPr id="1955852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7" y="2368"/>
                  <a:ext cx="134" cy="2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4074028" y="6324600"/>
              <a:ext cx="1496511" cy="359361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5388" y="6313077"/>
                <a:ext cx="1517751" cy="38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 rot="280000">
              <a:off x="2803447" y="5201813"/>
              <a:ext cx="1108636" cy="280751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280000">
                <a:off x="2793368" y="5191375"/>
                <a:ext cx="1131673" cy="30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/>
              <p14:cNvContentPartPr/>
              <p14:nvPr/>
            </p14:nvContentPartPr>
            <p14:xfrm>
              <a:off x="6249452" y="5251770"/>
              <a:ext cx="1447800" cy="370018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0451" y="5241692"/>
                <a:ext cx="1468323" cy="390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4769760" y="5243760"/>
              <a:ext cx="1039320" cy="336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8960" y="5229720"/>
                <a:ext cx="1065600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automation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21E232-83BA-41B5-B81C-C7A0FC3E8BD3}"/>
                  </a:ext>
                </a:extLst>
              </p14:cNvPr>
              <p14:cNvContentPartPr/>
              <p14:nvPr/>
            </p14:nvContentPartPr>
            <p14:xfrm>
              <a:off x="914400" y="557640"/>
              <a:ext cx="3741480" cy="565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21E232-83BA-41B5-B81C-C7A0FC3E8B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5040" y="548280"/>
                <a:ext cx="376020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5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05124" y="2517268"/>
            <a:ext cx="771065" cy="2256503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UI</a:t>
            </a:r>
            <a:endParaRPr lang="en-SG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17729" y="2517267"/>
            <a:ext cx="1133458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21635" y="4202921"/>
            <a:ext cx="2075618" cy="570849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Storage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33576" y="2517267"/>
            <a:ext cx="663677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History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17731" y="2517266"/>
            <a:ext cx="1133458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SUT==</a:t>
            </a:r>
            <a:br>
              <a:rPr lang="en-US" b="1" dirty="0">
                <a:solidFill>
                  <a:prstClr val="white"/>
                </a:solidFill>
                <a:latin typeface="Calibri"/>
              </a:rPr>
            </a:br>
            <a:r>
              <a:rPr lang="en-US" b="1" dirty="0" err="1">
                <a:solidFill>
                  <a:prstClr val="white"/>
                </a:solidFill>
                <a:latin typeface="Calibri"/>
              </a:rPr>
              <a:t>MSLogic</a:t>
            </a: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5125" y="2517266"/>
            <a:ext cx="771065" cy="2256503"/>
          </a:xfrm>
          <a:prstGeom prst="roundRect">
            <a:avLst>
              <a:gd name="adj" fmla="val 1087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Calibri"/>
              </a:rPr>
              <a:t>Test Driver</a:t>
            </a:r>
            <a:endParaRPr lang="en-SG" sz="28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stcase"/>
          <p:cNvSpPr/>
          <p:nvPr/>
        </p:nvSpPr>
        <p:spPr>
          <a:xfrm>
            <a:off x="1828800" y="4644702"/>
            <a:ext cx="6187441" cy="2213298"/>
          </a:xfrm>
          <a:prstGeom prst="upArrowCallout">
            <a:avLst>
              <a:gd name="adj1" fmla="val 23556"/>
              <a:gd name="adj2" fmla="val 17058"/>
              <a:gd name="adj3" fmla="val 17780"/>
              <a:gd name="adj4" fmla="val 75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String </a:t>
            </a:r>
            <a:r>
              <a:rPr lang="en-US" sz="2400" dirty="0">
                <a:solidFill>
                  <a:srgbClr val="9900FF"/>
                </a:solidFill>
                <a:latin typeface="Calibri"/>
              </a:rPr>
              <a:t>item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 = </a:t>
            </a:r>
            <a:r>
              <a:rPr lang="en-US" sz="2400" dirty="0" err="1">
                <a:solidFill>
                  <a:srgbClr val="3399FF"/>
                </a:solidFill>
                <a:latin typeface="Calibri"/>
              </a:rPr>
              <a:t>msLogic.getItem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00FF00"/>
                </a:solidFill>
                <a:latin typeface="Calibri"/>
              </a:rPr>
              <a:t>1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)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if(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!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/>
              </a:rPr>
              <a:t>item.equals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FF3399"/>
                </a:solidFill>
                <a:latin typeface="Calibri"/>
              </a:rPr>
              <a:t>“Item1”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) print(“Case 1 failed”);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grpSp>
        <p:nvGrpSpPr>
          <p:cNvPr id="1955849" name="Group 9"/>
          <p:cNvGrpSpPr>
            <a:grpSpLocks/>
          </p:cNvGrpSpPr>
          <p:nvPr/>
        </p:nvGrpSpPr>
        <p:grpSpPr bwMode="auto">
          <a:xfrm>
            <a:off x="5114926" y="3065463"/>
            <a:ext cx="1882775" cy="1109662"/>
            <a:chOff x="2262" y="1931"/>
            <a:chExt cx="1186" cy="6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55850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62" y="1963"/>
                <a:ext cx="287" cy="117"/>
              </p14:xfrm>
            </p:contentPart>
          </mc:Choice>
          <mc:Fallback xmlns="">
            <p:pic>
              <p:nvPicPr>
                <p:cNvPr id="195585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1" y="1951"/>
                  <a:ext cx="314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558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85" y="1931"/>
                <a:ext cx="163" cy="116"/>
              </p14:xfrm>
            </p:contentPart>
          </mc:Choice>
          <mc:Fallback xmlns="">
            <p:pic>
              <p:nvPicPr>
                <p:cNvPr id="19558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3" y="1922"/>
                  <a:ext cx="190" cy="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55852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0" y="2380"/>
                <a:ext cx="105" cy="250"/>
              </p14:xfrm>
            </p:contentPart>
          </mc:Choice>
          <mc:Fallback xmlns="">
            <p:pic>
              <p:nvPicPr>
                <p:cNvPr id="1955852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7" y="2368"/>
                  <a:ext cx="134" cy="2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4074028" y="6324600"/>
              <a:ext cx="1496511" cy="359361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5388" y="6313077"/>
                <a:ext cx="1517751" cy="38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 rot="280000">
              <a:off x="2803447" y="5201813"/>
              <a:ext cx="1108636" cy="280751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280000">
                <a:off x="2793368" y="5191375"/>
                <a:ext cx="1131673" cy="30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/>
              <p14:cNvContentPartPr/>
              <p14:nvPr/>
            </p14:nvContentPartPr>
            <p14:xfrm>
              <a:off x="6249452" y="5251770"/>
              <a:ext cx="1447800" cy="370018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0451" y="5241692"/>
                <a:ext cx="1468323" cy="390535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402070954078948"/>
          <p:cNvPicPr>
            <a:picLocks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1524000" cy="1066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97435"/>
      </p:ext>
    </p:extLst>
  </p:cSld>
  <p:clrMapOvr>
    <a:masterClrMapping/>
  </p:clrMapOvr>
  <p:transition advClick="0" advTm="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55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3716251 0 -0.3716251 0 -0.7432503 E" pathEditMode="relative" ptsTypes="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1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8302" y="4981855"/>
            <a:ext cx="4634652" cy="2302867"/>
            <a:chOff x="834302" y="4981854"/>
            <a:chExt cx="4634652" cy="2302867"/>
          </a:xfrm>
        </p:grpSpPr>
        <p:pic>
          <p:nvPicPr>
            <p:cNvPr id="1026" name="Picture 2" descr="http://xprogramming.com/wp-content/uploads/junit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6" t="2237" r="37818" b="35689"/>
            <a:stretch/>
          </p:blipFill>
          <p:spPr bwMode="auto">
            <a:xfrm>
              <a:off x="2636905" y="4981854"/>
              <a:ext cx="2832049" cy="2060090"/>
            </a:xfrm>
            <a:prstGeom prst="round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eng.utah.edu/~cs2420/Labs/lab01/dialog3.g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09" r="54383" b="8727"/>
            <a:stretch/>
          </p:blipFill>
          <p:spPr bwMode="auto">
            <a:xfrm>
              <a:off x="834302" y="4981855"/>
              <a:ext cx="1694560" cy="2302866"/>
            </a:xfrm>
            <a:prstGeom prst="round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ed Rectangle 4"/>
          <p:cNvSpPr/>
          <p:nvPr/>
        </p:nvSpPr>
        <p:spPr>
          <a:xfrm>
            <a:off x="1864467" y="3171212"/>
            <a:ext cx="6187441" cy="15046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>
              <a:defRPr/>
            </a:pPr>
            <a:r>
              <a:rPr lang="en-US" sz="2400" dirty="0" err="1">
                <a:solidFill>
                  <a:srgbClr val="F79646"/>
                </a:solidFill>
                <a:latin typeface="Calibri"/>
              </a:rPr>
              <a:t>assertEquals</a:t>
            </a:r>
            <a:r>
              <a:rPr lang="en-US" sz="2400" dirty="0">
                <a:solidFill>
                  <a:srgbClr val="F79646"/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FF3399"/>
                </a:solidFill>
                <a:latin typeface="Calibri"/>
              </a:rPr>
              <a:t>“Item1”</a:t>
            </a:r>
            <a:r>
              <a:rPr lang="en-US" sz="2400" dirty="0">
                <a:solidFill>
                  <a:srgbClr val="F79646"/>
                </a:solidFill>
                <a:latin typeface="Calibri"/>
              </a:rPr>
              <a:t>,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3399FF"/>
                </a:solidFill>
                <a:latin typeface="Calibri"/>
              </a:rPr>
              <a:t>msLogic.getItem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00FF00"/>
                </a:solidFill>
                <a:latin typeface="Calibri"/>
              </a:rPr>
              <a:t>1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)</a:t>
            </a:r>
            <a:r>
              <a:rPr lang="en-US" sz="2400" dirty="0">
                <a:solidFill>
                  <a:srgbClr val="F79646"/>
                </a:solidFill>
                <a:latin typeface="Calibri"/>
              </a:rPr>
              <a:t>);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 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1926083"/>
            <a:ext cx="914400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4267200" y="4630361"/>
            <a:ext cx="817123" cy="6420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" name="Group 12"/>
          <p:cNvGrpSpPr/>
          <p:nvPr/>
        </p:nvGrpSpPr>
        <p:grpSpPr>
          <a:xfrm>
            <a:off x="3236063" y="2026807"/>
            <a:ext cx="7398727" cy="969309"/>
            <a:chOff x="930161" y="5509313"/>
            <a:chExt cx="7398727" cy="1144404"/>
          </a:xfrm>
        </p:grpSpPr>
        <p:sp>
          <p:nvSpPr>
            <p:cNvPr id="11" name="TextBox 10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endParaRPr>
            </a:p>
            <a:p>
              <a:pPr algn="ctr">
                <a:defRPr/>
              </a:pPr>
              <a:endParaRPr lang="en-SG" sz="2400" b="1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44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Testing frameworks</a:t>
              </a:r>
              <a:endParaRPr lang="en-SG" sz="44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3090772" y="4022561"/>
              <a:ext cx="1616785" cy="4777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2134" y="4011050"/>
                <a:ext cx="1638021" cy="49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 rot="280000">
              <a:off x="5122366" y="4059182"/>
              <a:ext cx="1203080" cy="419899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80000">
                <a:off x="5112286" y="4048739"/>
                <a:ext cx="1226119" cy="440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474681" y="3172657"/>
              <a:ext cx="1447800" cy="370018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682" y="3162579"/>
                <a:ext cx="1468318" cy="39053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7171113" y="5504456"/>
            <a:ext cx="334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FF00"/>
                </a:solidFill>
                <a:latin typeface="Calibri"/>
              </a:rPr>
              <a:t>JUnit</a:t>
            </a:r>
            <a:endParaRPr lang="en-SG" b="1" dirty="0">
              <a:solidFill>
                <a:srgbClr val="FFFF00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4842021" y="3984980"/>
              <a:ext cx="2356560" cy="10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35541" y="3977780"/>
                <a:ext cx="237384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2177770" y="3415710"/>
            <a:ext cx="1670760" cy="621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6466" y="3462151"/>
            <a:ext cx="151721" cy="522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6725" y="3425916"/>
            <a:ext cx="183582" cy="621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stcase"/>
          <p:cNvSpPr/>
          <p:nvPr/>
        </p:nvSpPr>
        <p:spPr>
          <a:xfrm>
            <a:off x="1828800" y="-452508"/>
            <a:ext cx="6187441" cy="2213298"/>
          </a:xfrm>
          <a:prstGeom prst="upArrowCallout">
            <a:avLst>
              <a:gd name="adj1" fmla="val 23556"/>
              <a:gd name="adj2" fmla="val 17058"/>
              <a:gd name="adj3" fmla="val 17780"/>
              <a:gd name="adj4" fmla="val 75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String item = </a:t>
            </a:r>
            <a:r>
              <a:rPr lang="en-US" sz="2400" dirty="0" err="1">
                <a:solidFill>
                  <a:srgbClr val="3399FF"/>
                </a:solidFill>
                <a:latin typeface="Calibri"/>
              </a:rPr>
              <a:t>msLogic.getItem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00FF00"/>
                </a:solidFill>
                <a:latin typeface="Calibri"/>
              </a:rPr>
              <a:t>1</a:t>
            </a:r>
            <a:r>
              <a:rPr lang="en-US" sz="2400" dirty="0">
                <a:solidFill>
                  <a:srgbClr val="3399FF"/>
                </a:solidFill>
                <a:latin typeface="Calibri"/>
              </a:rPr>
              <a:t>)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if(!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/>
              </a:rPr>
              <a:t>item.equals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(</a:t>
            </a:r>
            <a:r>
              <a:rPr lang="en-US" sz="2400" dirty="0">
                <a:solidFill>
                  <a:srgbClr val="FF3399"/>
                </a:solidFill>
                <a:latin typeface="Calibri"/>
              </a:rPr>
              <a:t>“Item1”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) print(“Case 1 failed”);</a:t>
            </a:r>
          </a:p>
          <a:p>
            <a:pPr marL="182563"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…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2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/>
      <p:bldP spid="6" grpId="0" animBg="1"/>
      <p:bldP spid="6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8687" r="33945" b="62045"/>
          <a:stretch/>
        </p:blipFill>
        <p:spPr bwMode="auto">
          <a:xfrm>
            <a:off x="1828800" y="685800"/>
            <a:ext cx="838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743290" y="1056321"/>
            <a:ext cx="1233094" cy="369332"/>
          </a:xfrm>
          <a:prstGeom prst="wedgeRectCallout">
            <a:avLst>
              <a:gd name="adj1" fmla="val -91692"/>
              <a:gd name="adj2" fmla="val 26739"/>
            </a:avLst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prstClr val="white"/>
                </a:solidFill>
                <a:latin typeface="Calibri"/>
              </a:rPr>
              <a:t>Annotation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602346" y="2321850"/>
            <a:ext cx="2083139" cy="163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3849764" y="2284808"/>
            <a:ext cx="4989437" cy="249207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849764" y="2086968"/>
            <a:ext cx="3550837" cy="18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8687" r="33945" b="62045"/>
          <a:stretch/>
        </p:blipFill>
        <p:spPr bwMode="auto">
          <a:xfrm>
            <a:off x="1828800" y="685800"/>
            <a:ext cx="838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743290" y="1056321"/>
            <a:ext cx="1233094" cy="369332"/>
          </a:xfrm>
          <a:prstGeom prst="wedgeRectCallout">
            <a:avLst>
              <a:gd name="adj1" fmla="val -91692"/>
              <a:gd name="adj2" fmla="val 26739"/>
            </a:avLst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prstClr val="white"/>
                </a:solidFill>
                <a:latin typeface="Calibri"/>
              </a:rPr>
              <a:t>Annotation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602346" y="2321850"/>
            <a:ext cx="2083139" cy="163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3849764" y="2284808"/>
            <a:ext cx="4989437" cy="249207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849764" y="2086968"/>
            <a:ext cx="3550837" cy="18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237228" y="1676400"/>
            <a:ext cx="467832" cy="339352"/>
          </a:xfrm>
          <a:prstGeom prst="wedgeRoundRectCallout">
            <a:avLst>
              <a:gd name="adj1" fmla="val -28409"/>
              <a:gd name="adj2" fmla="val 6876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096796" y="2257576"/>
            <a:ext cx="467832" cy="339352"/>
          </a:xfrm>
          <a:prstGeom prst="wedgeRoundRectCallout">
            <a:avLst>
              <a:gd name="adj1" fmla="val 105449"/>
              <a:gd name="adj2" fmla="val 14357"/>
              <a:gd name="adj3" fmla="val 16667"/>
            </a:avLst>
          </a:prstGeom>
          <a:solidFill>
            <a:srgbClr val="893BC3"/>
          </a:solidFill>
          <a:ln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19651" y="1848683"/>
            <a:ext cx="467832" cy="339352"/>
          </a:xfrm>
          <a:prstGeom prst="wedgeRoundRectCallout">
            <a:avLst>
              <a:gd name="adj1" fmla="val -17803"/>
              <a:gd name="adj2" fmla="val 83388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6364" y="3860172"/>
            <a:ext cx="40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(1)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test input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,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(2)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actual output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,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(3)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expected output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6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8687" r="33945" b="62045"/>
          <a:stretch/>
        </p:blipFill>
        <p:spPr bwMode="auto">
          <a:xfrm>
            <a:off x="1828800" y="685800"/>
            <a:ext cx="838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743290" y="1056321"/>
            <a:ext cx="1233094" cy="369332"/>
          </a:xfrm>
          <a:prstGeom prst="wedgeRectCallout">
            <a:avLst>
              <a:gd name="adj1" fmla="val -91692"/>
              <a:gd name="adj2" fmla="val 26739"/>
            </a:avLst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prstClr val="white"/>
                </a:solidFill>
                <a:latin typeface="Calibri"/>
              </a:rPr>
              <a:t>Annotation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602346" y="2321850"/>
            <a:ext cx="2083139" cy="163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3849764" y="2284808"/>
            <a:ext cx="4989437" cy="249207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849764" y="2086968"/>
            <a:ext cx="3550837" cy="18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237228" y="1676400"/>
            <a:ext cx="467832" cy="339352"/>
          </a:xfrm>
          <a:prstGeom prst="wedgeRoundRectCallout">
            <a:avLst>
              <a:gd name="adj1" fmla="val -28409"/>
              <a:gd name="adj2" fmla="val 6876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096796" y="2257576"/>
            <a:ext cx="467832" cy="339352"/>
          </a:xfrm>
          <a:prstGeom prst="wedgeRoundRectCallout">
            <a:avLst>
              <a:gd name="adj1" fmla="val 105449"/>
              <a:gd name="adj2" fmla="val 14357"/>
              <a:gd name="adj3" fmla="val 16667"/>
            </a:avLst>
          </a:prstGeom>
          <a:solidFill>
            <a:srgbClr val="893BC3"/>
          </a:solidFill>
          <a:ln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19651" y="1848683"/>
            <a:ext cx="467832" cy="339352"/>
          </a:xfrm>
          <a:prstGeom prst="wedgeRoundRectCallout">
            <a:avLst>
              <a:gd name="adj1" fmla="val -17803"/>
              <a:gd name="adj2" fmla="val 83388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6364" y="3860172"/>
            <a:ext cx="40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(1)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test input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,       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(2)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actual output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,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(3) One is the </a:t>
            </a:r>
            <a:r>
              <a:rPr lang="en-US" sz="2400" i="1" dirty="0">
                <a:solidFill>
                  <a:prstClr val="white"/>
                </a:solidFill>
                <a:latin typeface="Calibri"/>
              </a:rPr>
              <a:t>expected output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19800" y="3909906"/>
            <a:ext cx="420676" cy="3165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6019800" y="4302074"/>
            <a:ext cx="420676" cy="316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6019800" y="4694242"/>
            <a:ext cx="420676" cy="31652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15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7954" r="33945" b="27957"/>
          <a:stretch/>
        </p:blipFill>
        <p:spPr bwMode="auto">
          <a:xfrm>
            <a:off x="1828800" y="26670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8687" r="33945" b="62045"/>
          <a:stretch/>
        </p:blipFill>
        <p:spPr bwMode="auto">
          <a:xfrm>
            <a:off x="1828800" y="685800"/>
            <a:ext cx="838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3200" y="2310797"/>
            <a:ext cx="2146260" cy="1827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9763" y="2284808"/>
            <a:ext cx="5056772" cy="249207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9764" y="2095760"/>
            <a:ext cx="3550837" cy="184579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9837" y="1904892"/>
            <a:ext cx="2764114" cy="1845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799" y="1782482"/>
            <a:ext cx="7232072" cy="884518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798" y="2667000"/>
            <a:ext cx="7232073" cy="6858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8205" y="3349132"/>
            <a:ext cx="7232067" cy="66270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7730" y="4022364"/>
            <a:ext cx="7232072" cy="700534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7730" y="4708164"/>
            <a:ext cx="7232070" cy="839452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7731" y="5547617"/>
            <a:ext cx="7232065" cy="620915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3743290" y="1056321"/>
            <a:ext cx="1233094" cy="369332"/>
          </a:xfrm>
          <a:prstGeom prst="wedgeRectCallout">
            <a:avLst>
              <a:gd name="adj1" fmla="val -91692"/>
              <a:gd name="adj2" fmla="val 26739"/>
            </a:avLst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prstClr val="white"/>
                </a:solidFill>
                <a:latin typeface="Calibri"/>
              </a:rPr>
              <a:t>Annotation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77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133600"/>
            <a:ext cx="83778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42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JUnit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some tests to the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StringParser#splitString</a:t>
            </a:r>
            <a:r>
              <a:rPr lang="en-US" dirty="0"/>
              <a:t> method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85098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CF9-DB47-4323-9B1C-29EECEA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E80E4-CC19-4132-80C4-5E18B817A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TP information videos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dirty="0"/>
                  <a:t> Watch them!</a:t>
                </a:r>
              </a:p>
              <a:p>
                <a:r>
                  <a:rPr lang="en-SG" dirty="0"/>
                  <a:t>Mid semester survey results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E80E4-CC19-4132-80C4-5E18B817A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7" t="-21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6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vs Collections</a:t>
            </a:r>
          </a:p>
          <a:p>
            <a:r>
              <a:rPr lang="en-US" dirty="0"/>
              <a:t>Workflow – PR, merging, syncing updates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Javadoc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Codequality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7F0E1-51DD-43CC-AE5D-2CBADCA3CD43}"/>
              </a:ext>
            </a:extLst>
          </p:cNvPr>
          <p:cNvSpPr/>
          <p:nvPr/>
        </p:nvSpPr>
        <p:spPr>
          <a:xfrm>
            <a:off x="609600" y="4338084"/>
            <a:ext cx="549349" cy="4359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81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the Wheel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B4904-C9F0-4075-9335-93CF9AE3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3" y="1088289"/>
            <a:ext cx="9087294" cy="5549786"/>
          </a:xfrm>
        </p:spPr>
      </p:pic>
    </p:spTree>
    <p:extLst>
      <p:ext uri="{BB962C8B-B14F-4D97-AF65-F5344CB8AC3E}">
        <p14:creationId xmlns:p14="http://schemas.microsoft.com/office/powerpoint/2010/main" val="121631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the Wheel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15057-1A01-4BC7-AD37-5F59460E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85" y="1114228"/>
            <a:ext cx="8087830" cy="5497908"/>
          </a:xfrm>
        </p:spPr>
      </p:pic>
    </p:spTree>
    <p:extLst>
      <p:ext uri="{BB962C8B-B14F-4D97-AF65-F5344CB8AC3E}">
        <p14:creationId xmlns:p14="http://schemas.microsoft.com/office/powerpoint/2010/main" val="174733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Run </a:t>
            </a:r>
            <a:r>
              <a:rPr lang="en-US" dirty="0" err="1"/>
              <a:t>checkstyle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IDE run </a:t>
            </a:r>
            <a:r>
              <a:rPr lang="en-US" dirty="0" err="1"/>
              <a:t>checkstyle</a:t>
            </a:r>
            <a:endParaRPr lang="en-US" dirty="0"/>
          </a:p>
          <a:p>
            <a:r>
              <a:rPr lang="en-US" dirty="0"/>
              <a:t>On the terminal/command prompt:</a:t>
            </a:r>
          </a:p>
          <a:p>
            <a:pPr lvl="1"/>
            <a:r>
              <a:rPr lang="en-US" sz="3200" dirty="0"/>
              <a:t>[*nix] </a:t>
            </a:r>
            <a:r>
              <a:rPr lang="en-US" sz="2400" dirty="0">
                <a:latin typeface="Consolas" panose="020B0609020204030204" pitchFamily="49" charset="0"/>
              </a:rPr>
              <a:t>./</a:t>
            </a:r>
            <a:r>
              <a:rPr lang="en-US" sz="2400" dirty="0" err="1">
                <a:latin typeface="Consolas" panose="020B0609020204030204" pitchFamily="49" charset="0"/>
              </a:rPr>
              <a:t>gradlew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checkstyleMain</a:t>
            </a:r>
            <a:endParaRPr lang="en-US" sz="3200" dirty="0"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[Win] </a:t>
            </a:r>
            <a:r>
              <a:rPr lang="en-US" sz="2400" dirty="0" err="1">
                <a:latin typeface="Consolas" panose="020B0609020204030204" pitchFamily="49" charset="0"/>
              </a:rPr>
              <a:t>gradlew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checkstyleMain</a:t>
            </a:r>
            <a:endParaRPr lang="en-SG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593" y="3320249"/>
            <a:ext cx="5067407" cy="35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269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900391"/>
          </a:xfrm>
        </p:spPr>
        <p:txBody>
          <a:bodyPr/>
          <a:lstStyle/>
          <a:p>
            <a:r>
              <a:rPr lang="en-US" dirty="0"/>
              <a:t>Demo: Bug report</a:t>
            </a:r>
            <a:br>
              <a:rPr lang="en-US" dirty="0"/>
            </a:br>
            <a:r>
              <a:rPr lang="en-US" dirty="0"/>
              <a:t>Demo: Project scheduling &amp; tracking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5028"/>
            <a:ext cx="10972800" cy="39511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Inspect the issue tracker labels</a:t>
            </a:r>
            <a:r>
              <a:rPr lang="en-SG" dirty="0"/>
              <a:t> &amp; Create label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Inspect milestone &amp; Create milestone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Issue management for failing </a:t>
            </a:r>
            <a:r>
              <a:rPr lang="en-US" dirty="0" err="1"/>
              <a:t>checkstyle</a:t>
            </a:r>
            <a:endParaRPr lang="en-US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Assign appropriate label &amp; milestone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Fix issue in a branch &amp; push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PR to master with </a:t>
            </a:r>
            <a:r>
              <a:rPr lang="en-US" sz="2800" dirty="0">
                <a:latin typeface="Consolas" panose="020B0609020204030204" pitchFamily="49" charset="0"/>
              </a:rPr>
              <a:t>Fixes #&lt;issue number&gt;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0110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24403"/>
              </p:ext>
            </p:extLst>
          </p:nvPr>
        </p:nvGraphicFramePr>
        <p:xfrm>
          <a:off x="2032000" y="719666"/>
          <a:ext cx="2122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numPersons</a:t>
                      </a:r>
                      <a:r>
                        <a:rPr lang="en-US" u="sng" dirty="0"/>
                        <a:t>: </a:t>
                      </a:r>
                      <a:r>
                        <a:rPr lang="en-US" u="sng" dirty="0" err="1"/>
                        <a:t>int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getNumPersons</a:t>
                      </a:r>
                      <a:r>
                        <a:rPr lang="en-US" u="sng" dirty="0"/>
                        <a:t>():</a:t>
                      </a:r>
                      <a:r>
                        <a:rPr lang="en-US" u="sng" dirty="0" err="1"/>
                        <a:t>int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443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7803"/>
              </p:ext>
            </p:extLst>
          </p:nvPr>
        </p:nvGraphicFramePr>
        <p:xfrm>
          <a:off x="7616058" y="428506"/>
          <a:ext cx="2122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/>
                        <a:t>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60126"/>
              </p:ext>
            </p:extLst>
          </p:nvPr>
        </p:nvGraphicFramePr>
        <p:xfrm>
          <a:off x="2023122" y="3199923"/>
          <a:ext cx="2122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/>
                        <a:t>number: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 flipV="1">
            <a:off x="4154750" y="799346"/>
            <a:ext cx="3461308" cy="47658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78371"/>
              </p:ext>
            </p:extLst>
          </p:nvPr>
        </p:nvGraphicFramePr>
        <p:xfrm>
          <a:off x="7616058" y="1832186"/>
          <a:ext cx="2122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 flipH="1">
            <a:off x="3084497" y="1832186"/>
            <a:ext cx="8878" cy="13677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13" idx="1"/>
          </p:cNvCxnSpPr>
          <p:nvPr/>
        </p:nvCxnSpPr>
        <p:spPr>
          <a:xfrm>
            <a:off x="4154750" y="1275926"/>
            <a:ext cx="3461308" cy="74168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231420" y="800908"/>
            <a:ext cx="5665477" cy="3040662"/>
            <a:chOff x="3231420" y="800908"/>
            <a:chExt cx="5665477" cy="3040662"/>
          </a:xfrm>
        </p:grpSpPr>
        <p:sp>
          <p:nvSpPr>
            <p:cNvPr id="2" name="Association"/>
            <p:cNvSpPr/>
            <p:nvPr/>
          </p:nvSpPr>
          <p:spPr>
            <a:xfrm>
              <a:off x="4507405" y="2865026"/>
              <a:ext cx="4389492" cy="976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FF00"/>
                  </a:solidFill>
                  <a:latin typeface="Cooper Black" panose="0208090404030B020404" pitchFamily="18" charset="0"/>
                </a:rPr>
                <a:t>Associations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Cooper Black" panose="0208090404030B020404" pitchFamily="18" charset="0"/>
              </a:endParaRP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Connections between classes/objects</a:t>
              </a:r>
              <a:endParaRPr lang="en-SG" dirty="0"/>
            </a:p>
          </p:txBody>
        </p:sp>
        <p:sp>
          <p:nvSpPr>
            <p:cNvPr id="20" name="Down Arrow 19"/>
            <p:cNvSpPr/>
            <p:nvPr/>
          </p:nvSpPr>
          <p:spPr>
            <a:xfrm rot="20915845">
              <a:off x="5097261" y="800908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Down Arrow 21"/>
            <p:cNvSpPr/>
            <p:nvPr/>
          </p:nvSpPr>
          <p:spPr>
            <a:xfrm rot="6044805">
              <a:off x="3297195" y="2156608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TextBox 20"/>
          <p:cNvSpPr txBox="1"/>
          <p:nvPr/>
        </p:nvSpPr>
        <p:spPr>
          <a:xfrm rot="5400000">
            <a:off x="2938292" y="268621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87264" y="2017606"/>
            <a:ext cx="1256476" cy="369332"/>
            <a:chOff x="5063103" y="1998909"/>
            <a:chExt cx="1256476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5063103" y="1998909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lives here</a:t>
              </a:r>
              <a:endParaRPr lang="en-SG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6143399" y="2109488"/>
              <a:ext cx="204186" cy="14817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19517" y="2322452"/>
            <a:ext cx="4389492" cy="2007390"/>
            <a:chOff x="5319517" y="2322452"/>
            <a:chExt cx="4389492" cy="2007390"/>
          </a:xfrm>
        </p:grpSpPr>
        <p:sp>
          <p:nvSpPr>
            <p:cNvPr id="27" name="Labels"/>
            <p:cNvSpPr/>
            <p:nvPr/>
          </p:nvSpPr>
          <p:spPr>
            <a:xfrm>
              <a:off x="5319517" y="3353298"/>
              <a:ext cx="4389492" cy="976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FF00"/>
                  </a:solidFill>
                  <a:latin typeface="Cooper Black" panose="0208090404030B020404" pitchFamily="18" charset="0"/>
                </a:rPr>
                <a:t>Labels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Cooper Black" panose="0208090404030B020404" pitchFamily="18" charset="0"/>
              </a:endParaRP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Describe the meaning</a:t>
              </a:r>
              <a:endParaRPr lang="en-SG" dirty="0"/>
            </a:p>
          </p:txBody>
        </p:sp>
        <p:sp>
          <p:nvSpPr>
            <p:cNvPr id="28" name="Down Arrow 27"/>
            <p:cNvSpPr/>
            <p:nvPr/>
          </p:nvSpPr>
          <p:spPr>
            <a:xfrm rot="14086892">
              <a:off x="5509795" y="2256677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1147" y="2692645"/>
            <a:ext cx="7039974" cy="2125469"/>
            <a:chOff x="3481147" y="2692645"/>
            <a:chExt cx="7039974" cy="2125469"/>
          </a:xfrm>
        </p:grpSpPr>
        <p:sp>
          <p:nvSpPr>
            <p:cNvPr id="29" name="Role"/>
            <p:cNvSpPr/>
            <p:nvPr/>
          </p:nvSpPr>
          <p:spPr>
            <a:xfrm>
              <a:off x="6131629" y="3841570"/>
              <a:ext cx="4389492" cy="976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FF00"/>
                  </a:solidFill>
                  <a:latin typeface="Cooper Black" panose="0208090404030B020404" pitchFamily="18" charset="0"/>
                </a:rPr>
                <a:t>Role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Cooper Black" panose="0208090404030B020404" pitchFamily="18" charset="0"/>
              </a:endParaRP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Role played by the object in the association</a:t>
              </a:r>
              <a:endParaRPr lang="en-SG" dirty="0"/>
            </a:p>
          </p:txBody>
        </p:sp>
        <p:sp>
          <p:nvSpPr>
            <p:cNvPr id="31" name="Down Arrow 30"/>
            <p:cNvSpPr/>
            <p:nvPr/>
          </p:nvSpPr>
          <p:spPr>
            <a:xfrm rot="4405311">
              <a:off x="3546922" y="2626870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27774" y="272014"/>
            <a:ext cx="8605458" cy="5090668"/>
            <a:chOff x="2727774" y="272014"/>
            <a:chExt cx="8605458" cy="5090668"/>
          </a:xfrm>
        </p:grpSpPr>
        <p:sp>
          <p:nvSpPr>
            <p:cNvPr id="30" name="Rounded Rectangle 29"/>
            <p:cNvSpPr/>
            <p:nvPr/>
          </p:nvSpPr>
          <p:spPr>
            <a:xfrm>
              <a:off x="6943740" y="4386138"/>
              <a:ext cx="4389492" cy="976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FF00"/>
                  </a:solidFill>
                  <a:latin typeface="Cooper Black" panose="0208090404030B020404" pitchFamily="18" charset="0"/>
                </a:rPr>
                <a:t>Navigability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Cooper Black" panose="0208090404030B020404" pitchFamily="18" charset="0"/>
              </a:endParaRP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Which class knows about the other</a:t>
              </a:r>
              <a:endParaRPr lang="en-SG" dirty="0"/>
            </a:p>
          </p:txBody>
        </p:sp>
        <p:sp>
          <p:nvSpPr>
            <p:cNvPr id="32" name="Down Arrow 31"/>
            <p:cNvSpPr/>
            <p:nvPr/>
          </p:nvSpPr>
          <p:spPr>
            <a:xfrm rot="19476167">
              <a:off x="7242379" y="272014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Down Arrow 32"/>
            <p:cNvSpPr/>
            <p:nvPr/>
          </p:nvSpPr>
          <p:spPr>
            <a:xfrm rot="19476167">
              <a:off x="7273809" y="1533927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Down Arrow 33"/>
            <p:cNvSpPr/>
            <p:nvPr/>
          </p:nvSpPr>
          <p:spPr>
            <a:xfrm rot="19476167">
              <a:off x="2727774" y="2680387"/>
              <a:ext cx="237727" cy="369278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003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7718"/>
              </p:ext>
            </p:extLst>
          </p:nvPr>
        </p:nvGraphicFramePr>
        <p:xfrm>
          <a:off x="2023121" y="719666"/>
          <a:ext cx="2403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36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+ </a:t>
                      </a:r>
                      <a:r>
                        <a:rPr lang="en-US" u="sng" dirty="0" err="1"/>
                        <a:t>numPersons</a:t>
                      </a:r>
                      <a:r>
                        <a:rPr lang="en-US" u="sng" dirty="0"/>
                        <a:t>: </a:t>
                      </a:r>
                      <a:r>
                        <a:rPr lang="en-US" u="sng" dirty="0" err="1"/>
                        <a:t>int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+ </a:t>
                      </a:r>
                      <a:r>
                        <a:rPr lang="en-US" u="sng" dirty="0" err="1"/>
                        <a:t>getNumPersons</a:t>
                      </a:r>
                      <a:r>
                        <a:rPr lang="en-US" u="sng" dirty="0"/>
                        <a:t>():</a:t>
                      </a:r>
                      <a:r>
                        <a:rPr lang="en-US" u="sng" dirty="0" err="1"/>
                        <a:t>int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443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7803"/>
              </p:ext>
            </p:extLst>
          </p:nvPr>
        </p:nvGraphicFramePr>
        <p:xfrm>
          <a:off x="7616058" y="428506"/>
          <a:ext cx="2122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/>
                        <a:t>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63133"/>
              </p:ext>
            </p:extLst>
          </p:nvPr>
        </p:nvGraphicFramePr>
        <p:xfrm>
          <a:off x="2023122" y="3199923"/>
          <a:ext cx="2122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/>
                        <a:t>- number: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70871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 flipV="1">
            <a:off x="4426857" y="799346"/>
            <a:ext cx="3189201" cy="47658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1"/>
            <a:endCxn id="6" idx="1"/>
          </p:cNvCxnSpPr>
          <p:nvPr/>
        </p:nvCxnSpPr>
        <p:spPr>
          <a:xfrm rot="10800000" flipV="1">
            <a:off x="2023122" y="1275925"/>
            <a:ext cx="8878" cy="2294837"/>
          </a:xfrm>
          <a:prstGeom prst="bentConnector3">
            <a:avLst>
              <a:gd name="adj1" fmla="val 26749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78371"/>
              </p:ext>
            </p:extLst>
          </p:nvPr>
        </p:nvGraphicFramePr>
        <p:xfrm>
          <a:off x="7616058" y="1832186"/>
          <a:ext cx="2122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50">
                  <a:extLst>
                    <a:ext uri="{9D8B030D-6E8A-4147-A177-3AD203B41FA5}">
                      <a16:colId xmlns:a16="http://schemas.microsoft.com/office/drawing/2014/main" val="13241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47709"/>
                  </a:ext>
                </a:extLst>
              </a:tr>
            </a:tbl>
          </a:graphicData>
        </a:graphic>
      </p:graphicFrame>
      <p:cxnSp>
        <p:nvCxnSpPr>
          <p:cNvPr id="24" name="Elbow Connector 23"/>
          <p:cNvCxnSpPr>
            <a:stCxn id="4" idx="3"/>
            <a:endCxn id="13" idx="1"/>
          </p:cNvCxnSpPr>
          <p:nvPr/>
        </p:nvCxnSpPr>
        <p:spPr>
          <a:xfrm>
            <a:off x="4426857" y="1275926"/>
            <a:ext cx="3189201" cy="74168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938292" y="268621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87264" y="2017606"/>
            <a:ext cx="1256476" cy="369332"/>
            <a:chOff x="5063103" y="1998909"/>
            <a:chExt cx="1256476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5063103" y="1998909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lives here</a:t>
              </a:r>
              <a:endParaRPr lang="en-SG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6143399" y="2109488"/>
              <a:ext cx="204186" cy="14817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" name="Elbow Connector 6"/>
          <p:cNvCxnSpPr>
            <a:stCxn id="4" idx="3"/>
            <a:endCxn id="5" idx="3"/>
          </p:cNvCxnSpPr>
          <p:nvPr/>
        </p:nvCxnSpPr>
        <p:spPr>
          <a:xfrm flipV="1">
            <a:off x="4426857" y="799346"/>
            <a:ext cx="5311951" cy="476580"/>
          </a:xfrm>
          <a:prstGeom prst="bentConnector3">
            <a:avLst>
              <a:gd name="adj1" fmla="val 1043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1000052" y="305025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hand phone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97" y="750978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given name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06505" y="4211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alias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63689" y="8287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7532" y="1646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900000">
            <a:off x="7016799" y="1451397"/>
            <a:ext cx="237727" cy="36927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Down Arrow 34"/>
          <p:cNvSpPr/>
          <p:nvPr/>
        </p:nvSpPr>
        <p:spPr>
          <a:xfrm rot="4500000">
            <a:off x="9988366" y="728941"/>
            <a:ext cx="237727" cy="36927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ounded Rectangle 35"/>
          <p:cNvSpPr/>
          <p:nvPr/>
        </p:nvSpPr>
        <p:spPr>
          <a:xfrm>
            <a:off x="6943740" y="4386138"/>
            <a:ext cx="4389492" cy="9765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Multiplicity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How many objects are involved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4925568" y="3694176"/>
            <a:ext cx="202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 is 0 .. 1</a:t>
            </a:r>
            <a:endParaRPr lang="en-SG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2" name="Elbow Connector 41"/>
          <p:cNvCxnSpPr>
            <a:stCxn id="4" idx="2"/>
            <a:endCxn id="6" idx="0"/>
          </p:cNvCxnSpPr>
          <p:nvPr/>
        </p:nvCxnSpPr>
        <p:spPr>
          <a:xfrm rot="5400000">
            <a:off x="2470875" y="2445808"/>
            <a:ext cx="1367737" cy="14049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39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5" grpId="0"/>
      <p:bldP spid="34" grpId="0" animBg="1"/>
      <p:bldP spid="35" grpId="0" animBg="1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2" y="254000"/>
            <a:ext cx="5909734" cy="248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362" y="2998097"/>
            <a:ext cx="6096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givenName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[]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aliases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// can be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homeA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static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numPersons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getNumPersons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... } 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1540" y="1248503"/>
            <a:ext cx="4876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1541" y="4887475"/>
            <a:ext cx="4876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...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1541" y="2652491"/>
            <a:ext cx="4876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address;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2" y="254000"/>
            <a:ext cx="5909734" cy="248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35096" y="537029"/>
            <a:ext cx="539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What happens when a person is created in the system?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4057" y="3976914"/>
            <a:ext cx="2264229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:Person</a:t>
            </a:r>
            <a:endParaRPr lang="en-SG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5138056" y="3976915"/>
            <a:ext cx="29899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/>
              <a:t>homeAddress:Address</a:t>
            </a:r>
            <a:endParaRPr lang="en-SG" sz="2400" u="sng" dirty="0"/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338286" y="4288972"/>
            <a:ext cx="17997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23906" y="4058138"/>
            <a:ext cx="301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Is this a valid state?</a:t>
            </a:r>
            <a:endParaRPr lang="en-SG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2" y="254000"/>
            <a:ext cx="5909734" cy="248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76868" y="647409"/>
            <a:ext cx="476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Set the given name to be John Doe 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4057" y="3976914"/>
            <a:ext cx="2264229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:Person</a:t>
            </a:r>
            <a:endParaRPr lang="en-SG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5138056" y="3992337"/>
            <a:ext cx="29899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/>
              <a:t>homeAddress:Address</a:t>
            </a:r>
            <a:endParaRPr lang="en-SG" sz="2400" u="sng" dirty="0"/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338286" y="4288972"/>
            <a:ext cx="17997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138056" y="2461986"/>
            <a:ext cx="2685144" cy="1233716"/>
            <a:chOff x="5138056" y="2461986"/>
            <a:chExt cx="2685144" cy="1233716"/>
          </a:xfrm>
        </p:grpSpPr>
        <p:sp>
          <p:nvSpPr>
            <p:cNvPr id="9" name="Rectangle 8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“John Doe”</a:t>
              </a:r>
              <a:endParaRPr lang="en-SG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givenName:Name</a:t>
              </a:r>
              <a:endParaRPr lang="en-SG" sz="2400" u="sn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76868" y="1371797"/>
            <a:ext cx="499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John Doe is also called JJ by his friends</a:t>
            </a:r>
            <a:endParaRPr lang="en-SG" sz="2400" dirty="0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38056" y="4913086"/>
            <a:ext cx="2685144" cy="1233716"/>
            <a:chOff x="5138056" y="2461986"/>
            <a:chExt cx="2685144" cy="1233716"/>
          </a:xfrm>
        </p:grpSpPr>
        <p:sp>
          <p:nvSpPr>
            <p:cNvPr id="15" name="Rectangle 14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“JJ”</a:t>
              </a:r>
              <a:endParaRPr lang="en-SG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alias:Name</a:t>
              </a:r>
              <a:endParaRPr lang="en-SG" sz="2400" u="sng" dirty="0"/>
            </a:p>
          </p:txBody>
        </p:sp>
      </p:grpSp>
      <p:cxnSp>
        <p:nvCxnSpPr>
          <p:cNvPr id="7" name="Elbow Connector 6"/>
          <p:cNvCxnSpPr>
            <a:stCxn id="4" idx="3"/>
            <a:endCxn id="9" idx="1"/>
          </p:cNvCxnSpPr>
          <p:nvPr/>
        </p:nvCxnSpPr>
        <p:spPr>
          <a:xfrm flipV="1">
            <a:off x="3338286" y="3383645"/>
            <a:ext cx="1799770" cy="905327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6" idx="1"/>
          </p:cNvCxnSpPr>
          <p:nvPr/>
        </p:nvCxnSpPr>
        <p:spPr>
          <a:xfrm>
            <a:off x="3338286" y="4288972"/>
            <a:ext cx="1799770" cy="93617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6868" y="2096186"/>
            <a:ext cx="499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John Doe is also called JD in his office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362" y="2998097"/>
            <a:ext cx="6096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givenName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[]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aliases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// can be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handPhone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homeA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static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numPersons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getNumPersons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... } 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088690" y="5537201"/>
            <a:ext cx="2685144" cy="1233716"/>
            <a:chOff x="5138056" y="2461986"/>
            <a:chExt cx="2685144" cy="1233716"/>
          </a:xfrm>
        </p:grpSpPr>
        <p:sp>
          <p:nvSpPr>
            <p:cNvPr id="23" name="Rectangle 22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“JD”</a:t>
              </a:r>
              <a:endParaRPr lang="en-SG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alias:Name</a:t>
              </a:r>
              <a:endParaRPr lang="en-SG" sz="2400" u="sng" dirty="0"/>
            </a:p>
          </p:txBody>
        </p:sp>
      </p:grpSp>
      <p:cxnSp>
        <p:nvCxnSpPr>
          <p:cNvPr id="25" name="Elbow Connector 24"/>
          <p:cNvCxnSpPr>
            <a:stCxn id="4" idx="2"/>
            <a:endCxn id="23" idx="1"/>
          </p:cNvCxnSpPr>
          <p:nvPr/>
        </p:nvCxnSpPr>
        <p:spPr>
          <a:xfrm rot="16200000" flipH="1">
            <a:off x="4218516" y="2588685"/>
            <a:ext cx="1857831" cy="588251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 animBg="1"/>
      <p:bldP spid="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2" y="254000"/>
            <a:ext cx="5909734" cy="248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63943" y="1519279"/>
            <a:ext cx="4766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JJ changed his home address to a different address, address2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4576" y="3976914"/>
            <a:ext cx="2264229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:Person</a:t>
            </a:r>
            <a:endParaRPr lang="en-SG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5138056" y="3992337"/>
            <a:ext cx="29899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/>
              <a:t>homeAddress:Address</a:t>
            </a:r>
            <a:endParaRPr lang="en-SG" sz="2400" u="sng" dirty="0"/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378805" y="4288972"/>
            <a:ext cx="1759251" cy="154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138056" y="2461986"/>
            <a:ext cx="2685144" cy="1233716"/>
            <a:chOff x="5138056" y="2461986"/>
            <a:chExt cx="2685144" cy="1233716"/>
          </a:xfrm>
        </p:grpSpPr>
        <p:sp>
          <p:nvSpPr>
            <p:cNvPr id="9" name="Rectangle 8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“John Doe”</a:t>
              </a:r>
              <a:endParaRPr lang="en-SG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givenName:Name</a:t>
              </a:r>
              <a:endParaRPr lang="en-SG" sz="2400" u="sng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8056" y="4913086"/>
            <a:ext cx="2685144" cy="1233716"/>
            <a:chOff x="5138056" y="2461986"/>
            <a:chExt cx="2685144" cy="1233716"/>
          </a:xfrm>
        </p:grpSpPr>
        <p:sp>
          <p:nvSpPr>
            <p:cNvPr id="15" name="Rectangle 14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“JJ”</a:t>
              </a:r>
              <a:endParaRPr lang="en-SG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alias:Name</a:t>
              </a:r>
              <a:endParaRPr lang="en-SG" sz="2400" u="sng" dirty="0"/>
            </a:p>
          </p:txBody>
        </p:sp>
      </p:grpSp>
      <p:cxnSp>
        <p:nvCxnSpPr>
          <p:cNvPr id="7" name="Elbow Connector 6"/>
          <p:cNvCxnSpPr>
            <a:stCxn id="4" idx="3"/>
            <a:endCxn id="9" idx="1"/>
          </p:cNvCxnSpPr>
          <p:nvPr/>
        </p:nvCxnSpPr>
        <p:spPr>
          <a:xfrm flipV="1">
            <a:off x="3378805" y="3383645"/>
            <a:ext cx="1759251" cy="905327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6" idx="1"/>
          </p:cNvCxnSpPr>
          <p:nvPr/>
        </p:nvCxnSpPr>
        <p:spPr>
          <a:xfrm>
            <a:off x="3378805" y="4288972"/>
            <a:ext cx="1759251" cy="93617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088690" y="5537201"/>
            <a:ext cx="2685144" cy="1233716"/>
            <a:chOff x="5138056" y="2461986"/>
            <a:chExt cx="2685144" cy="1233716"/>
          </a:xfrm>
        </p:grpSpPr>
        <p:sp>
          <p:nvSpPr>
            <p:cNvPr id="23" name="Rectangle 22"/>
            <p:cNvSpPr/>
            <p:nvPr/>
          </p:nvSpPr>
          <p:spPr>
            <a:xfrm>
              <a:off x="5138056" y="3071587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= “JD”</a:t>
              </a:r>
              <a:endParaRPr lang="en-SG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38056" y="2461986"/>
              <a:ext cx="2685144" cy="62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 err="1"/>
                <a:t>alias:Name</a:t>
              </a:r>
              <a:endParaRPr lang="en-SG" sz="2400" u="sng" dirty="0"/>
            </a:p>
          </p:txBody>
        </p:sp>
      </p:grpSp>
      <p:cxnSp>
        <p:nvCxnSpPr>
          <p:cNvPr id="25" name="Elbow Connector 24"/>
          <p:cNvCxnSpPr>
            <a:stCxn id="4" idx="2"/>
            <a:endCxn id="23" idx="1"/>
          </p:cNvCxnSpPr>
          <p:nvPr/>
        </p:nvCxnSpPr>
        <p:spPr>
          <a:xfrm rot="16200000" flipH="1">
            <a:off x="4218516" y="2588685"/>
            <a:ext cx="1857831" cy="588251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1719" y="2900137"/>
            <a:ext cx="29899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address2:Address</a:t>
            </a:r>
            <a:endParaRPr lang="en-SG" sz="2400" u="sng" dirty="0"/>
          </a:p>
        </p:txBody>
      </p:sp>
      <p:cxnSp>
        <p:nvCxnSpPr>
          <p:cNvPr id="27" name="Straight Arrow Connector 26"/>
          <p:cNvCxnSpPr>
            <a:stCxn id="4" idx="0"/>
            <a:endCxn id="26" idx="2"/>
          </p:cNvCxnSpPr>
          <p:nvPr/>
        </p:nvCxnSpPr>
        <p:spPr>
          <a:xfrm flipV="1">
            <a:off x="2246691" y="3524251"/>
            <a:ext cx="0" cy="4526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187392" y="2564814"/>
            <a:ext cx="3515833" cy="12129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Associations in the object structure can change over time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3041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Inspect CI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</a:rPr>
              <a:t>build.gradle</a:t>
            </a:r>
            <a:r>
              <a:rPr lang="en-US" dirty="0"/>
              <a:t> file – in the repo</a:t>
            </a:r>
          </a:p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</a:rPr>
              <a:t>gradle.yml</a:t>
            </a:r>
            <a:r>
              <a:rPr lang="en-US" dirty="0"/>
              <a:t> file – on GitHub (</a:t>
            </a:r>
            <a:r>
              <a:rPr lang="en-US" dirty="0" err="1"/>
              <a:t>tP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65947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documentation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developer as a maintainer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Make it comprehensible rather than comprehensive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Explain the design – use UML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Include your design decisions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6186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/>
              </a:rPr>
              <a:t>Testing</a:t>
            </a:r>
            <a:endParaRPr lang="en-US" dirty="0"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6646" y="1160326"/>
            <a:ext cx="6698708" cy="3739368"/>
            <a:chOff x="2151429" y="1896501"/>
            <a:chExt cx="5146187" cy="2872716"/>
          </a:xfrm>
        </p:grpSpPr>
        <p:pic>
          <p:nvPicPr>
            <p:cNvPr id="5" name="Picture 2" descr="https://nus-cs2103-ay1920s1.github.io/website/book/testing/introduction/what/images/diagra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429" y="1896501"/>
              <a:ext cx="5146187" cy="287271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</p:pic>
        <p:sp>
          <p:nvSpPr>
            <p:cNvPr id="6" name="Rounded Rectangular Callout 5"/>
            <p:cNvSpPr/>
            <p:nvPr/>
          </p:nvSpPr>
          <p:spPr>
            <a:xfrm>
              <a:off x="3833446" y="4026877"/>
              <a:ext cx="1723292" cy="254977"/>
            </a:xfrm>
            <a:prstGeom prst="wedgeRoundRectCallout">
              <a:avLst>
                <a:gd name="adj1" fmla="val -11139"/>
                <a:gd name="adj2" fmla="val 96983"/>
                <a:gd name="adj3" fmla="val 1666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  <a:latin typeface="Calibri"/>
                </a:rPr>
                <a:t>____</a:t>
              </a:r>
              <a:r>
                <a:rPr lang="en-US" u="sng" dirty="0">
                  <a:solidFill>
                    <a:srgbClr val="FFFF00"/>
                  </a:solidFill>
                  <a:latin typeface="Calibri"/>
                </a:rPr>
                <a:t>?</a:t>
              </a:r>
              <a:r>
                <a:rPr lang="en-US" dirty="0">
                  <a:solidFill>
                    <a:srgbClr val="FFFF00"/>
                  </a:solidFill>
                  <a:latin typeface="Calibri"/>
                </a:rPr>
                <a:t>____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130554-4DE0-47DD-A7B3-815531D60F76}"/>
              </a:ext>
            </a:extLst>
          </p:cNvPr>
          <p:cNvSpPr txBox="1"/>
          <p:nvPr/>
        </p:nvSpPr>
        <p:spPr>
          <a:xfrm>
            <a:off x="563525" y="5819071"/>
            <a:ext cx="568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Q: What does SUT stand for </a:t>
            </a:r>
            <a:br>
              <a:rPr lang="en-SG" dirty="0"/>
            </a:br>
            <a:r>
              <a:rPr lang="en-SG" dirty="0"/>
              <a:t>A: Software under test</a:t>
            </a:r>
          </a:p>
        </p:txBody>
      </p:sp>
    </p:spTree>
    <p:extLst>
      <p:ext uri="{BB962C8B-B14F-4D97-AF65-F5344CB8AC3E}">
        <p14:creationId xmlns:p14="http://schemas.microsoft.com/office/powerpoint/2010/main" val="9713848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091176" y="2588041"/>
            <a:ext cx="771065" cy="2256503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sz="20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ounded Rectangle 40"/>
          <p:cNvSpPr/>
          <p:nvPr/>
        </p:nvSpPr>
        <p:spPr>
          <a:xfrm>
            <a:off x="5157788" y="2411174"/>
            <a:ext cx="1133458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le 43"/>
          <p:cNvSpPr/>
          <p:nvPr/>
        </p:nvSpPr>
        <p:spPr>
          <a:xfrm>
            <a:off x="5209420" y="4310685"/>
            <a:ext cx="2075618" cy="570849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ounded Rectangle 44"/>
          <p:cNvSpPr/>
          <p:nvPr/>
        </p:nvSpPr>
        <p:spPr>
          <a:xfrm>
            <a:off x="6889700" y="2621524"/>
            <a:ext cx="663677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150" y="935038"/>
            <a:ext cx="52437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QA testing the full system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37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latin typeface="Calibri"/>
              </a:rPr>
              <a:t>SUT</a:t>
            </a:r>
            <a:endParaRPr lang="en-SG" sz="36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2508468" y="3319562"/>
            <a:ext cx="455224" cy="824420"/>
            <a:chOff x="4121944" y="500062"/>
            <a:chExt cx="614362" cy="1107282"/>
          </a:xfrm>
        </p:grpSpPr>
        <p:sp>
          <p:nvSpPr>
            <p:cNvPr id="20" name="Flowchart: Connector 19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882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7463" y="3043238"/>
              <a:ext cx="49212" cy="36512"/>
            </p14:xfrm>
          </p:contentPart>
        </mc:Choice>
        <mc:Fallback xmlns="">
          <p:pic>
            <p:nvPicPr>
              <p:cNvPr id="18882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4568" y="3037815"/>
                <a:ext cx="56449" cy="4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882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9614" y="2827338"/>
              <a:ext cx="115887" cy="146050"/>
            </p14:xfrm>
          </p:contentPart>
        </mc:Choice>
        <mc:Fallback xmlns="">
          <p:pic>
            <p:nvPicPr>
              <p:cNvPr id="18882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056" y="2822302"/>
                <a:ext cx="132082" cy="158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882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9463" y="2962276"/>
              <a:ext cx="169862" cy="180975"/>
            </p14:xfrm>
          </p:contentPart>
        </mc:Choice>
        <mc:Fallback xmlns="">
          <p:pic>
            <p:nvPicPr>
              <p:cNvPr id="18882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250" y="2957589"/>
                <a:ext cx="185370" cy="193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882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1539" y="2873376"/>
              <a:ext cx="26987" cy="85725"/>
            </p14:xfrm>
          </p:contentPart>
        </mc:Choice>
        <mc:Fallback xmlns="">
          <p:pic>
            <p:nvPicPr>
              <p:cNvPr id="18882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8660" y="2863651"/>
                <a:ext cx="39581" cy="99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882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1200" y="3060701"/>
              <a:ext cx="71438" cy="11113"/>
            </p14:xfrm>
          </p:contentPart>
        </mc:Choice>
        <mc:Fallback xmlns="">
          <p:pic>
            <p:nvPicPr>
              <p:cNvPr id="18882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55815" y="3054248"/>
                <a:ext cx="80772" cy="2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882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8988" y="3133726"/>
              <a:ext cx="42862" cy="9525"/>
            </p14:xfrm>
          </p:contentPart>
        </mc:Choice>
        <mc:Fallback xmlns="">
          <p:pic>
            <p:nvPicPr>
              <p:cNvPr id="18882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35386" y="3127498"/>
                <a:ext cx="50426" cy="2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882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9800" y="2990850"/>
              <a:ext cx="31750" cy="44450"/>
            </p14:xfrm>
          </p:contentPart>
        </mc:Choice>
        <mc:Fallback xmlns="">
          <p:pic>
            <p:nvPicPr>
              <p:cNvPr id="18882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6946" y="2986875"/>
                <a:ext cx="38528" cy="51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882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1214" y="4405314"/>
              <a:ext cx="96837" cy="90487"/>
            </p14:xfrm>
          </p:contentPart>
        </mc:Choice>
        <mc:Fallback xmlns="">
          <p:pic>
            <p:nvPicPr>
              <p:cNvPr id="18882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82214" y="4395619"/>
                <a:ext cx="115916" cy="11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8826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2163" y="4514851"/>
              <a:ext cx="158750" cy="201613"/>
            </p14:xfrm>
          </p:contentPart>
        </mc:Choice>
        <mc:Fallback xmlns="">
          <p:pic>
            <p:nvPicPr>
              <p:cNvPr id="188826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63524" y="4507651"/>
                <a:ext cx="176389" cy="217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882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6" y="4483101"/>
              <a:ext cx="61913" cy="85725"/>
            </p14:xfrm>
          </p:contentPart>
        </mc:Choice>
        <mc:Fallback xmlns="">
          <p:pic>
            <p:nvPicPr>
              <p:cNvPr id="18882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83667" y="4476257"/>
                <a:ext cx="80631" cy="96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882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8813" y="4532314"/>
              <a:ext cx="112712" cy="77787"/>
            </p14:xfrm>
          </p:contentPart>
        </mc:Choice>
        <mc:Fallback xmlns="">
          <p:pic>
            <p:nvPicPr>
              <p:cNvPr id="18882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9450" y="4526552"/>
                <a:ext cx="125316" cy="86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8826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1200" y="4625975"/>
              <a:ext cx="122238" cy="38100"/>
            </p14:xfrm>
          </p:contentPart>
        </mc:Choice>
        <mc:Fallback xmlns="">
          <p:pic>
            <p:nvPicPr>
              <p:cNvPr id="188826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83267" y="4622740"/>
                <a:ext cx="133416" cy="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8827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4726" y="4589464"/>
              <a:ext cx="53975" cy="41275"/>
            </p14:xfrm>
          </p:contentPart>
        </mc:Choice>
        <mc:Fallback xmlns="">
          <p:pic>
            <p:nvPicPr>
              <p:cNvPr id="188827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51466" y="4584757"/>
                <a:ext cx="63031" cy="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8827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9" y="4710113"/>
              <a:ext cx="77787" cy="42862"/>
            </p14:xfrm>
          </p:contentPart>
        </mc:Choice>
        <mc:Fallback xmlns="">
          <p:pic>
            <p:nvPicPr>
              <p:cNvPr id="188827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71017" y="4706511"/>
                <a:ext cx="85710" cy="5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8827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2188" y="4664075"/>
              <a:ext cx="57150" cy="14288"/>
            </p14:xfrm>
          </p:contentPart>
        </mc:Choice>
        <mc:Fallback xmlns="">
          <p:pic>
            <p:nvPicPr>
              <p:cNvPr id="188827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69672" y="4661575"/>
                <a:ext cx="62901" cy="24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8827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4613" y="2955925"/>
              <a:ext cx="120650" cy="101600"/>
            </p14:xfrm>
          </p:contentPart>
        </mc:Choice>
        <mc:Fallback xmlns="">
          <p:pic>
            <p:nvPicPr>
              <p:cNvPr id="188827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50663" y="2949440"/>
                <a:ext cx="130704" cy="11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8827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2564" y="2732089"/>
              <a:ext cx="238125" cy="212725"/>
            </p14:xfrm>
          </p:contentPart>
        </mc:Choice>
        <mc:Fallback xmlns="">
          <p:pic>
            <p:nvPicPr>
              <p:cNvPr id="188827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55370" y="2724890"/>
                <a:ext cx="252873" cy="22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8827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9226" y="2846389"/>
              <a:ext cx="79375" cy="33337"/>
            </p14:xfrm>
          </p:contentPart>
        </mc:Choice>
        <mc:Fallback xmlns="">
          <p:pic>
            <p:nvPicPr>
              <p:cNvPr id="188827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22732" y="2838503"/>
                <a:ext cx="88395" cy="43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8827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5576" y="2794000"/>
              <a:ext cx="119063" cy="38100"/>
            </p14:xfrm>
          </p:contentPart>
        </mc:Choice>
        <mc:Fallback xmlns="">
          <p:pic>
            <p:nvPicPr>
              <p:cNvPr id="188827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30180" y="2784655"/>
                <a:ext cx="128056" cy="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8827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92725" y="2749550"/>
              <a:ext cx="71438" cy="57150"/>
            </p14:xfrm>
          </p:contentPart>
        </mc:Choice>
        <mc:Fallback xmlns="">
          <p:pic>
            <p:nvPicPr>
              <p:cNvPr id="188827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89478" y="2742002"/>
                <a:ext cx="78654" cy="68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827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8925" y="2951164"/>
              <a:ext cx="19050" cy="98425"/>
            </p14:xfrm>
          </p:contentPart>
        </mc:Choice>
        <mc:Fallback xmlns="">
          <p:pic>
            <p:nvPicPr>
              <p:cNvPr id="188827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65262" y="2944339"/>
                <a:ext cx="27842" cy="108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8827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7663" y="2897188"/>
              <a:ext cx="38100" cy="68262"/>
            </p14:xfrm>
          </p:contentPart>
        </mc:Choice>
        <mc:Fallback xmlns="">
          <p:pic>
            <p:nvPicPr>
              <p:cNvPr id="188827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25147" y="2890721"/>
                <a:ext cx="48164" cy="80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88828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8463" y="2855913"/>
              <a:ext cx="31750" cy="68262"/>
            </p14:xfrm>
          </p:contentPart>
        </mc:Choice>
        <mc:Fallback xmlns="">
          <p:pic>
            <p:nvPicPr>
              <p:cNvPr id="188828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73773" y="2851242"/>
                <a:ext cx="38966" cy="75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8828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7788" y="3068638"/>
              <a:ext cx="31750" cy="69850"/>
            </p14:xfrm>
          </p:contentPart>
        </mc:Choice>
        <mc:Fallback xmlns="">
          <p:pic>
            <p:nvPicPr>
              <p:cNvPr id="188828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54180" y="3061437"/>
                <a:ext cx="41131" cy="80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8828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5038" y="2930525"/>
              <a:ext cx="23812" cy="101600"/>
            </p14:xfrm>
          </p:contentPart>
        </mc:Choice>
        <mc:Fallback xmlns="">
          <p:pic>
            <p:nvPicPr>
              <p:cNvPr id="188828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77822" y="2927643"/>
                <a:ext cx="35718" cy="109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8828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4375" y="3109913"/>
              <a:ext cx="101600" cy="12700"/>
            </p14:xfrm>
          </p:contentPart>
        </mc:Choice>
        <mc:Fallback xmlns="">
          <p:pic>
            <p:nvPicPr>
              <p:cNvPr id="188828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60412" y="3106284"/>
                <a:ext cx="109166" cy="2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8828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1038" y="2819401"/>
              <a:ext cx="63500" cy="55563"/>
            </p14:xfrm>
          </p:contentPart>
        </mc:Choice>
        <mc:Fallback xmlns="">
          <p:pic>
            <p:nvPicPr>
              <p:cNvPr id="188828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7430" y="2816154"/>
                <a:ext cx="75045" cy="66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" name="Ink 5"/>
              <p14:cNvContentPartPr/>
              <p14:nvPr/>
            </p14:nvContentPartPr>
            <p14:xfrm>
              <a:off x="3039240" y="2588040"/>
              <a:ext cx="1713960" cy="1414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34200" y="2570400"/>
                <a:ext cx="1724760" cy="1439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2539885" y="4256441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alibri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1659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noFill/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874" y="274638"/>
            <a:ext cx="4525926" cy="1143000"/>
          </a:xfrm>
        </p:spPr>
        <p:txBody>
          <a:bodyPr/>
          <a:lstStyle/>
          <a:p>
            <a:r>
              <a:rPr lang="en-SG" dirty="0"/>
              <a:t>Developer testing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3131039" y="3358473"/>
            <a:ext cx="455224" cy="824420"/>
            <a:chOff x="4121944" y="500062"/>
            <a:chExt cx="614362" cy="1107282"/>
          </a:xfrm>
        </p:grpSpPr>
        <p:sp>
          <p:nvSpPr>
            <p:cNvPr id="23" name="Flowchart: Connector 22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5543499" y="1179477"/>
            <a:ext cx="455224" cy="824420"/>
            <a:chOff x="4121944" y="500062"/>
            <a:chExt cx="614362" cy="1107282"/>
          </a:xfrm>
        </p:grpSpPr>
        <p:sp>
          <p:nvSpPr>
            <p:cNvPr id="33" name="Flowchart: Connector 32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6243890" y="1198932"/>
            <a:ext cx="455224" cy="824420"/>
            <a:chOff x="4121944" y="500062"/>
            <a:chExt cx="614362" cy="1107282"/>
          </a:xfrm>
        </p:grpSpPr>
        <p:sp>
          <p:nvSpPr>
            <p:cNvPr id="36" name="Flowchart: Connector 35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Group 37"/>
          <p:cNvGrpSpPr/>
          <p:nvPr/>
        </p:nvGrpSpPr>
        <p:grpSpPr>
          <a:xfrm>
            <a:off x="8520162" y="2346796"/>
            <a:ext cx="455224" cy="824420"/>
            <a:chOff x="4121944" y="500062"/>
            <a:chExt cx="614362" cy="110728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Flowchart: Connector 38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" name="Group 40"/>
          <p:cNvGrpSpPr/>
          <p:nvPr/>
        </p:nvGrpSpPr>
        <p:grpSpPr>
          <a:xfrm>
            <a:off x="6360621" y="5479102"/>
            <a:ext cx="455224" cy="824420"/>
            <a:chOff x="4121944" y="500062"/>
            <a:chExt cx="614362" cy="1107282"/>
          </a:xfrm>
        </p:grpSpPr>
        <p:sp>
          <p:nvSpPr>
            <p:cNvPr id="42" name="Flowchart: Connector 41"/>
            <p:cNvSpPr/>
            <p:nvPr/>
          </p:nvSpPr>
          <p:spPr>
            <a:xfrm>
              <a:off x="4186237" y="500062"/>
              <a:ext cx="457200" cy="428626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4086225" y="957263"/>
              <a:ext cx="685800" cy="614362"/>
            </a:xfrm>
            <a:prstGeom prst="flowChartDelay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2028853" y="2595088"/>
            <a:ext cx="771065" cy="2256503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sz="20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36403" y="318815"/>
            <a:ext cx="1133458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41875" y="5759345"/>
            <a:ext cx="2075618" cy="570849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309849" y="2283803"/>
            <a:ext cx="663677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872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4688" y="1136650"/>
              <a:ext cx="252412" cy="234950"/>
            </p14:xfrm>
          </p:contentPart>
        </mc:Choice>
        <mc:Fallback xmlns="">
          <p:pic>
            <p:nvPicPr>
              <p:cNvPr id="18872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6059" y="1128375"/>
                <a:ext cx="264637" cy="249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872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5851" y="420688"/>
              <a:ext cx="282575" cy="304800"/>
            </p14:xfrm>
          </p:contentPart>
        </mc:Choice>
        <mc:Fallback xmlns="">
          <p:pic>
            <p:nvPicPr>
              <p:cNvPr id="18872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6132" y="409892"/>
                <a:ext cx="298054" cy="32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872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1264" y="392113"/>
              <a:ext cx="9525" cy="31750"/>
            </p14:xfrm>
          </p:contentPart>
        </mc:Choice>
        <mc:Fallback xmlns="">
          <p:pic>
            <p:nvPicPr>
              <p:cNvPr id="18872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9541" y="380568"/>
                <a:ext cx="33338" cy="54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872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1700" y="2933700"/>
              <a:ext cx="361950" cy="450850"/>
            </p14:xfrm>
          </p:contentPart>
        </mc:Choice>
        <mc:Fallback xmlns="">
          <p:pic>
            <p:nvPicPr>
              <p:cNvPr id="18872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256" y="2922537"/>
                <a:ext cx="380678" cy="469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872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62913" y="5924550"/>
              <a:ext cx="12700" cy="7938"/>
            </p14:xfrm>
          </p:contentPart>
        </mc:Choice>
        <mc:Fallback xmlns="">
          <p:pic>
            <p:nvPicPr>
              <p:cNvPr id="18872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54930" y="5916957"/>
                <a:ext cx="23586" cy="1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872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37689" y="2763838"/>
              <a:ext cx="427037" cy="476250"/>
            </p14:xfrm>
          </p:contentPart>
        </mc:Choice>
        <mc:Fallback xmlns="">
          <p:pic>
            <p:nvPicPr>
              <p:cNvPr id="18872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7967" y="2753039"/>
                <a:ext cx="441800" cy="48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872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6651" y="4210051"/>
              <a:ext cx="80963" cy="79375"/>
            </p14:xfrm>
          </p:contentPart>
        </mc:Choice>
        <mc:Fallback xmlns="">
          <p:pic>
            <p:nvPicPr>
              <p:cNvPr id="18872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4132" y="4199227"/>
                <a:ext cx="93557" cy="9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872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0" y="4300538"/>
              <a:ext cx="109538" cy="152400"/>
            </p14:xfrm>
          </p:contentPart>
        </mc:Choice>
        <mc:Fallback xmlns="">
          <p:pic>
            <p:nvPicPr>
              <p:cNvPr id="18872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7904" y="4292630"/>
                <a:ext cx="126113" cy="16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872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2201" y="4364038"/>
              <a:ext cx="74613" cy="12700"/>
            </p14:xfrm>
          </p:contentPart>
        </mc:Choice>
        <mc:Fallback xmlns="">
          <p:pic>
            <p:nvPicPr>
              <p:cNvPr id="18872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53190" y="4352427"/>
                <a:ext cx="86508" cy="2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872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4294189"/>
              <a:ext cx="44450" cy="46037"/>
            </p14:xfrm>
          </p:contentPart>
        </mc:Choice>
        <mc:Fallback xmlns="">
          <p:pic>
            <p:nvPicPr>
              <p:cNvPr id="18872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28513" y="4285557"/>
                <a:ext cx="55291" cy="5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872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6975" y="4487863"/>
              <a:ext cx="12700" cy="57150"/>
            </p14:xfrm>
          </p:contentPart>
        </mc:Choice>
        <mc:Fallback xmlns="">
          <p:pic>
            <p:nvPicPr>
              <p:cNvPr id="18872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57904" y="4479237"/>
                <a:ext cx="25037" cy="69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872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3339" y="4424364"/>
              <a:ext cx="66675" cy="33337"/>
            </p14:xfrm>
          </p:contentPart>
        </mc:Choice>
        <mc:Fallback xmlns="">
          <p:pic>
            <p:nvPicPr>
              <p:cNvPr id="18872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65770" y="4414943"/>
                <a:ext cx="77487" cy="47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872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6989" y="4310063"/>
              <a:ext cx="79375" cy="57150"/>
            </p14:xfrm>
          </p:contentPart>
        </mc:Choice>
        <mc:Fallback xmlns="">
          <p:pic>
            <p:nvPicPr>
              <p:cNvPr id="18872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58330" y="4306469"/>
                <a:ext cx="92003" cy="69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872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5376" y="4427538"/>
              <a:ext cx="85725" cy="12700"/>
            </p14:xfrm>
          </p:contentPart>
        </mc:Choice>
        <mc:Fallback xmlns="">
          <p:pic>
            <p:nvPicPr>
              <p:cNvPr id="18872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57126" y="4418829"/>
                <a:ext cx="101507" cy="315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1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a bug is found, costlier it is to fix!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https://nus-cs2113-ay2021s1.github.io/website/book/testing/testingTypes/developerTesting/why/images/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40" y="1582828"/>
            <a:ext cx="6998921" cy="369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-838200"/>
            <a:ext cx="8229600" cy="792162"/>
          </a:xfrm>
        </p:spPr>
        <p:txBody>
          <a:bodyPr/>
          <a:lstStyle/>
          <a:p>
            <a:r>
              <a:rPr lang="en-US" dirty="0"/>
              <a:t>[Extra] who wants maximum publicity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64570" y="4969828"/>
            <a:ext cx="3167063" cy="13700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Early developer testing is very important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1208782"/>
            <a:ext cx="693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FF00"/>
                </a:solidFill>
                <a:latin typeface="Calibri"/>
              </a:rPr>
              <a:t>Do you want maximum publicity for your mistakes?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lum contrast="20000"/>
          </a:blip>
          <a:srcRect l="3225" t="11915" r="315" b="10832"/>
          <a:stretch/>
        </p:blipFill>
        <p:spPr bwMode="auto">
          <a:xfrm>
            <a:off x="4800600" y="1915418"/>
            <a:ext cx="4565650" cy="4424422"/>
          </a:xfrm>
          <a:prstGeom prst="flowChartConnector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4041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21666" y="2207550"/>
            <a:ext cx="4129549" cy="2905433"/>
          </a:xfrm>
          <a:prstGeom prst="roundRect">
            <a:avLst>
              <a:gd name="adj" fmla="val 7022"/>
            </a:avLst>
          </a:prstGeom>
          <a:solidFill>
            <a:srgbClr val="6DBCD1">
              <a:alpha val="53000"/>
            </a:srgbClr>
          </a:solidFill>
          <a:ln>
            <a:solidFill>
              <a:srgbClr val="00B0F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05124" y="2517268"/>
            <a:ext cx="771065" cy="2256503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UI</a:t>
            </a:r>
            <a:endParaRPr lang="en-SG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17729" y="2517267"/>
            <a:ext cx="1133458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21635" y="4202921"/>
            <a:ext cx="2075618" cy="570849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Storage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33576" y="2517267"/>
            <a:ext cx="663677" cy="1241902"/>
          </a:xfrm>
          <a:prstGeom prst="roundRect">
            <a:avLst>
              <a:gd name="adj" fmla="val 1087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History</a:t>
            </a:r>
            <a:endParaRPr lang="en-SG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17731" y="2517266"/>
            <a:ext cx="1133458" cy="1241902"/>
          </a:xfrm>
          <a:prstGeom prst="roundRect">
            <a:avLst>
              <a:gd name="adj" fmla="val 10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SUT==</a:t>
            </a:r>
            <a:br>
              <a:rPr lang="en-US" b="1" dirty="0">
                <a:solidFill>
                  <a:prstClr val="white"/>
                </a:solidFill>
                <a:latin typeface="Calibri"/>
              </a:rPr>
            </a:br>
            <a:r>
              <a:rPr lang="en-US" b="1" dirty="0" err="1">
                <a:solidFill>
                  <a:prstClr val="white"/>
                </a:solidFill>
                <a:latin typeface="Calibri"/>
              </a:rPr>
              <a:t>MSLogic</a:t>
            </a:r>
            <a:endParaRPr lang="en-SG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955849" name="Group 9"/>
          <p:cNvGrpSpPr>
            <a:grpSpLocks/>
          </p:cNvGrpSpPr>
          <p:nvPr/>
        </p:nvGrpSpPr>
        <p:grpSpPr bwMode="auto">
          <a:xfrm>
            <a:off x="5114926" y="3065463"/>
            <a:ext cx="1882775" cy="1109662"/>
            <a:chOff x="2262" y="1931"/>
            <a:chExt cx="1186" cy="6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55850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62" y="1963"/>
                <a:ext cx="287" cy="117"/>
              </p14:xfrm>
            </p:contentPart>
          </mc:Choice>
          <mc:Fallback xmlns="">
            <p:pic>
              <p:nvPicPr>
                <p:cNvPr id="195585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1" y="1951"/>
                  <a:ext cx="314" cy="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558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85" y="1931"/>
                <a:ext cx="163" cy="116"/>
              </p14:xfrm>
            </p:contentPart>
          </mc:Choice>
          <mc:Fallback xmlns="">
            <p:pic>
              <p:nvPicPr>
                <p:cNvPr id="19558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3" y="1922"/>
                  <a:ext cx="190" cy="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55852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0" y="2380"/>
                <a:ext cx="105" cy="250"/>
              </p14:xfrm>
            </p:contentPart>
          </mc:Choice>
          <mc:Fallback xmlns="">
            <p:pic>
              <p:nvPicPr>
                <p:cNvPr id="1955852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7" y="2368"/>
                  <a:ext cx="134" cy="27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Unit Testing: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b="0" dirty="0">
                <a:solidFill>
                  <a:schemeClr val="bg1"/>
                </a:solidFill>
              </a:rPr>
              <a:t>Testing smaller parts </a:t>
            </a:r>
            <a:r>
              <a:rPr lang="en-US" sz="3600" b="0" u="sng" dirty="0"/>
              <a:t>in isolation</a:t>
            </a:r>
          </a:p>
        </p:txBody>
      </p:sp>
    </p:spTree>
    <p:extLst>
      <p:ext uri="{BB962C8B-B14F-4D97-AF65-F5344CB8AC3E}">
        <p14:creationId xmlns:p14="http://schemas.microsoft.com/office/powerpoint/2010/main" val="24036987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1015</Words>
  <Application>Microsoft Office PowerPoint</Application>
  <PresentationFormat>Widescreen</PresentationFormat>
  <Paragraphs>233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Cooper Black</vt:lpstr>
      <vt:lpstr>Rockwell Extra Bold</vt:lpstr>
      <vt:lpstr>5_green-UP</vt:lpstr>
      <vt:lpstr>11_green-UP</vt:lpstr>
      <vt:lpstr>2_green-UP</vt:lpstr>
      <vt:lpstr>7_green-UP</vt:lpstr>
      <vt:lpstr>PowerPoint Presentation</vt:lpstr>
      <vt:lpstr>Recap</vt:lpstr>
      <vt:lpstr>Activity: Inspect CI</vt:lpstr>
      <vt:lpstr>PowerPoint Presentation</vt:lpstr>
      <vt:lpstr>QA testing the full system</vt:lpstr>
      <vt:lpstr>Developer testing</vt:lpstr>
      <vt:lpstr>Later a bug is found, costlier it is to fix!</vt:lpstr>
      <vt:lpstr>[Extra] who wants maximum publicity</vt:lpstr>
      <vt:lpstr>Unit Testing: Testing smaller parts in isolation</vt:lpstr>
      <vt:lpstr>Test automation</vt:lpstr>
      <vt:lpstr>Test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JUnit</vt:lpstr>
      <vt:lpstr>Admin matters</vt:lpstr>
      <vt:lpstr>Spin the Wheel</vt:lpstr>
      <vt:lpstr>Spin the Wheel</vt:lpstr>
      <vt:lpstr>Activity: Run checkstyle</vt:lpstr>
      <vt:lpstr>Demo: Bug report Demo: Project scheduling &amp;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Developer documentation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94</cp:revision>
  <dcterms:created xsi:type="dcterms:W3CDTF">2020-10-02T01:40:52Z</dcterms:created>
  <dcterms:modified xsi:type="dcterms:W3CDTF">2021-03-08T10:57:05Z</dcterms:modified>
</cp:coreProperties>
</file>