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0.xml" ContentType="application/vnd.openxmlformats-officedocument.presentationml.notesSlide+xml"/>
  <Override PartName="/ppt/ink/ink24.xml" ContentType="application/inkml+xml"/>
  <Override PartName="/ppt/notesSlides/notesSlide11.xml" ContentType="application/vnd.openxmlformats-officedocument.presentationml.notesSlide+xml"/>
  <Override PartName="/ppt/ink/ink25.xml" ContentType="application/inkml+xml"/>
  <Override PartName="/ppt/notesSlides/notesSlide12.xml" ContentType="application/vnd.openxmlformats-officedocument.presentationml.notesSlide+xml"/>
  <Override PartName="/ppt/ink/ink26.xml" ContentType="application/inkml+xml"/>
  <Override PartName="/ppt/ink/ink27.xml" ContentType="application/inkml+xml"/>
  <Override PartName="/ppt/notesSlides/notesSlide13.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14.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15.xml" ContentType="application/vnd.openxmlformats-officedocument.presentationml.notesSlide+xml"/>
  <Override PartName="/ppt/ink/ink84.xml" ContentType="application/inkml+xml"/>
  <Override PartName="/ppt/ink/ink85.xml" ContentType="application/inkml+xml"/>
  <Override PartName="/ppt/ink/ink8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7" r:id="rId3"/>
    <p:sldMasterId id="2147483699" r:id="rId4"/>
  </p:sldMasterIdLst>
  <p:notesMasterIdLst>
    <p:notesMasterId r:id="rId30"/>
  </p:notesMasterIdLst>
  <p:sldIdLst>
    <p:sldId id="264" r:id="rId5"/>
    <p:sldId id="265" r:id="rId6"/>
    <p:sldId id="270" r:id="rId7"/>
    <p:sldId id="278" r:id="rId8"/>
    <p:sldId id="277" r:id="rId9"/>
    <p:sldId id="281" r:id="rId10"/>
    <p:sldId id="285" r:id="rId11"/>
    <p:sldId id="287" r:id="rId12"/>
    <p:sldId id="308" r:id="rId13"/>
    <p:sldId id="309" r:id="rId14"/>
    <p:sldId id="310" r:id="rId15"/>
    <p:sldId id="269" r:id="rId16"/>
    <p:sldId id="284" r:id="rId17"/>
    <p:sldId id="283" r:id="rId18"/>
    <p:sldId id="289" r:id="rId19"/>
    <p:sldId id="288" r:id="rId20"/>
    <p:sldId id="312" r:id="rId21"/>
    <p:sldId id="292" r:id="rId22"/>
    <p:sldId id="271" r:id="rId23"/>
    <p:sldId id="272" r:id="rId24"/>
    <p:sldId id="273" r:id="rId25"/>
    <p:sldId id="260" r:id="rId26"/>
    <p:sldId id="293" r:id="rId27"/>
    <p:sldId id="262"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888" autoAdjust="0"/>
  </p:normalViewPr>
  <p:slideViewPr>
    <p:cSldViewPr snapToGrid="0">
      <p:cViewPr varScale="1">
        <p:scale>
          <a:sx n="72" d="100"/>
          <a:sy n="72" d="100"/>
        </p:scale>
        <p:origin x="20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06:35.666"/>
    </inkml:context>
    <inkml:brush xml:id="br0">
      <inkml:brushProperty name="width" value="0.05292" units="cm"/>
      <inkml:brushProperty name="height" value="0.05292" units="cm"/>
      <inkml:brushProperty name="color" value="#FF0000"/>
    </inkml:brush>
  </inkml:definitions>
  <inkml:trace contextRef="#ctx0" brushRef="#br0">17562 9874 8705 0,'0'0'2233'31,"0"0"-1569"-31,0 0 128 16,135-29-168-16,-71 13-272 0,8 0-272 15,7-3-8-15,-7 4-64 16,-8-1 0-16,-8 3 0 0,-17 3-8 15,-14 4-128-15,-17 0-240 32,-2 3-80-32,-12 3-456 15,-19 0-968-15,-6 0-3530 0</inkml:trace>
  <inkml:trace contextRef="#ctx0" brushRef="#br0" timeOffset="437.852">17713 9585 7945 0,'0'0'2361'16,"0"0"-769"-16,0 0-136 0,0 0-607 31,0 0-449-31,0 0-400 16,0-6-200-16,-16 19 200 0,1 5 0 16,-10 8 0-16,-6-1 0 15,15 1 40-15,-9-1-40 31,19 0-48-31,-2-2 48 0,-1-4 0 16,9 0-72-16,0-4 24 16,0 1 40-16,9 0 8 0,13 0 8 15,3 4 0-15,-2-2-8 16,10 1 48-16,-2 0-48 16,2 1 16-16,-2-4-16 0,0-4-144 15,2-3-1145 1,-10-9-3008-16</inkml:trace>
  <inkml:trace contextRef="#ctx0" brushRef="#br0" timeOffset="14533.613">8271 11874 8385 0,'0'0'2337'0,"0"0"-705"0,0 0-272 15,0 0-375 1,0 0-297-16,0 0-160 15,0 0 72-15,0 0-72 0,8 0-48 16,-8 0-96-16,8 0-224 16,-2-3-96-16,11-1 16 15,8-4-80-15,14-2 0 32,8-6 0-32,49-3 0 15,40-16 8-15,54-3 0 16,42-4-8-16,16 8 0 0,-11 12 8 15,-13 9-8-15,-9 6 120 16,-15 7-120-16,-24 0 0 0,-50 0-96 16,-29 0-648-16,-35 0-248 15,-21 3-368-15,7-3-201 0,-9 0-343 16,1 0-505-16,-24 0-2968 0</inkml:trace>
  <inkml:trace contextRef="#ctx0" brushRef="#br0" timeOffset="15050.11">9027 11896 5857 0,'0'0'2424'16,"0"0"-1055"-16,0 0-273 0,0 0-280 15,-8 3-280-15,8-3-224 16,8 0-80-16,17 0 608 16,-2 0 81-16,24 0-89 0,9 0-128 31,41-6-80-31,46-13-264 15,55-6-64-15,17-7-96 0,-6 7-56 16,-27 0-136-16,-62 5 64 16,-31 10 16-16,-33 5-88 15,-25 1-144-15,0 1-560 0,-15 3-648 16,1-3 136 0,-17 0 295-16,0-1-327 15,-17 1-2953-15</inkml:trace>
  <inkml:trace contextRef="#ctx0" brushRef="#br0" timeOffset="38995.136">10797 14865 5497 0,'0'0'3232'0,"0"0"-1951"15,0 0-81-15,0 0 136 0,0 0-576 16,8-17-400-16,23 17-144 16,8-2 49-1,25-5 31-15,40-1 8 16,40-9-88-16,63 1-40 16,41 1-40-16,6 2-56 0,-14 7-32 15,-25 6-48-15,-25-4 48 16,-45 1-40-16,-42 3-8 0,-47 0-128 31,-33 0-280-31,-7 0-553 16,-16 0-1239-16,0 0-136 15,-24 0 15-15</inkml:trace>
  <inkml:trace contextRef="#ctx0" brushRef="#br0" timeOffset="39414.654">11411 14976 8425 0,'0'0'1713'16,"0"0"-1257"-16,0 0-136 0,0 0 352 31,0 0 16-31,0 0 160 0,-40 0-184 16,40 0-135-16,0 0-177 15,0 0-80-15,6 0-64 16,19 0-88-16,15 0 64 0,24 0 16 16,22 0-104-16,51 0-40 31,39 0 0-31,22 0-40 0,3 0 56 15,-28 0-64-15,-53-3 40 16,-31-7-32-16,-33 1-8 16,-34 3 48-16,3 2-56 0,-10-2-400 15,-15 6-608-15,0 0-1657 32,-23-2-7321-32</inkml:trace>
  <inkml:trace contextRef="#ctx0" brushRef="#br0" timeOffset="90708.894">18749 12290 8009 0,'0'0'2169'0,"0"0"-753"0,0 0 128 15,0 0-559 1,0 0-193-1,-8-16 32-15,8 13-56 0,0 3-16 16,0-4-72-16,0 2-32 16,0 2-271-16,0-3-145 15,8 0-144-15,8-4-88 16,7 4-72-16,18 3 24 16,-10 0 32-16,17 0 16 15,-7 0-48-15,-10 6 0 0,0 10-144 16,-6 3-1-16,-8 6-263 15,-9 1-112-15,-8 2 392 0,0 4 56 16,0 0 120-16,-25 6 8 16,-6-3 8-16,6 0 40 15,-6-3 8 1,6-1-64-16,17-2 0 16,-8-3-72-16,16-5-24 0,0 2 88 15,0-4-112-15,24 3 120 16,1-6 8-16,15 3 48 31,-9-6-48-31,10-4 72 0,-10 4-72 16,-15-6-8-16,-1-5 8 15,-7 2 0-15,-8-4 0 0,0 3 440 16,0-3 112-16,0 0-143 16,0 0-121-16,0 6-192 15,0 1-104 1,0 2-192-16,0 7 192 0,8 6 16 15,9 0-16-15,-3 7 8 16,11-4 0-16,0 4 80 0,-2-3-88 16,-7-1 8-16,-7-3-8 15,-1 0-16 1,-2 0-40-16,-6 0 56 16,0-2 8-16,0 2 40 0,0 3 0 15,0 7-32-15,0 3 40 16,-6 6 0-16,6 3-48 0,0 1 0 15,0 3 0-15,0-7-8 32,0-3-168-32,6-10-176 15,2-5 63-15,-8-10 113 0,0-10 168 16,0-3 24-16,-31 0 521 0,-8-3-225 16,-11-10-320-16,3-3-56 15,8 3-705-15,22-9-1447 31,17 3-1641-31,0 0-5713 0</inkml:trace>
  <inkml:trace contextRef="#ctx0" brushRef="#br0" timeOffset="121623.341">23547 7286 8969 0,'0'0'1913'0,"0"0"-729"32,0 0 168-32,0 0-607 0,0 0-337 15,0 0-192-15,0 0-104 16,0 0 16-16,134-15-112 0,-45 2 136 15,53-4 8-15,59 0-64 32,37-3-24-32,24 4-16 15,9 3-56-15,-23 6 0 0,-16 2 0 16,-26-2 0-16,-55 7 8 16,-47-3-8-16,-40 3-48 0,-25-3-360 0,-6 0 88 15,-2-8 128-15,2 6 120 16,-10-8 72-1,-15 1 0 1,0-1-8-16,1 0-264 0,-9-6-1049 16,0-1-1671-16,0 5-4658 15</inkml:trace>
  <inkml:trace contextRef="#ctx0" brushRef="#br0" timeOffset="122090.539">25880 5931 7417 0,'0'0'3945'15,"0"0"-2505"1,0 0-224-16,0 0-423 15,0 0-753-15,0 0-40 0,0 28-224 16,9 1 168-16,7 9 56 16,1 16 80-16,-3 9-24 0,11 29 16 0,6 26 24 31,-6 22-96-31,6-13 96 16,-15-23-96-1,-7-31-384-15,-9 0-1041 0,0-12-543 0,0-10-1217 16</inkml:trace>
  <inkml:trace contextRef="#ctx0" brushRef="#br0" timeOffset="122726.83">23195 6105 9914 0,'0'0'2512'0,"0"0"-1504"31,0 0-904-31,0 0-104 15,0 0-272-15,0 0 272 0,8 108 280 16,1-48 16-16,7 7-55 16,-1 10 63-16,10 8 24 15,-3 4-136-15,3 3-64 0,0 0 32 16,6-3-152 0,-6-10 56-16,-3-12 24 15,3-13-32-15,-10-16-56 0,-7-9-360 16,0-20-392-16,-8-9-497 15,0-28 921-15,0-13-1704 16,0-10-7642-16</inkml:trace>
  <inkml:trace contextRef="#ctx0" brushRef="#br0" timeOffset="123109.515">23268 6191 7457 0,'0'0'2177'0,"0"0"-833"15,0 0-256-15,0 0-232 16,0 0-520-16,0 0-184 0,0 0 216 31,111-28 89-31,-55 15-257 16,56-3 24-16,63-9 200 0,96-14-112 15,64-2 40-15,31 0-72 16,8 3 64-16,-56 12-136 16,-30 7-56-16,-65 6-56 0,-72 3-24 31,-62 1-72-31,-50 6 0 16,-31 3 0-16,0-3 48 0,-8 3 608 0,0-6 336 15,0 2-303-15,0 4-473 16,-8-3-216-16,8 3-192 15,0 0-1713-15,0 16-2152 0,0 10 1865 16,0-4-2089-16</inkml:trace>
  <inkml:trace contextRef="#ctx0" brushRef="#br0" timeOffset="123433.405">25992 6188 9914 0,'0'0'2216'15,"0"0"-1280"-15,0 0-608 16,0 0-232-16,0 0-96 0,159 25-8 31,-109 1 0-31,12 5 8 16,-6 8 72-16,8-2-24 0,-9 2-24 16,1-4 96-16,-16-3-120 0,1-7-224 15,-18-9-1104-15,-15-7-1016 16,-8-9-2777-16</inkml:trace>
  <inkml:trace contextRef="#ctx0" brushRef="#br0" timeOffset="123659.536">26478 6092 8665 0,'0'0'2129'0,"0"0"-1049"31,0 0-976-31,0 0-104 15,0 0 0-15,0 0 224 0,-62 128-120 16,45-78 80-16,1 4-64 16,1-6-16-16,-10-3-48 0,9-4-56 15,-15-13-720-15,-2-5-800 32,10-14-2769-32</inkml:trace>
  <inkml:trace contextRef="#ctx0" brushRef="#br0" timeOffset="123836.295">26176 6363 1800 0,'0'0'9218'16,"0"0"-6882"-16,0 0-183 31,0 0-753-31,0 0-856 0,0 0-488 16,64-13-48-16,-25 13 72 16,17 0-16-16,0-4 8 0,8-2-72 15,0-3-136-15,-8-4-824 16,-9-19-1048-1,-16 3-1209-15,-14 1-5537 16</inkml:trace>
  <inkml:trace contextRef="#ctx0" brushRef="#br0" timeOffset="124109.445">26327 5968 7641 0,'0'0'3081'0,"0"0"-1905"0,0 0-816 16,0 0-360-16,0 0 0 16,0 0 72-16,16 71 336 0,1-33 152 31,-3 6 104-31,3 7-223 16,8-1-113-16,-11 8-136 0,11-4-32 15,-8 0-64-15,-11-1-88 16,10-5 112-16,-16-6-120 0,9-5-656 31,-9-11-793-31,0-7-1135 16,0-12-2913-16</inkml:trace>
  <inkml:trace contextRef="#ctx0" brushRef="#br0" timeOffset="124576.685">26678 5899 8121 0,'0'0'1609'0,"0"0"119"16,0 0-360-16,-72-121-536 16,41 90-15-16,-2 5-385 15,-15 7-288-15,1 6-96 16,-1 10-48-16,1 3-64 0,-9 16 0 15,0 20 0 1,-8 7 56-16,16 18-40 0,-7 12 48 0,7 25 48 31,15 29 0-31,2 26-48 16,31 6 0-16,0-30 0 0,31-33 56 16,2-35-56-16,6-11-40 15,17 3 40-15,39 2 80 0,42-8 24 31,14-37 64-31,-1-10-8 16,-30-35-40-16,-16-42 56 16,-24-33-72-16,-16-30-56 0,-8-29-48 15,-41 4-64-15,-15 46-216 16,-31 23 152-16,-9 32 128 0,-1 13 624 31,-23 4 288-31,-6 2-416 16,-19 4-496-16,-46 32-8 0,32 9-1536 15,6 6-2625-15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53:11.793"/>
    </inkml:context>
    <inkml:brush xml:id="br0">
      <inkml:brushProperty name="width" value="0.05292" units="cm"/>
      <inkml:brushProperty name="height" value="0.05292" units="cm"/>
      <inkml:brushProperty name="color" value="#FF0000"/>
    </inkml:brush>
  </inkml:definitions>
  <inkml:trace contextRef="#ctx0" brushRef="#br0">2015 7597 2656 0,'0'0'888'16,"0"0"-632"-16,0 0-72 15,0 0 464-15,0 0-119 16,48-15-65-16,-48 8-88 0,8-3-120 16,-8 4-96-16,0-3-160 31,0-5-56-31,0 6-56 0,0-5 112 15,0 4 8-15,-8-1 272 16,8-3 528-16,-8 4 224 0,-1-4-296 16,9 4 353-16,-8 2 191 0,8 1-384 15,-6-1 312 1,6 4-175 0,0 3-553-16,0 0-400 0,0 0-80 0,0 12-200 15,0 18 96-15,6 7 104 16,11 11 8-16,-1 9 8 15,-1 4-8-15,1 5-8 0,1-2-168 32,-1 25-1001-32,-9-19-511 15,1-16-873-15</inkml:trace>
  <inkml:trace contextRef="#ctx0" brushRef="#br0" timeOffset="399.744">2094 7261 3608 0,'0'0'4601'16,"0"0"-3681"-16,0 0 225 15,0 0-569-15,-143-35-400 0,112 61-176 16,-2 15-32-16,11 19 24 0,-3 23 8 15,16 31 144 1,9 29-16-16,9-12 8 0,16-28-80 16,6-29-40-16,8-26-8 15,8-4-8 1,9-1 0-16,17-4-8 0,-9-22-152 16,-9-17 32-16,1-7 128 15,-16-38 128-15,-1-34 24 16,-31-46-16-16,-8-39 272 0,-31-13-104 15,-16 23 192 1,5 44-24 0,11 46 305-16,-16 23-49 0,-1 3-328 0,-16 13-344 15,-8 15-56-15,-15 45-512 16,14 25-1473-16,26 0-2768 16</inkml:trace>
  <inkml:trace contextRef="#ctx0" brushRef="#br0" timeOffset="1614.105">21403 8436 8553 0,'0'0'2561'0,"0"0"-497"0,0 0-183 16,0 0-457-16,0 0-152 0,-17-77-263 15,17 68-393-15,0-3-304 16,25-1-232-16,6 3-64 0,9 1-16 16,9 2 0-1,-1 7-48-15,7 0 32 16,-7 7-112-16,-17 14-728 15,-14 11-417-15,-17 6-31 0,-9 14 400 16,-30-2 464-16,-17 7 200 16,9-9 144-16,-1-3 88 0,15-11 8 31,10-11 0-31,15-14 0 16,0-3 0-16,8-6 72 15,0 0 56-15,8 0 8 0,23 0 312 16,17-15 136-16,16-8-288 0,8-6-160 15,-2-3-136-15,19-21-1384 32,-10 3-1545-32,-23 5-3840 0</inkml:trace>
  <inkml:trace contextRef="#ctx0" brushRef="#br0" timeOffset="1985.497">21785 7877 6993 0,'0'0'1552'0,"0"0"-776"0,-142 16 81 15,69 16-497-15,-7 15-40 0,-7 13 16 16,-8 27-56 0,6 30 24-1,10 42-96-15,24 18-32 16,30-9-96-16,25-15 0 0,8-45-64 0,31-35-16 15,3-22-16-15,11-16-168 16,12-1-328-16,38-18 128 0,50-16 168 31,23-66 120-31,14-33-8 16,-31-47 48 0,-31-22 56-16,-58-7 0 0,-28-6 328 0,-42 26 248 15,0 31-144-15,-33 38 376 0,-7 32 529 16,-15 17-665-16,-10 4-232 31,-38 18-440-31,0 15-48 16,-48 41-680-16,31 22-2185 0,25-6-8201 15</inkml:trace>
  <inkml:trace contextRef="#ctx0" brushRef="#br0" timeOffset="56374.522">7179 2133 10162 0,'0'0'2464'0,"0"0"-591"16,0 0-89-16,0-51-584 0,0 36-184 15,8 2-7-15,-8 0-257 16,0 4-112-16,0 3-88 0,0 2-80 0,0 4-232 31,0 0-88-31,0 0-152 16,0 0-160-16,0 4-104 15,0 21 0-15,0 13 200 0,0 12 64 16,0 14 8-16,9 6 40 16,-3 0 0-16,2-3-48 0,0-4 8 31,1-9-16-31,7-3-112 15,-10-13-320-15,3-9-344 0,-1-11-344 32,-8-5-689-32,0-9-295 15,-8-8 1104-15,-7-18-1577 0,-1-6-5529 0</inkml:trace>
  <inkml:trace contextRef="#ctx0" brushRef="#br0" timeOffset="56864.492">7115 1892 9353 0,'0'0'2913'15,"0"0"-648"-15,0 0-241 16,0 0-1056-16,0 0-664 16,0 0-304-16,0 0-136 0,0 0 40 15,-48 45 88-15,32-7 8 16,-1 0 0-16,11-3 8 16,-10-1-8-1,7-6 64-15,9-8-64 16,0-4-8-16,0-10 8 0,0-2 0 15,0-4 176-15,0 0 328 16,0-7 473-16,0-18-217 16,17-10-472-16,6-13-288 0,-7-2 0 15,9 1-48-15,-11 9 48 32,3 8 0-32,-9 10 72 0,1 12 144 15,-9 4-216-15,8 6 0 16,-2 0-200-16,11 0-40 15,7 9 168-15,-1 7-216 0,16 7-696 16,17 21-929 0,0-6-2080-16,-15-6-3936 15</inkml:trace>
  <inkml:trace contextRef="#ctx0" brushRef="#br0" timeOffset="64079.583">23569 2060 8953 0,'0'0'3945'31,"0"0"-2168"-31,0 0 223 0,0 0-544 16,0 0-439-16,0 0-337 16,0 0-240-16,0 0-136 0,0 0-112 15,0 0-192-15,0 7-48 16,0 2-144-16,0 7-80 15,0 19 200 1,9 6 72-16,-1 13 0 0,8 10 0 16,-7 2 8-16,5 1-8 15,3 0 8-15,-9-4-8 0,0-2 8 16,0-4 0-16,7-7-8 16,-7-8-488-16,-8-3-825 15,0-15-727-15,0-1-409 16,0-11-383-1,-23-6-2113-15</inkml:trace>
  <inkml:trace contextRef="#ctx0" brushRef="#br0" timeOffset="64468.92">23466 2739 6081 0,'0'0'4217'16,"0"0"-2545"-16,0 0-432 0,0 0-327 31,0 0-481-31,0 0-256 16,0 0-128-16,8 13 376 0,9 1 256 16,-1 1-16-16,7 4-216 15,2 3-176-15,-2 7-96 31,1-4-24-31,7 4 24 0,2-4-160 0,-10 1 40 16,2-7 16-16,-2-3-64 16,-7-7 56-16,-7-3 0 0,-1-6 48 15,0 0 481-15,-2-15 839 16,3-10-856 0,7-14-400-1,1 1-96-15,-9-3 32 0,6 6-104 0,-5-3-8 16,-1 9 0-16,0 4-8 15,0 5-464-15,1 8-752 0,-9 3-2841 16,0-1-5121-16</inkml:trace>
  <inkml:trace contextRef="#ctx0" brushRef="#br0" timeOffset="-186866.103">11140 1826 5449 0,'0'0'5129'15,"0"0"-3585"-15,0 0 240 31,0-17-575-31,0 17-297 0,0 0-424 0,0 0-312 16,0 0-176-16,0 0-152 16,0 13-184-16,8 13 192 15,6 9 144-15,-5 12 160 16,7 7-40 0,7 6 216-16,-6 6-72 15,7 5-104-15,-9-1-64 0,1-4-48 0,9-2 8 16,-10-4-8-16,1-6 16 15,1-3-64-15,-9-10-112 16,0-6-448 0,-2-3-552-16,-6-10-288 15,0-3-337-15,-6-6-807 16,-2-7-5258-16</inkml:trace>
  <inkml:trace contextRef="#ctx0" brushRef="#br0" timeOffset="-186453.953">11187 2727 5433 0,'0'0'6009'16,"0"0"-4137"-16,0 0-703 15,0 0-585-15,0 0-544 0,0 0-40 0,9 10-80 16,13 2 80-16,-5 1 48 16,8 6 56-16,-3 3-56 0,11 0 8 15,-10 4 24 1,10-4-72 0,-10 4 8-16,8-4-8 15,-6-3 8-15,6-3 72 0,-6-10-16 16,-1-2 96-16,-1-4 16 0,-6-10 368 15,5-19 352 1,3-9-216-16,0-10-312 16,-2-2 121-16,2 2-129 15,-11 3-32-15,-6 1-120 16,9 6-88-16,-9 6-48 0,0 4-80 16,1 2-248-16,-3 6-1625 15,10 5-4256-15</inkml:trace>
  <inkml:trace contextRef="#ctx0" brushRef="#br0" timeOffset="-135923.123">27658 2137 9353 0,'0'0'2393'0,"0"0"-601"0,0 0-111 16,0 0-441-16,0 0-416 15,0-7-16-15,0 7-184 0,0 0-279 16,0 0-249-16,0 0-96 15,0 16-120 1,8 9 40-16,-8 13 80 16,9 10 8-16,-1 5 48 0,-2 8-56 15,2-4 16-15,9 1-8 16,-9-5 0-16,9-8-8 16,-11-3-280-16,2-8-593 15,0-12-359 1,-8-6-416-16,0-9-553 15,0-7-719-15</inkml:trace>
  <inkml:trace contextRef="#ctx0" brushRef="#br0" timeOffset="-135504.108">27633 2171 7721 0,'0'0'2385'0,"0"0"-849"31,0 0-400-31,0 0-720 0,0 0-408 16,0 0-8-16,0 0 8 16,0 0 56-16,-78 124 48 15,61-89 8-15,1 0-24 0,16-2-40 16,-7-5-16-16,-1-6-40 15,8-10 0 1,0-5 104-16,0-7 16 0,0 0 105 16,15-19 943-16,1-19-520 15,9-10-176-15,-2-16-136 16,2 1-248-16,-9-4 8 16,-1 9-48-1,1 15 168-15,-8 14 336 0,-8 10 168 16,9 15-407-16,-1 4-313 15,6 4-393-15,3 25 193 0,8 8 40 16,31 24-984-16,-17-9-1232 16,0-15-4522-16</inkml:trace>
  <inkml:trace contextRef="#ctx0" brushRef="#br0" timeOffset="-124046.039">18503 8727 11522 0,'0'0'2537'0,"0"0"-425"16,0 0 16-16,0 0-999 15,0 0-441-15,0 0-200 0,31-44-296 16,8 19-96-16,9-7-24 16,24 3-72-16,0-5 48 31,7 2-48-31,18 0-152 0,6-13-1232 15,-24 11-2697-15,-23 2-2097 0</inkml:trace>
  <inkml:trace contextRef="#ctx0" brushRef="#br0" timeOffset="-123841.24">19053 8245 11106 0,'0'0'2888'0,"0"0"-919"16,0 0-713-16,0 0-1064 0,0 0-192 15,0 0-48-15,0 0 0 0,134 102-304 16,-95-54-96-16,-14 6-176 16,-25 5-104-1,0 2 224-15,-31 6 192 16,-72 28-265-16,6-16-879 16,-7-12-3233-16</inkml:trace>
  <inkml:trace contextRef="#ctx0" brushRef="#br0" timeOffset="-121988.906">16622 8708 13434 0,'0'0'2889'0,"0"0"-1521"32,0 0-672-32,0 0-696 15,0 0-128-15,22 131 128 0,3-55 56 16,0 10-48-16,6 3 64 16,-6 0-56-16,-2-10-8 0,-7-12 56 15,1-17-64-15,-11-18-64 16,-6-13 64-16,0-16 8 15,0-3 537 1,0-7 679-16,0-21-728 0,0-6-160 16,0-5-208-16,16-2-64 15,1 6-64-15,14 4 0 0,10 11-144 16,-1 8-320 0,7 12-232-1,1 0-80-15,-17 28-233 16,10 4 281-16,-18 13-8 0,-7-4-24 15,-7 0 352-15,-9-3 176 0,-9-3 160 16,-16-9 64-16,-6-7 0 0,7-13-128 16,17-6-1097-16,-1 0-1487 15</inkml:trace>
  <inkml:trace contextRef="#ctx0" brushRef="#br0" timeOffset="-121663.08">17219 9258 9522 0,'0'0'4785'0,"0"0"-3705"16,0 0-824-16,0 0-168 0,0 0-88 15,64 0-128-15,-33 0-480 16,2 0-505-16,-2 0-39 0,2-13-80 16,-10-10-440-16,-6-2 711 31,-9 0 961-31,-8 0 88 15,0-1 1337-15,-17 11 655 0,1-1-447 0,1 9-377 16,-1 7-192 0,-1 0-520-16,1 13-448 0,10 18-96 0,-11 11 0 15,17 6 8 1,0-1-8 0,0-1 0-16,17-9-88 15,5-12-424-15,18-12-224 0,1-10-504 0,23-16-817 31,-16-18-679-31,-1-7-3370 16</inkml:trace>
  <inkml:trace contextRef="#ctx0" brushRef="#br0" timeOffset="-121504.272">17688 8877 4064 0,'0'0'4369'0,"0"0"-1816"0,-14-114 656 0,6 82-825 16,-1 20-840-16,9 12-719 15,0 12-825-15,0 29-297 0,0 23 161 31,0 15 136-31,9 10 8 16,7 6-8-16,7-6-568 0,-7-6-792 16,32-7-488-16,-17-19-849 15,2-22-3168-15</inkml:trace>
  <inkml:trace contextRef="#ctx0" brushRef="#br0" timeOffset="-121309.366">17889 8721 12258 0,'0'0'3025'0,"0"0"-1337"16,0 0-1264-1,0 0-424 1,-8 130 0-16,8-47 0 16,0 5 112-16,0 5-64 0,0-7-48 15,8-13-328-15,0-9-1152 16,0-17-625-16,-8-15-559 0,0-23-3017 0</inkml:trace>
  <inkml:trace contextRef="#ctx0" brushRef="#br0" timeOffset="-120986.186">17626 9197 5537 0,'0'0'6881'16,"0"0"-5401"-16,0 0-343 0,0 0-425 15,0 0-696-15,0 0-16 31,0 0-440-31,151-31-176 0,-95 18-337 16,8-9-583-16,-8-3-416 16,-9-7-177-16,-16 0 665 15,-6-3 1464-15,-8 3 1312 0,-17 4 1193 32,0 6 7-32,-8 3-95 15,-9 9-761-15,-8 10-688 0,-6 0-640 16,0 19-328-16,6 19-48 15,1 6 48-15,17 4 0 0,7 6 0 16,0-9-88-16,7-4-272 0,26-12-496 16,6-14-640-1,25-15-9 1,-16-12-791-16,-1-11-2873 0</inkml:trace>
  <inkml:trace contextRef="#ctx0" brushRef="#br0" timeOffset="-120756.453">18224 9045 8753 0,'0'0'3897'0,"0"0"-1624"0,0 0-377 0,0 0-1424 31,0 0-472-31,0 0 0 16,0 0 0-16,22 95-176 0,12-69-536 15,-3-7-488-15,2-7-265 16,-2-8-383-16,-7-1 112 16,-9-3 1472-1,1 0 264-15,-16 0 2344 16,0 0-223-16,0 13-761 0,0-1-800 15,0 8 208-15,0 5-328 16,0 4-288-16,17 2-152 16,-3-2-392-16,11-7-2472 0</inkml:trace>
  <inkml:trace contextRef="#ctx0" brushRef="#br0" timeOffset="-119666.409">18246 9144 4656 0,'0'0'1241'16,"0"0"55"-16,0 0-488 0,0 0-480 16,0 0 96-1,0 0-16-15,0 0 169 16,104-93-41-16,-96 71 232 0,0 0 160 15,-8 3 72-15,0 0-304 16,-16 10-167-16,10-4-273 16,-19 10-80-1,0 3-32-15,11 0-144 16,-11 3 0-16,2 16-16 16,-2 7-32-1,17 2 48-15,-9 3 0 16,11-5-112-16,6 3-569 15,0-1-727-15,0-12-1264 0,6-3-5058 16</inkml:trace>
  <inkml:trace contextRef="#ctx0" brushRef="#br0" timeOffset="-56726.415">29603 12122 4232 0,'0'0'6634'0,"0"0"-5554"16,0 0 248-16,0 0-167 0,-16 0-481 16,16 0-248-16,8 3-224 15,23-3 64-15,41 0 488 16,56 0 280-16,54-19-512 16,33 0-240-1,9-3-143-15,-24 3-41 0,-32 9-48 16,-42-3-56-16,-31 10-88 15,-46 0-425-15,-18 0-343 0,-6 3-312 16,-10 0-64-16,-15 0-425 16,-9 0-71-1,-61 9 440-15,-2 11-641 16,-1-8-2616-16</inkml:trace>
  <inkml:trace contextRef="#ctx0" brushRef="#br0" timeOffset="-56481.141">29587 12341 8649 0,'0'0'2465'15,"0"0"-1569"-15,0 0-440 0,120-16-296 16,-9-6 72-16,40-3-56 16,33-1 312-16,-10 1 16 0,-13 6-15 31,-51 5-273-31,-13 2-128 15,-27 3-80-15,-20 2 0 16,5-2-8 0,-7 2 72-16,-1 1-72 0,-16 0-144 15,-14 3-713-15,-17 3-631 16,0 0-1601-16,0 0-3432 0</inkml:trace>
  <inkml:trace contextRef="#ctx0" brushRef="#br0" timeOffset="-55211.17">26257 12230 6241 0,'0'0'1792'31,"0"0"-1312"-31,0 0-360 16,0 0 681-16,126 0 527 0,10-19-424 16,71-16-8-16,55-9-56 15,26-1-456-15,-9 4-39 0,-48 9-193 16,-32 9-152-16,-63 5-152 16,-41 11-961-16,-47 1-991 0,-32 6-697 15</inkml:trace>
  <inkml:trace contextRef="#ctx0" brushRef="#br0" timeOffset="-54912.223">26271 12465 4624 0,'0'0'2497'0,"0"0"-1321"16,0 0-168-16,0 0-215 15,0 0-577-15,25 6 240 0,14-6 968 16,17-6 72-16,25-13-447 16,22-10-289-1,48-9-384-15,47-13 0 16,11-3-296-16,-11 10 40 0,-22 5-120 15,-72 17-1408-15,-40 3-2865 16</inkml:trace>
  <inkml:trace contextRef="#ctx0" brushRef="#br0" timeOffset="-35637.159">30829 10023 9634 0,'0'0'4841'0,"0"0"-2785"15,0 0 177 1,0 0-793-16,0 0-776 16,0 0-256-16,0 0-256 15,-14-41-152-15,-3 53-224 0,-8 14 224 16,2 12 0-16,-10 12 0 31,2 5 0-31,-2 5-8 0,11 4 8 16,-3-4 0-16,10-6 0 15,-1-6-160-15,8-7-544 0,-1-9-648 16,1-10-873-16,0-6-680 16,8-7-1391-16,-6-9-2090 0</inkml:trace>
  <inkml:trace contextRef="#ctx0" brushRef="#br0" timeOffset="-35326.158">30438 10347 10298 0,'0'0'3128'0,"0"0"-39"16,0 0-808-16,0 0-1177 16,0 0-664-1,0-16-384-15,0 22-56 16,0 10-176-16,0 13 176 0,0 2 248 16,0 8-8-16,0 2-48 0,9 3-104 15,-1 1 0 1,8-1-80-16,1 1 64 15,-11-10-64-15,11-4-8 16,-9-8 0-16,9-10-16 16,-11-4-80-16,10-9-16 0,9 0 104 15,-2-6-48-15,2-13-56 16,6-3-256-16,10-10-616 16,-18 3-1161-1,1 7-3928-15</inkml:trace>
  <inkml:trace contextRef="#ctx0" brushRef="#br0" timeOffset="41131.162">26821 10417 9297 0,'0'0'2729'0,"0"0"-913"16,0 0 529 0,0 0-593-1,0 0-695-15,0 0-321 16,0 0-120-16,-15 0-304 0,15 0-96 16,0 0-160-16,0 0-56 0,15 12 64 15,18 5 8-15,-2-2-24 16,8 11-48-1,-6-1 0-15,-2 4 56 16,2 3-56-16,-10-7-176 16,2 6-376-16,-11-2-688 0,-5 0-833 15,-9 9-543-15,0-13-633 16,0-2-3409-16</inkml:trace>
  <inkml:trace contextRef="#ctx0" brushRef="#br0" timeOffset="41465.802">26933 10804 7961 0,'0'0'3937'0,"0"0"-2329"31,0 0-151-31,0 0-585 16,0 0-632-16,0 0-240 0,0 0-56 15,0 0 56-15,64 13 56 16,-40 0-8-16,-1-1-48 0,-6 1 8 15,5-3 8-15,-5-4-16 32,8-6 96-32,-11 0 0 15,3 0 96-15,-9-22 16 0,9-3-88 0,-9-7-16 16,-2-3-8-16,2 3-48 16,-8-3 0-16,9 10 0 0,-1 2-48 15,0 10-48 1,15 4-432-16,2 2-1968 15,6 7-3330 1</inkml:trace>
  <inkml:trace contextRef="#ctx0" brushRef="#br0" timeOffset="141361.892">25618 11496 10386 0,'0'0'2336'0,"0"0"-1320"0,0 0-383 0,0 0-505 16,0 0-128-16,0 16-72 15,8 0 72-15,-8 3 208 0,8 6 88 16,-8 4-8-16,9 3 104 31,-1 0-8-31,-2 6-96 0,2-6 24 16,1 2-224-16,7-9 32 16,1-5-120-16,5-8 120 0,3-8-40 15,15-4 264-15,7-22 312 16,25-17-192-16,32-27-288 31,47-20-176-31,49-19-256 0,7 7-712 16,-48 25-1344-16,-39 22-3001 0</inkml:trace>
  <inkml:trace contextRef="#ctx0" brushRef="#br0" timeOffset="-143509.309">4238 4702 9738 0,'0'0'2656'16,"0"0"-1104"-16,0 0-103 0,0 0-521 16,0 0-576-16,0 0-296 15,0 0 16-15,0 0 32 32,0 0 120-32,0 0 392 0,0 0 296 15,0 0 81-15,8-22 151 16,0-13-336-16,0-19-592 0,15-32-120 15,-6-41-96-15,7-44 0 16,-1-17-96-16,2 11-8 16,-8 40 56-1,-11 51-48-15,2 33-8 0,0 14 104 16,-8 5 0-16,0 5 8 16,9 10 16-16,-9 15-24 15,8 4-320-15,0 26-768 0,7 28 560 16,9 31 360-1,16 36-472-15,15 32-129 16,1-17-743-16,0-6-360 0,-17-47-793 16,-14-42-2288-16</inkml:trace>
  <inkml:trace contextRef="#ctx0" brushRef="#br0" timeOffset="-143345.804">4335 4432 11242 0,'0'0'2104'0,"0"0"81"16,0 0-873-16,0 0-816 0,0 0-496 16,0 0-496-16,159-114-784 15,-39 80-521-15,-17 2-935 0,-16 3-3561 16</inkml:trace>
  <inkml:trace contextRef="#ctx0" brushRef="#br0" timeOffset="-142873.827">4940 3759 9514 0,'0'0'1880'0,"0"0"352"0,0 0-919 15,0 0-305-15,0 0-904 16,0 0-104-16,0 0-848 15,0 0 520-15,-16 64 216 16,32 2 104-16,-9 7-64 16,9 3 72-16,1 0-8 15,-9-12-72-15,6-7-96 0,-14-15 128 16,9-11-24-16,-9-12 64 16,0-10 8-1,0-9 232-15,0 0 2024 16,-9-12-392-16,9-13-1055 15,-6-4-393-15,6-6-72 0,0 0-344 16,6 6-112-16,19 4-192 31,0 6-328-31,6 10-585 0,0 5-111 32,2 4 80-32,6 10 96 15,-14 15 159-15,-2 1 177 16,-7-1 200-16,-7-2 168 0,-9-1 272 15,0-6 120-15,0-4 56 0,-9-5 136 16,1-3 40-16,8-4-48 0,8-11-128 16,9-14-1216-16,14 0-3449 15</inkml:trace>
  <inkml:trace contextRef="#ctx0" brushRef="#br0" timeOffset="-142582.078">5457 3949 4176 0,'0'0'5498'0,"0"0"-3234"16,0 0-288-1,0 0-1023-15,0 0-441 0,0 0-512 16,0 0-40-16,0 0 32 16,-78 80-48-16,61-39 48 0,17 3 0 15,0-9-112-15,0 0 120 16,8-3-112 0,23-3-80-16,2-1-24 15,7-2-200-15,-1-4-153 16,0-7-47-16,11 2 64 15,-27-4 104-15,1-4 96 0,-15 0 120 32,-9-2 8-32,0 2 224 0,-25 1 224 15,0-1 192-15,-6-3-160 16,6-2-160-16,3-4-96 16,13-19-176-16,1-10-1360 0,8-9-1241 0</inkml:trace>
  <inkml:trace contextRef="#ctx0" brushRef="#br0" timeOffset="-142408.806">5521 3699 9025 0,'0'0'2353'0,"0"0"320"15,0 0-353-15,0 0-712 16,0 0-663-16,-47-67-945 16,47 96-745-1,0 15 409-15,16 19 336 0,-1 17 0 0,1 6 0 16,15 3-288-1,-6-10-408-15,23 15-832 0,-15-20-761 16,-2-20-2584-16</inkml:trace>
  <inkml:trace contextRef="#ctx0" brushRef="#br0" timeOffset="-142000.668">5664 4353 8225 0,'0'0'1513'0,"0"0"-1081"15,0 0-432-15,0 0-160 0,103-108-817 32,-61 82-431-32,-11 3 376 15,2 2 1032-15,-19 2 128 16,-6 6 1744-16,1 4 633 0,-9 5-353 16,0 1-983-16,0 3-737 31,8 0-432-31,9 0-104 31,-3 16 8-31,3 3 40 0,7 10 56 0,7 3 0 16,0 6 0-16,-6-4-192 15,6 2-521-15,-14-5 1 0,7-6-104 16,-15-5 328-16,-3-14 96 16,-6-3 392-16,0-3 768 15,-6-6 584-15,-11-20-375 16,1-12-345-16,-1-3-184 15,17-12-256-15,0-3-192 16,0 3-648-16,25-1-649 0,14-3-463 16,0 16-2161-16,-5 12 633 15</inkml:trace>
  <inkml:trace contextRef="#ctx0" brushRef="#br0" timeOffset="-141649.186">6493 3984 8969 0,'0'0'3049'0,"0"0"-1753"0,0 0-199 16,0 0-465-16,0 0-296 15,0 0-328-15,-143 16 0 0,118 19-8 16,3 7-8-16,5 2-64 31,17-3 72-31,0-3-64 16,0-6-8-16,25-3-176 0,6-10-232 15,0-10-369-15,10-9 161 0,-10 0-24 16,2-16 96-16,-10-9 616 0,-15-7 280 16,1 0 368-1,-9 4 977 1,0 6 23-16,0 2-224 16,0 8-432-16,-9 5-447 0,9 7-545 15,0 0-161-15,0 4-1487 16,17 15 712-16,6 0-40 0,24-3-753 0,3-7-911 31,-11-9-3498-31</inkml:trace>
  <inkml:trace contextRef="#ctx0" brushRef="#br0" timeOffset="-141288.119">6811 3975 7905 0,'0'0'3081'16,"0"0"-441"-16,0 0-719 0,0 0-689 31,0 0-1232-31,0 0-8 15,0 0-184-15,-31 48 120 0,31-7-736 16,8-3 120-16,15-6 8 16,2-10-209-16,14-10-79 0,3-12-64 15,-11 0-288-15,8-22 415 32,-14-16 649-32,-3-16 256 15,-13-6 593-15,-9-10 343 0,0-3 320 16,0-3-120-16,-23 0 113 15,6 5-417-15,-7 14 760 0,9 13-24 16,-1 16-199-16,7 11-337 0,1 15-696 16,8 2-336-1,0 19-624 1,8 25 296-16,9 16 320 0,6 17-88 16,1 2-56-16,7 0-600 15,11 1-449-15,-11-14-495 0,8-2-168 16,-6-17-665-1,-16-18-1736-15</inkml:trace>
  <inkml:trace contextRef="#ctx0" brushRef="#br0" timeOffset="-141081.325">7115 4035 6953 0,'0'0'2128'0,"0"0"-599"16,0 0 151-16,0 0-264 0,-17-121-903 31,34 102-377-31,14 4-136 16,2 2-8-16,-2 3-72 0,2 10 80 15,-10 0-104-15,2 0 16 16,-11 10-41-16,3 9 129 0,-1 0-8 16,1 10 0-16,-11-1-8 15,-6-2-168-15,8-1-552 32,-8-6-704-32,0-9-777 0,0-10-3744 0</inkml:trace>
  <inkml:trace contextRef="#ctx0" brushRef="#br0" timeOffset="-140976.608">7369 3695 9161 0,'0'0'1617'0,"0"0"-897"0,0 0-720 0,0 0-104 16,0 0-1961-16,0 0-4040 16</inkml:trace>
  <inkml:trace contextRef="#ctx0" brushRef="#br0" timeOffset="-140538.223">7545 3753 7737 0,'0'0'1825'0,"0"0"-801"16,0 0-32-16,0 0-328 15,-8 104-280-15,8-72-136 0,0 0-112 32,8-4-56-32,9-13 24 15,-1-1-56-15,-10-11 16 0,11-3 88 16,-1-13 513-16,1-15 119 15,-11-11 120-15,-6-1-56 16,8-2-184-16,-8 4-24 0,0 3 80 31,0 13-127-31,0 10-105 16,0 1-112-16,0 9-288 0,9 2-88 16,-1 0-512-16,0 13-513 15,9 2 705-15,-11 7 48 16,2-3-256-16,9 1 432 0,-9-12 48 15,0-1 48-15,-8-7 0 16,9 0 240 0,5-12 808-16,11-13-295 15,-2-11-625 1,10 1-8-16,-2 7-120 16,-7 2 8-16,-1 10-8 15,-6 10-72-15,14 6-80 0,10 0 88 16,-2 16-104-16,17 6-849 0,25-2-519 15,-19-5-2601-15,-6-8-7433 0</inkml:trace>
  <inkml:trace contextRef="#ctx0" brushRef="#br0" timeOffset="-130851.229">3593 2480 8601 0,'0'0'1529'0,"0"0"-521"15,0 0-664-15,0 0-304 32,0 0-40-32,8 0-8 0,0 9 8 15,7 7 56-15,1 3 16 16,1 3 32-16,-9 3-48 16,6-2 40-16,-5-4-32 0,7-6 56 15,1-4-64-15,-3-9 96 31,11 0 240-31,6-13 336 0,25-18-192 16,8-21-279 0,25-7-185-16,14-21-72 15,48-12-88-15,-14 12-881 16,-26 14-1663-16</inkml:trace>
  <inkml:trace contextRef="#ctx0" brushRef="#br0" timeOffset="-129999.611">7880 2276 3696 0,'0'0'5617'0,"0"0"-5192"0,0 0-425 16,0 0 0-16,0 0 80 0,0 0 64 16,39 115 64-1,-31-90 176 1,9-9 40-16,-1-3 192 0,-1-7 24 16,1-6 304-16,9-3 177 15,23-26 111-15,-1-12-728 0,26-16-288 16,5-4-128-16,9-8 0 0,2 5-88 31,-2 0-312-31,2 10-480 16,-11 7-432-16,-22 12-1361 0,-15 16-5201 15</inkml:trace>
  <inkml:trace contextRef="#ctx0" brushRef="#br0" timeOffset="-128982.086">3266 4146 8913 0,'0'0'1417'0,"0"0"-409"31,0 0 176-31,0 0-752 0,0 0-432 16,0 0-152-16,0 0-32 15,25 32 112-15,-19-3 72 16,19-4 8-16,-9 4 40 0,-1-1-32 16,10-3 40-16,-1-8-48 15,-1-2 120-15,-6-12 24 0,14-3 40 16,10-3 448-1,7-29 73 1,22-18-361-16,27-30-200 0,37-47-72 16,34-25-80-16,16-7-232 0,-17 26-552 15,-55 44-929-15,-42 35-3776 16</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18"/>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44 45 9,'-13'-27'36,"4"16"-5,9 11-8,-11-8-6,11 8-3,-8 17-6,5 4-4,3 5-4,3 13-5,2 2-7,7 7-23,10 6-1,1-4-1</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19"/>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-2 574 30,'0'-14'34,"0"14"-6,0 0-14,0 0-3,6 21 0,-6 3-5,0 6-2,0 6 0,0 5-1,5 4-1,-1-1-1,1-1-2,3-5 2,-1-3-2,4-7 1,-1-4 0,2-11 0,-1-8 0,3-5 1,0-9-1,1-5 1,0-8 1,-2-3-1,2-3 0,-3-3 0,-1 3 1,-3 2-1,1 3 1,-6 4-1,1 9-1,-4 10 1,0 0-1,12 6 0,-6 8 0,1 6 0,3 2-1,2 3 1,3-1-1,3-1 1,2-4-1,1-3 1,1-5-1,1-11 2,1-3 1,-1-10-1,0-6 1,-6-6 1,0-3-1,-5-5 1,-3-3 0,-5-4-1,-4-1 0,-8 3 0,-3 1-2,-4 5-2,-7 0-1,3 11-5,-7-2-18,5 10-14,4 3 2,3 5-6</inkml:trace>
  <inkml:trace contextRef="#ctx0" brushRef="#br0" timeOffset="1">615 197 27,'8'-17'36,"-8"17"-2,0 0-17,14 23-4,-10-2-4,6 12-2,0 7 1,5 12-5,0 5 0,4 5-2,-2 4 1,1-3-1,2 2-1,-1-5 0,-3-7 0,-1-8-1,-2-10 1,-4-8 0,-2-10 0,-2-6 0,-5-11 0,3-13 2,-3-6-2,0-5 1,0-7-1,0-4 1,0-2 0,5-2-1,1 1 1,0 6-1,1 6 1,4 5 0,-1 9 0,2 9-1,1 8 1,1 6 0,-1 8 0,1 3-1,0 4 1,1 2-1,-2 0-1,-1 0-1,-1 2-3,-5-9-5,6 3-18,-3-4-12,-5-8 1,-4-12-1</inkml:trace>
  <inkml:trace contextRef="#ctx0" brushRef="#br0" timeOffset="2">1251 575 19,'0'-11'37,"0"11"-1,-14-7-16,8 19-4,-8 0-6,5 12-1,-5 3-5,2 5-2,0 6 0,3 1-1,2-1-1,7-3 0,0-7 1,10-5-1,4-10 1,5-9-1,4-12 0,2-8 0,6-7 1,-1-4 0,-1-6 0,-2-1 0,-6-3 1,-5 5 0,-8 3 0,-8 4 0,-10 5 0,-6 7-1,-8 8-2,-5 5-4,4 8-9,-6 4-23,6-2-2,7 2-1</inkml:trace>
  <inkml:trace contextRef="#ctx0" brushRef="#br0" timeOffset="3">1518-7 23,'-10'-5'39,"10"5"-3,-7 14-16,12 4-3,-2 4-5,7 15-4,-3 4-3,6 14-1,-2 8-1,3 9-2,-2 5 1,1 3-1,-3-3 0,1-3-1,-2-3 0,-2-8 1,-1-11-1,-1-10-1,-1-11-2,-4-10-4,8-5-14,-8-16-17,0 0-1,14-18-2</inkml:trace>
  <inkml:trace contextRef="#ctx0" brushRef="#br0" timeOffset="4">1807 702 1,'21'-18'34,"-9"9"-6,0-2-10,-2-6-1,4 3-2,-3-7-1,2 4-5,-3-4-2,2 4 1,-6-2-3,-2 4-2,-8 2 1,4 13-2,-16-14 0,1 14 0,-3 5 0,-2 7-1,-4 3 0,3 10 1,0 3-2,4 5 1,4 1 0,4 3 0,9 2-1,0-4 2,11-3-1,6-6-1,8-7 1,6-9-1,5-10 0,4 0-1,6-14-6,-6-7-18,3-2-14,-2-1-2,-8-5-2</inkml:trace>
  <inkml:trace contextRef="#ctx0" brushRef="#br0" timeOffset="5">2307 551 18,'15'-5'39,"-15"5"-3,16 0-16,5 0-2,-4 0-6,10 0-1,-2-3-5,6 3-2,-3-6-3,0 2-5,2 1-23,-5-2-12,-8 0 0,1 2-2</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25"/>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263 0 7,'0'0'31,"0"11"-7,0 6-5,0 9-5,-6 7-4,6 14-1,3 9-2,3 14 0,-2 9-2,4 11-2,-4 5-1,2 5 1,-1 0-1,-1-2 3,-4-6-4,3-8 1,-3-11-2,0-11 2,0-14-3,0-12-2,6-10-6,-6-15-7,0-11-18,0 0-4,10-20 1</inkml:trace>
  <inkml:trace contextRef="#ctx0" brushRef="#br0" timeOffset="1">0 860 31,'10'12'31,"-3"6"-13,6 10-4,0 5-3,7 9 0,-1 5-2,4 5-3,-2-2-2,3 2 0,-2-6-3,0-3 1,0-5-1,-2-9-1,0-7 0,-3-8 0,-2-11 2,2-6 1,0-11-2,2-4 1,2-11 0,4-3 2,2-7-2,4 2 0,2-2 0,3 1-1,-1 2 0,2 5 0,-4 4 0,-4 6 0,-5 8-2,-8 2-1,-1 11-11,-15 0-25,0 0 0,-6 13 0,-10-13 0</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27"/>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70 1014 26,'-13'-15'35,"3"22"-2,2 5-22,8 14-3,-4 6-2,4 12 0,0 9-2,0 9-2,0 5 0,0 3-1,3-1 0,-3-2 0,3-6-1,-3-9 1,0-11-1,-3-11 1,-2-12 0,5-18 0,0 0 1,-9-11 1,4-14 0,2-6-1,-2-11 0,1-6 0,1-11 0,-1-6-1,4-9 0,0 0 0,7-3 0,0 4 1,3 2-1,4 10 0,2 8 1,5 12 0,4 12 0,1 11-1,4 13 0,-2 10 0,0 10-1,-1 8 0,-4 6 0,-5 5-1,-8 4 0,-6 0-1,-4 1-1,-14-6-2,2 0-5,-12-14-9,2-3-20,-1-5-1,-2-11 1</inkml:trace>
  <inkml:trace contextRef="#ctx0" brushRef="#br0" timeOffset="1">548 853 20,'12'-12'40,"-12"0"-3,0 12-15,-13-12-5,13 12-4,-18 0-5,18 0-4,-21 8-1,11 5 0,-2 6-3,4 7 1,0 6-1,2 4 0,2 4 0,4-1-1,4 0 0,1-5 1,3-7-1,1-9 0,3-7 0,2-11 0,0-7 1,-2-7-1,0-4 1,-2-4 1,-3-5-1,-1 1 0,-1-3 1,-2 1 0,-3 1 0,3 5 0,-3 0 1,4 6 0,0 4-1,-4 12 1,17-3-1,-5 13 1,0 6-1,2 7-1,-2 3 0,0 3-1,1 3-2,-4-5-3,3 4-13,-3-8-22,-2-10 2,-7-13-5</inkml:trace>
  <inkml:trace contextRef="#ctx0" brushRef="#br0" timeOffset="2">846 854 10,'-11'-20'39,"11"20"2,-5-12-2,5 12-25,0 0-2,18 0-4,-2 11-3,-4 5-2,4 7-1,-2 6-1,1 2 0,-4 3 0,-3 1-1,-2-1 0,-3-3 0,-3-7 0,5-5 1,-5-6-1,0-13 3,0 0-2,0 0 1,0-19 1,4-2-1,-1-7 1,2-4-1,2-5 1,3-2-2,1 0 0,2 2 0,1 1-3,-2 0-1,7 12-13,-8-1-23,4 3-3,-3 3-1,-1 2-2</inkml:trace>
  <inkml:trace contextRef="#ctx0" brushRef="#br0" timeOffset="3">1299-6 28,'12'0'41,"-4"9"-4,-8 6 4,-5 9-35,5 12 0,0 10 0,0 14-1,0 10-2,0 10 0,0 5-1,5 8 0,-1-2-1,0-1-1,1-7 0,0-7-1,1-11-1,-3-14-1,4-10-2,-7-16-4,10-10-22,-10-15-9,11-10-2,-3-9 1</inkml:trace>
  <inkml:trace contextRef="#ctx0" brushRef="#br0" timeOffset="4">1120 654 6,'-9'-9'38,"19"1"3,7-5-1,11-4-18,11 4-12,-1-4-1,8 2-2,-5 2-5,-3 1-3,1 9-12,-10 3-26,-10 0 0,-4 6-3,-15-6 1</inkml:trace>
  <inkml:trace contextRef="#ctx0" brushRef="#br0" timeOffset="5">1681 299 38,'8'-10'39,"-8"10"0,0 0-14,4 25-10,-10-9-6,3 12-3,-6 3-6,-4 0-10,0 5-26,-1 0-4,-2-6-2,7-2 1</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33"/>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202 107 33,'-4'-10'35,"4"10"-8,-11-10-8,11 10-2,-8 15-7,8 5-1,-9 8-4,6 16-3,-3 12 0,2 17 0,-1 16-1,5 10 0,-3 7-1,3 6 2,0-3-2,3-5 1,-3-13-1,5-12 0,-2-19-3,-3-17-3,5-12-12,-2-18-20,-3-13 1,8-21-3</inkml:trace>
  <inkml:trace contextRef="#ctx0" brushRef="#br0" timeOffset="1">105 47 19,'-10'-19'29,"-2"16"-13,12 3-6,-15 18 1,5 1-4,3 9-2,-2 3-1,2 7 1,-4-2 0,5 2-1,-4-7 2,6-2 0,-1-12-2,5-4 0,0-13-1,0 0 0,0-22 1,5-3 0,1-7-2,2-3 1,3-6-1,1 3 1,1-2-1,0 8 1,0 3 0,2 12-1,1 5 0,3 12 0,0 6 0,2 11-1,2 9 0,5 5-2,3 10-3,0-2-10,9 7-25,2 5 0,-2 0-2</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35"/>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54 59 2,'-10'-15'26,"-2"2"-1,5 4-2,7 9-2,-13-13-3,13 13-1,-6-10-4,6 10-2,0 0-4,0 0-2,-6 12-1,6 5-2,0 7-1,3 5-3,1 9-2,-1 1-13,9 5-22,3-3-2,4-7 0</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1-03-12T06:56:02.736"/>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238 580 6,'0'0'22,"0"0"-2,0 0 0,-13-7-3,13 7-3,-9-7-1,9 7-3,-14-6 1,14 6-5,-17-4 0,6 4-1,-2 0-1,0 8-1,-4-2-1,3 5 1,-4 4-1,2 6 2,1 6-2,-3 5 2,2 5-3,3 5 4,1 6-4,3 0 2,9 5-2,0-53 0,0 51 2,0-51-2,12 46 1,-12-46-3,0 0 0,44 55-6,-44-55-9,55 33-18,-1-30-8,2-11 2,-1-16-3</inkml:trace>
  <inkml:trace contextRef="#ctx0" brushRef="#br0" timeOffset="1">588 511 19,'-18'-6'37,"3"10"-2,0 3-1,1 8-23,-4 3-5,4 12 2,-3 5-5,2 10 3,2 3-3,5 5 2,5 0-2,3-2 1,9-7-2,5-5-1,5-12 0,4-10-1,3-10 2,1-10-2,1-10 0,-1-7 1,0-7 0,-4-5-1,-3-3 1,-3-2-3,-7-1 2,-5 1-3,-8 3 3,-7 3-2,-7 6 1,-6 5-3,-4 7 2,-2 6-1,2 10-2,-4 4-6,13 7-14,2 0-10,8 0-4,8-1 3</inkml:trace>
  <inkml:trace contextRef="#ctx0" brushRef="#br0" timeOffset="2">888 639 4,'-17'0'34,"4"-3"-7,13 3-6,0 0-3,0 0-4,0 0-1,0 16-5,10 5 1,-3 1-5,4 5 0,-1 2-2,-1 2 2,1 0-3,-3-2 2,-2-6-3,-1-6 1,-4-4 0,0-13 1,5 11-1,-5-11 0,0-15 0,0-1 1,0-2-1,4-6 0,-4-6 0,8-2-2,-8 0 2,8 1-2,-2 2 2,3 2-2,1 3 2,1 7-3,2 4 3,1 8 0,3 5 1,1 10-2,0 8 1,-2 6 2,1 8-3,-2 9 3,0 6-3,-3 5 3,-2 3-4,-10-55 3,7 54-3,-7-54-3,8 51-8,-8-51-17,4 38-11,4-13 0,-8-25-2</inkml:trace>
  <inkml:trace contextRef="#ctx0" brushRef="#br0" timeOffset="3">1458 181 16,'0'29'35,"-10"-12"-2,2 7-2,-5 2-22,2 2-5,6 8-2,0 4 1,5 9-1,0 5 2,5 8 2,1 1-1,5 6-1,3-4-2,-1-1 0,3-4-4,-5-6-2,-11-54-11,14 46-17,4-11-3,-9-12-2</inkml:trace>
  <inkml:trace contextRef="#ctx0" brushRef="#br0" timeOffset="4">1315 640 22,'-20'13'40,"20"-13"-3,-9 4 2,9-14-26,9 2-6,2-5-3,6 2 0,3-3-1,5 4-2,6 3-4,3-1-7,8 8-26,1 4-4,3 7 0,0 1-1</inkml:trace>
  <inkml:trace contextRef="#ctx0" brushRef="#br0" timeOffset="5">1977 664 17,'-25'-8'34,"6"-1"0,-2-7-19,7 4-2,-9-5-2,6 5-2,-4-2-2,3 6 0,-2 1-2,2 7-1,-1 0-1,3 8-1,1 6 0,3 7 1,3 8-2,2 4 1,7 3-2,0 5 3,9 0-3,1-1 2,3-4-2,3-7 0,1-8 0,0-6 0,1-6 0,-3-9 0,1-10 0,-3-4 0,-1-6 0,0-1 0,-2-4 1,-1-3-2,-3-1 2,2 2-2,-4 1 3,2 5-2,-6 4 2,4 4-3,-4 13 4,0 0 0,16 24-2,-7 1 2,3 8-3,0 9 2,4 6-3,0 1 1,-16-49-4,18 50-3,-18-50-6,21 45-20,-21-45-7,22 31-2,-7-12 2</inkml:trace>
  <inkml:trace contextRef="#ctx0" brushRef="#br0" timeOffset="6">2156 565 33,'12'-6'38,"-12"6"1,5 14-1,0 1-29,-5 5-4,6 8 1,-3 2-3,3 5 1,-2 3-3,1 1 1,-1-2-3,-4-5-2,8 0-10,-8-11-21,0-6-7,0-15 0,0 0 0</inkml:trace>
  <inkml:trace contextRef="#ctx0" brushRef="#br0" timeOffset="7">2106 258 37,'0'0'36,"-8"23"-6,2-11-14,2 3-42,4 4-10,0 3-2</inkml:trace>
  <inkml:trace contextRef="#ctx0" brushRef="#br0" timeOffset="8">2455 543 10,'-20'0'38,"8"0"1,12 0-11,-12-3-10,12 3-4,0 0-5,0 0-3,0 22-2,3-3-2,5 9 2,0 3-3,1 6 2,1 4-3,-2 0 4,-1-1-3,-1-2 1,-3-8-1,1-7-1,-4-3 0,0-7 1,0-13-1,0 0 0,0 0 0,3-17 0,-3-3 1,0-4-1,-4-8 0,4-6-2,-6-3 2,6-1-1,-3 1 2,3 3-3,0 3 4,6 3-4,0 8 4,1 7-2,2 8 1,3 9 0,0 0-1,4 12 1,2 6-1,2 7 1,1 6 0,0 5 2,2 2-3,-1 2 2,-2 2-3,-2-2 2,-2 0-3,-6-5 0,0-2-5,-7-5-6,5-1-17,-5-12-11,-3-15 2,0 0-4</inkml:trace>
  <inkml:trace contextRef="#ctx0" brushRef="#br0" timeOffset="9">2839 795 8,'11'10'36,"-11"-10"3,0 0-4,0 0-14,0 0-9,0 0-4,3-21-3,2 5-3,0-4 0,1-2-2,0-3 2,1-2-3,-1-3 2,-3 1-2,-3 3 3,0 3-1,0 3 0,-6 5 1,-3 3-1,0 6 0,-4 6 2,1 5-2,0 6 0,1 7 0,3 6 0,2 7 2,2 3-3,4 4 3,0 1-3,9 2 3,1 0-3,3-2 2,3-2-2,2-6 0,0-3-1,1-6 0,3-5-2,-3-10-1,4-7-7,-7-7-15,0-10-16,2-7 3,-5-2-5</inkml:trace>
  <inkml:trace contextRef="#ctx0" brushRef="#br0" timeOffset="10">3087 612 2,'-9'9'33,"9"-9"3,-12 0-16,12 0-4,0 0-2,0 0-1,0 0-4,0 0 0,0 0-3,0 0-1,0 0-2,0 0 0,12 4-1,0 6-1,1 1 1,5 3 1,1 5-2,2 4 2,-1-1-2,1 2 2,-5 3-3,-1 0 3,-4-2-3,-4 2 1,-4-5 0,-3-4-1,-6 1 1,-1-7 0,-4-7 0,1-5 0,-1-12 0,1-7-1,1-11 1,4-8-4,5-11 2,0-9-9,14 0-20,-2-11-15,3 0 3,2 1-4</inkml:trace>
  <inkml:trace contextRef="#ctx0" brushRef="#br0" timeOffset="11">3493 771 14,'0'0'38,"0"0"1,0 0-2,-13 5-20,13-5-3,0 0-4,11-11-3,-11 11 0,23-13-5,-6 2 2,8 2-3,2-3 1,5 3-2,-1-1 1,2 4-2,-6 0 1,-2 6 0,-5 0-1,-5 5 2,-5 1-4,-10-6-2,11 15-11,-11-15-23,0 0-3,-14 0-2,8-12 2</inkml:trace>
  <inkml:trace contextRef="#ctx0" brushRef="#br0" timeOffset="12">4159 629 4,'4'-33'36,"-4"20"1,-7-5-15,7 5-4,-11-2-3,11 15-5,-18-15-1,7 15-4,-5 6 0,1 7-2,-3 7 0,3 7 1,-1 9-2,4 4 1,2 4-2,6 3 3,4 0-4,7-2 2,7-2-4,3-9-2,8-6-1,-1-8-4,10-5-6,-5-15-8,8 0-8,-3-16-5,0-6-2</inkml:trace>
  <inkml:trace contextRef="#ctx0" brushRef="#br0" timeOffset="13">4432 668 26,'-6'-61'28,"0"41"-2,-9 1-6,5 13-2,-8 1-2,5 12-7,-5 3 0,6 12-4,-1 5-2,2 4 2,4 4-3,4 4 1,3-3-2,6 0 2,3-3-3,4-8 3,4-9-3,3-4 0,-1-9 1,2-7-1,-2-8 2,-1 0-2,-4-6 1,-2-1 0,-4-3 0,-5-1-2,-3 0 2,-9 3-2,-1 0 1,-4 0-2,-3 4 0,-1 3-1,2 3-1,-2 2-4,8 8-8,-1 0-26,11 0 2,0 0-2</inkml:trace>
  <inkml:trace contextRef="#ctx0" brushRef="#br0" timeOffset="14">4575 549 28,'14'18'40,"-9"-5"-5,-5 9-4,-5-1-24,5 9 2,0 0-6,0 5 3,0 0-3,5 0 1,-5-4-1,7-4 1,-4-8-2,1-6 0,-4-13-1,0 0 1,9 0-1,-4-14-1,-5-6 1,6-6-3,-6-4 2,4-2-3,-4-4 3,5 3-1,-2 0 1,2 2-1,-1 5 2,3 6 0,0 8 0,4 4 1,0 8-1,4 9-1,1 8 1,2 7 2,1 9-3,2 5 3,2 4-3,1 3 2,-2-1-3,-3-3 2,-2-6-5,-5-9-4,2-7-7,-11-10-19,-3-9-8,6-18-1,-6-6 1</inkml:trace>
  <inkml:trace contextRef="#ctx0" brushRef="#br0" timeOffset="15">4913 365 1,'0'-86'41,"3"58"0,-3 16-9,0 12-8,0 0-8,13 15-6,-6 19-4,1 3-2,1 12-2,2 8 1,3 10-1,-1 4-1,2 0 0,1 0-3,-3-8 0,3-5-7,-7-12-9,3-13-23,-3-14 0,-9-19-2</inkml:trace>
  <inkml:trace contextRef="#ctx0" brushRef="#br0" timeOffset="16">4883 593 30,'-13'0'40,"13"0"-1,0 0 1,15-14-34,5 1-4,8-1-6,-1-9-21,8-1-13,5 0-1,-2-3-3</inkml:trace>
  <inkml:trace contextRef="#ctx0" brushRef="#br0" timeOffset="17">5442 608 30,'0'-15'28,"-9"-6"-3,9 12-5,-13-5-5,13 14-1,-18-20-5,8 12-1,-4 0-3,3 4-2,-4 0 0,2 4-2,-3 3 1,1 5-2,-1 5 1,1 7-1,2 7 0,1 8 3,3 2-3,3 2 2,6 2-2,5-2 3,3-6-3,4-6 2,2-7-2,2-10 1,0-7-1,0-8 0,-1-6 1,-3-6-1,0-6 1,-2-3-2,-3-2 2,1 1-2,-4 0 3,2 4-3,-6 3 4,5 7-5,-5 13 5,6-10-2,-6 10 0,14 18 2,-4 0-2,1 5 1,2 4-2,0 3 0,2 1-2,-2-1-1,4-1-12,-10-8-20,5-8-7,-2-9-2,-1-7 0</inkml:trace>
  <inkml:trace contextRef="#ctx0" brushRef="#br0" timeOffset="18">5662 534 10,'9'-10'42,"1"10"-1,-7 11-1,-6 2-23,8 12-8,-5 7-4,3 7 0,-3 2-4,4 3 1,-1 1-3,-3-5-3,8 1-13,-5-13-22,-3-9-2,0-19-1</inkml:trace>
  <inkml:trace contextRef="#ctx0" brushRef="#br0" timeOffset="19">5835 540 26,'0'0'39,"0"0"0,0 0-18,0 0-10,0 0-2,6 10-1,-2 5-3,3 6-2,-1 4-1,2 6 2,2 4-2,3 3 2,-4-2-3,2-2 2,-4-6-3,-1-4 4,-2-7-4,1-6 0,-5-11 1,0 0-1,0 0 0,-12-24 0,9 2 0,-1-7-2,-1-5 2,1-4-3,-1-4 3,5-1-2,5 2 2,2 4-1,2 0 2,3 6 2,2 7-1,3 12 2,3 5-3,1 7 1,-3 11-1,2 6 0,0 9 0,-2 9-2,0 6 2,-1 4-1,-5 2-1,-4-2 2,-2 0-4,-6-5 1,0-1-10,-7-11-8,0-8-23,7-20 1,-15 7-3</inkml:trace>
  <inkml:trace contextRef="#ctx0" brushRef="#br0" timeOffset="20">6323 703 19,'16'30'41,"-13"-19"-5,-7-1-2,4-10-29,0 0-2,-10-18 4,10 6-4,0-8 1,9-1-2,-4-3 1,6-4-2,-1 0 2,4 1-1,-4 1 0,0 4 0,-4 1-1,-2 5 1,-7 4 0,3 12-1,-17-9 0,0 12 1,-4 6-1,-2 5 0,-2 6 1,0 6-1,2 6 0,1 6 2,7 6-3,6 2 3,9 2-2,7-2 2,11 2-2,10-2 2,9-6-3,4-10 0,6-8 0,3-7-1,2-10-1,-8-10-4,2-6-13,-12-12-21,-3-5-5,-9-7 1</inkml:trace>
  <inkml:trace contextRef="#ctx0" brushRef="#br0" timeOffset="21">6667 694 10,'13'0'42,"8"-16"-2,-9 4-3,0-11-26,9 3 0,-4-6-6,1 3-1,-2 1-1,-1-1-2,-5 5 1,-4 0-2,-6 4 1,0 3 0,0 11 0,-20-13 0,5 13 0,-5 0 0,-2 3-1,0 5 1,-3 5-1,-2 4 1,0 5 0,2 5 1,2 5-1,6 5 4,5 2-4,9 0 3,6 0-3,12-5 2,8-4-2,5-6 2,9-6-3,4-9-1,4-9 0,-3 0-2,3-9-6,-13-8-23,2-5-11,-7-7-3,-10-3 0</inkml:trace>
  <inkml:trace contextRef="#ctx0" brushRef="#br0" timeOffset="22">7094 2 18,'0'0'40,"0"-9"-1,0 9-17,0 0-4,0 0-5,0 0-5,0 0-2,-3 14-3,6 0-2,-3 3-2,3-1-5,3 10-14,-6-4-20,3-6 0,-3 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24.845"/>
    </inkml:context>
    <inkml:brush xml:id="br0">
      <inkml:brushProperty name="width" value="0.07938" units="cm"/>
      <inkml:brushProperty name="height" value="0.07938" units="cm"/>
      <inkml:brushProperty name="color" value="#FFFF00"/>
    </inkml:brush>
  </inkml:definitions>
  <inkml:trace contextRef="#ctx0" brushRef="#br0">283 81 6385,'0'0'2611,"0"0"-1173,-2-6-190,-12-53 2244,-3 44-191,50 413-3644,1-139 358,2-42 40,-6-64 7,-16-105-64,-11-37-36,-20-11-5633,1-12 2776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45.931"/>
    </inkml:context>
    <inkml:brush xml:id="br0">
      <inkml:brushProperty name="width" value="0.07938" units="cm"/>
      <inkml:brushProperty name="height" value="0.07938" units="cm"/>
      <inkml:brushProperty name="color" value="#FFFF00"/>
    </inkml:brush>
  </inkml:definitions>
  <inkml:trace contextRef="#ctx0" brushRef="#br0">0 435 6449,'0'0'2813,"0"0"-924,0 0-862,0 0-663,0 7-397,0 364 1867,14-400 558,-1-8-2444,2 2 0,1-1 0,1 2 0,2 0 0,2 1 0,7-8 52,9-16-585,30-9 278,-67 65 284,1 1 0,0 0-1,-1 0 1,1-1 0,-1 1 0,1 0-1,0 0 1,-1 0 0,1-1 0,0 1 0,-1 0-1,1 0 1,-1 0 0,1 0 0,0 0-1,-1 0 1,1 1 0,0-1 0,-1 0 0,1 0-1,0 0 1,-1 1 0,1-1 0,-1 0-1,1 0 1,-1 1 0,1-1 0,-1 1-1,1-1 1,-1 0 0,1 1 0,-1-1 0,1 1-1,-1-1 1,0 1 0,1-1 0,-1 1-1,0 0 1,1-1 0,-1 1 0,0-1 0,0 1-1,1 0 1,-1-1 0,0 1 0,0 0-1,0-1 1,0 1 0,0 0 0,0-1 0,0 1-1,0-1 1,0 1 0,0 0 0,-1-1-1,1 1 1,0 0 0,0-1 0,-1 1 0,1-1 23,1 7 20,32 228-1020,-31-229 860,0 0 1,1-1-1,-1 1 1,1-1-1,0 0 1,0 0-1,1 0 1,0 0-1,-1 0 1,2-1-1,-1 0 1,0 0-1,1 0 1,0 0-1,0-1 1,0 0-1,0 0 0,0 0 1,1-1-1,-1 1 1,1-1-1,0 0 1,0-1-1,-1 0 1,1 0-1,0 0 1,0-1-1,1 1 140,42 1-2466</inkml:trace>
  <inkml:trace contextRef="#ctx0" brushRef="#br0" timeOffset="524.816">649 11 3320,'0'0'5527,"0"0"-2920,0 0-829,0 0-115,0 0-524,0 0-541,-3-11-282,-12 43-724,13-10 392,-25 195 355,24 138 2,2-349-347,1-1 0,0 1 0,0 0 0,0 0 0,1-1-1,0 1 1,0 0 0,0-1 0,1 1 0,0-1 0,0 1 0,0-1-1,1 0 1,-1 0 0,1 0 0,0 0 0,1-1 0,-1 1 0,1-1-1,0 0 1,0 0 0,1 0 0,-1 0 0,1-1 0,-1 0 0,1 0-1,0 0 1,1-1 0,-1 1 0,0-1 0,1 0 0,-1-1 0,1 1 6,10-1-403,-1 0 1,0-1-1,0 0 1,1-2-1,-1 0 1,0 0-1,0-1 1,0-1-1,-1-1 1,13-5 402,25-16-4600</inkml:trace>
  <inkml:trace contextRef="#ctx0" brushRef="#br0" timeOffset="772.905">499 389 7393,'0'0'4481,"0"0"-2537,0 0-15,0-14-777,0 14-728,0 0-200,0-6-120,33-1-104,17-6 0,17 6-544,33-19-992,-17 6-1281,16 0-4776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14:23.173"/>
    </inkml:context>
    <inkml:brush xml:id="br0">
      <inkml:brushProperty name="width" value="0.05292" units="cm"/>
      <inkml:brushProperty name="height" value="0.05292" units="cm"/>
      <inkml:brushProperty name="color" value="#FF0000"/>
    </inkml:brush>
  </inkml:definitions>
  <inkml:trace contextRef="#ctx0" brushRef="#br0">6660 6772 12258 0,'0'0'2761'15,"0"0"-697"-15,0 0-640 16,0 0-415-16,0 0-505 0,9-19-296 31,24 4-136-31,14-8 0 16,9-3-16-16,14-2-56 0,11 0 120 15,6-1-120-15,10 0 0 16,-19 7 0-16,-5 0-496 0,-26 9-849 16,-16 10-1247-16,-14-1-1257 15,-17 4-2032-15</inkml:trace>
  <inkml:trace contextRef="#ctx0" brushRef="#br0" timeOffset="379.397">6749 6581 7665 0,'0'0'5057'0,"0"0"-3664"0,0 0 327 15,0 0-568-15,0 0-472 16,0 0-328-16,0 0-120 15,0 0-232 1,-16-6-40-16,-1 22-240 16,3 10 192-16,-19 5 88 0,16 4 16 15,-6-3-16-15,7-1 0 0,-1-5 0 16,11-7-8 0,6 0 0-16,0-6 0 15,0-3 0-15,0-2-8 16,0 3 8-16,14-5-72 15,20 0 32-15,-3-3 48 16,8-3-80-16,25 0-384 0,31 0-1232 31,-6 0-1265-31,-11-13-2224 0</inkml:trace>
  <inkml:trace contextRef="#ctx0" brushRef="#br0" timeOffset="861.766">7849 6543 3448 0,'0'0'7402'0,"0"0"-5506"0,0 0-111 15,0 0-225-15,0 0-584 16,0 0-64-16,0-89-192 16,0 74-199-16,-17-2 23 0,9 5-208 0,-8 6-136 15,1 2-88-15,-10 4-112 16,9 0-72 0,-7 17-24-16,-2 11 16 15,11 4 32-15,14 6-48 16,0 0 16-16,0 0-112 15,6-12-192-15,19-2-240 0,6-7-33 16,-6-14-39-16,6-3 192 16,-7-3 232-1,-1-22 128-15,-6-4 144 16,-9-7 168-16,0 8 480 16,-8 3 248-16,0 9 105 0,0 3-305 15,0 10-280-15,0 3-416 31,8 0-96-31,1 3-448 0,5 17 152 16,11-2-177-16,6 1-639 16,10-3-472-16,7-7-929 15,-17-9-2328-15</inkml:trace>
  <inkml:trace contextRef="#ctx0" brushRef="#br0" timeOffset="1175.461">8159 6404 9938 0,'0'0'4032'0,"0"0"-2015"15,0 0-617-15,0 0-1400 16,0 0-72-16,0 0-24 0,0 0 96 16,16 98 8-1,-1-69-8-15,1-4-80 16,-7-6 0-16,7-9-120 0,-1-4-104 16,1-6 168-16,-7 0 32 15,7-16 104-15,-1-6 56 16,-7 7-40-16,0 5-16 0,0 3 16 31,1 4-8-31,-9 3-8 0,8 0-160 16,6 6-16-16,3 10 88 15,-1 0 72-15,7-4-432 16,10-2-664-16,-10-7-569 0,18-6-71 16,-10-16-257-16,-6-2-5000 0</inkml:trace>
  <inkml:trace contextRef="#ctx0" brushRef="#br0" timeOffset="1565.431">8597 6185 9209 0,'0'0'4409'0,"0"0"-1464"0,0 0-656 15,0 0-865-15,0 0-944 16,0 0-480-16,0 0-240 0,0 0 192 31,-39 101 48-31,47-31 16 0,7-4 40 16,1-2-56-16,9-4-112 15,-2-12-592-15,2-7-953 0,-17-12-671 16,6-16 175 0,-14-13 33-16,0 0 1472 15,0-19 648-15,-8-10 64 16,2-6 1704-16,-11 4-31 0,1 2 351 16,16 4-672-16,0 2-455 15,0 1-513-15,8 6-328 0,23-3-120 31,10 0-96-31,-1 3-448 16,-1 7 119-16,0 2 57 16,-14 7 40-16,0 0 32 0,-11 7 96 15,-6 15-96-15,1 0 224 0,-1 10 72 16,-8 0 128-16,8-1-64 31,-8-2 48-31,9-1-112 16,-9-12-384-16,0-16-1408 0,0 0-1209 15,0-6-3168-15</inkml:trace>
  <inkml:trace contextRef="#ctx0" brushRef="#br0" timeOffset="1681.641">8884 6296 11810 0,'0'0'2289'0,"0"0"-473"0,0 0-1160 15,0 0-656-15,0 0-2208 16,9-16-2041-16,5 22-5201 0</inkml:trace>
  <inkml:trace contextRef="#ctx0" brushRef="#br0" timeOffset="2049.542">9155 6280 10122 0,'0'0'4753'15,"0"0"-2681"1,0 0-63-16,0 0-1233 15,0 0-776-15,0 0-24 16,0 0-48-16,0 0 72 0,-56 127 0 16,56-82 0-16,0-4 8 0,17 0-16 15,14-7-168-15,0-8-312 16,19-10-713-16,-3-13-815 31,15-3-353-31,2-32-1896 0,-22 4-360 16,-11-4 1321-16,-23 20 3304 15,-8 2 6993-15,0 0-2664 0,0 4-1736 16,0 0-233-16,0 6-863 31,0 0-961-31,0 0-536 16,0 6-72-16,8 10 64 0,7 6 0 16,-7 0-88-16,0-2-128 0,9-2-945 15,-9-11-783-15,0-4-817 0,-8-3-3816 16</inkml:trace>
  <inkml:trace contextRef="#ctx0" brushRef="#br0" timeOffset="2190.463">9449 6226 5281 0,'0'0'9914'0,"0"0"-8426"31,0 0-184-31,0 0-1304 16,0 0-2136-16,0 0-1825 15,0 0-5417-15</inkml:trace>
  <inkml:trace contextRef="#ctx0" brushRef="#br0" timeOffset="2382.553">9658 6388 12242 0,'0'0'2081'0,"0"0"-1545"16,0 0 696-16,0 118-640 0,8-68-304 15,6 7-136-15,19 0-72 32,-18 1-80-32,10-11-232 15,-1-2-1128-15,-9-17-160 0,1-12-1313 16,-7-16-5225-16</inkml:trace>
  <inkml:trace contextRef="#ctx0" brushRef="#br0" timeOffset="2598.366">9713 6422 8305 0,'0'0'4169'0,"0"0"-2881"0,0 0 377 16,0-116-825-16,15 93-624 0,10 10-216 15,-9 10-256-15,7 3-272 0,2 6 168 32,-11 23 112-32,3 9 152 15,-9 0 40-15,-8 6 48 16,0-2-8-16,0 0 16 0,0-8 0 15,-17-6 8-15,9-5-8 16,8-20-376-16,0-3-1721 0,0 0-2016 16</inkml:trace>
  <inkml:trace contextRef="#ctx0" brushRef="#br0" timeOffset="2781.363">9992 6306 11346 0,'0'0'2448'31,"0"0"-1535"-31,0 0-577 16,0 0 64-16,-80 127-104 0,63-74-136 15,3-1-40-15,14-9-120 0,0-7-168 16,14-14-776 0,19-22-521-16,-10 0-759 0,2-10-3225 0</inkml:trace>
  <inkml:trace contextRef="#ctx0" brushRef="#br0" timeOffset="2909.529">10015 6464 5393 0,'0'0'5161'0,"0"0"-2617"16,0 0 41-16,0 0-945 16,0 0-880-16,0 0-760 15,17-35-712-15,-1 54-136 16,7 3-712 0,10-6-561-16,-10-3-783 0,10-6-4746 15</inkml:trace>
  <inkml:trace contextRef="#ctx0" brushRef="#br0" timeOffset="3101.562">10222 6128 8729 0,'0'0'2977'15,"0"0"160"-15,0 0-201 0,0 0-1191 16,0 0-665-16,0 0-1040 16,0 0-40-16,-23-23-72 15,23 74 72-15,0 13 0 0,8 2-8 31,7-2-240-31,1 3-704 16,18-1-1065-16,-20-11-583 0,11-18-2049 0</inkml:trace>
  <inkml:trace contextRef="#ctx0" brushRef="#br0" timeOffset="3328.17">10350 6464 11402 0,'0'0'2192'0,"0"0"-1135"0,0 0-361 15,0 0-536-15,0 0-160 16,120-89-352-16,-97 82 40 0,10 7-88 16,-17 0 48 15,-1 4 135-31,-7 12 105 16,0 0 112-16,1 2 0 15,-1-1 72-15,-8-2 0 0,8 1-24 16,-8-3-48-16,6-10-1368 15,-6-3-4241-15</inkml:trace>
  <inkml:trace contextRef="#ctx0" brushRef="#br0" timeOffset="3432.121">10542 6220 8585 0,'0'0'3129'0,"0"0"-2409"0,0 0-720 31,0 0-3072-31</inkml:trace>
  <inkml:trace contextRef="#ctx0" brushRef="#br0" timeOffset="3714.029">10805 6340 7865 0,'0'0'5969'0,"0"0"-4752"0,0 0 263 15,0 0-504-15,0 0-552 0,0 77-224 16,8-59-8-16,0-1-88 15,-1-8-40-15,1-6-56 16,8-3-8-16,1 0-8 16,-3-10 8-1,3-5-56-15,-1-2 56 16,-7 5 8-16,-3-1-8 0,2 7 0 0,0 3 8 16,1 3-8-16,-1 0-24 15,0 0-128-15,7 0 48 16,10 9-704-1,14-9-728-15,2 0-697 16,-2 0-4688-16</inkml:trace>
  <inkml:trace contextRef="#ctx0" brushRef="#br0" timeOffset="4063.137">11330 6175 11626 0,'0'0'4505'0,"0"0"-3097"16,0 0 121-16,0 0-1025 0,0 0-376 15,0 0-80-15,-120 105-40 16,114-70 32-16,6 0-40 16,0-10-304-16,14-6-529 0,3-13-199 31,-1-6 376-31,7 0 312 0,-6-22 272 16,-9-6 72-16,0 2 504 0,-8-2 576 15,0 9 41-15,0 6-337 16,0 6-176-16,0 7-328 15,8 0-280-15,-8 10-256 0,7 16 248 16,9 5-272 0,1 4-352-1,-1 3-400-15,-1-2-353 0,10-2-191 16,-11-2 896-16,3-7 24 0,-1-3-193 16,-8-5 217-1,-8 1-8-15,0-8-1104 16,0-4-5954-16</inkml:trace>
  <inkml:trace contextRef="#ctx0" brushRef="#br0" timeOffset="5291.074">10079 6445 7585 0,'0'0'3025'0,"0"0"-561"16,0 0-279-16,0 0-753 0,0 0-736 15,0 0-536-15,0 0-160 16,0-4-128 0,0 17-16-16,0 3 144 15,0 7-56-15,0-1 56 16,0 1 56-16,-8-5-56 0,-9 1-400 16,-5 0-808-16,-3-3-320 15,2-4-1097-15,-2-5-3280 0</inkml:trace>
  <inkml:trace contextRef="#ctx0" brushRef="#br0" timeOffset="5639.683">10119 6363 5657 0,'0'0'2568'0,"0"0"-1712"0,0 0 25 16,0 0 7-16,0 0-104 15,0 0-168 1,33 89-96-16,-25-64-120 16,-2-3-216-16,11-3-136 15,7-3 104-15,24-16-152 0,-9 0-792 16,1-10-3937-16</inkml:trace>
  <inkml:trace contextRef="#ctx0" brushRef="#br0" timeOffset="67812.341">4620 9944 6905 0,'0'0'4377'0,"0"0"-3169"16,0 0-368-16,0 0-384 0,176-45-119 15,-56 14 7 1,39-8-8-16,8-2-152 16,-16 6-120-16,-48 16-64 15,-30 7-48-15,-26 2-808 16,1 1-1081-16,-15 2-727 0,-10 4-4290 15</inkml:trace>
  <inkml:trace contextRef="#ctx0" brushRef="#br0" timeOffset="68047.813">4980 9944 1536 0,'0'0'2032'15,"0"0"-207"-15,0 0-993 16,0 0-520-16,0 0 184 0,0 0 1112 31,0 0 153-31,0 0-361 16,56 31-712-16,8-49-184 0,14-5 32 15,25-8-208-15,1-1-248 16,1-3 0-16,7 0-80 16,-17 0-48-16,-8 3-1264 0,-23 4-3761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33.541"/>
    </inkml:context>
    <inkml:brush xml:id="br0">
      <inkml:brushProperty name="width" value="0.07938" units="cm"/>
      <inkml:brushProperty name="height" value="0.07938" units="cm"/>
      <inkml:brushProperty name="color" value="#FFFF00"/>
    </inkml:brush>
  </inkml:definitions>
  <inkml:trace contextRef="#ctx0" brushRef="#br0">239 51 6617,'0'0'2762,"0"0"-583,0-8-403,3-22-598,-4 17 337,-4 23 1531,-125 257-3210,110-214 161,1 0 1,3 1-1,2 1 0,3 0 0,2 1 0,3 0 0,1 9 3,4-27-38,-1-31 6,1 1 1,0 0 0,1 0-1,-1 0 1,2 0 0,-1 0-1,1 0 1,0 0 0,1-1-1,-1 1 1,2 0 0,-1-1-1,1 1 1,0-1 0,1 0-1,-1 0 1,4 4 31,7-3-193,0 0 0,0-1 0,1 0 0,0-2-1,0 0 1,0 0 0,1-1 0,-1-1 0,1-1 0,0 0 0,0-1 0,0-1 0,0 0 0,7-2 193,66 0-2325,-6-9-771</inkml:trace>
  <inkml:trace contextRef="#ctx0" brushRef="#br0" timeOffset="346.703">6 567 7681,'0'0'2369,"0"0"-545,0 0-912,0 0-616,0 0-248,0 0-40,0 0-8,167-86-48,-84 80-520,-17 6-1192,-16 0-2273</inkml:trace>
  <inkml:trace contextRef="#ctx0" brushRef="#br0" timeOffset="737.76">572 581 6433,'0'0'2594,"0"0"-759,0 0-770,0 0-622,0 0-294,0 0-107,16 10 6,54 35-4,-66-41-43,0-1 0,0 2 0,0-1-1,0 0 1,-1 1 0,0-1 0,0 1 0,0 0 0,0 0 0,-1 0 0,0 1 0,0-1 0,0 0 0,-1 1 0,0 0 0,0-1 0,0 1 0,0-1 0,-1 1 0,0 0 0,-1 0 0,1 1-1,3 37 0,10 101 25,-13-143 82,-19-55 2402,13 23-2343,1-1-1,2 1 1,1-1 0,1 0 0,1 0-1,2 0 1,2-3-166,-2 26-272,1 0 1,0 1-1,1 0 0,-1 0 0,1 0 1,1 0-1,-1 1 0,1-1 0,0 1 1,1 1-1,-1-1 0,1 1 1,0-1-1,1 2 0,-1-1 0,1 1 1,0 0-1,0 0 0,0 1 1,2-1 271,10-5-4632</inkml:trace>
  <inkml:trace contextRef="#ctx0" brushRef="#br0" timeOffset="1188.289">1071 601 5945,'0'0'1457,"0"0"-236,0 0-245,0 0-538,0 0-350,0 0-26,0 0-20,-28 12-30,-86 45 8,108-52-10,0 0 0,1 0 0,-1 0 0,1 1 0,0 0-1,1 0 1,-1 0 0,1 0 0,0 1 0,1 0 0,0-1 0,0 1 0,0 1 0,1-1 0,-1 4-10,1-5 5,-3 160 239,6-163-242,1 0 0,0 1 1,1-2-1,-1 1 0,1 0 0,-1 0 0,1-1 0,0 1 0,0-1 0,0 0 0,0 0 0,0 0 0,0 0 0,1-1 0,-1 1 0,1-1 0,-1 0 1,1 0-1,-1 0 0,1 0 0,0-1 0,-1 1 0,1-1 0,0 0 0,0 0 0,-1-1 0,1 1 0,0-1 0,-1 1 0,1-1 0,-1-1 0,1 1 1,-1 0-1,1-1 0,-1 1 0,0-1 0,1 0 0,-1 0 0,0-1 0,2-1-2,4-8 3,1 0 0,-2-1 0,1 0 1,-2-1-1,0 0 0,0 0 0,-2 0 0,1-1 0,-2 0 0,0 0 1,-1 0-1,0-1 0,-1-9-3,11-33 876,-11 11 679,32 48-1968,51 95-1945,-43-71 273,-20-9-2233</inkml:trace>
  <inkml:trace contextRef="#ctx0" brushRef="#br0" timeOffset="1438.073">1071 601 9177</inkml:trace>
  <inkml:trace contextRef="#ctx0" brushRef="#br0" timeOffset="10031.905">1303 481 6649,'0'0'2614,"0"0"-687,0 0-643,0 0-105,0 0-290,0 0-257,0 0-214,0 0-191,0 0-231,0 15-340,0 380 168,0-394 305,0-1 146,0 0 268,0-3 389,64-161 631,-56 146-1620,0 0 0,1 0 0,1 1 0,0 0-1,1 1 1,1 0 0,1 0 0,0 2 0,1-1 0,1 2-1,15-12 58,-13 12-142,82-28-1241,-68 121 314,21 182-1367,-49-227 711,11-8-771</inkml:trace>
  <inkml:trace contextRef="#ctx0" brushRef="#br0" timeOffset="10729.841">1985 415 6737,'0'0'2200,"0"0"-543,3-8-161,11-49 2302,-14 56-3507,-3 1-408,-6 1 87,0 1 0,0 0 0,1 0 0,-1 1 0,0 0 0,1 0 0,0 1 0,0 0 0,0 1 0,0 0 0,1 0 0,0 1 0,0-1 0,0 2 0,1-1 0,0 1 0,0 0 0,0 0 0,1 0 0,0 1 0,1 0 0,0 0 0,0 0 0,0 0 0,1 1 0,1 0 0,-1-1 0,1 1 0,0 4 30,0-6 5,0-2-30,0 0-1,0 0 1,1 0-1,0 0 1,-1 0-1,2 1 1,-1-1-1,1 0 1,-1 1-1,1-1 1,1 0-1,-1 1 1,1-1-1,0 0 1,0 0-1,1 1 0,-1-1 1,1 0-1,0 0 1,1-1-1,-1 1 1,1 0-1,0-1 1,0 1-1,0-1 1,1 0-1,0 1 26,143 92-2293,-131-86 1778,-17-11 482,1 1 1,0-1-1,-1 0 0,1 0 0,0 1 1,-1-1-1,1 0 0,0 1 1,0-1-1,-1 0 0,1 1 1,0-1-1,0 0 0,0 1 0,-1-1 1,1 1-1,0-1 0,0 0 1,0 1-1,0-1 0,0 1 1,0-1-1,0 1 0,0-1 1,0 0-1,0 1 0,0-1 0,0 1 1,0-1-1,0 1 0,0-1 1,0 0-1,0 1 0,1-1 1,-1 0-1,0 1 0,0-1 0,0 1 1,1-1-1,-1 0 0,0 1 1,1-1-1,-1 0 33,-180 0-1209,180 0-2203</inkml:trace>
  <inkml:trace contextRef="#ctx0" brushRef="#br0" timeOffset="11197.365">2218 481 6249,'0'0'3616,"0"0"-1822,0 0-838,0 0-421,0 0-480,0 0-170,0 0 51,-3 17 47,-11 283 9,-2-220-426,15-81 341,1 1-1,0 0 0,-1 0 1,1-1-1,0 1 0,-1 0 1,1 0-1,-1 0 0,1 0 1,-1-1-1,1 1 0,0 0 1,-1 0-1,1 0 0,-1 0 1,1 0-1,-1 0 0,1 0 1,-1 0-1,1 0 0,-1 0 1,1 1-1,0-1 0,-1 0 1,1 0-1,-1 0 0,1 0 1,0 1-1,-1-1 0,1 0 1,-1 0-1,1 1 0,0-1 1,-1 0-1,1 1 0,0-1 1,0 0-1,-1 1 0,1-1 1,0 0-1,0 1 0,-1-1 1,1 1 93,0-31-3595</inkml:trace>
  <inkml:trace contextRef="#ctx0" brushRef="#br0" timeOffset="11398.067">2235 243 6465,'0'0'2880,"0"0"-1599,0 0-905,0 0-376,0 0-672,0 0-929,0 20-3296</inkml:trace>
  <inkml:trace contextRef="#ctx0" brushRef="#br0" timeOffset="11851.142">2434 561 7633,'0'0'2026,"0"0"-864,0 0-652,0 0-338,0 0-132,0 0-29,0 0-3,0 0 15,14 5 43,102 23 264,-96-49-29,-17 17-286,-1 0 0,1 0 0,-1 0-1,0 0 1,0 0 0,-1 0 0,1-1 0,-1 1 0,0-1 0,0 1-1,0-1 1,-1 1 0,1-1 0,-1 0 0,0 1 0,0-1 0,-1 0 0,0 1-1,0-1 1,0 1 0,0-1 0,0 1 0,-1 0 0,0-1 0,0 1-1,0 0 1,-1 0 0,1 0 0,-1 1 0,0-1 0,0 0 0,0 1-1,0 0 1,-5-3-15,2 4-11,-1 0 0,0 1 0,0-1 0,0 2 0,-1-1 0,1 1 0,0 0-1,0 0 1,0 1 0,0 0 0,0 0 0,0 1 0,0 0 0,0 0 0,1 1 0,-1 0-1,1 0 1,-1 0 0,1 1 0,0 0 0,0 0 11,-2 7-5,0-1-1,1 1 1,1 1-1,-1-1 1,2 1-1,0 0 1,0 0-1,1 1 1,1-1-1,0 1 1,0 0-1,2 0 1,-1 0-1,2 0 1,0 0-1,0 0 1,1 0-1,1 0 1,1 4 5,0-10-22,1 0 1,0-1-1,0 1 1,1-1-1,0 0 1,0 0-1,0 0 0,1-1 1,0 0-1,0 0 1,0 0-1,1-1 1,-1 0-1,1 0 1,0-1-1,0 0 0,1 0 1,-1 0-1,0-1 1,1 0-1,0-1 1,-1 1-1,1-2 0,0 1 1,0-1-1,-1 0 1,1 0-1,0-1 1,1-1 21,55 2-1311,-26 0-922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3:24.383"/>
    </inkml:context>
    <inkml:brush xml:id="br0">
      <inkml:brushProperty name="width" value="0.07938" units="cm"/>
      <inkml:brushProperty name="height" value="0.07938" units="cm"/>
      <inkml:brushProperty name="color" value="#FFFF00"/>
    </inkml:brush>
  </inkml:definitions>
  <inkml:trace contextRef="#ctx0" brushRef="#br0">0 0 2712,'0'0'2876,"0"0"-1139,0 0-479,0 0-463,0 0-392,0 0-153,0 0-135,0 0-91,3 3 4,294 254 991,-167-107-615,-58-49-191,-28-64 208,-41-35-358,-3-2-30,3 7 441,8-7-440,-8 0-18,-3 0 10,0 0 56,0 0 140,0 0 306,0 0 26,0 0-122,0 0-32,0 0 47,0 0-5,2-2-138,45-88-108,103-222-109,-103 194-87,-46 117-121,-1 0-1,0 1 1,0-1-1,1 0 1,-1 0-1,0 1 1,0-1-1,0 0 1,0 0-1,0 1 1,0-1-1,0 0 1,0 0-1,0 1 1,0-1-1,0 0 1,0 0 0,-1 1-1,1-1 1,0 0-1,-1 1 1,1-1-1,0 0 1,-1 1-1,1-1 1,-1 0-1,1 1 1,-1-1-1,1 1 1,-1-1-1,1 1 1,-1-1-1,0 1 1,1-1 0,-1 1-1,0 0 1,1-1-1,-1 1 1,0 0-1,1 0 1,-1-1-1,0 1 1,0 0-1,1 0 1,-1 0-1,0 0 1,0 0-1,1 0 1,-1 0-1,0 0 1,0 0 0,1 1-1,-1-1 1,0 0-1,0 0 1,1 1-1,-1-1 1,0 0-1,1 1 1,-1-1-1,0 1 1,1-1-1,-1 1 122,-2-1-650,-14 0-3666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08:53.849"/>
    </inkml:context>
    <inkml:brush xml:id="br0">
      <inkml:brushProperty name="width" value="0.05292" units="cm"/>
      <inkml:brushProperty name="height" value="0.05292" units="cm"/>
      <inkml:brushProperty name="color" value="#FF0000"/>
    </inkml:brush>
  </inkml:definitions>
  <inkml:trace contextRef="#ctx0" brushRef="#br0">2334 2187 12242 0,'0'0'4321'0,"0"0"-3617"0,0 0 304 16,0 0-559-16,0 4-361 15,0-4-88-15,0 0 0 0,0 0 0 31,0 0 8-31,0 0 224 0,0 0 400 16,0-7 472-16,0-18-232 16,-8-20-696-16,-1-12-112 0,1-13-64 15,-6-9-128 1,5-7-16 0,-7-3 72-16,7 7 64 0,9 12-112 15,-8 16 120-15,8 12 8 16,-6 17 88-16,6 12 32 0,0 10-128 15,0 3-104-15,0 19-392 0,14 23 256 32,3 21 240-32,8 10 16 15,6 10-16 1,0 2-624-16,2-2-752 16,6 9-1129-16,-14-22-288 15,-11-16-3400-15</inkml:trace>
  <inkml:trace contextRef="#ctx0" brushRef="#br0" timeOffset="47.628">2334 2187 12306 0</inkml:trace>
  <inkml:trace contextRef="#ctx0" brushRef="#br0" timeOffset="694.06">2334 2187 12306 0,'-64'-143'2457'16,"64"131"-161"-16,0-7-1256 0,0-7-1040 0,16 1-200 0,7-4-1080 0,10-2-536 31,6-1-633-31,1 0-1400 16,-7-3 545-16,-2 3-97 0,-7 0 3401 15,-15 1 2848-15,-1 8-135 0,-2-2 24 16,-6 6 247-16,0 6-327 0,0 4-481 16,-14 3-719-1,5 6-601 1,-7 0-480-16,-1 0-296 16,3 15-80-16,6 8-8 0,-1 6-80 15,1-4 40-15,8 3 40 0,0-5-136 16,8-1 136-16,9 0-136 0,6-3 72 15,18-6 8-15,-2-1 56 32,9-8-112-32,-1-1 40 15,1 0-240-15,-1-3-208 0,-13 3-249 16,-20 3 217-16,-6 1 216 16,-8-1 160-16,0 7 104 0,-8 6 80 31,-15-3 16-31,7 2 64 15,-1-4-80-15,3-11-248 0,14-3-480 16,0-7-304-16,0-21-1513 31,0-11 769-31,14-5 1184 0,3-10 440 32,-1 0 152-32,-7 6 632 15,5 4 640-15,-14 12 728 16,0 10 97-16,0 6-249 0,0 10-583 15,0 3-545-15,0 3-664 0,0 0-56 16,0 9-248-16,0 14 48 0,0 2 184 16,0 7-88-16,0 0-56 15,8-1 24-15,9-3-32 16,14-2-48-16,2-3-153 0,6-7-247 16,9-8 216-16,-7 3-456 15,-2-9 296-15,-8 2 88 0,-6-4 88 16,-17 3 160-16,-8 6 224 0,0 1 8 31,-16 3 96-31,-1 0-104 16,-5-1-128-16,13-9-504 0,1-3-1401 15,8 0-2504-15</inkml:trace>
  <inkml:trace contextRef="#ctx0" brushRef="#br0" timeOffset="956.439">3130 1654 10490 0,'0'0'2936'0,"0"0"-295"0,0 0-553 16,0 0-1127-16,0 0-961 0,0-10-40 16,0 23-377-16,0 10 257 31,0 5 144-31,0-3-328 16,8-2-112-16,0-8-104 0,9-5-112 15,-1-10 208-15,-1 0 288 16,1-3 144-16,-7-16 32 0,-9-7 568 15,0 1 432-15,-9 0 32 16,-7 5-383 0,1 5-305-16,-1 5-344 15,-1 7-8-15,17 3-1273 0,0 3-1271 16,0 0-2873-16</inkml:trace>
  <inkml:trace contextRef="#ctx0" brushRef="#br0" timeOffset="1303.8">3322 1483 9153 0,'0'0'5546'16,"0"0"-3586"-16,0 0-496 0,0 0-783 15,0 0-681-15,0 0-8 0,0 0-64 16,0 0 63-16,0 130 9 31,0-95 65-31,8-7-65 0,15-2-73 16,10-14-423-16,6-9-392 15,0-3-312-15,11-22 120 0,-11-10-449 16,1-9 817-16,-16 0 712 16,-9 6 712-16,-15 6 1089 31,0 7 391-31,0 7-447 0,0 5-497 16,0 3-488-16,0 7-624 15,0 0-136-15,0 0-432 0,0 7-344 16,0 12 400-16,8-3-152 0,9 6-513 15,-1-7-751 17,-1-2-833-32,-15-13-2920 0</inkml:trace>
  <inkml:trace contextRef="#ctx0" brushRef="#br0" timeOffset="1421.328">3562 1270 7577 0,'0'0'6273'0,"0"0"-5568"16,0 0-705-16,0 0-1705 0,0 0-2464 16</inkml:trace>
  <inkml:trace contextRef="#ctx0" brushRef="#br0" timeOffset="2004.918">3855 1339 2560 0,'0'0'11547'0,"0"0"-9843"16,0 0-384-16,0 0-552 31,0 0-680-31,0 0-88 0,0 0-48 16,0 0-16-16,-39 124 56 16,39-98 0-16,0-3-216 15,8-8-224-15,9-5-200 0,5-10-80 31,-13 0 200-31,16-7 176 0,-19-11 72 16,2-5 280-16,-8 4 200 0,0 3 992 16,0 0 40-16,0 9-304 15,0 4-287-15,0 3-641 16,0 0-112-16,8 0-785 16,1 3 137-1,7 4 328-15,-1 2-408 0,1 1-104 16,9-10-121-16,-11 0-95 0,11 0-376 15,0-29-200-15,-11-12-409 16,-5 3-2088-16,-9-3 2449 16,0 16 1784-1,-9-1 4961 1,-5-9-2337-16,-19-6-311 0,10-3-193 16,-10-1-399-16,10 10 567 0,-1 9-479 15,7 4-441-15,9 13-408 16,2 3-264-16,6 6-600 0,0 0-96 15,0 0-408-15,0 22 48 32,14 9 208-32,3 7 144 0,14 10 8 15,-7 9-16-15,7-3-176 16,2 0-400-16,-10 0-632 16,10-6-673-16,-16 3-679 0,-11-13-505 31,2-10-2016-31</inkml:trace>
  <inkml:trace contextRef="#ctx0" brushRef="#br0" timeOffset="2215.145">4078 1419 9658 0,'0'0'2056'0,"0"0"-1128"16,0 0 16 0,0 0-648-16,104-121-224 15,-71 103-72-15,6 1 0 0,-8 5-8 0,-6 8-88 16,0 4 40-16,-11 0-48 15,3 0 56-15,-1 7 48 16,7 12 0 0,-15-3 8-16,9 3 0 15,-1 0-8-15,-9 0-576 16,-7-6-888-16,0-4-752 0,0-6-2682 16</inkml:trace>
  <inkml:trace contextRef="#ctx0" brushRef="#br0" timeOffset="2321.548">4382 1152 2680 0,'0'0'8594'0,"0"0"-7610"16,0 0-680-16,0 0-304 15,0 0-4353-15</inkml:trace>
  <inkml:trace contextRef="#ctx0" brushRef="#br0" timeOffset="2792.079">4709 1066 3200 0,'0'0'12011'0,"0"0"-10179"0,0 0-736 16,0 0-255-16,0 0-529 15,0 0-232 1,0 0-80-16,-25 124 72 16,25-99-64-16,8 4-8 0,9-13-104 15,-3-3-432-15,3-6-201 0,-1-7 137 16,1 0 360-16,-11-7 240 15,2-19 64-15,-8-6-48 0,0 1 360 32,0 2 336-32,0 4 233 15,-8 3-1-15,8 9-160 0,-6 3-248 16,6 5-264-16,0 1-272 16,0 4-32-16,0 0-256 15,6 4-8-15,19 11 176 0,-8 2 8 31,-3-5-40-31,11-3 24 0,-17 0 40 16,0-5 80-16,1-1 8 16,-9-3 0-16,0 0 432 15,6-16 136-15,2-5-360 0,0-11-136 16,1-1-32-16,7 2-40 31,-1 9 0-31,-7-1-8 0,8 14-80 16,1 2 80-16,-3 7-256 15,11 0 88-15,6 4 8 0,2 8-536 16,31 1-832-16,-8-3-2329 0,-8-10-3745 16</inkml:trace>
  <inkml:trace contextRef="#ctx0" brushRef="#br0" timeOffset="13299.045">2445 3196 4929 0,'0'0'1008'0,"0"0"-672"16,0 0 40-16,0 0 40 0,0 0-32 16,0 0 272-16,9 0 96 31,-1 0 409-31,0-2-97 16,7-17-176-16,1-4-288 0,9-8-216 15,-11-4-56-15,11-6-128 0,-8-1-96 16,-3-5 16-16,-5 1 136 15,-1 3-15-15,-8 8 79 16,0 3 16-16,0 7 8 0,0 6-32 31,-8 2 128-31,-1 2-176 16,1 5-144-16,2 4-64 0,6-1-56 16,0 4 0-16,0 0-72 15,0 3-232-15,0 0-480 31,0 0-457-31,0 0 65 0,0 0-136 0,0 0 360 16,0 0 496-16,0 0 328 16,0 0 128-16,0 0 0 15,0 0 240-15,0 0 440 0,0 0 160 16,0 0 120 0,0 0 48-1,0-2-311-15,0 2-169 0,0-4-232 0,0 1-88 31,0 3 96-31,0 0-136 16,0 0-40-16,0 0-32 0,0 0-88 16,0 0-8-16,-8 0-128 15,8 0-104-15,-9 12 80 16,-7 4 144-16,7 9 0 0,-5-2-8 16,6 2 8-16,-9 1-64 0,1-4-8 15,7 0 8-15,-5-3-32 16,14-6 40-16,-8-3 64 31,8-8-8-31,0-2 8 0,0 0 208 16,0-19 216-16,0-6-296 15,0-10-128-15,0-3 16 0,0 3-8 16,0 0 0-16,8 7 64 16,0 5 240-16,-2 8-160 31,3 5-152-31,7 7-8 0,1 3-80 15,5 0-24-15,3 0 40 16,15 13-64-16,15 15-392 0,1-3-1537 0,-17-9-4120 16</inkml:trace>
  <inkml:trace contextRef="#ctx0" brushRef="#br0" timeOffset="38924.757">2462 6902 9217 0,'0'0'1985'0,"0"0"303"0,0 0-191 32,0 0-817-32,0 0-560 15,0 0-376-15,-8-29-344 16,8 29-16-16,0 0-168 0,0 4-128 15,0 15 168-15,0 6 144 0,0 7 0 16,0 6 8-16,0 4-8 16,8-4 0-1,0 0 0-15,15-7-80 16,2-8 24-16,-3-8 56 16,20-11 120-16,5-4 0 0,9-23-16 15,14-24 16-15,11-17-112 16,6-16-16-16,16-2-160 15,-6-3-560-15,21-7-656 16,-29 22-897-16,-17 22-935 16</inkml:trace>
  <inkml:trace contextRef="#ctx0" brushRef="#br0" timeOffset="40043.02">2636 10118 7273 0,'0'0'3889'16,"0"0"-2945"-16,0 0 384 0,0 0-279 16,-15-15-625-16,15 15-336 15,0 0-88-15,0 0-120 16,0 0-16-1,0 0-88-15,0 12 224 0,0 8-56 16,8 8 112-16,-1 3-88 16,1 4 88-16,0 0-48 0,0 4 0 15,1-7 0-15,7-4 32 16,7-9-32 0,-7-7 40-1,7-8-32-15,10-4 88 0,15-22 280 0,8-23-40 16,30-37-72-16,43-32-184 15,22-20-72-15,8-3-16 0,-6 20-960 16,-50 41-1145-16,-39 27-1183 16</inkml:trace>
  <inkml:trace contextRef="#ctx0" brushRef="#br0" timeOffset="46864.901">10710 4559 6433 0,'0'0'1680'16,"0"0"-664"-1,0 0-63-15,0 0-225 16,0 0-400-16,6-3-256 0,35-10-64 15,7-3-16-15,30-6 16 0,59-16-8 16,39-13 8-16,39-6 80 16,-17 3-40-1,-39 10-32-15,-47 18-8 16,-40 14 8-16,-33 2-16 16,-6 7-352-16,-33 3-1040 15,0 0-1265-15,-24 15-560 0</inkml:trace>
  <inkml:trace contextRef="#ctx0" brushRef="#br0" timeOffset="47136.126">10780 4740 1616 0,'0'0'3233'16,"0"0"-1905"-16,159-76-264 0,-55 28-280 0,24-12-120 16,31-7-216-16,-8 13-240 15,-31 10-127-15,-40 15-9 16,-32 20-72 0,-1-4 0-16,1 4-48 15,-15 2-353-15,-25 7-847 16,-41 10-1352-16,-23 12 1415 0,-8 3-695 15</inkml:trace>
  <inkml:trace contextRef="#ctx0" brushRef="#br0" timeOffset="47313.056">10939 4686 1880 0,'0'0'904'0,"0"0"-408"0,0 0 32 15,0 0 320-15,159-19-207 0,-86-3 167 31,16-7-160-31,22-12 0 16,32-7-136-16,-9 1-216 16,-22 9-200-16,16-1-72 0,-56 14-24 15,-1 3-1760-15</inkml:trace>
  <inkml:trace contextRef="#ctx0" brushRef="#br0" timeOffset="60412.754">5354 562 7561 0,'0'0'2385'16,"0"0"-473"0,0 0 208-1,0 0-223-15,0 0-393 0,0 0-224 16,0 0-463-16,0 0-233 15,0 0-272-15,0 0-184 0,0 0-80 16,8 0-40-16,-8 0-8 0,17 0 0 31,-3-13 0-31,19-9 0 16,-2-16 72-16,8-7 48 0,11-12-120 16,-11-3-56-16,9-4 48 15,-9 4-296-15,-6 6-160 16,-2 13-584-16,0 12-537 0,-6 13-1351 31,-8 9-2282-31</inkml:trace>
  <inkml:trace contextRef="#ctx0" brushRef="#br0" timeOffset="61179.433">5569 5381 6009 0,'0'0'6113'0,"0"0"-4377"31,0 0-303-31,0 0-873 16,0 0-560-16,0 0-392 15,0 0 192-15,0 45 184 0,8-17 8 16,9 0 8-16,-3-5 0 16,3-10 48-16,-1-7 56 0,7-6 152 31,2-9 376-31,6-24 80 15,2-7-336-15,14-11-200 0,-7 0-120 16,-1 7-56-16,-6 5-304 16,6 11-920-16,-14 12-1561 0,-2 6-2808 15</inkml:trace>
  <inkml:trace contextRef="#ctx0" brushRef="#br0" timeOffset="61896.25">5530 8890 8569 0,'0'0'1649'0,"0"0"-169"16,0 0 480-16,0 0-415 16,0 0-257-16,0-105-72 0,0 99-71 15,0 2-537 1,0 4-336-1,0 0-264-15,0 0-8 0,8 4-224 16,0 9-72-16,-2 9 248 0,3 0 48 16,7 3 8-16,1 1 0 15,-3-7 0-15,-6-4 48 0,9-2 8 32,8-13 8-32,-11 0-24 15,19-7 112-15,-2-24-24 0,25-14-136 16,39-50-544-16,2 10-1849 15,-18-1-2536-15</inkml:trace>
  <inkml:trace contextRef="#ctx0" brushRef="#br0" timeOffset="108860.549">16750 3076 10762 0,'0'0'2968'0,"0"0"-1055"15,0 0 263-15,0 0-927 0,0 0-721 16,-120-44-384-16,87 53-136 16,10 20-8-16,-16 12-56 0,14 17 56 15,-6 8-8-15,6 10 8 32,9 7 0-32,7-1 16 15,9 4 32-15,0-10 0 0,34-6-48 16,13-10 8-16,1-15-8 15,16-13-24-15,8-20-360 0,-2-12-337 0,-6-15-63 16,-8-24 208 0,-16-11 328-1,-16-8 248-15,-15 1 256 16,-9 3 480-16,0 7 329 0,-17 9-137 16,-6 9-168-16,7 10-224 15,-9 9-296-15,11 10-240 0,-11 0-24 16,8 20-144-1,3 12 16-15,5 12 64 16,1 3 32-16,8-3-280 16,0 1-128-16,17-6-104 0,14-11-288 15,0-12 15-15,2-13 49 16,6-3-32-16,-6-13-88 0,-2-19 304 31,-6-2 440-31,-19-11 168 16,2 6 832-16,-8 5 536 0,0 9 264 15,-8 2-407-15,8 10-265 16,-6 11-336-16,6 2-624 0,0 0-88 16,0 18-312-16,0 11 192 31,0 9-240-31,6 1-816 16,27-5-329-16,37-5-519 0,-14-10-1929 15,8-12-6881-15</inkml:trace>
  <inkml:trace contextRef="#ctx0" brushRef="#br0" timeOffset="109247.102">17403 3317 12602 0,'0'0'4313'0,"0"0"-2192"31,0 0-409-31,0 0-904 16,0 0-400-16,0 0-312 0,0 0-96 16,0 0-216-16,0 0 104 15,56-6 104-15,-25 29-56 0,8 12 8 32,-6 2-168-32,7 11-504 15,-24-3-296-15,-1 2-305 0,-7-2 369 16,0-11 184-16,-8-8 432 15,0-10 296-15,0-16 48 0,-8 0 1728 16,-7-22-167-16,-1-17-641 31,8-5-136-31,-1-4-344 16,9-2-272-16,0-1-160 0,9 7 40 16,15-1-48-16,7 1-712 15,9 9-864-15,32-10-2209 0,-8 11-88 16,-8 8-2552-16</inkml:trace>
  <inkml:trace contextRef="#ctx0" brushRef="#br0" timeOffset="120879.428">16549 5362 13690 0,'0'0'3105'0,"0"0"-992"16,0 0-793-16,0 0-1120 15,0 0-200-15,0 0-368 0,17 64 248 32,6-8 120-32,1 15 8 15,1 5-8-15,6 4 8 16,-6-11 8-16,-2-2-16 0,2-13-88 16,-3-10-944-16,-13-12-249 15,-9-16-879-15,0-16-897 0,-17 0-1536 0</inkml:trace>
  <inkml:trace contextRef="#ctx0" brushRef="#br0" timeOffset="121059.274">16359 5448 10490 0,'0'0'2760'16,"0"0"-231"-16,-8-105-713 16,8 61-752-1,23 2-583-15,10 8-385 16,14-2-96-16,1 8-16 0,8 6-296 15,8 9-649-15,0 7-575 0,-8 6-264 16,8 19-193-16,-8 12-943 16,-25 4-2210-16</inkml:trace>
  <inkml:trace contextRef="#ctx0" brushRef="#br0" timeOffset="122023.643">16996 5620 10842 0,'0'0'3929'16,"0"0"-2817"-16,0 0-1112 16,-8 19-24-16,8 3-72 0,0 3 96 15,8 4 112-15,8-6-32 16,7-5-80-16,2-6-248 0,-9-5-144 16,7-7 88-16,-6 0 208 31,-9-12 96-31,0-8 280 15,-8-2 408-15,6 0 272 0,-6 3 104 16,0 6 161-16,0 7-393 0,0 2-288 16,0 4-544-16,0 10-432 15,0 22-48-15,9 12 368 32,7 13 104-32,-7 7 0 0,7 6 0 15,-1 3-264-15,9-7-192 16,-7 1-201-16,6-10-263 0,1-2-752 15,-1-18-697-15,-6-15-863 0</inkml:trace>
  <inkml:trace contextRef="#ctx0" brushRef="#br0" timeOffset="122832.031">17347 5727 13114 0,'0'0'3193'15,"0"0"-785"-15,0 0-1103 16,0 0-1305-16,0 0-48 0,0 0-56 16,0 0 56-16,0 0-48 15,120 130-240-15,-97-88-256 0,2 5-97 32,-17-2 97-32,-2-7-56 15,-6-10 200-15,0-5 264 0,0-14 72 16,0-9 112-16,0 0 864 15,-6-16-288-15,-2-15-312 0,8-11-264 16,0-5-24-16,0-1-944 16,0-3-536-16,8 7-409 31,15 2 313-31,-15 14 1008 0,0 3 592 16,1 12 104-16,-9 3 1384 15,0 10-71-15,0 0-961 0,8 0-456 16,-8 0 0-16,6 13 0 0,2 3 56 15,9 1 48 1,-1-8-96 0,7 0 80-16,-6-6 72 0,5-3-80 15,3 0-80-15,-8-9-96 16,-3-17 24-16,-6 1-136 0,1-10 112 16,-9 6 96-1,0 1 248 1,-17 6 616-16,3 9 264 15,-3 3-456-15,-8 10-352 0,11 4-320 0,-3 18-80 16,1 13-16-16,8 6 0 16,8 4 96-16,0-4-16 0,8-6-304 31,25-7-352-31,6-6-616 16,9-18-89-16,-1-4 81 0,1-7-504 15,1-18-545-15,-9-14 489 16,-9-2 1856-16,-7-6 1096 0,-24-1 1985 15,0 4-209-15,0 6-15 16,0 6-624-16,0 13-793 47,-8 6-512-47,8 9-456 0,0 4-472 16,0 0-120-16,0 17-448 15,8 11 328-15,15 7 24 0,10 3-248 16,7 1-456-16,-1-1-433 15,8-6 17-15,-5-3-304 0,-11-8-217 16,-6-2 857-16,-25 3 656 0,0-6 344 16,-25 3 208-16,-31 7 72 15,0-1-280-15,0-6-104 0</inkml:trace>
  <inkml:trace contextRef="#ctx0" brushRef="#br0" timeOffset="136329.037">12971 5127 6601 0,'-8'10'1232'16,"2"8"-656"-16,-11 8-72 0,1 9-88 16,1 6 57-16,7 4 63 15,8 6-72-15,0-1-72 0,0 4-80 16,0 0-112-16,8-3 184 31,15-10-168-31,2-5-128 0,14-14-72 16,0-6 72-16,9-11 40 0,16-5-128 15,25-21-272-15,-19-11-1120 16,-6-3-1641-16</inkml:trace>
  <inkml:trace contextRef="#ctx0" brushRef="#br0" timeOffset="136658.688">13426 5366 3848 0,'0'0'4513'0,"0"0"-2872"0,0 0 207 0,0 0-480 16,0 0-455-16,0 0-313 16,0 0-192-16,0 0-288 0,-103-26-112 15,94 52-8-15,1 11 0 32,8 2-40-32,0 5 40 15,0-3 80-15,25 0-72 0,-2-6 8 16,1-6-8-16,1-7-8 0,-2-9-464 15,2-10-64-15,-11-3-49 32,3-13 385-32,-9-18 184 15,0-4 8-15,-8-6 0 0,0 0 0 16,-8 6 64-16,-9 3 64 16,17 10 32-16,-8 5 273 0,8 11-161 15,0 6-272-15,0 0-681 31,8 0-415-31,26 13-184 16,-3 0-352-16,0-4-889 0</inkml:trace>
  <inkml:trace contextRef="#ctx0" brushRef="#br0" timeOffset="136979.803">13649 5334 5433 0,'0'0'4225'16,"0"0"-2193"-1,0 0 120-15,0 0-639 0,0 0-321 16,0 0-392-16,0 0-456 0,-8-86-344 15,8 86-424-15,16 13 144 16,1 8 192-16,14 8 80 16,-6 3-40-1,-11 3 40-15,11 3-56 16,-2-4-256-16,-15 2-336 16,0-11 72-16,1 2 152 0,-9-12-16 15,0-6-233-15,0-9 681 16,-17-3 761-16,3-22-153 0,-11-7 96 31,8-9 8-31,9-4-416 16,2-5-144-16,6-5-152 0,0 8-360 15,0-1-752-15,23-9-385 32,1 16-1207-32,-1 5-2425 0</inkml:trace>
  <inkml:trace contextRef="#ctx0" brushRef="#br0" timeOffset="138189.531">14071 4807 10002 0,'0'0'3048'0,"0"0"-935"15,0 0-497-15,0 0-1000 0,0 0-616 16,0 0-416-16,8 35 288 0,9-4 128 15,-1 7 64-15,15 6-16 16,-6 8 56 0,-2-5-24-16,10 1-16 15,-10-3-64-15,10-7 88 16,-11-10-8-16,-5-6-80 0,-1-5-232 16,-9-15-264-16,1-2 496 15,-8 0 56-15,0-12 120 0,0-7-80 31,-8-1-16-31,-7 4-32 16,-1 4-48-16,-1 3 152 0,3 9-112 16,5 0-40-16,-7 0-152 15,8 15-72-15,-1 11 56 16,1 2 88-16,8 4-40 0,0-3 48 31,8-7-360-31,17-6-504 16,-8-7-505-16,5-9 321 0,3 0-40 15,-10-9 392-15,1-10 768 0,-8-4 256 16,1 4 800-16,-9-2 416 16,0 4 57-16,0 5 63 15,8-1-520 1,-8 6-480-16,8 4-336 16,-2 0-256-16,11 3-96 0,0 0 32 15,-1 0-16-15,-1 0-16 0,1 0-40 16,1-3-24-16,-3-4 152 15,-6-5 8 1,9-1 56-16,-17-6-48 16,0-3 56-16,0 0-64 15,0 5 0-15,-8-1-48 0,-9 6 40 16,-6 5-40-16,7 7 40 16,-1 0-48-16,3 7-96 0,6 11-96 31,-1 8 136-31,1 5-16 15,8 1 16-15,0-4 40 0,25-2-368 16,-2-4-680-16,16-5-681 16,2-17-207-16,-2 0 328 15,1-7-913-15,1-18-536 0,-2-1 1177 32,-22-2 1952-32,-11 5 4481 15,-6 1-1168-15,0 6-649 0,0 3-455 16,-6 7-369-16,6 2-1000 15,-8 4-840-15,-1 0-16 0,9 17-120 16,-8 5 64-16,8 0-16 16,0 1 8-1,0-8-176-15,8-2-528 16,9-4-40-16,-3-9 176 0,-5 0 336 16,7-6 312-16,-8-10 112 15,-8-3 320-15,0 0 656 16,0 3 192-16,0 7 0 15,0 2-271-15,0 5-481 16,0 2-528-16,0 0-56 16,0 0-232-16,9 2 8 0,5 8-384 15,3-4-425-15,8-2-223 16,-3-4 16-16,3-10 15 16,-2-15 433-1,-7-10 472-15,-7-10 376 16,-9-9 304-16,0-3 656 0,0-6 233 15,-25-4-113-15,2 0-48 16,-10 4-328-16,10 9-64 16,-2 10 65-16,9 11-129 0,10 15-64 31,6 11-152-31,-9 7-360 16,9 10-344-16,0 25 160 15,0 12 136-15,23 10 48 0,2 10 8 16,6 0 64-16,2-1-72 15,6-5-256-15,9-7-945 0,-9-13-863 16,9-12-352 0,-15-14-1577-16,-10-8-240 15</inkml:trace>
  <inkml:trace contextRef="#ctx0" brushRef="#br0" timeOffset="138701.694">15140 4949 6225 0,'0'0'3193'0,"0"0"-665"15,0 0-488-15,0 0-135 16,0 0-657-16,0 0-680 15,0 0-376-15,0 0-192 16,-9-67-128-16,9 65 128 16,9-8 24-16,-1-3 56 0,6-2 32 15,-14-4-24-15,9-4 0 16,-9-2-80 0,0 3 40-16,-9 0-48 15,-5 5 0-15,-3 8 0 16,1 9 216-16,-7 0-216 0,-2 9-40 15,9 20 32-15,1 7 8 16,7 1 0-16,8 4-8 0,17-6 8 31,5-3 0-31,18-9-504 16,1-15-664-16,-2-8-96 16,0 0 416-16,-6-15 79 0,-2-17 569 15,3-6 200-15,-20 0 433 16,3 0-9-16,-9 6 864 0,0 4 416 31,-8 12-351-31,0 3-313 0,0 13-376 16,0 0-664-16,0 0-256 15,15 13 96-15,-7 3 152 0,17 6 8 16,-9-6 0-16,7-1-184 16,2-2-320-16,-3-10-96 15,3 1-113-15,-2-4 425 16,-6 0 224-16,-1 0 56 15,-8 0-40-15,-8 0-48 16,7 9-240-16,-7 4 80 0,8 10 104 16,0 11 152-16,0-6-1480 15,1-5-4145-15</inkml:trace>
  <inkml:trace contextRef="#ctx0" brushRef="#br0" timeOffset="145487.683">17244 4054 4865 0,'0'0'1664'0,"0"-6"-864"16,-8 3-240-16,8 0-328 15,0 3-184 1,0 0-48-16,0 0-328 16,0 0-744-16,0 0-440 15,0 6-809-15</inkml:trace>
  <inkml:trace contextRef="#ctx0" brushRef="#br0" timeOffset="168405.245">13339 10903 7281 0,'0'0'2233'0,"0"0"-297"16,0 0-448-16,0 0-327 15,-8-79-225 1,8 59 360-16,-8 1-320 0,-9 0-160 15,9 6-272-15,-7 4-231 16,-1 6-89-16,-9 3-168 0,2 0-56 16,-10 19-56-16,-6 15-24 15,8 11-16 1,-2 16 96-16,10 3-8 16,-2 5 0-16,25-3 8 15,0-5-56-15,9-7-48 0,22-10-105 16,10-9-87-16,15-13-112 15,-9-15-304-15,17-7-16 0,-8-3-232 32,-8-29 112-32,-1-9 368 15,-24-7 344-15,2-3 128 16,-25 0 8-16,0 7 256 0,0 9 248 16,-9 7 336-16,1 15 8 15,0 3-464-15,2 10-368 0,-3 0-16 31,9 26-144-31,0 6 88 16,0 2 40-16,0 4 16 16,0-6-48-1,15-3-32-15,1-10-112 0,9-6-120 16,-10-10 40 0,1-3 88-1,1-3 184-15,-1-20 0 16,-9-6-96-16,-7-2-8 47,0-1 96-47,0 4 8 15,0 6 0-15,0 2 8 16,0 8-8-16,0 9 0 0,0 3-816 31,0 0-1617-31,16 0 993 0,9 12-65 31,-2-2-103-31,-7-1-840 0</inkml:trace>
  <inkml:trace contextRef="#ctx0" brushRef="#br0" timeOffset="168667.662">13680 11024 1720 0,'0'-7'3121'0,"0"1"-457"0,0-4-327 32,0 1-289-32,0-1-336 0,0 4-503 15,0 3-41-15,0-1-384 16,0 4-552-16,0 0-232 15,0 0-224-15,17 4 88 0,8 12 80 0,-3 2 48 16,3 5 0-16,-2 2 0 16,2 3 0-16,-9 1 0 0,-8-4-88 15,-8-2-120-15,0-7-72 16,0-7 64-16,0-9 224 16,0 0 24-16,0-3 272 0,-16-19-80 15,8-13-64-15,-1-3-144 16,9-3-8-16,0-4-72 0,0 8-200 0,9 1-432 15,7 8-264-15,23 4-561 16,-14 6-471-16,-2 9-1073 16</inkml:trace>
  <inkml:trace contextRef="#ctx0" brushRef="#br0" timeOffset="169527.547">14224 10996 10474 0,'0'-7'3184'16,"0"7"-839"-16,0 0-729 0,0 0-1256 16,0 0-360-16,0 7-344 0,0 11 232 15,0 7 112-15,6 1 8 16,2 2 0-16,9-6 40 0,-9 0-40 31,0-9 0-31,1-3 0 16,-9-6-8-16,6-4 64 0,-6 0 136 15,8-7 224-15,0-19-224 16,1-2-120-16,-9-4-64 0,8 3 40 16,-8 7-8-16,0 3-32 31,8 10 113-31,-8 6 47 0,0 3-176 15,8 0-288-15,-1 0 7 16,9 9 217-16,1 4 56 0,-1 2 0 16,-1-5-96-16,1-4-80 15,-7-2 32-15,7-4 104 32,-10 0 48-32,3-13 152 0,-1-3-32 15,0-3-48-15,0 3-24 16,-8 0 80-16,0 4 16 0,0 2 33 15,0 7-81-15,9-1-96 0,-3 4-96 16,-6 0-233 0,16 0 201-1,1 10 120-15,6 0-40 0,-7-3-24 16,9-2-88-16,6-1-128 16,-6-4-88-16,-2 0-248 0,1-7 200 15,-15-9 312-15,5-6 96 16,-14-3 16-1,0 2 144-15,0-2-72 16,0 6 152-16,0 7 424 0,-6 2-248 16,6 7-208-16,-8 3-192 15,8 0-264-15,0 22 0 0,-9 3 80 16,9 4-504-16,0 2-160 31,17-2-360-31,-3-3-249 0,19-10-455 16,15-16-241-16,-17 0 385 15,10 0-961-15</inkml:trace>
  <inkml:trace contextRef="#ctx0" brushRef="#br0" timeOffset="169973.525">14956 10871 4048 0,'0'0'2737'0,"0"0"-104"31,0 0-497-31,0 0 40 0,0 0-423 16,0 0-1201-16,0 0-552 15,0 0-240-15,-15 0 144 0,15 35 88 16,0 0 0-16,0 0-80 15,31-10-440-15,-8-9-104 16,18-9-433 0,7-7-55-16,-9-13-112 0,0-19-248 15,-6-10 343-15,-2-8 1041 16,-14-4 96-16,-9 0 944 0,0 0 329 16,-8 9 39-1,0 11 208-15,0 8-159 16,0 13 47-16,-8 13-624 15,8 0-784-15,0 22-328 0,0 17 232 16,0 5 88-16,0 4 0 16,0 3 8-16,17-4-8 0,-3-5-96 15,11-14-256-15,-8-2-16 32,-3-14 24-32,3-9 48 0,-1-3 208 15,-16 0 96-15,8-12 128 16,-1-4 24-16,-7 3 96 0,0 0 232 15,0 6 56-15,8 7-272 16,-8 0-264-16,8 0-552 31,9 0 280-31,5 14-192 0,3-1-440 16,23-7-809-16,-9 0-847 16,-6-6-2001-16</inkml:trace>
  <inkml:trace contextRef="#ctx0" brushRef="#br0" timeOffset="170414.501">15601 10820 6129 0,'0'0'4233'0,"0"0"-3417"0,0 0-544 15,0 0-120-15,0 0-56 0,0 0-96 16,-48 111 0-16,73-92-48 16,-2-5-240-1,10-5-328-15,-11-9-496 16,3 0 319-1,0-4 401-15,-2-11 0 16,-15-4 392-16,0 2 160 16,1 5 800-16,-1 2 401 15,-8 1-121-15,0 9-248 0,0 0-856 16,6 0-136-16,2 0-96 0,9 13 88 16,8-1-8-16,-3 1-128 15,3-3-264-15,-2-4-192 16,2-6-264-16,-3 0 160 0,3 0 352 15,-8-10 184-15,6-13-145 32,-7 2 185-32,-8-1 128 0,1-1 160 15,5 7 401-15,-14 1 263 16,8 8 464-16,-8 4 40 16,9 3-439-16,-9 0-889 0,8 3-169 15,0 17 105-15,0 2 56 31,7 3-40-31,1-6-624 0,1-1-648 0,-9-8-448 16,-2-6-929-16</inkml:trace>
  <inkml:trace contextRef="#ctx0" brushRef="#br0" timeOffset="170532.614">16088 10566 10666 0,'0'0'2008'0,"0"0"-2008"15,0 0-64-15,0 0-2744 16,0 0-4162-16</inkml:trace>
  <inkml:trace contextRef="#ctx0" brushRef="#br0" timeOffset="170771.534">16429 10594 11946 0,'0'0'2729'0,"0"0"-1753"16,0 0-576-16,0 0-400 15,0 0 0-15,0 0 16 16,-31 137-16-16,31-99 16 0,0-3 40 16,0-3-56-16,25-10-208 31,-2-4-464-31,16-18-577 0,3 0-487 15,-11-11-1481-15</inkml:trace>
  <inkml:trace contextRef="#ctx0" brushRef="#br0" timeOffset="176693.055">17912 6531 1560 0,'0'0'8778'0,"0"0"-6386"15,0 0-567-15,0 0-633 16,0-7-840-16,0 7-352 16,0 10-376-16,8 12 248 0,0 7 80 31,0 3 48-31,1 9 0 16,7-6 0-16,-10 6 0 0,11-10 0 15,-9-2 0-15,0-3 8 16,1-11-8-16,-9-9-224 15,0-6-544-15,0 0 360 0,0-6 296 16,-17-22-513 0,1-7 241-16,1-3 288 15,-1-3 80-15,7 0 16 0,-7 9 16 16,8 6 264-16,1 7 264 16,7 12 65-16,0 2-265 0,0 5-344 15,-8 0-152 1,8 9-104-16,0 7 184 15,0 3 64-15,0-4 0 16,0-2 8-16,0-9 0 0,0 2 0 16,0-6 176-16,0 0 496 15,0-6 1176-15,0-13-752 16,8-7-840 0,-8-5-96-16,7-4-88 15,1 0-56-15,0 3-16 0,-8 10 8 16,0 9 64-16,8 7 0 15,1 6-72-15,-1 0-488 16,23 19 344-16,33 12-56 0,-8 5-1528 31,0-14-2121-31</inkml:trace>
  <inkml:trace contextRef="#ctx0" brushRef="#br0" timeOffset="-193038.352">12669 10405 7497 0,'0'0'2081'0,"9"-20"-737"16,-1 8 96-16,15-8-848 0,1 2-424 31,7-5-88-31,17-2 16 16,0-1-8-16,7-2 16 15,9 2-56-15,1-5-32 0,-1 2 64 0,0 0-80 16,-17 7-48-16,-7 4-560 16,-24 14-528-16,-16 4-592 15,0 0-2953 1</inkml:trace>
  <inkml:trace contextRef="#ctx0" brushRef="#br0" timeOffset="-192837.312">12622 10582 5553 0,'0'0'1832'0,"0"0"-712"0,0 0 89 16,126-47-377-16,-62 18-368 31,0-3-240-31,17-3-136 0,6-6-88 15,24-22-104-15,-16 9-1344 16,-22 6-5514-16</inkml:trace>
  <inkml:trace contextRef="#ctx0" brushRef="#br0" timeOffset="-186026.421">13864 7213 4384 0,'0'0'1049'0,"0"0"-473"16,0 0-216-1,0 0 80-15,0 0 160 16,0 0 80-16,25-12-112 0,-11-4-32 15,11-6 17-15,6-5-273 16,11-7-96-16,5-7-104 16,17-3-72-16,-2-1-8 0,2 1 0 15,9 2-688-15,-34 14-521 32,-14 9-1951-32</inkml:trace>
  <inkml:trace contextRef="#ctx0" brushRef="#br0" timeOffset="-185832.651">13786 7477 8057 0,'0'0'1192'0,"0"0"-895"0,134-67-177 0,-39 7-8 31,42-23-112-31,13-16-56 16,-21 11-873-16,-43 18-3648 0</inkml:trace>
  <inkml:trace contextRef="#ctx0" brushRef="#br0" timeOffset="-92591.276">22302 9585 8833 0,'0'0'2329'15,"0"0"-1297"-15,0 0 184 16,0 0-399-16,0 0-329 0,0 7 80 16,0-7 320-16,0 0-8 15,0 0-128-15,0 0-136 0,0 0-95 16,25 0-281-16,23 0 24 16,7-4-56-16,18-9-88 15,5 1-120-15,11-4-328 0,6 3-1441 31,17-9-447-31,-32 6-921 0,-24-2-1608 16</inkml:trace>
  <inkml:trace contextRef="#ctx0" brushRef="#br0" timeOffset="-92257.577">22503 9331 7769 0,'0'0'3049'0,"0"0"-1457"16,0 0 201-16,0 0-513 15,0 0-760-15,0 0-384 16,0 0 64-16,0 0 248 0,0 0-216 31,134 57-104-31,-84-35-120 16,5 1 136-16,-7-1-112 0,0 6-32 15,-1-1-880-15,-16-6-200 16,-14-2-321-16,-17 0 33 16,-17 0 208-16,-22-2-128 0,-9-5-1017 0</inkml:trace>
  <inkml:trace contextRef="#ctx0" brushRef="#br0" timeOffset="-91495.716">22860 9690 8649 0,'0'0'2953'16,"0"0"-1289"-16,0 0-495 15,0 0-641-15,0 0-360 0,0 0-160 32,-103 38 72-32,16 7-72 15,-49 24-8-15,10-5-480 16,6-10-2017-16</inkml:trace>
  <inkml:trace contextRef="#ctx0" brushRef="#br0" timeOffset="-19624.485">26168 8890 3832 0,'0'0'184'31,"-176"-36"-184"-31,17 31-192 0,-23 5-864 16</inkml:trace>
  <inkml:trace contextRef="#ctx0" brushRef="#br0" timeOffset="12379.623">21107 2054 9754 0,'0'0'2520'15,"0"0"-671"-15,0 0 351 0,0 0-640 16,0 0-591-16,0-22-177 15,0 22-208-15,0 0-192 16,0 0-48-16,0 0-240 0,0 12-104 31,0 14-152-31,17 14 152 16,-9 18 16-16,9 15-8 0,-11 7 48 16,10 2-56-16,1-3-120 15,-3-5-880-15,20-4-1169 16,-12-20-1584-16,3-18-4272 0</inkml:trace>
  <inkml:trace contextRef="#ctx0" brushRef="#br0" timeOffset="12828.498">21202 2041 11546 0,'0'0'2929'0,"0"0"-729"15,0 0-736-15,42-127-863 0,5 93-305 16,1 2-288-16,-1 10-8 16,9 5 0-16,-8 11-176 15,-15 6-657 1,-10 10-791-16,-15 21 40 16,-8 5 711-16,-8 8 337 15,-15 7 288-15,-2 0 176 0,2-4 8 16,-1-6 64-16,15-3 56 15,-7-9 304-15,16-7-128 0,-6 1 112 32,6-4-159-32,0-1 87 15,6 5-40-15,10-1 72 0,9 0-96 16,6 4-112-16,2 5 24 16,6-2-32-16,1 6-88 15,-7-4-80-15,-11 1-48 0,-5 0-560 31,-17-7 55-31,-8 4 305 16,-32-10 328-16,-7 0 24 0,6-3 160 0,10-10-56 16,14-6-128-16,9 0-1224 15,8 0-3905-15</inkml:trace>
  <inkml:trace contextRef="#ctx0" brushRef="#br0" timeOffset="13846.393">21914 1921 5945 0,'0'0'2808'0,"0"0"-639"0,0 0-193 31,0 0-375-31,0 0 343 16,0-77-96-16,0 68-351 0,0 0-449 16,0 9-192-16,0-4-280 15,0 4-280-15,0 0-296 16,0 0-24-16,0 10-200 0,0 18-64 16,0 14 216-16,0 12 8 0,0 16 64 15,0 6 8-15,0 3 0 31,6 0 72-31,19-6-80 16,-1-6-160-16,7-13-256 0,9-13-168 16,15-12-216-16,10-14 184 15,-1-15-785-15,31-15-1287 0,-15-20-1593 32,-16-3-2561-32</inkml:trace>
  <inkml:trace contextRef="#ctx0" brushRef="#br0" timeOffset="14396.664">22654 1873 8281 0,'0'0'2953'0,"0"0"-1105"16,0 0-527-16,0 0-985 16,0 0-336-16,0 0-112 0,0 0 112 31,-40 118 160-31,32-61 72 16,8 9 0-16,0 1-64 15,0-3-88-15,8-1-80 0,15-12 48 16,10-12-48-16,6-11-360 15,9-19-96-15,16-9-297 0,-8-19-759 16,0-26-184 0,-17-16 800-16,-6-8 576 15,-33-13 320-15,0-4 960 16,-17 4 376-16,-14 5 288 0,-18 17 9 16,1 9-433-16,-16 23-624 15,-6 15-576-15,-11 13-328 16,11 22-1824-16,20 3-3986 15</inkml:trace>
  <inkml:trace contextRef="#ctx0" brushRef="#br0" timeOffset="14874.232">23299 1778 8161 0,'0'0'1865'16,"0"0"-1417"-16,0 0 768 0,0 0-168 16,0 143-344-16,0-96-144 15,0 0-271-15,8 1-113 0,-8-3-104 32,8-4-72-32,-8-9-72 15,8-10-1025-15,-8-12-1215 0,0-10-3377 16</inkml:trace>
  <inkml:trace contextRef="#ctx0" brushRef="#br0" timeOffset="15301.076">23299 1692 12394 0,'0'0'4145'0,"0"0"-1928"15,0 0-633-15,0 0-696 0,16-105-552 16,9 89-240-16,14 4-88 31,0 2 40-31,1 7-48 0,1 3-88 16,-2 0-160-16,-22 0-88 0,6 0-56 15,-23 9 136-15,8 1 96 16,-8 6 64 0,0-1 48-1,0 8 48-15,0 2-8 0,0 1 0 16,0-1 8-16,0 0 0 0,0 7 64 15,0 3-8-15,0 4 16 16,16 5-56-16,7 0 64 0,10 4-16 31,6 3-48-31,1-4 40 16,1-2-48-16,-10-8-16 0,0-4 8 16,-23-10-48-16,-8-8-48 15,-8-2 96-15,-31-4 240 0,-31 4 256 16,-19 2-256-16,2 2-144 31,6 1-96-31,17 8-824 0,25-7-2137 16,14-6-5401-16</inkml:trace>
  <inkml:trace contextRef="#ctx0" brushRef="#br0" timeOffset="24073.307">21579 3032 1584 0,'0'0'7001'0,"0"0"-5464"15,0 0 295-15,0 0-280 32,0 0-207-32,-48 0-393 15,48 0-304-15,0 0 144 0,0 0 24 16,31-13-192-16,17-8-255 16,55-18-257-16,64-15-64 0,65-13 8 15,31-2-56-15,-7 1 16 31,-41 15-16-31,-73 21 0 16,-46 7-544-16,-55 15-569 0,-27 4-207 16,-14 2-544-16,-22 4-25 0,-20 0-199 15,-5 10-841-15</inkml:trace>
  <inkml:trace contextRef="#ctx0" brushRef="#br0" timeOffset="24293.759">21769 3105 6385 0,'0'0'2704'31,"0"0"-647"-31,0 0-225 16,0 0-816-16,184-54-279 0,-42 9 47 16,65-15-312-16,25-6-232 15,-9 2-192-15,-8 10-48 0,-48 6-248 16,-30 10-960-16,-26 0-65 31,-40 10-439-31,-30 12-1313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17:13.082"/>
    </inkml:context>
    <inkml:brush xml:id="br0">
      <inkml:brushProperty name="width" value="0.05292" units="cm"/>
      <inkml:brushProperty name="height" value="0.05292" units="cm"/>
      <inkml:brushProperty name="color" value="#FF0000"/>
    </inkml:brush>
  </inkml:definitions>
  <inkml:trace contextRef="#ctx0" brushRef="#br0">16334 7178 4152 0,'0'0'1033'0,"0"0"-281"15,0 0-112-15,0 118-320 16,0-86-184-16,0-1-88 16,0-8-48-16,0-4 8 0,0-7 0 31,0-8 0-31,0-4 80 15,0 0 224-15,0-10-112 0,0-15-88 0,0-4-40 16,0-9-64-16,0-3 40 16,0-4-40-16,9 4 248 15,-1 0 184-15,-8 6 489 16,8 9 215 0,-8 11 48-16,0 2-16 15,0 9-264-15,0 4-463 0,0 0-449 16,0 20-176-16,-16 8 168 0,-9 10-8 15,10 7-32-15,-9-4 48 16,1-3 0 0,6 0 8-16,1-9-8 15,-1-10 0-15,11-6 0 16,6-8 8-16,0-5 48 16,0 0 680-16,0-21-16 0,0-14-464 15,14-13-184-15,3-9-64 0,0-10-16 47,-9 7 8-47,6 4-64 16,3 10 64-16,-9 15 0 15,9 12-8-15,-11 12 0 0,2 7-192 16,9 13-128-16,-1 25 144 16,-1 10-216-16,18 31-400 0,-2-13-1129 15,2-7-2440-15</inkml:trace>
  <inkml:trace contextRef="#ctx0" brushRef="#br0" timeOffset="15270.44">10422 6035 5433 0,'0'0'1912'0,"0"0"-1344"16,0 0-472-16,0 0-96 15,0 0-56-15,0 0 56 16,0 0 600-16,-8 0 841 16,8 0-25-1,0 0-224-15,0 0 24 0,0 0-503 16,0 0-161-16,0 0 8 0,0 0 200 15,0 0-88-15,23-13 200 16,18-5-432-16,15-5-288 16,14-5-96-1,3-4-48-15,7 3-8 16,-9 4-96-16,-16 3-200 0,-13 3-256 16,-11 0-320-16,0 3-360 15,-23 0-593-15,9 0-527 16,-9 4-825-16</inkml:trace>
  <inkml:trace contextRef="#ctx0" brushRef="#br0" timeOffset="15582.082">10916 5632 7273 0,'0'0'3113'0,"0"0"-1385"16,0 0-856-16,0 0-424 0,0 0-192 16,0 0 0-16,0 0-15 15,0 0-25-15,9 0 96 16,13 10 536 0,12 2-416-16,-12 4-224 15,18 0-136-15,-7 3-24 0,-2 3-8 0,-7 4-40 16,-7-1-8-16,-17 10-288 15,0 0-112-15,-8 6-72 16,-40 16-448 0,7-6-1305-16,10-13-3320 15</inkml:trace>
  <inkml:trace contextRef="#ctx0" brushRef="#br0" timeOffset="22473.39">12963 8458 9177 0,'0'0'2401'16,"0"0"-769"0,0 0 17-16,0 0-433 15,0 0-544-15,0 0-192 16,0 0 16-16,8 0-232 0,25 0 8 16,15-7-136-16,24-2-128 15,23-4 112-15,40 1-48 0,-16-1-64 31,1 1 32-31,-25 2-40 16,-22 0-152-16,-9 1-624 0,0-1-408 16,-8 0-232-16,-33 1 151 15,-7 6 425-15,-16-1 128 16,-16 4-1192-16,-15 0-2305 0</inkml:trace>
  <inkml:trace contextRef="#ctx0" brushRef="#br0" timeOffset="22788.005">12820 8592 5945 0,'0'0'2208'0,"0"0"-967"0,0 0-665 15,0 0 264-15,0 0-336 16,0 0 72-16,40 9 840 0,15-9-295 15,18 0-273 1,30-16-208-16,34-3-216 16,22-7-200-16,-17 5-40 15,-22-2-64-15,-33 14-112 0,-31-4 0 16,0 0-8-16,-1 1-264 16,1-5-296-16,-14 5-344 0,-28-4-32 31,3 0-649-31,-17 3-1167 0</inkml:trace>
  <inkml:trace contextRef="#ctx0" brushRef="#br0" timeOffset="23975.282">11944 5870 7697 0,'0'0'2521'0,"0"0"-545"16,0 0-111-16,0 0-201 15,0 0-280 1,0 0-48-16,0 0-351 16,-8-20-217-16,8 20-208 15,0 0-312-15,0-2-176 0,33-1-72 16,14 3 8-16,9-6 0 15,23-4-8-15,18 3 0 0,-2-2-40 32,0 0-312-32,-8-1-712 15,18 4-1145-15,-35-4-911 16,-14 7-1361-16</inkml:trace>
  <inkml:trace contextRef="#ctx0" brushRef="#br0" timeOffset="24330.293">12055 5978 6553 0,'0'0'2312'16,"0"0"-743"-16,0 0 39 15,0 0-136-15,0 0-383 0,0 0 119 0,0 3-48 32,0-3-240-32,9 0-55 15,7-3-473-15,15-7-168 0,9 1-32 16,7 0-80-16,3-1 32 16,12-3-72-16,10 1-64 0,0-1 64 15,-1 0-64-15,1-6-8 16,0 3 0-16,-8 1-152 0,-16 5-248 31,-17-3-329-31,-6 7-295 16,-17 0-296-16,-8 2-776 15,0-2-2025-15</inkml:trace>
  <inkml:trace contextRef="#ctx0" brushRef="#br0" timeOffset="27502.259">10294 15173 7089 0,'0'0'1672'0,"0"0"-47"15,0-7-313-15,0 2-672 16,0-5-248-16,17-3-96 0,14 0 112 16,2-5-48-16,14-5-23 15,9-9-17-15,15-6-160 16,17-6 8-16,-1-7 16 0,17 0-32 15,-7 1-56-15,-10 5 32 0,-15 8-32 16,-25 10-88-16,-16 5 48 16,-6 10-8-1,-16 2-48-15,-1 7 0 16,-8 0-552-16,0 3-312 16,0 0-353-16,0 0-727 0,0 0-1217 0,-8 0 313 15</inkml:trace>
  <inkml:trace contextRef="#ctx0" brushRef="#br0" timeOffset="27809.094">11059 14536 6737 0,'0'0'1632'16,"0"0"-7"-16,0 0-249 15,0 0-200-15,0 0-224 0,0 0-552 16,0 0-328-16,0 0-72 16,25-11-64-16,-11 27 56 0,19 9-40 31,-10 4 48-31,2 7 0 16,0 1 0-16,-11 4 0 15,-5 1-80-15,-9-1-248 0,-9 4 40 31,-13-1-120-31,-43 19-376 0,10-15-1096 16,15-9-1113-16</inkml:trace>
  <inkml:trace contextRef="#ctx0" brushRef="#br0" timeOffset="30373.317">14391 14548 3168 0,'0'0'5273'0,"0"0"-3552"0,0 0-57 32,0 0-200-32,0 0-447 0,0 0-65 15,0-4-88-15,0 4-40 16,0 0-224-16,0 0-248 15,0 0-160-15,6 0-144 0,36 0 24 16,5 0 32-16,17 0 24 31,7 0-32-31,9 0-96 0,-7 0 0 16,-3 0-664-16,-14 0-1112 16,-15 0-753-16,-18 0-287 15,-15 0-2937-15</inkml:trace>
  <inkml:trace contextRef="#ctx0" brushRef="#br0" timeOffset="31360.704">11754 14694 9378 0,'0'0'2520'15,"0"0"-616"-15,0 0-359 16,0 0-433-16,0 0-312 15,-9-17-336-15,18 15-200 0,13-2-208 16,18-2-56-16,9 0 8 0,13 2-8 16,-6 4-8-16,8-3-824 15,17 3-1128-15,-17 0-1017 0,-17 0-2808 16</inkml:trace>
  <inkml:trace contextRef="#ctx0" brushRef="#br0" timeOffset="31647.487">11768 14862 7521 0,'0'0'2857'15,"0"0"-1377"1,0 0-776-16,0 0-456 16,0 0-192-16,145-23-8 0,-89 15-48 15,6-5 0-15,10-4-144 16,-8 5-1240-16,-16-1-1561 0</inkml:trace>
  <inkml:trace contextRef="#ctx0" brushRef="#br0" timeOffset="33433.574">11944 12566 7561 0,'0'0'1384'16,"0"0"-943"-16,0 0 87 15,0 0-264-15,0 0-160 0,-17 42 80 16,17-36 312-16,9 1 56 0,7-1-112 16,1 0-8-16,5 0-200 15,-5 1-128-15,-1-3-56 0,-9 5-48 16,1-6 0 0,-8 6 8-1,0 7 96-15,-8 3 440 0,-7 0 32 0,-10 10-119 16,3 6-145-16,-11-1 32 15,16 1 64 1,3 0-136-16,5 0-112 0,9-3-40 0,0 3-120 31,0-9 112-31,9 3-96 16,13-4 128-16,11-3-40 0,-2 0-104 16,2-3-72-16,-10-3-120 15,-6-4-48-15,-1 1 8 0,-16-3-96 16,0-1 328-16,0 11 600 15,-16 2 560-15,-9 6-488 0,17 10-376 32,1 3-152-32,7 4-56 15,0-1-72-15,15-3 64 16,10-6-80-16,-3-9-8 0,-5-4 0 16,8-6 0-16,-11-3 0 31,3-4-56-31,8-2-144 0,6 2-632 15,41-9-1216 1,-8 0-2249-16,-2 0-1896 16</inkml:trace>
  <inkml:trace contextRef="#ctx0" brushRef="#br0" timeOffset="34337.153">14526 12509 9458 0,'0'0'2624'15,"0"0"33"-15,0 0-169 16,0 0-615-16,0 0-833 15,0 0-264-15,0 0-344 16,0 0-288-16,0 0-104 16,8-76-40-16,0 76-16 15,7 0-56-15,1 0 24 0,9 0-32 16,-17 3-208-16,-2 7-216 0,-6 6 32 16,0 0 224-16,0 6 104 15,-6 0 128-15,-10 3 16 31,-9 1 8-31,2-1 120 0,15 0 8 16,-9 4-128-16,17-3 112 16,0 2-48-16,9 0 8 0,7-2-16 15,7-1-64-15,10-6-8 32,-10 0-360-32,2-3-120 15,-17-3-56-15,0-3 199 0,-8-1 73 16,0-2 272-16,0 5 80 15,-8 1 649-15,-9 3-233 0,9-1-320 16,8 8-80-16,0 2-24 0,0 4 0 16,17-4-72 15,5 4 0-15,3-7-264-16,0 3-312 0,6-3-33 15,-15 1-15-15,-1-7-72 16,1 6 80-16,-7-6 176 0,-1 3 176 0,-8-6 152 15,0 2 40-15,0-2 64 16,0 0-48-16,0 0 56 16,0-4 8-16,-8 1-8 0,8-7-1072 15,-9 0-2793-15</inkml:trace>
  <inkml:trace contextRef="#ctx0" brushRef="#br0" timeOffset="35650.354">11442 4196 9033 0,'0'0'2913'15,"0"0"-1065"-15,0 0-591 0,0 0-145 16,0 0-328-16,0 0-440 16,0 0-192-1,0 0-152-15,0 0-168 16,-9 11-88-16,-13 7 256 16,-3 9 120-16,-6 5-40 0,-9-5 0 15,7 2-80-15,11-1 8 16,-3-2 0-16,8-7-8 0,9-3 0 31,8-3-8-31,0-3-64 16,0-2 72-16,8-1 0 0,9-1 104 15,14-2 0-15,2 3-24 16,6-5 8-16,9 4-88 16,-1 4-408-16,17 6-1296 0,-16 0-705 31,-1-7-4144-31</inkml:trace>
  <inkml:trace contextRef="#ctx0" brushRef="#br0" timeOffset="36200.726">13473 4137 10114 0,'0'0'3240'0,"0"0"-1975"16,0 0-217-16,0 0-712 16,0 0-336-16,0 0 0 15,25 41 104 1,-2-23 80-16,2 2-48 16,-2-1-64-16,-7 0 0 0,1 4-72 15,-17-1-32-15,0 0-168 16,0 0 40-16,-33 3 16 0,2 3-80 15,-9 1-512 1,7-6-1113 0,10-7-2240-16</inkml:trace>
  <inkml:trace contextRef="#ctx0" brushRef="#br0" timeOffset="36821.417">13817 4010 8857 0,'0'0'2633'0,"0"0"-665"0,0 0-319 31,0 0-441-31,0 0-472 16,0 0-272-16,0 0-320 15,0 0-144-15,0 0-64 0,0 13-112 16,0-1 80-16,8 1 96 16,0 3 48-16,7 6-40 0,9 0 88 15,1 4-80-15,-2-1 0 32,2 3 0-32,-2 1-8 15,1 0-8-15,-15-1-328 0,-9 4-464 16,0-3-176-16,-42 5 120 0,-61 14-553 15,8-7-1247-15,-9-2-4874 0</inkml:trace>
  <inkml:trace contextRef="#ctx0" brushRef="#br0" timeOffset="37746.321">11266 4124 8793 0,'0'0'1737'31,"0"0"-1001"-31,0 0 144 0,0 0 16 16,0 0-264-16,-56-10-504 16,42 10-128-16,-3 7 0 0,-8 6 0 15,2 9 0-15,-16 0 104 16,6 7-32-16,2-4 25 16,6-3-17-1,3 1 0-15,13-1-72 16,-7-7 32-16,16 2-40 0,0-2-8 15,0-2 8-15,0 3 0 0,0-4 0 16,16 4 8-16,-1-3-8 16,18 0 16-1,6 3 88-15,9-1-104 16,24 2-192-16,31 2-929 16,-14-4-831-16,-2-2-2601 0</inkml:trace>
  <inkml:trace contextRef="#ctx0" brushRef="#br0" timeOffset="38046.026">12438 4156 11106 0,'0'0'2344'0,"0"0"-463"16,0 0-193-16,0 0-1392 15,0 0-296-15,0 0-72 16,72 22 0 0,-33 7 0-16,-8-1 72 15,11 1 0-15,-11 2 0 0,2-5-344 16,-10-1-672-16,1-9-624 15,-9-3-217-15,-7-10-487 16,0-3-873-16</inkml:trace>
  <inkml:trace contextRef="#ctx0" brushRef="#br0" timeOffset="38198.204">12756 4210 5801 0,'0'0'2528'0,"0"0"-207"0,0 0-537 15,0 0-304-15,0 0-607 31,0 0-817-31,0 0-56 0,-103 0-104 16,47 54 104-16,-31 31 0 16,-10 33-264-16,10-13-1313 0,15-20-2448 0</inkml:trace>
  <inkml:trace contextRef="#ctx0" brushRef="#br0" timeOffset="39067.968">13403 12862 5217 0,'0'0'1328'0,"0"0"-528"15,104 100-232 1,-42-51-232-16,18 5-152 16,-7-13-184-16,-9-13-1256 0</inkml:trace>
  <inkml:trace contextRef="#ctx0" brushRef="#br0" timeOffset="39256.21">13744 12671 10666 0,'0'0'2640'0,"0"0"-1175"0,0 0-681 0,0 0-784 15,0 0-128-15,-126 108 120 32,70-37 0-32,-33 45-480 15,19-20-1417-15,-2-11-4416 0</inkml:trace>
  <inkml:trace contextRef="#ctx0" brushRef="#br0" timeOffset="55205.721">23379 2498 7889 0,'0'0'2425'0,"0"0"-369"16,0 0-696-16,0 0 265 0,0 0-313 15,0 0-320-15,0 0-184 16,-8-18-39-16,8 18-249 0,0 0-88 15,0 0-176-15,0 0-176 16,0 0-80-16,0 13-136 31,0 8 88-31,0 11 40 0,0 13 8 16,0 9 0-16,0 15 8 16,0 23-8-16,0 26 8 0,0-7 72 15,0-6-80-15,0-20 0 16,0-24-128-16,0 5-312 15,0 1-112 1,8-16 0-16,-8-16-377 0,0-19-303 16,0-16-696-16,0-22 831 15,0-13-3968-15</inkml:trace>
  <inkml:trace contextRef="#ctx0" brushRef="#br0" timeOffset="55970.244">23418 2549 8617 0,'0'0'2145'0,"0"0"-297"15,0 0-608-15,0 0-399 0,0 0-265 16,0 0-64-16,0 0-136 15,137-54-96-15,-81 52-8 32,22-5 64-32,34 1-64 0,33-4 0 15,53-6-208-15,17-6-64 16,16-4 8-16,-7-2 0 0,-26 2 0 16,-14 1 72-16,-41 8 88 15,-48 5-40-15,-39 6-64 16,-15 0-56-1,-10 0 120-15,2-1 120 16,-10 1 273-16,-15 6 287 0,-8 0-104 16,0 0-160-16,0 0-232 0,0 0-200 15,0 0-32-15,0 0-80 16,0 0-96 0,0 0 0-1,8 3-80-15,-8 9 168 0,9 8-8 16,-9 5 16-16,14 10 0 0,-6 6 0 15,1 13 8-15,7 6 0 0,-8 14-8 16,-8 21-8-16,9 25 8 31,-3 23 8-31,2 7-8 16,0-26-72-16,-8-30-272 0,9-33-72 16,-9-7 80-16,0 0 24 0,8 3 56 15,-8-4 40-15,0-11 72 16,8-13 96-16,-8-14 0 31,0-2 40-31,0-9-56 0,0-2 56 16,0-2 8-16,0 0 128 15,-8 0 192-15,-31 0-208 0,-17 0-64 16,-41-6-48-16,-54 3 0 16,-64 0-136-16,-33 3-312 31,-15 0-433-31,26 3 89 0,36 4 184 15,25-7 256-15,42 0 192 16,39 0 160-16,23 0-8 0,24 0 0 0,0-7-96 16,1-5-944-16,6-1-1265 15,10 3-1904-15</inkml:trace>
  <inkml:trace contextRef="#ctx0" brushRef="#br0" timeOffset="57279.886">29045 2133 11402 0,'0'0'2352'0,"0"0"353"0,0 0-368 15,0 0-1209-15,0 0-752 16,0 0-376-16,-8 0-216 16,8 38 120-16,16 17 96 0,-9 14 0 15,9 34-8 1,-8 23 8-16,1 23 8 15,-9 3 48-15,0-28-48 0,0-32-8 16,0-34 80-16,0-8-64 16,0-3-8-16,0 5 40 15,0-7-48-15,0-14-128 0,0-15-448 32,0-16-128-32,0 0 511 15,0-19-215-15,0-45-2064 0,0 7-1577 16,-9-3-2928-16</inkml:trace>
  <inkml:trace contextRef="#ctx0" brushRef="#br0" timeOffset="58039.987">28981 2165 7617 0,'0'0'2425'0,"0"0"-73"15,0 0-527-15,0 0-209 16,0 0-608-16,0 0-488 0,0 0-368 16,87-16-64-1,2 16 32-15,31-7-16 16,47-5-24-16,23-4-8 0,2-6-48 15,-1-3-24-15,-24 2 72 16,-8-2-72-16,-14 4 0 16,-35 1 8-16,-22 10-8 0,-40-2 40 31,-9 5-32-31,-6-3-8 16,-2 4 168-16,2-3 321 0,-10 6 31 15,-6-4-72-15,-9 7-208 16,0 0-136-16,-2 0-104 0,-6 0-16 15,0 0 8-15,9 0-112 32,-9 0 56-32,0 7 56 0,0 2-56 15,0 0 56-15,0 4 0 16,8 3 8-16,-8 0 0 16,0 7 0-16,0 5-16 0,0 7 16 15,0 5-8-15,0 15 0 31,0 6 8-31,8 11 0 16,-8 11 0-16,17 3 0 0,-9 18 0 16,-2 18 48-16,11-9-48 0,-9-14 0 15,9-13 32-15,-11-13-32 0,2 0-8 16,0 6 0 15,1-13-160-31,-1-11-192 16,-8-11-40-16,0-15 47 15,0-7 137-15,0-9-24 0,0-7 88 16,0-3 104-16,-25-3 48 16,-14 0 72-16,-17-3 24 0,-23-13-88 15,-65-3 0-15,-55 3-8 16,-49-3-8-16,-14 9-24 16,-1 8 32-16,56 2 0 0,23 0 0 15,56 0 0-15,41 0 0 0,23 0 0 16,25 2-1064-16,14-2-2945 0</inkml:trace>
  <inkml:trace contextRef="#ctx0" brushRef="#br0" timeOffset="59642.787">25833 3140 9273 0,'0'0'2561'16,"0"0"-1161"0,0 0 209-16,0 0-601 15,0 0-536-15,0 0-296 16,0 0 0-16,-15 0-96 0,7 0 64 15,8 0 176-15,0 0 40 16,0 0 32-16,0 0-40 16,0 0-112-16,0 0-47 0,0 0-73 31,0 0-16-31,0 0-24 16,15 0-16-16,18 0-56 0,14-3 64 15,26-7 8-15,13-3-32 16,34-2-40-16,31-4-8 0,41 0 8 15,7-1 40-15,-9 2-48 16,-14 8 8 0,-17 0 0-16,0-2-8 15,-6 2-72-15,-10-2-200 0,-32 2-48 16,-16-3 103-16,-22 7 65 16,-9-1-64-16,14-5 112 15,3 1 96-15,14 0-72 16,-6 1 72-16,-11 1 0 15,-5-1 0-15,-1 3 0 16,-24 1-64-16,-1 0-104 0,-16 3 56 16,2 0-32-16,-18-1-24 15,-7 1 80-15,-8 0 96 16,0 3 40 0,0-7 184-16,0 4-216 15,-8-3-8-15,-7 3-56 0,7 0-24 16,0 3-16-16,8 0 40 15,0 0-32-15,0 0-72 16,0 0-80-16,0 0 48 0,0 0 184 31,0 0-80-31,0 0 80 16,0 0 8-16,0 0-216 0,8 0-1016 16,15 0 536-16,10 0-273 15,23 0-935-15,-9 0-649 16,1 0-2088-16</inkml:trace>
  <inkml:trace contextRef="#ctx0" brushRef="#br0" timeOffset="60660.278">28758 2670 6849 0,'0'0'1904'16,"0"0"-503"-16,0 0 55 0,0 0-600 0,-17-16-144 16,17 13-120-16,0 0-159 15,-8 3 367-15,8 0 64 16,0 0-304-16,-6 0-144 16,6 0 8-1,0 0-168-15,0 0-64 16,0 0 80-16,0-3 96 0,0 3 57 15,0 0 47-15,-8 0-64 0,-1-4-232 16,9 1 72-16,0 3-128 16,-8 0-8-1,8 0-16-15,0 0 64 32,0 0-64-32,0 0-24 0,0 0-24 15,0 0-48-15,0 0 0 16,0 0-88-16,0 0-112 15,8 0 56-15,15 10 136 0,10 2 8 16,15 4 0-16,-1 1 16 16,1 0-8-16,-1 0 40 0,-5-1 48 15,-3-3-96-15,0 0 0 16,-14-4 16-16,-2-3-8 16,-7 1-8-16,1 0-56 0,-9-5 56 15,-8-2 0-15,6 0 80 16,-6 0-32-1,0 0 184-15,0 0 40 16,0 0 48-16,0 0-56 16,0 0-144-16,0 0-48 0,0 0-72 15,0 0 0-15,0 0 0 16,0 0-16 0,0 0-64-16,0 0 16 15,0 0 56-15,0 0-88 0,0 0 40 0,0 0 56 16,0 0-56-16,0 0 40 15,0 0 8-15,0 3-64 16,0 0 64 0,0 1-8-16,-6 2 16 15,-11 0 0-15,1 4 0 16,-7-1 16-16,-2 7 32 0,-14 7-40 16,-8-2 0-16,-18 11-8 15,-15 6-288-15,-46 23-1008 0,14-13-2697 31,7-7-4441-31</inkml:trace>
  <inkml:trace contextRef="#ctx0" brushRef="#br0" timeOffset="63631.038">28727 2676 4560 0,'0'0'2993'0,"0"0"-1016"0,0 0-713 16,0 0-136-16,0 0-416 16,0 0-296-16,0-6-168 0,0 6-64 15,0 0-32-15,0 0 176 32,0 0 89-32,0 0 279 15,0 0 208-15,0 0-296 0,0 0-200 16,0 0-16-16,0 0 88 15,0 0 80-15,0 0 81 0,0 0-1 0,0 0-32 16,0-3-184 0,0-1-312-1,0 4 32-15,0 0-144 16,0 0-56-16,0 0 48 0,0 0-208 16,0 10-400-16,0 10 232 15,0 11 304-15,0 7 16 16,0 3 56-16,0 7-152 15,0 0-408-15,6-1-97 16,-6-2-31-16,8-4-136 16,-8-9-192-16,0-7 24 0,0-9 63 15,0-4-191-15,0-12 208 16,0 0 688-16,0-24-160 0,0-5-1337 31,0-7-2495-31</inkml:trace>
  <inkml:trace contextRef="#ctx0" brushRef="#br0" timeOffset="64051.039">28727 2698 3424 0,'0'0'2817'16,"0"0"-1025"-16,0 0-23 0,0 0-865 15,0 0-536-15,-8-9-368 16,-1 13-64-16,9 11 56 0,0 7 0 15,0 7 0-15,0-4 8 32,0 7 0-17,0 3 8-15,0-4-8 16,0 4 0-16,17-6 8 0,-17 0 0 16,0-6 40-16,6-5-32 15,-6-6-16-15,0-5-88 0,0-7-24 16,0 0 112-16,0-3 104 0,0-16-104 15,0-10 16-15,0-6-8 16,0-4-8-16,0 2-40 0,0-4-64 16,0 7 104-16,8 2 48 15,-8 9 104-15,0 4 264 16,0 9 152 0,0 4-256-16,9 6-312 15,-9 0-208-15,0 13-544 16,0 12 448-16,0 10 248 0,0 3 48 15,8 19-296-15,0-9-1385 16,9-10-3136-16</inkml:trace>
  <inkml:trace contextRef="#ctx0" brushRef="#br0" timeOffset="64438.224">28789 2806 3320 0,'0'0'6858'15,"0"0"-4354"1,0 0-1127-16,0 0-225 16,0 0-720-16,0 0-432 0,0 0-32 15,0 0-88-15,0 0 24 16,128-35-104-16,-103 33-152 15,-3-1-497-15,-5-1-983 0,-9 1-672 32,-8 0-2626-32</inkml:trace>
  <inkml:trace contextRef="#ctx0" brushRef="#br0" timeOffset="65268.225">28797 2781 416 0,'0'0'1688'0,"0"0"-768"15,0 0-560-15,0 0-144 16,128-25-64-16,-103 18 8 16,-11 4 376-1,-14 0 361-15,0-1-449 16,-14 4-448-16,-27 0-184 0,1 4-184 15,1 9-345-15,-2 2 409 0,2 1 8 16,8 0 112-16,14 0 80 16,0-3 88-1,9-4-40-15,8 1 56 16,0-7 0-16,8 0 448 0,9-3 649 16,0 0-1-16,-3 0-504 15,11 0-120-15,0 0-184 16,-3-3-144-16,-5 0 40 0,-1-3-48 31,-9 6-8-31,-7-4 408 16,0 4 72-16,-15 0-487 0,-10 0-121 15,3 13-56-15,-3 0-57 16,8 0 49-16,3 0-272 16,14-1-112-16,0-3 32 0,0-2 88 31,0-4 224-31,6-3 88 15,19 0 8-15,0 0 8 0,-3 0-8 16,11-3 8-16,-2-4-8 16,-6-2 8-1,-2 5-40-15,-7 2 40 16,-7-4 8-16,-9 6 448 0,0 0 352 16,-17 0-592-16,-8 0-200 15,-6 8-16-15,7 1-56 0,1 5 48 0,-2-1 0 16,17-4-8-16,8 1-112 15,0-7 64-15,0 4 56 16,0-4 8 0,25-3 0-16,6 0 160 15,2 0-56-15,6-3-32 16,0-11-72-16,-6 2 8 0,-2-1-8 16,2-4 16-1,-18 6-8-15,-15 1 593 0,0 3 63 16,-8 1-520-1,-23 3-144-15,0 3-80 16,-11 0-40-16,3 0 40 0,8 0-104 16,6 3-96-16,9 1-377 15,16-2 81-15,-7 2 72 16,7-4-24-16,7 0 352 0,9 0 168 31,9-6-8-31,14-14-296 16,-8 1-816-16,-6 3-2769 0</inkml:trace>
  <inkml:trace contextRef="#ctx0" brushRef="#br0" timeOffset="65439.778">28998 2759 1360 0,'0'0'1448'16,"0"0"-680"-16,0 0 104 15,-137-7-399 1,98 7-153-16,6 0-64 16,10 0-120-16,7 0-136 0,7 4-8 15,9-1-64-15,0 0-240 16,0-3 176-16,25 0 128 15,-2 0 0-15,18-3-256 16,-10-7-881-16,-6 0-1807 16</inkml:trace>
  <inkml:trace contextRef="#ctx0" brushRef="#br0" timeOffset="65715.44">28998 2759 4208 0,'-81'-58'1489'0,"64"55"-313"0,-5 3-376 16,-3 0-176-16,10 0-160 0,-9 0-248 31,7 3-144-31,-6 6-64 15,7 2 0-15,-1-5-8 16,3 4 48-16,6-8-40 0,8-2-8 16,0 0-8-16,0 0-192 15,8 0 144-15,6 0 56 0,11 0 0 32,6-6-8-32,-6-3-152 15,-2 2-96-15,-7 0-8 16,1 5 184-16,-9-5 80 0,0 7 224 15,-8 0-16-15,0 0-168 16,0 4-40-16,0 8-8 0,-8 4 0 16,8 10-48-1,0-1-608-15,8-6-1152 16</inkml:trace>
  <inkml:trace contextRef="#ctx0" brushRef="#br0" timeOffset="66603.814">28886 2851 2664 0,'0'0'624'0,"0"0"-112"15,0 0-32-15,0 0-312 0,0 0-168 16,0 0 8-16,-97 79-8 16,97-76-56-16,0-3 56 0,8 0 969 15,9 0-353-15,7-6-320 16,-9-7-96-16,10 0-136 0,6-2-16 15,-7 2 56-15,-7 0 24 16,-3 4 160-16,-14 3 184 0,0 2 1160 16,0 4-543-16,-8 0-761 31,-15 0-328-31,-10 0-72 16,2 13 72-16,0 0 0 0,-2 2-8 15,11-2 8-15,5-3 0 16,9-1-8-16,8-6-112 0,0-3 40 31,0 0 80-31,8 0 536 16,15-3 216-16,10-6-400 0,-2-7-264 15,2 3-24-15,6-3-56 0,-14 7-8 16,6 3 0-16,-14-1 0 16,-3 4-48-16,-14 3 40 15,0 0-120 1,0 0 24-16,-8 0 96 15,-15 6 8-15,-8 10 0 0,-2 3 0 16,2-2 0-16,6 0-272 0,17 0-312 16,0-4-504-16,16-7-417 15,17-6 137 1,6 0-1145-16</inkml:trace>
  <inkml:trace contextRef="#ctx0" brushRef="#br0" timeOffset="67684.496">28900 2966 5113 0,'0'0'2280'0,"0"0"-568"0,0 0-519 16,0 0-473-16,0 0 208 16,0 0-72-16,0 0-72 0,0 0-103 15,98-103-73-15,-98 97 352 16,0 0-328-16,0 6-504 31,-9 0-128-31,-16 0-320 0,11 0-392 16,-11 0 328-16,9 0 136 15,7 6 24-15,3-3-216 0,-2 4-137 0,8-7-135 16,0 3-104-16,0-3 456 16,14 0 248-1,3 0 104 1,8 0-72-16,-11-3-40 0,3-7 72 16,-1 4 48-16,-7 0 48 15,-3-1 240-15,-6 4 664 0,0 3-168 16,0 0-520-16,0 0-264 0,-31 0-1352 31,8 10-712-31,-10-1-3233 16</inkml:trace>
  <inkml:trace contextRef="#ctx0" brushRef="#br0" timeOffset="74759.286">29029 2825 1744 0,'0'0'4681'0,"0"0"-3113"31,0 0-736-31,0 0-448 16,0 0-207-16,0 0-105 0,0 0-72 15,0 0 8-15,0 0 8 16,0 0 160-16,0 0 480 16,0 0 224-16,0 0 168 0,0 0-288 15,0 0-272 1,0 0-416 0,0 0 40-1,0 0-104-15,0 0-8 0,0 0 0 0,0 0 0 16,0 0 0-16,0 0 8 15,0 0 8-15,0-3 72 16,0 3 104-16,0 0 169 0,0 0-105 16,0-3-24-16,0 0-160 15,0-3-72 1,8-1-96-16,0 2-40 16,7-2-8-16,1 3-32 15,-8 1 40-15,1 0 56 0,-1 3 64 16,-8 0-40-16,0 0 48 15,-8 0 0-15,-9 0-113 0,-6 0-15 16,-1 0 56-16,7 0 64 16,3 0-32-16,14 0-56 15,-9 0 96-15,9 0-120 0,0 0 0 32,0 0 80-32,0 0-160 15,0 0-144-15,0 0-200 0,0 0 72 16,0 0 272-16,0 0 88 0,9 0 112 15,-3 0-8-15,10 0 8 16,-7 0 8-16,-1-3 0 16,-8 0 112-1,0-3-48-15,-8 3-56 16,-17-1-8-16,2 4-96 0,6 0 0 16,3 0-88-16,14 0-440 15,0 0-1073-15,0 0-1303 16</inkml:trace>
  <inkml:trace contextRef="#ctx0" brushRef="#br0" timeOffset="82530.019">25922 5696 11162 0,'0'0'2232'16,"0"0"-191"-16,0 0-121 0,0-16-1056 15,0 13-271-15,0 3-169 16,0 0-32-16,0 0-56 0,0 0 0 16,0 0-136-16,0 0-120 15,0 0-56-15,0 0-24 31,0 3-208-31,0 16 40 0,-25 9 160 0,8 8 8 16,-14 11 0-16,0 7 8 16,-2 6 0-16,-6 7-8 0,0 6 8 15,-3 3 0-15,3 0 0 16,8-6 8-16,-2-6-8 16,10-7-8-16,-2-10-48 15,17-5-16 1,-8-10-16-16,16-7 64 15,-15-10 8-15,15-2-8 0,0-9 8 0,0-4 8 16,0 3 0-16,0-3 96 16,0 0 24-16,0 0 24 15,0 0-32 1,0 0-24-16,23-3-40 16,10-4-48-16,15-3 0 15,7 1 8-15,9 3-8 0,15-1 8 16,10 7 0-16,6 0-8 15,0 0-8-15,0 0-160 0,-14 0-200 32,-1 0-96-32,-24 4-8 15,-8 2 64-15,-17-3-41 0,-15 1 73 16,-7-4 32-16,-3 0 48 16,-6 0 96-16,0 0-240 15,0 0-344-15,-15-13-1577 0,-1 1-2984 0</inkml:trace>
  <inkml:trace contextRef="#ctx0" brushRef="#br0" timeOffset="83401.237">25984 5756 4929 0,'0'0'1800'15,"0"0"-280"-15,0 0 65 0,0 0-553 16,0 0 96-16,0 0-176 0,0 0-104 15,0 0 33-15,-31-45 159 16,31 36-80 0,-9 3-88-16,9-4-88 15,0 4-71-15,-8-4-225 16,8 4-88-16,0 3-88 16,0-4-232-16,0 1 64 0,0 6-96 15,0-3 32-15,0 3 16 0,0 0 0 31,0 0-32-31,0 0-56 16,0 0-8-16,0 0-80 16,0 0-32-16,0 0-112 0,0 12 48 15,17 8 104-15,14 5 72 16,-6 7 0-16,14 2 8 0,2 8-8 31,-2 5 0-31,9 5 0 16,-9 2 0-1,9 5 0 1,-7-1-8-16,-2 2 8 0,1-6 8 0,-16-3 0 16,7-7-8-16,-6-9 8 15,-10-6 48-15,10-10-56 16,-17-3-8 0,0-10 0-16,7-3-56 15,-15-3-312-15,24-3-336 0,-15-13-1265 16,7 1-3184-16</inkml:trace>
  <inkml:trace contextRef="#ctx0" brushRef="#br0" timeOffset="84545.412">26472 6309 1568 0,'0'0'4681'0,"0"0"-2913"0,0 0-319 16,0 0-441-16,0 0-408 0,0 0-168 15,-9 0-160-15,9 0 256 32,0 0 80-32,0 0-224 0,0 0-176 15,0 0-32-15,0 0-160 16,0 0-16-16,9 6 152 0,-3 7 129 15,10 5-81-15,-7-1 72 16,7 5-32-16,7 0 8 31,-7 4 224-31,1-1-96 0,-3 0-176 16,3-2-80-16,-1-1 0 16,1-4 24-16,-11-1-72 0,2-5 32 15,1-2-48-15,-9-4-56 31,0-3 8-31,8-3 72 16,-8 0-8-16,0 0 304 0,0 0 304 16,0 0 40-16,0 0-103 0,0 0-169 15,0 0-128-15,0 0-16 0,0 0-8 16,0 0-72-16,0 0 48 16,-8 0-16-1,-9 0-176-15,-14 0 0 16,0 0-80-16,-25 0 16 0,-8 0-16 15,-31 0-352-15,6 0-880 16,17-9-3369-16</inkml:trace>
  <inkml:trace contextRef="#ctx0" brushRef="#br0" timeOffset="86303.162">26040 6546 6105 0,'0'0'2904'0,"0"0"-1095"16,0 0 223-16,0 0-631 0,0 0 175 31,0 0-296-31,0 0 24 0,0 0-567 16,0-25-457-16,0 25-280 15,0 22-152-15,8 20 48 16,0 34 104-16,0 48 72 0,1 47 48 16,-1 20-24-16,-8-2-16 31,0-26 0-31,8-42-8 0,-8-33-24 31,0-27 16-31,6-20-56 16,3-6-8-16,-9-6-120 15,8-10-216-15,8-26-1353 0,1-21-383 0,-11-20-6794 16</inkml:trace>
  <inkml:trace contextRef="#ctx0" brushRef="#br0" timeOffset="87135.415">28183 5613 10594 0,'0'0'2440'0,"0"0"-239"16,0 0-609-16,0 0-776 16,0 0-408-16,0 0-408 0,0-19-160 15,-14 51-80-15,-11 12 184 31,-6 17 56-31,-2 8 0 0,-7 11 16 0,1 3 56 16,-2-1-24-16,10 1 8 16,8-11 16-16,-2-8-64 15,17-10 0-15,0-16-8 16,8-9-448-16,0-29-1432 16,0 0-585-1,0-19-1504-15</inkml:trace>
  <inkml:trace contextRef="#ctx0" brushRef="#br0" timeOffset="87452.23">28136 5559 8385 0,'0'0'2105'0,"0"0"-697"16,0 0-432-16,0 0-696 31,0 0-96-31,0 0 80 16,0 0-32-16,0 0 161 0,88 76 79 15,-65-44 64-15,2 6 16 16,6 7 24-16,2 2-176 0,-2 10-168 31,8 0-32-31,9 7-192 16,-7 0 0-16,7-7 128 15,-9-3-64-15,9-7-32 0,-7-9-40 0,-18-9-416 16,-7-7-944-16,1-15-160 16,-11-4-601-16,-6-3-640 0</inkml:trace>
  <inkml:trace contextRef="#ctx0" brushRef="#br0" timeOffset="88121.447">28233 5677 6809 0,'0'0'2857'0,"0"0"-417"16,0 0-880-16,0 0-511 0,0 0 223 15,-9-13-304-15,9 13-176 0,0 0-120 16,0 0-199-16,0 0-409 0,0 0-64 31,0 9-200-31,0 14 119 16,0 8 73-16,0 14 8 15,9 9 8-15,-3 29 81 0,-6 30-9 16,8 43 64-16,0 16 0 0,1-1-72 16,7-9 40-16,-1-25-48 31,-7-4-8-31,0-9-48 15,-8-26 0-15,9-21 0 0,-9-30 0 16,8-12 40-16,-8-4-48 16,0-1-96-16,8-8-256 0,-8-13-241 15,8-9 9-15,-1-2 440 32,-7-21-1384-32,0-3-2585 0</inkml:trace>
  <inkml:trace contextRef="#ctx0" brushRef="#br0" timeOffset="111082.338">29380 2543 5873 0,'0'-13'1832'0,"0"0"-480"16,0 1 9-16,0-7-433 15,0 3 104-15,0-3-120 0,-8 0-135 16,-1 0-81-16,1 0-8 16,0-4-32-1,-7 1-304-15,-1 0-168 16,-9-3-64-16,-6 3-64 0,-8-1 32 16,-11 1-40-16,-6 9-48 15,-6 4 0-15,-2 9-8 0,-8 0-40 16,0 25 40-1,-15 13 0-15,6 13-56 16,-6 16-40-16,1 25 104 16,-12 28 0-16,20 40-8 0,5 11-40 15,34 3 40-15,31-5-56 16,8-21 56-16,25-10 8 16,6-24-64-1,8-35-56-15,2-19-56 16,7-22-8-16,14 0 128 0,43-9 48 15,30-19-128-15,24-23 8 16,17-44-200-16,-40-13-112 16,-33 3 48-16,-47 10 136 0,8-22 152 31,-2-39 80-31,11-41 24 16,-26-28 152-16,-14 12 256 0,-33 21 72 15,-25 26 248-15,-22 29-72 16,-1 23 160-16,1 22 200 15,-42 11-327-15,-37 1-385 0,-50 16-304 32,-24 26-48-32,9 26-1313 0,55 16-1215 15,49 1-2201-15</inkml:trace>
  <inkml:trace contextRef="#ctx0" brushRef="#br0" timeOffset="115740.278">27538 1815 11706 0,'0'0'2905'16,"0"0"-993"-16,0 0-96 16,-8-6-1119-16,8 6-697 0,16 23-56 15,9 12 48 1,15 6 8-16,7 13 48 15,9 10 40-15,8-1-80 16,0 4 8-16,0-8-16 0,-10-7-40 16,-5-9-929-16,-9-14-567 15,-18-12-456-15,-13-17-145 0,-1-7 353 32,-8-21-2409-32</inkml:trace>
  <inkml:trace contextRef="#ctx0" brushRef="#br0" timeOffset="115894.385">28009 1956 3608 0,'0'0'1961'15,"0"0"879"-15,-24-105-391 0,7 80-553 16,9 8-391-16,2 17-313 47,-11 6-1192-47,-8 30-48 16,-14 34-8-16,-8 7 56 0,7 14-64 15,-7 1-232-15,30 7-592 16,1-14-1129-16,16-22-2016 0</inkml:trace>
  <inkml:trace contextRef="#ctx0" brushRef="#br0" timeOffset="116214.654">28320 1714 10218 0,'0'0'2472'0,"0"0"-1712"0,0 0-656 16,0 0-104-16,-31 124 8 0,14-54 48 16,9 3 32-16,8 0-32 0,0-6-48 31,0-13 8-31,8-10 32 16,15-18-40-16,10-20-8 15,-2-6 8-15,16-25 0 0,-14-23 48 16,-10-20-56-16,-15-23 64 0,-8 2 265 15,-8-3 407-15,-31 10-176 32,-17 28-376-32,-56 28-184 15,17 20-1264-15,6 6-5266 0</inkml:trace>
  <inkml:trace contextRef="#ctx0" brushRef="#br0" timeOffset="138710.093">24495 15389 5193 0,'0'0'2632'0,"-8"-6"-1824"0,8 6 113 0,0-4 95 16,0 4-408-16,0 0-56 16,0 0 232-16,0 0-144 15,0 0-200 1,0 0 41-16,0 0-1 16,0 0-272-16,0 0-8 15,15-6-120-15,18-1 200 0,14-2 288 16,17-7-32-16,15 1-312 15,1-4-152-15,7-1-64 0,-14 8-8 32,-1-1-704-32,-24 6-584 15,-17 7-905-15,-23 0-1664 0,-8 0-2568 16</inkml:trace>
  <inkml:trace contextRef="#ctx0" brushRef="#br0" timeOffset="138988.65">24398 15602 10018 0,'0'0'1904'16,"0"0"-1448"-16,0 0 160 16,0 0-304-1,0 0-128-15,128-29 88 16,-72 10 169-16,17-1-97 0,5-1-88 0,3-5-72 15,-3 4-8 1,-5 3-168-16,-1 0 8 16,-8 3-16-16,-16 4-40 15,-9 2-512-15,-14 4-497 16,-11 6-447-16,-14 0-176 16,0 0-401-16,0 6-199 0</inkml:trace>
  <inkml:trace contextRef="#ctx0" brushRef="#br0" timeOffset="141357.153">16853 6473 3624 0,'0'0'1393'0,"0"0"-713"0,-8 0 424 0,8 0-208 15,0 0-72-15,-8 0 0 16,8 0-119-16,-9 0-217 0,9 0-128 31,0 0 80-31,-8 0 160 16,8 0 136-16,0 0 24 0,0-3-71 16,0 0-73-16,0-3 160 15,0-1-200-15,0-8-240 0,0-2-184 16,17-5 0-16,8-3-104 15,6-4-32-15,0-2-8 16,10 2-8-16,-2 0 0 0,-8 5-272 16,2 1-432-16,-18 7-80 15,1 7-32-15,-8 5-713 0,-8 4-495 16,0 0-1137-16,0 13 449 0</inkml:trace>
  <inkml:trace contextRef="#ctx0" brushRef="#br0" timeOffset="141608.706">16853 6622 4096 0,'0'0'2609'0,"0"0"-481"15,0 0-711 1,0 0-473-16,0 0 48 0,0 0-144 0,0 0-288 15,0 0-312-15,126-129-208 32,-84 103-24-32,-3-2-16 15,8 6 0-15,1-4 0 0,0 3-496 16,7 1-800-16,-7 7-976 16,-15-5-5066-16</inkml:trace>
  <inkml:trace contextRef="#ctx0" brushRef="#br0" timeOffset="149412.987">16398 15973 7089 0,'0'0'2032'0,"0"0"-1471"0,0 0-329 16,0 0 296-16,0 0-248 15,0 0-48-15,0 0 264 0,0 0 112 16,0 0-24 0,0 0-64-16,0 0-192 15,17 0-144-15,14-16-32 16,2-3 24-16,15-6-7 0,-1-4-153 16,17 1-8-16,-2-8 88 0,11 5-96 15,-9 3-289 1,0-1-1007-16,-17 10-944 15,-16 3-2985-15</inkml:trace>
  <inkml:trace contextRef="#ctx0" brushRef="#br0" timeOffset="149714.175">16901 15544 7297 0,'0'0'1584'31,"0"0"-1168"-31,0 0-311 16,0 0-89-16,0 0 48 16,0 0-56-16,0 0-8 0,47 19 112 15,-30 1-96-15,-9 2 32 16,7 4 16-16,-7 5-48 0,-8 1 72 31,0 6-16-31,-17 3-16 16,-14 1-56-16,-24 11-32 0,-1-8-1497 15,8-14-6248-15</inkml:trace>
  <inkml:trace contextRef="#ctx0" brushRef="#br0" timeOffset="163354.867">27945 17323 7089 0,'71'101'0'16,"18"-6"-1920"-16</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29T06:58:12.455"/>
    </inkml:context>
    <inkml:brush xml:id="br0">
      <inkml:brushProperty name="width" value="0.10583" units="cm"/>
      <inkml:brushProperty name="height" value="0.05292" units="cm"/>
      <inkml:brushProperty name="color" value="#FFFF00"/>
      <inkml:brushProperty name="fitToCurve" value="1"/>
    </inkml:brush>
  </inkml:definitions>
  <inkml:trace contextRef="#ctx0" brushRef="#br0">2698 322 4,'-33'-15'31,"13"6"-8,-1 4-6,-1 5-2,-5-3-5,2 7 0,-4 0-4,1 5 3,-4 2-3,1 6-2,-3-1 1,0 7-2,-3 0 3,2 5-4,-2 2 1,-1 6-1,1 0 0,1 5 1,0 2 0,3 4-1,-1-1 0,3 5 1,-1 0-1,2 0 0,2 1 0,3 1 1,3 0-1,3 2 0,1 0-1,5 4 0,6-1 1,4 2-2,3 1 1,6 0-1,5 3 0,7 0 1,4-1 0,6-1-1,5-2 1,7-1-1,5 0 1,8-2 0,5-6-2,4-3 2,7-4-1,4-6 0,4-6-1,2-6 1,7-8 0,1-8 0,0-10 0,1-3 0,0-11-1,-1-7 1,-3-7 0,-3-7-1,-3-8 1,-7-3 0,-2-5 0,-4-7 0,-7-2-1,-4-3 1,-5-4 0,-8-2 0,-7-5 0,-6-1 0,-9-5-1,-7 2 2,-8-3-1,-8-2-1,-9-2 1,-6-1 0,-10-1 0,-9 0-1,-7 1 1,-10 1 0,-9 6 0,-11 3 0,-13 9-2,-15 10-1,-8 19-6,-19 9-7,-7 24-25,-12 20 0,-11 19 0</inkml:trace>
  <inkml:trace contextRef="#ctx0" brushRef="#br0" timeOffset="2219">2749 61 16,'0'0'27,"0"-9"-1,0 9-5,0 0-5,0 0-4,0 0 1,0 17-6,-4-7 0,4 6-1,0 3-2,0 4-1,0 2 0,0 2-1,0-1-1,4 1 1,-4-4-1,5-2-2,-1-3-3,-4-5-10,0-2-24,0 2 0,0-13-1</inkml:trace>
  <inkml:trace contextRef="#ctx0" brushRef="#br0" timeOffset="5436">2574 2178 15,'4'-16'19,"-4"16"-5,0-13-1,0 13-4,-10-9-2,10 9-1,-16-4-1,4 4-1,0 5-1,-4 1 1,1 4 0,-6-1-1,3 6 1,-7 1-1,2 5-1,-5 3-1,-1 5 1,-5 3-1,-1 6 2,-3 3-1,-1 6 1,-5 4-1,3 7 1,-2 2 0,-1 5 0,-1 5 0,1 7 1,-1 2 0,2 9-1,-3 4 0,2 7-1,0 7 1,4 7-2,0 5 0,0 9 1,4 9-1,1 7-1,4 3 1,3 7-1,7 1 0,4 3 0,8 0 1,6 0-2,8-5 1,9-2 1,7-3-1,10-3 0,7-1 0,6-3 0,7-4 0,6-3-1,6-7 1,6-6-1,6-5 1,6-10-1,4-13 0,4-10 1,4-15-1,3-14 1,4-14-1,-1-14 1,3-15 0,0-16 0,0-13 0,0-13-1,-2-14 1,0-12-1,1-12 2,-5-12-1,-5-11 0,-4-13 0,-4-8 0,-5-11 0,-7-6 0,-7-6 0,-8-7 0,-4-2-1,-8-4 1,-6-2 0,-9-4 0,-7-3 0,-9-3 1,-6-3 0,-7-2 0,-10-2 0,-6-3 0,-8 3 0,-7 1-1,-6 4 1,-6 6 0,-7 6-1,-8 7 1,-9 5 0,-7 8-1,-8 9 0,-8 10 0,-9 10-1,-11 16-4,-13 9-13,-8 26-20,-5 29 0,-16 23-3</inkml:trace>
  <inkml:trace contextRef="#ctx0" brushRef="#br0" timeOffset="7460">3063 6116 7,'11'5'32,"-11"-5"-9,0 0-8,13 4 2,-13-4-5,17 12-1,-6-2 1,5 7-6,-1 1 0,6 10 1,0 3-3,3 10-1,-3 6 0,3 10-1,-6 7 0,2 12 1,-4 8-1,1 7-1,-4 6 1,0 10-1,-3 4 0,0 6 0,-3 3 0,0 5-1,-1 4 0,-2 7 0,0 5 0,0 4 0,-1 7 0,1 6 0,-1 4 0,3 5 0,-1 2 0,0-2 0,0 1 0,-2-4-1,1-6 1,1-5 1,-2-14-2,0-7 2,-3-72-1,3 5 1,-3-5 1,3 1-1,-3-9-1,3 2-3,1-8 3,-1-2-1,-3-44 1,7 67-1,-7-67 1,13 47 1,-13-47 1,0 0 3,0 0-4,36 34 1,-13-43-3,1-20 0,3-10-1,-1-4 2,4 3-4,-2 4 4,4 8-2,-1 10 2,4 6 0,2 6 1,2 6-1,3 3 0,2 6 0,2 4 0,-5 5 0,-41-18 0,0 0 3,58 30-1,-58-30 0,0 0-2,45 41-1,-45-41 1,0 0 0,6 56-1,-6-56-3,-22 44 2,22-44 0,-44 46 0,44-46 3,-65 43-3,65-43 1,-82 38-1,34-22-4,-3-3-7,2-5-28,-1-4 3,-1-4-6</inkml:trace>
  <inkml:trace contextRef="#ctx0" brushRef="#br0" timeOffset="8880">1749 6267 2,'0'0'21,"3"14"0,-3-14-2,-8 16-5,5 0-1,-6 0-4,3 9-1,-4 2-1,0 10 0,-5 4 0,0 9-3,-4 7 0,-1 8 0,-4 9-1,0 8 2,-2 7-3,-1 10 0,-1 7-1,1 8 0,0 7-1,3 8 0,2 7 0,-2 7 0,6 4 1,1 4-2,4 4 1,4-2 0,1 2 1,4-2-1,4-4 1,0-2-1,3-6 0,3-10 0,-1-9 0,1-3 1,1-10-1,0-5 1,3-15-1,-1-4 1,3-11-1,-1-1 2,-11-73-2,11 68 1,-11-68 1,15 71 0,-15-71-2,11 68-3,-11-68 4,15 68-2,-15-68 2,13 64-2,-13-64-1,15 60 0,-15-60 2,9 53 3,-9-53-3,11 49 0,-11-49 0,0 0 0,11 57 0,-11-57 1,0 0-1,0 0 0,0 0 1,0 0-1,0 0 0,0 0 1,0 0-1,0 0-2,0 0 2,0 0 0,0 0 0,0 0 0,0 0 1,0 0-1,0 0 0,43-17 5,-43 17-3,0 0 1,47-43-1,-47 43 0,47-34 1,-47 34-1,57-36 0,-57 36-2,64-28 0,-64 28 0,67-18 0,-67 18-1,63-3-1,-63 3 0,52 16-2,-52-16 2,0 0 0,46 57-1,-46-57 1,0 60 2,0-60 0,-21 65 0,21-65 0,-43 59 1,43-59-1,-60 47 0,60-47 0,-68 30-3,68-30-5,-70 13-21,70-13-12,-61-12-3,61 12 2</inkml:trace>
  <inkml:trace contextRef="#ctx0" brushRef="#br0" timeOffset="12655">3155 2810 18,'-18'-3'33,"18"3"-11,-13-4-7,13 4-4,0 0-3,0 0-2,0 0 0,19 0 0,5 9-2,4-1 0,13 7-1,8 3 0,13 7-1,7 5 0,11 6 0,5 5-2,6 3 0,7 7 2,2 1-4,5 4 4,-2 3-2,-3 0 0,-1 0 1,-5 0 0,-4 0 0,-6-1 1,-5 1-1,-13-6 1,-5-2-1,-10-4 0,-7-1 0,-7-5 0,-9 1 0,-10-5-1,-8 0 1,-10 1-1,-9-2 0,-10 1-1,-12-1 1,-9 6-1,-14 0-1,-10 2 1,-11 2-1,-14 5 1,-7 3-1,-8 3 2,-4 3-1,-3 0 2,5-1 0,1-1-1,3-4 1,9-4-1,8-6 1,8-2-1,9-6 0,8-6 0,7-4 0,10-5 0,7-3-1,9-4 1,9-4 0,5-5-1,13-5 1,-9 4 0,9-4 0,0 0 0,10-6-1,-10 6 1,13-6 0,-13 6 0,13-8 0,-13 8 1,8-11-1,-8 11 0,3-13 1,-3 3-1,0 0 1,-3-1-1,3 0 1,0 0-1,0 0 1,0 0-1,0 2 1,0 9-1,14-14 0,-5 10 0,2 4 1,4 0-1,1 6 0,1 3 1,3 2-2,0 6 2,3 2-2,-1 1 2,0 3-1,-2-1 0,-1 3 0,-2 0 0,-5 0 0,-2-1 0,-7-1 0,-3 0 0,-3-1 0,-5 0 0,-2-1 1,-5-3-1,-2-2 0,-4-4 0,-2-1 0,-4-7 0,2-4 0,-5 0 0,-1-8 0,0-4 1,0-6-1,2 1 0,1-5 0,4 0 1,5-2-1,6 1 1,4 1-1,9 2 0,6 1 0,7 3 0,3 3 0,6 2-1,1 2-3,6 9-7,-4 0-27,-1-3-1,-3 9 0</inkml:trace>
  <inkml:trace contextRef="#ctx0" brushRef="#br0" timeOffset="16205">1979 2724 6,'0'0'9,"0"0"0,0 0 0,0 0-3,0 0 0,0 0 1,0 0-1,0 0-1,0-11 0,0 11-1,0 0 0,-11-10 0,11 10 0,-7-9-1,7 9 1,-10-13-1,10 13 0,-18-13 0,6 7 2,-3-5 0,-1 3-1,-3-3 1,-3 0 1,-5-3 0,1 0-1,-7-4 0,-2-1 1,-5-4-3,-4 1 0,-8-6-1,-2 0-1,-7-1 0,-2-5 0,-7 0 0,-3-1-2,-6 0 2,-3-2-1,-2 3 0,-2-4 0,0 1 0,2 0 0,0 1 0,4 0 0,3 3 1,5 1-1,6 1 0,4 3 0,3 1 0,7 3 0,6 3 0,5 1 0,6 2 0,5 1 0,5 3 0,7 2 0,5 0 0,4 0 0,5-1 0,4-1 0,9-3 0,1 0 0,8-2-1,4-1 1,8 0-1,8 0 2,9-4-2,8-1 1,9-4-1,9-4 1,4-6 0,9-7 0,6-4 1,4-3-1,4-2 0,0-3 1,-1 0-1,2 6 0,-4 1 0,-2 5-1,-5 2 1,-4 4 0,-7 0 0,-7 5 0,-4 3 0,-7 2 0,-7 4 1,-8 4-1,-10 4 0,-7 4 0,-7 5 0,-5 4 0,-7 5 0,-10 0 1,0 0-1,0 0 0,3 10 0,-3-10 1,-14 13-1,14-13 0,-19 16 0,8-9 0,2-2 0,-3-1 0,12-4 0,-15 6 0,15-6 0,-12 0 1,12 0-1,0 0 0,-9 0 0,9 0 0,0 0 0,0 0 0,0 0 0,0 0 0,0 0 0,0 0 0,0 0 0,-9-4 0,9 4 0,0 0 0,-11-10 0,11 10 0,-16-10 0,7 3 0,-2-1-1,0-1 1,-1-1 0,0-2 0,2-1 0,-1-3 0,3-1 0,1-1 0,3 1 0,1-3 0,3 1 0,0 2 0,9 2 0,0 3 0,4 2 0,5 1 0,2 4 0,5 2-1,1 3 1,2 3 0,0 3 0,0 3 0,0 4 0,-2 2 0,-2 2 0,-2 2 0,-4 0 0,-4 1 0,-5 2 0,-4 1 0,-5-1-1,-7 1 1,-5-1 0,-4-1 0,-5-1 0,-3 0 0,-5-4-1,-1-4 1,-1-4 0,2-2 0,-1-6 0,2 0 0,2-5 0,1-4 0,7-2-1,0-3 0,5 0-1,3-4-3,7 3-5,-1 0-19,4-4-8,8 5 0</inkml:trace>
  <inkml:trace contextRef="#ctx0" brushRef="#br0" timeOffset="43082">2718 291 7,'0'0'9,"9"-9"-1,-9 9 1,3-12-3,-3 12-2,0-14 2,0 14-1,3-18 1,-3 6-2,0-2 2,4 1-2,-4-3 1,3 2 0,-3-1-2,3 2 1,-3-1-1,0 4-1,0 0 0,0 10-1,0-15 1,0 15 1,0 0-2,0-10 1,0 10 0,0 0-1,0 0-1,0 0 1,0 0-1,0 0 1,0 0-1,0 0 0,-7 10 1,7-10-1,0 14 0,-3-5 0,3 2 1,0 3-1,-3 0 0,3 1 0,0 0 0,-3 1 0,3 1 0,0-3 1,0 1-1,0-3 1,0-2-2,0-10 2,0 16-1,0-16 1,0 0-1,0 0 0,0 0 0,0 0 1,9-7 0,-9 7-1,4-21 2,-1 7-1,0-3 2,0-1-1,2-3-1,-2 2 0,0-3 0,0 1 0,0 1 0,0 0 0,-3 0 0,3 5 0,-3-1 0,0 5 0,0-1 1,0 12-1,0-11 0,0 11 0,0 0 0,0 0 1,0 0 0,-11 10-2,11-1 0,-3 1 0,3 3 0,-4 2 0,4 0 0,-5 3 0,5 0 0,-3 1 0,3-1 0,-3 1 0,3 0 0,0-1 0,0 1 0,0-3 1,0 0-1,0-1 1,0-2-1,0-3 0,0-10 0,0 14 1,0-14-1,0 0 0,0 0 0,0 0 0,0 0 0,5-9 0,-5 0 0,0-2-1,3-3 2,-3-2-2,4-2 1,-4 0 0,6-3 0,-6 3 0,5-1 0,-5 2 1,4 0-1,-4 3 0,0 1 0,3 3 0,-3 10 1,0-15-1,0 15 0,0 0 0,-3-9 1,3 9-1,0 0 0,0 11 0,-3-1-2,3-1-1,0 4-6,-4 0-8,1-1-18,3 5-3,0-7 2</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1:09.470"/>
    </inkml:context>
    <inkml:brush xml:id="br0">
      <inkml:brushProperty name="width" value="0.05292" units="cm"/>
      <inkml:brushProperty name="height" value="0.05292" units="cm"/>
      <inkml:brushProperty name="color" value="#FF0000"/>
    </inkml:brush>
  </inkml:definitions>
  <inkml:trace contextRef="#ctx0" brushRef="#br0">20797 7093 6649 0,'0'0'944'16,"0"0"-192"-16,0 0 585 0,0 0-505 15,-25-105-392-15,11 80 120 16,-3-4 8-16,-7 4-56 16,-7 2-104-16,6 4-176 0,-14 4-80 15,-1 4-144-15,1 5 8 16,-17 6-8-16,7 0 48 0,-7 0-56 16,0 6 0-16,8 17 0 31,-16 6-16-31,2 9 32 15,-2 9 40-15,8 8 32 0,-8 5 24 0,9 10 16 16,-1 0 24-16,8 9 41 16,9 0 47-16,6 7-64 15,2 2-48-15,14 1 128 16,1 7 48 0,8 3 72-16,8-5-104 15,0 2-112-15,24-4 128 0,7 1-120 0,2-2-112 16,-2-2 88-16,11 3 0 15,-3-3 40-15,0-3-96 16,9-10-80 0,8-9 72-16,-9-10-8 15,17-13 0-15,0-6 72 16,0-6-72-16,9-10-24 0,5-7 16 16,-5-4-48-16,-1-2 40 15,-2-6-48-15,-6 3-8 0,-8 1-120 31,-8-7 48-31,8 0 72 16,-9 0 56-16,-6-7-56 0,7-8 8 16,0-7 48-16,-1-10-56 15,1-6 16-15,-9-16-16 32,8-10 0-32,-5-15 8 0,-3-23-8 31,-14-24 0-31,6-27 0 15,-23-6 56-15,0 1-48 0,-8 2 0 0,-8 10 8 16,-17-6-16-16,-14 5 0 16,-17 7 0-16,0 27-56 15,9 24-8-15,-1 24-40 0,-7 21 56 16,-26-3-32-16,-45 6-272 16,6 12-512-16,8 22-72 0,-24 30-264 15,49 15-1353-15,6 6-1912 16</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2-09-20T14:19:30.918"/>
    </inkml:context>
    <inkml:brush xml:id="br0">
      <inkml:brushProperty name="width" value="0.05292" units="cm"/>
      <inkml:brushProperty name="height" value="0.05292" units="cm"/>
      <inkml:brushProperty name="color" value="#FFFF00"/>
    </inkml:brush>
  </inkml:definitions>
  <inkml:trace contextRef="#ctx0" brushRef="#br0">10849 16037 13,'0'0'10,"0"0"1,0 0-4,6-10-1,-6 10 1,0 0 0,0 0-2,0 0 2,0 0 0,0 0-1,0 0 1,0 0-2,0 0 1,0 0 0,0 0-2,0 0-1,0 0 1,0 0 0,3 14 0,-3-4-1,0 5-1,0 4 0,-3 5 1,3 1-1,-3 3 0,0 1 0,-1 3 1,1-4-1,-2 2-1,1-3 0,0-1 0,-1-4 0,2-1 0,-1-4-1,4-4 0,-2-2 1,2-2-1,0-9 0,0 9 1,0-9-1,0 0 1,0 0-1,0 0 1,0 0 0,0 0-1,0 0 1,0 0-1,0 0 1,0 0-3,0 0-4,0 0-32,-9 0 1,9 0-4,-9-17 3</inkml:trace>
  <inkml:trace contextRef="#ctx0" brushRef="#br0" timeOffset="1726">21474 16031 4,'0'0'11,"0"0"-3,0 0 2,0 0-2,0 0 0,0 0 3,0 0-2,0 0-2,0 0 2,0 0-1,0 0-1,0 0 0,0 0-1,0 0-1,0 0 1,0 0-1,0 0-1,0 0-1,0 0 1,0 13-1,2-3 2,-2 0-2,0 6 0,0 4-1,0 5 0,0 2-1,0 3 1,0 3-1,0 0-1,0-1 1,0 0-1,-2-6 0,2-3 1,0-3-1,0-4 0,0-3 0,0-3 0,0-10 0,0 16 0,0-16 0,0 9 1,0-9-1,0 0 0,-4 10 0,4-10 0,0 0 0,0 0 0,0 0 0,0 0 0,0 0 0,0 0 0,0 0-1,0 0-1,0 0-3,0 0-10,-6-16-23,6 16-1,-5-18-3</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1:40.183"/>
    </inkml:context>
    <inkml:brush xml:id="br0">
      <inkml:brushProperty name="width" value="0.05292" units="cm"/>
      <inkml:brushProperty name="height" value="0.05292" units="cm"/>
      <inkml:brushProperty name="color" value="#FF0000"/>
    </inkml:brush>
  </inkml:definitions>
  <inkml:trace contextRef="#ctx0" brushRef="#br0">6102 8553 12122 0,'0'0'1792'0,"0"0"-103"0,0 0 511 31,0 0-863-31,0 0-537 16,-103-54-40-16,88 54-288 0,-1 13-408 15,-1 25-64-15,-5 34-72 16,13 37 72-16,1 31-16 0,8-7 16 15,0-25 0-15,23-38 8 32,10-23-8-32,6-2 8 15,17-7-8-15,8-10 0 0,0-21-328 16,6-10-112-16,-14-38-72 16,0-26-248-16,-31-29 295 0,-25-24 289 15,-17 6 176-15,-22 12 136 16,-17 17 225-1,0 30 159 1,-8 8-104-16,0 9-280 0,2 25-136 0,13 13-520 16,18 66-1249-1,14 5-2224 1,17-2-944-16</inkml:trace>
  <inkml:trace contextRef="#ctx0" brushRef="#br0" timeOffset="1269.316">6638 9001 11090 0,'0'0'2912'0,"0"0"-2199"0,0 0-713 15,0 0-40-15,22 67 40 0,3-17 128 16,6 7-40-16,2 10-40 16,-10-3 8-16,10-1-8 0,-10-10-48 15,2-11-16-15,-11-7-1153 16,-14-19-463-16,0-13-1032 16,-6-3-2674-16</inkml:trace>
  <inkml:trace contextRef="#ctx0" brushRef="#br0" timeOffset="1491.528">6629 9090 7641 0,'0'0'2129'0,"0"0"-705"31,-25-124 336-31,25 79-559 0,0 7-729 16,25 9-360-16,-2 7-112 16,18 7-48-16,-1 12-32 0,-1 3-144 15,8 12-32-15,-5 16 31 16,-19 8 97-16,-7 5 112 15,1-3-40-15,-17 3 56 0,-9 0-8 16,-15-9 8 0,1 0-104-16,-2-13-680 15,0-15-672-15,19-4-825 0,-11-7-3600 16</inkml:trace>
  <inkml:trace contextRef="#ctx0" brushRef="#br0" timeOffset="1696.295">6724 8375 11122 0,'0'0'2792'0,"0"0"-1527"16,0 0 1015-16,0 0-983 15,0 0-1297-15,0 0-297 16,0 0 89 0,31 96 208-16,2-29 48 15,15 9 48-15,-9 3 0 16,9-6-96-16,1-3-736 0,7-3-1096 15,-17-17-1097-15,-16-15-2248 0</inkml:trace>
  <inkml:trace contextRef="#ctx0" brushRef="#br0" timeOffset="1935.762">6917 8826 11882 0,'0'0'1816'0,"0"0"-1279"16,0 0-81-16,0 0-456 0,62-111-32 31,-21 89-144-31,-2 3-104 0,0 6 79 16,3 10 153-16,-19 3-104 0,10 0 72 15,-19 13 80-15,11 9 208 16,-11 4 137-16,3 5-137 16,8-2-112-16,-11 2 80 15,3-5-176 1,-1-8-328-16,-16-8-1153 0,0-6-1399 15,-8-4-3282-15</inkml:trace>
  <inkml:trace contextRef="#ctx0" brushRef="#br0" timeOffset="2050.267">7115 8471 11002 0,'0'0'2112'0,"0"0"-1536"0,0 0-55 15,0 0-521-15,0 0-2129 16,0 0-728-16</inkml:trace>
  <inkml:trace contextRef="#ctx0" brushRef="#br0" timeOffset="2569.287">7506 8420 12938 0,'0'0'2089'15,"0"0"-1193"-15,0 0 72 0,0 0-672 16,0 0-216-1,-25 146 88 1,17-95 32-16,8-4-200 0,0 1 64 0,8-7-8 16,8-12-56-16,9-10-88 15,-2-6-400-15,-6-13-232 16,5-4-40-16,-5-21 248 16,-9-13 160-1,-8-10 176-15,0-2 176 16,-8 2 192-16,0 3 728 0,-7 10 416 15,7 7-512-15,0 9-64 16,-1 3-239-16,9 9-273 0,0 5-232 16,0 2-16-1,25 0-264-15,-10 9 144 16,18 10 64-16,-2 7-32 16,2-2 40-16,-11 2-16 0,3-4-73 15,-2-5-23-15,-6-8 0 16,-1-6 56-16,-10-3 104 0,3 0 64 31,-1-16 80-31,8-9 32 16,-16 2 41-16,9-2 151 15,-1 6 32-15,-8 10-120 0,0 2 40 16,6 4-176-16,2 3-144 16,1 0-208-16,7 6 112 0,1 14-32 31,14 2-448-31,0 0-489 15,33-9-847-15,-17-1-697 16,9-12-1543-16</inkml:trace>
  <inkml:trace contextRef="#ctx0" brushRef="#br0" timeOffset="3051.297">8254 8315 10282 0,'0'0'3192'15,"0"0"-1783"-15,0 0 815 0,0 0-1096 16,0 0-800-16,-126 48-328 0,118-7 16 15,-9 6-16-15,17 1-16 16,0-7-112 0,31-2-584-16,2-14-152 15,6-12-560-15,-5-10-385 16,-3-3-191-16,0-16 120 16,-7-9 663-16,-15-7 1217 0,-9-3 544 15,0 10 1849-15,-9-1-17 16,1 7 17-1,-8 6-681-15,7 10-695 16,9-1-657-16,0 4-360 16,0 0-360-16,9 14-241 0,7 1 105 15,15 1-240-15,2-6-376 16,-2-7-192-16,11-3-505 0,-11-9-327 31,0-23 279-31,-15-10 865 16,-8-12 992-16,-8-6 584 15,0-9 1249-15,-24-26-145 0,-7 5 208 16,0-3-271-16,-3 2-121 0,3 24-72 16,7 8-55-16,1 17-393 15,15 19-336 1,-1 23-368-16,9 4-280 16,0 53-200-16,31 38 144 15,17 35 40-15,8-6-440 0,0-22-312 16,16-4-576-16,-16-43-1673 0,0-8-2952 15</inkml:trace>
  <inkml:trace contextRef="#ctx0" brushRef="#br0" timeOffset="3340.555">9410 7750 14227 0,'0'0'2824'0,"0"0"-1728"15,0 0 697-15,0 0-1169 0,0 0-624 32,0 0-200-32,0 0 200 15,39 121 0-15,-14-52 8 16,6 1 96-16,2 6-104 0,-11-6-376 15,12-6-608-15,-12-13-321 0,-5-1-1047 16,-17-18-753-16,0-10-2296 0</inkml:trace>
  <inkml:trace contextRef="#ctx0" brushRef="#br0" timeOffset="3671.298">9379 8214 9658 0,'0'0'2984'0,"0"0"-1303"0,0 0 159 16,0 0-1104-1,14-112-584-15,27 84-152 16,7 5-56 0,-1 1-40-16,-7 6-32 0,1 10 32 15,-18 0 48-15,-7 6-104 0,-7 0 80 16,-1 9 72-16,-8 10 256 0,6 6 192 31,-6 7-104-31,8 3-144 16,-8-3-104-16,17 0-24 15,8-3-48-15,-3-7-24 0,11-13-568 16,-2-9-448-16,0 0-176 16,3-13 119-16,-20-18 105 0,-6-4 968 31,-8 0 104-31,-8-3 825 16,-15 12 431-16,-10 1 104 15,2 12-968-15,8 8-496 0,-10 5-504 16,17 2-1856-16,16 8-2593 0</inkml:trace>
  <inkml:trace contextRef="#ctx0" brushRef="#br0" timeOffset="4090.165">9984 8024 12882 0,'0'0'2905'15,"0"0"-2569"1,0 0 336-16,0 0-192 15,31 142-200-15,-23-84-112 0,17 5-64 16,-10-3-40 0,1-3-56-16,1-12-8 0,-3-7-112 0,-5-13-856 15,-1-12-600-15,-8-11-385 32,0-2 977-32,0-21-80 0,-8-21 360 15,-15-12 472-15,6-13 224 16,-8-5 56-16,11-7 88 0,-3 6 368 15,9 5 1008-15,8 12 289 16,0 14-401-16,0 4-264 31,8 9-848-31,17 10-216 0,6 6-80 16,0 13-56-16,2 0-160 16,-2 17-288-16,-6 14 136 0,-8 10 32 15,-3 4-56-15,-14 6 192 16,0-7 56-16,0-2 136 31,-8-11-40-31,2-5-176 0,6-16-953 0,0-7-823 16,0-3-1201-16</inkml:trace>
  <inkml:trace contextRef="#ctx0" brushRef="#br0" timeOffset="4264.21">10278 7880 10018 0,'0'0'3896'0,"0"0"-1927"0,0 0 479 15,0 0-1399-15,0 0-1049 0,0 0-88 16,8 28 48-16,0 11 32 0,9-1 8 16,-1 1-8-16,-9-9-665 31,9-1-647-31,-8-16-600 16,1-3-673-16,-9-10-2192 0</inkml:trace>
  <inkml:trace contextRef="#ctx0" brushRef="#br0" timeOffset="4380.895">10272 7683 8465 0,'0'0'5658'15,"0"0"-4738"-15,0 0 912 16,0 0-1336-16,0 0-496 0,0 0-2336 16,0 0-1913-16</inkml:trace>
  <inkml:trace contextRef="#ctx0" brushRef="#br0" timeOffset="4589.096">10621 7632 9946 0,'0'0'4281'0,"0"0"-3721"16,0 0 960 0,-56 108-448-1,48-60-464-15,8 13-256 0,0-8-184 16,8 1-88-16,25-13-8 0,6-9-72 15,17-16-392-15,23-16-704 0,1-16-1144 16,-7-16-2449-16</inkml:trace>
  <inkml:trace contextRef="#ctx0" brushRef="#br0" timeOffset="4923.021">10685 6911 11266 0,'0'0'2024'0,"0"0"-143"0,0 0-193 15,0 0-1272-15,0 0-416 0,0 0-96 16,167 77 88-16,-80 31 0 0,17 41 0 16,-16 26 0-1,-15 0-56 1,-34-11-64-16,-31-17-296 16,-8-4-56-16,-24-7-208 0,-32-6 192 0,-8-9 384 15,-15-1 48-15,-18-12-937 16,27-32-1223-16,-3-22-3401 0</inkml:trace>
  <inkml:trace contextRef="#ctx0" brushRef="#br0" timeOffset="5638.324">5242 8306 1040 0,'0'0'8297'15,"0"0"-7016"-15,0 0 199 32,0 0 232-32,0 0-559 0,0 0-225 15,0 0-600-15,0-77-328 16,0 112-384-16,0 39 384 15,0 52 144-15,8 68 120 0,32 38-32 0,16 5-8 16,16-17-48 0,23-45-160-1,17-29 88-15,24-39-104 0,23-40-768 16,17-51-536-16,-33-16-1433 16,-15-16-4728-16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2:21.9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2175 13366 7177 0,'0'0'1192'0,"0"0"-71"15,0 0-281-15,0 0-160 16,0 0-48-16,0 0-104 0,-25-32-80 31,25 32-16-31,0 0-120 16,0 0-160-16,0 0-24 0,0 0-128 15,0 0 0-15,0 0-80 0,0 0 80 16,0 0 8-16,0 4 88 16,0-1 64-16,0 3-8 31,0 0-31-15,0-2 15-16,0-1 40 15,8 3 16-15,0 1 112 0,1-1 0 0,13 0 200 16,-5 1-16-16,8-4 136 15,6 3-272-15,8 1-152 16,2-1-56-16,7-6-16 0,-9 4 40 31,9-1-48-31,-1-1-32 16,3-2 8-16,-3 0-24 0,-7 0-56 16,7 0 112-16,-8 0-72 15,9 0 64-15,-15 0-72 0,6 0 8 16,1 0 89-16,-7 0-57 15,6 0 24-15,9 0 104 0,-7-5-16 16,-2 1 16-16,9-5-136 16,-9-1-16-16,0 7-64 15,-6-7 0-15,-2 4 0 0,-6 3 0 32,-2-1 0-32,2 1-8 15,-1 1 8-15,-9 2 0 0,1 0-64 16,9 0 64-16,-10 0 40 15,1 0-40-15,9 0-8 16,-10 0 8 0,9 0 48-16,-1 0-48 0,10 0-8 15,-2 0-8-15,-6 0 16 16,14 0 0-16,1 0 0 0,-7 0 8 16,6 0 40-16,0 0-48 15,-6 0 8-15,-2 0 56 16,-6 0-56-16,-2 0-16 15,2 0 16-15,-9 0-24 16,-10 0 16-16,3 0-80 16,-1 0-184-16,-8 0-456 0,0 0-265 15,-8 0-455-15,-15 0-1481 16,-2 0-6369-16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2:23.0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2183 13766 4640 0,'0'0'2145'15,"0"0"-1625"-15,0 0-312 32,0 0 120-32,0 0-8 0,-33 0-96 15,25 4-120-15,8-1 240 16,-7-3 225-16,7 0 239 16,0 0 88-16,0 3 160 0,0-3-392 15,0 0-56-15,0 3 217 16,0-3-121-16,0 0-16 0,0 0 256 31,0 0-192-31,0 0-344 0,0 0-48 16,7 0 8-16,1 0 209 15,17 0-9-15,-3 0-160 0,11-6-136 16,-2-1-32-16,11 1-120 16,-3 3-64-16,9-3-8 15,7 2-32 1,1-2 40-16,0 3-48 0,0 0 0 15,8-3 0-15,6 2-8 16,-6-2 8-16,-8 0-8 0,0-1 8 31,0 4 8-31,-9-3-8 16,3 3 8-16,-11-1-8 0,0-2 64 16,9-1-72-16,-9-2 16 15,11 3-16-15,-3-4 0 16,-7 1 0-16,-1 2 48 0,2-2-48 15,-10 3-40-15,9-1 40 0,1 1 0 32,-10 3 0-32,8-4 0 15,0 4 0-15,3 0 56 16,-3 0-56-16,0-4 8 0,-6 7-64 16,-2 0 112-16,9-3-104 15,-15 0 48-15,6 3-8 0,2-3 8 31,-11 3 8-31,3-3 56 0,0 3-128 16,-11-4 128-16,3 4-112 16,8 0 48-16,-11 0-8 0,-5 0 8 15,-1 0 16-15,0 0 32 16,0 0-24-16,-8-2-24 16,0 2 224-1,0 0 48-15,0 0 64 0,0 0-168 16,0 0 24-16,0 0-192 15,0 0 8-15,0 0 0 0,0 0-8 16,0 0 0-16,0 0-8 16,0 0-216-1,0 0-376-15,-16 0-1200 16,8 2-3938-16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20:15.248"/>
    </inkml:context>
    <inkml:brush xml:id="br0">
      <inkml:brushProperty name="width" value="0.05292" units="cm"/>
      <inkml:brushProperty name="height" value="0.05292" units="cm"/>
      <inkml:brushProperty name="color" value="#FF0000"/>
    </inkml:brush>
  </inkml:definitions>
  <inkml:trace contextRef="#ctx0" brushRef="#br0">1131 1019 10114 0,'0'0'2328'16,"0"0"-263"-16,0 0-489 15,0 0-360-15,0 0-504 31,0 0-432-31,-9-10-184 0,9 10-88 16,0 0-8-16,0 0-96 16,0 0-40-16,0 15-112 0,0 15 248 15,0 1 104-15,0 17 8 0,17 3-104 16,-3 9 80 0,11 4-88-1,6-1 64-15,11 1-8 0,5-10-56 16,9-10-128-16,0-12 0 15,0-10-144-15,-9-18-56 0,1-4 112 16,-17-20 64-16,-7-21 152 16,-7-13 96-1,-17-9 32-15,0-11 0 16,-8 5 40-16,-9 6 232 0,-6 2-8 16,-1 17 113-16,7 8-161 15,3 8-224-15,5 12-120 16,9 7-512-16,0 5-1241 0,0 4-3896 0</inkml:trace>
  <inkml:trace contextRef="#ctx0" brushRef="#br0" timeOffset="272.754">1912 885 11522 0,'0'0'2320'16,"0"0"-847"-16,0 0-873 0,0 0-600 0,0 0-320 15,0 0 208 17,0 0 112-32,23 115 88 0,-15-71 168 0,9-3-88 15,-1 1-80-15,-1-7 8 16,1-1-96-1,-8-8-80 1,9-10-1016-16,-17-16-737 0,6 0-767 16,-6-23-2121-16</inkml:trace>
  <inkml:trace contextRef="#ctx0" brushRef="#br0" timeOffset="649.183">1927 901 6105 0,'0'0'5017'15,"0"0"-2929"1,0 0-63-16,0 0-1153 15,0 0-872-15,0 0-368 0,0 0 160 16,0 0 200-16,64 45 8 16,-23-26 0-16,-2-3 8 15,9-7 80-15,-9-9-88 0,9 0-48 16,-15-6 40-16,-2-16-168 31,-6-7 40-31,-11-3 120 0,-14 1 16 16,0-4 96-16,0 7 336 15,0 2 592-15,0 7 104 16,0 6-23-16,0 6-385 0,0 7-352 16,0 0-368-16,0 0-184 31,0 7-128-31,17 15 168 0,7 3 144 0,-1 10 0 16,10-3 0-16,-10 6 8 15,2-6 8-15,6-3-8 16,-15-4 56-16,1-9-64 0,-3-3-328 15,-6-7-441 1,1-6-871 0,-9 0-344-16,0 0-729 0</inkml:trace>
  <inkml:trace contextRef="#ctx0" brushRef="#br0" timeOffset="977.212">2565 641 4825 0,'0'0'7809'0,"0"0"-5544"0,0 0-65 15,0 0-944-15,0 0-735 32,0 0-521-32,0 0-48 0,0 0-97 15,9 19 145-15,5 10 49 16,3 2 343-16,-1 11-48 31,7-1-144-31,-7 3-32 0,15-2-80 16,-6-4-32-16,0-3 48 15,-2-10-104-15,10-5 48 0,-2-8 96 0,0-9-136 16,10-3 16-16,7-3-24 16,-1-20-520-16,40-24-777 15,-15 3-1175-15,-7 2-2273 0</inkml:trace>
  <inkml:trace contextRef="#ctx0" brushRef="#br0" timeOffset="10997.694">1753 1739 8313 0,'0'0'2609'0,"0"0"-609"15,0 0-479-15,0 0-377 0,0 0-136 16,0 0-288-16,-8-12-264 15,22-5-240-15,11-8-200 0,14-3-16 32,9-7 0-32,16-6 8 15,0-1-8-15,0-2-32 0,8-4 24 16,-1 4-408-16,-7 3 128 16,-8-1-496-16,-9 11-192 0,-6 2-64 15,-18 10-1073-15,-6 9 49 31,-17 5 231-31,0 5-2824 0</inkml:trace>
  <inkml:trace contextRef="#ctx0" brushRef="#br0" timeOffset="11285.257">1960 1848 5497 0,'0'0'2272'15,"0"0"-183"-15,0 0-209 16,0 0-240-16,0 0-511 16,0 0-553-16,0 0-296 0,72-67 40 15,-24 32 64-15,-1-6-88 16,9-4-184-16,14-6-104 15,3 1-8 1,15-7-760-16,30-19-72 16,-21 9-1257-16,-18 16-2608 0</inkml:trace>
  <inkml:trace contextRef="#ctx0" brushRef="#br0" timeOffset="15271.436">8223 1016 8041 0,'0'0'3857'31,"0"0"-2185"-31,0 0-271 0,0 0-225 16,0 0-368-16,0 0-360 16,0 0-248-16,0 0-184 0,39 19-16 15,-14-7-64-15,-2 11 56 16,16 5 8-16,-6 4 8 0,6 6-8 16,-5 3 0-16,5 4 0 15,-8 3-640 1,-6-1-656-16,-3 7-641 15,-5-6-391-15,-9-16-2025 0</inkml:trace>
  <inkml:trace contextRef="#ctx0" brushRef="#br0" timeOffset="15578.909">8405 1514 4961 0,'0'0'5177'16,"0"0"-3137"-16,0 0-624 15,0 0-639-15,0 0-513 0,0 0-184 32,0 0-72-32,105 3 40 15,-65 13 32-15,7 0-8 0,-8 0-64 16,3 0 48-16,-11-1-56 16,-6-4 48-16,-11-5-40 15,-6-6 8-15,-8 0 360 0,0-13 1384 31,0-16-1040-31,0-9-440 16,0-6-64-16,0-1-216 0,-8-3 72 16,-6 7-64-16,5 6 32 0,9 4-40 15,-8 9-56 1,8 6-616-16,0 6-1248 0,0 4-1121 16,0 2-6289-1</inkml:trace>
  <inkml:trace contextRef="#ctx0" brushRef="#br0" timeOffset="16156.943">9203 857 8433 0,'0'0'2713'0,"0"0"-1001"0,0 0-608 16,0 0-703-16,0 0-401 0,-64 13-104 15,55 15 56-15,-5 7-24 16,14 3-8-16,0 0 72 16,0 0 8-16,6-2 8 0,11-5 0 15,8-5 64-15,-3-7 16 0,11-4-72 31,-2-8 56-31,9-7-72 16,1 0-713-16,-2-39-1607 16,-8-1-913-16,-6 1-1824 0</inkml:trace>
  <inkml:trace contextRef="#ctx0" brushRef="#br0" timeOffset="17124.106">9393 720 4785 0,'0'0'5257'0,"0"0"-3337"0,0 0-160 16,0 0-983-16,0 0-777 15,0 0-112-15,0 0-168 0,0 0 280 16,-6 76 48-16,6-34 256 0,0 5-88 16,14 1-104-16,3-3 16 15,8-1-64-15,-11 0 8 0,3-12-72 16,7-6-552-1,-1-8-745 1,2-8-679-16,-11-10 112 0,11 0 335 16,-16-12-1015-16,7-14 1119 0,-16-3 1425 15,0 1 1121-15,0 6 1271 16,0 0 473-16,0 5-545 0,-8 5-631 16,0 6-729-16,8-1 8 15,-9 7-552 1,9 0-416-16,0 0-480 15,-8 19 280-15,8 0 96 16,0 7 24-16,0-4 72 0,0 1-8 16,0-5 8-16,8-4-72 15,9-6-448-15,-3-8-80 0,3 0 528 32,-9-3-16-32,9-16 72 15,-9-6-152-15,-8-1 95 16,0 3 81-16,0 8 121 0,-8 0 367 15,-1 5-104-15,1 7-160 16,8 0-24-16,0 3-136 0,0 0-64 16,0-4-64-1,0 4-280 1,0-3 8-16,8-3 168 0,1-4 168 16,5 1 104-16,-6-4-16 0,1-3 48 15,-9 7 312-15,0-4 520 16,0 7 56-16,0 0-264 15,0 2-208 1,0 4-431-16,0 0-121 0,0 0-321 16,0 6-367-16,0 7 312 15,8 6 32-15,8 4-168 0,-1-4-120 16,18 3-24-16,-2-3-144 16,8-3-441-1,3-1 505-15,-3-2 736 16,-8-6 0-16,-15-1-64 15,-7-3-272-15,-9-3 336 16,0 0 384-16,-9 0 384 0,-7 0-536 16,1 0-160-16,-1-6 96 0,8-7-16 31,-1-4-16-31,9-4-120 16,0-4-16-16,0-7-648 15,0-2-176-15,17 1-24 0,-9 5 320 16,0 1 528-16,-8 12 1032 15,0 2 304-15,0 4-127 0,0 6 47 32,0 3-760-32,0 0-496 15,0 3-432-15,-8 13 232 0,8 5 64 16,0 6-8-16,0 1-8 0,0 1-224 16,17 3-232-16,5-7-481 15,18 0-407-15,1-6-1233 16,7-6 985-1,7-4 632-15,-15 1-1337 16</inkml:trace>
  <inkml:trace contextRef="#ctx0" brushRef="#br0" timeOffset="17177.024">10191 1047 3344 0,'0'0'1753'15,"0"0"-873"-15,0 0-832 0,0 0-48 16</inkml:trace>
  <inkml:trace contextRef="#ctx0" brushRef="#br0" timeOffset="17406.148">10445 695 6545 0,'0'0'4817'0,"0"0"-3697"16,0 0-1016-16,0 0-48 0,0 0-56 15,0 0 376-15,33 79-40 16,-18-46-176-16,-15-5-56 31,8-3-8-31,0 0-96 0,-8-2-560 16,0-7-1552-16,0-13-2169 0</inkml:trace>
  <inkml:trace contextRef="#ctx0" brushRef="#br0" timeOffset="17676.171">10431 628 8489 0,'0'0'2561'0,"0"0"-793"16,0 0-1048-16,0 0-720 0,0 0-88 0,0 0-536 16,151-25-24-16,-112 50-384 31,8 7-432-15,-5 6 767-16,-3 0 545 0,-16 0-8 0,-7 4 48 15,-16-7 112-15,-8-3 104 16,-15-3 416-16,-18-8 209 0,18-2 47 15,-2-6-240-15,11-7-376 32,6-3-160-32,8-3-336 0,8-12-616 15,6-4-6922-15</inkml:trace>
  <inkml:trace contextRef="#ctx0" brushRef="#br0" timeOffset="17840.346">10892 796 6209 0,'0'0'4417'16,"0"0"-2977"-16,0 0-1240 16,0 0-200-16,0 0 0 0,0 0 104 15,24 51-32-15,-15-32-64 16,-9 4-8 0,0 0-264-16,0-8-1360 15,0-5-2249-15</inkml:trace>
  <inkml:trace contextRef="#ctx0" brushRef="#br0" timeOffset="17965.737">10892 796 5329 0,'8'-145'6545'0,"-8"141"-5081"16,0 1-743-16,0 3-721 15,8 0-2649-15,9 3-2032 0</inkml:trace>
  <inkml:trace contextRef="#ctx0" brushRef="#br0" timeOffset="18309.044">11171 733 8241 0,'0'0'2665'0,"0"0"-1425"16,0 0-864-16,0 0-288 0,0 0 208 15,0 0 48-15,-40 86-216 16,32-64-24-16,8 0-40 0,0-6-64 16,8-3 48-16,9-4-48 15,-3-9 0-15,3 0 128 16,0 0-40 0,-3-12 16-16,-6-4-32 0,-8 0 49 15,0 0 135-15,0 3 632 16,0 4 552-16,0 3-552 0,0 2-392 15,0 4-496-15,0 0-16 16,9 0-728 0,7 0-1040-1,1 0 512-15,22 0-513 0,-8 0-727 16,10 0-7266-16</inkml:trace>
  <inkml:trace contextRef="#ctx0" brushRef="#br0" timeOffset="18714.592">11497 698 6081 0,'0'0'5265'16,"0"0"-3497"-16,0 0-1144 0,0 0-624 16,0 0 0-16,0 0-152 0,0 0 112 15,-22 32 40-15,22-22 0 16,0-8-400-16,6 2-472 31,10-4 224-31,1 0 472 0,-9 0 176 16,0-10 72-16,-1 1 336 15,1-1 432-15,-8 5 192 0,0 5-23 16,0 0 47-16,0 0-1056 16,0 0-40-16,8 15-272 15,0 7 232 1,1 10 72-16,7 6 0 0,-10 3 8 16,11 4-224-16,-9-1-208 15,9 1-224-15,-9-1-121 16,-2-6 33-16,2-6 408 0,-8-3 256 15,0-11-96 1,0-5 176 0,-14-3 24-16,-11-10 992 0,0 0 209 0,3-4-177 15,5-15 24-15,1-6-512 16,16-3-560-16,0-27-696 16,24 11-1288-16,1-4-3546 0</inkml:trace>
  <inkml:trace contextRef="#ctx0" brushRef="#br0" timeOffset="18991.981">11681 660 7577 0,'0'0'3241'0,"0"0"-521"15,0 0-1151-15,0 0-1217 32,0 0-352-32,0 0-200 0,0 0 160 15,0 0 32-15,112 67-56 16,-81-39-368-16,2-2-353 15,-10 2 457-15,-7-2-408 0,-7-7-144 32,-9-3 160-32,0-7 464 15,0-3 256-15,-17-2 808 0,0-4 568 0,-5 0-223 16,5-16-25-16,9-3-424 16,0 0-448-16,8-7-256 15,8-6-1280-15,17 4-657 16,6 3-2744-1</inkml:trace>
  <inkml:trace contextRef="#ctx0" brushRef="#br0" timeOffset="19291.21">12103 624 6329 0,'0'0'1896'16,"0"0"-559"-16,0 0-201 15,0 0-328-15,0 0-456 16,0 0-224-16,-95 122-48 0,95-103-8 15,0 0-16-15,0-7-56 16,16-1 0-16,-1-11-608 0,10 0 184 16,-3-4-680-16,-5-15-553 31,0 0 1121-31,-9-4 536 0,-8 8 1601 16,0 0 583-16,0 4-128 31,0 5-671-31,0 3-577 15,0 3-808-15,0 0-72 0,0 0-528 16,0 9 144-16,8 2-529 16,-2-3-391-16,19-1-376 0,0-4-241 15,-11-3-919-15</inkml:trace>
  <inkml:trace contextRef="#ctx0" brushRef="#br0" timeOffset="19771.006">12103 624 2536 0,'151'49'4273'0,"-151"-56"-1801"0,0 4 225 15,0 0-472 1,0 0-617-1,0 3-1112-15,0 0-496 0,0 0-456 16,8 9 264-16,0 4 184 16,1 0 16-16,-1-4 0 0,0 2 0 15,-8-9 40-15,9 4-40 0,-9-6-8 32,0 0 224-32,6 0 456 15,2-6 264-15,0-10-640 0,1 1-240 16,-1-2-64-16,0 2-96 15,0 5 24-15,-8 4-24 0,7 6-56 16,-7 0-144-16,8 0-376 31,0 0-16-31,0 12 320 0,1 4 240 16,-1-3 120-16,-2 0-8 16,-6-7 8-16,8 0 0 15,-8-2 8-15,0-4 112 0,0 0 1144 16,0 0 312-16,9-7-271 31,7-8-729-31,-8-11-568 0,15 0-120 16,10-5-392-16,-2-1 0 15,-6 6-337-15,-2 11 361 0,2 2 304 16,-17 13 96-16,0 0-392 0,7 0-320 16,-7 6 352-1,8 10 272 1,-7 0 168-16,-1 0 8 0,-2 0 48 15,11-4-40-15,-17-2 64 16,8 0-72-16,-8-2-656 16,0-8-3233-16</inkml:trace>
  <inkml:trace contextRef="#ctx0" brushRef="#br0" timeOffset="22929.937">5027 2594 7361 0,'0'0'2401'0,"0"0"-137"16,0 0-848-16,0 0-551 0,0 0 391 16,0 0-360-16,0-64-200 15,0 61-272-15,0 0-88 16,9-4-112-1,13 4-48-15,3-9-168 16,14-4 56-16,9 0-64 16,-1-3 0-16,9 0-312 0,0-3-984 15,8-7-696-15,-23 0-1881 16,-10 4-1408-16</inkml:trace>
  <inkml:trace contextRef="#ctx0" brushRef="#br0" timeOffset="23151.468">5426 2206 8729 0,'0'0'2889'16,"0"0"-505"-16,0 0-647 0,0 0-553 31,0 0-632-31,0 0-552 0,0 0-296 16,31 7 176-16,-14 18 64 0,14 4-64 15,-6 6-520-15,-3 2-120 16,-13-1-104-16,-1 5-185 15,-8-6-503-15,-39 16 160 16,-1-10-137 0,-1-6-2367-16</inkml:trace>
  <inkml:trace contextRef="#ctx0" brushRef="#br0" timeOffset="24341.338">4963 3781 3912 0,'0'0'5626'0,"0"0"-3386"15,0 0-424-15,0 0-295 0,0 0-265 16,0 0-720-16,33-22-392 16,-2 6-136-16,17-3-8 0,8-6 8 15,-1 3-8 1,1-4-800-16,0 0-648 16,8-11-505-16,-16 8-935 15,-17 0-3338-15</inkml:trace>
  <inkml:trace contextRef="#ctx0" brushRef="#br0" timeOffset="37726.929">5267 3445 7097 0,'0'0'2585'15,"0"0"-689"-15,0 0-496 0,0 0-656 16,0 0-79-16,0 0-17 31,0 0-120-31,0 0-144 0,0 0-96 16,0 0-248-16,0 0-40 16,0 0-88-16,6 6-48 15,2 4 104-15,9-1 16 0,8 3 32 16,-2 5 24-16,10-2-32 31,6 8-16-31,0-1 16 0,0 0-32 16,-5 0 24-16,5-2-8 15,-6 2 8-15,-19-6 0 0,3 3 56 16,-9-7-56-16,-8 8-144 16,0 2 24-16,-25 10-32 15,-14 27-256 1,-8-4-1313-16,13-8-2463 0</inkml:trace>
  <inkml:trace contextRef="#ctx0" brushRef="#br0" timeOffset="38536.548">5052 4820 5329 0,'0'0'2768'15,"0"0"-1303"-15,0 0-377 16,0 0-344 0,0 0-224-16,0 0-136 15,0 0-104-15,48-7 232 0,-9-9 160 16,8-2-303-16,1 1-233 15,-1-5-136-15,1 6-176 0,2-6-1033 16,-19 6-943 0,-7 0-2409-1</inkml:trace>
  <inkml:trace contextRef="#ctx0" brushRef="#br0" timeOffset="38798.506">5298 4568 5641 0,'0'0'4241'0,"0"0"-2601"0,-8-2-352 0,8 2-472 16,0 0-584-16,0 0-232 16,8 0-104-16,23 2 104 0,2 5 64 15,6 5 177-15,9-2-49 16,-7 3-136-16,-10 2 24 15,0 2-80-15,-14 1-8 0,-9 8-8 16,-8-1-112-16,-8 4 64 16,-15 6 48-16,-10-3-40 0,2 9-529 15,6-12-615-15,2-7-1520 0</inkml:trace>
  <inkml:trace contextRef="#ctx0" brushRef="#br0" timeOffset="41412.422">3185 2798 8009 0,'0'0'1104'0,"0"0"-55"15,0 0 159-15,25 126-536 16,-8-81-72-16,-3-1-192 0,3-9-200 15,-9-3 56 1,9-17-160-16,-17-5-56 16,8-10 377-16,-8 0 1999 0,0-25-488 15,0-14-1383-15,0-11-393 16,0-8-72-16,-8-2-80 16,-1 9-8-16,1 10 16 0,8 9 80 31,0 13 80-31,0 13 40 15,0 6-216-15,0 0-160 0,8 6-320 16,15 20 272-16,2 2 200 16,6 4 8-16,10 3 48 0,-10-10-48 15,8-8-96-15,-14-11-113 32,0-6 33-32,-10 0 176 0,1-23 224 15,-16-8-31-15,0-11 47 16,0-2-104-16,-16-1-72 15,1 4-56-15,-1 6 64 0,7 10-72 16,9 12-352-16,0 11-1089 16,9 2-3504-1,13 0-840-15</inkml:trace>
  <inkml:trace contextRef="#ctx0" brushRef="#br0" timeOffset="42535.501">4614 2556 7937 0,'0'0'4185'0,"0"0"-1920"0,0 0-545 0,0 0-1168 16,0 0-552-16,0 0-280 15,14-4-72-15,3 4 248 0,-9 0 40 16,7 0 8-16,-7 0 56 15,0-6 152-15,0-13 208 0,-8-3-120 32,0-1-112-32,0-5 200 15,-8 0 88-15,-8 5 8 0,1 1 168 16,-1 12 97-16,-1 4-49 16,11 6-440-16,-11 10-200 0,1 21-128 15,7 14 56-15,1 6 72 31,8 9 8-31,0-3 0 16,8-3-8-16,17-10-480 0,15-15-1057 16,32-29-535-16,-8 0-977 15,-8-16-3552-15</inkml:trace>
  <inkml:trace contextRef="#ctx0" brushRef="#br0" timeOffset="43674.7">3824 2701 9418 0,'0'0'3952'0,"0"0"-2295"0,0 0 47 15,0 0-672-15,0 0-496 0,0 0-536 16,-95-12-56-16,79 37-160 16,7 10 88-16,1 7 64 0,8-5 64 31,0 2 0-31,25-5 0 15,-2-8 0-15,10-10-8 0,-2-10-64 16,-7-6-16-16,7 0-8 16,-14-19 56-16,6-12 40 15,-15-1 120-15,0-7 8 0,-8 5 16 32,0 2 144-32,0 7 32 15,0 5 113-15,0 11-65 0,0 2-328 16,0 7-40-16,9 0-480 15,15 9 31-15,-9 8 193 16,18-1-176-16,-2 0-752 0,8-6-424 31,3-8-881-31,-11-2-2192 0</inkml:trace>
  <inkml:trace contextRef="#ctx0" brushRef="#br0" timeOffset="44181.87">4103 2603 8569 0,'0'0'2281'0,"0"0"-1625"0,0 0-648 15,0 0 168-15,0 0 208 16,0 0-16-16,0 0 344 16,0 0-312-1,79 111-40-15,-71-95 73 16,0 0-81-16,1-3-104 15,-1-10 16-15,-8 1-144 0,0-4 112 16,0 0 832-16,0 0 400 16,0-4-95-16,0-9-705 0,0-6-464 31,0-1-184-31,0 3-16 16,8 0-136-16,-2 8-8 0,-6 2 40 15,0 7-40-15,9 0-128 16,-1 0-360-16,0 3 231 15,9 14 225-15,-3 1 96 0,11-2 80 32,-17 0 0-32,9-7 8 15,-11-2 0-15,-6-7 80 0,0 0 72 16,8 0 321-16,-8 0 351 16,0-19-328-1,8-7-352-15,-8 1-152 16,9-3-152-16,-1 2-232 0,-8 4 24 15,8 6 136-15,-8 10 96 0,9 6-136 16,-3 0-897-16,2 20-143 0,9 8 696 16,-1 13 456-16,15 22-416 15,-6-12-1081-15,-2-13-2960 16</inkml:trace>
  <inkml:trace contextRef="#ctx0" brushRef="#br0" timeOffset="45378.636">3322 4064 10354 0,'0'0'1840'0,"0"0"-1048"16,0 0-384-16,0 0 0 15,-56 120-135 1,56-75-97-16,0-4-128 16,0-6-48-1,0-6-8-15,17-10 0 16,-3-13 0-16,3-6 8 15,7 0 136-15,-9-23 104 0,1-8 0 0,9-4 16 16,-17-3 48 0,-1 0 344-16,1 6 184 0,-8 10-64 0,0 6-24 15,0 10-151-15,0 6-441 16,8 0-152-16,9 6-585 16,5 16 313-16,3 7 192 0,15-4-448 15,7 0-760-15,1-8-72 16,7-17-705-1,-13 0-567-15,-3-17-3818 0</inkml:trace>
  <inkml:trace contextRef="#ctx0" brushRef="#br0" timeOffset="45586.778">3696 3689 3200 0,'0'0'6714'0,"0"0"-3530"0,0 0-903 16,0 0-673-16,0 0-1608 15,-31-28 0-15,31 59-464 0,14 14 368 16,11 9 96-16,0 3 96 31,14 0 8-31,-8-3-32 0,2-10-72 16,-10-5-328-16,2-17-1112 0,-8-22-489 16,-3 0-447-16,-6-12-241 15</inkml:trace>
  <inkml:trace contextRef="#ctx0" brushRef="#br0" timeOffset="45762.218">3847 3657 5553 0,'0'0'3096'0,"0"0"-431"16,0 0-265-16,0 0-927 15,0 0-1473-15,0 0-272 16,0 0 120-16,8 102 152 0,17-36 184 16,6 4 0-16,-6-1-72 15,14-4-112 1,-14-14-24-16,6-4-984 15,-15-18-1009-15,1-10-2160 16</inkml:trace>
  <inkml:trace contextRef="#ctx0" brushRef="#br0" timeOffset="45919.48">3721 3908 8689 0,'0'0'4945'16,"0"0"-2872"-16,0 0-441 0,0 0-1136 15,0 0-496-15,0 0-576 16,47-35 32-16,-7 26-512 0,24-17-721 16,-8 1-2231-1,-9 3-5362-15</inkml:trace>
  <inkml:trace contextRef="#ctx0" brushRef="#br0" timeOffset="46204.519">4047 3734 9570 0,'0'0'3920'16,"0"0"-1599"-16,0 0-529 15,0 0-904 1,0 0-888-16,0 0-120 0,0 0-104 16,0 0 224-1,0 0 16-15,143 91 80 0,-104-49-88 0,-6-4 64 16,-2 3-72-16,-14 1-72 16,-1-11-152-1,-16-2-120-15,0-13 120 16,0-7 224-16,-16-9 328 15,-9 0 360-15,-6-25 97 0,0-13-225 16,-2-10-232-16,17-2-320 16,1 2-8-16,15-3-64 0,0 6-352 31,15 4-617-31,40-6-1695 16,-13 5-353-16,-3 17-4664 0</inkml:trace>
  <inkml:trace contextRef="#ctx0" brushRef="#br0" timeOffset="47733.79">3752 5070 12994 0,'0'0'2897'0,"0"0"-1425"0,0 0-1288 15,0 0-184-15,25 32-160 16,-11 0 152-16,3 2 8 0,7 5 0 16,-9-4 16-16,1-10 40 31,-7-6-48-31,7-6 64 0,-16-7-24 16,0-6 152-16,0 0 720 0,0-9 281 15,0-20-697-15,0-3-344 16,0-9-160-16,0 0-32 0,0 6-144 15,9 6 56-15,-3 10 32 16,2 10-32 0,0 5-80-16,1 4-168 15,7 0-24-15,-1 13 39 0,9 6-15 16,1 1 224-16,-10-2 72 16,1-2 64-16,1-12-40 0,-9-1-24 15,-8-3 72-15,6 0 96 31,-6-10 280-31,0-9-136 0,0-6-135 16,0-1 23-16,0 8-16 16,0 4 8-16,0 5 88 0,0 3-192 15,0 6-16-15,8 0-248 16,9 6-577-16,8 10 217 31,-2 6-56-31,8-3-720 0,10-3-56 16,-2-7-785-16,-8-6-976 0</inkml:trace>
  <inkml:trace contextRef="#ctx0" brushRef="#br0" timeOffset="48273.058">4326 4927 7889 0,'0'0'2617'16,"0"0"-745"-16,0 0-1024 15,0 0-680-15,0 0-168 16,0 0-64-16,0 0 64 0,9-28 176 15,-3 15 72 1,-6 4 41 0,0-11 439-16,0 8 352 0,0 2-24 0,0 0-104 15,0 8-272-15,-15 2-271 16,7 0-409-16,0 9-200 16,-9 23-25-16,9 6 145 0,2 9 72 31,6 4 0-31,0-3-56 0,6-4 16 31,19-9-176-31,6-9-328 16,10-11-136-16,-10-11-208 15,17-4-256-15,-7-19-241 0,-10-20-807 16,0-8-593-16,-6-13 1209 16,-8 0 1584-16,-17-7 64 0,0-3 1240 15,-25 3-79-15,-6 1-17 16,-2 5 512-16,2 13-592 15,6 14 1033-15,2 11-689 0,15 11-296 16,0 12-559-16,8 0-617 63,0 19-377-63,0 12 161 0,8 17 152 0,15 12 64 15,10 10 56-15,6 3 8 16,0 0-56-16,3-6-8 15,-3-4-976-15,-8-12-728 0,2-13-401 16,-10-9-735-16,-15-16-2569 0</inkml:trace>
  <inkml:trace contextRef="#ctx0" brushRef="#br0" timeOffset="48885.557">4533 4962 1528 0,'0'0'6657'0,"0"0"-5649"15,0 0-775-15,0 0-233 16,0 0-265-16,0 0-871 0,95-92-784 15,-78 67-361-15,6-4 977 16,1 0 1304-16,-15 1 2409 0,7 0 639 16,-16 2-1183-16,0 13 95 31,0 1-144-31,0 12-447 0,0 0-289 16,0 0-1064-16,6 12-16 15,-6 14-200-15,17 12 104 16,-1 6 88-16,7 1 8 0,-6-4 96 31,-1-3-48-31,1-13-48 16,-3-8 0-16,-5-8 0 0,-1-9 0 0,0 0 128 15,0-7 104-15,7-18-16 16,-7-4-120-16,-8 1-8 16,8 3-72-16,1 9 40 15,-9 3 24 1,0 13-24-16,0 0-56 15,0 0-568-15,8 6-216 0,8 13 560 16,-9 1-208-16,9-5-408 0,1-5-329 16,-9-7 321-16,6-3 408 15,-14 0 280 1,9-9 160-16,-9-10 136 16,0-1 224-16,0 5 688 15,0 5 249-15,-9 1-185 0,3 9-32 16,6 0-904-16,-8 2-176 15,8 18-216-15,0 8 88 0,0 4 120 16,0-3 0-16,8-8-176 31,7-1-432-31,1-14 0 0,1-6 184 16,-3 0 328-16,11-13 56 16,-17-12-96-16,1-4 144 15,-9 1 64-15,0-1 32 0,0 10 152 16,0 4-192-16,-17-1-56 31,9 6-1025-31,0 0-4192 0</inkml:trace>
  <inkml:trace contextRef="#ctx0" brushRef="#br0" timeOffset="49248.364">5044 4438 5697 0,'0'0'7353'15,"0"0"-5592"-15,0 0-1489 16,0 0-216-16,0 0-56 0,23 121 320 16,-7-67-64-16,9 0-120 0,-11-3-72 31,3-7 64-31,8-6-48 16,-11-13-32-16,-6-5-48 0,9-13-64 15,-9-7 64-15,-8 0 336 16,0-17 80-16,0-8-216 15,0 2-104 1,-16 4 128-16,-1 7 232 16,9 5-16-16,-15 7-96 15,7 7-344-15,-1 24-104 0,3 11-16 16,-3 6 0-16,17-4 24 16,0 1-408-16,0-11-560 0,25-8-344 31,-2-17-273-31,24-15 681 15,-14-20-1096-15,-2-9-5994 0</inkml:trace>
  <inkml:trace contextRef="#ctx0" brushRef="#br0" timeOffset="49935.982">4405 5089 5673 0,'0'0'4017'16,"0"0"-2001"-16,0 0-392 15,0 0-511-15,0 0 23 0,0 0-336 16,0 0-224 0,0-3-24-16,0 3-360 15,0 0-192-15,0 0-120 16,0 0-112-16,0-4 64 0,0 1 160 16,17-6 8-16,-9-7 0 15,8-3 72-15,-16-6 40 0,7-6-104 31,-7-1 0-31,0 3-8 16,-15 3-80-16,-10 7 64 0,3 16 16 16,-28 13-592-16,11 18-1536 31,8 7-2313-31</inkml:trace>
  <inkml:trace contextRef="#ctx0" brushRef="#br0" timeOffset="122889.239">8469 8756 3952 0,'0'0'0'16,"120"4"-32"-16</inkml:trace>
  <inkml:trace contextRef="#ctx0" brushRef="#br0" timeOffset="157578.617">6755 5800 7481 0,'0'0'1913'16,"0"0"-649"-16,0 0-480 16,0 0-536-16,-6-6-144 31,6 6-48-31,0 0-48 0,0 0 72 15,0 0 472-15,0 0 168 16,0 0-64-16,0 0-47 0,0 0-73 16,0 0 0-16,0 0-32 15,0 0-256-15,0 0 0 32,0 0 8-32,0 0-24 0,0 0-24 15,0 0 192 1,0-3-24-16,0 3-72 15,0 0 56-15,0 0-87 0,0 0 23 16,0 0-152-16,0 0-48 16,0 0-40-16,0 0 0 0,0 0-48 15,0 0-8 1,0 0-112-16,-8 19-56 16,0 10 160-16,-1 14 0 15,1 18-64-15,8 6 72 0,0 12 40 16,0 4-32-16,0 6-16 15,25-4 8-15,-2-9-80 0,10-5 32 16,6-18-112-16,0-8-193 16,3-16-479-16,-3-10-336 0,0-6-128 15,0-11 56-15,-6-2-521 16,-10-2-319-16,2-11-2969 0</inkml:trace>
  <inkml:trace contextRef="#ctx0" brushRef="#br0" timeOffset="157983.473">7090 6422 5065 0,'0'0'5153'15,"0"0"-3785"-15,0 0-336 16,0 0-392-16,0 0-280 0,0 0-16 16,0 0 73-16,0 0-113 15,0 0-152-15,8 7 112 16,17 5 200-1,6 8-160-15,11 2-40 16,-3 4-152-16,8 5-56 0,1 4 8 16,0-3-56-16,-15 2 0 15,-11 2 16-15,-13-2-24 16,-9 8-72-16,-9-1 72 0,-30 4 0 31,-8-4 0-31,5-10-48 16,3-6-400-16,16-11-848 0,15-14-1865 0</inkml:trace>
  <inkml:trace contextRef="#ctx0" brushRef="#br0" timeOffset="182955.557">1251 7461 10610 0,'0'0'2560'0,"0"0"-1247"0,0 0-505 16,0 0-808-16,0 6-48 16,0 20-104-1,14 12 152-15,3 9 88 16,-1 17-32-16,15 6 312 15,2 10 8-15,-2 5-64 0,2 1-64 16,-2-4-160-16,0-2 8 0,-6-10 16 16,0-7-104-16,-11-15 88 0,-5-11-24 15,-1-11-72 1,0-13-256-16,-8-13-728 0,-8-32 664 16,-23-12-1729-16,6-11-3752 0</inkml:trace>
  <inkml:trace contextRef="#ctx0" brushRef="#br0" timeOffset="183556.867">1139 7458 8025 0,'0'0'1833'0,"0"0"-769"0,0 0-144 32,0 0-216-32,0 0-296 15,0 0 64-15,0 0-128 0,0 0-39 0,151-54-161 16,-70 22 8-16,30-16-104 16,32-22-48-16,32-16 8 15,7-2 48-15,-37 18-40 16,-50 25-16-1,-47 23 0-15,-9 13 0 16,-22-4 0-16,7 7 0 0,-9 0 72 16,-7 3 360-16,-8 3 312 0,8 0-232 15,1 0-240-15,-1 0-72 16,0 0-112-16,7 12-80 0,1 10 40 31,9 10-40-31,6 6 48 16,2 10 72-16,-2 9 64 0,8 3-40 15,1 4-24-15,9-1-56 16,-1-2 0-16,8 0-64 16,-1-2 48-16,1 1 16 0,0-2-64 47,-17-7 64-47,1-7-24 0,-16-6 8 15,-7-13-56-15,-17 1 0 16,-8-4 8-16,-56 7 136 15,-56 18 112-15,-56 17-136 0,-23 13-24 16,-1-8-96-16,57-15-48 16,63-23-272-16,26-14-304 0,21-11-16 15,2-6-896-15,6 0-1049 0,9-4-6073 16</inkml:trace>
  <inkml:trace contextRef="#ctx0" brushRef="#br0" timeOffset="184071.925">1935 7871 5705 0,'0'0'6753'16,"0"0"-5193"-16,0 0 201 15,0 0-945-15,0 0-816 0,0 0-200 16,16 6-8-16,-7 16 200 16,7-2 0-16,-10 4 8 15,11-4 0-15,-9-5 0 0,-8-1 8 16,8-9-8-16,-8-1 88 31,0-4 192-31,0 0 960 0,0-23 41 16,-8-15-841-16,0-9-328 15,-9-14-64-15,3-2-40 16,-11 2-8-16,17 7 0 0,-7 13 8 16,7 10 0-1,8 12 112-15,-8 6 128 16,8 13-248-16,0 0 0 0,8 3-384 15,15 16 224-15,10 13 144 16,-2 3 8-16,8 3 8 0,-6 4-72 16,7-5-857-16,-16-1-487 0,-9-2-768 31,-15-6-649-31,0-11-3064 16</inkml:trace>
  <inkml:trace contextRef="#ctx0" brushRef="#br0" timeOffset="184190.487">1871 7813 9418 0,'0'0'2936'0,"0"0"-903"16,0 0-1-16,0 0-1160 0,0 0-872 15,0 0-104-15,136-88-728 16,-49 49-1392-16,2 1-2121 0</inkml:trace>
  <inkml:trace contextRef="#ctx0" brushRef="#br0" timeOffset="184848.568">3983 6534 9089 0,'0'0'4321'15,"0"0"-2008"-15,0 0-49 0,0 0-1095 16,0 0-561-16,0 0-608 15,0 0-40-15,0 0-208 0,56 29 168 16,-31 5 80 0,6 14 40-16,8 6-32 15,-6 3-8-15,-2 4 96 16,0-8-24-16,-6-2-72 0,0-9-296 16,-11-11-937-16,-14-15-1399 15,0-16-1769-15,-8 0-5481 0</inkml:trace>
  <inkml:trace contextRef="#ctx0" brushRef="#br0" timeOffset="185410.775">3975 6394 6937 0,'0'0'3985'16,"0"0"-2065"-16,0 0-519 0,0 0-585 15,0 0-416-15,0 0-152 16,145-98-184-16,-106 98-64 15,0 0 0 1,1 0-144-16,-16 13-160 16,-1 9-472-16,-15 10 344 0,-8 2 271 15,0 8 57-15,0-4 96 0,0 0 8 32,-8-3 8-32,2-4 80 15,6-8 169-15,0-7-57 0,0-3-8 16,0-5-88-16,0 3-24 15,6-5 88-15,19-3 48 0,0 3 104 16,6 0-88-16,8 4-32 16,2 0-80-16,7 8-64 0,-9-1-56 15,0 1-8-15,-14 11-400 32,-8 0 8-32,-17 0 272 15,0 5 0-15,-8 1 88 0,-26-3 40 16,3-1 120-16,-8-5-112 15,-2-7-8-15,-23-12-376 0,8-7-1561 32,8 0-3416-17</inkml:trace>
  <inkml:trace contextRef="#ctx0" brushRef="#br0" timeOffset="185710.895">3553 6591 5553 0,'0'0'6153'0,"0"0"-4193"0,0 0 169 15,0 0-1129-15,0 0-992 16,0 0-8 0,17 19-104-16,14 10 104 15,0 9 296-15,16 9 88 16,3 11 80-16,6 12-288 15,0 9 16-15,0 7-16 0,-1-1-72 16,-15-5-32-16,-1-10 32 31,-6-20-96-31,-10-16 41 16,-7-11-49-16,-7-14-137 0,-9-9 25 16,0-9-32-16,-42-61-1264 0,11 5-2705 15,-8-12-4465-15</inkml:trace>
  <inkml:trace contextRef="#ctx0" brushRef="#br0" timeOffset="186274.2">3489 6410 8809 0,'0'0'2689'0,"0"0"-625"16,0 0 201-16,0 0-913 0,0 0-680 15,0 0-352-15,40-79-232 16,1 50 0-16,21-9 96 0,27-16-32 16,37-18-23-16,27-12-65 0,-10 11-48 31,-32 13-8-31,-39 25 0 16,-24 13 0-16,-17 3 0 0,2 3 32 15,-10 0-32-15,-7 7 280 16,-7 5 48-16,-9 4-232 0,8 0-16 15,-8 0-88-15,8 0-80 32,7 13 40-32,1 3 40 0,1 5 16 15,5 9-8-15,3 5 8 16,6 9 32-16,2 10-40 0,7 6 40 16,-1 10-40-16,8 7-8 15,1 2 0-15,8 3 0 16,-7-2 16-16,7-1 56 0,-8-2 8 31,-1-5-72-31,1-5-8 16,-9-6-80-16,-6-11 32 0,-10-2 48 15,-15-13-80-15,0-3 64 0,-8-4-40 16,-8 3 56-16,-23 2 8 16,-25 5 0-16,-41 13 72 15,-29 10 40 1,6-8-112-16,9-6-8 15,24-12-88-15,23-12-240 0,-17-10-897 16,17 2-1631-16,16-15-5098 16</inkml:trace>
  <inkml:trace contextRef="#ctx0" brushRef="#br0" timeOffset="187997.052">2613 8071 7961 0,'0'0'3009'0,"0"0"-1065"16,0 0-391-16,0 0-145 15,0 0-920-15,0 0-488 16,0 0-192-16,0 0-248 16,-8 12 240-16,8 17 200 15,8 6 112-15,8 3 216 16,7 9-176-16,-6 4 8 16,-1 0 64-16,7-3-80 0,-7-1-96 15,7-9-48-15,-6-6 8 16,-1-6 8-1,1-11 32-15,-3-5 8 16,-5-4 40-16,7-6-16 16,1 0 72-16,5 0 24 0,3-9 64 15,14-13-40-15,9 0-96 16,16-7-8-16,8-3 24 0,7 0-112 31,10-3-8-31,6 3 8 16,0 1 0-16,0 2-8 15,2 0 8-15,-2 1 0 0,-8-1 0 16,2 1 0-16,-19 2-8 16,3 4-8-16,-9 0-56 0,-8 0 64 31,-9 3-8-31,1 0-24 0,-9 4 24 16,2-5 0-16,-10 1-48 15,2 0-16-15,-10 0 64 0,2 3 0 16,-17-3 8-1,-2 3 48 1,3 0-40-16,-9 0 104 0,0-3 32 0,0-2 64 16,0-6-72-16,0-1-80 15,-9-5-24-15,-5-1-24 16,-3-1-8-16,1-3 201 0,-7 4-25 31,-2-5 32-31,3 7 112 16,-3 4-120-16,8-1 48 0,3 10-192 15,5 0-40-15,1 7 136 16,0 2-56-16,8 0 56 0,0 8-40 16,0 2-16-16,0-4 32 31,0 4-128-31,0 0-56 0,0 0-48 16,0 0-56-16,0 0-48 15,0 0 72-15,0 4 88 16,0-2 40-16,0 5 0 0,0-4 8 15,0-3-16-15,0 3 8 32,0-3 16-32,0 0 72 0,0 0 16 15,0 0 0-15,0 0-96 0,0 0 72 16,0 0-64-16,0 0-8 16,0 0 8-16,0 0-8 0,0 0 0 15,0 0-80 1,0 7-40-1,0 5 56-15,0 4 64 0,0 6-16 16,0 4 16-16,0 2 8 16,-8 4 0-16,-1 0-8 0,9-4 48 15,-8-2-48-15,2-7-8 0,6-3-120 16,0-10 48-16,-8 0 80 16,8-6 0-1,0 0 280-15,-9-12 40 16,9-10-160-16,-8-6-112 15,8-8-40-15,0 1-8 16,0 3 0-16,0 0-8 0,0 4 8 31,8 6 0-31,9 0-8 0,-11 2-8 16,11 8 8-16,-9 5-56 16,0 4-8-16,9 3-56 15,-3 0-144-15,3 0-192 0,8 7-192 16,6 8-65-16,16 8-535 15,1-4-992-15,-15-6-3153 0</inkml:trace>
  <inkml:trace contextRef="#ctx0" brushRef="#br0" timeOffset="194149.576">1600 8338 2456 0,'0'0'4977'0,"0"0"-3649"16,0 0-319-16,0 0 47 0,0 0-384 15,0 0 128-15,0 0 192 16,0 0-23-16,0 0-233 16,0 0 24-16,0 0-160 0,0 0-336 31,0 2-128-31,0-2-136 0,0 0-72 16,8 0-24-16,9 0 96 15,14 0 8 1,10-13 48-1,15-2-40-15,0-7-16 16,47-19-1080-16,-24 6-1481 16,1-4-3992-16</inkml:trace>
  <inkml:trace contextRef="#ctx0" brushRef="#br0" timeOffset="198721.619">1552 8417 5617 0,'0'0'1224'16,"0"0"48"-16,0 0 185 0,0 0-401 31,0 0-96-31,9 0 144 0,-9 0-464 16,0 0-120-16,0 0-103 15,0 0-161-15,0 0-112 16,0 0-144-16,8 0 0 0,-8 3-152 31,8 6 96-31,15 4 56 16,-7 6 56-16,1 3-56 0,6 3 16 15,2 7-8-15,-3 7 0 16,-5-1 56-16,8 6-56 16,-3 1 48-16,3 2-48 0,-8-6 8 15,5-6 40 1,-13-3-48-16,7-6 0 16,-7-7-8-16,-3-10 8 0,2-3 0 15,-8-2 8-15,0-4 72 16,0 0 24-16,0 0 80 15,0 0 160-15,8 0 48 16,-8-4-112 0,9-5-168-16,7-4-64 15,7-3-56-15,-7 1 8 0,15-2-8 0,2-5 0 16,7-3 0-16,7-4 0 16,1-2-8-16,8-5-48 15,8 5 48-15,0-4 0 0,0 3-184 31,-8 1 40-31,-1 2-168 0,1 4 16 16,-8-1 152-16,-9 4 48 16,0 3 96-16,-14 3 0 15,6-4 8-15,-6 8 0 0,-8-3 0 32,5-5 0-32,3 8 0 15,-8-4-8-15,-3 3 8 16,3 0-16-16,-9 4 8 0,0-1 0 15,0 4 8-15,-8 3 0 16,0 0 48-16,7 0 48 0,-7-1-24 16,0-2-8-1,0 3-48-15,0-4-32 16,0 4-16-16,8-7 16 16,-8 5 16-16,8-2-8 0,-8-6 64 15,0 4-56-15,0-4 224 16,0-6 144-16,0-3-48 0,-8-8-48 15,-15 2-24 1,-2-6 72-16,3 2-40 16,-3 3 144-16,0 4 112 15,11 12-280-15,-3 1-144 0,17 5-112 16,-8 4-304-16,8 3-1352 16,0 0-2321-1,0 16 1145-15,0-7-4266 16</inkml:trace>
  <inkml:trace contextRef="#ctx0" brushRef="#br0" timeOffset="199980.98">1879 8515 3568 0,'0'0'5457'16,"0"0"-3736"-16,0 0 191 0,0 0-728 16,0-3-367-16,0 3-393 15,0 0-224-15,0 0-200 0,0 0-176 31,0 7 0-31,0 8 128 16,17 1 40-16,-1 3 8 16,-1 4-72-16,1-5 72 0,1 1 0 15,-9-6 8-15,0-1-8 16,-2-2 8-16,-6-7 0 0,0 1 0 16,0-4 88-1,0 0 32-15,0 0 224 16,0 0 600-16,0 0-48 15,0 0-192-15,0-7-504 0,0-3-120 16,0 1-40-16,0 0-48 0,0-1-56 16,17 1-24-1,-9-4-8-15,9 4-88 16,5 2 32-16,-5 7-88 16,6 0-120-16,-7 0-168 15,1 0-8-15,-1 7 224 0,-9 8 80 16,1-3 120-16,-8 5 32 15,0-5 72-15,0 1 104 0,-15 3-8 32,-9 0 0-32,7-4-40 15,-6-1 0-15,7-3 16 0,7-4-72 16,1-4-120-16,2 0-504 16,6-6-817-16,0-13-1167 31,0-4-5026-31</inkml:trace>
  <inkml:trace contextRef="#ctx0" brushRef="#br0" timeOffset="200141.983">2102 8429 3624 0,'0'0'9034'0,"0"0"-7425"0,0 0 455 15,0 0-1040-15,0 0-872 16,0 0-152-16,0 0-640 0,0-9-1280 15,9 9 327-15,-1 6-383 16,0-3-1969-16</inkml:trace>
  <inkml:trace contextRef="#ctx0" brushRef="#br0" timeOffset="200287.545">2102 8429 1008 0,'104'58'9978'0,"-104"-58"-8394"16,0 0-784-16,0 0-192 15,0 0-431 1,8 3-177-16,-8 0-88 16,8 0-177-16,0 4-1567 0,1-4-2353 15</inkml:trace>
  <inkml:trace contextRef="#ctx0" brushRef="#br0" timeOffset="200717.718">2303 8385 4793 0,'0'0'5817'0,"0"0"-4953"0,0 0-616 15,0 0-240-15,0 0 56 16,0 0-16-1,31 25 104 1,-15-13-40-16,-1 5 32 0,-7 2-8 0,9-3-8 16,-9-3-72-16,0-1 48 15,0-3-32-15,-8-2-72 32,0-3-232-32,0-4-304 0,-8 0-168 15,-8-16-1801-15,-9-4-4352 0</inkml:trace>
  <inkml:trace contextRef="#ctx0" brushRef="#br0" timeOffset="201089.842">2303 8385 6185 0,'-42'-22'2128'0,"42"12"-383"31,0 0-289-31,0 1-672 0,0-4-224 0,0 0-152 16,9 1-152-16,7 3-64 16,1-1-112-16,-3 7-80 0,3 3-8 15,-1 0-72-15,-1 0-72 16,-7 0 16-16,0 3-32 15,-8 10 64-15,9-1 96 16,-9 1-48 0,0-1 48-16,0 1 8 0,0-6 0 15,0-1 144-15,0 0-32 0,0-2-24 16,0-1-80-16,0-3 64 16,8 3-72-16,-8 0 0 15,8 0 64 1,7 4-56-16,1 3 72 15,9-5 48-15,-11 5-112 0,11 0-8 16,-8-5-8-16,-3 5-136 16,-14 0-16-16,0-3 136 31,0 2 16-31,0 7 16 0,-14-3-16 16,-11-1-16-16,2 1-632 15,7-6-1024-15,7-1-3625 0</inkml:trace>
  <inkml:trace contextRef="#ctx0" brushRef="#br0" timeOffset="201606.277">1050 8887 9706 0,'0'0'3160'0,"0"0"-1591"31,0 0 311-31,0 0-736 0,0 0-1072 16,0 0-72-16,0 0-96 15,120-19 96-15,-56 38-8 0,17 6 8 16,-3 3 0-16,3 4 0 0,-3 6-8 16,-14-6-1080-16,-16 6-912 15,-15-6-657-15,-18-10-1792 0</inkml:trace>
  <inkml:trace contextRef="#ctx0" brushRef="#br0" timeOffset="201791.54">1457 8683 8937 0,'0'0'2313'0,"0"0"-2105"16,0 0-208-16,0 0-16 15,0 168 16-15,0-66 40 0,0 48-40 32,-8-24-1176-32,-8-15-5738 0</inkml:trace>
  <inkml:trace contextRef="#ctx0" brushRef="#br0" timeOffset="214434.633">4238 8366 8601 0,'0'0'1609'0,"0"0"-801"16,0 0 8-16,0 0-128 15,0 0-424-15,24 0-80 0,-7 13-56 16,6 5-64-1,1 5 40-15,-1 2 104 16,10 1-80 0,-10-1-56-16,-6 0-16 0,-1-6-56 15,-8 1-24-15,-8-1-1056 0,-8-16-408 16,-17 0-809-16,9-3-2920 0</inkml:trace>
  <inkml:trace contextRef="#ctx0" brushRef="#br0" timeOffset="-214726.556">4174 8226 6313 0,'0'0'2440'0,"0"0"-767"0,0 0-977 0,0 0-696 31,0 0-48-31,0 0 24 16,0 0 24-16,0 0 80 0,-15 133 40 15,15-97-112-15,0-14 216 16,0-3-64-16,0-6 16 15,0-11-24-15,0-2 440 0,0 0 889 16,0-2 367-16,-8-21-1024 16,0-15-568-1,-1-7-128-15,1-8-112 0,8-5-8 16,-6 8-8-16,6 4 8 16,0 18-8-16,0 13-48 15,0 12-272-15,6 3-1224 16,19 9 920-1,6 19-17-15,16 27-551 16,3-8-600-16,-19-2-825 0</inkml:trace>
  <inkml:trace contextRef="#ctx0" brushRef="#br0" timeOffset="-213405.464">2286 8985 568 0,'0'0'1456'15,"0"0"-1064"-15,0 0-304 0,0 0 40 16,0 0 208 0,0 0 264-16,23-51 504 15,-23 48-47-15,0-1 63 0,0-2-200 16,0 3-248-16,0 0-216 15,0 3-216-15,0 0 49 16,0-3-41-16,0 3 40 16,0 0-8-16,0 0-96 15,0 0 96-15,0 0 40 16,0 0-144-16,0 0-120 16,0 0-56-16,0 0 0 0,0 0-112 15,0 0-16-15,0 13 120 16,0 6-8-1,0 3 16-15,8 6-8 16,-8 7 8-16,9 4 8 16,-1-1-8-16,0 6 64 0,0-6-64 15,1-6 16-15,-3-1-8 16,2-8-8-16,-8-4-216 0,0-13-712 31,0-6-649-31,-8 0 697 0</inkml:trace>
  <inkml:trace contextRef="#ctx0" brushRef="#br0" timeOffset="-213071.641">2150 9096 5329 0,'0'0'1272'15,"0"0"-800"-15,0 0-200 0,0 0-64 16,0 0 48-16,0 0 128 15,0 0 248-15,0 0 337 0,0 0 103 16,0 0 48 0,0-6 64-16,0-10-632 15,0-3-392-15,8-10-104 16,9 0-56-16,-9 1 8 0,6-1-8 16,-5 10 0-16,-1 4 0 15,0 2-8-15,0 13-48 0,9 0-240 31,-3 0-288-31,3 13 24 16,8 6 120-16,-2 6-224 16,16 13-736-16,-6-6-513 0,-10-7-3888 15</inkml:trace>
  <inkml:trace contextRef="#ctx0" brushRef="#br0" timeOffset="-172850.669">8829 5882 10098 0,'0'0'2656'16,"0"0"-1311"-16,0 0 55 15,0 0-376-15,0-2-496 0,0 2-400 0,0 0-88 16,0 0-40 0,8 0-168-1,-2 9 168-15,2 7 56 16,9 6 16-16,8 1-8 0,-11 2 40 16,3 4 16-16,-1-7-112 15,-1 0-16-15,1-6 80 0,1 0-64 31,-1-10 40-31,-1-3-40 16,1-3 176-16,24-16 80 0,7-22 208 16,42-31-71-16,37-43-145 15,50-31-256-15,16-6 104 0,-16 13-104 16,-34 31 0-16,-46 41-384 31,-32 14-249-31,-9 11 289 16,-7-2 256-16,-7 3 88 0,-1 3 0 15,-18 13-248-15,-5 6-408 16,-9 13-752-16,-8 3-1609 0,0 0-6745 0</inkml:trace>
  <inkml:trace contextRef="#ctx0" brushRef="#br0" timeOffset="-170870.024">9602 5686 7297 0,'0'0'3049'16,"0"0"-1577"-16,0 0-448 16,0 0-288-16,0 0-151 0,0 0-345 15,0-16-48-15,0-6-32 16,0 0 88-16,-8-4-144 16,-9 1 200-16,0-3 152 0,-5-1-184 31,-11 3-160-31,10 8-40 15,-10 1 8-15,-6 8 80 0,8 6-152 16,-17 3-8-16,-8 3 0 16,-8 23-72-16,0 5 0 15,-8 7 72-15,8 0-8 0,2 1-8 16,20-11-48 0,11-6 48-16,15-10-40 15,16-2-152-15,0-3-368 0,0-7-128 16,0 3-8-16,8-3-401 15,0 0-719-15,9 0-1273 16</inkml:trace>
  <inkml:trace contextRef="#ctx0" brushRef="#br0" timeOffset="-170513.374">8955 5403 8425 0,'0'0'2617'16,"0"0"-1033"-16,0 0-280 16,0 0-359-16,0 0-393 0,0 0-120 15,0-28-160-15,0 28-272 16,0 0-32-16,-6 19-232 0,-19 10 216 31,8 9 48-31,-6 3 0 16,-1 4 8-16,7-7 0 15,3 0-8-15,-3-7 0 0,17-8 0 16,0-8-8-16,0-2-40 16,0-3 40-16,8-4 8 0,15 0 64 31,2-2 48-31,6-1-40 0,2-3 8 16,-2 4-32-16,10-4-48 15,-1 0-152-15,7 0-720 0,-8 0-1025 16,-5 0-2160-16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2:37.4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7944 13421 2936 0,'0'0'1312'15,"0"0"-863"-15,0 0-121 16,0 0 352-16,8-3-208 0,-8 3 184 15,0-4-40-15,8 4-232 32,-8 0 144-32,0 0-88 0,0 0-256 15,0 0-88-15,0 0 120 16,0 0 97-16,0 0 87 16,0 0 232-16,0 0 80 0,0 0-136 15,0 0 64-15,0 0 48 31,0 0-104-31,0 0-207 0,0 0-129 0,0 0-120 16,7 0-48-16,9 0 176 16,-8 0 96-16,9 0 96 15,-9 0-88-15,7 0-112 0,1 0 8 16,1 0 96 0,-3 0-152-16,3 0-48 15,8 0 8-15,-3 0-8 16,3 0-80-16,-2 0 40 0,2 0 32 15,6 0-24-15,-6-3 24 16,6 3 152-16,10-3-47 0,-10 0-17 31,8-1-96-31,3-2-32 16,-3-4 96-16,-8 4-24 0,10-4-32 16,-2 1 24-16,-8-4-40 15,3 4-64-15,-3 3-16 0,2-1-40 16,-11 1 0-16,3 3 0 31,-2-1 0-31,10 4 0 0,-10 0 8 16,1 0-16-16,7 0 8 15,3 0-8-15,-3 0 8 16,0 0 0-16,2 0-8 0,-2 0 8 16,-7 0 0-16,-1 0-8 31,2-3 48-31,-8 3-48 0,5 0-8 15,3-3 8-15,-2 3 0 0,2-3 8 16,6 0-8-16,2 0 0 16,-2-1 8-16,-6 1 0 15,6 0 0 1,2 3 8-16,-11-3-16 16,3-1 0-16,-2 2 0 0,2 2 8 15,6-3-8-15,-6-1 0 16,-3 4 0-16,3-6 0 15,0 6 0-15,-2-3 0 0,1 3 8 16,-9-4 0 0,10 4-8-16,-1-3 8 15,-1 3-8-15,2 0 8 0,-2 0-8 16,2 0 0-16,-3 0 0 16,11 0 0-16,-10-3 0 0,2 3 0 31,6-2 8-31,-15 2-8 15,15-4 8-15,-6 1-8 0,0 3 8 16,-2-3-8-16,10 3 0 16,-10-4 0-16,10 1-8 15,-11 3 8-15,12-3 0 0,-3 0 0 16,0-1 0-16,10 4 0 31,-10-2 0-31,0 2-8 0,10 0 8 16,-10 0 0-16,2 0-8 15,-2 0 0-15,0 0 8 16,2 0 0-16,-2 0 0 0,2 0 0 0,-2 0 0 16,-6 0 0-1,6 2 0 1,2 5 0-16,-10-4-8 0,8 0 0 16,2 1 0-16,-2-1 8 15,2 0-8-15,-2 1 8 16,2 1-8-16,7-2-48 0,-9 1-8 0,10-1 56 31,-10 3-40-31,8-2 40 16,-6-1-80-16,15 3-24 15,-17-3-48-15,16 0 40 0,-5 0 16 16,5 4-24-16,-7-4 64 0,-9 0-16 16,10-3 0-16,-18 3 32 31,10-3 40-31,-19 0 0 0,3 0 8 15,-1 0-8-15,-7 0-248 16,-1 0-633-16,-8 0-367 31,0 0-936-31,0 0-849 0,-17 0-3817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2:39.3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8056 13598 4440 0,'0'0'1409'15,"0"0"-377"-15,0 0 112 16,0 0-224-16,0 0-39 0,0 0-353 16,0 0 200-16,0 0-64 15,0 0-296-15,0 0-88 0,0 0-120 16,0 0-104-16,0 0-48 31,0 0 264-31,16 0 240 0,-10 0-32 16,19 7-55-16,0-4 87 0,-2 0 96 15,1 0-64-15,7-3-72 16,-6 0-184-16,6 0-40 0,9 0 32 16,1 0-160-1,-2 0 16-15,0 0-48 16,9 0-32-16,8-6 8 15,-9 3 16-15,9-4-72 0,0 4-8 16,8-3 8-16,0 2 40 16,-8 1-32-16,8-3-16 0,-8 3 8 31,0 0 40-31,-17-1-40 16,0 4-8-16,-6 0 8 0,-2 0-8 31,2 0 0-31,-2 0 0 15,2 0 8-15,-2 0-8 0,0 0 0 16,11 0 0-16,-11 0 48 16,0 0-48-16,2 0 0 15,-2 0-8-15,2 0 8 0,-10 0 0 16,2 0 8-16,-3 0-8 16,3 0 8-16,6 0 56 0,-6 0-56 15,6 0 72-15,2 0-64 31,-2 0 32-31,2 0-48 0,-2 0 0 16,8 0 8-16,-6 0 0 0,-2 0 64 16,9 0-72-16,-7 0 48 15,-2 0-48-15,2 0 0 0,-10 0 0 16,1 0 0 0,-1 0-8-1,2 0 8-15,0 0 0 16,-3 0 0-16,3 0-8 0,6 0 8 0,-6 4 0 15,-2-4 0-15,2 3 0 16,-3-3 0-16,3 0 8 0,-8 3 0 31,-3-3-8-31,3 0 0 16,-1 0 0-16,7 0 0 16,-6 0-8-16,7 0 8 0,-1 0 8 15,2 3-8-15,-11-3 0 0,19 0 8 16,-16 3-8-16,14-3 0 31,-6 0 0-31,-3 0 8 16,12 0 0-16,-3 0-8 0,-7 0 48 15,7 0-48-15,0 0 0 16,-6 0 0-16,6 0-8 31,-6 0 0-31,6 0 8 0,-6 0-8 16,-2 0 8-16,10 0 0 15,-11 0 0-15,-5 0 8 0,8 0 0 0,-11 0 0 16,11-3 0-16,-8 3 0 16,5-3-8-16,3 3 0 15,-8 0 0-15,5 0 0 16,3 0 0 0,-10 0 0-16,18 0-8 15,-11 0 8-15,12 0 0 0,-12 0 8 16,11 0-8-16,-2 0 0 15,-6 0 0 1,6 0 0-16,-6 3 0 16,-2 0-8-16,1-3 8 0,-7 3 0 15,-3-3 0-15,3 4 8 16,0-4-8-16,-9 0 8 0,-2 0-8 16,2 0 72-16,1 0 40 15,-1 0 9-15,0 0-33 0,-8 3 40 31,8-3-32-31,-8 0 24 16,0 0 104-16,0 0-104 0,0 0 16 16,0 0-24-16,0 0-40 15,0 0-72-15,0 0-320 32,0 0-1817-32,-8-3-3696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09.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19371 13532 6209 0,'0'0'1872'0,"0"0"-824"32,0-13-7-32,0 10-193 15,0-1-232-15,0-2 536 0,0 6-176 16,0-3-263-16,0 0 367 16,0 3-272-16,0 0-256 15,0 0-152-15,0 0-72 0,0 0-128 31,0 0-104-31,0 0 48 0,0 0-48 16,0 0-16-16,0 0 40 16,0 0-72-16,0 0-40 15,8 0 88-15,1 0-8 0,5 0-80 16,11 6-8-16,-9-6 16 31,7 6 56-31,10-6-63 0,-10 4-1 16,10-4 40-16,-2 0 24 15,8 0 80-15,1 0 8 0,1 0-8 16,-2 0-144-16,9 0 8 0,-1 0 64 16,-5 0-16-1,5 0-56 1,1 0-8-16,-1 0 0 0,9 0 48 16,-8 0-40-16,-1-4-8 15,1 4 0-15,-1 0 0 16,3-3 0-16,-3 0 8 0,-7 3-8 0,7 0 8 31,-8-3-8-31,3 3 0 16,-3 0 0-16,-8 0-8 0,10 0 0 15,-10 0 8-15,0 0-8 16,2 3 8-16,7 0 8 16,-15 0 0-16,14 1-8 0,-14-4 0 31,14 0 0-31,-8 0 0 15,10 0 0-15,-10 0 8 0,9-4-8 16,1-2 8-16,-10 0 8 16,0 6-16-16,2-3 8 0,-2 3-16 15,-6-4 16-15,6 4-8 32,-6 0 0-32,-3 0 0 15,3-3 8-15,6 3-8 0,-6-6 0 16,-2 6 0-16,10-7 40 15,-10 1-40-15,10 3 0 0,-11 0 64 16,3 0-56-16,0-1 72 0,6 1-80 16,-15 3 0-1,7 0 0 1,2 0 8-16,-8 0-8 0,5 0 8 16,3 0 32-16,-10 7-32 15,9-7 0-15,-1 6 0 0,2-3-8 16,-9-3 8-1,15 4-8-15,-6-2 8 16,-2-2-8-16,10 0 8 16,-2 3-8-16,2-3 0 0,6 0 0 15,-8 0 8-15,3 0 0 16,-3 0-8-16,8 0 8 0,-6 0 40 31,-2-3-40-31,2-3-8 16,-2 3-8-16,-6 0 0 0,6-4 8 15,8 1 0-15,-6 0 8 16,-2 3-8-16,2-4 0 0,-2 4 0 16,0 0 0-16,2 0 0 31,-2-1 0-31,-6 2 0 16,14-1 0-16,-6-1 0 0,-2 4 0 15,9-3 0-15,-7 3 0 16,-2 0-8-16,0 0 0 0,2 0 8 15,-10 0 0-15,1 0 0 16,1 3-8 0,-2 1 8-16,2-4 0 15,-2 3 0-15,1-1 8 0,-1-2 48 16,10 0-56-16,-10 0-16 16,10 0 8-16,-2 0 8 0,2 7-8 15,-2-7 8-15,-6 3-8 16,6 0 8-1,-6 1 0-15,-3-4-8 16,3 0 8-16,-2 0 48 0,2 0-40 16,-3 0-16-16,3 0 24 15,0 0-16-15,6 0 56 0,-6 0-56 32,-2 0 0-32,1 0 0 15,-9 0 0-15,10 0-8 0,-9 0 16 16,-1 0-8-16,1-4 0 15,9 4 8-15,-10-3 0 0,1 0 0 16,9 3-8-16,-11-7 8 31,11 7-8-31,-2-5 8 16,2 1-8-16,0 4 0 0,6-6 8 16,-7 6-56-16,7-3 56 15,0 3-8-15,-6 0 40 0,6 0-40 16,2 0-48-16,-2 0 48 15,2-4 8 1,-2 4-8 0,9 0 0-16,-16-3 0 0,7 0 0 0,2 3-8 15,-2 0 0-15,3-3 8 16,-12 3 0-16,3 0 0 0,6 0 8 16,-6 0-8-1,6 0 0 1,2 0 0-16,-2 0 8 15,0 0-8-15,2 0 0 0,-2 0 0 0,2 0-8 16,-10 0 0-16,2 0 8 16,-3 0 0-16,3 0 0 0,-8 0 0 15,-3 0 56-15,3 0-112 32,-1 0 56-32,-1-3 0 0,-7-1 0 15,0 4 8-15,1-3 64 16,-1 3-64-16,-8-3-8 0,0 3 256 15,8 0-80-15,-8 0-168 32,0-3 16-32,-8 0-24 15,-9-1-1120-15,-5-1-3841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11.5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19259 13503 5281 0,'0'0'2248'0,"0"0"-840"16,0 0-15-16,-8-10-201 15,8 10-376-15,0 0-384 0,0-3-248 16,0 3 0-16,0 0 40 16,0 0-24-16,8-3 8 0,1 0-32 15,5 3-96-15,3 0-80 31,7 0 105-31,-1 0-89 0,10 0-8 16,-2 0 72-16,2 0-80 16,7 6 0-16,-9 1 8 15,10-1 0-15,-2-3 40 0,9 0-48 16,-9-3 56-16,0 0 16 31,11 0-64-31,-11 0 0 0,-8 0 0 16,11 0 0-16,-11 0-8 15,-7 0 8-15,7 0-16 16,0 0 8-16,2 0 0 0,7 0 8 0,-15 0 0 16,6 0 0-1,-7 0 8 1,7-3-8-16,-6 3-8 0,-2 0 8 16,-7-3-8-16,7 3 0 15,2 0 0-15,0 0 0 0,-2 0 0 16,1 0-8-16,-1 0-16 0,2 0-24 31,-2 0 48-31,1 0-64 16,1 0 56-16,6 0-8 0,-6 0-112 15,6 3 48-15,-6-3 72 16,6 3 0-16,0-3-8 16,2 3-24 15,-2-3 40-31,16 0 0 15,-5 0-57-15,14 0 57 0,-9 0 0 16,9 0 0-16,0-6 33 16,0 3-17-16,-1 0-32 15,-7 3 16-15,0 0-17 0,7 0 17 16,-7-3 41-16,-1-1-33 16,9 1-8-16,0 3 8 0,0-6-8 15,8 2 0-15,0 1 8 16,-8 1 0-16,8-2 0 15,-8 1-8-15,0 3 8 0,-1-6-8 16,1 6 16 0,0-7 40-16,6 4-56 15,-6-3 0-15,0 0 0 16,-1 2 0-16,1-2 0 0,0-1 0 16,0 2 0-16,0 1 16 0,-1 1-8 15,-7 0-8-15,8-4 8 16,-7 4-16-1,-9 0 16-15,7 0-8 16,-7 0 8-16,7-1-8 16,-6 4 0-16,-1-3-32 0,-1 3 32 15,0-3 8-15,11 0-8 16,-11 3-8-16,0-3 8 0,9 3 0 31,0 0 0-31,-1 0 0 16,3 0-8-16,-3 0-120 0,1 0-121 15,-1 0-191-15,-7 0-40 16,1 0-80-16,-2 0 168 0,-8 0 184 16,2 0-96-16,-2 0-136 31,-6 0 8-31,6 0-240 16,-14 0-321-16,-3 0 585 0,-6 0 48 15,1 0-1056-15,-9 0-1753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33.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2111 14916 5153 0,'-9'-7'1032'15,"1"5"-640"-15,0 2 104 0,2-7-136 16,-3 7 160 0,1-3 400-1,0 3-47-15,8-3-193 0,-9 3 64 0,1 0 184 16,8 0-80-1,0 0-248-15,-6 0-63 0,6 0-73 16,0 0-184 0,0 0-184-16,0 0-96 15,0 0-16-15,0 0 8 16,0 0 0-16,0 0-56 16,0 6 64-16,6 1 0 0,11 5 48 15,8 1 24-15,-3-1 152 0,11 1-16 31,-2 0 32-31,0 0-104 16,2-1 8-16,7 1-40 16,7-1 40-16,-5-5-32 0,5-1 24 15,1-2 160-15,-1-2-152 16,1-2 88-16,-1 0-88 0,-7 0-64 31,-7 4-72-31,6-4 0 16,-6 0-8-16,-2 3 8 15,0-3 32-15,2 0-32 0,-2 0 40 16,2 0-48-16,6 0 48 16,1 0 56-16,-7 0-8 0,-2-3 56 15,2-3 8-15,-10 6-88 16,1-4-64 0,-1 4 32-16,2 0-40 15,-2 0 0-15,2 0 8 0,-3 0-8 16,3 0 8-16,6 6 0 0,-6-2 0 15,6-1-8 1,-6 3 8-16,14-6 0 16,-6 3 0-16,-2-3 0 15,8 0 56-15,-6 0-56 16,7 0 8-16,-1 0 48 0,-6 0-56 16,6 0 56-16,1 0-64 0,-7 0 16 15,6 0-8-15,0 0 0 31,3 0 0-31,-11 0 48 16,8-3-48-16,-6 3 48 0,6-4-48 16,0 2 0-16,9-1 0 15,-7-1 56-15,-1-2-56 0,7 4 56 32,1-5-56-32,-9 1 9 15,2-1 79-15,-10 1 136 16,9 3-40-16,-7-1-96 0,-2 1-40 15,10 0 56-15,-10 3-104 0,8 0 8 16,1 0-16-16,-7 0 0 0,-2 0 16 16,10 0-8-1,-18 0 56 1,16 0-64-16,-14 0 0 16,6 0 0-16,-6 0 0 0,6 0 0 15,-7 0 8-15,1 0-8 16,-2 0 8-16,-6 0-8 15,14 0 8-15,-7 0-8 32,-1 0 0-32,10 0 0 15,-2 0-32-15,-6 0 32 16,6 0 8-16,-6 0-8 0,6 0 8 16,-6 0-8-16,6 0 8 0,-7 0 0 15,7 0 0-15,2 0 0 16,-2 0-8-16,0 0 0 15,3 0 0-15,5 0 16 0,-6 0-8 16,-2 0-8-16,0 0 0 16,2 0 8-16,-2 0-8 0,2 0 0 31,-10 0 0-31,10 0 8 16,-10 0-8-16,1 0 8 15,-1 0-8-15,-6 0 0 0,-1 0 8 16,-1 0-8-16,1 0 0 15,-7 0 0-15,7 0 8 0,-8 0 8 16,-8 0 184 0,7-3 168-16,-7 3 88 15,8-3 8-15,-8 3-88 16,0-3-160-16,0 3-128 0,0 0-32 16,0 0-48-16,0-4-8 15,0 4-8-15,0-3-104 16,0-3-16-16,8 2-88 15,0-1-8-15,-8-2-208 16,9 4-448-16,-1 0-761 16,-8 3-807-16,0 0-697 0,0 0-5585 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35.8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5912 15173 4200 0,'0'0'809'0,"0"0"-289"0,0 0 288 32,0 0 0-32,0 0-184 15,0 0-240-15,-8-7 32 16,8 7 208-16,0 0-215 0,0 0-209 16,0 0-136-16,0 0-16 15,0 0 176-15,0 0 320 0,0 0 32 31,0 0-120-31,0 0 40 16,0 0-168-16,0 0-152 0,0 0-24 16,0 0-104-16,0 0-40 15,0-3 56-15,0 1-16 0,16-8 56 32,7 3 48-32,-6-5-96 15,14 5-56-15,-15 1 0 16,9 3 0-16,-2 0 0 0,-7-3 0 15,1 3 0-15,-3-1 0 0,3 1 0 16,-9 0 0-16,0 3 0 16,-8 0 0-1,8 0 0-15,-8 0 8 16,0 0-8-16,0 0 8 16,0-4 8-16,0 4 40 0,0 0-48 15,0 0 48-15,0 0-48 0,0 0 64 31,0 0-8-31,0-3-56 16,9 3-8-16,-9-3 0 0,6-3 8 16,2 3-8-16,0-4-8 15,9 1 0-15,-3-1-176 0,3 4-408 16,16-6-688-16,-10 3-416 31,2-4-1313-31</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37.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11489 14732 5329 0,'223'-38'0'32,"1"3"-368"-32,-88 16-817 0,-49 3-1855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41.1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2071 15868 6769 0,'0'0'1096'0,"0"0"-736"16,0 0-120-16,0 0 72 0,0 0 208 15,0 0 249-15,0-12-177 32,0 8-40-32,0 2 64 15,0-2-88-15,0 4-80 0,0 0-40 16,0 0-80-16,0 0-128 16,0-3 113-16,0 3-17 0,0-6-144 31,0 2-24-31,0-2 56 15,0-1 8-15,0 2 184 0,0-2-216 16,0 4-56-16,9-3 8 16,-3 2-56-16,-6-2-56 15,8 3 16-15,0-4-8 0,1 4 8 16,7 0-8-16,-1 3-8 47,-7 0 8-47,8 0-8 0,1 0 8 15,6 0-8-15,-7 0 8 0,15 0 0 16,-14 3 48-16,8 0-56 16,6 4 48-16,-7-4-48 0,-1 0 104 15,2 4 0-15,6-4-16 16,-6 0 0-16,-3 0 0 0,3 4 24 16,0-2-112-16,-2-1 16 15,2 2 72-15,-3 1-16 16,3-5 0-16,-2 2 8 0,2-1-8 0,-3 3 32 31,3-2-88-31,0-1 32 16,-2 0 8-16,2 3-48 0,-3-2-8 15,3-1 16-15,-2 0-16 16,2 3 56-16,-1-3-48 16,-1 1-8-1,2 2 0-15,-2-3 8 16,2 3-8-16,-9-3 0 0,7 1 8 15,-7 2 8-15,7-3 56 16,-6-3-24-16,7 4-48 16,-1-1 0-16,2-3 8 0,-2 3-8 15,2-3 8-15,-3 2 0 32,11-2 0-32,-10 4-8 0,10-4 8 15,-10 3 40-15,2 0-40 16,-1-3-8-16,-1 0-8 0,-6 4-48 15,-1-1 56-15,7-3 64 16,-6 0-56-16,5 0-8 16,3 0 8-1,0 0-8-15,6 0 0 0,-8 0 0 16,10 0 8-16,-11 0 0 16,12 0 0-16,-3 0 0 15,-7 0 0-15,7 0 8 0,-6 0-8 16,6 0 8-1,-6 0-8-15,-2 0-8 16,2 0 8-16,-9 0-8 0,7 0 0 16,2 0 8-16,-3 0-8 15,3 0 8-15,0 0 0 16,-2 0-8-16,10 0 8 0,-10 0-8 31,8 0 8-31,-7 0-8 0,7 0 0 16,2 0 8-16,-2 0 0 15,-6 0-8-15,6 0 8 16,-6 0-8-16,6-3 0 0,-6-1 8 31,6 4 0-31,-6-3-8 16,-3 3 0-16,3-3 16 0,6 3-16 16,-6-4 8-16,0 2-8 15,6-4 0-15,0 2 0 16,2-2 8-16,-2 3 0 0,8-4 0 15,-14 1 40-15,6 3-48 16,-6 0 0 0,6 0 8-16,-6-1 0 0,6 1 0 15,2 3 0-15,-2-3 0 16,2 0 0-16,6 0-8 16,0-7 0-16,3 1 8 15,5-1-8 1,1-3 8-16,-1 0 48 15,1 1 88-15,-1 3 32 0,-7-1-72 16,-7 0 16-16,-11 4-120 0,3 3 16 16,-8-1 40-16,-3 1-40 15,-5 1-8-15,-9 2 32 0,8-4-32 32,-8 4 56-32,0 0-56 15,0-3 65-15,0 3-73 0,0 0 0 16,0 0 0-16,0 0-809 15,-17 0-1247-15,-22 0-449 0,-9-3-551 32,9 0-5194-32</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42.3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2660 15843 7329 0,'0'0'1952'16,"0"0"-1399"-16,0 0-281 16,0 0-40-16,-8-6 40 0,8 2 8 31,-8 1 120-31,8-3 192 0,-8 0-176 15,1-1-8 1,-1 1-128-16,0 0-128 0,8-1-48 16,-8 1 0-16,-1-4-96 15,9 4 8-15,-8 2-8 0,2 1 0 16,6 1 64 0,0-2 24-16,0 4 16 15,0 0 40-15,0 0 81 16,0 0-33-16,0 0-136 0,0 0-64 0,0 0 8 15,0-3-8-15,6 3 0 16,19-6 8-16,-2 2 80 0,10 4-80 31,6-6 96-31,0 6-88 32,3-4 40-32,5 2-40 15,1 2-16-15,-9 0 16 0,8-3 88 16,3 3-40-16,-11-3-48 0,9 3 16 15,-9-4-32-15,0 4-8 16,11-6 8-16,-11 6 8 16,1-3 8-16,-1 3-8 0,-6 0-8 15,-2 0 0-15,2 0 8 16,-2 0 0-16,-6 0-8 0,-2 0 8 31,1 0-8-31,7 0 8 16,2 0-8-16,-2 0 0 15,9 0 40-15,-7 0-40 0,-2 0 0 0,8 0 16 16,-6 0-32-16,-10 0 16 16,2 0-8-16,6 0 0 0,2 3 8 15,-2 0 0 1,2 0 8 0,6 1 0-16,9-4 8 0,-9 0-8 15,17 0 8-15,8 0-8 0,0-4-8 16,0-2 96-16,0-4-16 15,0 1 96 1,6 3-24-16,-14-1 0 16,8 4-104-16,-8 0-48 15,8-3 0-15,-8-1 8 16,8 1 72-16,6-3-72 0,3-4 72 16,-1 0 72-16,7-3 168 15,1 0-40-15,-1 0-112 0,-15 3-40 31,0 4-120-31,-25 3 0 16,-6-1-8-16,-16 7 8 0,-3 0 8 16,-14 0-16-16,0 0 8 15,9 0 0-15,-9 0-8 0,0 0 0 32,0 0-8-32,8 0-64 15,-8 0 72-15,8 0-64 16,0 0-440-16,1 7-688 0,-9 8-561 15,6-5-1119-15,-6-4-5322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56.4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1122 16494 3904 0,'0'0'648'0,"0"0"-455"15,0 0-137-15,0 0-48 0,0-16 48 31,0 10 280-31,0 3 576 16,0-1 56-16,0 1-144 0,0 3 240 16,0 0-135-16,0 0-449 15,0 0-72-15,0 0-48 0,0 0-32 47,0 0 8-47,0 0 96 16,0 0-120-16,0 0-184 0,0 0 8 15,0 0 16-15,0 0-88 16,0 0 24-16,0 0 40 0,9 0 24 16,-1 0 232-16,0 0-31 15,7 0 23-15,1 0-200 16,1 0 0-16,-3 0-96 0,3 0 16 16,-1 0-8-16,7 3 0 15,-6-3 16-15,7 0 56 16,-1 0 128-16,2 0-64 0,14 0-96 15,-6 0 104 1,-2 0-8-16,9-3 40 16,1-3 0-16,-2-1-136 0,0 4-104 15,1 3-16-15,-7 0 48 16,-2-3-56-16,2 3 0 16,-10 0 8-16,1 0 16 15,-1 0-24 1,-6 0 0-16,8 0 56 0,-3 0-56 15,3 0 0-15,6 3-24 0,-6 0 24 16,-2 4 0-16,10-1 8 16,-11-3 48-16,12 1-56 15,-12-1 8-15,3-1 24 0,-2 2-16 32,-7-4-32-32,9 0 32 15,-10 0 40-15,9 0-48 0,-1 0-8 16,-6 0 0-16,8 0 0 15,-11 0 8-15,11 0 0 0,0 0 0 16,-3 0-8-16,3 0 8 31,-2 0-8-31,2 0 16 0,-3 0-8 16,3 0-8-16,0 0 8 16,-2 0-8-16,2 0 8 15,-3 0 0-15,3 0 0 0,-2 0 0 31,2 0-8-31,-9 0 0 16,7 0 0-16,-7 0-8 0,7 0 8 16,-6 3 0-16,8-3 48 0,6 0-40 15,-7 0 8-15,7 0 64 16,2 0-8-16,-2 0-16 16,0-3-8-1,-6-3 24-15,6 6-64 16,-6 0 8-16,6 0-8 0,-6 0 0 0,-2 0 8 15,1 0-8-15,7 0 48 16,-6 0-56-16,0 0-32 16,-2 0 24-1,10 0 16-15,-10 0-16 16,1 0 0-16,7 0 0 16,-6 0 16-16,6 2-8 0,-6 2 8 15,-2-4 8-15,2 0-8 16,6 3 0-16,-7-3 0 15,-1 3 0 1,2-3 8-16,-2 0 32 16,1 3-48-16,-7-3-8 0,6 4 8 15,2-4-8-15,-3 3 8 16,11 0 0-16,-10 0 0 16,10-3 8-16,-2 0-8 0,2 4 0 31,-2-4 16-31,2 0 24 15,-2 0-40-15,-6 0 0 0,-2 0 0 0,2 0 0 16,-3 0 0-16,-5 0 0 16,8 0 8-16,-2 0 64 15,8 0-64-15,-7 0 0 0,7 0-8 16,-6 0 8 0,6 2 0-1,2-2-8-15,-2 0 0 0,2 7 0 16,-2-4 0-16,2 0 0 0,-2 3-8 15,0 1 8-15,2-1 0 16,-10 1 8 0,10-1-8-16,-10 0 0 15,2-2 0-15,6 2 0 16,-6-3-8-16,14 0 16 0,-6 0-8 16,-2-3 8-16,8 4 0 15,-6-4 0-15,-2 3 56 0,9-3-64 16,-16 0-48-16,7 0 48 31,3 0-8-31,-3 0 8 0,2 0-8 16,-11 0 8-16,11 3 8 15,-10-3-8-15,10 4 8 32,-10-4-8-32,2 3 0 0,-3-3 0 15,3 0 0-15,-2 2 0 16,10-2 0-16,-10 0 0 0,10 0 0 15,-2 0 0-15,-6 0 0 0,14 0 8 16,-14 0 48-16,6 0-56 16,-6 0 0-16,-3 0 0 0,3 0-32 15,-8 0 24 1,5 0 8 0,3 3-8-16,-2 4 8 0,-6-7 0 15,14 3 8-15,-7 0 56 0,7-3-64 16,-6 0-8-16,6 0 8 15,-6 0 0 1,-2 0 56-16,2 0-48 16,-1 0-8-16,-1 0 0 15,10 0 0-15,-10 0 0 0,16-3 8 16,-6 0-8-16,6-4 0 16,1 4 0-16,-7 1 0 0,-2-1 8 31,2 3-8-31,-2-4 0 15,-6 1-8-15,-3 3 8 16,12 0 0-16,-12 0 0 0,3 0 0 16,-2 0 0-16,2 0 0 15,-3-3 0-15,3-1 8 0,0 4-8 32,-2 0 8-32,10 0-8 15,-10-3-40-15,10 0 40 16,-2 3 8-16,0 0-8 0,2 0 0 15,-2 0 0-15,8-3 0 16,-6 3 0-16,-2-4-8 0,2 2 8 16,-2-2 0-16,2 1-16 15,-2-3 16 1,8 3 0-16,-5-1 24 16,-3-3-16-16,16 2-8 0,-8-2 0 15,3 1 0-15,-3 3 56 16,9-6-56-16,-9 2 0 15,2 1-40-15,-10-1 40 16,8 4 0-16,-5 0 48 16,-3 3-48-16,2-4 0 15,-2 2 8-15,2-1-8 0,-2 3-48 16,0-7 48-16,2 7 72 16,6-3-72-1,-8 0 0-15,2 3 0 16,-2-4 8-16,2 4-8 15,-10 0 0-15,10 0 0 0,-10 0 8 16,10-3-8-16,-10 3 0 16,18-3 0-16,-10 0 8 0,0 0 1 15,2 0-1-15,-2-1 0 32,2 1 0-32,-2-3 0 15,0 4-8-15,2-2-41 0,-10 1 41 16,2 3 0-16,0-7 9 15,-3 4-1-15,3 0 0 0,-2 0 40 16,2-1 104 0,-3 2-32-16,-5 2-24 15,16-3-16-15,-19-1-24 16,11 4-40-16,-2 0 40 0,-6 0-56 16,-1 0 8-16,-8 0-8 15,1 0 8-15,-9 0 0 0,0 0 0 0,0 0 0 31,0 0-8-31,0 0-48 16,-56 9-969-16,6 11-1599 16,-6-5-1985-16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26:07.511"/>
    </inkml:context>
    <inkml:brush xml:id="br0">
      <inkml:brushProperty name="width" value="0.05292" units="cm"/>
      <inkml:brushProperty name="height" value="0.05292" units="cm"/>
      <inkml:brushProperty name="color" value="#FF0000"/>
    </inkml:brush>
  </inkml:definitions>
  <inkml:trace contextRef="#ctx0" brushRef="#br0">5370 6385 11466 0,'0'0'2016'0,"0"0"-1455"31,0 0-105-31,0 0-48 16,0 0-184-16,64-13-128 0,-24-3 344 16,16-6-120-16,-1-3-128 15,9-4-120-15,-16 3-56 16,-9 7-16-16,-14 4-696 0,-19 2-552 31,-6 6-1633-31,-6 4-7225 0</inkml:trace>
  <inkml:trace contextRef="#ctx0" brushRef="#br0" timeOffset="314.47">5362 6168 11546 0,'0'0'2224'0,"0"0"-1127"16,0 0 439-16,0 0-744 0,0 0-680 16,-8-9-112-16,8 13-200 15,0 11 48 1,0 17 80-16,0 10 72 16,-8 8 8-16,-9 4 64 15,-6 3-32-15,7 0-40 0,-1-6-8 16,11-9 8-16,-2-5 8 31,-1-15-8-31,9-5-48 0,0-8 48 16,9-5 48-16,13-4-40 15,20 0 0-15,14-7 56 16,6-12-64-16,18-3-320 0,48-14-1192 16,-32 6-689-16,-10 3-2224 0</inkml:trace>
  <inkml:trace contextRef="#ctx0" brushRef="#br0" timeOffset="1257.502">8271 5715 11282 0,'0'0'2424'0,"0"0"-1327"16,0 0 615-16,0 0-704 0,0 0-696 15,0 0-208 1,0 0-32-16,0 0-24 16,22 0 32-16,3 0 8 15,14 0 64-15,9 0-32 0,2 0-64 16,-3 0-56-16,-8-4-232 15,9 2-1304-15,-9-8-576 16,-6 3-769-16,-16-3-2944 16</inkml:trace>
  <inkml:trace contextRef="#ctx0" brushRef="#br0" timeOffset="1500.851">8605 5509 10842 0,'0'0'2304'0,"0"0"-167"15,0 0-457-15,0 0-976 16,0 0-560-16,0 0-144 0,-8-4-248 16,16 20 64-16,9 3 176 15,6 9 16-15,2 2-16 0,-3 1-72 16,11 1 72-16,-18-4-104 31,-7 1-112-31,-8-4 56 16,0 4 80-16,-14 3 88 0,-36 3 0 15,-6 6-72-15,-31 13-1168 16,15-10-1689-16,8-9-7689 0</inkml:trace>
  <inkml:trace contextRef="#ctx0" brushRef="#br0" timeOffset="100764.898">20733 4966 7137 0,'0'0'7498'0,"0"0"-5330"0,0 0-408 0,0 0-223 16,0 0-657-16,0 0-400 15,8-11-216-15,1-4-64 16,13-1-8-16,3-3-144 0,15-4 56 31,7-2-104-31,9 0 0 0,0 3 0 16,16-1-8-16,-8 4-512 15,0 0-696-15,-16 4-873 16,-9 5-1783-16,-31 4-1426 0</inkml:trace>
  <inkml:trace contextRef="#ctx0" brushRef="#br0" timeOffset="101090.985">20814 4718 9450 0,'0'0'2616'0,"0"0"-1184"0,0 0-447 15,0 0-633-15,0 0-352 0,0 0-104 16,0 0 0-16,0 0 104 0,0 0 152 16,0 0-8-16,-33 114-56 15,16-73 136 1,11 0 24-1,-2 0-120-15,-1-5-24 0,9-11-8 16,0-3-72-16,0-8-16 0,0-9 64 16,0-1 56-16,23-4 272 15,10 0 400-15,7-16-296 16,15-6-504 0,1-1-56-16,33-2-1264 15,-19 3-1089-15,-6 9-1959 0</inkml:trace>
  <inkml:trace contextRef="#ctx0" brushRef="#br0" timeOffset="101790.149">21713 4499 12818 0,'0'0'2337'0,"0"0"-1881"16,0 0-456-1,0 0 0-15,0 0 16 16,0 0 72-16,0 126 64 16,8-91-64-16,1-6-40 0,-1-4-32 15,0-12 0-15,-8-3 32 16,0-7-40-16,6-3 304 0,-6-6 1136 15,0-20-447-15,9-5-649 32,7-11-128-32,-8 4 16 0,9 0-168 15,-3 6-64-15,3 7 40 16,-9 12-48-16,9 8 0 0,-11 5-96 16,2 0-152-16,9 5 168 15,-1 17-16-15,-7 4 0 31,5 3 40-31,-6-1 48 0,1-6-8 16,-9-3 16-16,8-6 0 16,-8-4 0-16,8-9 56 0,-8 0 112 0,8 0 112 15,-1-15 296-15,17-11-352 16,1-9-104 0,-2 1-120-1,2 1 0-15,-3 8 8 0,-5 9 56 16,-9 3-64-1,1 10 0-15,-1 3-136 16,-2 0-120-16,2 20 120 0,9 5 32 16,-1 7-440-16,-1 2-609 15,26 5-1015-15,-10-11-849 16,0-11-4912-16</inkml:trace>
  <inkml:trace contextRef="#ctx0" brushRef="#br0" timeOffset="102406.972">22525 4457 9842 0,'0'0'5465'0,"0"0"-3881"0,0 0 112 15,0 0-623-15,0 0-833 0,0 0-240 16,-70-5-72-16,54 33 24 16,-1 6 32-16,9 1 16 31,8-3-8-31,0-3-112 0,0-4-8 15,0-8-184-15,16-9-16 16,1-8 119-16,-1 0 153 0,-1-12 48 16,1-17-80-16,1-3 80 0,-9 4 8 15,-2 3 48 1,3 5 249 0,-9 5 191-16,0 12-232 0,8-1-208 15,-8 4-48-15,0 0-376 16,8 7-193-16,0 8 281 0,9 2-264 15,6-5-464-15,-7 1 176 16,1-10 120 0,6-3 216-16,-7 0-24 15,7-6 311-15,-15-13 121 0,9-7 96 16,-9 4 225-16,0 3 663 16,-8 4 616-16,0 1-184 15,8 11-223-15,-8 3-561 0,0 0-536 31,0 0-192-31,7 17-40 0,1 1 224 16,8 4 8-16,1-3-136 16,6 1-97-16,-7-8 17 15,1 1-64-15,6-10-8 0,-7-3 88 16,1 0 80-16,5-3 8 47,-13-6 24-47,7-1 88 0,-8 0 0 15,-1 7 0-15,1 3-112 16,0 0-152-16,0 0-24 16,9 10-296-16,6 5-352 0,-7 8-425 15,9-8-463-15,-10-5-3137 0</inkml:trace>
  <inkml:trace contextRef="#ctx0" brushRef="#br0" timeOffset="102822.027">23410 4025 15011 0,'0'0'2952'0,"0"0"-1719"31,0 0-737-31,0 0-496 0,0 0-48 15,-8 105 48-15,8-54 16 16,0 0 32-16,0-3-40 16,8-7 0-16,0-6-8 0,9-10-152 15,-17-6-72-15,8-9-88 32,-8-7 96-32,0-3 216 0,0 0 320 15,0-10-248-15,0-6-72 16,-8 4-80-16,-9 5-8 15,1 5-88-15,-7 2 32 0,7 2 39 16,-1 17 89-16,3 7-48 31,5-4-8-31,1 3 24 0,8-1-104 0,0-3-352 16,17-5-424-16,30-13-480 16,-16 0-721-16,10-3-3080 15</inkml:trace>
  <inkml:trace contextRef="#ctx0" brushRef="#br0" timeOffset="103379.712">23563 4452 6057 0,'0'0'5721'0,"0"0"-3985"15,0 0-895-15,0 0-561 0,0 0-256 16,0 15-16-16,0-2 40 0,0-4-48 31,0 1 0-31,0-7-56 16,6-3-24-16,11 0 72 0,-9 0-160 15,9-6-32-15,-3-13-193 16,3-1-7-16,-9 5 296 0,-8 2 104 16,8 0 640-16,-8 10 593 31,0 3-353-31,0 0-616 0,0 3-264 16,-16 10-104-16,7 10 88 15,9-5 0-15,-8 4 8 16,8-3 8-16,0-3-8 0,0-6 0 15,17-4-64-15,-1-6 72 32,15 0-64-32,-6 0-592 0,14-16-464 15,-8-3-385-15,2-5-679 0,-2-3-817 16,-6-7 1289-16,-2-5 487 16,2-2 1041-16,-9-3 184 0,-7-3 0 15,-3 2 425 1,-6 0 2207-1,0 4-15-15,0 6 391 0,0 3-199 0,0 7-953 16,-6 6-455-16,6 9-273 16,0 4-280-16,0 6-584 15,0 0-264-15,0 12-312 0,0 14 96 32,0 12 160-32,0 6 56 15,0 4 56-15,0 0-16 0,6 6-32 16,2-4-16-16,9 2-400 15,-9-5-560-15,8 0-1001 0,-9-8-583 16,1-17-2161-16</inkml:trace>
  <inkml:trace contextRef="#ctx0" brushRef="#br0" timeOffset="103736.37">23952 4413 8673 0,'0'0'4185'16,"0"0"-3033"-16,0 0-439 31,0 0-321-31,0 0-288 0,0 0-104 16,161-114-112-16,-122 101 104 0,1 7-8 15,-7 3 8-15,-19-1-40 16,-6 4-32-16,-8 0-8 0,0 7 88 16,0 12 304-1,0 3 320 1,-8 6-8-16,0 1-24 0,-7 0-344 15,15-4-168-15,0-2 32 16,0-5-64-16,0-7-48 0,9-6 0 16,5-5-48-16,-6 0-24 0,9-9-160 31,-1-14-40-31,-9-5-24 16,-7-1 0-16,0 1 136 15,0 2 160-15,-7 11 176 0,-1 2-136 16,-8 3-40-16,7 10-608 0,1 0-1353 15,8 0-3808-15</inkml:trace>
  <inkml:trace contextRef="#ctx0" brushRef="#br0" timeOffset="104346.961">24351 4284 12962 0,'0'0'3025'0,"0"0"-1393"31,0 0-295-31,0 0-897 16,0 0-440-16,0 0-48 0,0 0-112 16,0 0-369-16,0 0-151 15,111 82 168-15,-102-57-64 0,-9 0 88 0,0-3-8 16,0-3 168 0,0-6 112-1,0-3 64-15,-9-4 152 16,-7-6 0-16,1 0 16 0,7-13 120 15,8-8-136-15,0-12-88 0,0 1-56 16,17 1 40-16,5 2 96 0,3 1 8 31,-10 2 424-31,1 7 312 16,-8 7 288-16,1 2 72 16,-1 7-287-16,0-3-529 0,-2 6-280 31,11 0-56-31,-1 0 56 0,7 0 0 15,2 0 0-15,6 0 0 16,2 0-400-16,6-7 55 16,-6-6 81-16,-10-6 104 0,-6 3 160 15,-3-3 168-15,-6 0 761 16,-8 7 119-16,0 2-112 0,0 4-216 16,0 6-296-16,0 0-424 31,0 0-48-31,0 22-256 15,0 13 232-15,0 6 56 0,0 11 8 16,17 4-64-16,8 2-168 0,6 1-288 16,-6 0-160-16,-3-3-136 15,-5-2 72-15,-17-13 223 16,0-3 105 0,-25-6 144-16,-22-10 272 15,-26-9-8-15,-61-13-408 0,22 0-1624 16,1 0-3257-16</inkml:trace>
  <inkml:trace contextRef="#ctx0" brushRef="#br0" timeOffset="105380.988">23689 4384 8737 0,'0'0'2353'0,"0"0"-593"16,0 0-327-16,0 0-729 0,-31-18-368 16,31 14-136-16,-16 4-136 15,7 0-64-15,-5 4 16 16,-3 11-8-16,1 0 144 15,8 12-24-15,-7-2 8 16,7 4-88 0,8-1-32-16,0 1-16 0,0-7 8 0,0-3-8 15,14 0-64-15,3-10-88 16,8-5-200-16,6-4-80 16,-7 0-168-1,-1-13-321-15,-6-13 481 16,-1-2 264-16,-7-4 176 0,-9 1 464 15,0-1 473-15,0 10-33 16,0 2 208-16,0 4-56 16,0 10-296-16,0 0-352 0,0 3-71 31,0 3-233-31,0 0-104 16,0 0-224-16,0 3-73 0,0 9 129 15,0 8 128-15,0 2 32 16,6 1 8-16,2-2-8 15,9-2-432-15,22-6-640 0,-6 0-800 32,-2-10-2065-32</inkml:trace>
  <inkml:trace contextRef="#ctx0" brushRef="#br0" timeOffset="138571.906">19689 2028 5673 0,'0'0'1992'16,"0"0"-464"-16,0 0 41 15,0 0-353-15,0 0-392 0,9-37-8 31,-9 27 89-31,8 4-145 16,-8-1 112-16,0-2 72 0,0 2 120 16,8 1-183-16,-8-1-233 15,0-2-72-15,0 0-152 0,0-4-208 16,0 0-64-16,0 3-8 31,0 1 0-31,0 6-24 16,-8 0-24-16,0 3-96 0,-1 0-72 15,-7 13-80-15,-7 18 16 16,7 11 56-16,-7 9-16 16,15 9 80-16,-1 0-32 0,9 0 48 15,0-2 0 1,17-11-16 0,-3-6 16-16,11-12-64 0,6-10 8 0,-6-13-104 15,6-6 160-15,2-6 72 16,-10-29-72-16,1-13-80 15,-15-12 80-15,-9-10 0 16,0 0 8 0,0 4-8-16,-25 9 120 15,8 12 120-15,3 13-112 0,-3 10-16 0,9 13-112 16,0 9-104 0,-9 0-824-16,11 22-1281 15,6 6-1575-15,0-6-929 0</inkml:trace>
  <inkml:trace contextRef="#ctx0" brushRef="#br0" timeOffset="139187.368">20072 1956 7497 0,'0'0'4913'0,"0"0"-3008"31,0 0-737-31,0 0-208 16,0 0-672-16,0 0-288 0,0 0-144 15,0 0 24-15,0 6 8 16,0-6 112-16,0 0 104 15,0 0 216-15,0 0 80 0,0 0 32 32,0 0-72-32,0 0-176 15,0 0-184-15,0 0-696 0,0 6-1864 0,0 4-1977 16,0-4-1993-16</inkml:trace>
  <inkml:trace contextRef="#ctx0" brushRef="#br0" timeOffset="139459.979">20351 1987 10362 0,'0'0'3985'0,"0"0"-2777"16,0 0-112-16,0 0-744 0,0 0-352 15,0 0-168-15,0 0-104 16,0 0 48-16,0 0-144 0,0 0-176 31,0 0 144-31,0 0 392 16,0 0 8-16,0 0 152 0,0 0-16 16,0 0-136-16,0-3-64 15,0 3-744-15,0 0-921 16,0-3-3408-16</inkml:trace>
  <inkml:trace contextRef="#ctx0" brushRef="#br0" timeOffset="139809.349">20599 1584 9337 0,'0'0'4457'0,"0"0"-2136"16,0 0-473-16,0 0-815 15,0 0-785-15,0 0-248 16,0 0-424 0,6 23 263-16,11 8 113 15,-1 4 48-15,1 6 48 16,-3 4-48-16,11 18-344 0,-11-9-2056 16,3-9-3273-16</inkml:trace>
  <inkml:trace contextRef="#ctx0" brushRef="#br0" timeOffset="172390.862">27466 3203 7513 0,'0'0'2577'16,"0"0"-1425"-16,0 0-432 15,0 16-352-15,0-7-272 0,8 4 128 16,9 10 120-16,7-1 16 16,7 3-120-16,0 4-56 15,11-3-8 1,-3-1-120-16,9 0 41 15,-1-3-97-15,9 1 0 0,0-8-457 16,33-9 337-16,-19-2-1296 16,-6-4-1593-16</inkml:trace>
  <inkml:trace contextRef="#ctx0" brushRef="#br0" timeOffset="172634.657">28127 3308 8601 0,'0'0'2833'0,"0"0"-609"16,0 0-431-16,0 0-689 0,0 0-944 16,0 0-160-1,0 0-408 1,0 0 248-16,0 0-128 0,112 88-320 0,-79-52-504 16,-10 2-265-16,2 0 97 15,-25-3 784-15,0-3-168 16,-17-1-112-16,-22-2-49 15,-9 3-447 1,9-10-88-16,14-10-3137 0</inkml:trace>
  <inkml:trace contextRef="#ctx0" brushRef="#br0" timeOffset="173235.707">29157 3225 9153 0,'0'0'1841'0,"0"0"-505"16,0 0-576-16,0 0-488 0,0 0-272 15,-128 26-8-15,103 9-48 16,2 3 48 0,-2 9 0-16,19 1-72 15,6 3 8-15,0-7-80 0,6-2-368 16,27-10-8-16,-2-10-280 15,9-16-120-15,9-6 31 16,-10-3 169-16,-8-26 728 0,-6-9 128 31,-8-7 1161-31,-17-2 399 16,0-1 24-16,-8 4-415 0,-9 6-225 16,-8 9-600-16,11 14-296 15,5 5-176-15,1 10-472 31,8 10-1673-31,8 11-439 0,15 2-1665 0</inkml:trace>
  <inkml:trace contextRef="#ctx0" brushRef="#br0" timeOffset="173604.372">30176 3378 8313 0,'0'0'2433'0,"0"0"-1337"15,0 0-264 1,0 0-304-16,0 0-528 16,0 0-8-16,0 0 8 15,-128 28 0-15,121 1 0 0,-9 0-96 16,16 0-296-16,0-5-192 15,16-4-264-15,7-8 168 16,10-8 88 0,-10-4-177-16,2-4 593 15,-11-18 176-15,-14-4 1161 16,0-5 55-16,0 2-88 0,-6 4-312 16,-19 3-432-16,9 6-384 31,7 13-112-31,3 3-1080 0,6 0-2921 0</inkml:trace>
  <inkml:trace contextRef="#ctx0" brushRef="#br0" timeOffset="173895.843">30176 3378 5801 0,'136'-54'6241'0,"-136"47"-4497"15,0 7 1-15,0 0-657 16,0 0-1016-16,9 0-72 0,5 13-280 15,11 9 200-15,6 4-16 16,2 6-408-16,-10 6-360 0,1-4 408 16,-1-2-233-1,-15 0-295-15,1-10-72 16,-9-6 152-16,0-9 576 16,-23-7 328-16,-2 0 672 15,0-10 592-15,11-15 441 0,-3-4-289 16,9-3-376-16,8-2-488 15,0 1-456 1,17 5-96-16,30-10-952 16,1 10-1176-16,-1 5-2425 0</inkml:trace>
  <inkml:trace contextRef="#ctx0" brushRef="#br0" timeOffset="174851.779">31125 3388 464 0,'0'0'9874'0,"0"0"-7826"16,0 0-311-16,0 0 87 0,0 0-752 15,0 0-440 1,0 0-16-16,0 0-376 16,0-71-184-16,-9 71-56 0,-7 0-200 15,-7 13-16-15,-2 9 96 16,9 4-184-16,1 6 104 16,7-4-320-16,8 1-56 0,0-3-64 15,0-7 176-15,17-7 176 16,5-6 120-1,-5-6 160-15,14 0 8 16,-15-13 40-16,9-11 32 16,-2-5 0-16,10 3-72 0,-19-2 104 15,3 9 64-15,0 6 312 32,-17 4 24-32,8 6-256 0,-8 3-248 15,6 0-264-15,-6 3-224 16,17 9 392-16,-9 3-104 15,17 5-88-15,-11-4-8 0,11-3 216 16,-2-4-48-16,1-6-72 16,1-3-208-16,-2 0-233 0,2 0 169 15,-11-6 136 1,3-4 152-16,-1-3 168 16,-7 4 8-16,-1 0 0 15,-2 5 0-15,2 1 0 0,1 0-48 16,-1-1 0-16,8 2 48 15,-1-4-16-15,10 2 16 16,-3-2 0-16,3-3-160 16,0-4-24-16,-2 3 120 15,-7-2 72-15,-7-5 0 16,5 5 48-16,-6 0 256 0,1-1 56 16,-1-3 224-16,0 6-24 15,0-3-272 1,1 0-55-16,-3 1-57 15,2 6-80-15,0-4-88 16,1 4-8-16,7 3 0 0,-8 3-48 16,-1 0-40-16,1 0 32 15,0 0-24-15,0 12-72 0,1 4-49 32,-1 10 105-32,-8 9 8 15,8 2 48-15,-2 12 40 16,-6 4 0-16,9 4 8 0,-9 4-8 15,0-2 0-15,0-4 0 16,0-7-152-16,0-10 24 0,0-13 48 31,-9-12 80-31,3-13 216 0,-2 0 1417 16,0-13-9-16,-9-15-1088 16,9-11-288-16,0 1-248 0,1-3-64 15,7-7-928-15,7 10-904 16,9 9-2785-16</inkml:trace>
  <inkml:trace contextRef="#ctx0" brushRef="#br0" timeOffset="175580.872">31627 3225 5873 0,'0'0'2480'0,"0"0"-103"15,0 0-217-15,0 0-607 16,0 0-345-16,0 0-448 31,0 0-368-31,0 3-392 0,0 4-144 16,0 3-296-16,0 2 272 0,0 7 104 15,0 4 64-15,8-1 0 0,-2-3 56 16,11 0-56 0,64-12-568-1,-11-7-1337-15,10 0-5384 16</inkml:trace>
  <inkml:trace contextRef="#ctx0" brushRef="#br0" timeOffset="186575.781">20479 7969 10970 0,'0'0'2968'16,"0"0"-1935"-1,0 0-529-15,0 16-504 0,0 3-16 16,0 9 16-16,0 7 280 0,8 4 96 16,-2-2-112-16,3 2-96 15,-1-1-88-15,-8-4-80 16,8-1-56 0,1 1-1072-16,-1-5-1209 15,0-7-3992-15</inkml:trace>
  <inkml:trace contextRef="#ctx0" brushRef="#br0" timeOffset="186731.982">20909 8249 544 0,'0'0'9650'16,"0"0"-8458"-16,0 0-1192 0,0 0-2177 0</inkml:trace>
  <inkml:trace contextRef="#ctx0" brushRef="#br0" timeOffset="186885.625">21211 8201 12962 0,'0'0'3953'0,"0"0"-3113"0,0 0-840 0,0 0-1312 16,0 0-1801-16,0 0-3352 16</inkml:trace>
  <inkml:trace contextRef="#ctx0" brushRef="#br0" timeOffset="187013.078">21467 8163 10802 0,'0'0'2968'31,"0"0"-2968"-31,0 0-200 0,0 0-6497 16</inkml:trace>
  <inkml:trace contextRef="#ctx0" brushRef="#br0" timeOffset="188038.757">21546 7810 7865 0,'0'0'2921'15,"0"0"-1297"-15,0 0-112 16,0 0-527-16,0 0-401 0,0 0-88 16,0 0 168-16,0-6-176 15,0 6-312-15,0 0-176 16,-15 6-48-16,-10 10 24 0,9 7-32 31,1-5 8-31,-1 1-24 16,16 1 0-16,-8-1 64 0,8-8-80 15,0 3 80-15,8-5 8 16,8 1 64-16,-1-4-64 16,18 4 16-1,-10-3 48-15,10 5-56 0,-2 1-8 16,-7-1 0-16,7 4-136 16,-14 3-408-1,-9 0-224-15,1-3 200 0,-9 0 112 0,-9 0 232 16,-16 0 224-16,-6-4 8 15,-2-2 40-15,2-4-40 16,7 1 40 0,1-7-32-16,15 0-16 15,8 0-88-15,0-7-905 0,8-9-5040 16</inkml:trace>
  <inkml:trace contextRef="#ctx0" brushRef="#br0" timeOffset="188608.498">21579 7829 9522 0,'0'0'4344'16,"0"0"-2287"-16,0 0-401 0,0 0-576 31,0 0-535-31,0 0-297 16,0 0-72-16,103-86-104 15,-64 68-72-15,9 1 0 0,-9 2-144 16,11 2-921-16,-3-3-911 15,-7 4-993-15,-9 2-3848 0</inkml:trace>
  <inkml:trace contextRef="#ctx0" brushRef="#br0" timeOffset="189296.889">21475 8166 6001 0,'0'0'2344'0,"0"0"-607"15,0 0-321-15,0 0-488 16,0-3-240-16,0 3-136 15,0 0-71-15,0 0-249 0,0 0-232 16,0 0 0-16,7 0-16 0,9 0 16 31,17 3 0-31,15-3-689 16,7 0-1487-16,-15 0-6914 0</inkml:trace>
  <inkml:trace contextRef="#ctx0" brushRef="#br0" timeOffset="205433.982">21188 9525 10322 0,'0'0'2648'16,"0"0"-575"-16,0 0 71 15,0 0-792 1,0-15-631-16,0 15-353 0,0 0-240 16,0 0-128-16,0 0-72 15,0 12-184-15,0 13 176 0,0 10 80 16,0 5 8-16,0 9 64 15,-8 5-24-15,8 0 0 0,-9 0-40 16,9-6-8-16,0-7 56 16,0-13-56-1,0-5 8-15,0-14-8 16,0-3 8-16,9-6 88 0,-1 0 24 16,15 0 48-16,10 0-32 15,14-13-24-15,9-2-104 16,0 2 56-16,0 0-56 0,0 7-8 31,-9 0-216-31,-22 2-432 0,-2-2-313 16,-7 6-327-16,-16-4-288 15,0 2 496-15,0-8-993 16,-25-3-1872-16,11 8 841 0</inkml:trace>
  <inkml:trace contextRef="#ctx0" brushRef="#br0" timeOffset="205612.553">21498 9794 4624 0,'0'0'2761'0,"0"0"-488"16,0 0-17-16,0 0-368 16,0 0-255-16,0 0-169 0,0 0-608 0,0 0-792 15,-23-34-64 1,23 49-192 0,0 15 192-16,0 1 104 0,0 7 24 15,0 0-40-15,0 3-8 16,7 0-80-16,9-2-48 15,1 2-1240-15,-1-9-1673 0,-1-20-5760 16</inkml:trace>
  <inkml:trace contextRef="#ctx0" brushRef="#br0" timeOffset="206043.067">22160 9683 13218 0,'0'0'3985'0,"0"0"-2521"15,0 0 49 1,0 0-529-16,0 0-720 16,0 0-264-16,0 0-8 0,16 0-648 0,15 10-480 15,-6-4-1561 1,-2 1-2472-16</inkml:trace>
  <inkml:trace contextRef="#ctx0" brushRef="#br0" timeOffset="206200.745">22542 9664 11058 0,'0'0'3129'16,"0"0"-985"-16,0 0-440 0,0 0-743 31,0 0-673-31,0 0-288 16,56-51-368-16,-31 51-1593 0,-11 0-2344 15,3-3-4545-15</inkml:trace>
  <inkml:trace contextRef="#ctx0" brushRef="#br0" timeOffset="206706.842">23013 9299 9642 0,'0'0'3216'0,"0"0"-935"16,0 0-321-16,0 0-864 0,0 0-704 16,0 0-368-16,0 0-24 31,0 0-56-31,-89 80 56 16,73-33 8-16,1 8 48 0,15 4-8 15,0 2 0-15,0-1 57 16,31 1-25-16,-6-14-80 0,14-9-40 15,1-12-193-15,1-14-15 32,7-12 64-32,-17 0 64 15,-7-25 72-15,-9-13 48 0,-7 0 72 0,-8 0 296 16,-14 3 81-16,-19 9-153 16,-46 26-296-16,15 0-937 15,-8 0-3119 1</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3:58.3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3035 16757 6225 0,'0'0'2112'0,"0"0"-1592"31,0 0-440-31,0 0-80 0,0 0 0 16,0 0 0-16,0 0 8 0,0 4 400 15,0-4 105-15,0 0 87 16,0 0-88-16,0 6 128 16,16-3 256-1,-8 0-144-15,15 0-24 0,10 1-319 16,-2-4 47-16,8 0 144 15,3 0 8-15,14 0-96 0,-17 0-96 16,8-7-88-16,1 1-120 16,-7 0-112-16,-1 6 0 0,-1-4-40 31,0 4-40-31,2 0 40 16,-1-3-40-16,7 3 40 0,9-3 24 15,-8 3-16-15,7-6 16 16,-7 6 88-16,8-7-112 15,-15 7 80-15,7-3 24 0,-9 3-144 32,9 0 33-32,-9 0-1 15,-6-3 48-15,6 3-40 0,-8 0 88 16,2-3-144-16,-2 3 0 16,-6 0 96-16,6 0-48 31,2 0-32-31,-2 0 0 0,2-4-8 15,6 4 0-15,-8 0 8 0,11-3-8 16,-3 3 64-16,0-3-64 0,1 3 0 16,1 0 0-16,-10 0-8 15,8 0 48-15,3 0-40 16,-11 0 0-16,8 0 0 16,2 0-8-1,-10 0 8-15,0 0 0 16,2 0 88-16,-10 0-96 0,10 0 24 15,-2 0-24-15,-6 0 0 0,6 0 8 32,2 0 8-32,-2 0-16 15,0 0 48-15,2 0-48 0,-2 0 8 16,10 0 0-16,-10 0 0 16,0 0 0-16,11 0 0 0,-3 0 0 15,-8 3-8-15,10 0-8 31,-10 1 8-31,0-1 0 0,3 0 0 16,-3 0 8-16,2 0-8 16,-2 1 8-16,2-4 40 0,-2 0-48 15,8 3-8-15,-6-3 8 16,-2 0 24-16,8 0 40 31,3 0-64-31,-3 0 0 0,-8 0 0 16,16 0 8-16,-13 0 0 15,5 0 0-15,0 0 0 0,2 0-8 16,-1 0 0-16,7 0 0 0,-7 0 0 16,1 0 0-1,-10 0 8 1,8 0-8-16,-6 0 0 0,-2 0-48 16,2 0 48-16,-2 0 0 15,0 0 0-15,2 0 8 0,7 0 0 0,-7 0 0 16,6 0 0-16,-8-3-8 31,10-1 0-31,-1 1 0 16,7 3 8-16,-8 0-8 0,9-3 8 15,2 3-8-15,-11-6 0 16,8 6 0-16,1-4 8 0,-9 1-8 16,3 3 0-16,-11-3 0 15,8 3 0-15,-6 0-8 16,-2 0 8-1,2 0 0-15,6 0 0 16,-8 0 0-16,11 0 0 0,-3 0 64 16,0 0-56-16,9 0-8 15,-1 0 8-15,1 0 40 32,-7 0-48-32,7-2 0 0,-9-2 8 15,-6 1-8-15,-10-1 0 16,10 4 0-16,-10 0 0 0,1 0 16 15,-1-2-16-15,2 2 0 0,-2-4 0 16,10 1 0 0,-2 3 8-1,8-6-8-15,-6 6 0 0,6-6-56 16,1 2 56-16,9 4-8 16,-9 0 8-16,-9 0-8 0,10 0 8 15,-10 0 0-15,0 0 0 16,-6 0 0-1,-9 0 0-15,-1 0-8 16,1 0 8-16,-7 0 0 0,-9 0 0 16,8 0 0-16,-8 0 8 15,0 0-16-15,0 0-144 0,0 0-1321 16,-17 6-1111-16,1 1-401 31,-15-1-4848-31</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00.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3012 16405 6569 0,'0'0'2304'15,"0"0"-1864"-15,0 0-303 16,0 0-121-16,56 19 0 0,-42-13 144 31,11-6 168-31,-2 3 272 16,1-3-64-16,-7 0-72 16,6 4-24-16,2-4-80 0,-3 0 16 15,3 0-96-15,6 0-24 31,-6 0 32-31,14 0-64 0,-6 0 153 0,6 0-65 16,-8 0-104-16,11 0-8 16,-11 0 72-16,8-4-16 15,-6 1-128-15,-2 3 16 0,-6 0-136 16,6 0 64-16,2 0 56 16,-2 0 24-16,8 0-40 15,-14 0 0 1,6 0-40-16,-6 0 8 0,6 0-32 15,-6 0-48-15,6 0 8 16,-6 0 40-16,6 0-40 0,-7 0-8 31,-1 0 16-31,2 0-16 16,0 0 8-16,-2 3 48 0,1 1-48 16,7-1-8-16,-6-3 48 15,6 3 0-15,0-3 32 0,2 3-64 16,-2-3 64-16,2 0-32 15,-2 0-40-15,9 0 0 0,-7 0 0 47,6 0 0-47,-6 0 0 16,6 0 72-16,1 0-32 16,-1 0-40-16,2 0 8 0,-2 0 32 15,9-6 64-15,-9 3 72 16,3-1-48-16,-11-2 16 0,0 3-136 15,2-3 104-15,6 3-112 16,-6-1 160-16,-2 1-64 0,0-3 64 16,-6 3-112-16,6-1 0 0,2 4-48 15,-2-2 56-15,2-1-56 16,6-1 0-16,1 4 0 16,-1-6 56-1,10 6-56-15,-18-4 0 0,17 1-8 16,-9 0 64-16,3 0-64 15,-3-1 17-15,8 2-9 0,-7-2 0 16,1 1 72-16,-2 0-80 16,-8 0 0-1,11 0 8-15,-11 3 0 16,0-4 0-16,2 4 0 16,-2 0-8-16,2-3 72 15,-2 3-72-15,-6 0-16 0,6-4 16 16,2 4 0-16,-11-2 8 0,18 2 0 31,-7-3 48-31,6-1 80 16,-8 1-128-16,10 0-8 15,-10 0 72-15,9 0-64 0,-15 0 8 16,14 3 48-16,-6-6-48 31,-10 2 56-31,18 1-16 0,-10 0-40 16,8-4 56-16,3 1-16 15,5-3 24-15,-8 2-8 0,1 4-64 16,7-3 8-16,-5 0-8 0,-11 2 8 16,8 1-16-16,-6 0 8 15,6 3 0 1,0 0 8 0,3 0-16-16,-3 0 96 0,0 0-80 15,1 0-16-15,1 0 8 16,7 0 0-16,-9 0 0 0,0 0 0 0,2 0-8 15,-1 3 0-15,-1-3 40 32,0 3-40-32,3 1 0 15,-3-4 24-15,-8 2-16 0,10 2-8 16,-10-4 8-16,0 0 32 16,-6 0-40-16,6 0-8 0,-6 3 8 15,0 0 0-15,-3-3 0 31,11 0-8-31,-10 0 8 0,2 0 0 16,-2 0 0-16,2 0 8 16,-3 0-8-16,3 0 24 0,0 0-24 15,-2 0 0-15,1 0 8 16,-1 0-8-16,-6 0-8 31,8 0 8-31,-3 0 0 0,-5 3 0 16,-3-3 8-16,11 4-8 15,-8-1 8-15,5-3-16 0,3 3 16 16,-8 0-8-16,5-3 8 16,-5 0 0-1,6 0-8-15,-7 0-8 16,9 0 8-16,-2 0 0 0,-7 0 8 16,9 0 0-16,-10 0-8 15,1 0 8-15,9 0-8 0,-11 0 8 16,-5 0-8-16,7 0 0 15,1-3 0 1,-3 0 0-16,-5 0 0 16,7-1 16-16,-8 1-16 0,1 3 0 15,5-3 8-15,-6 0-16 16,1 3 8-16,-1 0 0 0,0 0-8 31,0 0 8-31,-1 0-96 16,1 0-688-16,-8 0-1569 15,0 0-1760-15,0 0-3016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14.6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11171 16593 1744 0,'0'0'2320'0,"0"0"-2320"16,-151-10-568-16,87 3 272 0,0 4 296 15,16 0 0 1,-8 0 104-16,17 3 56 16,-9-4-64-16,7 2-96 0,18 2-448 15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15.6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10685 16456 1776 0,'0'0'5609'0,"0"0"-4593"0,0 0 17 15,0 0-81-15,-8 0-288 16,8 0-264-16,0 0-16 16,-9 0 168-16,9 0 168 0,0 0-208 15,0 0-200-15,0 0-39 16,-8 3-177-16,2 3-88 0,6 1 0 0,-8-1-8 15,8 0 152-15,-9-3 248 16,9 1 392-16,0-4-96 16,0 3-264-16,0-3-152 0,0 0-184 31,0 3-88-31,0 0-8 0,0 3 0 16,0 1 48-16,9 2 8 15,-1 1 56-15,6-4 120 16,19 4 192-16,-10-4 168 0,10 1 49 31,7-1-105-31,-1-6-152 16,8 3-256-16,-5-3 96 0,5 0-176 15,1 0 88-15,8 0-80 16,-1 0 8-16,10 0-16 16,-10 0 0-16,9-3 16 0,-2-3-64 15,3-4 8-15,-1 4 40 31,-9-1-40-31,1 1-8 0,0 3 8 0,0-4 0 16,-9 1-8-16,9 0 8 16,0 0 0-16,-8-4-8 15,7 3-32-15,-7 1 24 0,-1-3 16 16,3 6-8 0,-2-4 0-1,-9 1 0-15,0 2 0 16,3 1 0-16,-11 0 8 0,8 0-8 15,-6 0 8-15,6 0-8 0,-16-4 8 16,10 4-8-16,-10 0 0 0,-7 3 0 31,1-2 0-31,-1-2 0 16,-10 4 0-16,3 0-8 0,-1 0 8 16,-8 0 0-16,0 0 0 15,8 0-8-15,-8 0-40 0,9 0-472 31,-1 12-952-31,-8 4-1321 16,14-3-1944-16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16.8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13953 16478 4120 0,'0'0'993'15,"0"0"-769"-15,0 0-216 0,0 0-8 16,0 0 8-16,-8 6-8 16,0-6 648-16,8 0-120 0,-9 0-256 31,1 0 0-31,0 0-152 16,-1 0-112-16,-5 0 0 15,-3 7 0-15,-7-1-8 0,1 3-8 16,-2 1 0-16,2 3-96 15,-1-4 96-15,1-2 8 0,6 2 56 0,1-2 184 16,-1-1 528 0,3-3 272-1,5 0 153-15,9 0 63 16,0-3 0-16,0 0-376 0,0 0-79 16,0 0 15-16,0 0 96 15,0 0-40-15,0 4-24 16,0-4-192-16,0 0-79 15,0 3-209-15,0-3-232 16,23 3-40-16,19 1 208 16,13-1-40-16,40-1 24 0,40 1-88 15,57-3-32-15,23 0-88 16,17-5-8 0,-26-12-56-16,-38 8-8 15,-40-4 96-15,-50 7-88 31,-30 3 32-31,-15 3-48 0,-16 0 0 16,-3-4 0-16,-6 4 0 16,-8 0 48-16,0 0 104 0,0 0 8 15,0 0-64-15,0 0-88 16,0 0-8-16,9 0-480 16,-1 0-976-16,15 7-585 0,26 8-647 15,-1-2-1409-15,8-9-4473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17.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16527 16462 4721 0,'0'0'4200'0,"0"0"-3567"15,0 0 807-15,0 0 264 16,0 0-608-16,0 0-271 0,0 0 223 16,-48-32-88-16,48 29-192 15,-8 0 144-15,0 3-71 47,8 0-153-47,0 0-136 0,0 0-184 0,0 0-24 16,0 0-72-16,0 0-48 15,0 0-112-15,0 0-56 0,16 0-56 16,15 0 0-16,17 0 96 16,32 0 56-16,46 0 8 15,58 0-8-15,23 0-48 0,8-2-16 16,-14-5-88-16,-28 0-40 0,-5 1 40 15,-40-1 0-15,-33 5-56 0,-39 2-112 16,-9-3 160-16,-5-1-8 16,-3 4 8-16,-8-3 8 15,-6 0 8 1,-9 3 192-16,-8 0-32 16,-1-4-104-16,1 4 64 15,0 0-112-15,0 0 32 0,1 0-48 16,-1 0-8-16,0 0-216 15,-2 0-784-15,28 0-1104 0,-18 4-2649 32,7-4-3377-32</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18.7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20909 16713 5265 0,'0'0'2344'15,"0"0"-1552"-15,0 0 529 16,0 0-169-16,0 0-64 15,-48-38 64-15,40 35-207 0,8 0 87 0,-8-4 152 16,8 7-264 0,0 0-72-1,0 0-408-15,-8 0-216 0,8 0-95 16,0 0 71-16,-9 0-112 16,1 0-16-16,2 3-64 15,6 1 0-15,-8-1 0 0,8 0 8 16,0 0 48-1,0-3 32-15,0 3-48 16,0-3-40-16,14 4 0 0,27 2 184 16,38 0 176-16,49-3 216 15,71-3 32-15,49 0-304 16,14-9-136-16,9-7-16 0,-31 0-104 31,-25 3 0-31,-48 4-56 0,-47 2 0 16,-50 4 0-16,-28 3 0 15,-3-3 8-15,-8 3 0 16,-15-2-8-16,-7 2 16 0,-1 0 40 16,-8-4 120-16,0 4-64 15,8-3-112-15,7 3-8 0,1 0-336 32,40 0-848-32,0 0-1601 15,0-4-2776-15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19.8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24870 16411 7905 0,'0'0'2049'0,"0"0"-761"16,0 0 448-16,0 0-439 0,0 0-337 16,0 0-632-16,0 0 8 15,-42 11 200-15,42-11-48 16,0 2 64-1,25 1 729-15,6 0-129 0,19 0-320 16,5 1-152-16,16-4-256 16,18 0-40-16,14 0-144 0,40 0-112 31,16 0-32-31,16 0-48 16,-7-7 0-16,-25-1-48 0,-24-3 0 15,-15 2 8-15,-24 2-8 16,-16 2-8-16,-8-5 8 15,15 3 0-15,1-3 0 0,9-2 0 32,-3 2 112-32,3 1-104 0,-3 2 64 15,3-2-64-15,-3 3 40 16,-5-4-40-16,16 4 56 16,-3-1-48-16,1 4 56 0,-6 0-72 15,6 0 0-15,2-3 0 16,-11-1-16-16,3 4 16 0,-9-3 0 15,-2 0 0 1,3 2 8 0,-9-2 0-1,0 3-8-15,-2-1 16 16,-6 1-8-16,0 0-8 0,-1-2 0 16,1 1 0-16,0 1 64 15,8-1-64-15,0 1 8 0,0 0 32 16,0 0 24-16,7 0-55 0,-7-1-1 15,0 4 0-15,0 0-8 16,8-3 16-16,-16 1-16 0,6-2 0 31,2 1-49-31,-8 0 49 16,8-4 0-16,-16 4 8 0,-1 0 49 16,-6-1-49-16,-10 2 8 15,-6-2-8-15,-10 4 40 0,1 0-40 16,-7 0 64-16,-9 0 48 31,8 0-72-31,-8 0 24 16,0 0 0-16,0 0-24 0,0 0 24 15,0 0-72-15,0 0 8 16,0 0 88-16,0 0-88 0,0 0-16 16,0 0 8-16,0 0-208 31,0 0-513-31,0 0-879 15,0 0-2353-15,0 4-840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26.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20024 16538 4256 0,'0'0'529'0,"0"0"79"16,0 0-272-16,0 0-208 0,-120-60 24 0,89 54-96 16,6 6 80-16,3 0 264 15,-3 0-104-15,8 0-144 16,3 0-48-16,14 0-104 16,-8 2-56-1,-1 8 8-15,9-3-128 16,-8-4 48-16,8 3 72 0,-8-2 48 0,8-2 8 15,0-2 112-15,0 0 592 16,0 0 696-16,-8 0-295 16,8 0-169-16,0 0-224 0,0 0 48 31,0 0-48-31,0 0-160 0,0 0 89 16,0 0-17-16,0 0 8 15,0 0-32-15,0 0-16 16,0 0-256-16,0 0-128 0,0 0-24 15,0 0 128-15,0 0-16 47,0 4-32-47,8 2-16 0,17 0-88 16,14 1 393-16,25 2-137 16,23 1-112-16,49 3-128 15,23 6-72-15,25-1-24 0,-16 2-24 16,-3-1-40-16,-28-4-8 15,5-5-64-15,-5 3-152 0,-9-3-248 16,-25-4-368-16,-16 0-9 0,-23 1-127 16,0-5-200-16,0 5 136 15,15-1 223-15,32 0-511 0,-15-2-576 16,-16 2-601-16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48.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14869 17262 3136 0,'0'0'928'0,"0"0"-239"0,0 0-257 0,0 0-208 16,0 0 168-16,-33 0 152 16,18 0-16-16,-1 0 64 0,-1 0-208 15,3 0 8 1,-11-3-16-16,8 0-120 15,-5-1 56-15,5 4 1 16,1-5-209-16,1 5 16 0,-1-7-112 16,-1 7 8-16,0-3-16 15,-5 3 0-15,-3 0-8 16,2 0 8 0,-10 0 0-16,2 3 0 15,0 0 0-15,-10 1-48 16,1 1 0-16,1-5-32 0,-2 0 32 15,-7 0-48-15,1 0 88 16,-9-5-8-16,0-5 16 0,0-7-8 16,1 5 8-16,-10-4 0 31,3 4 0-31,-10-1 56 0,0 0 16 16,-1 0 32-16,3-3 0 15,-2 4 48-15,-1-1-64 16,3-2-24-16,6 2 144 0,-8 0-16 31,8 3-40-31,-7 4-48 16,7-3 0-16,-8 5-96 0,8 1 136 0,0 0-40 15,2 3-40-15,6 0-56 16,-8 0 40-16,0 0 8 16,0 0 32-16,0 0 8 0,0 0 8 15,8 0 0 1,8 0 152-1,9 0 256-15,0 0-112 0,-3 0-240 0,11 0-88 16,0 0-72-16,-2 0 16 16,10 0-16-16,-10 0 8 15,2 0 0-15,-2 0-8 0,11 0 8 32,-3 0-8-32,2 0 16 15,-2 0-8-15,9 3 40 0,-7 0-48 16,-2 1 0-16,2 2 0 15,-1 1 0-15,1 2 8 0,-10-3-8 16,10 4 0-16,-10-1 0 31,2 3-16-31,6-1 16 0,-6 2 8 16,6 2-8-16,-6-2-56 16,7 0 40-16,1-1 16 15,-2-2 64-15,8-4-56 0,3 3-8 16,-11-2 0-16,9-1 8 15,-7 3-8 1,6-2 0-16,-5 3 8 0,-3-4-8 16,0 3 0-16,2-2 8 15,-2 2-8-15,11 1 0 16,-11-4 0-16,0 1 0 0,11 2 0 16,6-6 0-1,-9 3 0 1,9-2 0-16,8-1 0 0,0 0 0 0,-8-3 0 15,8 0 64-15,0 0 176 16,0 0-56-16,0 0-32 16,0 0-16-16,0 0-72 0,0 0-64 31,0 0 8-31,16 3-8 16,9 1 57-16,-2 2-9 0,10-3 88 15,14 3 8-15,-7 1-72 16,7-4-16-16,1 3 0 0,7-2-40 15,1 2 40-15,0-3 24 32,8 3-72-32,0 1 72 0,0-1-16 15,0 3-56-15,0-2 0 16,-2 3 0-16,-6-2-8 16,0 9 0-16,0-5 8 0,-9 4 0 15,3 0 8-15,6-3-16 16,-9-1 0-1,9-2-8-15,8-1 16 0,-10-5-16 16,2 3 8-16,8-5 0 16,-17 1 72-16,9 1-64 15,-6 2-8-15,-3-3 8 16,9 1-8 0,0-4 8-16,0 0-8 15,6 0 8-15,2 0-8 0,0 0 0 16,0 3 8-16,0-3-8 15,-8 0 8-15,0 3-8 0,0-3 0 16,8 3 8 0,-2-3 0-16,2 0 40 15,8 0 8-15,1 0 40 16,5 0 72-16,3 0 144 0,-3 0-48 16,11-3-24-16,-19 0-56 15,11 3-40-15,-9 0-72 0,-8 0-64 16,-2 0 8-16,-6 0 56 31,0 6-64-31,0 0 56 0,0 1-48 16,0-1 56-16,-1-4-64 15,9 5 144-15,1-7 32 16,-10 0-24-16,18 0 32 0,-17 0-88 16,6 0-8-16,2 0 0 31,0 0-88-31,0 0 56 0,0 0-8 15,-8-7-8-15,-1 2-40 16,1 2 72-16,-8-4-72 0,-9 1 88 16,9 0-24-16,-1 3-24 0,3-4 0 15,-11 1-40 1,17-1 64 0,-9-2-56-16,9 3 32 15,-8-4-48-15,8 1 24 0,-9 2-16 0,1-5 40 16,7 2-40-16,-7 0 0 15,8-2 8-15,-7 2-8 0,7 4 0 32,-8-4 8-32,-1 3-8 15,1 2 1-15,-9-2-9 16,0 4 8-16,3-3 0 0,5 2-8 16,-7 1 8-16,7 1 0 15,-5 2-8 1,13-4 8-16,-7 4-8 15,-1-3 8-15,-7 0-8 16,-1-1 0-16,-6 1 0 0,6 3 0 16,-8-3 0-16,2 0 0 15,-2 3 0-15,11 0 0 0,-11-3 0 32,8 0 0-32,2 3-8 15,-1-3 8-15,-9-1 0 16,2 4 0-16,-2-3 8 0,-6 0-16 15,6 0 8-15,-7-1-8 16,-1 1 8-16,-6 0 0 0,5 0 0 16,-5 3 0-1,-1 0-8-15,-7 0 8 16,-1 0 8-16,-2 0-8 16,2-3-8-16,-8 3 8 0,0 0 0 15,0 0 0-15,0 0-8 16,-8-4 8-16,2 2 0 15,-19 2-8-15,0 0 0 16,3 0-41-16,-11 0 1 16,-7 0 40-16,9 0-144 15,-16 0-144-15,-1 0 104 0,-1 0 24 16,-13 0-40-16,6 0 112 16,-8 0 24-1,0 0 64-15,-1-4 0 16,1-2 8-16,0-1 0 15,-6 1 0-15,-2 3 0 0,-1-3-8 16,3 6 8-16,-11-3 0 16,9 0 0-16,-6-1-48 0,5 1 32 31,-5 0 16-31,-3 3 0 16,-6-6 0-16,7 2 0 15,-7 1 0-15,-2 0 8 0,19 0 40 16,-11 3-48-16,0-4 8 15,19 1 0-15,-2 1-8 0,-8 2 0 16,8 0 0 0,0 0 8-16,8 0-8 15,-6 0 8-15,-2 0 0 16,8 0-8-16,-8-4 8 16,8 4-8-1,0-3 8-15,-8 0-8 0,8 3 0 16,9-7-40-16,-9 1 32 0,0-1-40 15,0 5-248-15,9-5 192 16,-9 1 56-16,0-1 48 16,0-2-200-16,1 3-112 0,-18 2-136 15,9-2-48-15,2 0 240 16,-10 3 248 0,0-4 0-16,7 1 0 15,3 3 0-15,-10-1 8 16,8 1-8-16,0 0 8 0,0 0-8 15,0-4 8-15,2 1 0 16,-2 4 8-16,0-5-16 0,0 1 0 31,-1-1 0-31,10 1 8 16,-1 2 0-16,-8-2-8 16,2 3-8-16,-2 0 16 0,0 0 0 15,-1 0 16-15,-7-1-16 16,10 1 8-16,-2-3 40 0,-8 6 56 15,-1-4 48 1,11 1-48-16,-10 3-56 16,0 0-40-16,8-2 80 15,-7-2 8-15,7 4-24 0,8-3-24 16,-8-3 24-16,8 6 32 16,-8-4-48-16,17 1 56 15,-9 0-16 1,8-1-80-16,-7 4-16 15,7 0-8-15,1 0 8 0,-3 0 0 16,11 0 8-16,-1 0 88 0,1-2-88 16,-2 2 56-16,10-3-8 15,0-1 0 1,-2 1-8-16,2-3-48 16,6 3 8-16,8-1 40 15,-5 4-48-15,5-2 0 0,1 2 8 16,9-3 0-16,-1 3 0 15,8 0 0-15,-8 0 8 0,8 0 72 32,0 0-40-32,0 0 72 15,0 0 24-15,0 0-64 16,0 0-56-16,0 0-24 0,0 0-56 16,16 3 56-16,7 6 56 15,2-3-48-15,14 4 0 31,0-4 64-31,9 4-24 0,16-1-40 16,8 0 40-16,7 4-48 0,10 0 0 16,-2 2-48-16,10 2-72 0,-2-2-56 15,0-2 64-15,8 0 96 16,9-3-32-16,39-1 48 16,16-6 0-16,9-3-8 15,-31 0-40-15,-50 0 48 16,-31 0 0-16,-17 0 0 15,1 3-240-15,0 1-744 0,7 2 168 16,-15 3-145-16,-7-5-239 16,6-4-336-16,-8 0-433 15,-14 0-1327-15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30:10.208"/>
    </inkml:context>
    <inkml:brush xml:id="br0">
      <inkml:brushProperty name="width" value="0.05292" units="cm"/>
      <inkml:brushProperty name="height" value="0.05292" units="cm"/>
      <inkml:brushProperty name="color" value="#FF0000"/>
    </inkml:brush>
  </inkml:definitions>
  <inkml:trace contextRef="#ctx0" brushRef="#br0">5379 9931 4793 0,'0'0'3136'15,"0"0"-1703"-15,-9-3-145 0,9 3-224 16,0 0-64-16,0 0-216 31,0 0-23-31,0 0-121 0,0 0 168 16,0 0-96-16,0 0-296 16,0 0-192-16,0 0-120 15,0 0-96-15,23 0 0 0,18 0-8 16,21-6 48-16,27-4-32 15,37-3 72-15,-6-3-80 0,-8 7 8 32,-15-1-16-32,-35 4-128 0,2 0-736 15,0 3-352-15,-24-1 112 16,-24 4-417-16,-8-3 201 0,-8 3 312 16,0 0-913-16</inkml:trace>
  <inkml:trace contextRef="#ctx0" brushRef="#br0" timeOffset="374.868">5546 10083 7313 0,'0'0'2081'0,"0"0"-601"0,0 0 512 32,0 0-743-32,0 0-633 0,0 0-216 15,0 0 0-15,0 0 8 16,-16 4 168-16,47-4 32 16,24-6-216-16,9-11-192 0,17-1-56 15,14-2-48-15,0-5-32 31,9 3 24-31,-7 0-80 0,-10-1 80 16,-9 4-40-16,-28 3-40 16,-11 7 8-16,-22 2 40 0,-3 5-48 15,-14 2 40-15,0 0-48 0,8-3-488 16,1-4-1088 0,-1 0-688-1,0-2-3058-15</inkml:trace>
  <inkml:trace contextRef="#ctx0" brushRef="#br0" timeOffset="25249.084">6239 10668 5553 0,'0'-3'1672'0,"0"-4"-456"16,0 4-127-16,0 0-313 31,0 0-360-31,0 0-176 0,0 3-8 16,0 0 72-16,0 0-48 0,0 0-128 15,0 0 152-15,0 0-96 16,0 0-104-16,0 0 8 16,0 0 24-1,0 0 88-15,0 0 24 16,0 0 136-16,0 0-80 0,8-4-40 15,6 4-168-15,11 0 1 0,6 0-73 16,19 0 16-16,6 0 32 16,6 0 8-1,18-3-48-15,-7 0-8 16,-3 0-273-16,2 3-831 16,-16 0-664-16,-25 0-1241 15</inkml:trace>
  <inkml:trace contextRef="#ctx0" brushRef="#br0" timeOffset="25614.418">6406 10728 5641 0,'0'0'2024'0,"0"0"-800"0,0 0 41 0,0 0-513 16,0 0-400 0,0 0-32-1,0 0-16-15,0 0 8 16,23 7 8-16,2-7 0 0,14 0-64 15,17 0-64-15,-1 0-64 0,10 0-64 16,-1-7-48 0,8 1 32-16,-10-1-48 15,-6 4-240-15,-7-3-832 16,-9 0-752-16,-18-1-769 16,-5 1-4256-16</inkml:trace>
  <inkml:trace contextRef="#ctx0" brushRef="#br0" timeOffset="36444.376">8413 10941 3440 0,'0'0'1441'0,"0"0"-769"0,0 0-200 16,0 0 392 0,0 0 280-16,-8 0 337 15,-7 13-321-15,-1-3-288 16,-9 2 176-16,2 1-280 0,7-1-328 16,8-2-111-16,-1 3-97 15,9-4-88-15,0 4-96 16,0-7 0-16,0 3 16 15,0 4 0-15,0 0 16 16,9-1-8-16,-1 4-24 16,8-3 56-16,-7 3-96 15,5 0 8 1,-6 3-8-16,9 0 88 16,-17 3-96-16,8 4 0 0,-8 2 56 15,0-3 168-15,0 7 192 16,0-3 56-16,0 0-224 0,0-4-120 15,8-3-120-15,1 1 80 16,5-4-72-16,3-1 72 0,-1-2-40 31,7-3-40-31,-6 3 0 16,-1-7 0-16,-1 8 8 16,-15-5-16-16,8 3-8 0,-8 8-40 15,0-1-24-15,-8 7 72 31,1 2 40-31,-9-5 104 16,8 6 64-16,-1-4-96 0,9 4-56 0,0 0-8 16,0 3 56-16,25 3-56 15,-2 0-40-15,2 0-8 0,6 0-280 16,-7-3-168-16,-1 0-120 16,-15-9 136-1,-8-1 152 1,0-6 72-16,0-6 208 0,-22-4 688 15,-3 1-208-15,2-10-280 0,7 0-200 16,-1 0-856-16,9-10-2241 0</inkml:trace>
  <inkml:trace contextRef="#ctx0" brushRef="#br0" timeOffset="37050.838">8134 11055 8489 0,'0'0'2681'15,"0"0"-417"-15,0 0-7 0,0 0-673 16,0-9-384-16,0 9-535 31,0-4-289-31,17 1-288 16,16 3-88-16,-2-3-8 0,16 3 0 15,1 0-296-15,24 0-1105 16,-16 10-1551-16,-8-8-4050 0</inkml:trace>
  <inkml:trace contextRef="#ctx0" brushRef="#br0" timeOffset="49384.454">5817 13087 8665 0,'0'0'1889'16,"0"0"-1265"-16,0 0-136 15,23 0-32-15,16 0-120 0,11-9 160 16,20-4-112-16,2-2 112 16,15 1-159-16,2-1-193 0,-2 5-64 31,8 3-80-31,10 1-729 16,-26 6-1999-16,-15 0-5794 0</inkml:trace>
  <inkml:trace contextRef="#ctx0" brushRef="#br0" timeOffset="49538.959">6199 13055 7401 0,'0'0'824'15,"0"0"-824"-15,0 0-8 16,182-3-72-16,-93-6-1400 15,-10-4-4169 1</inkml:trace>
  <inkml:trace contextRef="#ctx0" brushRef="#br0" timeOffset="69051.022">2253 2403 264 0,'0'0'6785'16,"0"-16"-5793"-16,0 7-40 0,-14-4-95 16,5 4 47-16,-7 2-432 15,-1 1-176-15,-5 6-104 0,5 0-96 31,-6 0-48-31,-10 6-40 16,11 14 256-16,-12 5-160 0,3 7 0 16,7 2-24-16,1 8-32 15,6 2 48-15,9 8 64 0,8-2-40 32,0 7-40-32,17 0-24 15,5-3-48-15,20-3 0 16,5-8 80-16,1-10 56 0,-1-7-8 15,9-14 16-15,-8-12-8 16,-1-3-40-16,-5-26 32 0,-20-10 17 16,3-11 71-1,-25-10 304-15,0-1 200 16,-8-2-8-16,-17 9-152 16,-14 3-168-16,8 17-8 0,-2 11-184 15,2 11-208-15,-2 12-152 16,2 22-1264-16,6 16-889 15,2 0-2031 1</inkml:trace>
  <inkml:trace contextRef="#ctx0" brushRef="#br0" timeOffset="70440.538">2582 14951 12226 0,'0'0'2105'0,"0"0"-489"0,0 0 496 15,0 0-695-15,0 0-793 16,0-19-280-16,23-4-224 0,24-8-72 16,17-14-32-16,31-5 32 31,25-14 32-31,0 10-72 15,-8 7 64-15,-17 12-72 0,-23 12-464 16,-8 4-640-16,-8 7-865 16,-25 12-1031-16,-23 0-1633 0,-8 12-697 0</inkml:trace>
  <inkml:trace contextRef="#ctx0" brushRef="#br0" timeOffset="70632.591">2859 14989 9826 0,'0'0'2384'16,"0"0"-1352"-16,0 0-39 16,0 0-625-1,0 0-216-15,120-45 8 16,-48 10 32-16,15-6-64 0,2-3-128 16,6-7-176-16,8-13-953 15,-22 10-1359-15,-25 10-5770 0</inkml:trace>
  <inkml:trace contextRef="#ctx0" brushRef="#br0" timeOffset="72398.174">2007 2956 8161 0,'0'0'2241'0,"0"0"-465"16,0 0-232-16,0 0-463 15,0 0 143-15,0 0-416 0,0 0-440 32,-56-42-160-32,40 42-72 0,1 0-128 15,-9 13-8-15,7 6 8 16,-6 10 8-16,7 9-16 15,7 10 16-15,1 5 32 0,8 8-40 16,0 9 56-16,8 2-56 31,17 2 48-31,6-1-48 0,9-10-8 16,9-6 0-16,7-13 0 16,-2-8 0-16,10-18-96 15,-8-18-80-15,-1 0 80 0,1-25 16 31,-8-19 16-31,-7-16 64 16,-18-11 64-16,-23-27-64 0,0 7 8 16,-23-6 64-16,-10 12-72 15,-14 22 248 1,-9 2 472-16,0 17-39 16,-8 15-353-16,0 14-288 0,10 15-40 15,-35 22-1097-15,25 13-2055 16,16-4-8731-16</inkml:trace>
  <inkml:trace contextRef="#ctx0" brushRef="#br0" timeOffset="73673.848">2915 16161 12098 0,'0'0'2153'0,"0"0"-745"0,0 0 280 16,0 0-376-16,0 0-655 0,0-7-385 15,0 4-120-15,24-7-32 16,7-5 56-16,19-7 16 16,12-7-8-16,2-3-96 0,17-6-88 31,6 6-80-31,-7 0-784 15,-1 10-1345-15,-23 3-1896 0,-15 16-768 0</inkml:trace>
  <inkml:trace contextRef="#ctx0" brushRef="#br0" timeOffset="73864.1">3026 16287 10402 0,'0'0'1888'15,"0"0"-928"-15,0 0 193 0,0 0-481 16,0 0-392 0,0 0-184-16,0 0 8 15,128-50-16-15,-63 15 0 0,7-10-88 16,23-15-632-16,-17 13-1369 16,-22 2-3072-16</inkml:trace>
  <inkml:trace contextRef="#ctx0" brushRef="#br0" timeOffset="75498.182">2150 6896 9153 0,'0'0'1969'0,"0"0"-609"31,0 0-216-31,0 0-655 16,0 0-145-16,0 0-168 15,0 0-112-15,-112-16-64 0,98 47 16 16,-3 14 72 0,9 9-16-16,8 10 48 15,0 9-64-15,0 4-48 0,8 1 40 16,9-5 232-16,5-3 696 16,3-16-624-16,15-13-192 15,-1-16-88-15,-6-18 80 16,14-7-88-1,-7-36 48-15,-1-20-24 0,-6-17 16 16,-25-26 48-16,-8 4-56 0,-8-6 0 16,-25 9 32-16,-15 22 264 15,1 3-16-15,-9 19 41 16,0 23-417-16,0 19-72 0,1 19-1337 16,15 15-1407-16,16 7-3778 0</inkml:trace>
  <inkml:trace contextRef="#ctx0" brushRef="#br0" timeOffset="77349.768">21411 15265 11322 0,'0'0'1968'0,"0"0"-695"15,0 0 879-15,0 0-616 16,-25-22-599-16,25 22-345 16,0 0-160-1,0 0-312-15,17-4-120 16,22-2 8-16,42 0 32 0,45-10 32 15,41-3-24-15,26 0-40 0,-18-3 104 16,-15 3-112-16,-41 9-360 16,-32 4-616-1,-23 6-1305-15,-24 0-1864 16,-16 0-1208-16</inkml:trace>
  <inkml:trace contextRef="#ctx0" brushRef="#br0" timeOffset="77600.155">21554 15338 9522 0,'0'0'1912'16,"0"0"-1272"-16,0 0 640 31,0 0-71-31,0 0-825 0,0 0-280 16,0 0-40-16,176-16 224 15,-65 1 40-15,1-2-152 16,-9-2-88-16,1 0-88 0,-24 6-224 0,7 1-520 16,-15-1-689-1,-16 4-855 1,-25 3-985-16</inkml:trace>
  <inkml:trace contextRef="#ctx0" brushRef="#br0" timeOffset="84290.584">5689 14636 10138 0,'0'0'1984'0,"0"0"-904"0,0 0 761 31,0 0-369-31,0 0-576 0,0 0-232 16,0 0-192-16,-31-12-207 16,45 8-257-16,19 2-8 15,15-2 80-15,16 1 24 0,48-3-88 16,22-1 88-16,42-2-104 31,8-1-368-31,-34 4-593 0,-46-1-927 16,-9 7-433-16,-39-2-807 15,-9 2-4298-15</inkml:trace>
  <inkml:trace contextRef="#ctx0" brushRef="#br0" timeOffset="84894.054">5594 16224 8937 0,'0'0'2521'15,"0"0"-1513"-15,0 0 601 0,0 0 223 16,0 0-696-1,0 0-512-15,0 0-280 16,0 0 144-16,55 6 17 16,1-6-25-16,39 0-208 0,34-3-104 15,38-19-80-15,23-7-88 16,-14 1-360-16,-17-11-1033 0,-47 14-1279 31,-34 0-2785-31</inkml:trace>
  <inkml:trace contextRef="#ctx0" brushRef="#br0" timeOffset="100090.078">5904 2387 11986 0,'0'0'1688'31,"0"0"-1239"-31,0 0-145 15,0 0-216-15,0 0-88 16,0-22-208-16,8 13-265 0,0-1-191 16,7-9-464-16,-7 2-1056 15,0 2-3826 1</inkml:trace>
  <inkml:trace contextRef="#ctx0" brushRef="#br0" timeOffset="100238.87">6127 2082 7737 0,'0'0'5537'0,"0"0"-3864"16,0 0-49-16,0 0-920 0,0 0-448 15,0 0-256-15,47-104-592 16,18 72-1168-16,-18 0-769 16,1 3-1712-16</inkml:trace>
  <inkml:trace contextRef="#ctx0" brushRef="#br0" timeOffset="100400.689">6557 1663 9938 0,'0'0'3216'0,"0"0"-983"0,0 0-849 15,0 0-760-15,0 0-400 16,0 0-224-16,0 0-672 0,0 0-912 31,56-95-377-31,-23 76-63 16,-2 0-1249-16</inkml:trace>
  <inkml:trace contextRef="#ctx0" brushRef="#br0" timeOffset="100530.455">6819 1394 9618 0,'0'0'3136'15,"0"0"-1215"1,0 0-353-16,0 0-800 16,0 0-488-16,0 0-280 15,0 0-656-15,17-42-1240 0,8 42-945 16,-2-6-2704-16</inkml:trace>
  <inkml:trace contextRef="#ctx0" brushRef="#br0" timeOffset="101231.634">7012 1028 7577 0,'0'0'2625'31,"0"0"-1161"-31,0 0-592 16,0 0-384-16,0 0-488 15,0 0-280-15,0 0 128 0,8 26 144 31,0-4 8-31,7 10 0 16,1 0 0-16,1 2 8 0,-3 5 40 16,11 2 8-16,-8-3-48 15,-3 0-8-15,3-6-288 0,-9-4-456 16,8-5-536-16,-7-8-649 0,-3-8-1215 16</inkml:trace>
  <inkml:trace contextRef="#ctx0" brushRef="#br0" timeOffset="101739.762">6931 959 6313 0,'0'0'2488'0,"0"0"-991"31,0 0-561-31,0 0 88 16,0 0-80-16,0 0-480 0,0 0-216 16,0-4-144-16,25-5-79 0,6-4 151 15,41-19 136-15,56-22-88 0,40-34-104 16,39-20-112 15,16-7 56-15,-17 7-48-16,-55 26-16 15,-31 21-448-15,-47 17-329 0,-34 15-487 16,0 1 264-16,-6-1 408 0,-10 7 592 16,-23 6 280-16,0 7 624 0,0 6-264 15,0-4-640-15,0 7-160 16,-8 0-552-16,8 0-1248 16,-6 7-3842-16</inkml:trace>
  <inkml:trace contextRef="#ctx0" brushRef="#br0" timeOffset="102536.644">8357 117 8433 0,'0'0'3993'0,"0"0"-2553"16,0 0-63-16,0 0-185 0,0 0-472 16,0 0-464-16,0-19-256 15,9 19-256 1,-1 10-40-16,17 5 200 16,6 14 96-16,0 6 8 0,18 9 48 15,-1 8 0-15,-1-2-8 16,1 7 0-16,8-3 8 0,-9 0-8 15,1-6-40 1,-15-7 48-16,-2-6-56 16,-6-10 88-16,-11-6-80 15,-6-2 8-15,1-11-8 0,-9-3 40 16,0 0 72-16,0-3 64 16,0 0 32-16,0 0-32 0,0 0-120 31,0 0-64-31,0 0-712 15,0 0-1128-15,0-3-2073 0</inkml:trace>
  <inkml:trace contextRef="#ctx0" brushRef="#br0" timeOffset="103977.147">8915 698 4064 0,'0'0'2097'16,"0"0"-825"-16,0 0 192 16,0 0 113-16,0 0-185 15,0 0 16-15,0 0-239 16,9 0-81-16,-9 0-104 15,0 0-464-15,0 0-296 16,0 0-120-16,0 0-32 0,0-3-64 16,0 0-8-1,0 3 0-15,0 0-48 0,0 0 40 16,0-3-64 0,0 3 56-16,-9 0 8 15,9 0-96-15,0-4 96 0,-8 2 0 16,8 2 8-16,0 0 0 15,0 0 16-15,0-4 72 16,0 4 72-16,0 0 48 0,0 0 160 16,0 0-16-16,0-3-88 31,0 0 129-31,0 3-89 0,-8 0-184 16,8 0-72-16,0 0 8 15,0 0-56-15,0 0 0 16,0 0-88-16,0 0-8 0,-6 0-104 31,6 0 48-31,-9 0 8 16,-7 10 88-16,-1 5 40 0,-5 7-113 15,-11 4-23-15,-7-1-8 0,18 0 0 16,-11 1 64-16,10-4-72 16,6-3 64-16,1-6-64 15,7-4-224 1,9-2 104-16,0-4 40 15,0-3-16-15,0 0 256 0,0 0-24 0,0 0 32 16,0 0 80-16,0 0 72 16,0 0-16-16,0 0 40 15,0 0-16 1,0 0-8-16,0 0-136 16,0 0 40-16,0 0 32 15,0 0-88-15,0 0 0 0,0 0-56 16,0 0 48-16,0 0-64 15,0 0-24-15,0 0-24 0,0 3 64 16,9 0 56-16,-9 1 8 31,8-1 0-31,-8 3 72 0,8 0-80 16,1 1 0-16,-9 6 8 16,8-4-8-16,-2 4 0 15,2-1 0-15,1 4 48 0,7-3-32 31,-8 3-8-31,1-4 48 16,-3 1-48-16,2-6-8 0,-8-4-8 16,8 0 8-16,-8 0 8 0,0-3 96 15,0 0 192-15,0 0 176 16,0 0 64-16,0 0-191 0,0 0-89 16,9 0-24-1,-9 0-232-15,0 0 80 16,0 0-32-16,0 0-24 15,0 0-24-15,0 0 0 0,0 0-8 16,8 0 0-16,-8 0 8 16,8 0 0-16,-8-6-224 0,31-10-1161 31,-6 0-1215-31,-2 1-2897 16</inkml:trace>
  <inkml:trace contextRef="#ctx0" brushRef="#br0" timeOffset="104514.261">8907 638 7009 0,'0'0'2673'0,"0"0"-1145"16,0 0-248-16,0 0-400 16,0 0-376-16,0-3-175 0,0 3-177 31,0 0-56-31,0 0 56 0,0 0-40 15,0 0-56-15,0 3-48 16,0 16 0-16,0 3 304 16,0 11 136-16,-8 4-312 0,2 1-48 15,-3 10-24-15,-7-4 8 16,8 4-72-16,-1-4-144 0,1 4-960 31,2-13-1321-31,-2-13-4240 0</inkml:trace>
  <inkml:trace contextRef="#ctx0" brushRef="#br0" timeOffset="105960.715">7227 1337 1344 0,'0'0'6841'15,"0"0"-5056"-15,0 0-577 16,0 0-8-16,0 0-368 0,0 0-440 15,0-4-176-15,0 4-152 16,0 0-64-16,0 0-112 16,0 6 24-16,0 4 88 0,0 3 80 31,8-1-32-31,0 8 8 16,-2-1 16-16,3 6 65 0,7 4 15 15,1-1-80-15,-3 4-56 16,3-4 48-16,-1 1-16 15,1 0 0-15,-11-7 24 0,2-6-72 16,1 0 8 0,-9-7 0-16,8-2 0 15,-8-5 40-15,0 2 24 0,0-4 88 16,0 3 344-16,0-3 72 16,0 0 8-1,0 0-96 1,0 0-176-16,0 0-96 0,0 0 8 15,8 0-128-15,-8 0-24 16,0 0-24-16,17 0-40 0,-11-9 72 0,10-4-72 16,17-9 40-1,7 0 0 1,7-13-40-16,9-7 56 16,25-2-56-16,22-20-8 0,23-12-120 15,-6 6-568-15,-8 6-504 0,-23 14 144 16,-42 15 96-16,9 1-17 15,-9-2 49-15,-16 7 248 16,-6 6 232-16,-2-1-128 0,-15 5-857 31,1 3-2935-31</inkml:trace>
  <inkml:trace contextRef="#ctx0" brushRef="#br0" timeOffset="113679.071">7808 16173 8209 0,'0'0'1857'0,"0"0"-1033"31,0 0 344-31,0 0 80 15,0 0-568-15,0 0-311 0,0 0-25 16,-15 0-184-16,15 0 16 0,0 0-8 16,0 0-16-1,0 0-56 1,0 0 16-16,0 0-112 0,0 0 0 16,6 0 8-16,11 0-8 15,16-10 0-15,6-5-16 0,17-1-88 16,8-7-280-16,6-2-1209 15,-6 6-1255 1,-16 6-4066-16</inkml:trace>
  <inkml:trace contextRef="#ctx0" brushRef="#br0" timeOffset="113890.478">7888 16313 9962 0,'0'0'1464'0,"0"0"-688"0,0 0 88 0,0 0-616 15,0 0-232-15,128-61-8 16,-66 31-8-16,19-6-8 0,31-18-584 31,-17 9-1000-31,-15 4-2873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49.4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11983 17199 7801 0,'0'0'2337'15,"0"0"-1841"-15,0 0-376 16,0 0 56-16,0 0 136 16,168 16-120-1,-96-7-48-15,9-3-88 0,28 4 88 16,36-1-8-16,22-2-128 0,9-1 272 15,-2 1 152-15,-46-4 72 16,-33 0-136-16,-23 0-88 16,-8 4-80-1,9-7 49-15,-3 6 31 16,10-6 56-16,-1 0-112 0,-23 0 96 16,-7 0-184-16,-9 0-64 15,-18 0-64-15,3 0-8 16,-16 0 0-16,-1 0 0 0,0 0 8 31,-2 0-8-31,-6 0-8 16,9 0 8-16,-1 0-168 0,0 0-360 15,-8 9-521-15,0 7-959 16,0-3-841-16,0 3-5536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51.8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2836 17285 1344 0,'0'0'7177'16,"0"0"-6016"-16,0 0-281 0,0 0-224 15,0 0-16-15,-16 0 72 16,16 0-144-16,0 0-64 0,0 0 129 31,0 0 207-31,0 0 64 0,0 0-376 16,0 0-176-16,0 0-120 16,0 0-224-16,0 0 0 15,0 0 0-15,0 0-8 0,16 0 16 16,7 3-8-16,10 0 96 31,6-1 160-31,9 2-8 0,-1-4-136 16,9 0 8-16,0 3-112 15,0-3 56-15,-9 0-16 16,9 6-48-16,0-6 8 0,0 7-16 16,-1-7-8-16,1 3 8 31,-6 0 0-31,4 1 8 0,1-4 96 15,1 0-96-15,-6 0 64 16,6 0 40-16,0 0-104 16,-9 0 72-16,-8 0-72 0,1 0-8 0,1 0 80 15,-10 0-72 1,0 0 0 0,-6 0 0-16,-2 6-8 0,10 0 0 15,-11 4 0-15,11-7 0 16,-2 3 0-16,2-2 9 0,-2-1-9 15,9 3 0-15,-7-3 8 0,-2 0-8 32,10 0 8-32,-10 1-8 15,0-1 0-15,2-3 8 0,7 3 0 16,-9-3-8-16,2 0 16 16,6 0-8-16,-6 0 48 0,-2 0-48 15,0 0 0-15,-6-3 0 31,-9 3 0-31,-1-7 0 16,-7 7 48-16,0-3 8 0,1 3-8 16,-9 0 16-16,0 0 72 15,0 0 32-15,0 0 144 0,0 0 72 16,0 0-160-16,0 0-24 31,0 0-88-31,0 0 88 16,0 0-128-16,0 0 48 0,0 0 8 15,0 0-40-15,0 0-48 16,0 0-40-16,0 0 40 0,0 0 0 0,0 0-40 16,0 0 0-16,0 0 88 15,0 0-88 1,0 0 56 0,-9 0-64-16,9 0 0 0,-8 0 8 15,8 0-8-15,0 0-608 16,0 0-1272-16,0-6-3177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4:58.0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10166 4784 4352 0,'0'0'1545'0,"0"0"-897"15,0 0-224-15,0 0 120 0,0 0-112 16,0 0-216-16,0 0-80 31,0 0-48-31,8 0-88 0,1 0-176 16,15-5-304-16,-1-8-600 15,10-6-1889-15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16.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5689 1457 1736 0,'0'0'1544'16,"0"0"-1120"-16,0 0-424 15,0 0-1000-15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17.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5091 1520 6313 0,'0'0'2312'0,"0"0"-663"15,0 0-177-15,0 0-120 0,0 0-327 0,0 0-289 16,0 0 16 0,0 0-200-1,0-3-296-15,31-2-184 0,11-9 24 16,5 1-16 0,15-2-24-1,2-1-8-15,0 0-48 0,0 0-40 16,-8 3-256-16,-16 4-968 0,-16-1-737 15,-15 4-1055-15,-9 3-4370 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17.2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5290 1260 8737 0,'0'0'1937'0,"0"0"-697"15,0 0-272-15,0 0-568 16,0 0-400-16,0 0-24 0,0 0-72 16,56 57 88-16,-32-9-40 15,7 15 48-15,2 33 8 0,7 28-8 32,-1 19-1264-32,-6-26-1233 15,-18-25-3752-15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18.4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5122 4042 8665 0,'0'0'1617'0,"0"0"207"16,0 0-16-16,0 0-63 31,0 0-665-31,0 0-456 15,0 0-320-15,-14-10-264 0,14 10-40 0,6 0-16 16,19 0-40-16,14 6 56 16,9 1 0-16,7-4 0 0,1-3 0 15,8 0-208 1,-8 0-688 0,-17 0-568-16,-5-10 167 15,-26-12-383-15,-8 6-432 0,0-6-3057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18.6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5234 3835 7889 0,'0'0'1857'16,"0"0"-545"-16,0 0 232 0,0 0-872 16,0 0-672-16,0 0-8 0,-8 26-40 15,16 2 32-15,8 17 16 31,1 2 0-31,6 4 8 16,-7 9 0-16,7 1-8 0,-6 28-808 16,-9-20-1472-16,0-5-6386 0</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19.4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5122 4825 8489 0,'0'0'1865'16,"0"0"-553"-16,0 0 224 0,0 0-263 31,0 0-145-31,0 0-304 16,0 0-384-16,0 0-256 0,0 0-136 15,25 7-40-15,23 6 40 16,16-10 0-16,39-3 48 31,65-6-96-31,-18-20-792 0,-7-9-3593 0</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5:37.2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14350 17180 7161 0,'0'0'1384'0,"0"0"-992"0,0 0-144 15,0 0-55-15,0 0-1 16,0 0 144-16,33 0 8 16,-25 3-16-16,-2 0 8 0,11 1 192 31,-9 1 24-31,9-1 96 16,6 2-112-16,1 0-184 0,-1-2-72 15,10-2-72-15,-2 5-23 16,8-7-121-16,3 0 24 0,5 0 24 15,-7 0-48-15,7 0 0 32,1 0-56-32,-7-7 8 15,-2 7-8-15,9 0 112 0,-17-2-64 16,19 2 16-16,-19 0-16 16,8 0 40-16,2 0-88 0,-2 0 40 31,-8 0 48-31,11 0-48 15,-3-4 40-15,-8 1 24 0,2 0 24 16,-2-3 104-16,2 2-112 0,-2 1 8 16,-6-3-88-16,6 3 88 15,-8 0 8-15,2 3 32 16,6 0-32 0,-7-4-16-16,7 1-56 15,2 0-24-15,-10-3-40 16,10 3 8-16,-2-4 40 0,2 1-56 0,-2-1 8 15,2-2 0-15,-2 2-8 16,0 1 8 0,-6-3-8-16,0 3 8 15,6 2-8-15,-14-3 0 16,14 1 0-16,-7 4 8 16,-1-2-8-16,2 1 0 0,-2 0 0 15,1 3 0-15,-1-3 0 0,2 3-8 31,-8 0-88-31,5 0 88 16,3 0-8-16,-8 0 8 16,5 0-8-16,3 0-56 0,-2 0-32 15,-7 0 24-15,9 0 16 16,-2 0 48-16,-6 0-56 0,5 0 24 31,-5 0 40-31,8 0 8 16,-11 0 0-16,19 0 0 15,-10 0-64-15,2 0 8 0,-3 0 8 16,12 0-32-16,-12 0 16 0,11 0 16 16,-10 0 48-16,2 0 0 0,0 0 0 15,-3 0 0 1,-5 0 0 0,6 0-8-16,2 0 0 15,-1 0 0-15,-1 0 0 0,-6 0 8 16,5 0-8-16,3 0 0 15,0 0 0-15,-2 0 0 0,-7 0-96 0,7 0-112 32,2 0-16-32,-9 0-24 15,7 0 40-15,-6 0 88 16,5 0 24-16,-5 0-48 0,-1 0 0 16,1 0 72-16,-3 0 0 0,3 0 32 31,-9 0 40-31,9 0-8 15,-3 0 16-15,3 0-56 16,-1 0 56-16,-7 0 0 0,5 0 16 16,-6 0-8-16,9 0-8 15,-9 0 8-15,0 6-8 0,-1-3 0 16,9 3 0-16,-8 0-8 31,9 5 0-31,-3-5 0 16,-5 3 8-16,7 1 0 0,1-1-48 15,-9-6 48-15,-2 4 56 0,2-1-56 16,1-2 0-16,-1-1 0 16,0 0-8-1,1 3 0-15,5 0-457 16,11-6-831-16,-9 0-616 16,-1 0-3905-16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34:00.661"/>
    </inkml:context>
    <inkml:brush xml:id="br0">
      <inkml:brushProperty name="width" value="0.05292" units="cm"/>
      <inkml:brushProperty name="height" value="0.05292" units="cm"/>
      <inkml:brushProperty name="color" value="#FF0000"/>
    </inkml:brush>
  </inkml:definitions>
  <inkml:trace contextRef="#ctx0" brushRef="#br0">31085 11471 14723 0,'0'0'2608'0,"0"0"-943"16,0 0-713-16,0 0-904 16,0 0-48-16,15 22-144 0,-7 0 144 15,17 4 0-15,-11 2 80 16,11 1 32 0,0-4-104-16,-11 1 72 15,3-10 16-15,8-3-96 16,-11-13-120-16,3 0-328 0,8 0-360 0,-11-23 159 15,3-2 209-15,-9-1 192 16,0 1 248-16,-8 3 56 0,0 9 600 31,8 4 169-31,-8 9-353 16,0 0-472-16,0 15-496 16,-8 24 272-16,-17 11 208 0,9 20 8 15,-15 3 8-15,14 6 8 0,-5-3 0 16,5-5 48-16,9-12-56 31,-1-7-641-31,9-21-1143 16,0-8-1025-16,0-20-3432 0</inkml:trace>
  <inkml:trace contextRef="#ctx0" brushRef="#br0" timeOffset="361.552">31443 11932 9153 0,'0'0'1969'16,"0"0"-1249"0,0 0-112-16,0 0-352 15,0 0-120-15,0 0 8 0,0 0-40 16,0 0-56-16,0 0-48 15,95 5 0-15,-87-30 128 16,-8 0 272-16,0 5 385 16,0 2 55-16,0 12-288 15,-14 2-296-15,-11 4-256 16,0 7-24-16,3 14-32 0,-3 8-16 16,10 7 72-16,-10 5 8 0,17-3 0 31,0-3 64-31,8-3-64 15,0-7 64-15,8-6 56 16,17-9-128-16,31-10-304 0,0 0-1320 16,-9-10-3522-16</inkml:trace>
  <inkml:trace contextRef="#ctx0" brushRef="#br0" timeOffset="718.346">31834 11801 7921 0,'0'0'2073'15,"0"0"-41"-15,0 0-184 16,0 0-399-16,0 0 7 0,0 0-680 16,8-25-344-1,-8 25-432-15,0 0-16 16,0 0-232-16,0 13 120 16,-17 6 128-16,1 3 176 0,1 0 40 15,-1 4-8-15,8 2-64 16,-1-2-64-16,1-1-72 15,8 0-8-15,0-6 16 16,0 3 40-16,8-2-40 16,9-4-16-16,8-1-104 15,-3 1-248-15,3-7-120 0,-17 4 96 16,7-6 160-16,-15-1 88 31,0-3-24-31,0-3 128 0,-23 0 24 16,-10 0 176-16,-14 0-176 15,24-13-2136-15,-2-3-7642 0</inkml:trace>
  <inkml:trace contextRef="#ctx0" brushRef="#br0" timeOffset="1620.507">32049 11541 10898 0,'0'0'4521'0,"0"0"-2105"15,0 0-551-15,0 0-865 16,0 0-624-16,0 0-376 0,0 0-72 16,0 16-280-16,0 9 240 15,0 13 112-15,0 7 0 31,0 5 16-31,0 4-8 0,0 0 64 16,0 3-72-16,0-5-32 16,0-2-944-16,0 1-1193 0,0-13-1792 0,0-10-2336 15</inkml:trace>
  <inkml:trace contextRef="#ctx0" brushRef="#br0" timeOffset="1931.197">32057 12300 8849 0,'0'0'1913'0,"0"0"-385"0,0 0-304 16,0 0-575-16,0 0-305 15,0 0-176-15,0 0-64 0,-8 44 0 16,8-44-8-16,0 0 264 31,0 0 824-31,0-3-408 0,0-6-288 16,0 2-24-16,0-3-104 15,0 4 9-15,0 0-225 0,-17 6-144 16,3 0-120-16,-11 0-185 16,2 0-1743-16,-2 0-4697 0</inkml:trace>
  <inkml:trace contextRef="#ctx0" brushRef="#br0" timeOffset="10564.914">3090 816 9057 0,'0'0'3961'0,"0"0"-2392"16,0 0 23-16,0 0-312 0,0 0-392 16,0-7-287-1,0 7-161-15,0 0-8 16,0 0-176-16,0 0 0 15,0 0-128-15,0 0-128 0,0 0-136 16,0 13-104-16,-8 12 136 16,2 7 96-16,-2 13 8 0,8 2-16 31,0 4-32-31,0 3-32 16,8 0-80-16,6-6-184 0,11-7-128 15,6-9-25-15,2-13 9 16,-10-16 168-16,10-3 168 15,-10-13 152 1,-7-21 64-16,-7-14-64 16,-9-6-8-16,0-4 8 15,-17-5 56-15,-8 12 80 0,-6 7 168 16,0 9-40-16,6 9-176 16,1 10-88-16,-7 13-408 0,8 6-1208 15,6 17-993-15,1 8-1832 0</inkml:trace>
  <inkml:trace contextRef="#ctx0" brushRef="#br0" timeOffset="10983.91">3576 1031 11146 0,'0'0'4985'16,"0"0"-3057"-16,0 0-239 0,0 0-561 15,0 0-624-15,0 0-320 31,0 0-184-31,0 0-224 0,0 0-864 16,8 0-929-16,9 0-1055 0,-1 0-881 16</inkml:trace>
  <inkml:trace contextRef="#ctx0" brushRef="#br0" timeOffset="11180.386">3824 889 13314 0,'0'0'2969'0,"0"0"-889"16,0 0-1015-16,0 0-649 0,0 0-416 16,0 0-632-16,0 0-1289 15,0 0-543-15,64-19-1913 16</inkml:trace>
  <inkml:trace contextRef="#ctx0" brushRef="#br0" timeOffset="11535.248">3975 559 11930 0,'0'0'2969'15,"0"0"-1017"-15,0 0-1016 16,0 0-640-1,0 0-296-15,0 0-336 16,0 0 104-16,8 37 176 0,17-9 56 16,-10 5 64-16,1 2-56 15,9 0 80-15,-11 3-88 0,3 10-904 16,0-14-1448-16,-9-5-2609 16</inkml:trace>
  <inkml:trace contextRef="#ctx0" brushRef="#br0" timeOffset="12531.813">2398 978 4961 0,'0'0'4168'16,"0"0"-2455"-16,0 0-105 16,0 0 73-16,0 0-233 0,0-4-72 15,0 4-296-15,0 0-175 16,0 0-241-16,0-3-352 0,16 0-184 31,7-3-128-31,16-7 0 0,11 1-8 16,6-1 0-16,14 1 8 15,2 5-296-15,1 3-688 0,-3-2-609 16,11 3-759-16,-25 0-1753 16,-17 3-2777-16</inkml:trace>
  <inkml:trace contextRef="#ctx0" brushRef="#br0" timeOffset="12817.266">2908 720 9514 0,'0'0'2168'0,"0"0"-424"15,0 0-863-15,0 0-633 16,0 0-248-16,0 0-248 0,0 0 64 15,0 0 168-15,31 26 8 0,-6-7 0 32,-2 6 8-32,10 1-8 15,-2 2 8-15,0 4 16 16,-6 0-16-16,-9 2 0 0,-16 2-201 16,0-5-287-16,-8 4 240 15,-25 1-88-15,2-4-912 0,6-11-1777 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6:29.4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5705 7674 6449 0,'0'0'1016'16,"-25"127"-32"-16,17 3 57 0,-6 60-249 16,5 42-176-16,9 22-64 0,0 10 80 15,0-8-88-15,0 2-64 16,9-1-40-1,5-6-80-15,3-13 97 16,-1-29-257-16,-10-24 120 16,3-45-56-16,-1-45 64 0,0-35-56 15,1-19-192-15,-9-9-80 32,16-29-784-32,-1-3-1449 15,-7-20-311-15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6:30.5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5546 8220 11162 0,'0'0'928'15,"0"0"-848"-15,-16-162 40 16,16 99 64-16,16-1-80 15,23 10 144 1,9 1-40-16,8 7-24 0,8 11-16 16,6 4-160-16,2 5 0 15,40-2-8-15,33 6 0 0,45-4 16 16,17 7 40-16,16 3-56 16,-16 4-280-16,-15 2-152 15,6-7 144-15,17 2-136 16,25 0 416-1,14-5 8-15,34 1 104 0,7 4 104 16,7 2 24-16,25 10-128 0,-1-1 40 16,1 4-64-16,8 0 0 31,-9 4-64-31,-5 8-16 16,-3 1 8-16,-16 3-16 0,2 3 16 15,-17-3-8-15,-16 3 48 0,-17-3-48 16,-14-4-88-16,-25 4-136 15,-8-3 72-15,-23 0 96 32,-34 3-24-32,-30-4 72 0,-33 1-8 15,-23-7 8-15,-24 4 8 16,15-1-48-16,-7 4 40 0,-7 0 16 16,-10 0 88-16,-14 6-80 15,-17 6 176-15,0 3 104 31,0 14 136-31,0 9-152 0,0 12-72 16,0 29 17-16,0 32-41 0,0 45-80 16,14 27-88-16,11 8-8 0,0-2-8 15,-19-5-160-15,11 0-345 16,-1 6-1023 0,-8 4 1096-1,1 2 192-15,-9-6 160 0,6-5 64 0,-6-18-40 16,8-21 40-16,9-19 0 15,-9-17 16-15,8-21 504 0,-9-22-32 16,1-17-8-16,0-6 16 16,0 10-272-16,1 6 64 15,-9 7 65 1,0-14-81-16,8-2 16 16,-8-14-120-16,0-5-72 15,0-10 352-15,0-10-136 0,0-5-144 16,0-8-24-16,0 1 0 47,-17-8 8-47,-14 2-24 0,-10-4-8 15,-15 1-8-15,-14-4-88 16,-35 0 40-16,-38-4-48 0,-55-8 48 16,-34-1-48-16,-16-2 8 15,-23-2 0-15,9 7 8 16,-34 5-16-16,-22-2 8 0,-17 1-8 15,-6 6 0-15,-19 0 0 0,2 0 0 16,-1 3 8-16,9 12 16 0,-1 5 232 16,16 2-64-16,9 0-144 15,24 0 32 1,23 1 168 0,14-2 56-16,36 3-8 0,14-3-136 15,22 2-160-15,43-4 0 16,46-7 0-16,24-2 0 0,32-4 0 15,0 1-8-15,1-5 0 0,-1-2-40 16,7 0 40-16,10 0-352 16,6 0-96-1,3-2-256-15,-20-30-560 16,11 0-633-16,0 0-2127 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6:31.1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5323 10687 9882 0,'0'0'1280'0,"0"0"-936"31,0 189-216-31,6-69 160 0,19 25 224 15,14 1-40-15,-6-26 192 16,-2-31-224-16,2-28-55 16,7-14-161-16,7 1-128 0,25-1 16 15,40 1 40-15,39-26 88 32,64-18-40-32,31-4-120 0,27-32 192 15,12-6-112-15,-14 3 40 16,0 3-200-16,2 10-504 15,-28 2-208-15,-13 5-1105 0,-73 3-1167 0,-39 2-4418 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6:31.8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7665 10308 11402 0,'0'0'1768'0,"0"0"-1768"32,112-8 0-32,38-18 304 0,82-9 160 15,47-3 113-15,23-3-177 16,-7 6-224-16,-24 13-96 15,-17 6-80-15,-6 7 0 0,-33-1-200 16,-22-3-584-16,-51 0-457 16,-22-6-39-16,-41 3-384 0,-38-3-353 0</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6:32.1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7433 9166 10082 0,'0'0'1368'0,"0"0"-1368"0,193-39 0 16,13 11 192-16,65-3 248 16,31-1 184-16,10-3-216 0,-25 3-48 15,-1 7-240-15,-22-4 8 16,-26 4-112 0,-23 6-16-16,-62-1-56 15,-58 5-840-15,-16-7-656 16,-38 5-889-16,-10-1-1976 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6:32.4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9130 8414 12098 0,'0'0'640'0,"184"-22"-512"16,15 5-128-16,57 5 136 0,23 2 160 15,0 7-80-15,-24 3 8 16,-9 0-208-16,-15 0-16 0,-24 0-768 31,-23 0-496-31,-33 0-528 16,-48 0 623-16,-39 0-647 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10:04:15.035"/>
    </inkml:context>
    <inkml:brush xml:id="br0">
      <inkml:brushProperty name="width" value="0.05292" units="cm"/>
      <inkml:brushProperty name="height" value="0.05292" units="cm"/>
      <inkml:brushProperty name="color" value="#FF0000"/>
    </inkml:brush>
  </inkml:definitions>
  <inkml:trace contextRef="#ctx0" brushRef="#br0">21649 7213 9762 0,'0'0'3064'0,"0"0"-879"16,0 0 47-16,0 0-800 15,0 0-575-15,8-28-193 0,0 21-152 16,-8 7 80 0,0-3-160-16,0 3-88 15,0-7-72-15,0 2-32 0,0-8-168 16,0-3-24-16,0-6-48 16,0-4 0-16,0-2-8 15,0 3 0-15,0-4 0 16,-8 7-40-16,-6 3 48 15,5 6-72-15,-7 6 8 16,-1 7-40-16,-5 0-40 0,-3 22 16 16,2 17 40-16,-2 15 8 15,1 9 80-15,9 4-8 16,7 6-64 0,8-10 56-16,0-5-112 15,23-11-168-15,10-9-128 16,-2-9 120-16,10-13 96 0,-2-16 80 15,9 0-24-15,-9-29 88 16,9-9-256-16,-15-16 40 0,-2-3-280 31,-7-6-121-31,-1-4 249 16,-15 10 432-16,1 9 72 0,-9 13 672 16,0 16 289-16,0 9-449 15,0 10-304-15,0 0-280 16,0 19-272-1,-17 16 168-15,9 12 96 16,2 12 0-16,-3 0 8 0,9-5 0 16,0-3 0-16,9-6 0 0,5-13 0 15,19-4-160-15,-2-12-392 16,2-10-112-16,-2-6-25 16,0-3-167-16,-6-22-80 15,-8-4 376 1,-9 4 280-16,-8-1 280 0,0 7 512 15,0 7 256-15,-8 1-160 0,-9 11-344 16,1 0-144-16,1 4-112 16,-1 19 0-16,7-1 0 15,1 0-8 1,8 0 0-16,0-6 48 16,0 0-48-16,17-10 128 15,-1-6-120-15,15 0 232 0,-14 0-32 16,14-13-88-16,-6-5-120 15,-11-1 0-15,3 6 72 0,-9 0 97 32,8 0 167-32,-7 3-8 15,-3 1-160-15,2 0-96 0,0-1-24 16,1 1-40-16,-1-4-8 16,-8 1 8-16,8-1 64 15,-8 0 0-15,0 4 264 0,0 2 408 31,0 4-24-31,0 3-360 0,0 0-360 16,0 0 0-16,0 0-208 16,0 13 200-16,0 2-80 0,0 4 88 15,23 7 0-15,10-1-8 16,-2 1-56-16,17 2-280 16,-9-5-256-1,-6-1-56-15,-2-6 40 16,-15-1 376-16,-7-8 128 0,-9-1-24 0,0-2-24 15,0-4 160-15,-9 0 48 16,-7 0 72-16,1 0-40 16,15 0 64-1,-8-13 168-15,8-3-8 16,0-3-32-16,0-10-16 16,15 4 88-16,1-7 0 0,1 3 168 31,-1 1-104-31,-1 6-128 15,-7 0 56-15,0 9 16 0,0 7-56 16,-8-1-47-16,0 7-249 16,0 0 0-16,0 0-201 0,0 16 57 15,0 6 128-15,9 3 16 16,-1 3-112-16,6-1-96 16,3 1-64-16,0-6-64 0,-3 1 64 31,3-7 8-31,-9-4 72 15,0-2 184-15,0-1-80 0,-8-6-32 16,0 4-72-16,-16-4 112 0,-9 3 72 16,-14-6-1000-16,8 0-3177 15,-2 0-4409-15</inkml:trace>
  <inkml:trace contextRef="#ctx0" brushRef="#br0" timeOffset="527.119">23578 7274 11546 0,'0'0'1688'15,"0"0"-863"-15,0 0-609 16,0 0-104-16,0 0-16 0,0 79 56 31,0-60-72-31,0-3-72 16,0-7 0-16,0-2 40 15,0-4 32-15,0-3 1232 0,0-3 976 0,0-23-951 16,8-12-753-16,0-9-312 16,9-13-32-16,-3-10-64 15,3-10-40 1,-1 4-80-16,1 9 56 16,-3 13 136-16,-6 13 120 15,1 16 0-15,-9 12-136 0,8 10-232 16,-8 3-96-16,0 16-320 0,8 22 320 15,1 15 96 1,5 8-8-16,3 6-24 16,-1 0-456-16,7-5-704 15,-7-10-921-15,-7-11-2024 16,-9-13 225-16,0-11-2578 0</inkml:trace>
  <inkml:trace contextRef="#ctx0" brushRef="#br0" timeOffset="661.732">23625 7217 9938 0,'0'0'2936'16,"0"0"1113"-16,0 0-1984 0,0 0-849 16,0 0-576-16,0 0-624 15,0 0-16-15,120-70-944 0,-56 54-1777 32,0-3-3112-32</inkml:trace>
  <inkml:trace contextRef="#ctx0" brushRef="#br0" timeOffset="1198.069">24272 6734 10178 0,'0'0'2800'16,"0"0"137"-16,0 0-1545 16,0 0-984-16,0 0-408 0,0 0 8 15,0 0-8-15,0 0 8 0,-120 79 16 16,120-57 24-1,0 1 8-15,0-4-8 16,9 0 48-16,13 0-88 16,-5-3 80-16,-1 0-32 15,-1 2-56-15,-7-1-56 0,0 2-144 16,-8-3 96-16,0 2 32 0,0 5-24 31,0 2 56-31,0 1 40 16,0-4 0-16,-8 0 0 15,8-3 8-15,0-3 0 0,0-3-8 16,0-1 0-16,0-1 72 16,0-6-24-16,8 1-24 0,1 0 56 31,-1-2-64-31,-8 3-16 16,0-5 0-16,0 5-8 15,0-1 8-15,0 4 8 0,0-1 136 16,-17 7 0-16,9 3-16 15,0 0-32-15,-7 4-88 0,-1 5 40 32,8-2 40-32,-1-4-88 0,9 3-40 15,-8-3 40-15,8-6 0 16,0-3 40-16,0-4-40 0,0-2 0 16,0-2 0-1,33 2-8 1,-10-3-1552-16,2-1-4177 0</inkml:trace>
  <inkml:trace contextRef="#ctx0" brushRef="#br0" timeOffset="1986.276">22470 8369 9498 0,'0'0'1832'0,"0"0"224"0,0 0-887 16,0 0-841-16,0 0-184 31,-126-13-40-31,101 32 16 0,8 7-112 15,11-1 48-15,6 0-40 0,0 1 32 16,6-4 8-16,11-2 40 16,16-1-16-16,-2-4 24 0,8 4-8 15,2-3 48-15,-1 0-96 16,-9 0-48 0,-7-4-208-1,-7-2-272-15,-17 2 96 0,0-2 8 0,-25 3 328 16,-6-3 48-1,-18 2 72-15,9-3-72 0,9-2 0 0,15-7-929 16,8 0-2295-16</inkml:trace>
  <inkml:trace contextRef="#ctx0" brushRef="#br0" timeOffset="2217.737">22749 8153 880 0,'0'0'13547'16,"0"0"-10827"-16,0 0-247 0,0 0-1953 15,0 0-520-15,-23 22-120 0,23 17 120 16,-8 14 16-16,8 5-8 16,0 5 0-16,0-2 64 31,0-4-72-31,16-3-744 0,-1 3-1977 15,1-20-1840-15,1-14-4849 0</inkml:trace>
  <inkml:trace contextRef="#ctx0" brushRef="#br0" timeOffset="2756.998">22709 8538 12482 0,'0'0'2129'15,"0"0"743"-15,0 0-1840 16,0 0-968-16,0 0-64 0,0 0-88 0,137-26-136 15,-98 26-240-15,0 0 192 32,-14 0-72-32,-10 7 160 15,-7 1-32-15,-8-1-80 0,0 6 296 16,-15 0 272-16,-1 6 400 0,-1-3-304 16,1 6-216-16,10-7-144 15,6 4-8-15,0-3 0 31,0-3-152-31,22-6-496 0,3-4-24 16,-2-3 160-16,-7 0 320 16,1 0 192-16,-9-3 328 0,-8-1 904 15,6 1-472-15,3 3-416 16,-1-3-344-16,17 3-136 31,6-6-408-31,2-1-1120 0,-2-3-497 16,8-8-703-16,-14-8 119 15,-2-9 561-15,-15-9 2184 0,-8-7 464 16,0-3 1720-16,0 0-63 16,-14-3 407-1,-3 6 129-15,0 11-473 16,1 8-527-16,1 12-425 0,7 7-536 16,0 13-432-16,0 0-264 15,8 10-280-15,0 22 200 0,0 9 72 16,0 10 8-1,0 6 0-15,16 3 0 16,1 1 0-16,5-5-512 16,-5-1-976-16,6 2-1201 0,-15-16-1624 15,0-9 72-15</inkml:trace>
  <inkml:trace contextRef="#ctx0" brushRef="#br0" timeOffset="3004.485">23203 8654 6601 0,'0'0'4161'0,"0"0"-1801"0,0 0-151 15,0 0-1297-15,0 0-688 16,56-107-120-16,-31 94-104 16,14 6-72-16,-8 5 0 0,2 2 8 15,-10 0-8-15,2 0 24 32,-2 6-32-32,-7 13 8 0,1 0 40 15,-1 4 32-15,-1 2 56 16,-7 0-40-16,0-3 24 15,1-3-40-15,-9-3-880 0,0-12-1057 16,0-4-1311-16,-9 0-5546 0</inkml:trace>
  <inkml:trace contextRef="#ctx0" brushRef="#br0" timeOffset="3136.647">23474 8296 12322 0,'0'0'2113'0,"0"0"-329"16,0 0-1768-1,0 0-16-15,0 0-288 0,0 0-856 16,0 0-1897-16</inkml:trace>
  <inkml:trace contextRef="#ctx0" brushRef="#br0" timeOffset="3596.858">23960 8429 11826 0,'0'0'2369'0,"0"0"135"0,0 0-864 0,0 0-1151 16,0 0-441-16,0 0-24 15,0 0 48-15,-120 45-72 0,106-7 8 32,5-3 0-32,9 0-8 0,0 0 0 15,31-7 0-15,11-9-200 16,53-12-1169-16,-17-7-1055 15,3 0-4066-15</inkml:trace>
  <inkml:trace contextRef="#ctx0" brushRef="#br0" timeOffset="3783.683">24582 8375 11090 0,'0'0'5201'16,"0"0"-2841"-16,0 0-511 31,0 0-1441-31,0 0-408 0,0 0-120 0,0 0 120 16,0 67 0-16,0-35 0 15,-8 0-72-15,8-4-512 16,0-6-865-16,0-3-1503 0,0-12-2697 16</inkml:trace>
  <inkml:trace contextRef="#ctx0" brushRef="#br0" timeOffset="3928.277">24574 8207 11042 0,'0'0'2632'16,"0"0"-1151"-16,0 0-1481 16,0 0-1016-16,0 0-2089 0,0 0-3649 15</inkml:trace>
  <inkml:trace contextRef="#ctx0" brushRef="#br0" timeOffset="4233.211">24758 8350 14699 0,'0'0'2568'16,"0"0"-615"-16,0 0-1433 16,0 0-512-16,0 0-8 0,0 0 96 15,23 99-96-15,-15-74 8 16,0-3-8-1,0-3 8-15,-8-9 0 0,9-1 8 16,-9-9-8-16,8 0 216 16,6 0 40-16,3-9-112 15,0-10-152-15,5 0-8 0,3 3-48 16,-17 3 48 0,7 4 8-1,1 5-8-15,-7 4-144 0,-1 0-48 16,0 6 32-16,7 17 88 15,1 2 16-15,1 3-216 0,14 8-1169 16,2-11-1511-16,-10-3-2713 0</inkml:trace>
  <inkml:trace contextRef="#ctx0" brushRef="#br0" timeOffset="4725.429">25450 8058 11498 0,'0'0'3089'0,"0"0"911"31,0 0-2703-31,0 0-473 16,0 0-704-16,0 0-120 16,-8 3-312-16,8 29 288 0,-8 11 24 15,8 9 56-15,0 5 8 0,0 6-56 16,0-5 8-16,0-2-16 15,8-4-360-15,9-14-1833 16,-1-10-1647-16,-8-15-2250 0</inkml:trace>
  <inkml:trace contextRef="#ctx0" brushRef="#br0" timeOffset="4868.846">25330 8382 10338 0,'0'0'2672'0,"0"0"1265"0,0 0-2729 15,0 0-984-15,120-23-216 0,-56 23-8 16,48-3-144-16,-17 3-1992 0,-14-3-3721 16</inkml:trace>
  <inkml:trace contextRef="#ctx0" brushRef="#br0" timeOffset="6559.334">26391 8163 7177 0,'0'0'6553'15,"0"0"-5112"-15,0 0-737 32,0 0-632-32,0 0 16 15,0 0-24-15,47 130 16 0,-22-89 0 16,-2 0-80-16,-6 1-256 16,7-10-720-16,-1-7-1265 0,-6-9-487 15,-1-10-1881-15</inkml:trace>
  <inkml:trace contextRef="#ctx0" brushRef="#br0" timeOffset="6744.246">26606 8185 8729 0,'0'0'2465'0,"0"0"496"16,0 0-1073-16,0 0-1176 0,0 0-696 31,0 0-8-31,0 0 8 15,0 0-16-15,-128 121-8 0,105-77 8 0,6-2-48 16,1 8-944 0,10-12-1537-16,6-10-1560 0</inkml:trace>
  <inkml:trace contextRef="#ctx0" brushRef="#br0" timeOffset="7067.372">26972 8210 4905 0,'0'0'8761'0,"0"0"-4712"0,0 0-3145 15,0 0-367-15,0 0-537 16,0 0-1353-16,-6-3-3352 0,-3 16 392 0</inkml:trace>
  <inkml:trace contextRef="#ctx0" brushRef="#br0" timeOffset="7273.492">26972 8436 10906 0,'0'0'2768'16,"0"0"217"-16,0 0-2097 0,0 0-784 15,0 0 24 1,0 0-80-16,0 0 16 16,0 111-64-16,-48-70-568 15,-8-9-1344-15,-6-3-3169 16</inkml:trace>
  <inkml:trace contextRef="#ctx0" brushRef="#br0" timeOffset="10057.532">21769 9321 3328 0,'0'0'2521'0,"0"0"-585"0,0 0 321 31,0 0-537-31,0 0 480 15,0 0 353-15,0 0-417 16,0 0-519-16,-48-63-449 0,48 56-416 16,0 5-192-16,0-5-104 15,0 1-231-15,9-1-225 0,7-2-33 32,15 3-31-32,0-1-8 15,2 4 16-15,-10 3-16 16,2 0-192-16,-17 0-152 0,0 0-288 15,-8 6-40-15,0 10 304 0,0 0 304 16,-16 6 120-16,-1 1 8 16,3 0 8-1,-3-2 0-15,1 5 0 16,16-4-8-16,0 0 0 16,0-1 8-16,0 2-8 0,8-4-56 15,8 4 64-15,7-7 0 16,-6-4 8-16,-9 1 40 31,0-3-48-31,1-8-56 16,-9 5 8-16,0 3 48 15,0-1 48-15,-17 7 152 16,9 3-32-16,-9 6-120 0,9 7-40 16,2 0 0-16,6 0 0 15,0 6-8-15,0-4-72 0,6 1-152 16,2 0-96-16,9-6-96 15,-9-4 32-15,-8 1-32 0,0-7 119 16,0 0 169-16,0-3 120 16,-8-1 0-16,-9-2 8 0,3-3 8 31,-11 0 40-31,17-7-48 16,-9-3-8-16,11 0-416 15,6-20-1040-15,0-4-1745 0,0-6-2168 0</inkml:trace>
  <inkml:trace contextRef="#ctx0" brushRef="#br0" timeOffset="12826.856">28805 7052 2512 0,'0'0'7306'0,"0"0"-6138"16,0 0-1000-16,0 0-168 16,0 50 0-16,0 1 8 15,0 20 152-15,9 23 16 0,7 36 24 16,-8 35 264-16,-1 17-72 15,1-2-48 1,-8-12-24-16,0-21 8 0,-8-15-184 16,1-27-16-16,-1-25-40 15,0-29-88-15,8-13 8 16,-8-9-16-16,8-7-272 0,0-22-664 16,-9-16 328 15,1-22-3505-31</inkml:trace>
  <inkml:trace contextRef="#ctx0" brushRef="#br0" timeOffset="13809.733">28909 7024 6769 0,'0'0'1896'0,"0"0"-343"0,0 0-281 16,0 0-432 0,0 0-72-1,0 0 96-15,0 0-319 0,0 0-121 16,0-33 304-16,0 30 88 0,8 3-320 15,17 0-128-15,14-6-288 16,40 2-16-16,57-2 24 0,56-1-16 31,29 5-8-31,19-2-56 16,0 1 0-16,-25 3-8 0,0 0-64 16,-8-3 56-16,-15 0-304 15,-18 0 240-15,-21-1 72 16,-42 1-72-16,-32-1-8 0,-23 2 72 31,-15 2 8-31,-10-6 8 0,8 2 64 16,-14-2 64-16,-2 3 152 15,-15-1 112-15,0 2 200 32,0-1-119-32,1-1-257 0,-1 4-128 31,-8 0-40-31,6 0-48 15,-6 0-8-15,8 0-48 0,-8 0 0 16,0 0-16-16,9 0-16 0,-1 4 8 16,0 5 64-16,1 4 8 15,-1 2-16-15,-2 7-40 0,2 4 40 16,9 7-40-16,-9-3 56 16,9 15 72-16,-11-4-64 0,10 14 168 15,1-5-128-15,-1 11 32 16,-1 1-32-16,1 9 0 0,1 9 24 15,-3 5 24-15,3 7-96 0,-9 0 16 32,9 3 32-32,-9 0-48 15,-2-6 48-15,3 0-48 0,-9-3 0 16,0-7 0-16,0-3 0 16,0-2 8-16,8-7-8 0,-8-10 8 15,8-3-8-15,-8-10-40 31,17-10 40-31,-17-5 56 0,8-3-48 16,-8-7 0-16,6-6 0 16,-6-5-8-16,0-1 0 15,8-4 0-15,-8 1-168 0,0-4-672 16,0 0-1665-16,-8 0-2448 31,-6 0-4721-31</inkml:trace>
  <inkml:trace contextRef="#ctx0" brushRef="#br0" timeOffset="14496.514">28900 8750 7057 0,'0'0'2329'0,"0"0"-1065"16,0 0 288-16,0 0 104 0,0 0-967 16,-14 0-337-16,14 0 128 15,14 0-136-15,11 0 168 0,23 3 880 0,24 4-400 31,31-4-271-31,57 3-449 16,55 0-56 0,24-2-168-16,-1 2-48 0,10-3 0 15,-16-3-48-15,5 0-320 0,3 0 264 16,-25-9 88-16,-23-1-32 0,-57-3 48 31,-48 4-72-31,-38 0 16 16,-26-4-208-16,10 3-89 0,-19-2 265 15,3-4 88-15,-9 6 0 16,-8 4 0-16,0 2-712 0,0 4-1296 16,-16 0-3425-16</inkml:trace>
  <inkml:trace contextRef="#ctx0" brushRef="#br0" timeOffset="15211.052">30081 7271 4048 0,'0'0'2153'16,"0"0"-817"-16,0 0 0 15,0 0-359 1,0 0-377-16,0 0 152 16,0 114-224-16,0-98-208 0,8-4-176 15,-8-5-32-15,0-3 8 16,8-4 8-16,-8 0 1913 16,6-14 79-1,-6-11-1432-15,17-10-528 16,-9-7-160-16,9-5-8 0,-3-7-72 15,3 3-64-15,-9 7 144 0,0 12 0 16,1 10 72-16,-1 9 280 16,-8 9 64-1,0 4-416-15,0 0-8 16,6 7-408-16,-6 19 200 16,8 2 208-16,1 10 8 0,7 4-16 15,-8-4 16-15,1-4 0 16,-3-5-592-16,-6-4-1176 15,0-5-1281-15,0-12-3096 0</inkml:trace>
  <inkml:trace contextRef="#ctx0" brushRef="#br0" timeOffset="15372.508">30048 7306 7577 0,'0'0'4009'31,"0"0"-2993"-31,0 0 360 16,0 0-911-16,0 0-289 0,0 0-176 0,184 9-32 16,-112-9-1745-16,-16 0-3560 15</inkml:trace>
  <inkml:trace contextRef="#ctx0" brushRef="#br0" timeOffset="15980.161">28758 7792 6937 0,'0'0'3001'0,"0"0"-1353"16,0 0 296-16,0 0-751 15,0 0-529-15,0 0 352 16,0 0-56 0,16 0-392-16,7 0-72 15,18 0-103-15,7-10-233 0,16 6 8 0,31-5-40 16,39-1 8-16,59 1-136 15,30 2 0-15,15 0 0 16,10 5 0 0,-2 2-8-16,18 0 0 15,7 0-48-15,-8 0 56 16,-9 0-224-16,-14 0-337 0,-42 0-135 16,-53 0 48-16,-58-6 184 31,-40 3-216-31,-22-7 96 0,-11 1 312 15,-5-4-8-15,-9 0 208 16,-23 4-905-16,-18 2-1759 0,1 1-4018 16</inkml:trace>
  <inkml:trace contextRef="#ctx0" brushRef="#br0" timeOffset="17767.291">29492 8039 7785 0,'0'0'2425'16,"0"0"-313"-16,0 0 1 0,0 0-313 15,0 0-672-15,0 0-584 16,0 0-416-16,6-3-128 16,2 18-8-1,9 1 8-15,-1 7 128 16,7 6-16-16,2-1-56 0,6 7-8 15,-6-7-40-15,-3-2-8 0,-5-4-416 16,-1-6-1456-16,1-13-1041 16,-17 0-1392-1,0-3-3048-15</inkml:trace>
  <inkml:trace contextRef="#ctx0" brushRef="#br0" timeOffset="17980.205">29707 7997 8001 0,'0'0'2921'15,"0"0"-121"-15,0 0-575 0,0 0-1217 16,0 0-1008-16,-25-9-8 16,2 28-40-16,-2 3 48 0,0 0 96 31,3 4-96-31,-3-1-64 15,2 4 64-15,7-4-232 16,16 7-1152-16,0-6-1417 0,0-11-1608 0</inkml:trace>
  <inkml:trace contextRef="#ctx0" brushRef="#br0" timeOffset="18319.21">30184 8067 3928 0,'0'0'9290'0,"0"0"-6617"0,0 0-73 15,0 0-1415-15,0 0-753 32,0 0-432-32,0 0-344 15,0 0-881-15,0 0-759 0,0 10 112 16,-8 9-2129-16,0 0-2105 0</inkml:trace>
  <inkml:trace contextRef="#ctx0" brushRef="#br0" timeOffset="18482.374">30232 8290 12202 0,'0'0'2785'15,"0"0"-81"-15,0 0-1639 0,0 0-777 0,0 0-288 16,0 0-1169-1,0 0-1735 1,33-16-3986-16</inkml:trace>
  <inkml:trace contextRef="#ctx0" brushRef="#br0" timeOffset="18745.023">30536 8024 9161 0,'0'0'3089'0,"0"0"-1008"0,0 0-793 15,0 0-1288-15,0 0-24 32,0 0 24-32,0 37 176 0,0-12-168 15,0 1 56-15,-9 2-8 16,9-2-56-16,0-4 0 0,0 0-8 15,0-6-456-15,9 0-232 0,5-13-929 16,-6-3 65 0,9 0-1337-1</inkml:trace>
  <inkml:trace contextRef="#ctx0" brushRef="#br0" timeOffset="18894.697">30542 7953 3392 0,'0'0'6042'0,"0"0"-5026"15,0 0-736-15,0 0-280 0,0 0-2633 16,0 0-2440-16</inkml:trace>
  <inkml:trace contextRef="#ctx0" brushRef="#br0" timeOffset="19517.557">30542 7953 8329 0,'161'143'2705'15,"-161"-137"-1769"-15,6 0-400 0,2 7 408 16,1 0-231-16,-1 0-377 15,8 6-248-15,-7-7 0 16,-3 2-24 0,-6-5 8-16,8 0-64 0,-8-5-8 15,0-4 0-15,8 0 64 16,1 0 312-16,-1 0 1048 0,9-13-1008 16,-3-6-240-16,11 0-176 15,-2-1-184 1,-7 4 16-1,1 4 160-15,-9 5 8 0,0 7-48 0,-2 0-112 16,-6 0-192-16,9 0 72 16,-1 19 104-16,0 1 112 0,9-1 56 31,-3 0-256-31,3-3-496 16,-1-3-561-16,-1-3 73 0,1-10 216 15,1 0 160-15,-1 0-80 16,-1-14 399-16,-7-11 553 0,0-1 32 15,-8-6 689-15,9-5 727 16,-9-2 72-16,0-2 289 31,0 3-433-31,0 0-144 0,0 12 80 16,0 4-391-16,0 7-185 16,0 8-368-16,0 4-272 0,0 3-96 15,0 0-312-15,0 19 8 16,0 7 184-16,0 4 120 31,0 9-8-31,0-4-32 0,0 6-264 0,8-6-313 16,0-2-863-16,7-5-440 15,-7-9-945-15,0-3-1160 16,0-13-4088-16</inkml:trace>
  <inkml:trace contextRef="#ctx0" brushRef="#br0" timeOffset="19694.177">31013 8032 12018 0,'0'0'2889'31,"0"0"-969"-31,0 0-1080 0,0 0-736 16,0 0-104-16,0 0-600 15,151 4-760-15,-95-1-1577 16,-23 3-3544-16</inkml:trace>
  <inkml:trace contextRef="#ctx0" brushRef="#br0" timeOffset="20532.228">29428 8521 7721 0,'0'0'2105'0,"0"0"-81"15,0 0-400-15,0 0-559 16,0 0-409-16,0 0-112 0,0 0 0 16,0-6-72-16,0 3-144 31,0-1 80-31,0 2-176 0,16-1-232 15,-1-4-136-15,18 4 128 0,-2-3-64 16,16-1 48-16,1 1-8 16,16 3 24-16,16-4 8 15,7 4-8 1,25-4 0-16,24 2 8 16,32-2-48-16,5 1-16 0,-5-4-160 15,-15 4-336-15,-42 0-72 16,-24-1 64-16,-31 4 8 15,-17-4 352-15,9-2 72 0,-7 3 136 0,7-4 88 32,-26 4 160-32,-5-1 272 15,0 1 64-15,-9 6-216 0,-2 0-360 16,-6 0 48-16,0 0-56 16,0 0-40-16,0 0 32 15,0 0-120 1,0 0 72-16,0 0-120 15,0 0-40-15,0 0 64 0,0 0 144 16,0 0-96-16,0 0-96 31,0 0-232-31,-6 6-721 16,-2 1-151-16,-9-1-944 0,9-3-881 0</inkml:trace>
  <inkml:trace contextRef="#ctx0" brushRef="#br0" timeOffset="22749.244">29986 8871 10338 0,'0'0'2912'0,"0"0"-559"16,0 0-521 0,0 0-1312-16,0 0-520 15,0 0-152-15,0 0 152 16,0 79 144-16,0-35 48 16,0 4-64-16,-17 3-72 0,9 0-40 15,0-1 40-15,-7-5-40 0,7-4-16 31,-17-3-840-31,2 1-984 16,-10-17-1049-16,10-7-2240 0</inkml:trace>
  <inkml:trace contextRef="#ctx0" brushRef="#br0" timeOffset="23101.932">29897 8944 11666 0,'0'0'2096'16,"0"0"-1255"-16,0 0-665 0,0 0-120 16,0 0 32-16,-79 114-24 15,46-73-48 1,10 0-8-16,-1-9 8 16,7-3-8-16,3-8 0 15,5-10-8-15,9-8 8 0,0-3 216 0,0-10 544 16,0-19-216-1,17-15-272-15,-3-6-88 16,11-11-48-16,-8 1-8 16,5-4-88-16,-5 7 344 15,6 10 577-15,-15 12-433 16,8 9 80-16,-7 11-48 0,-1 11-288 16,-8 4-280-16,8 13-312 15,-2 15 184 1,11 11 80-16,8 1 48 15,-2 9 0-15,10-5-248 16,22 6-1257-16,1-11-2583 0,-16-14-2418 16</inkml:trace>
  <inkml:trace contextRef="#ctx0" brushRef="#br0" timeOffset="23736.63">29332 10023 11178 0,'0'0'2448'0,"0"0"97"16,0 0-753-16,0 0-1015 0,0 0-49 16,0 0-304-16,7-79-424 15,-22 79-32-15,-10 0-88 0,3 16-16 16,-3 6 72-16,17 7-32 0,-9-4-88 15,17 7-40 1,0-1-24 0,0-5-49-16,25-1 65 0,0 1 88 15,6-10 0-15,0 3 40 16,10-4-112-16,-2-2 112 0,-8 0-536 16,2-4-128-1,-18-6 320 1,-15 1 48-16,0-1 400 0,-15-3 56 15,-9 0-56-15,-16 0-128 0,9 0-352 16,-2-7-769-16,17-5-639 16,9-7-3537-16</inkml:trace>
  <inkml:trace contextRef="#ctx0" brushRef="#br0" timeOffset="23920.945">29626 9788 11882 0,'0'0'3913'0,"0"0"-1657"0,0 0-1696 16,0 0-560-16,0 0-144 31,0 0 136-31,0 130 8 0,0-73 0 16,0 1 48-16,0-4-48 16,0-1-1288-16,0 1-1320 0,-8-15-1505 15,-7-11-1280-15</inkml:trace>
  <inkml:trace contextRef="#ctx0" brushRef="#br0" timeOffset="24700.316">29554 10207 8833 0,'0'0'2401'15,"0"0"-265"-15,0 0-1335 0,0 0-585 16,0 0-208-16,111-72 0 16,-78 62-8-1,-10 3 0 1,-6 1 0-16,-1 6 0 0,-16 0 8 0,0 0 48 15,0 0 424-15,-8 10-96 16,-9 12-160-16,3 3-216 0,-3 7 96 31,9-4-96-31,8-2-8 16,0 0 0-16,8-7-392 16,9-11 104-16,6-8 80 0,1 0 152 15,-9-5 56-15,1-15 104 0,-7-2 80 16,-1 0 568-16,-8 6 696 15,0 4-408-15,0 8-407 32,8 2-593-32,-8 2-40 0,8 0-1017 15,7 2 249-15,10 8-128 16,-3-4-472-16,3-3-281 0,0-3 681 16,-10 0-160-16,1-19 144 15,1-12 464-15,-17-5 520 31,0-5 856-31,0-6 624 0,0 0 520 0,0-5-159 16,0 5-489 0,-17 5-136-16,9 7-247 0,0 17-41 0,8 1-328 15,0 17-320 1,0 0-280 0,0 13-320-16,0 22 176 15,0 6 136-15,8 10-40 0,0 9 40 0,9-5-304 16,-11-1-688-16,10-4-553 15,-16-15-607-15,0-6-161 0,0-13 33 32,0-10 816-32,-16-6 887 15,1-6 585 1,-1-14 641-16,-1-5 447 0,11-3 168 0,6-1-200 16,0 1 33-16,6 6-529 0,11-1-328 15,14 7-192-15,2 0-32 16,-2 7-8-16,2 3 0 31,-10 6 0-31,2 0 0 0,-9 0-8 16,-1 9 8-16,-7 7 200 15,0 6-24-15,0 1-136 16,-8 4-40-16,9 0 0 0,-9-2 0 16,0 0-704-16,0-9-1745 31,-9-10-3656-31</inkml:trace>
  <inkml:trace contextRef="#ctx0" brushRef="#br0" timeOffset="24808.586">30137 9868 12122 0,'0'0'1888'0,"0"0"-1375"0,0 0-513 15,0 0-4305-15,0 0-2937 16</inkml:trace>
  <inkml:trace contextRef="#ctx0" brushRef="#br0" timeOffset="25024.395">30376 9928 4809 0,'0'0'8865'0,"0"0"-7672"16,0 0 167-16,0 0-816 15,0 0-160-15,-105 105-144 0,90-67-112 31,15-1-32-31,0-5-16 0,15-3 40 16,18-10 24-16,-2-6 184 16,25-13-24-16,-9 0-63 15,34-16-241-15,-25-6-1713 0,-9-6-3784 0</inkml:trace>
  <inkml:trace contextRef="#ctx0" brushRef="#br0" timeOffset="27942.297">31532 10023 1040 0,'0'0'11978'0,"0"0"-9305"0,0 0-209 15,0 0-1567-15,0 0-897 0,0 0-104 16,-8 35 96-16,8-3 8 16,0 0 8-16,0-1 0 0,0-8 0 31,0-5 8-31,0-5-8 15,0-9 0-15,0-2 0 0,0-2 112 16,0 0 200-16,0-8 632 16,8-16-544-16,-2-4-304 15,11-7-96-15,7 0-8 0,-9 1-56 32,1 8-88-32,1 8-16 15,-3 7 88-15,-5 5-80 0,-1 6-112 16,8 4-328-16,-7 15 320 15,-1 6 104-15,-2 3 72 16,2 1 96-16,1-4-72 0,-1-3 16 16,0-2-81-1,1-11 65-15,-9-2 64 16,0-7 8-16,8 0 217 0,-2-7 167 16,2-9-224-16,9-6-96 15,8-6-64-15,-11 3 0 16,11 2-8-16,-9 1 0 15,-1 6 0-15,-7 6 0 16,0 8-40-16,1 2-80 16,-9 0-112-16,8 2-8 0,0 17 135 15,-8 10 105-15,15-3 8 16,-7 1-56-16,0-4-424 16,1-1-1136-1,7-9-312-15,-1 0-729 16,1-11-1800-16</inkml:trace>
  <inkml:trace contextRef="#ctx0" brushRef="#br0" timeOffset="28788.335">32026 10036 4176 0,'0'0'5338'0,"0"0"-4226"0,0 0-136 0,0 0-664 16,0 0-160-16,0 0-144 15,0 0 80-15,0 0 24 0,23 28 96 16,-7-28 32-16,-1 0-40 16,1 0-16-1,9-6-40-15,-11-10 16 16,-5 0-64-16,-1-3 232 0,0 0-47 15,-8 4-49-15,0-1-24 16,0 3 8-16,0 9 24 0,-8 4-176 16,-9 0-64-16,-5 4-152 15,-3 18 72-15,2 6 72 16,7 11 16 0,-7 2-8-16,15 3 0 15,-1-2 8-15,9-4-8 0,0-7-80 16,17-8-400-16,6-11-601 15,8-8 417-15,-7-4 72 32,16-13-32-32,-7-16-24 0,-10-5 440 15,10-5 208-15,-19 1 568 16,-6 4 496-16,9 2 320 0,-17 9-63 16,8 8 631-16,-8 9-464 15,0 6-943-15,0 0-545 16,0 8-297-16,0 15 217 0,0 5 72 15,-8 1 0 1,8 3 0-16,0-10 0 16,0-3-56-16,0-4-88 0,0-8 8 15,0-7 16-15,0 0 128 16,8 0 232-16,9-3-40 16,-3-16-184-16,-6 0-8 15,9 3 0 1,-9-3-80-16,7 10 80 0,-15-1 8 15,0 10-8-15,0 0-144 0,0 0-376 16,0 3 64-16,0 9 288 16,8 5 112-16,-8-2-16 15,0-2-96 1,8-3-88-16,-8-7-72 16,9 0 112-16,7-3 216 0,-8 0 96 15,7-3 8-15,-7-6-104 16,9-1-72-16,-1-2 64 15,-10 8 0-15,3-2 8 0,-9 6-8 32,0 0-176-32,8 0-208 15,-8 3 144-15,16 9-296 0,7 5-905 16,2-1-911-16,-2-8-681 0</inkml:trace>
  <inkml:trace contextRef="#ctx0" brushRef="#br0" timeOffset="29162.737">32679 9845 10682 0,'0'0'2768'16,"0"0"-791"-16,0 0-1577 16,0 0-400-1,0 0-16-15,0 0 16 0,-16 118 0 16,7-76 0-16,9-5 56 15,0-1-8-15,0-8 0 0,-8-6-48 16,8-10 8-16,0-2 80 16,0-7 264-1,0-3 624-15,0 0 152 16,0 0-55-16,0-9-521 16,8 0-400-16,9-1-152 15,-3-3 0-15,3 9-328 0,-1 2-472 16,7 2 15-16,-15 0-63 0,9 6 72 31,-17 10 176-31,8 3 240 16,-8 0 160-16,0 0 128 15,-8 3 56-15,-9-6 8 0,3 0 8 16,6-3-232-16,8-10-1465 16,0 0-2391-16,0-3-4986 0</inkml:trace>
  <inkml:trace contextRef="#ctx0" brushRef="#br0" timeOffset="29742.158">32886 10103 10730 0,'0'0'3136'0,"0"0"-2095"16,0 0-889 0,0 0-152-1,0 0-8 1,0 0-64-1,23 28-80-15,-15-24 8 16,8-4 144-16,-7 0 48 0,7-10-40 16,-10-7-8-16,3-4 64 15,-9-2 0-15,0 1 16 0,0 3 128 32,0 7 80-32,-9 2 0 15,-5 10-280-15,-11 0-8 0,2 6 0 16,-1 20-16-16,-1 5 16 15,10 8 0-15,-1 5 80 0,16-6-72 16,0 0-8-16,16-9-104 16,15-10-512-16,9-12-208 15,9-7-409-15,-1-7-343 0,-1-18-208 16,-7-10 1335-16,-1 0 449 16,-14-6 1409-16,-9 2 607 0,-1 7 153 15,-15 7 295-15,0 12-567 16,0 7-689-16,0 6-1208 15,0 6 0-15,0 17-128 0,0 6 120 0,0 1 0 16,8 2-328-16,8-6-408 16,1-7-161-16,6-10 57 15,2-9 424 1,-11 0 288-16,11 0 72 16,0-13 64-16,-11-2 96 15,-6 6 680-15,-8 5 240 0,9 1-431 0,-9 3-585 31,0 3-16-31,0 20-304 16,0 6 168-16,0 18-1361 0,0-9-3096 16,0-6-5001-16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8:47.0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4916 971 2840 0,'0'0'864'16,"0"0"-288"-16,0 0-95 0,0 0 599 15,0 0 224-15,0 0-168 16,0 0-208-16,0 0-39 15,0 0-321-15,0 0-128 16,0 0 24-16,0 0-112 16,0 0 64-16,0 0 192 15,0 0 112-15,0 0-111 0,0 0-81 16,0 0-80-16,0 0 40 16,0 0 24-1,0 0 0-15,0 0-224 16,0 0-120-16,0 0-160 15,0 0 48-15,0 0-56 0,0 0-8 16,0 0 8-16,0 0 40 16,8 7 104-16,15-7 16 0,-7 3-88 31,9-3 96-31,-2 3-40 16,10 0 32-16,-2-3-152 15,2 3 48-15,-2 1-48 0,8-4 0 16,-6 6 0-16,-2-3-8 15,8 3-40-15,3 1 40 0,-3-4 0 16,0 0 96 0,1-1-48-16,-7 2-48 15,6-1 8-15,-6 1-8 16,-10-1 8-16,10 0-8 0,-10 0 0 16,10-3-8-16,-19 3 8 15,19 4 0-15,-10-7 8 16,10 3 0-16,-10 0-8 15,10 0 0-15,-2-3 8 16,0 3 0-16,2-3 40 16,-2 0-48-16,-6 0 8 0,-2 0-8 15,1 4 0-15,1-4 8 16,-2 0-8 0,2 0 0-16,-11 3 0 15,11 0 0-15,0-3 8 16,-3 0-8-16,-5 4 0 0,6-1 0 15,-7-1-48-15,9-2 48 16,-10 4 0-16,9-1 16 0,7-3-8 31,-6 0 0-31,-2 3 0 16,10 0-8-16,-10-3 8 16,2 4-8-16,-1-4 0 0,-1 0-40 15,2 0 40-15,-11 0 80 16,3 0-32-16,8 0-48 0,-11 0 0 31,3 0 0-31,-9 0 0 16,9 0 0-16,-17 0 0 0,8 0 128 15,-8 0-55-15,6 0 119 0,-6 0 56 16,0 0 64-16,0 0 8 16,8 0-88-1,-8 0 24 1,0 0-104-16,0 0-72 0,0 0-64 0,0 0 80 15,0 0-88-15,0 0-16 16,0 0-40-16,0 0 48 0,0 0 16 16,0 0-16-16,0 0-8 31,0 0-64-31,0 0-744 0,0 0-1177 16,0 0-3088-16,0 0-3729 0</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8:50.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9649 876 6121 0,'0'0'2192'0,"0"0"-511"16,0 0-233-16,0 0-216 0,0 0 88 16,0 0-87-16,0 0 55 15,0 0-168-15,0 0-256 16,0 0-47-16,0 0-273 0,0 0-152 15,0 0-152 1,0 0-24-16,0 0-136 16,0 0-16-16,0 0-56 15,0 0 0-15,0 0 0 0,17 0-8 16,6 0 8-16,10 0 40 16,6 0-40-16,0 3-8 15,17-3 0 1,-8 4 8-16,7-2 72 0,1 2-144 15,0 2 64-15,0-3 0 16,0 0-16-16,-9 4 8 0,9-3 0 16,-8-2 0-16,7 1 8 15,-7 0-8 1,2 1 8-16,-11-1 0 16,0-3 24-16,0 0-24 15,-6 0 0-15,-10 0 8 0,10 3-8 16,-10-3 16-16,2 0-16 15,0 0 48-15,-3 0-48 0,11 0-8 32,-10 0 8-32,8 0 0 15,2 0 8-15,-2 0 40 16,2 0-40-16,-2 0-16 0,-6 0 0 16,6 0 8-16,2 0 0 15,-10 0 8-15,10 0 40 0,-10 0-40 31,10 0-8-31,-10 0 0 16,16 0 0-16,-6 0-48 0,-2 0 48 16,10 0 0-16,-1 0 16 0,-9 0-16 15,8 0 0-15,2 0 72 16,-2 0-72-16,-8 0 0 16,11 0-48-1,-20 0 48-15,12 0 56 16,-12 3-56-16,3-3 0 0,6 0-72 15,-6 4 64-15,6-1 8 0,-6-3 0 16,6 2-8-16,2 2 0 16,-10-1 8-1,10 0 0-15,-2 0-8 16,0-3 8-16,2 0 0 16,-2 0 0-16,2 0 0 0,-2 0 0 15,2 0 0-15,6 0 0 31,-8 0 56-31,2 0-40 0,-2 0 16 16,2-6-32-16,-2 3-72 16,0-3 72-16,2 6 0 15,-2-3 64-15,-6-1-64 0,6 4-32 16,2 0 24-16,-10 0 8 16,10 0-80-16,-10 0 72 0,10 0 8 31,-10 0 0-31,1 0 8 15,-1 0-56-15,2 7 48 0,-2-5-8 16,2 2 8-16,-1-1 0 0,-9 0 56 16,10 0-48-16,-9-3-8 15,7 4 0-15,2-4 0 16,-11 3 0 0,11-3-8-16,-8 0 8 15,5 0 0-15,-5 0 0 16,6 3 8-16,1-3 24 0,-7 0-32 0,6 0-64 15,1 0 64-15,-1 3 8 16,10 0 40 0,-10-3-48-16,10 0 8 15,-10 0-8-15,10 3 0 16,-2-3-48-16,2 4 48 16,-10-4 32-16,10 0-32 0,-11 0-48 15,12 3 48-15,-3-3 0 0,-7 0 0 31,-1 0 0-31,10 0-8 16,-18 0 8-16,9 0-8 16,-1 0 8-16,2 0-8 0,0 3 8 15,-2-3 0-15,10 0-56 16,-11 3-8-16,3-3 16 0,-2 0 40 31,2 3-64-31,-3-3 64 16,3 0 8-16,-8 0 8 15,6 0-8-15,-7 4-8 0,1-4 0 16,-3 0 0-16,3 2 0 0,-1 2 8 16,-8-4-16-16,7 0 24 15,-7 3-16 1,0-3-32-16,9 0 32 16,-17 4 8-16,8-4 8 15,-2 0 64-15,3 2-72 0,-9-2 8 16,0 0-8-16,0 0 72 0,0 0 24 15,0 0 88 1,0 0-40-16,0 0-24 16,0 0 40-16,0 0-80 15,0 0-8-15,0 0-16 16,0 0-40-16,0 0-8 0,0 0 72 16,0 0-72-16,0 0-8 15,0 0-8 1,0 0 0-16,0 0 8 15,0 0-24-15,0 0-40 16,0 0-32-16,0 0-1024 0,-9 4-1865 16,-5-4-4024-16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9:11.6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14470 5350 5881 0,'0'0'2136'0,"0"0"-759"31,0 0-433-31,0 0-144 0,0 0-120 15,0 0 40-15,8 0 264 16,-8 0-287-16,0 0-97 0,8 0 208 16,-8 0-144-16,0 0-216 15,0 0-224-15,9 0-80 32,-3 0-96-32,2 0-48 0,0 0 64 15,9 0 16-15,6 3 0 16,-7 3 112-16,9-3-144 0,-2 1 0 15,10 2 80-15,-2 0 0 0,2-3 16 16,6 3-64 0,-8-2 88-1,2-1-96-15,-2 0 24 16,2 3-48 0,-10 1-48-16,10-4 16 15,-10 4-8-15,8-4-8 0,-6 3 0 16,6-3 24-16,-6 3-16 0,6-2 48 15,2 2-40-15,-11-4-16 16,11 2 8-16,-10-1 0 0,2 4-8 16,0-1 0-16,-3-2 0 15,3 1 8-15,-2 2-8 0,2-1 0 16,-2 4-8-16,1-7 0 31,1 3 8-31,-2 1 0 16,2-1 8-16,-3 1 0 0,3 0-8 15,-2-5 0-15,2 5 0 0,-2-4 0 16,1 3-16-16,-7 0 16 16,6 0 0-16,1-6 8 31,-1 4-8-31,2 2 0 0,0-3 0 16,-2-3 8-16,1 7 0 15,-1-7-8-15,2 3-8 0,-2 0 8 16,10-3 8-16,-11 4-8 15,12-4 0-15,-12 2 0 16,11-2 0 0,-10 3 8-16,2-3 0 0,-2 4-8 15,1-1 0-15,1-3 8 16,-2 0-8-16,2 0 0 0,-3 3 0 16,-5-3 0-16,0 0 9 15,5 0-9 1,-5 0 8-16,8 0 0 15,-11 0-8-15,3 0 0 0,-9 0-16 16,8 0 7-16,-16 0-7 16,7 0 16-16,1 0-40 0,0 0 32 15,-8 0 8-15,0 0-8 32,0 0 8-32,8 0-8 15,-8 0 16-15,0 0-8 0,0 0 0 16,0 0 0-16,0 0 0 0,0 0 0 15,0-3 8-15,0 3 40 16,0 0-32-16,0 0 33 31,0-7 7-31,0 4 16 0,0-6-64 16,0-1 32-16,0 1-40 16,9-4-8-16,-9 1 0 0,0-1-64 15,0 3-153-15,0-3-287 16,0-2-680-16,0 5-824 15,0-2-2137 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43:48.948"/>
    </inkml:context>
    <inkml:brush xml:id="br0">
      <inkml:brushProperty name="width" value="0.05292" units="cm"/>
      <inkml:brushProperty name="height" value="0.05292" units="cm"/>
      <inkml:brushProperty name="color" value="#FF0000"/>
    </inkml:brush>
  </inkml:definitions>
  <inkml:trace contextRef="#ctx0" brushRef="#br0">7132 2533 8905 0,'0'0'4729'0,"0"0"-3368"31,0 0 183-31,0 0-720 16,0 0-480-16,0 0-344 0,0 0-72 16,-17-3-256-16,17 22 232 0,0 7 96 15,8 2 0-15,1 14 0 0,5-5 8 16,-6 8 72 0,9 3-72-1,8-7 72-15,-3 0-72 0,3-12 64 16,6-7-16-16,8-13-8 0,3-9 64 15,14-12 216-15,14-36-152 16,33-34 0-16,25-30-176 0,23-24-704 31,-6 7-608-31,-33 26-616 16,-17 6-241-16,-48 36-367 0,1 4-273 16</inkml:trace>
  <inkml:trace contextRef="#ctx0" brushRef="#br0" timeOffset="1635.49">5649 4375 11018 0,'0'0'1464'16,"0"0"-1080"-16,0 0-168 16,0 0-216-16,-64 121 8 0,64-68 152 15,0 8-56 1,23-1-32 0,2-3 8-16,6-12-64 0,10-7 40 0,-1-13 72 15,-1-15-24 1,8-10 40-16,-5-20 193 0,-3-18 191 15,-8-15-248 1,-6-14-136-16,-9-6-80 16,-16-3 8-16,0-4-56 15,-16 4 136-15,-9 3-152 0,-14 13 0 16,14 15 728-16,2 14 368 16,7 12-168-16,16 15-512 0,-9 4-416 31,9 23-496-31,0 15 200 15,9 16 224-15,24 6 72 0,-2 3-48 16,8-2 56-16,9-6-16 16,1-12 8-16,7-11-200 15,-9-10-208-15,-7-12-384 0,7-10-416 16,-16-4-449-16,-6-17-431 31,-17-8 64-31,-8 3 647 0,0-1 1377 16,0 7 704-16,-16 8 1697 15,8 2-465-15,-1 6-511 16,9 4-401-16,-6 0-944 0,6 7-80 0,0 15-72 16,0 3-40-1,0 4 72 1,15-3 32-16,1-5 8 0,1-5-16 16,-3-6-120-1,3-7-80 1,-9-3 64-16,0 0 152 0,-8-10 0 15,0-5 8-15,0-4 120 0,0 3 72 16,0 6 352-16,0 1-224 16,-8 5-120-16,8 1-208 0,0 3-16 15,0 0-416-15,0-6 48 16,0 0 112-16,8-7 248 0,0-6-32 31,7-3 64-31,-15-7-8 16,0-3 56-16,0-3-48 0,0 0 40 15,-6 7 208-15,-11 6 632 16,1 10 160-16,7-2-264 16,1 14-464-16,8 0-320 0,0 0-120 31,0 7-224-31,0 12 16 16,0 3-32-16,8 3 64 0,9 0 112 15,8-2 80-15,6-1 88 16,8-7-240-16,2 2-280 15,-10-7-168-15,9-4 136 0,-16-3-48 32,-7 0 87-32,-17-3 377 15,0 0 152-15,0 0 448 0,0 0 145 0,0 0-233 16,-8 0-8-16,-1-10 64 16,1-5-16-16,0-11-240 15,0 1 24-15,8-13-88 16,-9-3-40-16,9-4-48 31,0-3 0-31,0 10 272 16,0 3 408-16,-6 13 352 0,6 7-31 15,0 8-313-15,0 7-608 16,-8 0-88-16,8 10-552 0,0 18 208 16,0 1 168-16,0 2-240 15,14 1-25-15,11-3 57 16,6-4 48-16,11-6-32 0,5-6-232 15,1-7 40-15,-1 1-352 16,-8-7 208-16,-5 6 296 0,-20-3 79 16,-14 10-223-16,0 6 256 31,0 7 208-31,-31 15-16 31,0-3-1624-31,6-10-4682 0</inkml:trace>
  <inkml:trace contextRef="#ctx0" brushRef="#br0" timeOffset="1991.768">6205 5153 13586 0,'0'0'1737'0,"0"0"-1113"16,0 0-624-16,0 0-232 15,0 0 104-15,0 0 32 0,98 120 40 16,-76-72-208-16,3-7-128 31,-2-6-88-31,-15-6-553 16,0-10-591-16,-8-10-817 0,0-9-3184 0</inkml:trace>
  <inkml:trace contextRef="#ctx0" brushRef="#br0" timeOffset="2202.634">6205 5124 10018 0,'0'0'2496'0,"0"0"-687"0,0 0-113 16,0 0-1176-16,0-114-496 0,25 101-24 15,15 1-72-15,15 12-128 16,1 0-176-16,8 12-352 0,-16 20-136 16,-1 6 335-1,-14 6 17-15,-16 4 104 16,-11-4 248-16,-6-5 152 15,0-4-40-15,-6-10 48 0,-2-6 16 16,-1-13-16-16,9-6-384 16,0-16-448-16,0-9-6730 0</inkml:trace>
  <inkml:trace contextRef="#ctx0" brushRef="#br0" timeOffset="2377.095">6596 5102 9458 0,'0'0'2112'15,"0"0"-1208"-15,0 0-512 0,0 0-392 16,0 0-32-16,0 0 32 16,73 51 72-16,-49-29-64 15,-9 6 112-15,1-2-112 0,1-3-8 16,-9-5-160-16,-8-9-976 16,0-2-1096-16,-8-7-5618 0</inkml:trace>
  <inkml:trace contextRef="#ctx0" brushRef="#br0" timeOffset="2501.691">6557 4902 8937 0,'0'0'1201'16,"0"0"-1201"0,0 0-1137-16,0 0-1839 15</inkml:trace>
  <inkml:trace contextRef="#ctx0" brushRef="#br0" timeOffset="2824.41">6819 4975 8025 0,'0'0'5937'0,"0"0"-5240"16,0 0-369-16,0 0-216 0,0 0-112 15,0 0-8-15,0 0 0 0,0 111 8 31,0-88 0-31,0-8-16 16,17-5-80-16,0-7-16 16,-3-3 112-16,-6-6 0 0,9-16 8 15,-17-1 48-15,8-2 40 16,-8 2-48-16,0 8 328 0,0 2 672 31,0 10-136-31,0 3-384 16,0 0-528-16,0 0-144 15,0 3-664-15,0 13 408 0,23 0-56 16,-7-1-336-16,32-5-344 0,-15-10-729 16,6 0-1280-16</inkml:trace>
  <inkml:trace contextRef="#ctx0" brushRef="#br0" timeOffset="3519.466">7115 4864 10282 0,'0'0'2160'0,"0"0"-1192"15,0 0-279 1,0 0-465-16,0 0-160 16,-56 102-64-16,56-71-56 0,0-12-8 15,8-3-136-15,9-10-113 16,-3-6 105-16,3-3 208 0,-9-19 24 16,1-4-16-16,-1-2-8 31,-8 3 617-31,0 2 263 15,0 8 760-15,0 5-248 0,0 6-439 16,0 4-953-16,0 0-192 0,6 17-457 16,19 11 481-16,6 7 120 15,2 3 48-15,14 4-88 16,-7-2-112-16,7 5-192 0,1-6-224 31,-15-11-64-31,-2-2 264 16,-15-11 240-16,-7-5 88 0,-9-7 88 15,0-3 0-15,-9 0 544 16,-7 0-296-16,-15-6-248 16,-2-13-64-1,2-1-448-15,0-11-600 0,-2-4-1097 16,16-3-399-16,3-7-353 16,-3-2-312-16,9 2 2009 0,8-3 1264 15,-8 7 2248 1,8 3 689-16,0 3-624 15,0 7-265-15,0 3-208 16,0 5-399-16,0 7-289 0,8 4-736 16,17 6-416-16,6 3 0 15,8 0-48-15,2 12 0 0,-1 8-16 16,7 8 56-16,-14 4-424 16,-2-1-24-16,-6-1 8 15,-19-5 160 1,-6-3 32-16,0-6 216 15,-14-3 40-15,-11-13 232 0,2 0 96 16,-2-4 264-16,1-18-160 16,1-6-200-16,6-11-232 31,1-2-304-31,16 0-256 0,0-1-600 16,16-5-641-16,1 9-943 15,6 12-449-15</inkml:trace>
  <inkml:trace contextRef="#ctx0" brushRef="#br0" timeOffset="3816.827">7545 4572 3088 0,'0'0'1400'0,"0"0"81"0,0 0 495 0,0 0-23 15,0 0-281-15,0 0-536 16,0 0-304-16,0 108-392 0,0-77-207 16,0-5-137-16,0-1-24 15,0-8-16 1,8-9-56-1,1-1 0-15,7-7 8 0,-10-3-8 16,11-20 0-16,-9-5-200 0,-8-1 120 16,0 0 80-16,0 4 184 0,0 10 752 15,0 2 368-15,0 3-472 32,0 10-384-32,0 0-448 15,0 0-424-15,0 6-840 0,0 14 712 16,8-1 56-16,9 3-160 0,-3-9-313 15,11-7-287-15,-2-6-200 16,2-13-457-16,0-12-4664 0</inkml:trace>
  <inkml:trace contextRef="#ctx0" brushRef="#br0" timeOffset="4258.163">7746 4407 9722 0,'0'0'3112'16,"0"0"-559"-16,0 0-513 0,0 0-784 15,0 0-1256-15,-25-35-128 16,33 47-328-16,9 11 328 0,5 2 128 0,3 3 80 16,-10-4-72-16,9-3 56 15,-7-5-64-15,-11-6 8 0,2-7-8 16,-8-3 48-16,0 0 200 16,9-10 409-1,-9-18-457 1,0-4-128-16,0-3 0 0,0 0-64 0,0 7 40 15,0 8 96-15,0 5 72 16,8 11 16-16,-8 4-232 0,8 0-152 16,0 0-312-16,7 16 360 31,1 7 96-31,9-2-64 0,-17-1 64 16,7-4 8-16,1-4 0 15,-7-9 0-15,-1-3 0 0,-8 0 48 16,8 0 224-16,-8-15 16 15,6-12-240-15,-6-7-32 32,9 3 64-32,-9-1-80 0,8 3-8 15,0 4 8-15,9 9-80 16,-3 6-440-16,3 7-641 0,22 3-367 16,2 9-920-16,-18 1-2490 0</inkml:trace>
  <inkml:trace contextRef="#ctx0" brushRef="#br0" timeOffset="12464.62">23466 3584 8105 0,'0'0'3073'0,"0"0"-1185"15,0 0 305-15,0 0-673 0,0 0-520 16,0 0-384-16,0 0-31 16,0 0-25-1,0 0-112-15,0 0-152 16,25 0-120-16,6 0-112 15,10 0-56-15,15 0 88 0,6-3-80 16,2 3-16-16,0-3-424 16,0 0-752-16,0 3-961 0,-24-7-968 15,-9 5-3512-15</inkml:trace>
  <inkml:trace contextRef="#ctx0" brushRef="#br0" timeOffset="12866.801">23547 3428 9602 0,'0'0'2384'16,"0"0"-776"-16,0 0 73 15,0 0-849-15,0 0-528 32,0 0-176-32,0 0-128 15,-9-5-240-15,9 17 104 0,-8 4 136 16,-9 3 80-16,3 4-80 16,-3-2 64-16,1 2-16 0,1 2-40 15,7-3 0-15,0-3 48 16,-9 1-48-16,17-8 0 0,0 4-8 15,0-6 0-15,0 2 64 16,0-3-64-16,17 1 0 0,14 3 0 16,-6-4-104-16,39 4-808 31,-8-3-857-31,-9-7-3112 0</inkml:trace>
  <inkml:trace contextRef="#ctx0" brushRef="#br0" timeOffset="24691.903">21531 2549 9946 0,'0'0'2512'16,"0"0"-1696"-16,0 0-512 0,0 0-120 15,0 0-176-15,0 0 0 16,0 7 40-16,0-7 337 31,0 0 191-31,0 0 312 0,0 0-160 16,0 3-272-16,0 0-280 16,0 1-176-16,6 1-16 15,-6 8-88-15,9 3 104 0,-1 0 64 31,8 9 0-31,-7 1-16 16,-1 0 0 0,15 2 24-16,-7-10-56 0,-8 2 24 15,15-4-24-15,-15-7 32 16,9-9 48-16,0 0 112 16,14-9 208-16,16-20 24 0,1-19-119 15,24-12-217-15,0-9-8 0,15-7-96 16,0-4-313-16,2 6-623 0,-11 8-120 15,11 2-656-15,-25 14-857 16,-16 18-1624-16</inkml:trace>
  <inkml:trace contextRef="#ctx0" brushRef="#br0" timeOffset="25749.999">23881 2406 928 0,'0'0'8289'15,"0"0"-6400"-15,0 0-209 0,0 0-191 16,0 0-249-16,0 0-352 16,0 0 144-16,0-98-32 0,-8 88-111 31,-8 1-337-31,-1 9-176 15,3 0-312-15,-11 0-64 0,2 13-80 16,-10 12-40-16,10 13 72 16,-2 0 0-16,9 10 24 15,10-1 24-15,6-2-8 0,0-4-64 16,6-9-136-16,27-10-72 31,-2-9-136-31,8-10-201 0,11-3-167 16,-3-9-312-16,-7-23-96 15,-1-3 768-15,-22-10 424 16,-17-6 24-16,0 1 752 0,-9-1-40 16,-13 7-16-1,-3 12-88-15,-6 9-632 16,6 14-408-16,-23 9-1352 0,15 7-1201 16,11 8-2744-16</inkml:trace>
  <inkml:trace contextRef="#ctx0" brushRef="#br0" timeOffset="26299.732">24136 2044 8585 0,'0'0'5962'15,"0"0"-4242"-15,0 0-896 32,0 0-824-32,0 0-32 15,0 0-120-15,0 0 104 0,25 131 40 16,-11-74 8-16,3 3 0 15,-1 0 8-15,7-6-8 0,-15-3 0 16,0-10 0 0,9-12 8-16,-17-7 40 15,8-9-40-15,-8-6 40 16,0-7 160-16,0 0 1120 0,0-10 201 16,0-10-1057-16,0-2-280 15,0-2-104-15,0 1-32 0,15-2-56 16,9 6-64-1,-1 3-232-15,10 4-488 16,-10 8-249-16,10 4-103 16,-16 0-136-16,-3 12 56 0,-6 8 464 15,-8 5 311-15,0-3 249 16,-22 0 160 0,-3 0 32-16,0-6 8 15,-6-3 64-15,14-3-72 16,9-10-688-16,2 0-1952 0,6 0-5218 15</inkml:trace>
  <inkml:trace contextRef="#ctx0" brushRef="#br0" timeOffset="26504.831">24646 2352 4480 0,'0'0'8554'0,"0"0"-7297"0,0 0-1257 16,0 0-8-16,0 0 8 0,31 111 64 16,-22-64 0-16,7 2-56 15,-8-5 40-15,7 1 24 0,-7-7-16 16,0-3-56-16,-8-17-400 16,0-8-713-16,-8-7-695 0,-15-3-2601 0</inkml:trace>
  <inkml:trace contextRef="#ctx0" brushRef="#br0" timeOffset="26651.79">24613 1962 9874 0,'0'0'4233'0,"0"0"-3505"15,0 0-728-15,0 0-905 0,0 0-1511 16,0 0-3665-16</inkml:trace>
  <inkml:trace contextRef="#ctx0" brushRef="#br0" timeOffset="27047.878">24909 2333 6129 0,'0'0'6513'0,"0"0"-5489"16,0 0-832-16,0 0-96 16,0 0-88-16,31 10 81 0,-23-10 71 15,9 0 104-15,-9 0-152 16,0-10 184-16,-8-9 592 0,0 0-64 15,0 0-216-15,0 6 328 0,-8 4-271 16,0 9-321-16,-9 0-344 16,3 6-16-16,-11 20-104 0,8 2 48 31,3 7-56-31,6 7 128 16,8-1-8-16,0-3 0 0,8-3-89 31,15-7-447-31,24-12-712 15,1-6-992-15,-7-10-1769 0</inkml:trace>
  <inkml:trace contextRef="#ctx0" brushRef="#br0" timeOffset="27410.57">25252 2314 9634 0,'0'0'4769'0,"0"0"-2033"16,0 0-631-16,0 0-1441 0,0 0-664 31,0 0-8-31,0 0-40 15,-33 102 48-15,33-61 0 0,0-5-96 16,8-12-104-16,17-4-336 0,14-14-353 16,0-6-47-16,9-16-656 15,2-18-241-15,-11-18 273 16,0-8 728 0,-14-13 784-16,-11-7 48 15,-5 1 816 1,-9-3 160-16,0 13 657 0,-9 13 879 0,3 22-663 0,-2 11-689 15,0 18-424-15,-1 5-736 16,1 25-208 0,0 26 120-16,0 15 80 15,1 10 0-15,7 13-40 16,0-6 48-16,7-4 0 0,9-9-160 16,17-16-616-16,23-10-801 15,-8-15-751-15,-9-16-1961 0</inkml:trace>
  <inkml:trace contextRef="#ctx0" brushRef="#br0" timeOffset="27539.482">25610 2343 12514 0,'0'0'3097'15,"0"0"-1633"-15,0 0-688 0,0 0-776 16,80-26-1144-16,-16 7-872 0,0 1-2721 15</inkml:trace>
  <inkml:trace contextRef="#ctx0" brushRef="#br0" timeOffset="27911.198">26279 1778 12546 0,'0'0'4649'0,"0"0"-4441"0,0 0-8 16,0 0 88-16,-16 152-88 16,16-84-144-16,0-6 16 0,0 8 8 15,16-6-16-15,-7-7-56 16,7-6 80-16,-1-10-88 0,-7-13-136 16,17-8-248-16,-9-13-104 31,-1-7-88-31,-7 0 48 0,-8-17 304 15,0-2 224-15,0 0 296 16,-17 6 168-16,-5 4 88 0,-3 5 64 16,-14 4-320-16,8 4 81 15,-11 21-201-15,11 4-160 32,-2-1-16-32,19 4 0 0,14-7-112 15,0-3-25-15,0-6-87 16,64-16-416-16,-2 0-568 0,-6-5-2905 0</inkml:trace>
  <inkml:trace contextRef="#ctx0" brushRef="#br0" timeOffset="28092.697">26701 2162 12722 0,'0'0'4329'15,"0"0"-3937"-15,0 0-320 0,0 0-72 16,0 0 192-16,0 127-128 15,8-89 0 1,1-3 8-16,7-6-72 16,7-10-648-16,-7-7-1344 15,1-12-1153-15</inkml:trace>
  <inkml:trace contextRef="#ctx0" brushRef="#br0" timeOffset="28219.438">26734 1998 10114 0,'0'0'1032'16,"0"0"-1032"-16,0 0-2425 0</inkml:trace>
  <inkml:trace contextRef="#ctx0" brushRef="#br0" timeOffset="28537.738">26988 2044 11082 0,'0'0'4865'0,"0"0"-3081"16,0 0-311-1,0 0-921-15,0 0-392 16,0 0-112-16,-126 112-48 0,110-77-16 16,7 0-40-16,9-4 56 15,0-8-152 1,9-11-288-16,7-6-249 15,7-6-207-15,2 0 32 0,6-18-216 16,-15-5 248-16,-1 1 832 16,1 2 280-16,-16 8 1136 0,0 0 40 15,0 8-367-15,0 4-697 32,0 0-392-32,9 0-72 0,-1 0-913 15,0 0 161-15,15 0 112 16,18 0-976-16,-2 0-553 0,1-6-2136 15</inkml:trace>
  <inkml:trace contextRef="#ctx0" brushRef="#br0" timeOffset="28948.317">27276 1975 10338 0,'0'0'4145'0,"0"0"-1633"16,0 0-824-16,0 0-1263 0,0 0-425 15,0 0-128-15,-73 60 16 16,65-22-497-16,8-3-775 15,0-6-208 1,0-7-281-16,17-6 153 0,-1-13 648 16,1-3 168-16,-3 0 616 15,3-13 288-15,-9 0 1336 0,-8 0 1208 16,8 4 129-16,-8 6-545 16,0 3-791-1,0 0-921 1,0 3-416-16,8 16-152 0,-8 10 136 15,15 6 8-15,-7 6 0 0,17 3-256 16,-11 1-457 0,3 6-415-16,0-7-560 0,-3-2-104 0,-14-1-289 31,0-10 521-31,0-5 223 16,0-4 745-16,-14-12 600 0,-3-4 1065 15,-6-6 311-15,-2 0 336 16,1-6-360-16,9-13-487 0,-1-16-865 15,16-28-56-15,24 2-2281 32,-1 0-3920-32</inkml:trace>
  <inkml:trace contextRef="#ctx0" brushRef="#br0" timeOffset="29229.885">27507 2032 8185 0,'0'0'2697'0,"0"0"-473"15,0 0-215-15,0 0-1033 31,0 0-816-31,0 0-160 0,0 0-8 0,87 60 8 16,-62-15 48-16,-11 5-40 16,3-2 32-16,-1-1-40 15,1-8-8-15,-11-11 8 0,2-6 8 16,-8-12 0-16,0-10 0 16,0 0 368-16,0-6 1488 15,0-20-1079-15,0-13-465 16,0-1-88-1,9-8-176-15,7 1-56 0,7-1-72 16,2 6-544-16,6 8-1177 0,18-2-807 31,-18 19-1289-31,9-3-3481 16</inkml:trace>
  <inkml:trace contextRef="#ctx0" brushRef="#br0" timeOffset="29926.594">28065 1987 8065 0,'0'0'4377'0,"0"0"-2793"0,0 0 433 16,0 0-689-16,0 0-712 15,-128 80-344-15,112-55-144 16,1 10-32-16,15-6-88 0,0-1 64 16,0-6-72-16,0-9-64 15,23-6-128-15,2-7-328 0,6 0-320 31,0-23-520-31,2-5 520 16,-11-8 560-16,-5 2 280 0,0 2 1296 16,-17 3 632-16,8 11-183 0,-8 5-593 15,0 7-256-15,0 2-336 16,0 4-560-16,8 0-168 16,-8 12 0-1,6 8 96-15,3 2 8 16,7-3-120-16,-8 0-280 0,9-4 56 15,-11-8 72-15,11-7 208 0,-9 0 128 16,8-7 64-16,-1-14-8 16,1-1 104-1,1-7 64-15,0 6-48 16,-11 6 160-16,2 3-24 16,0 8-112-16,1 6-200 15,-1 0-16-15,-8 0-88 0,16 13 0 31,-1 9 56-31,-7-3 40 0,9 3 0 16,-1-6-40-16,-10-4-200 16,3-5 48-16,-9-4 88 15,0-3 112-15,8 0 128 0,-8 0 128 16,8-3-64-16,9-10-144 31,-11 4-40-31,10-4 0 0,-7 3-8 16,7 4 0-16,-7 0 0 15,5 2 0-15,-6 2-16 16,9-2 8-16,-1 4-72 0,-9 0-16 0,9-3 24 16,-8-1 56-1,1 4-56 1,7 0-8-16,-16 0 72 0,6 0-88 16,11 0 0-1,-9 0-104 1,9 0-264-16,14 0-792 0,-15 0-1265 15,7 0-3032-15</inkml:trace>
  <inkml:trace contextRef="#ctx0" brushRef="#br0" timeOffset="30959.591">28838 2054 8057 0,'0'0'2081'0,"0"0"-1161"0,0 0-184 31,0 0-536-31,0 0-96 16,0 6-104-16,0-6 96 0,0 0 336 16,0 0 232-16,0 0 153 15,0 0 351-15,0 0 48 16,0 0-72-16,-8 0-55 0,8-9-625 15,-8-4-248-15,8-3-120 0,-8 1 16 16,8-5 24-16,0 1 16 31,0-3 48-31,0-3-88 16,0-1-104-16,8 1 0 0,8-1-8 16,-1 4-8-16,-7 7 0 15,9 2-64-15,-9 10 64 0,6 3-144 16,3 0-152-16,8 12 128 15,-11 11 80 1,19 5-320-16,-2-2-505 16,25 4-295-16,0-7-1232 0,-17-4-2858 15</inkml:trace>
  <inkml:trace contextRef="#ctx0" brushRef="#br0" timeOffset="43859.596">11315 12201 9249 0,'0'0'1825'0,"0"0"-209"16,0 0-143-16,0 0-769 0,0 0-168 15,0 0 16-15,0 0 112 16,0-3-280-16,-8-1-200 16,-8-1-80-16,-1-5-56 0,-6 4-40 31,-10-1 40-31,2-2 0 0,-8 2-48 15,-2 1 80-15,-7 0 8 0,9 0 48 16,-9 2 32-16,1-2 24 16,-3 3 40-16,11-1-120 15,-17 1-56-15,8 3-56 0,-7 0 0 16,-9 0 0 0,0 0 0-1,2 0 0-15,-11 7 0 0,-7-4 8 16,9-3 0-16,-9 3 0 0,7-3 72 15,-5 0 16-15,-3 0 57 16,11 0 87-16,-3 0-80 0,1 0-16 31,2 3-56-31,6 1-80 16,-9 2 136-16,9-3-16 0,0 3-56 16,0-3 0-16,17 4-56 15,-9 0 32-15,8-2 32 0,9 2-32 16,-9-1-40-16,9 1 8 31,-2-2-8-31,10 5 0 0,-8-3-8 16,-3 3 8-16,3-1 0 15,0 4 0-15,-1-4 0 16,-1-2 8-16,10 5-16 0,-8-5 0 16,6 2 0-16,2-3 8 31,-2 4-8-31,2-1 0 0,-2 4 0 15,-7-3 0-15,9 2 16 16,-10 1-16-16,10-4 8 0,0 4 0 16,-2-1 0-16,2-2-8 0,-2 3 0 15,2 0 0-15,0 0 0 16,-11 3-8-16,3-4 8 16,8 4 0-1,-10-3 8-15,1-1-8 0,9 1-8 16,7-3 8-16,-1 2 0 15,2-2-16-15,7 2-40 0,-1 4 8 16,3 0-16-16,-3 0 56 16,9 0-112-1,8 1 40-15,0-2 8 16,0-2 64-16,0 2 0 16,0 4 8-16,16-6 0 15,1 6 8-15,6-6 0 0,16-1 8 31,2 1 32-31,7-3-40 0,8-1 88 16,8-6-8-16,6 1-40 31,2-4-40-31,1 0 0 16,5 0 40-16,-5 0-40 0,-1 0-8 16,-2 0 0-16,3 0-8 15,-9-7 8-15,0 0-8 0,0 2 0 16,-2-5 8-16,2 0 8 0,-8 3-8 15,8-1 0-15,-8 1 0 16,8 1-8-16,0-1-32 0,0-2 24 16,-2 3 8-16,18-4 8 15,1 1 0-15,6-4 0 16,0-3 0 0,2 7 0-16,-19-1 8 15,2 4-8-15,-8-1 0 16,0 4-48-16,0-3 40 15,-8-1-48-15,0 1 48 16,-8-3-80-16,7 2 80 16,1 0-40-16,0-2 40 0,0 6 8 15,0-3-16-15,-9-1 16 16,9 4-8-16,0-3 0 16,-9 0 0-16,9-1-40 0,-8 1 32 31,-9-3 8-31,9 2 0 0,-7-3-8 15,-10-2 8-15,2 6 0 16,-10-4 0-16,2 3 8 16,-3-2-104-16,3 3 40 0,-17 0-16 15,15-3-16-15,-15-2-24 32,9 5 64-32,-1-4 40 0,-9 1 8 15,1-1 0-15,0 0-40 16,0 2 40-16,1-2-64 15,-1 0 64-15,-8 4 0 0,0-4 8 0,0 4-8 16,0-3 8 0,0-1-64-1,0-3-24-15,-8 4 80 0,-9-7 8 16,1 0-8-16,-15 0-41 16,6 0-15-16,-14-2 64 15,-1 1 0-15,-7-2-64 0,-9 0 56 16,0 3-56-16,-25 4 56 0,3 2 0 31,-34 1-8-31,-32 9 8 16,-38 0-8-16,-33 19-64 0,6 16 72 15,-6 13 0-15,25 2-768 16,45-9-1328-16,25-6-1929 0</inkml:trace>
  <inkml:trace contextRef="#ctx0" brushRef="#br0" timeOffset="59359.93">5385 11785 11522 0,'0'0'1672'15,"0"0"-303"-15,0 0 303 16,0 0-352 0,0 0-704-16,0 0-616 15,0 0-120-15,56 16 120 16,8 26 72-16,16 14 104 0,40 21 80 16,23 25-55-16,24 18-81 15,9 1-32-15,-33-23 0 0,-40-28-80 31,-39-25 144-31,-16-4-96 16,7 7-56-16,-13-1-464 16,5-3-753-16,-24-12-679 0,-23-29-817 15,-14-3-1152-15,-19-3-2720 0</inkml:trace>
  <inkml:trace contextRef="#ctx0" brushRef="#br0" timeOffset="59608.059">6158 11465 12042 0,'0'0'1480'16,"0"0"-151"-16,0 0 151 16,0 0-672-16,0 0-808 15,0 0-56-15,0 0-24 0,-118 213 80 16,85-39 208-16,2 23 8 15,-2 0 32-15,-6-16-72 16,22-23-24-16,3-11-32 16,14-14-120-16,0-22-368 15,14-35-1664-15,-6-25-2305 16</inkml:trace>
  <inkml:trace contextRef="#ctx0" brushRef="#br0" timeOffset="69543.051">15179 10531 11666 0,'0'0'2176'0,"0"0"-1727"0,0 0-273 31,0 0 160-31,0 0 72 16,128 61-80-16,-89-36-136 0,1 7 96 15,1 2-128-15,-10 1-48 16,8 4-56-16,-6 2-56 16,-2-3-328-16,-14 0-592 0,6-6-361 15,-23 3-519-15,0-12-1209 31,0-8-3624-31</inkml:trace>
  <inkml:trace contextRef="#ctx0" brushRef="#br0" timeOffset="69821.856">15379 10928 9482 0,'0'0'2360'16,"0"0"-1128"-1,0 0-448-15,0 0-632 0,0 0-152 0,0 0 257 16,62 32-65-1,-29-13-88-15,-2 0-32 16,3 0-56-16,5-6 80 0,-16-4-40 0,10-2 0 31,-11-7-40-31,-5 0 72 16,-1-13 80-16,-7-9 240 0,-1-13 368 16,-8-6-216-16,0 2-16 15,0 1 24-15,0 6 289 0,0 10-449 16,0 10-296-16,0 2-112 15,0 7-408-15,-8 3-2049 0,-1 0-2840 32,9 0-5401-32</inkml:trace>
  <inkml:trace contextRef="#ctx0" brushRef="#br0" timeOffset="70188.913">14406 10318 9658 0,'0'0'5649'16,"0"0"-4057"-16,0 0-328 15,0 0-383-15,0 0-801 0,0-3-80 16,16 28-72-16,15 11 72 16,-6 1 8-16,6 5 80 15,-6-4-80-15,-2 4-8 0,-7-11-312 16,-8-5-1073-16,-8-14-767 31,0-9-673-31,0-3-1696 0</inkml:trace>
  <inkml:trace contextRef="#ctx0" brushRef="#br0" timeOffset="70403.689">14453 10122 8489 0,'0'0'1985'16,"0"0"-1209"-16,0 0 72 0,0 0-288 15,0 0-328-15,0 0-232 0,0 0-8 16,112-41 8-16,-87 72 0 0,-17 10 168 16,-8 0 168-1,0 4-32 1,-8-1-152-16,-9-2-16 16,9-7-120-16,0-10-16 0,8-9-456 0,0-16-1152 15,8 0-640-15,17-3-657 16</inkml:trace>
  <inkml:trace contextRef="#ctx0" brushRef="#br0" timeOffset="70653.792">14677 10163 8553 0,'0'0'3297'0,"0"0"-1201"0,0 0-271 16,0 0-745-16,0 0-1072 16,0 0-8-16,0 0 0 0,0 98 8 31,8-56 64-31,17-8-72 15,-3-2 0-15,3-16-288 0,-2-7-320 16,2-9-56-16,-9-2 464 16,-7-21 192-16,-9-11 8 0,0-1 64 15,-9-1 216-15,-24 11 128 16,10 3-408-16,7 6-8 47,-9 3-1280-47,19 4-1913 0</inkml:trace>
  <inkml:trace contextRef="#ctx0" brushRef="#br0" timeOffset="70846.156">14774 9820 11426 0,'0'0'2560'16,"0"0"-495"-16,0 0-641 0,0 0-928 15,0 0-496-15,0 0-16 0,0 0 16 16,62 114 120-16,-29-63-40 0,-10 3-40 31,10 3-40-31,-11-3-864 16,-5 7-1392-16,-9-14-2241 0,-8-12-5065 15</inkml:trace>
  <inkml:trace contextRef="#ctx0" brushRef="#br0" timeOffset="71570.707">14877 10185 9914 0,'0'0'2680'0,"0"0"-1223"0,0 0 239 15,0 0-984-15,0 0-576 16,0 0-136-16,39-111-16 0,-14 95-152 16,-10-3-128-16,1 0-80 15,-8 0-96-15,1 3 272 32,-9 4 200-32,0 2 216 0,0 7 472 15,0 3-88-15,0 0-600 16,-9 19-216-16,9 7 64 0,0 5 136 0,0 7 16 15,9-4 0-15,5-2 0 16,11-9 0 0,6-7-8-1,2-10-224-15,-2-6 8 0,8-6-40 16,-6-20-8-16,-10-12 104 16,-6 1 112-16,-1-8 56 0,-8 6 168 0,-8 11 496 15,0 6 472-15,0 6 160 31,0 13-215-31,0 3-1073 16,0 0-8-16,15 19-224 0,-7 6 224 16,17 7 0-16,-8-7 0 15,5 1 0-15,3-7 0 0,-2-9-8 16,2-8 8-16,-17-2 0 31,6 0 80-31,-5-12 72 0,7-10-64 16,-8 6-80-16,-8-4 72 15,9 8-16-15,-9 3-64 0,8-1 0 16,-8 7-8-16,14-3-128 31,3 2-488-31,0-5-305 16,-3-1-319-16,11-6 208 0,-9-6 232 16,-9-7 7-16,-7-2-39 15,0-10 552-15,0-10 232 0,-15-3 56 16,-1-7 344-16,-9 8 48 31,2 8 641-31,-2 8 719 0,11 14-280 16,5 14-199-16,9 9-465 0,-8 0-808 15,8 5-64-15,0 24-112 16,8 12 104-16,15 7 72 0,2 9 104 16,-2 3-96-1,10 1-8 1,-2-1-544-16,2-6-1025 0,-10-7-567 15,-7-5-561-15,-8-17-1184 0,-8-15-752 16</inkml:trace>
  <inkml:trace contextRef="#ctx0" brushRef="#br0" timeOffset="71748.984">15656 10001 5521 0,'0'0'2912'15,"0"0"-767"-15,0 0-401 0,-39-111-440 32,39 82-687-32,0 4-289 15,8 0-232-15,17 2-48 0,-2 1-48 16,2 9 8-16,-3 4 0 15,3 9 72-15,-2 0-16 0,2 0 8 16,6 16 16-16,-6 6-72 31,-1 1 72-31,-9 1-24 0,10-1-64 16,-3 3-760-16,-5-11-1105 16,-9-9-2448-16</inkml:trace>
  <inkml:trace contextRef="#ctx0" brushRef="#br0" timeOffset="71878.604">15880 9461 12378 0,'0'0'2633'0,"0"0"-1705"0,0 0-928 16,0 0-712-16,0 0-2513 16,0 0-1904-16</inkml:trace>
  <inkml:trace contextRef="#ctx0" brushRef="#br0" timeOffset="72221.905">16175 9622 12722 0,'0'0'4097'0,"0"0"-3313"0,0 0 32 16,0 0-471-16,0 0-265 15,0 0-8-15,0 0-72 16,-31 118 0-16,31-95-241 0,6-4-527 15,11-9-72-15,-1-10-96 47,-7 0 456-47,5 0 328 0,-6-19 152 16,-8-1 40-16,9 1 312 16,-9 0 728-16,0 10 136 15,0 2-287-15,0 7-529 0,0 0-400 16,0 0-344-16,8 11 48 15,9 1 23-15,5 3-487 0,3-5-416 0,-2-4-160 16,10-6-305-16,-2-19-687 16,-6-9-385-16</inkml:trace>
  <inkml:trace contextRef="#ctx0" brushRef="#br0" timeOffset="72372.63">16398 9357 4048 0,'0'0'2089'0,"0"0"495"0,-39-106 1265 16,23 77-1800-16,7 17-153 15,9 9-496-15,0 3-1400 0,0 13-224 16,0 25 72 0,17 7 152-16,6 12 80 15,1 0-80-15,7 0-40 16,3-6-648-16,13-7-856 0,-16-12-705 16,2-16-2184-16</inkml:trace>
  <inkml:trace contextRef="#ctx0" brushRef="#br0" timeOffset="72567.941">16535 9014 9826 0,'0'0'4369'32,"0"0"-2257"-32,0 0-960 0,0 0-1144 15,0 0-8-15,0 0 72 16,-8 158-64-16,30-97 104 0,11-1-112 15,7-6-568-15,16 0-832 16,-9-13-1113-16,-8-19-2792 0</inkml:trace>
  <inkml:trace contextRef="#ctx0" brushRef="#br0" timeOffset="72957.97">16862 9287 8737 0,'0'0'5706'0,"0"0"-3658"0,0 0-888 16,0 0-1080-1,0 0-80-15,0 0-8 0,0 0-72 0,31 76-408 32,-7-51-296-32,-1 0-448 15,10-9-601-15,-2-6 169 0,-6-10 184 16,6 0-321-16,-15-17 745 16,-1-4 1056-16,-7-8 1296 0,-8 7 1497 15,0 0 96-15,0 4 47 31,-8 4-751-31,8 11-705 0,0 3-720 16,0 0-760-16,0 6-152 16,16 23 104-16,1 12 48 15,14 7-96-15,8 6-352 0,-6 3 112 16,7 0-72-16,-7-3-160 31,-2-3-152-31,-23-7 207 0,0-9 225 16,-8-6 256-1,-25-10 32 1,-22-7 296-16,-1-5-16 0,-7-1-280 16,-26-6-504-16,19 0-2144 0,6 0-4386 15</inkml:trace>
  <inkml:trace contextRef="#ctx0" brushRef="#br0" timeOffset="73505.154">16589 10071 12882 0,'0'0'3961'16,"0"0"-2721"-16,0 0 89 0,0 0-753 15,0 0-464-15,0 0-96 32,-118 79-16-32,118-28 8 15,0 3 0-15,0-3 0 0,14-7-8 16,19-9-304-16,-2-13-328 15,9-12-409-15,1-10 81 0,-2-6-176 16,1-29-96 0,-7-16 95-16,6-13 393 15,-23-9 712-15,-1-3 32 16,-7 3 744-16,-8 9 521 0,0 14 735 16,-8 15 81-16,2 13-817 15,-3 9-336-15,1 13-440 16,8 0-488-16,0 19-264 15,0 19 160-15,0 10 104 16,8 9 48 0,15 4-40-16,2-4-8 0,-2 0-80 0,10-10-736 15,6-8-640-15,9-17-889 16,-7-16-816 0,-2-6-2696-16</inkml:trace>
  <inkml:trace contextRef="#ctx0" brushRef="#br0" timeOffset="74208.421">17107 10081 11106 0,'0'0'2608'0,"0"0"-1135"15,0 0-409-15,0 0-672 16,0 0-208-16,0 0-112 16,-39 111-72-16,47-86 0 0,7-3 0 15,18-9-392-15,-10-7-376 16,10-6-152-16,-2-3-409 0,-6-19 25 15,-11 0 768 1,-6-1 536-16,-8 1 1416 16,0 6 385-1,0 1-185 1,0-2-648-16,0 2-184 0,0-1-231 16,0-7-401-16,17 5-152 15,-9-8 56-15,0 0-48 0,1 1-8 0,-3 3 384 16,-6 3 672-16,0 6 96 15,0 4-312 1,0 6-328-16,0 3-96 0,0 0-416 0,0 0-120 16,0 0-56-16,8 12 40 15,9 7-8-15,8 4-152 0,-3 2-112 32,11 6-72-32,-2 2-304 15,-6-1-48-15,-2 2-80 16,-7 1-65-16,-7-6 201 0,-9 0 352 15,0-8 240-15,0-5 184 0,0-6 184 16,0-7 408-16,0-3 448 31,0 0-111-31,0-22-513 16,0-10-192-16,0-6-40 0,0-13-176 16,8 0-16-16,6 1 72 15,-5-1-56-15,-9 13 0 0,0 6 240 16,0 10 312-16,0 9-32 15,0 3-112 1,0 10-240-16,0 0-176 16,0 0-176-16,0 16 48 0,0 6-176 15,0 7 48-15,16-1-96 16,7 1-160-16,10 3 16 0,-2-7-256 16,2 1-289-1,-10 0 329-15,2-11 384 16,-11 0 160-16,-14 2 8 15,0-5 88-15,0 1 72 0,-6 0 320 16,-19 3-272-16,-14 3-48 16,-2-6-2288-16,10-7-7154 0</inkml:trace>
  <inkml:trace contextRef="#ctx0" brushRef="#br0" timeOffset="123305.799">25101 12103 9706 0,'0'-4'3864'0,"0"4"-2359"0,0-2 399 31,0 2-632-31,0 0-583 16,0 0-337-16,0 0-88 16,0 0-136-16,0 0-128 0,0 0 0 15,0 0-208-15,0 2-176 16,0 11 184-16,0 7 136 0,0 5 64 15,6 7 48-15,3 0-32 32,-1-4 0-32,0 1-16 15,9-7 8-15,-9-7 56 0,6-5-16 0,3-10 0 16,14 0 176-16,2-25-8 16,23-16 16-16,14-20-136 0,27-28-96 15,38-38-32 1,-16 0-480-16,1 16-1281 15,-8-7-607-15,-48 49-217 16,0 5-2320-16</inkml:trace>
  <inkml:trace contextRef="#ctx0" brushRef="#br0" timeOffset="123736.685">26639 11792 7481 0,'0'0'4153'0,"0"0"-2377"16,0 0-103 0,0 0-673-16,0 0-768 15,48-48-232-15,-1 16 0 16,25-9 0-16,-1-4 0 0,24-2 8 15,2-4-8-15,6 3-8 0,-8 4-880 16,-6 6-761-16,-18 4-367 31,-24 7-352-31,-14 12-1985 16</inkml:trace>
  <inkml:trace contextRef="#ctx0" brushRef="#br0" timeOffset="124483.832">26589 11503 9938 0,'0'0'1464'0,"0"0"-1016"16,0 0-192-16,0 0-152 15,0 0-104-15,-86 111 0 16,77-70 8 0,1 3 96-16,0 1-16 0,8-7 0 15,0-3-80-15,0-6 48 0,16-8-48 16,1-8 64-16,14-6-56 15,10-7 112-15,15 0-40 16,14-9-88 0,50-20-304-16,-16 6-1504 15,-9-2-1193-15</inkml:trace>
  <inkml:trace contextRef="#ctx0" brushRef="#br0" timeOffset="124827.848">27865 11341 11258 0,'0'0'2392'0,"0"0"-695"15,0 0 159-15,0 0-1192 16,0 0-640-16,-126-13-24 0,93 39-72 15,10 12 8-15,-2 3-24 0,17 0 16 16,0 4 8 0,8-7-24-1,8-6-208-15,17-10-296 0,6-16-168 16,2-6 352-16,6 0 32 16,0-28 32-16,-14-11 160 0,-2-2 184 15,-15 0 72-15,-8 3 560 0,0 4 320 31,-16 7-456-31,1 12-496 16,-1 2-648-16,7 3-1617 0,9 4-5096 16</inkml:trace>
  <inkml:trace contextRef="#ctx0" brushRef="#br0" timeOffset="125243.464">28136 10931 12858 0,'0'0'2617'0,"0"0"-537"0,0 0-1384 16,0 0-696-16,0 0-104 31,0 0 104-31,-9 152 8 0,3-91 40 16,6-1-48-16,0-3 0 15,0-3-96-15,0-9-328 16,0-9-32-16,0-12-232 0,0-8-120 15,0-9 384-15,0-7 424 0,0 0 1096 16,6-23-552-16,3 1-408 16,7-4-88-1,1-2-48-15,5 3-80 16,3 2-136-16,-2 7-320 16,2 7-88-16,0 6 96 0,-3 3-16 0,-5 0-193 31,-9 22 33-16,-8 0 480-15,0 10 96 0,-8 0 120 0,-17-1 8 16,-6 1 8-16,-2 0 0 16,2-10-8-16,6-6-72 15,19-16-848-15,6 0-1040 0,0-13-6586 16</inkml:trace>
  <inkml:trace contextRef="#ctx0" brushRef="#br0" timeOffset="125420.635">28504 11173 11122 0,'0'0'2720'31,"0"0"-2167"-31,0 0-545 0,0 0-8 16,0 0 16-16,0 136 72 16,0-81-88-16,-9 1 48 15,-7 4-48-15,-1-5-296 0,-14 11-713 16,6-18-935-16,-6-17-2409 0</inkml:trace>
  <inkml:trace contextRef="#ctx0" brushRef="#br0" timeOffset="125561.059">28406 11014 12306 0,'0'0'1953'15,"0"0"-1953"-15,0 0-329 0,0 0-1911 16,0 0-681-16</inkml:trace>
  <inkml:trace contextRef="#ctx0" brushRef="#br0" timeOffset="125820.808">28590 11201 9113 0,'0'0'2865'0,"0"0"-1537"15,0 0-968-15,0 0-312 32,0 0-48-32,0 0 0 0,0 0 0 15,0 0 409-15,64-70 567 16,-64 61 552-16,0 2-512 16,-8 7-528-16,-8 0-488 0,-7 10-88 15,-2 15 0-15,9 4-32 31,1 6-24-31,15-3-272 0,0 0-728 16,15-4-88-16,9-6-721 0,7-13-1175 16</inkml:trace>
  <inkml:trace contextRef="#ctx0" brushRef="#br0" timeOffset="125996.4">28814 11185 10522 0,'0'0'2680'0,"0"0"-1647"0,0 0-801 15,0 0-224-15,0 0-8 16,0 0-8-16,-17 121 0 0,25-96-280 31,25-6-753-31,7-15-639 16,7-4-649-16,-8 0-6791 0</inkml:trace>
  <inkml:trace contextRef="#ctx0" brushRef="#br0" timeOffset="126171.281">29132 10773 8129 0,'0'0'5129'0,"0"0"-1984"16,0 0-1409-16,0 0-631 15,0 0-545-15,0 0-560 16,0 0-320-16,-79 21 320 0,71 53 0 16,8 5 8-16,0 7 0 31,0-4-8-31,8-5-536 0,23-1-825 15,-6-19-975-15,-2-22-2081 0</inkml:trace>
  <inkml:trace contextRef="#ctx0" brushRef="#br0" timeOffset="126328.897">29020 11065 11082 0,'0'0'2993'16,"0"0"-545"-16,0 0-880 0,0 0-1568 15,0 0-544-15,128-23-1032 0,-55 17-1161 32,-11 0-4960-32</inkml:trace>
  <inkml:trace contextRef="#ctx0" brushRef="#br0" timeOffset="127069.928">28344 11871 4256 0,'0'0'10563'0,"0"0"-8475"0,0 0-408 31,0 0-1287-31,0 0-393 16,0 0-8-16,-33 137 0 15,33-74 0-15,0-2 8 0,0-2-136 16,0-7-161-16,0-8-247 16,0-12 80-16,0-7-80 0,0-12-104 31,0-8 128-31,0-5 520 15,0 0 880-15,-16 0-424 0,-7-12-384 16,-2 9 0-16,-6-3-16 16,-2 6-56-16,2 0 72 0,15 13-56 15,-7 6-8-15,15-1-8 32,8 2-88-32,0-4 40 15,0 0-64-15,22-9-336 0,11-5-112 16,-2-2-160-16,17-6-664 15,-7-17 127-15,-1-2 601 0,-9-7 448 0,2 4 208 16,-11 2 192 0,-5 1 384-1,-1 3 616-15,-7 9-95 16,-9 4 143-16,0 2 48 0,6 7-576 16,-6 0-712-16,0 0-136 15,8 16-136-15,9 10 216 0,-1-1 48 0,-1 4 8 31,1-4-592-31,1-3-872 16,6-10-537-16,1-2-215 16,-7-10-1729-16</inkml:trace>
  <inkml:trace contextRef="#ctx0" brushRef="#br0" timeOffset="127193.798">28677 12173 8489 0,'0'0'1553'0,"0"0"-1505"0,0 0-48 16,0 0-480-16,0 0-697 0,0 0-927 16</inkml:trace>
  <inkml:trace contextRef="#ctx0" brushRef="#br0" timeOffset="127359.867">28685 11976 10562 0,'0'0'1072'0,"0"0"-1072"0,0 0-2056 16,0 0-2457-16</inkml:trace>
  <inkml:trace contextRef="#ctx0" brushRef="#br0" timeOffset="127714.671">28900 12059 10042 0,'0'0'2232'0,"0"0"-864"16,0 0-455-16,0 0-537 31,-111 47-288-31,88-12-88 0,15-3-72 16,0-1 72-16,8-5-200 15,0-1-472-15,8-9-353 0,8-7 81 16,7-9 72-16,2 0-136 16,-2-15 208-16,-7-11 800 31,-8-2 200-31,1 2 1248 0,-9 1 456 16,0 6 169-16,0 3-201 15,0 6-408-15,0 4-367 0,0 6-849 16,0 0-248-16,8 0-592 31,6 10-49-31,3 3 57 16,16 2-560-16,15-5-448 0,-1-7-737 0,1-3-1520 15</inkml:trace>
  <inkml:trace contextRef="#ctx0" brushRef="#br0" timeOffset="128110.991">29221 11973 6689 0,'0'0'4977'15,"0"0"-3049"-15,0 0 1 0,0 0-809 0,0 0-1072 16,0 0-48-16,-112 25-256 16,104 7-824-16,8-3-88 15,0-8-153 1,0-4-39-16,14-8 192 16,-5-3 296-16,-1-6 872 0,0 0 952 15,-8 0 1024-15,8 0 201 16,-8 0-465-16,0 0-704 15,0 0-1008-15,9 0-64 0,-1 13-328 32,-2 12 264-32,11 4 120 15,-9 13-192-15,17 4-672 0,-11 6 320 16,11 2-296-16,-8 3 239 16,-3-3-543-16,3-6 704 15,-17-7-416-15,0-6 352 0,0-16 280 16,-17-10 232-1,-6-6 920-15,-10-3 360 16,2-3-72-16,-2-19-327 0,10-3-481 16,15-7-400-16,8-25-392 15,31 3-1953-15,-6 2-3400 16</inkml:trace>
  <inkml:trace contextRef="#ctx0" brushRef="#br0" timeOffset="129088.809">29428 11960 9762 0,'0'0'2696'0,"0"0"249"16,0 0-537-16,0 0-1095 16,0 0-721-1,0 0-592-15,0 0-224 16,47-23 128-16,-30 55 48 0,5 10-32 16,-5 2-72-16,-1-2-377 15,-1 2-423-15,-15-9-184 16,0-3 344-16,0-7 272 0,0-9 240 31,-15-6 280-31,7-10 232 16,0 0 792-16,0-13-336 0,8-12-528 15,0-5-160-15,0-7-872 16,24 2-160-16,-1-4-153 16,10 5 113-16,-2-4 368 0,-6 6 248 31,-2 0 456-31,-15 3 104 15,0 7 1128-15,-8 7 473 0,0 8 279 16,0 7-744-16,-8 0-744 0,-8 20-496 16,-15 11 0-16,-3 11 8 15,12 2-8-15,-3 7-80 16,17-11 80 0,1 2 0-16,7-7-256 15,0-13-400-15,7-9-200 0,17-10-88 16,7-3 144-16,-6-20 32 0,0-10 103 15,-2-9 361-15,-7-2 304 16,-7 3 864 0,-1 3 353-16,-8 6 503 15,0 7-480-15,0 6-151 16,0 9-513-16,0 7-576 0,0 0-216 16,6 4-1385-16,11 15 953 15,-1-3-72-15,1 2-280 0,-3-1 160 31,3-8 88-31,-1-6-145 16,-1-3 561-16,-7 0 272 0,8-9 64 16,1-11 360-16,-3-5 504 15,-5 6-71-15,-1 1 415 16,0 1 24-16,-8 11-360 0,9 3-464 31,-1 3-408-31,-8 0-192 16,8 0-200-16,-2 13 336 0,11 0 8 15,-9 2-224-15,9-2 24 16,-11-7 48-16,2-3 56 16,9-3 112-16,-1 0 32 0,-1-3 8 15,9-16 104 1,1-3-24-16,-10 0-80 16,10-3 40-16,-9 8 176 0,-10 2 352 15,3 2-104-15,-9 10 1 16,8 3-433-16,0 0-40 0,-8 0-401 15,17 16 217 1,-3 5 112-16,-6 3-480 16,17-3 104-16,-8-5-200 15,-3-3-328-15,3-10 448 0,8-3 408 16,-3-9 120-16,3-14 48 16,-2-9 248-16,10 1 416 0,-2-1-8 31,-6 4-8-31,6 3-304 15,8 5-320-15,2 8-72 0,-1 5-120 16,32 7-896-16,-10 0-1240 16,-6 7-3546-16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9:12.0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16159 5340 7033 0,'0'0'1560'0,"0"0"-808"0,0 0-127 15,0 0-81-15,0 0-368 32,-104-35 32-32,73 26 104 0,-2 2 48 15,-6 0-216-15,-9-2 72 16,1 0 16-16,-1 2-104 16,-7-2 40-16,-10-1-168 0,10 1 8 15,-1 3 0-15,-8-4-8 31,8 4 8-31,0-4-8 0,0 4-48 0,-8 0-344 16,8-4-88 0,1 3-64-16,-1 1-232 0,0-1-48 15,8 5 191-15,-16-4-1031 0,17 2-64 16,8 4-3249-16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9:12.4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14637 5105 5457 0,'0'0'1688'0,"0"0"-240"0,0 0-175 16,0 0-265-16,0 0-328 15,128 29 56-15,-88-23 0 16,16 1-40-16,-1 1-247 0,18 3-161 16,-3-2-184-16,27 3-40 31,15 4-56-31,22 4 8 0,-6-1-8 15,-16 0-8-15,-9-1-56 16,-30-5-448-16,13 6-337 0,1-3 329 16,-14 0-336-16,-9 0 336 0,-25-7-336 15,-6-2-208 1,-10-1 103 0,2 0-351-16,-17 1-576 0</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31:17.5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10119 1454 3272 0,'0'0'1344'16,"0"0"201"-16,0 0-665 16,0 0-128-16,0-19-128 0,0 15-104 15,0 1 1-15,0 1 103 0,0 2-88 16,0 0-16-16,0 0 112 15,0-4-88-15,0 4-88 32,0 0 264-32,0-3-7 0,0 3-209 15,0 0 360-15,0 0 48 16,0 0-336-16,0-4-312 0,0 2-56 16,0 2-120-16,0-4-40 15,0 4 8-15,0 0 64 31,0 0-112-31,0 0 104 0,0 0-24 16,0 0 96-16,0-2 24 0,0 2 32 16,0 0-135-16,0 0 47 0,0 0 32 15,0 0-112-15,0 0-64 16,0 0 48 0,0 0-56-1,0 0-16-15,0 0-72 0,0 0-8 0,0 0-40 16,0 0-24-16,0 0-25 15,8 0 81-15,0 0 104 0,9 0 0 16,-9 6 8-16,-2-4 0 31,11 2 8-31,7 3 32 16,-9-5-40-16,10 5 48 0,0-7-48 16,-11 3 8-16,11 0-8 0,-2 0 40 15,1-3-40-15,-1 0-8 16,2 3 8-16,0 1 49 31,-3-4-49-31,3 0-8 0,-2 0-8 16,10 3 8-16,-10-3 64 15,2 3-64-15,-3-3 0 0,11 0-8 16,-16 0 56-16,6 0-96 16,1 0 48-16,-1 0 0 31,-6 0 32-31,8 0-32 0,-11 0-64 0,-6 0 56 15,17 0 8 1,-10 0-145-16,1 0 65 0,1 0 24 0,-3 0 16 16,3 3 32-1,-1-3-48 1,1 3 48-16,-3 1-8 16,11-1 16-16,-2 0-8 0,10 0 16 15,-2 1 32-15,2-4-40 16,-2 0 8-16,2 0-32 0,-2 0 24 0,-6 0 0 15,6 0 0-15,-6 0-8 32,6 0 8-32,0 0 0 15,2 0 48-15,-11 0-48 0,12 0 0 16,-12 0-8-16,3 0-8 16,-8 0 16-16,5 0 0 15,-5 0-8-15,-1 0 8 0,7 0-8 31,-6 0 8-31,5 0 0 0,3 0 0 16,0 0 0-16,-11 0-8 16,11 0 0-16,-8 0 8 15,-3 0 0-15,11 0 8 0,-8 0-8 16,-3 0-8-16,3 0 0 31,7 0 8-31,-9 0 0 0,1 0-8 16,1 3 8-16,-3-3 0 15,3 0-8-15,0 0 0 16,5 0 8-16,3 0 0 0,-8 0 0 16,5 0 0-16,3 0 0 15,-10 0 0 1,1 0-8-16,9 0 8 0,-11 0 0 16,3 0 0-16,8 0 0 15,-11 0-8-15,3 0 8 16,8 0 0-16,-11 0 0 0,11 0-8 0,-9 0 8 31,-1 0-8-31,10 0-8 16,0 0-112-16,-11 0-128 0,11 0 64 15,-9 0 112-15,7 0-8 16,-6 0 88-16,5 0-120 16,3 0 40-1,-8 0 16-15,-3 0 56 16,11 0-72-16,-9 0 80 0,7 0-8 15,2 0 0-15,-11 0 0 16,11 0 8-16,0 0-8 16,-2 0 8-16,10 0-8 0,-10 0 0 15,1 0 0-15,-1 2 8 32,2 2 0-32,-2-1-32 0,-7 0 32 15,9 0 0-15,-2 1-80 16,2-1 72-16,-3-3-16 15,3 3-24-15,-2 1 0 0,2-4 48 0,0 0-48 16,-3 0-176 0,-5 0 168-1,-1 2-32-15,-1-2 88 0,1 3 0 16,1-3-96-16,-3 0 40 16,-5 3-120-16,7-3 120 15,-8 4-120-15,9-1-72 0,-3-3 144 16,-5 0 40-1,7 3 56-15,-7 0 8 16,-1-3-56-16,-2 0 112 0,2 0-48 16,9 0-8-16,-9 0-72 15,0 0 72-15,7 0 8 16,-7 0-8 0,0 0-88-16,1 0 88 15,-1 0 0-15,-8 0 8 0,8 0-8 16,-8 0 8-16,0 0 0 15,0 0-8-15,0 0 0 16,0 0 0-16,0 0 88 0,8 0-80 16,-8 0 0-16,0 0 8 31,7 0-16-31,-7 0 0 0,0 0 0 16,8 0 48-16,-8 0 72 15,0 0 152-15,0 0 224 16,0 0-120-16,0 0-136 0,0 0 40 15,0 0-64 1,0 0-120 0,0 0-8-16,0-3-80 0,0 3-8 15,0 0 0-15,0-3-8 0,0 3 8 16,0 0 8-16,0 0-8 16,-8-3-24-16,8 3 24 0,0 0 40 15,0 0-40 1,0 0-8-1,0 0 8-15,0 0 8 0,0 0 88 0,0 0 40 16,0 0-72-16,0 0-56 16,0 0 40-16,0 0-48 15,0 0 0-15,0 0 0 0,0 0-8 32,0 0-8-32,0 0 8 0,0 0 8 15,0 0 8-15,0 0 0 16,0 0 8-16,0 0-8 15,0 0-8-15,0 0-784 0,0 0-1816 32,-7-4-5146-32</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31:21.8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15665 1352 5537 0,'0'0'2184'16,"0"0"281"-16,0 0-953 16,0-3 280-16,0 0-367 15,0-4-529-15,0 7-80 0,0-2-368 16,0 2-200-16,0 0-144 0,0 0 72 31,0 0-168-31,0 0 64 16,0 0-64-16,0 0-16 15,0 0 8-15,0 0 0 0,0 0-48 32,0 0-48-32,8 0 16 15,0 0 80-15,9 0 152 0,-3 0 32 16,11 0 0-16,0 0-80 31,6 2-104-31,-6-2 120 16,6 3-56-16,0 1-56 0,2-4 8 15,6 3-8-15,-6-3 0 0,-2 0 40 16,0 0-40-16,2 3-8 16,-2-3 0-16,2 0 8 0,-2 0 0 15,-6 0-8-15,6 0-16 16,0 3 16-16,2-3 8 0,-10 4 0 16,10-4 0-16,-10 0-8 15,1 0 0-15,7 0 8 16,-6 0 0-16,0 0 136 0,6-4-16 15,-6 1-55-15,-2 3-73 0,-7 0 0 16,15-3 48 0,-6 3-48-16,6 0 0 15,2 0 0-15,-2 0 0 16,0 0 0-16,2 0-8 16,6 0 8-16,-14 0-8 0,6 0 56 15,-6 0-56-15,6 0 16 0,-6 0-16 31,-2 0-32-31,10 0 40 16,-2 0-8-16,0 0 8 16,2 0-8-16,-2 0 16 0,10 0-16 15,-10 0 8-15,0 0 0 16,2 3-8-16,6-3 0 0,-5 3 8 31,-3 1-8-31,0-4 8 16,2 0 0-16,-2 0-8 15,2 0 8-15,-2 0 8 0,-6 0-8 16,-3 0 0-16,-5 3 0 0,-1-3 0 16,7 0 48-16,-6 0-40 31,-1 0 0-31,-1 0-8 0,18 0-40 16,-11 3 32-16,12 0 8 15,5-3 0-15,-8 0 48 0,10 0-40 0,-2 3 0 16,-8 0-8-16,2-3-24 15,-10 4-24 1,10-4 72-16,-10 0-24 16,10 0 0-16,-10 0-57 15,10 3 57-15,-2-3 57 16,-6 0-57-16,6 0 8 0,-6 3-8 16,6-3-73-16,-7 0 73 15,7 3 65 1,2 0-57-16,-10-3-8 15,10 0 8-15,-2 0-8 16,-6 4 0-16,6-4-16 0,-6 0 16 16,6 0 0-16,-8 0-57 15,1 0 57-15,1 0 0 0,-2 0 0 32,10 0 0-32,-10 0-16 15,2 0 8-15,6 0 8 16,-7 0 0-16,7 0 0 0,-6 0 41 15,-2 0-41-15,10 0-8 0,-10 0-9 16,10 0 9-16,-10 2 0 31,1-2 0-31,-1 0 8 0,2 0-8 16,0 0 0-16,-3 0 8 16,3 0 48-16,6 0-48 0,-14 4-16 15,6-1 16 16,1-3 0-31,-1 0-8 16,2 4 8-16,0-4-8 0,-3 2 8 16,3 2 0-16,-10-2 0 15,10 2 8-15,-1-1-8 16,-1 1 8-16,2-2-8 0,-2-2 0 16,1 3 8-16,-7-3-8 0,14 4 0 31,-14-4 0-31,5 0-16 15,3 0 16-15,-17 0 97 16,7 0 23-16,-7 0 120 0,0 0 80 16,1 0-24-16,-9 0 8 15,8 0-120-15,-8 0-40 0,8 0-144 16,-2 0 0-16,11 0-64 16,-1 0 64-16,1 0-16 15,-11 0 16-15,11 0 8 0,-1 0-8 16,-8 0 16-16,7 0-16 15,-7 0 8-15,9 0 8 0,-9 0-8 16,9 0-8 0,-11 0 88-16,-6 0-72 15,0 0-16-15,0-4 0 16,0-1-832-16,-6 1-1689 0,-11-5-6161 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32:30.4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8128 1349 3936 0,'0'0'2377'16,"0"0"-593"-16,0 0-584 0,0 0-279 15,6-12-369-15,-6 5-48 31,8 4-16-31,-8-4-64 0,9 4 104 16,-9 0 32-16,0 3-104 0,0 0-176 16,0 0-95-16,0 0-89 15,0 0-88-15,0 0-8 16,0 0-8 0,0 0 8-16,8 0 0 15,0 0 8-15,0 0-8 16,7 0 8-16,1 0 0 0,9 6 0 0,-10 1 48 15,18-4-56-15,-2 4 0 16,2-5 8-16,14 5-8 0,-7-1 8 31,16-6 48-31,-1 3-48 16,1 1 0-16,8-4 0 16,0 3 0-16,0-3 8 0,-10 0-8 15,10 0 0-15,-8 0-8 0,0 3 8 16,-9-3-8-16,3 0 0 31,-19 0 0-31,0 0 0 16,-14 0 0-16,7 0 8 0,-15 0-8 15,-3 0 88-15,2 0 392 16,-8 0-16-16,0 0-224 0,0 0 40 16,0 0-120-16,0 0-40 31,0 0 8-31,0 0 8 15,0 0-48-15,0 0 48 0,0 0-136 16,0 0 0-16,0 0 0 0,0 0 0 16,0 0-264-16,0 0-536 15,0 0-488 1,0-3-3169-16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32:31.2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8287 1505 3144 0,'0'0'2865'0,"0"0"-833"16,0 0-615-16,0 0-737 15,0 0-296-15,0 0-64 0,-47 0-152 16,38 0 48-16,1 0 64 16,8 0-48-16,-8 0 48 15,8 0 56 1,0 0-40-16,0 0-104 15,0 0-24-15,0 0-32 0,0 0-32 16,0 0 40-16,8 0-40 16,15 0 160-16,2 0 209 15,14 0 31-15,8 0-200 0,9 0-120 32,17 7-80-32,7-5-16 15,7 4-80-15,0-2 0 0,2 2 8 16,-11-3-16-16,-5 3 0 15,-26-6 0-15,-8 0-8 0,-14 3 8 16,-8-3-8-16,-3 0 0 16,-6 0 8-1,9 0 8-15,0 0-8 16,-9 0 8-16,-2 0-8 0,-6 0-8 16,8 0 8-16,-8 0-96 15,0 0-8-15,0 0-88 16,9 0-40-16,-9 7-320 15,8 3 111-15,0-4-183 16,-8 10-632-16,8-3-448 16,-8-4-841-16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34:27.2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5800 4061 1272 0,'0'0'4545'15,"0"0"-3953"-15,0 0-144 16,0 0 192-16,0 0-248 0,0 0-184 15,0 0 216 1,0 0-48-16,0 0-264 16,0 0-96-16,0 0-8 0,0 0-8 15,0 0 0-15,0 0 0 16,0 0 0-16,0 0 264 16,0 0 657-16,0 0-137 15,0 0 168 1,0 0-88-16,0 0-200 0,0 0-232 15,0 0 9-15,0 0 383 0,0 0-64 16,-8 0-432-16,0 0-192 16,8-4 8-16,-8 1 208 15,8 1 72-15,0-2-152 0,0 4 64 32,0-3 24-32,0 3-144 15,-9-3 9-15,9-1 63 0,0 4 32 16,0 0-176-16,0 0 56 15,0 0-192-15,0 0 56 0,0 0-24 32,0 0-32-32,0 0-8 15,9-6 48-15,7 3-48 16,9-3 0-16,14-1 56 0,0-3-56 16,1 4 8-16,9 0-8 15,7 0 0-15,-8-1-32 0,-1 7 32 31,1-3 80-31,8 3-80 0,-9 0 0 16,1 0-48-16,7 0 48 16,-7 0 0-16,8 0 56 0,-9 0-56 15,3 0-32-15,-2 0 24 16,-9 0 0-16,0 0 8 16,0 0 0-1,-6 0-8-15,-2-3 8 16,-6 3 0-16,-2 0-8 15,2 0 8-15,0 0-8 0,-3 0 8 0,3 0 0 16,-2 0 0-16,10 0 0 16,-2-4 0-1,-6 1 8-15,6-1-8 16,-6 2 8-16,-3-1-8 16,11 0 0-16,-10 3 0 15,10 0 0-15,-10-3-8 0,2 3 8 16,-3-4 0-16,3 4 0 0,-2-3 0 31,2 0 0-31,6 3 8 16,-6 0-8-16,6-3 0 15,-7 0 0-15,7 0 0 0,-6-1 48 16,6 1-48-16,-6 3-48 16,6 0 48-16,-14 0 0 0,7 0 0 31,-9 0 0-31,10 0-8 15,-9 0 8-15,7 0 0 16,2 0 0-16,-2 0 0 0,10 0 0 16,-11 0 0-16,11 0 24 0,-2 0-24 15,2-3-8-15,-10 3 8 16,10-6 0 0,-2 6 0-16,9-4 0 15,1 2 24-15,-2-2-24 16,0 1 0-16,9-3 88 0,0-1-88 0,7 1 0 15,-7 0 64-15,2-1 8 16,-3 1 32 0,-16 3 40-16,2 0 32 15,-2-1-40-15,-6 1-40 16,-11 0 8-16,3 0-24 16,0 3-32-16,-9-3 16 0,-2 3-56 15,-6 0 80-15,8-3-88 16,-8 3 0-1,0 0 0-15,0 0-176 16,0 0-1016-16,-8 0-2625 16,-6 0-1008-16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28:54.797"/>
    </inkml:context>
    <inkml:brush xml:id="br0">
      <inkml:brushProperty name="width" value="0.05292" units="cm"/>
      <inkml:brushProperty name="height" value="0.05292" units="cm"/>
      <inkml:brushProperty name="color" value="#FF0000"/>
    </inkml:brush>
  </inkml:definitions>
  <inkml:trace contextRef="#ctx0" brushRef="#br0">16725 10690 7841 0,'0'0'2561'0,"0"0"-265"0,0 0-1048 15,0 0-543-15,0 0 103 16,0 0-48-16,0-19 16 0,0 9-128 15,0 4-56-15,0 3-168 0,-8 0-103 32,0 3-161-32,-1 0-160 15,3 0-144-15,-10 6-16 0,7 10 64 16,-7 3 15-16,7 3 73 16,3 1 16-16,6-1-8 15,0 0 8-15,0-7-8 0,0-5 8 31,6 0-8-31,11-7 8 0,0-3 65 16,5-3-73-16,-5-13 0 16,-1-3-153-16,1-3 49 15,-17 0 48-15,0-1 56 0,0 4 8 16,0 6 152-16,0 4 81 31,0 9 23-31,0 0-264 0,0 0-88 16,0 0-513-16,0 12 209 15,0 5 240-15,6 1 104 16,2 1-24-16,9-3-416 0,-1-3-544 0,24-10-336 16,-15-3-945-1,6 0-3088 1</inkml:trace>
  <inkml:trace contextRef="#ctx0" brushRef="#br0" timeOffset="460.168">16996 10446 6369 0,'0'0'2856'0,"0"0"-2079"16,0 0-217-16,0 0 224 16,0 0 184-1,0 0-152-15,0 114-176 16,0-82-151-16,0 2-137 0,0-2 8 15,0 0-144-15,-8-7 56 16,8 1-88-16,0-10-40 16,-9-4-40-16,9-5 48 0,0-4-56 15,-6-3 688-15,6 0 528 32,0 0 193-32,0 0-233 0,-8-3-840 15,8-7-200-15,0 1-96 16,0-1-80-16,0 4-56 0,0 0-64 15,8-1-136-15,-2 4-400 16,11 3-48-16,-1 0-56 16,1 3-136-1,-3 16 135-15,3 0 201 0,-9 0-112 16,-8 0 40-16,0 1 136 16,0-8 200-16,0-6 160 15,-8 1 80-15,-9-7 88 0,3 0-24 16,-3 0-64-1,9-13-552-15,8 1-1593 16,0-8-2512-16</inkml:trace>
  <inkml:trace contextRef="#ctx0" brushRef="#br0" timeOffset="868.588">17227 10668 6977 0,'0'0'3161'16,"0"0"-721"-16,0 0-735 15,0 0-1137-15,0 0-344 16,0 0-224-16,0-3-24 0,-8 3 16 15,-8 0-104-15,1 9 96 32,7 4-40-32,0 3 40 0,8-4 8 15,0 1 8-15,0 0-16 0,0 3 16 16,8-7 0-16,6 7-8 16,11-4 8-16,-8 5-176 0,5-4-352 15,3-4-41 1,-17 4 65-1,1-4-112-15,-3-3 208 0,-6-2 280 16,0 2 120-16,-15-6 8 0,-1 0 104 16,-1 0-56-16,-5 0-48 15,13-6-360-15,1-10-2089 0</inkml:trace>
  <inkml:trace contextRef="#ctx0" brushRef="#br0" timeOffset="1120.269">17434 10493 7697 0,'0'0'4081'16,"0"0"-3361"-16,0 0-520 15,0 0 208-15,0 0 184 0,0 0-63 16,-16 105-249-16,16-70-80 31,0 0-48-31,0-3-40 0,0-4-16 16,0-3-96-16,8-5-152 0,0-11-1777 15,0-6-2704-15</inkml:trace>
  <inkml:trace contextRef="#ctx0" brushRef="#br0" timeOffset="1266.499">17378 10703 8009 0,'0'0'3993'0,"0"0"-1856"16,0 0-921-16,0 0-1216 0,0 0-424 0,0 0-1073 31,0 0-911-31,104-16-2753 16</inkml:trace>
  <inkml:trace contextRef="#ctx0" brushRef="#br0" timeOffset="1557.467">17554 10687 9233 0,'0'0'3161'0,"0"0"-768"15,0 0-1153-15,0 0-680 0,0 0-408 32,0 0-152-32,0 0-64 15,72 31 16-15,-49-14-16 0,-6-2 56 16,-1 8-80-16,-10-2 80 15,3 5-408-15,-9-4-56 16,0-6 64-16,0 2 32 0,0-7 152 16,-9-5 88-16,3-6 136 0,-2 0 48 15,0-3 112-15,-1-13-40 0,1-3-32 16,8-3-88 0,0 6-56-1,0 0-136-15,17-3-753 16,5 10-999-16,3-1-1993 0</inkml:trace>
  <inkml:trace contextRef="#ctx0" brushRef="#br0" timeOffset="1903.849">17881 10750 5145 0,'0'0'4425'16,"0"0"-2281"-16,0 0 8 0,0 0-1183 15,0 0-577-15,0 0-232 0,0 0 8 16,0 0 216-16,-48 39-208 31,32-24 0-31,-1 7-64 16,11-6-96-16,6 0 32 0,0 0 0 15,0-7-16-15,0-5-32 16,14-4-8-16,3 0-88 0,-1 0-544 16,-1-13 72-16,1-3 184 31,-7 4 384-31,-9-1 24 15,8 4 944-15,-8 5-216 0,0 1-48 0,0 3-704 16,0 0-104-16,8 0-1176 16,0 9 880-16,-1 1-64 0,9 3-216 15,1-4-889 1,14-9-359 0,2 0-921-16,-11 0-3696 15</inkml:trace>
  <inkml:trace contextRef="#ctx0" brushRef="#br0" timeOffset="2274.919">18143 10722 8361 0,'0'0'2801'0,"0"0"192"31,0 0-1273-31,0 0-1720 16,0 0 0-16,0 0-224 0,0 0 160 15,-16 57 56-15,16-35 8 0,0 1 0 16,0-11 8-16,8 4-16 15,17-10-248-15,-9-6-192 16,7 0-288-16,2-6-537 0,6-20 273 16,-15 1 616-16,1-10 384 15,-11 4 712-15,2-8 432 16,1 1-159-16,-9 4-345 0,0 2 64 31,0 13 400-31,0-1-48 16,0 14-71-16,0 6-417 0,0 0-568 15,0 6-520-15,-9 17 392 16,1 8 120-16,8 4-1 0,-6 3 1 16,6 0 8-16,0-3-16 15,6-3-672 1,11-6-784-16,-1-4-392 16,-8-13-1129-16,7-5-3392 0</inkml:trace>
  <inkml:trace contextRef="#ctx0" brushRef="#br0" timeOffset="2436.382">18224 10763 11682 0,'0'0'2577'0,"0"0"167"0,0 0-1736 16,0 0-768-16,0 0-232 15,56 0-8-15,-17 0-120 0,33-6-1920 16,-8-4-2569-16,-8-2-2809 0</inkml:trace>
  <inkml:trace contextRef="#ctx0" brushRef="#br0" timeOffset="3222.912">18654 10480 7193 0,'0'0'4585'16,"0"0"-2048"-16,0 0 79 16,0 0-1616-1,0 0-608-15,0 0-312 16,0 0-72-16,0 0-8 0,0 0 0 15,0 0-8-15,111-19 8 16,-102 19-88-16,-1 0 32 16,-8 0-72-16,0 0-136 0,0 0-144 31,0 4-128-31,-8 9 400 16,-9 2 136-16,9 4 0 0,-9-3 16 15,3 3-16-15,6 0 0 16,-9-3 0-16,17-4 16 15,-8 1-16-15,8 0 120 0,0-7-24 16,0 4-48 0,0-4 32-16,0 1-64 15,0-1 32-15,0-3-48 0,0 4 0 16,0-1 0-16,0-3 8 16,0 3 48-16,0 4-48 15,0 0 128-15,0-2-48 16,-9 6 56-1,9-1 32-15,-6-1-64 16,-2 1-48-16,0 3-16 0,8-3 0 0,0 2 16 16,0 1-8-16,0-3 72 15,0 3-16-15,8 0-40 16,6-1 16 0,3-2-8-16,-9 0-80 15,1-4 0-15,-1 1-96 0,-8-4-144 16,-8-2 88-16,-26 2 144 15,-5-3-48-15,-39 0-736 16,14-3-1696-16,-1 0-5130 0</inkml:trace>
  <inkml:trace contextRef="#ctx0" brushRef="#br0" timeOffset="5042.436">16463 10557 80 0,'0'0'7753'0,"0"0"-6473"0,0 0 9 15,0 0-753 1,0 0-296-16,0 0-40 16,-40-4 224-16,24 4 80 15,-1 0 8-15,1 0 120 16,9 0-136-16,-9 0-223 0,8 10-121 16,8 0-80-16,0-1-64 0,0 1 64 31,0-4-24-31,0 3 40 15,0 1-16-15,8-1 48 16,0 1-8-16,0 3-48 0,-1-4 8 16,9 4-16-16,-16-4-48 15,8-2-8-15,-8 2-8 0,0 1-8 32,0 2 16-32,-8-2 8 15,-8 6 96-15,9-3 88 16,-9-1-112-16,8 1-72 0,-1-3-8 15,9-1 0-15,0 1-8 16,0-1 8-16,0-3 120 0,0 1-48 16,0-4 8-1,9 0 72-15,-1 0-48 16,0 4-40-16,0-7-64 16,-8 3 0-16,0 0-72 0,0 3 16 15,0 4 56-15,0 6 280 16,-16 5 496-16,8 2-280 15,-1 0-272 1,1 2-168 0,8-6-48-16,0 0 80 15,0-6-80-15,8-1 48 16,9-6-56-16,6-2-128 0,10-4-1016 16,-11 0-2721-16,12-6-6393 0</inkml:trace>
  <inkml:trace contextRef="#ctx0" brushRef="#br0" timeOffset="22507.759">16303 7013 5817 0,'0'0'2416'0,"0"0"-1271"16,0 0 23-16,0 0-504 15,0 73-104-15,0-47-328 0,0 2-144 0,0-3-80 16,-8-2 8-16,8-4-16 16,-8-6 0-1,8-9-920 1,-8-4-1049-16,8 0-2824 0</inkml:trace>
  <inkml:trace contextRef="#ctx0" brushRef="#br0" timeOffset="22685.547">16343 6845 8889 0,'0'0'2209'0,"0"0"-1785"0,0 0-424 16,0 0-2465-16,0 0-4520 0</inkml:trace>
  <inkml:trace contextRef="#ctx0" brushRef="#br0" timeOffset="23070.062">16429 7093 8529 0,'0'0'3177'0,"0"0"-1665"0,0 0-920 15,0 0 9-15,0 0 31 0,0 0-280 16,0 0-152 0,0 0-72-1,34 114-56-15,-34-97-64 0,0-8 48 16,0-1 24-16,0-4-72 16,0-1 0-16,0-3 256 0,0 0 208 15,0 0 528-15,0-15-552 0,8-1-328 31,0 0-120-31,-2 3-120 16,11 0 0-16,-9 6-16 0,0 7-64 16,9 0 0-16,-11 0-160 15,2 14 112-15,1 5 16 0,-1 4-296 16,0-2 16-16,0-5-256 31,-1 0-337-31,1-4-391 16,-8-2-72-16,8-10-849 0,-8 0-2992 15</inkml:trace>
  <inkml:trace contextRef="#ctx0" brushRef="#br0" timeOffset="23290.36">16686 6924 8753 0,'0'0'3049'0,"0"0"-736"0,0 0 39 16,0 0-1480-16,0 0-872 15,0 0-400-15,0 0 288 16,0 54 112 0,0-8 0-16,0-3 0 0,8 2 72 15,-8 6-64-15,0-10-8 16,0-4-40-16,0-7-752 0,0-8-688 16,0-9-993-16,0-7-1608 15</inkml:trace>
  <inkml:trace contextRef="#ctx0" brushRef="#br0" timeOffset="23450.635">16661 7163 8513 0,'0'0'3249'0,"0"0"-144"15,0 0-985-15,0 0-1184 32,0 0-800-32,0 0-136 0,0 0-8 15,33-10-112-15,-18 16-904 16,9 3-640-16,7 1-793 0,2-3-167 15,-10-4-1289-15</inkml:trace>
  <inkml:trace contextRef="#ctx0" brushRef="#br0" timeOffset="23723.755">16868 7191 3544 0,'0'0'2225'0,"0"0"-65"0,0 0-63 16,0 0-1041-16,0 0-752 0,33-13-176 15,-17 10-72-15,-9-4-48 16,1 2 40-16,0-5-40 15,0-3 88 1,-8 4 56-16,0-10 88 16,0 6-96-16,0 0 0 0,-8 4 432 15,-15 3-80-15,7 6-64 0,-9 0-191 16,2 0-81-16,7 18-104 16,-1 5-48-1,3 5 40 1,5 4-40-16,9 0-8 0,0-3 8 0,0-4-8 15,9-6-96-15,5-3-873 16,28-10-519-16,-11-6-1193 0,-7 0-5840 16</inkml:trace>
  <inkml:trace contextRef="#ctx0" brushRef="#br0" timeOffset="24131.982">17060 7178 6977 0,'0'0'3929'0,"0"0"-1401"15,0 0-519-15,0 0-857 32,0 0-448-32,0 0-448 0,0 0-200 15,0 0-56-15,0 0-8 16,0-15-40-16,0 15 32 0,0 0 16 16,8 0 0-16,0 0 72 15,-1 0 48-15,1 5 72 16,8 5-80-1,1 3-64-15,-3 3-32 16,3 3-16-16,0 0 0 0,-9 0 0 16,6 0-64-16,-5 4-328 15,-9-11-240-15,0 6-344 0,0-7 344 16,0-2 176 0,-9-6 232-1,-5-3 208-15,6 0 16 0,-1 0 304 16,-7-12 448-16,16-11-88 15,-9-2-424-15,9-3-144 0,0 2-96 16,0 1 0-16,9 6-344 0,16 0-744 31,-3 5-1017-31,-5 5-1055 16,8 6-2153-16</inkml:trace>
  <inkml:trace contextRef="#ctx0" brushRef="#br0" timeOffset="24892.294">17403 7143 6585 0,'0'0'2064'15,"0"0"-511"-15,0 0-169 16,0 0-720-16,0 0-376 0,23-104-280 16,-15 75 88-16,-8 1 112 31,0 2 48-31,0 1 689 0,0 5-225 0,0 2 488 15,-8 8-216 1,0 0-352-16,8 10-360 0,-15 0-280 16,7 0-96-16,0 16-16 0,-1 10 0 15,1 2 104 1,8 7-8 0,0 4 8-16,0 2 0 0,0 3 8 15,0 1 0-15,0-4 8 0,8 0-8 16,-8-6 0-16,9-3-376 15,-9-7-272-15,0-3-152 0,0-6-32 32,0-7 304-32,0-2 143 15,-17 0 233-15,9-7 152 0,-7 0 40 16,7 0 473-16,0-7 255 16,8-5 224-16,-9-1-304 0,9-3-88 15,0 0-496-15,9-3-104 31,16 3-112-31,-3-3-1000 0,3 7-128 16,6-1-921-16,-6 3-391 16,6 1-137-16,-6 6 41 15,-11 3 1239-15,3 0 1409 0,-1 0 16 16,-16 0 976-16,9 0 177 31,-9 3 135-31,0 6-160 0,0-5-80 16,0 8 1-16,0-5-217 15,0 2-152-15,0 1-80 0,0-4 16 16,0 3-392-16,0-6 8 0,0 1-96 16,0-4-144-1,0 0 152 1,0 0 425-16,0 0 719 0,0 0-912 16,8-10-224-16,-2 1 8 15,2-1 120-15,-8 7 304 16,0-4 72-16,0 7-184 0,0 0-287 15,0 0-201 1,0 0-297-16,0 7 97 16,0 3 128-16,0 2-8 0,0 1-440 15,9-1-368-15,15-2-680 16,7 0-705-16,0-10-775 16</inkml:trace>
  <inkml:trace contextRef="#ctx0" brushRef="#br0" timeOffset="25333.577">17897 7210 7561 0,'0'0'2729'32,"0"0"-857"-32,0 0-112 0,0 0-1199 31,0 0-337-31,0 0-224 15,0 0 8-15,0 0-8 16,-72-6 0-16,64 22 0 0,-9 5 0 0,17 2 8 16,-6-1 56-16,6 0-64 15,0-2 0-15,0-1 0 0,6-3 16 16,19-1-16-16,-9-8-384 16,7-1-793-1,2-6-23 1,6 0 16-16,-6 0 352 0,-3-9 272 15,-5-8 560-15,-1-1 512 0,-7-1 840 16,-9 3 616-16,0 3-647 0,0 0 15 16,0 7-224-16,-9 3-592 15,-7 3-384-15,-1 0-80 16,-5 6-56-16,5 13 0 0,1 7 0 31,9 5 0-31,7-5-8 0,0 2-352 16,15-5-1288-16,18-7-1425 15,6-10-2368-15</inkml:trace>
  <inkml:trace contextRef="#ctx0" brushRef="#br0" timeOffset="26130.093">18263 7064 8585 0,'0'0'4353'0,"0"0"-2064"16,0 0-281-1,0 0-840-15,0 0-311 16,0 0-385-16,0 0-216 15,-8 0-120-15,8 0-136 0,0 3-56 16,0 10 56-16,0 0 48 16,8 6 16-16,9 0-56 0,-9 0 40 31,-2 3-40-31,11 1 88 16,-9-1-96-16,0-4-48 0,-8 1 40 15,0-2-136-15,0-2-48 16,-8 5-24-16,-9-8-64 0,-5 4 8 15,5-3 8-15,-8-1-321 32,11-6-335-32,-11 4-744 15,17-3-881-15,-1-7-1848 0</inkml:trace>
  <inkml:trace contextRef="#ctx0" brushRef="#br0" timeOffset="26767.041">18422 7096 5601 0,'0'0'3088'31,"0"0"-1183"-31,0 0-489 15,0 0-480-15,0 0-104 0,0 0-455 0,0 0-97 16,0 0 0-16,0 6 808 16,0 4-88-16,0-1-240 0,0 4-320 15,8 0-40 1,9-1-112 0,-9 4-167-16,-2-3-17 15,11 6-56-15,-9-2-48 0,1-6-8 0,-9 6 8 16,8-8-16-1,-8 1 8-15,0-4 8 0,0 0-8 0,0 4 0 32,0-4-48-32,-8 3 56 15,-17 1-88-15,-15 3-265 16,-24 3-951-16,0 0-864 0,8 3-2785 16</inkml:trace>
  <inkml:trace contextRef="#ctx0" brushRef="#br0" timeOffset="27779.058">16159 7020 120 0,'0'0'8177'16,"0"0"-5880"-1,0 0 143-15,0 0-1111 16,0 0-145-16,0 0 48 0,8-32-360 15,-8 32-304-15,0 0-128 16,0 0-440-16,0 0-48 16,-8 16 48-16,-15 6 24 0,6 0 121 31,-7 7 7-31,1 3-144 16,-2-5-8-16,11 0 0 0,-3-2 8 15,1-3-8-15,16-3-40 16,-9-9 32-16,9-1-16 15,0-3-24-15,0-2 40 0,9-1 8 16,7 0 40 0,1 4-40-16,5-1 0 15,3 0 8-15,-2 4-8 0,2-4-353 16,-3 3-783-16,3 1-816 16,-8 0-1081-16,-3-7-3056 15</inkml:trace>
  <inkml:trace contextRef="#ctx0" brushRef="#br0" timeOffset="28351.474">15952 6880 7537 0,'0'0'2977'15,"0"0"-1361"-15,0 0-920 16,0 0-600-16,0 0-16 16,0 0 232-16,0 0 376 15,-39 88-183-15,14-55-177 16,10-1-24-16,-9-1 0 15,-1 1-56-15,10 0-152 0,-1-4-16 16,-1-6-72-16,9 1 0 16,2-7 40-16,6-4-48 15,0-2-8 1,0-4 0-16,0 1 16 16,0-1-8-16,0 0 0 15,6 4 0-15,2 2 0 0,9 4 8 16,-1 3 0-16,-1 3-8 15,18 3 0-15,-2 11-656 0,10-8-1433 32,-10-2-2304-32</inkml:trace>
  <inkml:trace contextRef="#ctx0" brushRef="#br0" timeOffset="32179.604">18676 10757 3848 0,'0'0'2321'15,"0"0"-321"-15,0 0-407 16,0 0-201-16,0 0-216 0,0 0 160 31,0 0-399-31,0 0-113 16,0 0-72-16,0 0-168 0,0 0-232 16,0 0-232-16,0 0-120 15,-6 0-184-15,6 0-1144 16,-8 0-1441-16,8 0-3808 0</inkml:trace>
  <inkml:trace contextRef="#ctx0" brushRef="#br0" timeOffset="42764.857">7107 412 4536 0,'0'-6'3105'16,"0"0"-1905"-16,0-4 393 0,0 4-217 31,0-1-584-31,0 7-128 16,8 0-360-16,17 0-304 0,-2 7 0 15,16 15-48-15,8 10 40 0,17 6-48 16,1 6 56-16,7 7 0 16,0-3 0-16,7-4 0 15,10 5-584 1,-19-15-1096-16,-6-15-1425 16</inkml:trace>
  <inkml:trace contextRef="#ctx0" brushRef="#br0" timeOffset="42943.445">7665 381 9882 0,'0'0'1312'0,"0"0"-1032"0,0 0-280 0,-176 63 0 15,89 1-48-15,-49 22 32 16,-15 21 16-16,15-14-800 0,24-24-3249 0</inkml:trace>
  <inkml:trace contextRef="#ctx0" brushRef="#br0" timeOffset="65248.96">15754 8090 4977 0,'0'0'2304'16,"0"0"-1136"-16,0 0 1 16,0 0-281-16,39 0-232 15,-31 0 64-15,9-4-168 0,-11 4-176 31,2-3 192-31,9 3-64 16,-1 0-175-16,-1 0-145 0,9 0-40 0,-7 0-136 16,14 0 48-16,-6 0-56 15,14 0 0-15,-8 0 0 16,10 0 0-16,-1 0 0 16,-1 0 0-16,0 0 0 15,3 0 0-15,5 0 0 16,-8 3 0-16,1-3 72 0,9 0-72 15,-9 4 48 1,7-1-48-16,-8 0 8 0,1 0-8 16,1 4 8-1,7-7 0-15,-9 2-8 16,0 2 8-16,2-1-8 16,-1-3 8-16,-1 4-8 0,2-2 8 15,-10-2 0-15,9 4-8 16,1-2 8-16,-10-2-8 0,0 0 0 31,10 4 0-31,-10-4 16 16,-6 3-16-16,6-1 0 0,0 2 0 15,-6-1-16-15,0-3 16 16,6 4-8-16,-6-4 16 16,-3 6-16-16,3-6 8 0,-2 3 0 31,2 0 0-31,-3 1-8 15,3-1 8-15,0 0-8 0,-11-3-8 0,11 3 8 16,-8 0-80 0,-3-3 88-16,3 3 8 15,-1 1 0-15,7-4-8 0,-6 0-8 16,5 3 8 0,3-3 0-1,0 0 0-15,-2 0 0 16,-7 0 0-16,7 0 0 15,2 0 0-15,0 0 16 0,-11 0-16 16,11 0-8-16,-9 0 8 16,7 0 0-16,2 0 8 0,-11 0-8 15,11 0 0-15,0 0-8 16,-2 0 8-16,-7 0-8 16,7 0 8-16,2 0 0 0,-2 0 32 15,1 0-32-15,-7 0 0 16,14 0-8-1,-15 0 16-15,7 0-16 16,2 0 16-16,-8 0-16 16,-3 0-40-16,11 0 48 0,0 0 48 15,-11 0-40-15,11 0-8 16,-9 0 0-16,7 0 0 0,-6 0 0 31,-1 0 0-31,-1 0-8 31,1 0 0-31,1 0 8 0,-9 0-8 16,7 0 8-16,-7 0 0 16,0 0 0-16,-8 0-400 0,0-3-593 15,0-1-855-15,0-2-2057 0</inkml:trace>
  <inkml:trace contextRef="#ctx0" brushRef="#br0" timeOffset="74792.488">15801 7849 5761 0,'0'0'2160'0,"0"0"-736"0,0 0-383 0,0 0-321 16,0 0-216-16,0 0-8 16,23 0 96-1,-7 0 16-15,1 0-48 16,-1 0-79-16,7 0-201 16,2 0-24-16,6 0-128 15,2 0-64-15,-2 0-56 0,0 0 48 16,2 0-48-16,6 3-8 0,-8-1 8 31,11 2-8-31,-11-1 8 16,2 0-8-16,6 4 0 15,-8-7 0-15,2 6 8 0,6-3-8 16,-8 0 8-16,3 0-8 16,5 4 8-16,-6-4-8 0,-2 0-8 31,0 0 8-31,2 1 8 15,-10-2-8-15,10-2 0 16,-2 0-8-16,-6 0 8 0,-3 4 0 16,11-4 0-16,-18 0 0 0,10 0 0 15,-9 0-8-15,7 3 8 16,-6-3 0 0,-1 4 0-16,-1-4 0 15,1 0-8-15,1 0 8 16,-1 0-8-16,-1 2 0 0,1-2 8 0,9 4-8 15,-11-4 0-15,3 0 8 16,6 0-16 0,-7 2-32-16,9-2 40 15,-11 0 0-15,11 4-8 16,0-4 8-16,-10 0-40 16,9 0-48-16,-1 3-64 0,2-3-40 15,0 0-96-15,-3 0 39 0,-5 0 121 31,6 2-112-31,2 2 112 16,-9-4 40-16,7 0 40 16,-7 3 8-16,9-3-56 0,-10 0 40 15,9 4 56-15,-7-4 8 16,-3 0-8-16,3 0-8 0,0 0 8 31,5 0-8-31,-5 0 16 16,-1 0 0-16,7 0 0 15,-6 0 0-15,-1 0 0 0,-1 0-8 0,1 0 0 16,1 0 8-16,-3 0 8 16,11 0-8-16,-8 0 0 15,-3 0 0 1,3 0 8-16,-1 0-8 16,7 0 0-16,2 0 8 15,-9 0-8-15,-1 0 8 0,9 0 16 0,-7 0 24 16,-3 0-48-16,11 0 0 15,-8 0 0 1,-3 0 0-16,3 0 0 16,-9 0 8-16,9 0-8 15,-9 0 0-15,-2 0 0 16,11 3-8-16,-1-3 0 0,-8 0-80 16,7 0-40-16,1 3 40 15,1-3 72 1,-3 0 16-16,3 0-16 15,8 0 8-15,-11 0 8 16,11 0 0-16,-8 0 0 0,5 0 0 16,-5 0 0-16,8 0-8 15,-3 0-8-15,-5 0 8 0,-1 0 0 32,7 0 0-32,-6 0 0 15,-1 0 8-15,7 0 0 16,-6 3 0-16,-1-3 0 0,-1 0 0 15,1 0 8-15,9 3 64 16,-11-3 80-16,11 0-16 0,-10 4-88 16,1-4 48-1,1 0-88-15,-1 0 0 16,-1 0 0-16,1 0 0 16,1 0 0-16,-9 0 0 0,7 0 0 15,-7 0-8-15,0 0 8 16,-8 0-8 15,8 0-8-31,-8 0 8 16,0 0 0-16,0 0 8 0,0 0 0 15,0 0-8-15,0 0-96 16,0 0 40-16,-8 0 56 0,-8 0-128 16,7 0-616-16,-5 0-1560 15</inkml:trace>
  <inkml:trace contextRef="#ctx0" brushRef="#br0" timeOffset="81338.507">15929 8382 7073 0,'0'0'3985'0,"0"0"-1625"15,0 0-151 1,0 0-481-16,0 0-560 16,0 0-239-16,15-13-481 15,-7 13-320-15,9 0-128 16,-1 0-56-16,-1 13 40 0,1 2-32 16,1 8-24-16,-3-1-48 0,3 7-232 31,-9 3-401-31,0-1-263 15,-8 1-336-15,0-3 96 16,0-7 408-16,-8-3 63 0,0-10 353 16,-1-5 432-16,1-4 304 15,8-7 336-15,-8-15 25 0,8-10 39 32,0 0-232-32,0 1-240 15,8-1-136-15,9 0-96 16,7 7-152-16,-1-1-592 0,2 11-248 15,-2-1-569-15,1 9-823 16,-7 1-2297-16</inkml:trace>
  <inkml:trace contextRef="#ctx0" brushRef="#br0" timeOffset="81699.682">16287 8442 5753 0,'0'0'4345'0,"0"0"-2593"0,0 0-728 16,0 0-696-16,16 0-232 15,-7 0-8-15,-3 0 104 0,10 0 40 16,-7 0 25-16,-1-6-49 0,0-4 48 31,-8-2-64-31,0-1-64 16,0 0 32-16,0 0-112 15,0 4 128-15,-8 2 16 0,-9 4-112 16,1 3-72-16,1 0-8 16,-1 3-64-16,-1 13-24 0,9 6 40 31,2 3 40-31,6 4-8 16,0 0 16-16,0-1 16 15,6-2 64-15,19 0-16 0,-9-7-64 16,15-3-640-16,2-7-1073 15,7-3-1335-15,-18-6-6394 0</inkml:trace>
  <inkml:trace contextRef="#ctx0" brushRef="#br0" timeOffset="81921.574">16510 8515 7905 0,'0'0'3081'15,"0"0"-113"1,0 0-1023-16,0 0-1185 15,0 0-760-15,0 0-336 0,0 0 240 16,0 0 96-16,0 102 0 16,0-55 0-16,-8 8 40 0,0-5-32 15,-1-2-16-15,3-4 8 32,-2-9-696-32,0-6-392 0,8-10-769 15,0-10-663-15,0-9-569 0</inkml:trace>
  <inkml:trace contextRef="#ctx0" brushRef="#br0" timeOffset="82167.728">16479 8632 176 0,'0'0'7617'0,"0"0"-4816"16,0 0-497-16,23-107-1208 16,-7 85-807-16,1 2-185 0,-3 8-104 15,3 5 0-15,-1 7-192 16,-1 0-377-16,1 0-151 15,-7 16 192 1,-1 7 136-16,0 1 16 0,-8 5 192 16,0-3 48-16,0-1 120 15,-8-3 8-15,0-2 0 0,-9-11 0 16,9 0-8-16,8-9-240 16,0 0-1072-1,0 0-1217 1</inkml:trace>
  <inkml:trace contextRef="#ctx0" brushRef="#br0" timeOffset="82488.335">16700 8543 4865 0,'0'0'4553'31,"0"0"-3009"-31,0 0-1120 0,0 0-416 16,0 0-16-16,0 0 8 15,0 0 0-15,0 0 0 0,33 39 0 16,-24-36 72-16,-1-3 0 15,-2 0 328-15,2 0-40 32,9-3-32-32,-9-7-80 0,-8-6 120 15,8 0-72-15,-8 1 120 16,0 2-15-16,0 0 79 0,0 7 120 16,-8 6-120-16,-17 0-432 15,11 0-48-15,-3 13-48 31,-7 8-80-31,9 12 112 0,-1 2 16 0,7 2-72 16,9 2-560-16,0-7-320 16,17-4-641-16,6-12-1079 0,10-7-4434 15</inkml:trace>
  <inkml:trace contextRef="#ctx0" brushRef="#br0" timeOffset="83018.35">16924 8610 4296 0,'0'0'6666'0,"0"0"-4098"0,0 0-1311 16,0 0-1097-16,0 0-160 31,0 0-88-31,0 0 80 16,-40 73 8-16,40-53-8 0,0-4-48 16,0-4 0-16,9-5-144 0,-1-7-176 15,8 0-129-15,-9 0-55 16,9-4 304-16,-8-5 256 31,1-1 472-31,-9 3 281 0,0 2-257 16,0 5-32-16,8 0-296 15,-8 0-168-15,0 0-576 0,8 5 328 16,-2 6 144-16,3 4-209 16,7-5-239-16,-8-4-88 31,9-3 128-31,-3-3-8 0,3 0 160 15,-1-15 104-15,-1-8 256 16,1-5 32-16,-7-5 352 0,7 1 120 0,-10-8 216 16,3 1 256-1,-9-1-391-15,8 1 23 32,-8 4-184-17,0 10 288-15,0 6 296 0,0 9-168 16,0 10-472-16,0 0-368 15,0 7-496-15,0 15 280 0,0 13 144 0,0 6 72 16,-8 6 0-16,8 1-8 16,0-1-48-16,0-5-432 15,0-3-752-15,0-8-304 0,16-9-561 16,-7-9-1080-16</inkml:trace>
  <inkml:trace contextRef="#ctx0" brushRef="#br0" timeOffset="83168.227">17091 8601 10298 0,'0'0'3256'0,"0"0"-391"15,0 0-1897-15,0 0-944 16,0 0-24-16,0 0-144 31,0 0-776-31,0 0-728 0,153 0-2505 0</inkml:trace>
  <inkml:trace contextRef="#ctx0" brushRef="#br0" timeOffset="83566.76">17473 8451 7817 0,'0'0'3921'0,"0"0"-1649"15,0 0-127-15,0 0-1289 16,0 0-800-16,0 0-56 16,-39 20-8-16,23 2-48 0,9 10 56 15,-1 3 56-15,8 0-8 32,0 6-48-32,0-6 8 0,0 2-8 15,8-7-1040-15,23-8-712 16,-6-7-1233-16,6-11-4577 0</inkml:trace>
  <inkml:trace contextRef="#ctx0" brushRef="#br0" timeOffset="83885.151">17682 8382 9658 0,'0'0'3128'0,"0"0"-1519"16,0 0-873-16,0 0-560 0,0 0-176 31,0 0 0-31,0 0-72 0,0 0 64 16,56 108-80-16,-56-71-40 15,0 8 64-15,0 0 48 16,-8-4-168-16,-9 4-16 0,-8-10 24 16,11-4-233-16,-3-8-175 31,1-14-256-31,8-3-832 0,1-6-1617 0</inkml:trace>
  <inkml:trace contextRef="#ctx0" brushRef="#br0" timeOffset="84292.211">17936 8547 12426 0,'0'0'4929'16,"0"0"-3224"-16,0 0-921 16,0 0-784-16,0 0-536 15,0-7-2153-15,0 7-3176 0,0 10-1777 0</inkml:trace>
  <inkml:trace contextRef="#ctx0" brushRef="#br0" timeOffset="84469.552">17936 8817 12226 0,'0'0'6001'16,"0"0"-3800"-16,0 0-665 0,0 0-1000 0,0 0-536 15,0 0 0-15,0 0-1112 16,0 0-2633-16,17-38-6009 16</inkml:trace>
  <inkml:trace contextRef="#ctx0" brushRef="#br0" timeOffset="85076.091">18143 8515 10322 0,'0'0'4289'0,"0"0"-2569"31,0 0-1192-31,0 0-528 16,0 0-192-16,0 0 184 16,0 0 0-16,0 0 8 0,8 95 48 15,-8-66-48-15,0-4 80 0,9 1-80 16,-9-4 0-16,8-3 0 31,-8-10 0-31,0-2 8 16,0-7 56-16,0 0 248 0,8 0 1297 15,-2-20-497-15,3-4-752 16,-1-5-240-16,0-3-64 0,0 4-48 16,1 2-8-16,-1 4 0 31,-2 6-240-31,2 4-728 15,1 5-1153-15,-1 3-2504 0,0 4-5457 0</inkml:trace>
  <inkml:trace contextRef="#ctx0" brushRef="#br0" timeOffset="85470.251">18399 8649 7209 0,'0'0'4769'15,"0"0"-2120"-15,0 0-305 16,0 0-1120-16,0-13-559 0,0 13-401 16,-8 0-264-16,0 0-304 15,-9 6 191-15,1 13 57 0,1 0-8 31,-1 9 64-31,8-2-8 16,-1 3 8-16,1-4 0 0,8-3 0 16,0-3-16-16,0-6-520 15,0-6-360-15,25-5-56 0,-9-2-328 16,15 0-457-16,-6-15 129 31,-10-11 376-31,1-5 848 16,1 2 384-16,-9 0 616 0,-8 4 568 15,0 6-136-15,0 6-408 16,0 3-640-16,0 7-1096 0,0 3-4801 0</inkml:trace>
  <inkml:trace contextRef="#ctx0" brushRef="#br0" timeOffset="85703.993">18590 8674 8313 0,'0'0'1961'0,"0"0"-1393"0,0 0 360 16,0 0-208-16,0 0-208 0,0 0-256 16,-9 105-112-16,1-87-64 31,8-1-80-31,0-2-928 15,-6-8-1440-15,6-7-4722 0</inkml:trace>
  <inkml:trace contextRef="#ctx0" brushRef="#br0" timeOffset="85835.507">18621 8496 9297 0,'0'0'3137'0,"0"0"-2785"0,0 0-352 16,0 0-3881-16</inkml:trace>
  <inkml:trace contextRef="#ctx0" brushRef="#br0" timeOffset="86251.069">18877 8429 4841 0,'0'0'5361'0,"0"0"-3977"15,0 0-744-15,0 0 312 16,0 0-112-16,0 0-335 0,-8 131-145 31,-1-87-40-31,9-3-184 16,-8 1-88-16,0-4 56 0,8-7-24 15,0-2-72-15,0-13-8 16,0-3 0-16,0-13 0 16,0 0 160-16,0 0 216 0,8-20-256 31,-8 1-120-31,8-3 0 16,-8 3-112-16,0 0 104 0,-16 10-40 15,1 2-80-15,-9 7 32 16,-7 0 16-16,6 9 72 15,-6 14 8-15,-2 9 40 0,10-1-40 16,6 1 0 0,17-4-320-16,0-5-608 15,9-7-585-15,13-6-559 0,12-7-1921 16</inkml:trace>
  <inkml:trace contextRef="#ctx0" brushRef="#br0" timeOffset="89025.164">18455 8201 496 0,'0'0'4737'16,"0"0"-2681"-16,0 0-624 16,0 0-319-16,0 0-105 0,0 0-240 15,6 0-280-15,-6 0-40 16,17 0 0-16,-17 0-56 0,8 0 88 31,1 0-127-15,7 0-73-16,-1 0 96 15,1 0-48-15,9 0-48 16,-2 0-96-16,8 6-64 0,2-6-16 16,6 7-96-16,0-4-8 15,-6 0 8-15,-2 1 0 0,2-2 0 16,-18 1-8-16,1 0 0 0,-7 1 0 15,-1-4 0-15,0 3-8 16,0 0 0-16,-8 0-120 0,7 3-160 16,1-3 112-16,-8 1-40 31,8 2-256-31,-8-3-473 16,0 1-631-16,0-1-1088 0</inkml:trace>
  <inkml:trace contextRef="#ctx0" brushRef="#br0" timeOffset="91225.045">15625 6661 5657 0,'0'0'2032'0,"0"0"-928"16,0 0-584-16,0 0 73 15,0 0-65-15,0 16-40 16,-8-4 24-16,8-2 48 0,0 6 160 16,0 3 0-16,-8 3-136 31,8 7-79-31,-8 6-121 0,8 6 136 16,-7 7 32-16,-9 6-64 15,8 9-40-15,-9 4-88 16,9 3 8-16,2 0-32 0,-3 3-176 15,1-4 8-15,0-3-40 32,8 1 16-32,-9 3-48 0,9 0-88 0,-8-6 89 15,2 6-41-15,-2-3-48 16,-1-8 0-16,9 2-8 16,-8-4 80-16,0-6-80 0,0-7-16 0,8 1 8 15,-9-10 8 1,9 0-8-16,0-4 8 15,0 1 0-15,0-4-8 16,0 4-8-16,0-3 16 16,0 0-8-16,0-4 16 15,0 4-8-15,0-4 0 0,-6 4 24 32,6-4-24-32,-8 4 0 0,8-4 8 15,-8 3-8-15,8 1 8 16,0 0-8-16,0 0 0 15,0 2 8-15,-9-2-8 0,9-4 0 16,0 0 0-16,0-5 0 31,-8 2 0-31,8-3 0 0,-8 3 0 16,8-3 8-16,0-3 0 16,0 6 0-16,-8-6 64 15,8 0-56-15,0-3-8 0,0-1-8 16,0-2 8-16,0-4 0 31,0 1 0-31,0-5 32 0,0 2-32 0,0-1 0 16,0-3 48-16,0 6-56 15,0-6 0-15,-7 4 0 16,7 2 0-16,0-3 0 0,0 3 56 16,0-6-56-1,0 4 16-15,0-4 40 16,0 0 16-16,0 0 64 0,0 0 88 15,0 0-224-15,0-36-976 16,7 7-3169-16,9-8-9074 16</inkml:trace>
  <inkml:trace contextRef="#ctx0" brushRef="#br0" timeOffset="93978.959">15729 6782 5129 0,'0'0'3056'16,"0"0"-895"-16,0 0-513 31,0 0-240-31,0 0-719 15,0 0-401-15,0 0 80 0,39 0-16 16,-14 0 32-16,6 0-24 0,2 0-48 16,14 0-64-16,18 0-64 0,-1 0-56 15,14 6-56 1,11 3-8 0,6-2-16-16,0 2-40 15,-6 1 0-15,6 0 0 0,-16-2 0 0,1 3-8 16,-16-5 8-16,1 0 0 15,-3 3 0-15,2-2-8 0,0-1 0 32,-9-3 0-32,1 4 0 15,8-1 0-15,-8 1 0 16,8-1 8-16,-8 0-8 0,0 1 16 16,0-1-16-16,-9 0 0 15,9-3 8-15,-8 1-8 0,-1-1 0 31,1 0 8-31,-9 0-8 16,11-3 0-16,-11 3 0 0,0 1-8 16,-6-2 8-16,6 1-8 15,-8 1 0-15,3-4 0 0,-3 3 8 16,-7 0 0-16,7 1-8 31,0-1-48-31,-6 0-48 16,0-3-112-16,6 3 16 0,-6 0-80 15,6-3-80-15,0 3-56 16,2-3 104-16,-10 4-120 0,18-4 128 0,-10 3 80 16,2-3-57-1,-10 3 81 1,10 0 48-16,-10-3 104 16,1 3 48-16,-1-3 0 0,2 4-8 0,-2-4 16 15,2 7 0 1,6-7-8-16,-7 2-16 0,-1-2 8 0,2 3 0 31,-9 1 8-31,7-4-8 16,-6 2 8-16,-9-2 0 15,8 0 0-15,-9 0 8 0,9 0 88 16,-8 0 8-16,1 0 32 16,-1 0-88-16,-8 0 48 0,8 0-48 31,-2 0-48-31,-6 0 8 15,9 4-8-15,-1-2 0 0,-8 2-8 16,0-1-40-16,8 3-40 16,-8 1 80-16,0 3-48 0,0-1 48 15,0 7-8-15,0 0 16 32,9 6 0-32,-9 0 88 15,0 4 72-15,0 2 41 0,0 1-1 16,0-1-88-16,0 4 32 15,0 0 16-15,0 0 168 0,0 9-160 16,0-6 64-16,0 9 120 16,0 1-120-1,8 2-32-15,-8-2-24 16,0 6-128-16,0-7 8 0,0 0 56 16,0 4-112-16,0-3 0 15,0-1 0-15,0-4 48 0,0 2-40 0,0 0 8 31,-8-1 24-31,8-6-40 16,0 0 0-16,0 0 8 16,0-4-8-16,0 1 48 0,0 0-40 15,0 0-8-15,0 0 8 16,0 2 56-16,0 2-64 0,0-2 0 31,0 1 0-31,0 0-8 16,0 0 8-16,0 0 8 0,0 0-8 15,0 0 8-15,0 3 0 16,0-3 8-16,0 0-8 0,0 0 0 16,0-3-8-16,0-1 0 31,0-5 48-31,8 2-48 16,-8-6-48-16,0 1 48 0,0-1-8 15,8-6 0-15,-8 3 0 16,0 0 0-16,0-3 8 0,6-1 0 15,-6 2 0-15,9-2-8 16,-9 1 0 0,8 0 8-16,-8-4 0 15,0 5-8-15,8-4-32 0,-8-1-40 16,8 1 16-16,-8-1 56 16,9-2-32-16,-1 3-16 0,-8-4 40 15,6-2-32 1,2 2 0-16,1-2-40 15,-9-1-24-15,8-3 16 16,-8 3 8-16,0-6 32 0,0 0 40 16,0 0 16-16,0 0-8 15,0 0 8-15,0 0 8 0,0 0-8 32,-8 0-56-32,-15 0-8 15,-2 0 56-15,-6-6-8 0,-2-1 8 16,2 5 0-16,-10-5-8 15,1 1 16-15,1-1-16 0,-8 4 16 16,5-3 16-16,3 3 24 31,-9-4-40-31,1 4-16 16,-1 0-40-16,1-4 56 0,-1 4 0 16,-8-3 0-16,1 0-8 15,5 3 8-15,-6-4 8 16,9 4 0-16,-9 0-8 0,8-3 0 31,-8-1 8-31,9 4 8 0,-1 0-8 16,1 0 0-16,-1-1 0 15,1 4 0-15,-3 0 0 0,11-2-8 16,-9 2 8-16,1-4 0 16,-9 4 40-16,8 0-48 15,-7-3-16 1,-1-1 16-16,8-2 16 0,-8 3-16 15,1-5 48-15,7 1-48 0,-2 0 0 16,3 1 8-16,8-1-8 16,-9 4 0-16,1 0 0 15,7 0-112 1,-9 3 32-16,9-6 24 16,-7 6 48-16,8-4-8 15,-9 1-32-15,7 0 48 0,-7 3 0 16,9-3 0-16,-9-1 0 15,15 4 0-15,-6 0 0 0,0 0 0 32,6 0 0-32,2 0-8 15,0 0 8-15,-2 0-8 0,-7 0 8 16,7 0 0-16,2 0-8 16,0 0 8-16,-2 4 0 15,10-1 0-15,-10-3 8 0,11 0-16 31,-3 0 8-31,2 3 0 0,-2-3 0 16,-6 3 0-16,6-3 8 0,1 4-8 16,-7-4 0-16,6 0 0 15,2 3 0-15,-2 0 0 16,3-3 0-16,-3 3 0 16,2-3 56-1,-2 0-56-15,0 3-8 16,3 0-8-16,-11-3 8 0,10 4 8 0,-2-4-8 15,2 3 0-15,-2-3 8 16,3 0 0 0,-3 3 0-16,2-3 0 15,-2 0 0-15,-6 3 0 16,7-3-8-16,-1 0 8 16,2 0 8-16,-2 0 40 0,2 0 0 15,7 3 0-15,-1-3-48 16,3 0 8-16,6 0 8 0,-1 0-16 31,9 0 8-31,0 0-8 16,17 0-624-16,14 0-1545 0,-6 0-5424 0</inkml:trace>
  <inkml:trace contextRef="#ctx0" brushRef="#br0" timeOffset="100229.143">15522 7852 7177 0,'0'0'1792'0,"0"-3"97"16,0 3-633-16,0 0-432 0,0 0 56 15,0 0-247-15,0 0 87 16,0 0 560-16,0 0-360 0,0 0-272 16,0 0-128-1,0 0-103-15,8 0-273 16,7 0-40-16,26 0-24 15,7 0-32-15,16 0-48 16,6 0-248-16,50 0-1169 0,-17 0-1231 16,-6 5-2305-16</inkml:trace>
  <inkml:trace contextRef="#ctx0" brushRef="#br0" timeOffset="100916.393">15491 8106 6889 0,'0'0'2296'0,"0"0"-191"31,0 0-353-31,0 0-479 15,0 0 87-15,0 0-176 0,0 0-208 0,0 0-336 16,0 0-343-16,39-13-249 16,1 13-48-16,15 0-8 15,32 3 8-15,50 13 0 16,38 6 0 0,24-3-561-16,-40-3-2239 15,-31-10-6754-15</inkml:trace>
  <inkml:trace contextRef="#ctx0" brushRef="#br0" timeOffset="101945.226">18774 8007 4640 0,'0'0'1233'16,"0"0"7"-16,0 0-248 16,0 0-264-1,0 0 33-15,0 0 7 16,0-22 112-16,0 22-96 0,0 0-104 15,0 0 200-15,0 0-255 32,0 0-201-32,0 0-48 15,0 0-40-15,0 0-192 0,0 0 16 16,0 0-72-16,14 0 48 16,19 0-64-16,-2 3 0 15,10 4-72-15,15 2-56 0,-8 0-568 16,22 7-777-16,-20-6-1207 15,-3-4-2385-15</inkml:trace>
  <inkml:trace contextRef="#ctx0" brushRef="#br0" timeOffset="102471.073">18885 8251 6209 0,'0'0'2200'0,"0"0"25"16,0 0-777-16,0 0-296 15,0 0-335-15,0 0-337 0,8 0-128 16,15 0-136-16,-6 0-112 0,14 7-104 15,-6 2 0-15,14 1 0 16,8 3-376-16,-5-4-1241 0,-3-2-2424 16</inkml:trace>
  <inkml:trace contextRef="#ctx0" brushRef="#br0" timeOffset="104898.981">18941 8804 8737 0,'0'0'2505'15,"0"0"-409"-15,0 0-999 16,0 0-665-16,0 0-160 0,0 0-272 15,0 0-48-15,-25-7-200 32,9 14 192-32,-7 6 56 0,-2 6 0 15,-6-4 0-15,-2-2-8 16,2 3-32-16,-25-3-488 16,17 0-825-16,-2-9-2712 0</inkml:trace>
  <inkml:trace contextRef="#ctx0" brushRef="#br0" timeOffset="113998.395">15419 10471 7721 0,'0'0'2633'16,"0"0"-857"-16,0 0 24 0,0 0-1127 31,0 0-441-31,0 0-72 16,0 0 136-16,55 0-64 0,-38 0 240 15,14 0-240-15,0 0-56 16,10 0-80-16,15 0 32 0,-8 0-120 16,8 0 40-16,-1 0-40 31,-7-3 0-31,-1 3 0 16,1-3 8-16,0 3-16 0,-9 0 0 15,10 0 8-15,-9 0-8 16,-1 0 8-16,0-4-8 0,3 4 56 15,-11 0-56-15,2 0-8 16,6 0 8 0,0 0-8-16,-6 0 0 15,7 0 0-15,-1 0 8 0,-6 0 0 16,6 0 0-16,-8 0-8 16,-6 0-56-16,6 0 56 0,-6 0 0 15,-11 0-8 1,3 0 16-16,8 0-8 15,-11 0 8-15,3 0 0 16,7 0-144-16,-1 0-112 0,10 0 72 16,-2 0 176-16,2 0-208 15,7 0 16-15,-1 0 8 0,-6 0-8 32,6 0-64-32,0 0 104 15,-8 0 64-15,3 0 96 0,-3 0-120 16,-7 0 120-16,-1 0-8 15,2 0 0-15,0 0 0 0,-3 0 8 16,3 0-8-16,-2 0 8 31,2 0 0-31,-2 0 0 16,1-3-8-16,1 3 8 0,-2 0-8 16,2 0 0-16,6-3-96 15,2 0 40-15,-2 3 56 0,8 0 8 16,-6-3-16-16,-2 3 64 15,0-3-48 1,11 3 0-16,-11 0-64 16,2 0 48-16,6-4 16 15,-8 4 0 1,2 0 0-16,-2 0 72 16,2 0-72-16,-2 0 0 0,0 0 16 15,2 0-16-15,-2 0 0 16,2 0 0-16,6 0 0 0,1 0-16 15,-7 0-32-15,6 0 96 0,-8 4-96 32,2-4 96-32,-2 0-48 15,-14 0 0-15,5 0 0 0,3 0-16 16,0 0 16-16,-10 0 56 16,9 0-56-16,-1 0 0 15,2 0-8-15,6 0 8 0,-6 0 8 16,6 0-8-16,2 0-48 0,-10 0 48 15,1 0-8-15,7 0 0 32,-6 0 0-32,-2 3 8 15,10 0-8-15,-2 0 8 0,2 0-16 16,6 0-168-16,-8 4-481 16,2-7 337-16,-2 6 168 0,2-2 8 15,-2-4 104-15,0 5-8 16,11-1 40-1,-3-1-144-15,-8 0-200 16,10 4-256-16,-10-7 0 0,-6 6 200 16,-2-6 40-16,-6 0-745 15,-9 0-1599-15</inkml:trace>
  <inkml:trace contextRef="#ctx0" brushRef="#br0" timeOffset="115400.77">17147 9150 5673 0,'0'0'3881'0,"0"0"-2529"0,0 0-344 31,0 0-632-31,0 0-144 16,0 0 72-16,0 0 112 0,-23 32 80 15,15-22 41-15,-9 2-185 0,1 1-48 16,-7 3 48-16,-2 2 232 16,11 2-96-16,-11 2-120 31,-6 0-120-31,6 3-112 0,2-2-72 16,7 2-64-16,-1-3 0 0,1-6 8 15,1 0 32-15,15-3-40 0,-8-4 0 16,0-2 0-16,8-4 0 15,0-3-8 1,0 0 8-16,0 0 72 16,0 0 32-16,0 0 88 15,0 0-40-15,0 0-24 0,0 0-32 16,0 0-88-16,0 0-8 16,0 4 0-16,0-4-8 0,0 0 0 31,0 0 8-31,0 0 0 15,0 0 0-15,0 0 0 0,0 0 0 16,0 0-8-16,0 0 8 16,0 0-8-16,0 0 8 15,0 3 8-15,0-1-8 0,0-2 8 32,0 0 0-32,0 0 0 15,0 0 8-15,0 0-8 0,0 4 64 16,-9-4-72-16,9 0 0 15,0 0 8-15,0 0-8 16,0 3-8-16,0-3 8 0,0 3-8 16,0-3 0-1,0 0 8-15,0 0 8 16,0 3 0-16,0 0-8 0,0-3 8 16,0 0-8-16,0 4 0 15,0-1 64-15,9-3 32 16,7 4 80-16,-1-2 32 15,10 1-23 1,-9 0-73-16,7 7-64 0,2-7 24 16,6 4-56-16,-7-1-8 0,7 3 0 15,2-2 8-15,7-4 32 16,-9 3-40-16,2 0-8 16,6 4 8-1,-8-3 0-15,2-1 0 16,6 1 48-16,-5-2-56 0,5-2 0 15,-8 1 0-15,2 1 0 16,-10-5 0-16,1 0 0 16,-15 0-96-16,-9 0-56 15,8 0 0 1,-8 0 80-16,0 0-337 16,0 0-1343-16,0-2-849 0,-8-8-2128 0</inkml:trace>
  <inkml:trace contextRef="#ctx0" brushRef="#br0" timeOffset="116518.569">17227 9194 384 0,'0'0'4040'0,"0"0"-2767"15,0 0 47-15,0 0-248 0,-8-19-144 16,0 19 33 0,8-3-153-1,-8 3-160-15,8-3-96 0,-9 0-40 0,9 3 288 16,0 0 65-16,0 0-185 15,0 0 232-15,0 0-8 16,0 0-280-16,0 0-8 0,0 0-88 16,0 0 9-16,0-3-65 15,0 3-80 1,0 0-152-16,0 0 0 16,0 0-16-16,0 0-80 15,0 0 8-15,0-3 24 0,-6 3 32 16,6 0 80-16,0-7-32 15,0 7-184-15,0-3-56 0,-8-3 48 32,8 6-64-32,0-4 0 15,0 2 0-15,0 2 0 16,0 0 0-16,0 0 8 0,0 0-8 16,0 0 0-16,0 0-96 15,0 0-64-15,0 0-48 0,0 0 16 31,0 2 72-31,0 8 72 16,8 6 48-16,7 0 8 0,1 6 0 16,1 0 8-16,-3 1-16 0,3 2 8 15,-1 4 0-15,1-1 0 16,-3 4-8-16,11-3 0 16,-17 1 8-1,7-3 0-15,1-2 0 16,1-3-8-16,-9-3 8 15,0-3-8-15,-1 0 8 0,-7-3-8 0,8-4-8 16,-8-3 8-16,0 4-8 16,8-3 8-1,-8 2 0-15,0-3 0 16,8 4 0-16,-8-5 8 16,9 6-8-16,-1-5 16 15,-8-3 24-15,0 0-40 0,8 3 0 16,-8-2 0-16,0-1 0 0,0-3 0 31,6 0 8-31,-6 0 0 16,0 0 72-16,0 0-80 15,0 0 0-15,0 0-288 0,0 0-408 16,0-3-1313-16,0-7-2912 16,-6 4-6041-16</inkml:trace>
  <inkml:trace contextRef="#ctx0" brushRef="#br0" timeOffset="117456.517">17155 9613 4825 0,'0'0'4929'0,"0"0"-2665"16,0 0-7 15,0 0-345-31,0 0-304 0,0 0-255 0,0 0-465 16,0 0-408-16,8-12-304 16,-8 12-176-16,0 0-144 0,0 6-48 15,0 9 184-15,-8 2-72 16,0 5-680-1,-1 10-1065-15,9-3-2640 16,0-7-4369-16</inkml:trace>
  <inkml:trace contextRef="#ctx0" brushRef="#br0" timeOffset="117870.38">17172 9906 6185 0,'0'0'4681'0,"0"0"-2449"16,0 0-719-1,0 0-833-15,0 0-592 0,0 0-80 16,0 0 64-16,-9 44 40 15,9-25-96-15,0 0 48 0,-8-2-64 16,8 1-216 0,-8 1-1160-16,8-3-1649 0,-9-3-5945 0</inkml:trace>
  <inkml:trace contextRef="#ctx0" brushRef="#br0" timeOffset="118230.817">17163 10144 9634 0,'0'0'4000'0,"0"0"-1687"16,0 0-881-16,0 0-688 16,0 0-464-1,0 0-280 1,0 0-80-16,0 35 80 0,0-13 16 0,0 6-8 15,0 1 0-15,-8 0-8 16,0 2-496-16,8 4-1248 0,0-6-1449 16,0-10-4008-16</inkml:trace>
  <inkml:trace contextRef="#ctx0" brushRef="#br0" timeOffset="126943.558">22073 10906 4889 0,'0'0'1048'0,"0"0"304"0,0 0-272 16,0 0-272-16,0-16 201 15,0 16-409-15,0-3-120 16,0 3 8-16,0 0 56 0,0 0-288 31,0 0-104-31,0 0 0 0,0 0-48 16,0 0 128-16,0 0 168 15,0 0 65-15,0 0-129 16,0 0 16-16,0 0-24 0,0 0-112 16,0 0 16-16,0 0-136 31,0 0-96-31,0 0-136 0,0 0-24 16,0 0 144-16,0 13-40 15,0 2 56-15,0 1 8 16,0 7-8-16,0 2 0 0,0 3 8 15,-9 7 96-15,1 3 80 16,8 4-80 0,-8 0-8-16,0 8-88 0,-7 1 8 15,7 3 64-15,0 3-24 16,-9 3-40-16,1 7-8 16,9-3 8-16,-9-5-8 0,8 8 8 15,-9-10 48 1,17-6 24-16,0-3 56 15,0-13 8-15,0-7 96 0,0-5-8 16,8-11 32 0,1-2-16-16,-1-3 160 0,-8-5-72 15,8-2 32-15,-8 0 241 0,8 0-25 32,-1-6-352-32,-7-7-144 15,8 3-96-15,0-5-112 0,-8 2-664 16,8-16-737-16,1 4-927 15,-9 0-3097-15</inkml:trace>
  <inkml:trace contextRef="#ctx0" brushRef="#br0" timeOffset="128329.023">22151 10979 5265 0,'0'0'1200'0,"0"0"-80"0,0 0 56 16,0 0-423-16,0 0-113 16,0 0 168-16,0 0 184 0,0 0-88 15,0-3-112-15,0 3-207 31,0 0-409-31,0 0-32 16,0 0-72-16,0 0 16 0,0-3 56 0,0-1-32 16,0 1-64-16,0 1-48 15,0-2 0-15,0 1-56 0,9 0 40 16,7-4 0 0,-8 7 16-1,15 0-16-15,-15 0 16 0,17 0-48 16,6 0 40-16,-6 0 8 0,14 0-72 15,9 0 64-15,-1 0 8 16,9 0-8-16,0 0 0 0,8 0 8 31,-8 0 0-31,8 0 0 16,-8 0 56-16,0 0-48 16,-9-6 64-16,1 2-64 0,-9-2 56 15,2 3-48-15,-10 0-8 0,0-4 0 16,2 7 0-16,7-3 0 31,-16 3-8-31,7 0 8 16,-6 0-8-16,6 0 0 0,-6 0 0 15,-2 0 8-15,2 0-8 16,-3 0 0-16,-5 0 0 0,-1 0 0 16,7 3 0-16,-6-3 0 31,7 0 0-31,-9 0-96 15,10 0 16-15,-9 0-48 0,7 0 56 16,-6 0-80-16,-1 0-96 16,-1 0 160-16,1 0 0 0,1 0-65 0,5 0 49 15,-5 0 104 1,-1 0-48 0,7 0 48-16,-6 0-8 15,-1 0 8-15,7 0 0 0,2 0-8 0,-2 0-16 16,1 0 24-16,7 0-8 15,-6 0 8-15,-2 0 0 0,2 0-8 32,0 0 8-32,6 0-16 15,0 0 8-15,-7-3 8 16,7 3 0-16,2-3 8 0,-10 3-16 16,10 0 8-16,-10-4 0 0,10 2 0 15,-10-1 0-15,10 0-8 31,-10 3 8-31,1-7 0 16,-1 7 0-16,10-3 0 0,-10 0 0 16,2 3 0-16,6 0-8 15,-6-4 8-15,6 1 0 0,2 3 0 16,-2 0 0-16,2 0 0 31,-2-4-80-31,2 4-8 16,-2 0-96-16,0-2 32 0,2-1-32 0,6 3 16 15,0-3 112-15,-5 0-16 16,5-4 72-16,-8 7 0 0,2-3 0 16,-2-3 48-1,-6 3-32 1,6-1 72-16,-15-2 64 16,9 3-144-16,-10 3-8 0,1 0 0 15,-8 0-104-15,1 0-432 16,-1 0-664-16,-8 0-448 0,0 0-633 0,0 0-2872 15</inkml:trace>
  <inkml:trace contextRef="#ctx0" brushRef="#br0" timeOffset="131497.655">19332 10506 5369 0,'0'0'2032'0,"0"0"-568"0,0 0-119 0,0 0-441 16,0 0-464-16,0 0 248 16,0 0-96-16,0 0-136 15,0 0-56-15,0 0-224 0,0 0-88 16,0 0-88-1,0 6-56-15,0-3-24 16,0 7 64-16,0 0 8 0,0-1 8 16,0 7 40-16,-9 0-40 15,9 2 0-15,-8 5 0 16,8-1 0-16,0 4 0 0,-8 5 8 31,0-2 88-31,8 3-96 0,-9 0 0 16,1 3 8-16,8-4 0 15,0 1 113-15,0-4-121 32,-6 4-8-32,6-3 8 0,-8 2 0 15,8-5 0-15,-9 2 72 16,9-6-72-16,0 3-40 0,0-2 24 16,0-4-16-16,-8 4 32 15,8-4 0-15,0-4 0 16,0 4 0-16,0-3 0 0,0 0 0 15,0 0 8-15,0 0 0 0,0 0-8 16,-8-3 0-16,8 3 0 16,0-4 0-1,0 1 0-15,-8 3 16 16,8 0-16-16,0-1 8 16,-9 4 64-16,9-2-64 0,0-1 16 15,0 3 48-15,0-1-72 16,0-2 0-16,0 0 0 15,0 3 8 1,0-6-8-16,0 6 8 0,0-4-8 16,0-1 8-16,0 1-8 15,0-2 0-15,0 3 0 0,0-3 0 16,0 0 0-16,0 2 0 16,0 1 0-1,0 0 8-15,0 0-8 16,0 0 72-16,0 3-72 15,0-3-8-15,0 3 8 0,0 0 0 16,0 0 8-16,0 3 0 16,0-2 0-16,0-2-8 0,0-2 0 31,0 0 8-31,0-3-8 16,0-1 8-16,0-2-8 15,0 3 0-15,0-1 0 0,0-2 64 16,0-1-64-16,0 1 0 15,0-1 0-15,0-2 8 0,0 2 0 32,0 1-8-32,0-4 0 0,0 1 24 15,0 2-16-15,0 1-8 16,0-4 0-16,0 3-56 0,0 1 64 16,0 0-16-16,0 2 16 15,0-2 40-15,0 2-40 16,0 1-8-16,0-3 0 15,0-1-72 1,0 1 64-16,0-1 8 16,0 1-8-16,0-7 8 0,0 3 0 0,0 1-8 31,0-4 16-31,0 0-16 16,0-3 16-16,0 0-8 0,0 3 8 15,0-3 88-15,0 0 40 31,0 0 104-31,0 0-112 0,0 0-128 16,0 0 120-16,0 0 40 16,0 0 104-16,0-6-264 0,-6-7-16 15,6-3-2569-15</inkml:trace>
  <inkml:trace contextRef="#ctx0" brushRef="#br0" timeOffset="132884.163">19290 11341 7089 0,'0'0'2048'0,"0"0"-151"16,0 0-561-16,0 0-416 16,0 0-440-16,0 0-328 0,0 0-144 15,0 0 40-15,9 0-32 16,7 0 137 0,1 0-17-16,5 0-16 15,12 0-16-15,5 0-96 16,0 0 0-16,9 0 8 0,-7 0-16 15,7 0 8-15,-1 0 0 0,1 0 8 16,-9 0 48-16,0 0-64 31,-6 0-8-31,-2 0 0 16,11 0-40-16,-11 0 40 0,0 0-40 16,2 0 40-16,-2 0-16 15,10 0-32-15,-2 0 48 0,1 0-8 16,7 0-96-16,-14 0 64 31,6 0 0-31,-8 0 40 0,3 0-64 16,-20 0 64-16,11 0 8 15,0 0 0-15,6 0-8 0,0 0-24 16,2 0 24-16,14 0 8 16,1 0 0-16,-9 0-57 31,2 6-63-31,7 1 0 0,-9-1-40 15,-8-2 88-15,11-2-16 0,-11 1 24 16,2 0 64-16,-2-3-8 0,-7 0 8 16,7 4 0-1,-6-4 0 1,-2 0 8-16,2 0 0 16,-11 0-8-16,11 0 8 0,0 0 0 15,-2 0 0-15,-7 0 0 0,7 0-8 16,-7 0 0-16,9 0 0 0,-2 0 0 15,-6 0 0-15,5 0-8 32,3 0 0-32,0 0 8 15,-2 6-64-15,1-6 64 0,-1 7-80 16,2-4 72-16,6 1-80 0,-6-4-168 16,-2 2 0-16,10 1 64 15,-11 0 32-15,11-3 32 31,-16 0 104-31,14 0 16 0,-6 0-48 16,-3 0 56-16,-5 0 8 16,6 0 0-16,-7 0 0 0,1 0 72 15,6 0-64-15,-7 0-8 16,9 0-8-16,-2 0 0 31,-7 0 0-31,1 0 0 0,-11 0 16 16,10 0 144-16,-7 0 88 15,-1 0-112-15,0 0-120 0,7 0 0 16,-7 3-16-16,9-3 0 16,-1 7 0-16,-1-4 0 15,1 0 8 1,-8-3-8-16,1 3 0 0,7-3 0 16,-16 3 8-16,6-3-8 15,-6 0 16-15,9 0-8 0,-9 0-8 0,0 0 8 16,0 0 0-1,0 0 8 1,0 0 88-16,0 0-56 16,0 0-40-16,0 0 112 0,0 0-40 15,0 0-80-15,0 0 0 16,0 0-936-16,-15 0-2081 0</inkml:trace>
  <inkml:trace contextRef="#ctx0" brushRef="#br0" timeOffset="133917.895">21690 11258 5313 0,'0'0'1168'0,"0"0"432"16,0 0-408-16,0 0-7 15,0 0-81-15,0 0 152 16,0 0-232-16,0-22-367 0,-8 22-153 31,8 0 176-31,0 0-64 0,0 0-152 16,0 0-136-16,0 0-120 15,0 0-72-15,0 0-128 16,0 0 40-16,8 0 8 0,1 3 40 16,5 4-88-16,3 2 96 31,5 1-56-31,3-1-32 0,6 0 40 16,-6 4-40-16,0-3-8 15,-3-1-8-15,-5-2 8 16,0 2 40-16,-3-3-48 0,3-2 0 15,-9 2 0-15,8-3 0 16,-16 1 0 0,7-1 0-16,1 0 8 0,-8-3-8 15,0 0 8-15,0 0 80 16,0 0-72-16,0 0-8 16,0 0 0-16,0 0 40 0,0 0-48 15,0 0 0 1,0 0 0-16,0 0 0 15,0 0-8-15,0 0-32 0,0 0-8 16,0 4-8-16,0 1 48 16,8 2-40-16,-8 2 48 15,8-2 8-15,-8-1-8 0,9 0 8 32,-9-3-8-32,0 4 0 0,8-4 8 15,-8 0-8-15,0-3 8 16,0 0-8-16,0 0 8 15,0 0 72-15,0 0-64 0,0 0 40 16,0 0 16-16,0 0-64 31,0 0 0-31,0 0 72 0,0 0-72 16,0 0 56-16,0 0-56 16,0 0-8-16,0 0 0 31,0 0-8-31,0 0-80 0,-8 6-8 15,-9-2 88-15,1 5 8 0,-7 0 0 16,6 8 0-16,-5-4-8 0,-3 2 0 16,0 4 8-16,2-3-72 15,7 3-200-15,-7-6-448 16,15-1-624-16,-9 1 40 0,9-6-961 16,8-5-455-1,-8-2-5250 1</inkml:trace>
  <inkml:trace contextRef="#ctx0" brushRef="#br0" timeOffset="157019.087">21029 10547 10626 0,'0'0'3016'0,"0"0"-31"16,0 0-1441-1,0 0-903-15,0 0-497 16,0 0-144-16,0 0-289 0,0 19 233 16,0 3 56-16,0 3 161 15,0 4-41-15,0-3-40 16,0-1-8-16,0-3 24 0,0-2-24 31,0-5-64-31,0-5 8 16,0-1-16-16,0 1-16 0,0-4-384 15,-8 1-489-15,8 2-1079 16,0 1-465-16,0-4-1439 16,0 1-721-16</inkml:trace>
  <inkml:trace contextRef="#ctx0" brushRef="#br0" timeOffset="157498.05">21219 10801 10242 0,'0'0'3889'16,"0"0"-1017"-16,0 0-1047 0,0-12-721 15,8 12-456-15,-8 0-368 16,0 0-104-16,0 0-176 15,0 0-104 1,0 0-368-16,0 0-704 0,9 0-1337 16,-1 0-488-1,0 0-2864-15</inkml:trace>
  <inkml:trace contextRef="#ctx0" brushRef="#br0" timeOffset="157852.932">21459 10760 7577 0,'0'0'5137'0,"0"0"-3320"15,0 0-865-15,0 0-952 0,0 0-2025 16,0 0-879-16,0 0-2825 0</inkml:trace>
  <inkml:trace contextRef="#ctx0" brushRef="#br0" timeOffset="158240.56">21459 10760 6601 0</inkml:trace>
  <inkml:trace contextRef="#ctx0" brushRef="#br0" timeOffset="166549.291">21634 10582 104 0,'0'0'9466'0,"0"0"-6594"15,0 0-567-15,0 0-585 0,0 0-744 16,0 0-480-16,0 0-496 31,0 0-104-31,0 6-136 16,0 10 240-16,9 4 256 0,-3 8 16 15,2 0-40-15,9 7 16 16,-9 3-111-16,9 1-65 0,-3-1 32 16,-6-3-24-1,1-7-80-15,-1-3 0 16,0-2 0-16,-8-10-248 16,6-3-521-16,-6-10-423 0,0 0-496 15,0 0 575-15,0-10-775 0,0-3-3849 16</inkml:trace>
  <inkml:trace contextRef="#ctx0" brushRef="#br0" timeOffset="167224.402">21785 10588 1136 0,'0'0'6233'31,"0"0"-3600"-31,0 0-417 16,0 0-904-16,0 0-207 0,0 0 215 15,0 0-384-15,9-22-272 16,-9 22-296-16,0 0-368 0,-9 0-192 16,1 10 88-16,-8 8 96 31,1 8 8-31,-1 3 0 16,-1 2 184-16,-6 1-168 0,7 3-8 15,-1 0 40-15,3-3-16 16,5-4-32-16,1-2-368 0,0-7-888 15,0-3-160-15,8-7-513 16,-9-3-743 0,9-6-1729-16</inkml:trace>
  <inkml:trace contextRef="#ctx0" brushRef="#br0" timeOffset="167520.528">21562 10782 3424 0,'0'0'4721'0,"0"0"-2424"0,0 0-137 16,0 0-1232-16,0 0-399 15,0 0-217-15,25-22-16 0,-2 22-144 16,1-3 80-16,7 3 200 31,3 0-208-31,5 0-224 16,0 0-104-16,17 0-1032 0,-9 0-1521 16,-13 0-6833-16</inkml:trace>
  <inkml:trace contextRef="#ctx0" brushRef="#br0" timeOffset="170497.243">28694 3737 2880 0,'0'0'8282'0,"0"0"-6210"16,0 0 81-16,0 0-1753 16,0 0-400-16,0 0-400 0,0 57 400 15,8-9 160-15,-8 11 376 16,8 8 0-16,-8 3-168 0,9-3-192 31,-1-6-32-31,-2-11-96 16,-6-5-48-16,8-11-424 15,-8-15-1560-15,0-6-1849 0,9-13-6841 0</inkml:trace>
  <inkml:trace contextRef="#ctx0" brushRef="#br0" timeOffset="171013.269">29221 4048 7433 0,'0'0'2929'0,"0"0"-1193"15,0 0-992-15,0 0-568 16,0 0 184-16,0 0-112 31,0 0-152-31,0 82 32 0,0-66-128 16,0-9 72-16,0-1-64 15,0-6 88-15,0 0 177 0,0-3 247 0,0-10-352 16,0-3 56-16,0 3 288 16,0 1-512-1,0 2-176 1,0 10-944-16,0 0-1793 0,6 0-6513 16</inkml:trace>
  <inkml:trace contextRef="#ctx0" brushRef="#br0" timeOffset="171358.78">29777 4045 6553 0,'0'0'3009'0,"0"0"-1721"0,0 0-672 16,0 0-560-16,0 0-56 0,-39 35-72 16,39-16 72-16,0 0 8 15,0-3-8-15,0-4 0 32,0-5 0-32,8-4-352 0,0-3 352 15,0 0 120-15,1-7 112 16,-9-8 416-16,0-5 136 0,0 8-224 15,0-4-224-15,0 10-336 16,0 3-200-16,6-1-2072 16,2 4-7170-1</inkml:trace>
  <inkml:trace contextRef="#ctx0" brushRef="#br0" timeOffset="172000.215">30209 3645 8633 0,'0'0'4017'16,"0"0"-1600"-16,0 0-625 16,0 0-776-16,0 0-520 0,0 0-448 31,0 0-48-31,0 0-72 16,103 47-16-16,-72-5 88 0,9 5 0 15,1 4 56-15,6 3-40 16,1 0 40-16,0-3-56 0,-1-7-328 15,-8-9-168-15,3-6-120 16,-20-16-904-16,3-13 103 31,-17-4-47-31,1-15-1664 0</inkml:trace>
  <inkml:trace contextRef="#ctx0" brushRef="#br0" timeOffset="172239.036">30734 3445 8241 0,'0'0'4441'15,"0"0"-2640"-15,0 0-209 16,0 0-1592-16,0 0-104 16,0 0 104-1,0 0 56-15,0 0 392 0,-143 139-168 16,110-85 96-16,2 0-280 0,6 0 0 15,3 3-96-15,5-3-48 16,1-10-1264-16,7-2-849 16,-5-10-1687-16,-3-16-2970 0</inkml:trace>
  <inkml:trace contextRef="#ctx0" brushRef="#br0" timeOffset="172413.974">30279 3753 6281 0,'0'0'5841'32,"0"0"-3904"-32,0 0-49 0,0 0-1224 15,0 0-488-15,128-32-176 16,-64 25 0-16,23 5-1264 16,-14-5-1609-16,-18 1-4728 0</inkml:trace>
  <inkml:trace contextRef="#ctx0" brushRef="#br0" timeOffset="173458.988">28495 4756 10898 0,'0'0'2152'16,"0"0"81"-16,0 0-1425 0,0 0-808 15,0 0-528-15,15 28 304 16,-7 4 112-16,-8 4 112 16,8 4 192-16,-8 5 16 0,0 3-40 31,9-1-168-31,-9-2 0 0,8-4 0 15,8-6-1056-15,-1-13-953 16,1-10-1920-16</inkml:trace>
  <inkml:trace contextRef="#ctx0" brushRef="#br0" timeOffset="173825.919">29157 4934 8769 0,'0'0'5057'15,"0"0"-3024"-15,0 0-289 0,0 0-1296 0,0 0-448 31,0 0-416-31,0 0 256 16,0 0 144-16,0 0 16 16,0 41 0-16,0-37 48 0,0 2-48 15,0-6-112-15,0 0 40 16,0 0 72-16,0-6 168 0,0-5-168 31,0-2-8-31,0 5-64 16,0-2 64-16,-9 7-216 0,9 3-616 15,0 0-1416-15,0 0-3682 0</inkml:trace>
  <inkml:trace contextRef="#ctx0" brushRef="#br0" timeOffset="174154.436">29690 4924 8249 0,'0'0'3993'0,"0"0"-3337"0,0 0-552 16,0 0-104-16,0 0-152 16,-31 31 56-16,31-18 88 0,0-2 8 15,0-3-8 1,0-1-40-16,0-7 48 15,0 0 40-15,6 0 104 16,3-3-40-16,-1-9-96 0,0 1 104 16,-8-2-104-16,8 5 0 15,-8 1-8-15,0 4-512 0,9 3-1168 32,-1 0-5994-32</inkml:trace>
  <inkml:trace contextRef="#ctx0" brushRef="#br0" timeOffset="174368.949">30153 4931 10922 0,'0'0'2232'0,"0"0"-767"0,0 0-345 16,0 0-1120-16,0 0-984 15,0 0 528 1,0 0 55 0,0 0-95-16,0 0-216 0,0 31-568 0,0-31-752 15,6 4-3418-15</inkml:trace>
  <inkml:trace contextRef="#ctx0" brushRef="#br0" timeOffset="175294.009">30703 4889 9482 0,'0'0'3240'0,"0"0"-199"15,0 0-1033-15,0 0-1272 16,0 0-736 0,0-7-152 15,0 14-296-16,0 6 440-15,0-1 8 0,0 5 0 16,0-8 0-16,0 0 0 0,0-5-8 16,0-4 8-16,6 0 144 15,-6 0 208-15,0-4-184 0,8-8-112 16,-8-1-48-16,0 3-8 16,0 4-376-16,0 0-688 0,0 3-1280 15,0 0-2153-15</inkml:trace>
  <inkml:trace contextRef="#ctx0" brushRef="#br0" timeOffset="175611.791">30678 4534 8833 0,'0'0'4169'0,"0"0"-1504"0,0 0-425 16,0 0-1464-16,0 0-776 16,0 0-408-16,0 22 168 0,25 9 224 15,-2 7 16-15,1 7 80 0,7 3-32 31,9 0-48-31,-7-4-88 16,-2 1-464-16,10-8-984 0,-10-8-801 16,-6-10-871-16,-11-12-4698 15</inkml:trace>
  <inkml:trace contextRef="#ctx0" brushRef="#br0" timeOffset="175852.128">30996 4575 8601 0,'0'0'4217'0,"0"0"-2288"31,0 0-457-31,0 0-1472 0,0 0-256 16,0 0 256-16,0 0 152 15,-150 117 80-15,110-69-16 0,-7 6-32 16,-3-3-176-16,3 3-8 15,7-6-496-15,9 2-904 16,-10-2-865-16,27-14-335 0,-3-8-2001 0</inkml:trace>
  <inkml:trace contextRef="#ctx0" brushRef="#br0" timeOffset="177393.129">30606 4648 9858 0,'0'0'3112'0,"0"0"-95"31,0 0-1161-31,0 0-1176 0,0 0-568 15,0 0-112-15,0 0-72 16,72 7 72-16,-16 2 24 0,8 0 80 16,8 0-104-16,7 1-224 15,24-10-1160-15,-22 0-1512 16,-17 0-2458 0</inkml:trace>
  <inkml:trace contextRef="#ctx0" brushRef="#br0" timeOffset="177714.335">30996 4455 6833 0,'0'0'3953'16,"0"0"-1473"-16,0 0-23 16,0 0-1025-16,0 0-824 0,-14-13-608 15,6 26-392-15,-9 12 168 16,1 13 224-16,-7 10 0 0,-2 11 152 31,9 8 0-31,1 9 48 16,-1 1-72-16,-1-4-128 15,9-4-616-15,8 5-1232 0,8-17-1193 16,9-20-4184-16</inkml:trace>
  <inkml:trace contextRef="#ctx0" brushRef="#br0" timeOffset="178054.485">31451 4457 11546 0,'0'0'2729'16,"0"0"-705"-16,0 0-1768 15,0 0-256-15,0 0-72 32,0 0 72-32,31 137-48 0,-22-89-808 15,15 9-416-15,-1-13-817 16,2-12-1032-16</inkml:trace>
  <inkml:trace contextRef="#ctx0" brushRef="#br0" timeOffset="178213.067">31697 4484 8913 0,'0'0'2473'0,"0"0"-1313"15,0 0-1096-15,0 0-64 16,-126 110 0-1,31-18 0-15,14-16-1024 16,1-3-4737-16</inkml:trace>
  <inkml:trace contextRef="#ctx0" brushRef="#br0" timeOffset="178937.324">29283 4403 8665 0,'0'0'3009'0,"0"0"-1273"0,0 0-703 0,0 0-729 16,0 0-128-16,145-12 184 15,-81 5 160-15,6 1-264 0,2-4-64 16,1 1-192-16,-9 3-88 16,-9-4-1184-1,-15 3-401 1,-24 2-351-16,-16-2-489 0,0 4-2160 0</inkml:trace>
  <inkml:trace contextRef="#ctx0" brushRef="#br0" timeOffset="179199.56">29179 4527 4993 0,'0'0'1952'0,"0"0"-368"0,0 0 281 15,0 0-65-15,0 0-728 32,153 0-215-32,-82 0-297 0,9-9-352 15,32-4-16-15,22 0-112 16,-14 1-72-16,-8-1-8 0,-25 3-480 16,-32 5-193-16,-5-2 65 31,-11 0-760-31,-22 4-208 0,-17 0 143 15,0 3-3328-15</inkml:trace>
  <inkml:trace contextRef="#ctx0" brushRef="#br0" timeOffset="180917.066">28289 4692 8305 0,'0'0'984'15,"0"0"-415"1,0 0-105-16,0 118 312 15,0-61 328-15,0 10-392 16,0 6-392-16,0 2-224 0,6-4-16 16,2-8-8-16,0-12-16 15,1-7-56 1,-1-15-432-16,0-26-1032 16,-8-3-576-16,0-6-761 0</inkml:trace>
  <inkml:trace contextRef="#ctx0" brushRef="#br0" timeOffset="181931.87">28351 4731 3672 0,'0'0'4537'0,"0"0"-3825"15,0 0 361-15,0 0-177 0,128 0-168 16,-72 0 224-1,16 0-296-15,-2 0-328 16,11 0-16-16,6-4-135 16,10-5 23-16,-2-1-96 0,-8 1-24 15,2-4 0-15,-11 4 32 16,3-4 96-16,-3 4 176 0,3-1-136 16,6 0 0-1,-7 4-120 1,7 0-80-16,2-1-40 0,-2 1 8 15,0 3-8-15,-7-1 112 16,1-2-120-16,-11 3 0 0,3 0 0 16,-1-1 32-16,-2 4-32 0,3-3-64 31,-1 0 64-31,-8-3 72 16,6 6-72-16,3-7-120 0,-9 5-32 15,0-5-80-15,-2 4 56 16,2-4 128-16,-8-2-72 0,-9 3 112 15,9-1 8-15,-6 1 40 32,-3-1-40-32,1 1 0 15,-1 3 0-15,1-3 0 0,-9 3 0 16,-6-1 0-16,6 1-80 16,-8 0 80-16,2 1 0 0,-2 2-48 15,3 0 32-15,-12-4 8 31,11 4 0-31,-10-7-56 16,-6 4 64-16,-1 0 0 0,7-4 8 0,-7 4 40 16,1 1-32-16,6-1 40 15,-15-1 96-15,9 1 152 16,-9 0 96 0,0-1 8-16,-2 4-8 15,-6 0-120-15,0 0-160 0,0 0-120 16,9 0-192-16,-9 14 96 15,8 1 16-15,0 7 72 0,-8 3 8 16,17 4 8 0,-17 7 0-16,8 1 0 15,-8 4 0-15,6 4-8 16,-6 2 96-16,0-2-80 16,0 6 48-16,0-7-56 0,0 1 0 15,-6-4-8-15,-2-6-104 0,-9 0 104 16,1-10-296-16,-7-3-328 31,-10-3 192-31,-7-3-16 16,-7-3 88-16,-17-3 0 0,-17-1 32 15,-22-6 103-15,-48 1 25 16,-39-4-40-16,-27 0 24 0,-4 0-48 31,-3 0 168-31,16 2 96 16,9 8 0-16,-8-1 64 15,1 4 88-15,-3 3-80 0,-6 0-16 16,-8 4 8-16,8-5 0 0,16 0-56 16,32-1 80-16,39-5 24 0,49-9 64 15,32 0-32 1,22 0-128 0,8 0 185-16,9-3-105 15,8-10-96-15,8-9-1089 0,17 3-1479 0,6 0-1609 16</inkml:trace>
  <inkml:trace contextRef="#ctx0" brushRef="#br0" timeOffset="182495.269">32344 4816 7161 0,'0'0'4961'0,"0"0"-2720"0,0 0 431 16,0 0-839-16,0 0-705 16,31-25-736-16,-14 25-288 0,6 19-104 31,18 9-48-31,-10 11-8 15,16 8-16-15,1 8 72 0,-1-2-120 16,3 4-872-16,-2-15-857 16,-9-5-703-16,-8-14-409 15,-15-11-328-15</inkml:trace>
  <inkml:trace contextRef="#ctx0" brushRef="#br0" timeOffset="182651.232">32830 4762 11306 0,'0'0'2785'0,"0"0"-249"0,0 0-1968 0,0 0-568 15,-136 118 0-15,40-1 24 16,-32 33-16-16,-6 12-8 0,31-42-544 16,39-34-4401-16</inkml:trace>
  <inkml:trace contextRef="#ctx0" brushRef="#br0" timeOffset="197331.827">19259 11347 3728 0,'0'0'2353'16,"0"0"-897"-16,0 0-568 0,0 0-216 15,0 0-191-15,0 0-161 0,0-16-8 32,0 13 72-32,0 3 8 15,0 0 400-15,0-3-56 16,0 0-96-16,0 3-120 0,0 0-200 16,0 0 9-16,0-3 287 15,0 3 184-15,0 0-168 0,0 0-128 31,0 0 112-31,0 0-192 0,0 0-96 16,9-4 48-16,-9-2-87 16,14 0-217-16,3-1-64 0,7-6 0 15,-1 4-8-15,10-7-56 16,-2 4-233-16,2-4-159 16,-2 0-56-1,-6 0-88-15,-2 0-456 0,2 3-184 16,-11 4 319-16,3-4-567 15,-1 3-64-15,-7 4-369 0,-9 0-1255 16</inkml:trace>
  <inkml:trace contextRef="#ctx0" brushRef="#br0" timeOffset="197939.66">19569 11160 3408 0,'0'0'4169'0,"0"0"-1904"0,0 0 23 31,0 0-880-31,0 0-167 16,0 0-137-16,0 0-592 16,0 0-368-16,0-3-56 0,9 3-80 15,7 7 72-15,-7 5-64 16,13 4-8-16,3 6 0 0,-10 0 40 31,18 0-48-31,-11 3 0 16,11 4-720-16,-10-4-928 15,2-8-1617-15</inkml:trace>
  <inkml:trace contextRef="#ctx0" brushRef="#br0" timeOffset="198846.428">19259 11328 7329 0,'0'0'2401'0,"0"0"71"15,0 0-1072-15,0 0-391 0,0 0-201 16,9-6-256-16,-1 6-256 15,-2 0-224-15,-6 0 0 32,8 0 0-32,9 9 112 0,-9 4-32 0,0 7 8 15,7 1-56-15,1 5 120 16,1 2-128-16,6 4-40 0,10 0-40 16,-10-7 64-16,1 4-72 15,1-10-8 1,-2-3-304-16,-15-7-544 15,9-6-808-15,-17-3-241 0,8 0-695 16,-8 0-6594-16</inkml:trace>
  <inkml:trace contextRef="#ctx0" brushRef="#br0" timeOffset="199592.687">19809 11426 3040 0,'0'0'3289'0,"0"0"-1145"0,0 0-719 16,0 0-585-16,0 0 56 0,0-19 96 16,0 16-264-16,0 3-208 15,0-6-79-15,0 6 239 31,0-2 0-31,0 2-256 0,-8 0-184 0,8 0-136 16,-8 0-64-16,-1 0-40 16,1 0-8-16,-6 0-40 15,-3 2 48-15,1 11 0 0,-7 2-8 16,-2 7 8 0,-6 1 8-1,-2 2-8-15,-6 4 8 0,8 3 0 16,-11-7 40-16,11 1-48 0,7-8-8 15,9-1-832-15,7-14-696 16,0-3-1289-16,-1 0-3744 0</inkml:trace>
  <inkml:trace contextRef="#ctx0" brushRef="#br0" timeOffset="200346.49">19625 11236 3792 0,'0'0'4273'16,"0"0"-2456"-16,0 0-705 0,0 0-736 15,0 0-248-15,0 0-120 31,0 0 304-31,0 0 144 0,-126 16 32 16,93-3-120-16,2-4-224 16,15 4-56-16,-1-4-72 15,9-2-8-15,2-1-8 0,6-3 0 16,0-3-96-16,0 0 56 31,22 0 40-31,3 0 0 0,-2 0-208 16,10-13-688-16,-2 4-544 15,2-3-105-15,6 2-231 0,-16 0 504 16,2 0 1272-16,-17 4 112 0,0 3 904 16,-8 0 96-1,0 3-592 1,0 0-512-16,-16 0-8 0,-9 6-8 16,-6 7-8-16,0 0 8 15,-2 2 8-15,2 1-8 16,6-3 8-16,2-3 0 0,7 3-240 0,16-7-832 31,0-6-1104-31,0 0-1977 16</inkml:trace>
  <inkml:trace contextRef="#ctx0" brushRef="#br0" timeOffset="200580.482">19658 11242 1592 0,'0'0'5793'16,"0"0"-4937"-16,0 0 128 16,0 0-495-16,0 0-201 0,-120 38 16 15,87-19-24-15,11 1-96 32,-3-4-136-32,2-1-48 0,15-1 24 15,0-6-24-15,-1-4-112 16,9-1-512-16,9-3-64 15,15 0-481-15,-1-10-1695 0</inkml:trace>
  <inkml:trace contextRef="#ctx0" brushRef="#br0" timeOffset="200784.862">19658 11242 6977 0,'0'19'2000'0,"0"-19"-1079"0,-16 4-473 16,-1 9-112-1,-14-1 56-15,-2 4 248 16,2 3-216-16,0 0-184 0,6-3-168 16,9 0-64-16,1-3-8 15,15-4-280-15,0-3-728 16,0-6 56-16,7 0-241 0,17 0-1111 16</inkml:trace>
  <inkml:trace contextRef="#ctx0" brushRef="#br0" timeOffset="200977.744">19650 11319 6753 0,'0'0'2464'0,"0"0"-1335"31,0 0-793-31,0 0-200 0,0 0-136 16,0 0 8-16,0 0 8 15,0 0-8-15,-136 77 8 16,121-56 40-16,-1-8-56 0,7 3 0 15,1-7-536-15,8-5-1009 16,0-4-143 0,17 0-584-16</inkml:trace>
  <inkml:trace contextRef="#ctx0" brushRef="#br0" timeOffset="201201.862">19650 11319 6121 0,'8'16'1672'0,"-24"-16"-352"16,-9 12-631-16,2 5-425 0,-10 1-176 16,10-2-24-16,-1 6 48 15,1-6-56-15,6 0-48 0,1-3 32 32,8-4-40-32,8-3-8 15,0-2-96-15,0-4-96 16,8 0 16-16,25 0-665 0,-10-13-663 15,10 1-1817-15</inkml:trace>
  <inkml:trace contextRef="#ctx0" brushRef="#br0" timeOffset="201306.596">19650 11319 6409 0</inkml:trace>
  <inkml:trace contextRef="#ctx0" brushRef="#br0" timeOffset="201387.452">19650 11319 6409 0,'95'38'2544'0,"-95"-38"-599"0,0 0-953 0,-8 0-808 16,-15 9-136-16,-2 7-48 0,-6 0 8 0,-2 6 0 15,2 4 0 1,-8-1 48-16,14-6-56 16,0 3-72-16,11-6-440 0,14 0-544 15,0-10-657-15,0-2-519 16</inkml:trace>
  <inkml:trace contextRef="#ctx0" brushRef="#br0" timeOffset="201568.805">19698 11396 5369 0,'0'0'2200'0,"0"0"-1456"0,0 0-192 31,0 0-368-31,0 0 72 16,0 0 49-16,0 0-145 0,0 0-88 15,-120 119-64-15,103-99-8 16,11-8-136-16,6-2-745 0,0-7-231 15,6-3-768-15</inkml:trace>
  <inkml:trace contextRef="#ctx0" brushRef="#br0" timeOffset="201803.523">19770 11404 3608 0,'0'0'5721'0,"0"0"-3904"16,0 0-873-16,0 0-688 16,-25 3-176-16,-6 13-48 0,6 0-32 15,1 0 0-15,-7 3 0 16,8-3 8-16,-2 3-8 0,0-3-40 16,11-4-808-16,5-2-280 0,9-3-1049 15,0-7-1704 1</inkml:trace>
  <inkml:trace contextRef="#ctx0" brushRef="#br0" timeOffset="202004.453">19689 11414 4640 0,'0'0'4097'16,"0"0"-2736"-16,0 0-665 0,0 0-456 15,0 0-232-15,0 0 64 16,0 0-64-16,-120 34 40 0,98-21-40 31,-3 0-8-31,17-7 0 16,-1 1-208-16,9-7-576 0,0 0-241 15,17-3 161-15,8-10-1064 16,-3-6-4440-16</inkml:trace>
  <inkml:trace contextRef="#ctx0" brushRef="#br0" timeOffset="202195.452">19689 11414 7881 0,'-16'-92'2385'0,"16"92"-705"16,0 0-1064-16,-15 6-440 16,-1 7-176-16,-1 0 8 0,-5 5 64 15,-3 2-64 1,8-1 48 0,3-4-40-16,-3 2-16 15,9-5-40-15,8-2-808 0,0-10-392 16,8 0-16-16,9 0-281 0,5-17-1695 15</inkml:trace>
  <inkml:trace contextRef="#ctx0" brushRef="#br0" timeOffset="202358.347">19737 11252 6977 0,'0'0'2120'0,"0"0"-1207"0,0 0-633 15,0 0-208-15,0 0-56 31,-134 47 8-31,92-27-24 16,11 2 0-16,0-3 0 0,6-3-240 16,9-3-1305-16,8-4-2752 0</inkml:trace>
  <inkml:trace contextRef="#ctx0" brushRef="#br0" timeOffset="202603.712">19586 11220 5417 0,'0'0'1616'16,"0"0"-384"-16,0 0-528 0,0 0-175 15,0 0-129-15,-128 54-184 0,97-35-32 16,-2 0-32-16,2 4-96 15,6-4-56 1,2-1-200-16,15-5-1225 16,8-2-1303-16</inkml:trace>
  <inkml:trace contextRef="#ctx0" brushRef="#br0" timeOffset="202901.858">19466 11242 888 0,'0'0'1768'0,"0"0"-1032"15,0 0 152-15,0 0-135 16,0 0-9-16,0 0-136 0,-23 102-216 16,23-82-208-1,0-5-80-15,7 2-8 16,1-6 64-16,25-1-72 0,-10-1-88 16,1-9-1144-16</inkml:trace>
  <inkml:trace contextRef="#ctx0" brushRef="#br0" timeOffset="203190.252">19371 11379 3088 0,'0'0'4313'31,"0"0"-3825"-31,0 0-128 16,0 0-128-16,0 0-40 0,0 0-16 15,0 0-168-15,48 117-8 16,-32-88-688-16,7-13-1016 0</inkml:trace>
  <inkml:trace contextRef="#ctx0" brushRef="#br0" timeOffset="-208858.676">20845 11547 4721 0,'0'0'2368'0,"0"0"-256"16,0 0-687-16,0 0 311 31,0 0-528-31,0-22-191 16,0 19 183-16,0 0-256 0,0 3-280 15,-8 0-136-15,8 0-112 0,0 0-240 16,0 0-136-16,0 0-40 16,-9 3-104-16,1 10 104 15,2 9 0 1,-11 3 0-16,9 4 0 16,0 9 48-16,-1 0-40 0,1 3 0 15,8 0 64-15,0 1-64 0,0-7-8 16,0-3 8-16,8-4-8 15,9-9-344 1,0-7-232-16,5-12-312 16,3 0-720-16,-8-5-169 15,-3-15-1207 1,-6 1-2489-16</inkml:trace>
  <inkml:trace contextRef="#ctx0" brushRef="#br0" timeOffset="-208607.243">20725 11801 6833 0,'0'0'2729'32,"0"0"-249"-32,0 0-856 15,0 0 1-15,0 0-81 0,0 0-512 16,0-9-360-16,0 2-375 0,0 1-105 15,16 0-96 1,1 0-48 0,-3-4-48-16,11 7 0 0,-8-4-336 15,-3 7-721-15,11 0-935 16,-17 0-561-16,7 0-2576 0</inkml:trace>
  <inkml:trace contextRef="#ctx0" brushRef="#br0" timeOffset="-208194.834">20996 11798 6369 0,'0'0'3009'0,"0"0"-385"16,0 0-1088-16,0 0-623 0,0 0-225 15,0 0-432-15,-9-6-256 16,-5 12 0-16,-3 10-8 16,1 3 8-16,1 3 72 0,7 3-72 47,8 1 16-47,0-7-8 15,0 0 80-15,0-3-80 0,0-10 0 16,0-6 8-16,15 0 40 15,1 0-48-15,-8-2 0 0,9-12 48 16,-9 1-56-16,-2-2 8 0,3 5 32 16,-9 4 72-16,0 3 136 15,0-1-104-15,0 4-144 0,8 0-520 16,-8 0-704-16,8 0 463 16,1 7-503-16,13-4-136 15,-5 0-641-15,-1-3-1271 0</inkml:trace>
  <inkml:trace contextRef="#ctx0" brushRef="#br0" timeOffset="-207873.249">21155 11735 4913 0,'0'0'3880'0,"0"0"-1367"16,0 0-593-16,0 0-1208 0,0 0-648 15,0 0 9-15,0 0-73 0,-39 57 0 16,30-29 0-16,1 1 0 15,8 0 48-15,0-4-40 16,0-3 0-16,0 0-8 0,0-3 8 31,17-3 48-31,-1-7-56 16,1 1 0-16,5 0-241 0,-5-4-15 16,-3-3-168-16,-5 0 16 15,-9-3 224-15,0 3 128 16,0 1 56-16,0-4 16 0,-9 6 40 31,-5-3 16-31,-3 4-16 0,-5-4-56 16,13 0-192-16,-7 0-680 0,16-3-208 15,0 0-601-15,0-9-2415 16</inkml:trace>
  <inkml:trace contextRef="#ctx0" brushRef="#br0" timeOffset="-207151.153">21283 11757 6993 0,'0'0'2905'16,"0"0"-33"-16,0 0-1591 15,0 0-881 1,0 0-400-16,0 0 8 16,0 0 112-16,0 0 136 0,0 82 48 15,0-50 128-15,0-4-104 16,0 5-160-16,-8-5-88 31,0-6 0-31,8-3-32 0,-9-6 8 16,9-4-40-16,0-6-16 15,0-3-64-15,0 0 64 16,17 0-8-16,-1-12-16 0,1-11-400 16,-3 1 32-16,3 0 248 15,-1-3 136-15,-7 2 8 0,-3 8 248 31,2-2 368-31,-8 5-8 0,0 6-24 16,0 6 32-16,0 0-304 16,0 0-312-16,0 3-184 0,-14 16 176 15,-3 3 0-15,9 4-8 16,-9-1 8-16,17-3 8 16,-8-6 0-1,8 0-16-15,0-6-72 16,0-7-104-16,17-3-176 0,-1 0-16 15,7 0-440-15,2-10-608 0,0-9-401 16,-3-3-607-16,3-1 55 16,-2 1 1001-1,-7 0 1384-15,-7 3 704 16,-1 4 1144-16,-8 2-15 16,8 0-17-16,-8 10-439 15,0-4 311-15,0 7-504 0,0 0-736 16,0 0-360-16,0 0-88 0,-8 13 0 31,0 0 0-31,-1 5 0 16,1-1 48-16,8-2 8 15,0 5-40-15,0-7 104 0,0 2-8 16,0-2 24-16,17 0-32 16,5-4-32-16,3 3-72 0,0-2-96 31,-2 0-368-31,-15-4 40 15,0-3 72-15,-8 4 24 16,0-1-224-16,-39 4 328 0,6-1-584 0,2-3-3793 16</inkml:trace>
  <inkml:trace contextRef="#ctx0" brushRef="#br0" timeOffset="-191793.311">15483 11369 2736 0,'0'0'1128'0,"0"0"305"32,0 0-241-32,0 0-128 15,0 0 48-15,0 0-199 0,0 0-193 16,0 0-176-16,0-9-128 15,0 9-160-15,0 0 24 0,0 0-144 16,0 0 8-16,0 0 40 31,8 0 296-31,6 0-64 0,3 0-88 16,0 0-40-16,-3 0-88 0,11 0-71 16,-2 0-57-16,10 0-48 15,6 4-16-15,0-2 48 0,11 4-48 0,-11-2 0 31,17 2 0-31,-9-3-8 16,9 1 0-16,0 3 8 16,0-5-8-16,0 1 8 0,-1 0-8 15,-7-3 0-15,0 0 8 16,-1 0-8-16,-6 0 0 0,-1 0 8 31,-1 0-8-31,-6 0 0 16,6 0 0-16,-8 0 0 0,9 0 0 15,9 0 0-15,-9 0 0 16,-1 0 120-16,0 0-16 0,-6-3 104 31,6 0-40-31,-14 3 8 16,6-2-96-16,-6-2 0 16,-2 1-24-16,2 3-40 0,-3 0-8 15,3-4 0-15,0 4 32 16,-2 0-40-16,1 0 0 0,7 0 0 31,-6 0 0-31,6 0 0 16,-6 0 0-16,6 0 0 0,0 0 8 15,2 0-8-15,-10 0 8 0,18 0 0 16,-10 0-8-16,-6 0 8 16,14 0-8-16,-14 0 0 0,6 0 0 15,-6-3 0 1,6 3 8-16,-6-3-8 15,-2 0 0-15,1 3 0 16,-1-4 0-16,2 4 0 0,-2-3 0 16,1 0 0-16,7 1 0 15,-6-2 0 1,-2 4 0-16,2-3 0 16,0 0 0-16,-3 3 0 15,3 0 0-15,-10 0 0 0,9 0 0 16,1 0 0-16,-2 0 0 15,2 0-8-15,6 0 0 0,-6 0-40 32,6 0 40-32,-7 0-48 15,7 0 48-15,0 0 0 16,-6 0-8-16,0-4 8 0,6 4-104 16,-6 0 0-16,-2 0-80 15,1 0 32-15,-1 0 40 0,2 0 40 16,-9 0-16-16,7 0 96 31,2-3-8-31,-11 3 0 0,11-3 0 16,0 3 8-16,-2 0-8 0,-7-3-8 15,7 3 16-15,2 0-8 16,-9 0 8-16,7 0 0 0,-6 0 0 16,5 0 0-1,-5 0-8-15,8-4 0 16,-11 4 8-16,11-2-40 15,-8 2 40-15,-3 0 8 0,11 0-8 16,-9 0 8-16,7-4 0 16,-6 1-8-16,7 3 0 15,-9-3 0 1,10 0 0-16,-9 0 0 16,-1 3 0-16,1-4 0 0,1 1 0 15,-3 3 0-15,-5 0 8 16,7 0-8-16,-8 0 0 31,1 0-48-31,-1 0 48 0,6 0 8 16,-5 0 0-16,-1 0 0 15,0 0-8-15,0 0 8 0,1 0-8 16,-3 0 0-16,10 0 0 16,-7 0 0-16,-1 0-8 15,0 0 0-15,-2 0-233 0,-6 0-815 31,0 3-896-31,0 1-2657 0</inkml:trace>
  <inkml:trace contextRef="#ctx0" brushRef="#br0" timeOffset="-189556.447">15497 11646 3936 0,'0'0'1801'15,"0"0"-401"1,0 0 0-16,0 0-559 15,0 0-201-15,0-3-128 0,0-1-200 16,8 1-56-16,1 3 240 16,7 0-224-16,-7 0-120 15,5 0 32-15,11 0-128 0,-2 0 48 32,1 0 0-32,1 0 72 15,6 0-48-15,0 7-48 0,11-1 16 16,-3-3 0-16,0 0-88 15,2 1 64-15,-1 2-24 16,7-3-40-16,1 0 8 0,-1 4-8 31,1-7 8-31,-7 2-8 0,7 2 0 16,-9-1 0-16,0-3 0 16,9 4 0-16,1-2-8 0,-9-2 8 15,7 0 0-15,-7 0 0 16,1 0 0-16,-2 0 0 15,-8 3 0-15,2-3 0 16,-2 3 8 0,0-3-8-16,2 0 0 0,-10 4 0 15,10-4-8-15,-2 0 0 0,-6 0 0 16,6 0 0-16,2 0 0 16,-10 3 0-1,2-3 8-15,-3 3 0 16,3-3-8-16,0 0 0 15,-2 0-8-15,1 0 8 0,-9 0 0 16,10 0 0-16,-3 0 0 16,3 0 0-16,0 3 0 0,6 0 0 31,-6-3 0-31,6 0 0 16,0 0-8-16,-6 4-72 15,6-4 72-15,2 0-136 0,-10 0 16 16,10 0 24-16,-11 3 24 15,3-3-16-15,0 0 32 0,-2 3-32 16,2-3 16 0,-3 0 64-16,3 0-96 15,6 0-120-15,-6 0-48 16,6 0-104-16,2 0 176 0,-10 0 40 16,10 0 80-16,-10 0 80 15,10 0 0-15,-11 0 0 16,11-3 0-16,-2 0 8 15,0-1-16 1,2 4 0-16,-10-3-24 0,10 0 40 16,-10 0 0-16,2 0 0 0,-2-1 0 15,1 4 0-15,1-3 8 16,-2 0 0 0,10 3-8-16,-10-2 8 15,2-2-8-15,-11 4 0 16,11-3 0-16,0-1 0 0,-3 4 0 15,-5-2 8-15,-1 2-8 32,-9-4 0-32,17 1 8 0,-15 3 8 15,7-3 0-15,-1 0 0 16,1 3-8-16,-7-4 0 16,7 2 0-16,-1 2 0 0,1-4 72 15,-8 1-80-15,15 0 8 16,-6 0 0-16,-9 0-8 0,8-1 16 31,-1 1-8-31,-7 0 8 0,9 0-8 16,-9-1 0-16,6 4 0 15,-5-3 0-15,7 0-8 0,-7 0 8 16,-1 3-8-16,6-3 16 16,-5 0-16-16,-1 3 8 15,8 0-8-15,-7 0 0 16,5-3 48-16,-6 3-32 15,9 0 152-15,-1-4 88 16,-7 4-104-16,13 0 56 0,-13-3-56 31,7 3-80-31,-1 0 24 16,1 0-16-16,1-3-72 0,-9 3 8 16,6-4 64-16,3 4-80 15,-9 0 16-15,9 0 40 0,-3 0 16 16,3 0-64-16,-1-2 8 15,1 2-8-15,-3 0 40 0,3 0-48 32,-1 0 0-32,-1 0 8 15,10 0-16-15,-9 0 8 16,7 0 0-16,-6 2-128 0,5 5-200 16,3-7-256-16,-8 3 152 15,5 1-32-15,3-4-544 0,-8 0-961 31,-11 0-4864-31</inkml:trace>
  <inkml:trace contextRef="#ctx0" brushRef="#br0" timeOffset="-182804.905">15698 11998 7937 0,'0'0'2937'16,"0"-7"-321"-16,0 7-127 0,0-2-985 15,0 2-600-15,0 0-463 16,0 0-441-16,0 2 0 16,0 11-225-16,8 9 217 0,-8 7 0 15,0 3 8-15,0 3 48 32,0 3 16-32,0-4-64 0,0-1 0 15,0-11-368-15,0-4-768 16,0-5-632-16,-8-13-209 15,8-6-167-15,-9-13-3361 0</inkml:trace>
  <inkml:trace contextRef="#ctx0" brushRef="#br0" timeOffset="-182585.543">15673 11878 6889 0,'0'0'1744'15,"0"0"-263"-15,0 0-713 0,0 0-576 16,0 0-128-16,0 0-64 0,0 0 0 15,120 0-8-15,-95 28 8 0,-19 1-96 16,-6 0 96-16,0-4-8 31,0-3 8-31,0-3 16 16,-15-6-8-16,-1-4 48 0,-1-2-56 16,9-1 0-16,8-6-696 15,0 0-841-15,0 0-487 0</inkml:trace>
  <inkml:trace contextRef="#ctx0" brushRef="#br0" timeOffset="-182215.2">15888 11985 8065 0,'0'0'1561'0,"0"0"-1001"31,0 0-352-31,0 0 256 0,0 0-128 0,0 0-152 15,0 0 40 1,0 0-64-16,89 26 48 0,-81-26 248 0,-2 0 184 16,3-7-336-1,-9-6-72 1,0-2-216 0,0-1 40-16,0 0 24 0,0 0-16 0,0 7 289 15,0 5 143-15,-9 4-200 0,-5 0-296 31,6 10-80-31,-9 9 64 16,0 3 8-16,17 3 8 0,-6-2-48 16,6-1 48-16,0 1-72 15,0-4-8-15,15-7-456 0,10-3-457 16,-3-2-711-16,3-7-1217 0</inkml:trace>
  <inkml:trace contextRef="#ctx0" brushRef="#br0" timeOffset="-182104.389">15888 11985 8481 0</inkml:trace>
  <inkml:trace contextRef="#ctx0" brushRef="#br0" timeOffset="-181893.722">15888 11985 8481 0,'159'-3'2745'0,"-159"3"-369"0,0-3-871 0,0 3-529 0,0 0-584 0,0 0-248 32,0 0-144-32,17 0 0 15,-1 3 64-15,-1 13-64 0,1 0 8 16,1 6-8-16,-1 3 0 15,-1-2-8-15,-7-1-80 0,-8 0-336 16,0-3-128-16,0-6 144 16,0 0 80-1,-8-10 256-15,8-3 72 16,-9 0 48-16,3-7 104 0,-2-12-56 16,8-3-16-16,-8 0-24 15,8 3-40-15,0-1 56 16,0 5-72-16,16-1-408 0,7 3-969 0,2 4-1775 31,-3 3-5426-15</inkml:trace>
  <inkml:trace contextRef="#ctx0" brushRef="#br0" timeOffset="-181498.491">16318 11947 5857 0,'0'0'2016'0,"0"0"-207"0,0 0-569 15,0 0-80-15,0 0-64 16,0 0 97-16,8-108 79 16,-8 99-240-16,0 2 176 0,0 1-223 15,0 6-313-15,0 0-384 32,0 0-288-32,-8 13-216 0,2 6 136 15,-3 10 80-15,1-1 8 16,0 3-8-16,8 5 8 15,0-1-8-15,0 0 0 0,0 0 0 16,0-1 0-16,0-2 0 16,8 0-120-1,0-4-400-15,-8 1-265 0,0-3 41 16,0-11-208-16,0 1-256 16,-16-6 416-16,-1-4 287 15,9-6 337-15,-6 0 152 0,5-3 16 0,-7-10 96 31,7-3 481-31,9-3-137 16,0 0-96-16,0 4-248 0,17-2-96 16,0-2-376-16,30-2-609 15,-8 1-1215-15,1 4-2169 16</inkml:trace>
  <inkml:trace contextRef="#ctx0" brushRef="#br0" timeOffset="-181223.75">16479 12071 5417 0,'0'0'2744'0,"0"0"-407"15,0 0-409-15,0 0-1112 16,0 0-584-16,0 0-160 0,0 0 80 16,-16 13 393-16,-1 6-153 31,9 0-240-31,-7 3-16 0,15 3-32 16,-8-3 40-16,8-5-96 15,0 2 24-15,0-10-72 16,14-2 0-16,3-7-160 0,0 0 80 0,-1-10-104 15,-10-12-136 1,3 0 120 0,-1-7 112-16,-8 7-16 0,0-1 104 15,0 7 192-15,-8 4-192 16,-1 9-112-16,3 3-1897 16,-2 0-2976-16</inkml:trace>
  <inkml:trace contextRef="#ctx0" brushRef="#br0" timeOffset="-181124.722">16479 12071 7921 0</inkml:trace>
  <inkml:trace contextRef="#ctx0" brushRef="#br0" timeOffset="-180886.581">16479 12071 7921 0,'87'7'3193'0,"-87"-7"-849"15,0 0-1295-15,0 0-801 0,16 0-240 0,-1 6 0 16,10 9-8-16,-17 1-40 15,6 1 24-15,-5 1 16 0,7 1-64 16,-16 1 0-16,9-5 56 31,-9 2 0-31,0-8-48 0,0 0 0 16,0-5 56-16,-9-1 0 16,1-3 72-16,0 0 32 15,-1-10 16-15,3-9-8 0,6-4-40 16,-8-2-64-16,8 0 8 31,0 3-16-31,8-1-192 0,7 8-232 16,18-2-721-16,-10 9-975 0,1 1-1145 15</inkml:trace>
  <inkml:trace contextRef="#ctx0" brushRef="#br0" timeOffset="-180346.605">16845 12080 3384 0,'0'0'1929'0,"0"0"7"15,0 0-248-15,0 0-375 0,0 0-385 16,0 0-48-16,0 0-88 16,0 0-240-16,17 102-264 0,-17-90-136 31,0-2 57-31,0-3-41 16,6-1-72-16,-6-6 40 0,0 0 264 15,0 0 1200-15,0 0 176 16,0 0-367-16,0-13-921 0,0 0-320 31,8-2-120-31,0 5-48 16,1-2-8-16,-1 5 0 15,0 4-88-15,0 0 8 0,-1 3-72 16,9 0-24-16,-16 0 80 16,8 9-24-16,9 7 64 0,-9 0 56 15,-2-4-40-15,3 5 40 31,-1-5 0-31,-8-5 8 16,8-1-8-16,-8-3 0 0,0-3 8 0,0 0 104 16,0 0 248-16,8-9-16 15,1-7-232-15,-1-4-88 0,6-5-8 16,3 0-8 0,-1 6 0-1,-1 0-112-15,1 10 8 16,-7-1 8-16,7 7-48 0,-10 3 0 0,3 0-64 15,-1 15 24-15,0 8 80 16,1 5 0-16,-1 1 56 0,-8 0-48 31,8-4-649-31,-2 1-607 16,-6-11-1120-16,0-5-2273 16</inkml:trace>
  <inkml:trace contextRef="#ctx0" brushRef="#br0" timeOffset="-179830.665">17434 11991 7841 0,'0'0'2721'15,"0"0"95"-15,0 0-791 0,0 0-1153 31,0 0-872-31,0 0 0 16,0 0 0-16,-47 55 272 0,30-23-64 31,17 2-64-31,-8-2-72 16,8 0 16-16,0-4 56 0,16-5-144 16,1-4-88-16,14-13-944 15,-6-3-520-15,6-3-1705 0</inkml:trace>
  <inkml:trace contextRef="#ctx0" brushRef="#br0" timeOffset="-179561.385">17610 11985 8937 0,'0'0'2953'0,"0"0"-144"0,0 0-921 15,0 0-1200-15,0 0-688 16,0 0-88-16,16 6 40 0,-9 11 32 0,9 5 8 31,1 3-40-31,-9-2 48 16,0 5 0-16,-2-2-8 15,3-4 8-15,-9 0-568 0,0-4 24 16,0-4 104-16,-9-1 264 16,-5-4 48-1,-3-3-400-15,9-3-625 16,0-3-943-16,8 0-2353 0</inkml:trace>
  <inkml:trace contextRef="#ctx0" brushRef="#br0" timeOffset="-179326.005">17945 11998 992 0,'0'0'11986'15,"0"0"-7745"-15,0 0-2048 16,0 0-1425-16,0 0-568 0,0 0-200 16,0 0-1112-16,0-7-1937 15,0 24 504-15,0-5-2792 0</inkml:trace>
  <inkml:trace contextRef="#ctx0" brushRef="#br0" timeOffset="-179162.866">17936 12182 9177 0,'0'0'5970'16,"0"0"-3114"-1,0 0-1127-15,0 0-1177 16,0 0-448-16,0 0-104 0,0 0-1120 15,0 0-1617-15,0 0-2784 0</inkml:trace>
  <inkml:trace contextRef="#ctx0" brushRef="#br0" timeOffset="-178361.469">18048 11960 7577 0,'0'0'2617'16,"0"0"-89"-16,0 0-959 15,0 0-217-15,0 0-272 16,0 0-320-16,0 0-304 15,0 6-224-15,0 4-224 0,0 3-8 16,0 6 56-16,0 3 48 16,0 7-32-16,8-4-56 15,1 3 88 1,-9-2-8-16,14-4-40 16,-14 0 9-16,17-10 7 0,-17-2-72 15,8-6-64-15,-8-4 64 16,8 0 112-16,0-10 104 31,-1-12-136-31,9 0-72 0,-8-4 0 16,1 1-8-16,-1 6-120 15,0 0-225-15,-2 0-943 0,3 9-1312 16,-1 4-2649-16</inkml:trace>
  <inkml:trace contextRef="#ctx0" brushRef="#br0" timeOffset="-178008.954">18335 12093 5753 0,'0'0'4969'16,"0"0"-2681"-1,0 0-671-15,0 0-1433 0,0 0-184 16,0 0-8-16,-33 29-96 0,25-10 104 15,8 0 56-15,-6-3-48 32,6 2-8-32,0-1 0 15,0-1 0-15,6-10-64 0,11-3-96 16,-1-3-144-16,1 0 47 16,-11-3 1-16,10-13 240 0,-7-7 16 15,-1 5 8-15,-8-4 465 31,0 9 95-31,0-3 328 0,0 6-296 16,0 4-600-16,0 3-224 16,0 3-1504-16,0-3-2609 15,0 3-4449-15</inkml:trace>
  <inkml:trace contextRef="#ctx0" brushRef="#br0" timeOffset="-177893.265">18335 12093 8601 0</inkml:trace>
  <inkml:trace contextRef="#ctx0" brushRef="#br0" timeOffset="-177779.509">18335 12093 8601 0,'95'-47'2313'0,"-95"47"-185"0,0 0-1464 0,0 0-608 0,0 0-56 16,9 13-64-16,-9-5 64 0,0 9 88 16,8 2-88-16,-8-3 0 15,8 3 96-15,-8-7-96 0,0 4-104 16,0-9-1000-16,0-4-848 0,0-3-2953 15</inkml:trace>
  <inkml:trace contextRef="#ctx0" brushRef="#br0" timeOffset="-177611.574">18455 11867 7361 0,'0'0'5057'0,"0"0"-3753"16,0 0-1304-16,0 0-1376 31,0 0-744-31,0 0-5642 0</inkml:trace>
  <inkml:trace contextRef="#ctx0" brushRef="#br0" timeOffset="-177194.19">18676 11785 9418 0,'0'0'4424'0,"0"0"-1719"15,0 0-1353 1,0 0-1352-16,0 0-56 16,0 0 40-16,0 0 16 15,-14 121 0-15,14-80 8 0,0 1-8 0,-8-8 8 31,8 4 40-31,0-6-48 16,0-6 8-16,0-4 0 0,0-9-8 16,0-3 0-16,0-8-128 15,0-2 128-15,8 0 72 16,0-12-24-16,-8-1 16 0,6-6-56 16,-6 3-8-16,0 7 0 0,0-1-8 31,-6 7-40-31,-10 3-72 15,-9 0 32-15,2 3-48 16,-2 16 24-16,11 0 48 0,6 3-16 16,-1 0-224-16,9-2-552 15,0-5-168-15,9-2 424 0,13-9 7 32,3-4-39-32,6 0-440 15,-6-7-960-15,-2-9-2769 0</inkml:trace>
  <inkml:trace contextRef="#ctx0" brushRef="#br0" timeOffset="-175757.541">16630 12459 3488 0,'0'0'1617'0,"0"0"103"31,0 0 24-31,0 0-599 0,0 0-297 16,0 0 312-16,31-9-8 31,-23 2-88-31,-8 7-167 0,0 0 207 15,0 0-544-15,0 0-560 16,-16 0-32-16,1 0-304 16,-1 7 144-16,-9 5 96 0,10 4 8 15,-1-1 40-15,8 1-48 16,-1 0-24-16,9 0-8 0,0-3-8 16,0-5 48-16,0-1-48 15,0 3 136-15,9-4-8 31,7 0-8-31,-8-3-48 0,7 4 56 16,-15 0-112-16,8-1-32 0,-8-3-56 16,0 7 80-16,0-1 56 0,0 1 72 15,-8 3 8-15,0-1-8 16,8 1 0 0,-7-4 0-1,7 7-8-15,-8-6 0 0,8 3 8 0,0-7 8 16,0 3-8-16,0-2 48 15,0 1 0-15,0-4 32 0,0-1-16 32,0 1-8-32,8-1 16 15,-8 0-72-15,0 0 0 16,0 0-48-16,0 4-16 0,0-1 56 16,0 0 8-16,0 4 0 15,-8-1 0-15,8-2 0 0,0-1 0 16,0 4-8-16,0-6 8 31,0-2-16-31,0-2-144 0,31 0-161 16,-6 0-1239-16,6-13-3321 0</inkml:trace>
  <inkml:trace contextRef="#ctx0" brushRef="#br0" timeOffset="-175236.566">16909 12646 7721 0,'0'0'1961'15,"0"0"271"-15,0 0-1056 0,0 0-648 16,0 0-176-16,-64-10-199 16,47 13-89-16,-5 13 48 0,5 0-8 15,1 6-56-15,-1 0-40 31,17 1 0-31,0-1 8 0,0-6 64 16,0-7-80-16,17-5-96 16,-1-4 88-16,7 0 0 0,2 0-80 15,-9-20-144-15,7 2 55 16,-6-1 49-16,-9-1 128 31,0 5 40-31,-8 5 369 0,8 1-25 16,-8 9-160-16,7 0-224 15,1 0-48-15,0 0-72 0,9 2 112 0,5 8-232 16,-5-3-345-16,8-1-527 16,-11-6-248-1,19 0-192 1,-18-3-649-16,9-10-2392 0</inkml:trace>
  <inkml:trace contextRef="#ctx0" brushRef="#br0" timeOffset="-174857.68">17116 12535 4488 0,'0'0'2289'0,"0"0"400"0,0 0-777 31,0 0-344-31,0 0-848 16,0 0-720-16,0 0-248 0,0 0 192 15,-9 25 48-15,1 0 0 16,8 7 8-16,0-3 96 16,0-1-96-16,0-2 88 0,0-7 16 31,0-6 48-31,0-1-8 0,0-9-64 15,0-3 345-15,0 0 759 16,0 0 464-16,0 0-272 16,0 0-639-16,0 0-513 0,8-3-152 15,1-3-72-15,7 0-8 32,-1 6-328-32,10-4-305 0,-9 4-63 15,-1 0 0-15,9 0-344 16,-7 13 96-16,-11 0 272 15,2-1 23-15,9 1-79 0,-17-3 336 16,0-1 232 0,0-3 152-16,0 1 16 15,-17-4-8-15,9-3-168 0,2 0-864 16,-2 0-752-16,8-13-2697 16</inkml:trace>
  <inkml:trace contextRef="#ctx0" brushRef="#br0" timeOffset="-174532.72">17370 12604 8481 0,'0'0'2161'0,"0"0"399"15,0 0-1263-15,0 0-1073 16,0 0-224-16,0 0-192 0,0 0 136 31,-14 35 56-31,5-12 32 0,1-1 32 16,8 0-64-16,0-3 8 15,0 0 8-15,0-3-16 16,8 0-16-16,7 0-64 0,10-4-352 16,-1 1-129-16,-1-7-231 31,-6 1-176-31,-1-1 248 0,-10-3 360 16,3-3 248-16,-9 0 112 15,0 0 328-15,0 0-88 16,-15 0-240-16,-1 0-104 0,-9 0-488 15,2-3-969-15,15-6-2952 0</inkml:trace>
  <inkml:trace contextRef="#ctx0" brushRef="#br0" timeOffset="-174291.07">17554 12459 600 0,'0'0'10434'0,"0"0"-7850"16,0 0-1271-16,0 0-1313 16,0 0-8-16,0 0 8 15,0 0 64-15,0 132 328 0,0-93 88 32,0 2-272-32,0 0-96 0,0-6-16 15,0 0 0-15,8-9-96 16,1-4-464-16,-9-9-944 15,8-10-969-15,-8-3-3104 0</inkml:trace>
  <inkml:trace contextRef="#ctx0" brushRef="#br0" timeOffset="-174141.869">17498 12725 10082 0,'0'0'2728'0,"0"0"129"0,0 0-1769 16,0 0-792-16,0 0-296 15,0 0-184 1,0 0-816-16,0 0-288 0,120-10-1233 16,-97 7-3368-16</inkml:trace>
  <inkml:trace contextRef="#ctx0" brushRef="#br0" timeOffset="-173837.997">17713 12668 5009 0,'0'0'5769'0,"0"0"-2785"0,0 0-87 15,0 0-1377-15,0 0-751 16,0-6-649-16,0 6-120 16,8 6-128-1,1 6 120-15,-1 8 8 16,6 2 8-16,3 3 0 16,0 1-8-16,-9 2-88 0,-2-2-265 15,2-1-151-15,1-6-24 16,-9-3 0-16,0-6 8 15,0-7 336-15,-9-3 184 0,-5 0 176 32,6 0 64-32,-1-16-112 0,1-6 24 15,8-4-152-15,0-2-32 16,0 2-632-16,17 1-584 16,14 0-225-16,2 5-1119 0,-2 5-2113 0</inkml:trace>
  <inkml:trace contextRef="#ctx0" brushRef="#br0" timeOffset="-173512.996">18031 12678 6937 0,'0'0'2977'15,"0"0"-353"-15,0 0-1448 16,0 0-815 0,0 0 87-16,0 0 192 0,0 0-48 15,0 0-128 1,-70 104-256-16,62-85-64 0,0 1-88 0,8-8 16 15,0-2-72 1,8-7-48-16,6-3-128 0,11 0-384 0,-8 0-320 31,-3-16 88-31,11 0 215 16,-17 0 577-16,1 0 144 0,-9 10 641 16,8-1 111-16,-8 4-120 15,0 3-592-15,0 0-184 0,0 0-472 31,0 3 80-31,6 10 144 16,2-3-184-16,1 2-128 16,15 1-633-16,-9-7-887 0,10 1-4057 15</inkml:trace>
  <inkml:trace contextRef="#ctx0" brushRef="#br0" timeOffset="-173073.382">18288 12684 8513 0,'0'0'2729'0,"0"0"-497"0,0 0-1167 16,0 0-865-16,0 0-200 15,0 0 8 1,-64 60 0-16,55-35-8 16,1 4 0-16,8-4 0 15,0-5 0-15,0-1-480 0,8-10-225 0,9-5-143 16,-3-4-72-16,11 0-360 15,-2-7-441-15,2-11-175 0,0-9 1800 32,-11-4 96-32,11-7 1176 15,-9-1-192-15,-9-5 257 16,9 3-161-16,-8 0 504 0,-8 6 705 16,0 13 103-16,0 2-479 0,0 11-705 15,0 3-528-15,-8 6-424 31,8 0-256-31,-16 6-248 16,9 16 152-16,-1 7 0 0,-8 8 88 16,7 2 8-16,9 2 0 15,0 3 0-15,0 1-8 0,0-7-272 16,0 0-624-16,0 1-937 31,17-17-1247-31,-1-7-2561 0</inkml:trace>
  <inkml:trace contextRef="#ctx0" brushRef="#br0" timeOffset="-172891.093">18366 12769 11666 0,'0'0'3185'16,"0"0"992"-16,0 0-2841 0,0 0-640 15,0 0-576-15,0 0-104 0,0 0-16 16,-8-9-168-16,25 9-24 0,14-6-248 31,24-1-1032-31,-5 1-1545 16,-2-3-2216-16</inkml:trace>
  <inkml:trace contextRef="#ctx0" brushRef="#br0" timeOffset="-172238.151">18670 12576 7889 0,'0'0'2721'0,"0"0"239"16,0 0-911-16,0 0-1105 0,0 0-528 16,0-16-320-16,6 13-96 0,11 3-8 15,0 0 0-15,-1 0-64 16,-10 0 64-16,3 0-80 0,-1 0-144 16,-8 0-64-16,0 5-32 15,0 2 216-15,0 6 96 0,-17-4 16 0,11 8 0 31,-10-2 8-31,7 1 0 16,1-3 168-16,8 3-88 16,-8-4-32-16,8 1-48 0,0-3 48 15,0-1 96-15,0-6-80 16,0 4 16 0,0-4 136-16,0 4-24 15,8-5-88-15,0 2-56 16,1 2 16-16,-9-6-72 0,0 3 0 15,0-3 8-15,0 4 64 16,0-1-64-16,0 3 80 0,0 0 48 31,0 4-48-31,0-1-80 16,0 4 64-16,0-3 8 16,0 3-8-16,8-1-72 0,0 1-8 15,-2-1-240-15,3 1-192 31,-1-4-264-31,0 4-144 0,-8-3 232 16,8-1 264-16,-8 1 184 0,0-4 112 16,0 0 56-16,-8 5 0 15,-8-2 0-15,1-1-64 0,-1-1-2761 16</inkml:trace>
  <inkml:trace contextRef="#ctx0" brushRef="#br0" timeOffset="-169451.608">15315 10493 5329 0,'0'0'1752'0,"0"0"272"0,0 0-887 16,0 0-801-16,0 0-136 15,0 0 80-15,0 0 136 16,0 0 72 0,-41 67-144-16,35-45-24 0,-3 9 88 15,1 2 40-15,8 1-120 0,-8 4-55 16,0 4 31-16,-1 2 152 15,9 1 176-15,0 6-160 16,0-4 40 0,0 2-208-16,0 1 24 15,0 0-208-15,0 1-64 16,0 0-8-16,0-3-32 0,0 5-16 16,-8-2 8-16,8 3-8 15,-6-3 0-15,-2 3 8 0,8-3 0 31,-9 3 40-31,9-3-32 16,-8-1-8-16,8 2 0 16,-8-2 0-16,0-2 0 0,8-4 64 15,-9-3-72-15,3-2 8 16,6-8 0-16,-8 4 0 0,0-3 0 31,-1 0-8-31,9-1 0 16,-8 1 0-16,0 0 0 15,8 0 0-15,0-4 8 0,-8 4 0 0,8-3-8 16,0-2 0 0,0 0 8-1,0 1 0-15,0-2-8 0,-7 2 0 16,7-6 8-16,0 4 0 16,0-4-8-16,0-1 0 15,0 2 0-15,0 0 8 0,0-1-8 0,0-6 0 16,0 3 0-1,-8 0 0-15,8-3 0 16,0-1 0-16,0-2 8 16,0 0-8-16,-8 0 0 15,8-1 0-15,0-2 0 16,0 3 8-16,0-4-8 0,0 1 0 16,0 3 8-16,0-4-8 15,0 0-8 1,0 2 8-16,0 1 0 15,0 1 0-15,0-1 0 16,0 1 0-16,0 3 0 0,0-4 0 16,0 1-8-16,0-3 8 15,0 1 0-15,0 0-8 0,0-2 8 32,8 4 0-32,-8-7 0 15,8 4-8-15,-8-4 0 16,7 4-8-16,-7-4 16 0,0 1 0 15,8-1-8-15,-8-2-8 16,8 1 16-16,0-2 0 0,1 1 0 16,-1-1 0-1,6-3 8-15,3 0 112 16,8 3-8-16,-3-3-40 16,11 0-24-16,-2 0-48 0,3 0 8 15,-3 0 40 1,0 0-40-16,2 0 0 15,-2 0 8-15,2 0-8 0,-2 0 0 16,-6 0-8-16,6 0 8 16,8 0 0-16,-6 0-8 15,6 0 0-15,-8 0 0 0,2-3 0 32,-2 3 8-32,2 0-8 15,-2 0 0-15,2 0 0 0,-2 0 0 16,0 0 8-16,3 0-8 15,5 0-8-15,-8 0 8 0,10 0 0 16,-10 0 0-16,2 0 0 16,-2 0 8-16,-6 0 0 0,14 0 0 31,-8 0 120-31,2 0 88 16,7 0-8-16,-9 0-71 15,2 0-41-15,6 0 40 0,0 0 32 16,-6 0 24-16,7 0-16 15,-1 0-24-15,-6 0-64 0,6 0-16 16,1 0-64 0,1 0 128-16,-2 0-56 15,0 0-24-15,1 0-56 16,1 0 56-16,-2 0 16 0,-8 0-72 16,11 0 0-1,-3 0 48 1,-8 0-40-16,10 0-8 0,-1 0 0 15,-1 0 16-15,0 0-16 16,2 3 0-16,7-3 0 0,-9 3 0 16,1-3 8-16,9 0 0 0,-10 4-8 31,1-4 8-31,-1 3-8 16,2-3 0-16,-1 0 8 0,-9 0-8 15,10 0 0-15,-10 0 8 16,8 2-8-16,3-2 0 15,-3 0 0-15,8 0 0 0,-7 4 8 32,7-4-8-32,3 3 0 0,-3 0 0 31,-7-3 8-31,7 7-8 16,-8-7 0-16,3 3 0 15,-3 0 8-15,0-3-8 0,1 0 0 16,1 0 48-16,-2 0-48 15,1 0-8-15,1 3 8 0,-2-3 0 16,9 3 56-16,-17-3-56 0,2 0-72 16,6 3 64-16,-14-3 8 15,6 4 8-15,0-1-8 0,-6 0 0 16,6 0 0-16,2 0 0 16,-11 1 0-16,12-2 0 15,-12 2 0 1,11-1 0-16,-2 1-8 0,-6-2-48 15,6-2-120-15,2 0 80 16,-2 0-32-16,-6 0-64 16,6 0-120-16,0 4-32 0,2-4-201 15,-10 0 57 1,10 3-32-16,-10-3-88 16,-7 0 32-16,1 0-256 15,-1 0-448-15,-9-13-1873 0</inkml:trace>
  <inkml:trace contextRef="#ctx0" brushRef="#br0" timeOffset="-168393.007">19338 12227 4689 0,'0'0'1424'15,"0"0"-624"-15,0 0-296 16,0 0-352-16,-31-6-144 0,23 6 48 0,-1 0 352 16,1 0 296-1,2 0-71 1,-2 0 127-16,8 0-128 16,-9 0-248-16,9 0 56 0,0 0-216 15,0 0-112-15,0 2 88 16,-8 5 240-16,8 2 328 0,0 1-39 15,-8 6-113 1,8-1 112-16,0 2-200 16,0 8-72-16,-8 0-64 15,8 4-32-15,0-1-96 0,0 7-40 16,0 0-48-16,0 0-24 16,0 3 88-16,0 0-56 0,0 0-88 31,0 1-48-31,0-1-40 15,0-4 0-15,0-2 88 0,-9 0-88 16,9-3-8-16,0-4 8 16,0-2-8-16,-6-1 8 0,6 0 57 31,0-3-57-31,0 0 40 16,0-3-40-16,0 3 8 15,0-3 32-15,0-1 16 0,0 2-64 16,0-2 8-16,0-2 56 15,0-1-56-15,0 5 40 0,0-5-40 0,0-2 40 16,0 3-40 0,0-4 0-1,0 4 40-15,0-7-48 16,0 3 8-16,0-2 0 0,0 2 0 16,0-5-8-16,0 2 8 15,0-3 0-15,0-3 72 0,0 0-80 16,0 0-88-1,0 0-120-15,0 0-457 16,0 0-663-16,0 0-584 16,-8 0-337-16,0-3-2368 0</inkml:trace>
  <inkml:trace contextRef="#ctx0" brushRef="#br0" timeOffset="-158125.105">18805 6004 12122 0,'0'0'2641'0,"0"0"-1577"0,0 0-400 16,0 0-488-16,0 0-176 16,0 41 8-16,0-16 48 15,8 4 136 1,-8 6 8-16,0-3 24 16,0 6-64-16,8-7-88 15,-8-2-8-15,8-10-16 0,7-6 80 31,1-13 104-31,24 0 312 16,15-16 489-16,43-35-553 0,61-32-432 16,56-28-48-16,-25 10-1465 15,-23 12-3151-15</inkml:trace>
  <inkml:trace contextRef="#ctx0" brushRef="#br0" timeOffset="-157140.323">14590 1870 11266 0,'0'0'2320'0,"0"0"-1039"16,0 0 151-16,0 0-608 15,0 0-496-15,0 0-184 0,8 0-72 16,-8 0-64-16,8 10-8 0,-2 12 152 16,3 3 64-16,-1 10 8 15,9 1 16 1,-9 4-56-16,0 2-47 16,7-5-33-16,-7-5-48 15,8-6 32-15,1-7-8 0,-3-10 72 16,28-9 64-16,5-5 152 0,48-44 16 15,65-40-112 1,71-50-272-16,-24 12-1000 16,-9 6-4914-16</inkml:trace>
  <inkml:trace contextRef="#ctx0" brushRef="#br0" timeOffset="-145428.885">19005 7597 7865 0,'0'0'2441'0,"0"0"-89"0,0 0-887 15,0 0-409-15,0 0-232 0,6 0-288 16,3 0-312-16,7 0-96 16,1 0-72-16,5 0 72 15,-5 0 64-15,14 0 8 0,2 0-8 16,6 7 32-16,9-4-72 15,16 3-56 1,0 5-88-16,23-6 40 0,2 8 16 16,14 3-64-16,-8-3 8 15,0 2-8-15,2 1 8 16,-10-3 56-16,-6 0-64 0,6-1 0 16,-9 1 0-1,3 0 16 1,-1-7-16-16,7 4 0 0,-6-4 8 15,-3 1-8-15,3-1-8 0,-2 3-48 16,-7-2-72-16,0 0-120 16,-1 1 8-1,-7-4 160-15,8 5 32 16,-16-2-32-16,8-1 72 16,-2-3 8-16,2 3 56 0,0-2-56 15,-8 2 0-15,8 0-24 16,-8 0 24-16,0-2 0 0,-1 2 0 31,-7 1 0-31,8-1 0 16,0 1 0-16,-1-5 16 0,1 4-16 15,0 1 0-15,8-1 40 16,-16 1-40-16,7-1-8 16,-7-3 0-16,-9 0 8 0,3 1-8 15,-11-4 8-15,0 0 0 31,-7 0-8-31,1 0 8 0,-2 3 0 0,-7-3 0 16,1 0 0-16,-11 0 0 16,-6 0 0-16,8 0-8 15,-8 0 8-15,0 0 0 16,0 0 0 0,0 0 0-16,0 0 0 15,0 0 0-15,0 0 0 0,0 0 0 16,0 0-16-16,0 0 32 0,0 0-32 15,0 0-24-15,0 0 32 16,0 0-40-16,0 0 0 0,0 0-40 31,0 6-48-31,0 0 48 16,9 4 88-16,-9 3 0 0,0-1-48 16,0 4 40-16,0 4 16 15,0 2-8-15,0 0 0 0,0 4 0 31,0 2 8-31,0 3-8 16,0 1 0-16,0 3 0 16,0 3 0-16,0 4 0 0,0-1 0 15,0 0 0-15,0 3-8 16,0 1 8-16,0 2 0 0,0-2 0 31,0 3-8-31,-9-4 0 16,1 3 0-16,8-2 0 0,-6-3 0 15,6-5 8-15,-8 2-8 16,-1-4 8-16,1-4-8 0,0 5 0 16,0-6 8-16,-1 6-8 15,3-1 0 1,-10-1 0-16,7-1 0 16,9-1 0-16,-8-2 8 15,8-1 0-15,-8 0 0 0,8 1-8 16,0-6 8-16,0 2 0 15,0-1 0-15,0 0-8 16,0-2 16-16,0-1-16 16,0 4 16-16,0-1-8 15,0 0 0-15,0 1 8 16,0-1 0-16,0 0-8 0,0-3 0 16,0 0-72-16,0 5 72 15,0-6 0 1,0 2 0-16,0-1 8 15,0 0 0-15,0 4 0 16,-8-5 0-16,8 2-8 0,0-1 8 16,0 1 0-16,0-5 80 15,0 1-8-15,0 0-24 0,0 1-56 32,0-4 16-32,0 5 64 15,0-4-72-15,0 5 0 16,0-3-8-16,0 0 16 0,0 0-8 15,0-1-8-15,0-1 8 0,0 2 0 16,0 0 8-16,0-3 0 16,0-1-16-1,0 2 8-15,0-2-8 16,0 1 16-16,0 0-8 16,0 0 0-16,0 0-8 0,0 2 8 0,0-1 0 15,0-2 0 1,0 5-8-16,0-4 0 0,0-4 0 0,0 1 0 31,0-1 0-31,0 4 8 16,0-3 0-16,0 3-8 15,-7 0 0-15,7-3 8 0,0 0 0 16,0 2 0-16,-8-2-8 0,8 0 0 31,0-1 0-31,0 1-8 16,0-3 0-16,0 2 8 15,0-6 0-15,-8 4-8 0,8-3 8 16,0-1 0-16,0 3 0 16,0 1 0-16,-8-4-8 0,8 4 8 31,0-1 0-31,0 1-16 16,0-1 16-16,0-2-8 15,-9 2 8-15,9-2-8 0,0 2 8 16,0-3 0-16,0 4 0 15,0-3 0-15,0 2 0 0,-8-3-8 0,8 4 8 16,0-4 16 0,0 4-16-1,0-4 0-15,-8 4-8 16,8-1 8-16,0-3 0 16,0 4 0-16,0-1 0 0,-6-2 0 15,6 2 0-15,0 1 0 16,0-1 0-16,-9 1 0 15,9-1-8-15,-8 1 8 16,8 0-8-16,-8-2 8 16,8-4 0-16,0 6 0 0,0-1 0 15,0-5 0-15,0 5 0 16,0-3 0 0,-8-2 0-16,8-1 0 15,0-3 0-15,0 0 0 16,0-10-160-16,0-12-2680 0</inkml:trace>
  <inkml:trace contextRef="#ctx0" brushRef="#br0" timeOffset="-143708.4">19315 7350 9778 0,'0'0'2680'0,"0"0"33"0,0 0-1393 15,0 0-496-15,0 0-416 16,0 0 88-16,0 0 25 16,0-3-105-16,0 3 32 0,0 0-56 31,0 0-104-31,0 0-160 0,0 0-8 15,0 0-112-15,0 0-8 0,0 0-8 16,0 0-40-16,0 0-32 16,-8 0-96-1,8 0 8 1,-25 12 152-16,11-3 16 0,-19 8 0 16,2 2 104-16,-9-3-104 15,-7 3-8-15,5 0 0 0,3-3-144 0,8-4 56 31,6 1 80-15,0-4-104-16,19-2 24 16,-2-3 48-16,8-2 40 0,0-2-64 0,0 0 24 15,0 0 48-15,0 0 16 16,0 0-8-16,0 0 40 0,0 0-48 16,0 0 88-16,0 0-88 31,0 0 0-31,0 0 16 0,0 0 56 15,0 0-16-15,0 0 80 16,0 3 16-16,0-3-144 0,0 0 56 16,0 4-56-16,0-1 0 15,8 0 200-15,-2 3-24 32,11 4-24-32,0-1-80 0,-1 4-8 15,15 3-24-15,-6 6-48 16,6 4 8-16,0 2 0 0,-6 4 8 15,6 6-16-15,-6 0 0 0,-3-6 8 16,11 0 8 0,-16-4-16-16,-3-6 0 0,3-6-56 15,-9-6-64 1,0-3-40-16,-8-5-88 16,9-2-216-16,-9 0-424 15,6 0-793-15,-6-6-2672 0</inkml:trace>
  <inkml:trace contextRef="#ctx0" brushRef="#br0" timeOffset="-134498.678">19499 8115 4504 0,'0'0'1657'16,"0"0"-249"-16,0 0-568 16,0 0-152-16,0 0-183 0,0-7-153 15,0 7-176-15,0 0-112 16,0 0-48-16,6 0-8 31,-6 0 0-31,9 0 0 0,-9 0-8 16,8 0 0-16,-8 0 256 0,0 0 496 15,0 0 528-15,0 0-64 0,0 0 209 16,0 0 159 0,0 0-456-1,0 0-95-15,0 0-193 16,0 0-240-16,0-2-296 0,0-2-168 16,0 1-56-16,0 3-80 15,-8 0-48-15,-7 0-96 0,-1 0 0 16,-9 13 72-1,10 6 8-15,-9 6 56 16,7 4-104-16,9 0 40 16,8-1 0-16,0 1-80 0,0-4 8 15,16-9-280-15,1-3-329 16,6-7 33-16,1-6 120 0,1 0-96 31,-10-19 232-31,1-10 328 16,-8-3 128-16,1-2 8 0,-9 2 8 15,8 6 264-15,-8 7 128 16,0 6-152-16,0 13-248 0,-17 0-1976 16,1 13-1233-16,-1 6-2736 0</inkml:trace>
  <inkml:trace contextRef="#ctx0" brushRef="#br0" timeOffset="-131586.457">19681 8131 9313 0,'0'0'2961'0,"0"0"-1825"0,0 0-808 15,0 0-328-15,0 35-8 16,0-16 8-16,0 6-8 0,0 1 8 31,0 2 16-31,17-5 64 16,-9-4-32-16,6-4 40 16,3-2-16-16,-9-7 73 0,9-6 87 15,-9 0 448-15,-2-6 464 16,2-9-592-16,9-8-160 0,-17 4 184 31,8 6-88-31,-8 0-32 0,8 4-63 16,-8 6-121-16,0 0-160 15,0 3-112-15,9 0-192 0,-9 0-280 16,6 6 263-16,2 1 121 16,0 2-56-16,9 0-176 15,-9-2-144-15,1-4 80 16,-3-3-40-16,10 0 360 15,-7 0 64-15,-1-19 8 16,-8-3-8-16,8-4 0 0,-8 1 0 16,0-1 8-16,0 7-8 15,0 6 0-15,0 5-56 0,-8 8-1600 32,0 0-2241-32,8 0-208 0</inkml:trace>
  <inkml:trace contextRef="#ctx0" brushRef="#br0" timeOffset="-131179.628">20111 8153 8057 0,'0'0'2985'0,"0"0"-1273"0,0 0-872 16,0 0-624-16,0 0-152 31,0 0 0-31,0 0 41 0,33 105 63 16,-33-76 8-16,8-4 0 0,-8 1-16 15,0-8 16-15,0-5-72 16,0-3-88-16,0-7 64 0,0-3 592 16,0 0 1392-1,0-7-79 1,9-15-1153-16,5-4-592 0,-6-5-160 15,17-1-80-15,-10 4-64 0,1 6-64 16,1 5 8-16,-9 12 56 16,-2-2-8-16,2 7-272 0,1 0-352 31,-9 12 328-31,8 5 56 16,0 5 63-16,1 0-239 0,-1 0-432 15,-8-3-792-15,14-6-33 16,-5-4-719-16,-1-9-1561 0</inkml:trace>
  <inkml:trace contextRef="#ctx0" brushRef="#br0" timeOffset="-130846.535">20407 8201 7041 0,'0'0'3049'0,"0"0"-425"16,0 0-1328-16,0 0-1039 0,0 0-257 31,0 0-16-31,16 6 16 15,-16 7-8-15,15-7 8 0,-7-3 0 16,0 4 0-16,0-7 0 0,9 0 16 16,-9-4-8-16,-2-8 40 15,3-7-32-15,-9 3 40 0,0 3-56 16,0 0 88 0,0 7 152-1,0 3 88-15,-9 3-280 0,-5 0-48 16,-3 9-120-16,9 10 16 0,-8 4 96 15,9 2 0-15,7 0 8 16,0-2 0 0,0-1-8-16,15-6-200 15,10-7-577-15,6-9-567 16,-6 0-984-16,-3 0-1785 0</inkml:trace>
  <inkml:trace contextRef="#ctx0" brushRef="#br0" timeOffset="-130569.047">20599 8229 5233 0,'0'0'3088'0,"0"0"-567"0,0 0-217 16,0 0-831-16,0 0 175 16,0 0-928-16,0-28-720 0,0 28-8 15,6 13-208-15,11 2 216 16,-9 10-8-16,8 4 8 31,-1 3 8-31,-7 3-8 0,9-3 8 16,-9 3-8-16,-8-10-16 15,0-3-304-15,8-6-64 0,-8-9 176 0,0-7 208 16,0 0 864-16,-8-16-288 16,0-10 240-1,-1-5 65 1,9-8-457-16,0-2-280 0,0 3-144 16,17 6-272-16,6 4-593 15,10 12-471-15,-11 3-1016 0,3 7-2401 16</inkml:trace>
  <inkml:trace contextRef="#ctx0" brushRef="#br0" timeOffset="-118202.352">19307 6785 8425 0,'0'-7'2337'0,"0"1"-497"16,0-1-656-16,0 1-383 15,0 0-97-15,-8 6 104 16,8-7-216-16,-9 7-200 0,1 0-168 31,-6 0-216-31,5 0-8 0,-15 13-56 16,1 6-48-16,6 10 96 15,-8 3 0-15,11 2 0 16,6 8 8-16,-1-1 0 0,9 4 0 16,0-7 0-16,0 0 8 31,17-9-8-31,-3-7 0 0,3-10-248 31,8-5-104-31,-11-7 136 16,3-11 216-16,-1-16-8 15,1-11 8-15,-3-9-160 0,-5-9-16 0,-9 9 8 16,0 3 120-16,0 8 48 16,0 8 104-16,0 6-8 0,0 13 104 15,-9 2-200-15,9 7-80 16,-8 0-1528-16,8 16-361 16,0 6-423-16,0-2-2025 0</inkml:trace>
  <inkml:trace contextRef="#ctx0" brushRef="#br0" timeOffset="-117854.151">19569 6994 11362 0,'0'0'3969'16,"0"0"-2417"0,0 0-136-16,0 0-855 0,0 0-561 0,0 0-136 15,0-6-937-15,0 6-743 16,0 6 264-16,0 4-641 0,0-1-2544 16</inkml:trace>
  <inkml:trace contextRef="#ctx0" brushRef="#br0" timeOffset="-117651.739">19793 7001 9690 0,'0'0'3072'0,"0"0"-455"16,0 0-1089-16,0 0-680 15,0 0-704-15,0 0-144 0,0 0-72 16,8-23-816-16,0 23-1080 0,-8 0-425 31,8 0-623-31</inkml:trace>
  <inkml:trace contextRef="#ctx0" brushRef="#br0" timeOffset="-117263.376">19937 6731 8193 0,'0'0'4153'15,"0"0"-2296"-15,0 0-89 16,0 0-1088-16,0 0-680 16,0 0-320-16,-8 22 152 0,8 7 168 31,0 2 104-31,0 14 48 0,0-1 0 15,0 7-8-15,0 0-8 16,0 3-136-16,8-6-24 16,-1-1-1448-16,-7-15-1161 0,8-13-3848 15</inkml:trace>
  <inkml:trace contextRef="#ctx0" brushRef="#br0" timeOffset="-85141.584">13984 4194 4841 0,'0'0'1880'16,"8"0"-976"0,23 0 40-1,9 0-200-15,24 0-223 0,25 0-33 16,37 0-224-16,33 0 24 16,2-10-80-16,-27 4-136 15,-38 3 8-15,-41 3-72 0,-13 0 8 0,-11-4-16 16,0 1-168-16,-6 3-336 15,-17 0 16 1,-16 0-224-16,-23 0-1185 16,-11 0-1120-16</inkml:trace>
  <inkml:trace contextRef="#ctx0" brushRef="#br0" timeOffset="-84818.905">13968 4277 4945 0,'0'0'1080'0,"0"0"-280"32,0 0-440-32,0 0-144 15,0 0 192-15,0 0 240 16,0 0 88-16,-9 3 265 0,9-3 143 15,25 0-104-15,6 0-160 32,17 0-256-32,24 0-287 0,23 0-137 15,33-7-72-15,0 4-48 0,-16-3 16 16,-17 6-88-16,-31 0 64 16,0 0-72-16,-8 0-192 0,-17 0-665 15,-14 0-439-15,-19 0-992 0,-6 0-3986 16</inkml:trace>
  <inkml:trace contextRef="#ctx0" brushRef="#br0" timeOffset="-78942.363">21889 11499 4905 0,'0'0'1336'0,"0"0"-456"16,0 0-24-16,8-9-32 0,-8 9 9 15,0 0-57-15,0 0-56 16,0 0 80-16,0 0-232 0,0 0-240 31,8 0-16-31,-8 0-80 16,0 0-88-16,9 0 8 16,-3 0-80-16,2 0 32 0,9-3-24 15,7 3-24-15,-9-3-40 16,18 3 41-1,-2 0-57-15,2 0 8 0,6-4 0 16,1 4 0-16,7 0 48 16,-8 0-56-16,3 0 0 15,-3 0 8-15,9 0-8 0,-1 0 16 16,-6 0-8-16,15 0-8 16,0 0 8-16,-8-2-16 15,7-2 8 1,-7 1 0-16,8 3-72 15,-17 0-41-15,9 0 49 0,-15 0-72 16,14 0-96-16,-8-3 40 0,1 3 88 31,7-3 48-31,-5 3 32 16,5-4 16-16,-8 4-48 16,1-2 48-16,-7 2 8 0,-2 0-8 15,-6 0 8-15,6 0-8 0,-7 0-40 31,-1 0 40-31,2 0 8 16,-2 0-8-16,10-4 8 16,-11 1 0-16,3 3 0 0,0 0 0 15,-2-4 0-15,10 4 0 16,-10 0 8-16,10 0-8 0,6 0 0 16,-8 0 0-16,8 0 0 15,3 0-8-15,-3 0 0 31,-8 0 8-31,2 0 0 0,-2 0 8 16,-6 0-8-16,-2 0 0 0,1 0 0 16,1 0 0-16,-2 0-8 0,16 0 8 15,-6 0 0 1,15 0 0 0,8 0 0-16,-9-5-8 15,9 5 8-15,0 0 0 0,-9 0 0 16,-7 0 0-16,1 0-48 15,-10 0-16-15,2 0 16 0,-10 0 48 0,2-4 8 16,-3 1-8-16,11-3-8 31,-2 6 0-31,2-7 8 16,7 4 0-16,-1 0 0 0,0 0 0 16,3-4 0-16,-3 7 0 0,0-3 0 15,-6 0 0-15,-2 0 0 31,9 3 0-31,-7-2-8 16,-2 2 8-16,8 0 0 0,2 0 0 16,-10-4 0-16,8 4 0 15,-14-3 0-15,-2 3 8 0,-6 0-8 16,-9 0 0-16,-8 0 0 31,0 0-8-31,0 0-952 16,-17 0-864-16,-5 0-9 0</inkml:trace>
  <inkml:trace contextRef="#ctx0" brushRef="#br0" timeOffset="-77306.17">21992 11715 1568 0,'0'0'4073'0,"0"0"-3265"15,0 0-344-15,0 0-256 16,0 0-152-16,0 0-48 0,0 4 8 16,0-4 96-16,0 0 176 15,0 0 104-15,0 0 272 32,0 0 8-32,0 0-143 0,0 0-65 15,0 0-88-15,0 0-192 16,0 0-184-16,0 0 0 0,0 3 72 15,-8 0-72-15,8-3 8 16,0 3-8 0,0-3 8-16,0 0 40 15,0 0 16-15,0 0-48 0,0 0 112 16,0 0 8-16,0 0-120 16,0 0-8-16,0 4 0 15,16-4 0-15,1 3 0 0,-3-1 8 16,11 2-8-1,-8-1 80-15,14 0-88 16,-6-3-8-16,6 3 8 0,2-3 48 16,6 4-40-16,-8-4-8 15,8 0 16-15,11 0-8 16,-11 0 0 0,0 0 0-16,9 0-8 15,-7 0 8-15,15 0 0 0,-8 0 120 16,16 0 264-16,-9 0-104 15,-1 0-120-15,2 0-80 16,-6 0-40-16,-3 0-40 0,-8 0-8 16,1 0 0-16,-15 0 0 31,6 6 0-31,-7-2 0 0,7 1 0 16,2-1 8-16,-2-1-8 15,9-3 8-15,1 0 0 16,-2 0 8-16,9 0 0 0,-1 0 48 15,9 0-64 1,-8 0 0-16,-7 0 0 16,-2 0 0-16,1 0-8 0,-7 0 8 15,-2 3-176-15,-6 3 88 16,6-6-80-16,-9 4 104 16,11-4-64-16,7 3-16 15,-1-3 40 1,2 0 56-16,7 0-16 15,-1 0 56-15,9 0 8 0,-8 0-8 0,-1 0 8 16,1 2 0-16,-7-2 0 16,-10 4 0-16,0-1-144 15,-6-3 8-15,-9 0 80 0,-1 0 48 32,10 0 8-32,0 0 0 0,6 0 0 15,0 0 0-15,10 0 0 16,6 0 0-16,1 0 0 15,0 0 0-15,-1 0 0 0,9 0 0 32,-9 0 0-32,-5 0 0 15,5 0 0-15,-7-3 0 0,-9 3 0 16,2-4 72-16,-2 4-72 16,-15 0 0-16,9 0-16 15,-2 0 32-15,2 0-16 0,6 0 8 31,-7 0 0-31,7 0-8 16,9-2-40-16,-7 2 40 0,6 0 56 0,0-3-56 16,3 3 8-16,-11-4-8 15,0 4-16-15,-7 0 16 16,-7 0 8-16,6-3 0 16,2 0-8-1,-3 3 0-15,11 0 0 16,7-10-72-16,-1 5-856 0,-6-9-3065 0</inkml:trace>
  <inkml:trace contextRef="#ctx0" brushRef="#br0" timeOffset="-76309.09">24909 10865 992 0,'0'0'6193'0,"0"0"-4353"0,0 0-519 0,0 0-625 15,0 0-400 1,0 0-24 0,0 0 8-16,0 0 16 0,0-4-24 15,0 4-144-15,8 0-16 16,9 0-48-16,-3 0-64 0,11 0 8 15,-9 0 48 1,7 0-48-16,2 0 40 16,6 0-40-16,-6 0 0 15,6 0 8-15,-6 4-8 16,14-4 8-16,0 0-8 0,2 3 0 16,7-3 0-16,8 3-8 0,0-3 8 15,-1 3-8-15,7-1 16 31,-12 2 72-31,6-1-88 16,-17 1-56-16,0-4 56 0,-14 3 0 16,-2 0 0-16,-6-3 0 15,-1 3 8-15,-1-3-16 0,-7 4 8 32,0-4 0-32,0 0 8 15,1 0-8-15,-1 0 0 16,-8 0-208-16,0 3-912 0,0 0-1337 15,-8-1-607-15</inkml:trace>
  <inkml:trace contextRef="#ctx0" brushRef="#br0" timeOffset="-75863.043">25149 11233 904 0,'0'0'6161'15,"0"0"-4881"-15,0 0-408 0,0 0-527 16,0 3-345-16,0 0 0 15,0 4-16-15,0-1 16 0,0 0 0 0,8 1 0 16,-8 2 0 0,6-3 0-1,-6 4 0-15,0-1-144 16,0 4-1025-16,0-3-919 0</inkml:trace>
  <inkml:trace contextRef="#ctx0" brushRef="#br0" timeOffset="-75492.03">25045 11443 208 0,'0'0'3896'15,"0"0"-2159"-15,0 0-321 16,0 0-152-16,0 0-247 0,0 0-305 15,0 0-400-15,0 3-16 16,6-1 0-16,11 2-56 0,0-1-32 16,14 1 24-16,2-2-24 31,6 2-32-31,8-4-8 16,1 0 72-16,16 0-64 0,0 0 88 15,-8 0-176-15,8 0 24 16,-16 0-96-16,-9 0-8 0,-14 0-8 15,-3 0 0-15,-13 0-8 16,-1 0 8 0,0 0 0-1,-8 0-144-15,0 0-648 0,0 0-576 0,0 0-1161 16,0 0-4048-16</inkml:trace>
  <inkml:trace contextRef="#ctx0" brushRef="#br0" timeOffset="-74288.646">25833 10966 5281 0,'0'0'1888'16,"0"0"-8"-1,0 0-471-15,0 0-553 0,0 0-192 16,0 0 112-16,0 0-168 0,-8-2-120 15,8 2 17-15,0 0-177 0,0 0-152 16,0 0-136-16,0 0-40 31,0 0-8-31,0 0-96 16,0 0 8-16,-7 0-8 0,7 0 96 16,0 2 8-16,0 8 0 15,-8-4 0-15,8 1 0 0,0 2 0 31,-8 0 0-31,8 8 8 16,-8-2-8-16,8 1 0 0,0 9 0 16,-9 1 8-16,9 5 64 15,0 8-16-15,0-1-48 0,0 3 48 16,0 0 16-16,0 4-64 16,0-1 56-16,0 1 24 31,0 5 0-31,0 2 176 0,0 1-72 15,0 5-104-15,0-2 8 0,0 5-48 16,0-4 24-16,0 4-16 0,0-4 40 16,0-3-24-16,0 0 112 15,0-10-104 1,0 1 48 0,0-4-64-16,0 3-56 0,0-9 0 15,0 0 56-15,0 0-16 16,0-7-40-16,-8 8 0 0,8-11-8 15,-8 7 8-15,2-4 0 0,6-2 0 32,-9 2 0-32,9 1-8 15,0-1 16-15,0 1 32 0,-8-1 88 16,8 1 8-16,0 0-24 16,0-1-16-16,0-2-24 0,0-1-80 15,0-3 16-15,0 3 32 31,0-2-40-31,0-1 56 0,0 0-48 16,0 4 40-16,0-1 8 16,0 3-56-16,0 1 64 0,0 3-64 15,-8-4 8-15,-1 1-8 16,9-4 56-16,0 4-56 31,0-8 64-31,0 2-8 0,0 3-64 16,0-4 16-16,0 0-8 15,0 3 48-15,0-2 0 0,0-1-40 16,0 0-8-16,0 0 64 0,0 1 24 16,0-1-40-1,0 0-40 1,0 0 64-16,0 0-72 0,0-2 40 16,0-4-40-16,0 0-8 15,0-7 48-15,0-5-48 0,0-4-224 16,0-4-872-16,0-18 16 0,0-7-2817 15</inkml:trace>
  <inkml:trace contextRef="#ctx0" brushRef="#br0" timeOffset="-72478.159">25020 10954 7161 0,'0'0'2249'0,"0"0"-601"15,0 0-80-15,0 0-944 16,0 0-112 0,0 0 273-16,0 0 351 15,0 0 88-15,0 0-96 0,0 0-239 16,0 0-129-16,0 0-152 15,0-17-368-15,0-2-168 0,0-6-16 16,0-7-40-16,0-5-8 16,0-11 0-16,0-6-8 15,0-7-160-15,9-2-184 0,-1-7-48 16,0-6-24-16,7 6 72 16,-7-6-1-1,0 9 185-15,1 1 0 16,-1 5-88-16,0 4 200 15,-2 7 48-15,3 2-8 0,-1 3 0 16,-8 7 0-16,8 6-112 31,-8 7 120-31,0 6-8 0,0 3 0 16,0 7 8-16,0 2 0 16,0 4 0-16,0 0 0 15,0 3 0-15,0 0-16 0,0 0-160 16,0 0-16-16,0 0 32 31,0 0 48-31,0 0-16 0,0 0 72 0,8 0-40 16,1 0 96-1,13 3 8-15,11 0 48 0,7 0-8 16,24 3-40-16,14-6 88 0,3 4-80 16,14-1-8-1,8-3-8 1,1 0 8-16,-1 3 0 0,-6-3-8 0,-10 0 0 15,2 0 8-15,-11 3-8 16,-5 1 0-16,-17-2 0 16,-1 2 16-16,-15 3-16 0,-1-1 0 31,-6-4 0-31,-2 5 0 16,-6-4 0-16,-2 0-16 0,1 0 16 15,-1 4 16-15,-6-4 32 16,-1 0 0-16,-7 4-40 0,-1-4 40 15,-2 3-48-15,2 0 0 32,-8 4-8-32,9-3 0 0,-1 5 8 15,-8 1 0-15,0 6 8 16,0 3-8-16,0 4 16 16,0 8 40-16,0 5 0 0,0 5 8 15,0 6 144-15,0 8 176 16,0 5-152-16,0 7-56 0,0 0 9 31,0 3-57-31,0 0 16 0,-8 0-40 16,-1 7-40-16,1-1-48 15,2 7 72-15,-2-4-80 0,-1 4 64 16,1-4-64 0,0 1 88-1,-9-7-88-15,11 0-8 0,-2-3 0 16,-1-9 0-16,9-4 0 0,-8-6 0 15,8-12 0-15,0-1 0 16,0-6 8-16,0-7-8 0,0-6 0 16,0-2 0-1,0-8 0-15,0-2 8 16,0-4 48-16,0-6-56 16,0 3 0-16,0-3 80 15,0 0 88-15,0 0 24 0,0 0 0 16,0 0 160-16,0 0-112 31,0 0 24-31,0 0 96 0,-8 0-40 16,-15-6-216-16,-2 3-104 15,-14-4 0-15,-17 4-8 16,0-4 0-16,-16 5 8 0,-6 2 0 16,-3 0 0-16,0 0-8 15,11 0-48-15,6 0-16 0,16-3 24 31,15 3-80-31,11-4-184 16,13 4-192-16,9 0-432 16,0 0-753-16,0 0-439 0,0-3-41 15,17 0-919-15,-11 0-5818 0</inkml:trace>
  <inkml:trace contextRef="#ctx0" brushRef="#br0" timeOffset="-71788.079">26064 11503 7585 0,'0'0'2017'15,"0"0"311"-15,0 0-768 16,0 0-239-16,0 0 119 0,0 0-152 0,0-32-352 15,0 32-391 1,0 0-297-16,0 0-240 0,0 0-8 0,0 0-152 16,0 0-64-1,-8 9 104 1,-8 4 112-16,1 6 8 16,-10 4 0-16,-6 2 8 0,-2 4 96 15,-6 8-40-15,8-2 16 16,-10 3-88-16,10-5 8 0,6-1 0 15,2-4 0-15,6-6 8 0,1-6-8 32,10-7 0-17,-3-2-8-15,9-4 8 0,0-3-8 0,0 3 72 16,0-3 8-16,0 0 56 16,0 0 16-16,0 0 72 0,0 0-112 31,0 0-8-31,0 0-104 15,0 0 8-15,0 0-8 0,0 0-80 16,0 3 24-16,0 1-40 31,0 4 96-31,9-1 0 0,5 10 48 16,11-2 32-16,-2 4 48 16,2 3-64-16,6 7-8 15,10-1-40-15,-2 4 40 0,9-3 8 16,-1 3-64-16,1-7-48 15,16-3-1048-15,-17-6-2649 0,-14-10-2641 0</inkml:trace>
  <inkml:trace contextRef="#ctx0" brushRef="#br0" timeOffset="-70870.028">26542 12052 6337 0,'0'0'1752'31,"0"0"105"-31,0 0-585 16,0 0 240-16,0 0-224 0,0 0 113 16,0 0-265-16,0 0-520 15,0 0-232-15,-8-41-384 0,-7 41-8 16,-10 0 8-16,-6 12-16 15,6 8-64-15,3-2 32 16,-3 5 40 0,17-1 0-16,-7 4-56 0,15-4 64 15,0 0-8-15,6-7-144 16,19-2-40-16,-2-9-232 0,18-4 32 16,-10 0 48-1,-6-14-160 1,6-11 232-16,-14-3 216 15,-9-4-40-15,0 1 88 0,-8 5 16 0,0 4-8 16,0 6 152-16,0 3-152 16,-8 13-144-16,0 0-2145 15,-1 0-2224-15</inkml:trace>
  <inkml:trace contextRef="#ctx0" brushRef="#br0" timeOffset="-70441.508">26782 12166 4064 0,'0'0'4913'0,"0"0"-3296"0,0 0 87 16,0 0-1008-16,0 0-448 0,0 0-136 15,0 0-40-15,0 3-72 0,0-3-8 32,0 0 0-32,0 0 8 15,0 0 64-15,0 0-64 0,0 0 200 16,0 0 0-16,0 0-200 16,-9-3 0-16,9-3 0 0,-8 0-8 15,8 2 8-15,-8 4-288 16,8 0-1624-16,0 0-3121 0</inkml:trace>
  <inkml:trace contextRef="#ctx0" brushRef="#br0" timeOffset="-69944.642">27028 12173 9570 0,'0'0'2640'0,"0"0"-271"0,0 0-1033 15,0 0-736-15,0 0-600 16,0-7-88-16,0 7-248 0,-7 0 184 15,7 7 152-15,-8-4-144 16,8 3 88-16,0-3 8 0,0 1-208 16,0-4 112-16,0 0 104 15,0 0 40-15,0 0 224 16,0 0-72-16,0 0-152 0,8-4-56 16,-8 1-488-16,15-3-545 31,-7 3-799-31,-8 3-2121 0</inkml:trace>
  <inkml:trace contextRef="#ctx0" brushRef="#br0" timeOffset="-69476.483">27251 11925 3848 0,'0'0'7962'16,"0"0"-5561"-16,0 0-201 15,0 0-1552-15,0 0-648 0,0 0-208 16,0 0 136-16,0 0 64 16,0 118 8-1,0-74 0-15,0 4 8 16,0 2-8-16,0 8-976 16,0-17-1201-16,0-10-3416 0</inkml:trace>
  <inkml:trace contextRef="#ctx0" brushRef="#br0" timeOffset="-68043.483">26902 11465 1792 0,'0'0'1984'16,"0"0"-631"-16,0 0 55 15,0 0-1120-15,0 0-232 0,0 0-56 16,-81 22-136-16,81-6 8 16,-8 0-104-16,8 0 24 15,-7-1 120-15,7-1 24 0,-8-6-64 16,0 2-320-1,8-7-553-15,0 1-823 16</inkml:trace>
  <inkml:trace contextRef="#ctx0" brushRef="#br0" timeOffset="-67686.251">26902 11465 8105 0</inkml:trace>
  <inkml:trace contextRef="#ctx0" brushRef="#br0" timeOffset="-67527.306">26902 11465 8105 0,'-34'-19'2121'0,"34"16"327"0,0 3-967 0,0 0-25 16,0 0-712-16,0 0 280 0,0 0-984 15,0 0-40 1,-6 9-224-16,-2 13 216 0,0 3-40 16,8 4 48-16,-9 7 0 15,9 1 40-15,0-5-40 0,0 3-8 0,0-7-216 31,0-5-1104-31,0-7-80 16,0-16-1-16,0 0-1479 16,0 0 1159-16</inkml:trace>
  <inkml:trace contextRef="#ctx0" brushRef="#br0" timeOffset="-67247.704">26829 11372 5753 0,'0'0'4001'0,"0"0"-2081"16,0 0-552-16,0 0-960 0,0 0-280 16,0 0-128-16,0 0-8 15,0 0-40-15,128-22 40 32,-105 38-96-32,-6 7 8 0,-9-1 16 15,-8 0-280-15,0 0 160 16,-8 1 136-16,-17-5 64 0,2-2 0 0,-2-3 8 15,3-3 0-15,5-4-8 16,9-3-160 15,8-3-800-31,0 0 16 0,0-3-2169 0</inkml:trace>
  <inkml:trace contextRef="#ctx0" brushRef="#br0" timeOffset="-66900.326">27061 11448 6081 0,'0'0'4905'0,"0"0"-2737"16,0 0-839-16,0 0-897 16,0 0-408-16,0 0-24 15,0 0 0 1,0 0 0-16,39 45 0 15,-23-26 56-15,1-3-8 0,-11 6-40 16,2 0-8-16,-8-5 0 16,0 2-16-16,0-7-56 31,0-2-56-31,0-7 16 0,0-3 112 16,-8 0 136-16,2 0 48 15,-2-19 440-15,8-3-352 0,0-3-120 16,0 2-152-1,8 1-184 1,23-4-632-16,0 10-1129 0,-6 1-2440 16</inkml:trace>
  <inkml:trace contextRef="#ctx0" brushRef="#br0" timeOffset="-66569.166">27307 11436 3264 0,'0'0'5385'16,"0"0"-4168"-16,0 0-569 15,0 0-496-15,0 0-136 0,0 0 88 16,0 0-24-16,16 29 136 16,-8-23 40-16,9-6 120 0,-9 0 160 15,-2 0 112-15,3 0-168 32,-1-16-256-32,-8-3-112 0,0 3-16 15,0 0-8-15,0 1 81 16,-8 2-73-16,-7 9 192 0,-1 4-264 15,-1 0-24-15,9 0-104 16,-7 20 32-16,7-5 64 31,0 11 0-31,0 0-64 0,8-1 72 16,0 0-136-16,16-2-465 16,23-5-935-16,-8-4-768 31,3-9-2906-31</inkml:trace>
  <inkml:trace contextRef="#ctx0" brushRef="#br0" timeOffset="-66274.984">27538 11471 9273 0,'0'0'3041'0,"0"0"-8"15,0 0-1201-15,0 0-744 16,0 0-848-16,0 0-240 0,8-10-240 16,1 29 112-16,-1 4 112 15,0 2 16-15,-2 1-8 16,3 2 8-1,-1-2 16-15,9-4-8 0,-17-3 8 16,16-7-16-16,-16-2 48 16,6-7-40-16,-6-3-8 0,9 0 176 31,-1-6 120-31,17-13-199 0,-11-4-9 16,11-2-88-16,-9 3 8 15,-1 0-8-15,-7 6 0 16,0 3-136-16,1 4-361 0,-1 2-775 15,-8 1-1120-15,8 3-1505 32,-8 3-3945-32</inkml:trace>
  <inkml:trace contextRef="#ctx0" brushRef="#br0" timeOffset="-66086.748">27826 11503 8729 0,'0'0'2233'16,"0"0"-129"-16,0 0-1400 0,0 0-247 31,0 0-457-31,0 0-201 0,0 0 129 16,0 0 72-16,0 57 0 15,0-35 0-15,0 0 0 0,0-3-80 16,0-6-896 0,0-6-1128-1,0-1-2545-15</inkml:trace>
  <inkml:trace contextRef="#ctx0" brushRef="#br0" timeOffset="-65933.147">27890 11290 10066 0,'0'0'1744'15,"0"0"-1744"-15,0 0-384 16,0 0-1496-16,0 35-3594 0</inkml:trace>
  <inkml:trace contextRef="#ctx0" brushRef="#br0" timeOffset="-65619.476">28049 11411 8977 0,'0'0'2265'15,"0"0"367"-15,0 0-2191 0,0 0-313 16,0 0-72-16,0 0 16 16,-56 108-24-16,48-83 8 0,8 3-48 15,0-6 0 1,0-2 0 0,0-8 0-16,8-2-8 15,8-10-8 1,-1 0 8-16,1-13 48 0,9-12-40 15,-19-6 48-15,3-1 240 16,-1 3 264-16,-8 3 128 0,0 5-368 16,0 10-168-16,0 9-152 15,0 2-1832-15,0 0-4074 0</inkml:trace>
  <inkml:trace contextRef="#ctx0" brushRef="#br0" timeOffset="-64997.698">28216 11443 9674 0,'0'0'2832'0,"0"0"-839"0,0 0-1305 16,0 0-688-16,0 0-128 16,0 0 120-16,0 0-32 0,0 0 40 31,0 0-8-31,0 0 8 15,31 104-312-15,-23-101-264 16,1 1 263-16,7-4 193 0,-1 0 112 0,1-17-32 16,1-1 32-1,6 2 8 1,-15-3 128-16,0 6 521 0,0 1 231 16,-8 1-24-16,0 9-112 15,0-1-232-15,9 3-512 0,-9 0-424 16,0 3-696-16,0 10 616 0,8-1-64 15,0-3-152-15,-2 1-33 16,11-7-439 0,-1-3 112-16,7 0 256 15,-6-3 192-15,8-13 351 16,-19-3 281-16,10-6 593 16,-7 2 679-16,-1 5 336 0,0 1-55 31,-8 2 327-31,0 8-304 15,0 1-343-15,0 6-497 0,0 0-672 16,-8 0-64-16,0 6-168 16,-9 10 48-16,9 0 0 0,8 3-160 15,0 0-56-15,0 4-65 32,8-7-191-32,9 5-8 15,7-5-160-15,-9 0-384 0,10 0 112 16,-9-3 439-16,-1-7 297 15,-7 1 160-15,-8-4 136 0,0-3 24 0,0 3 256 16,-23-3 0 0,-2 7-280-1,1-5-272-15,9-2-2880 16</inkml:trace>
  <inkml:trace contextRef="#ctx0" brushRef="#br0" timeOffset="-56290.925">22048 11779 984 0,'0'0'5713'0,"0"0"-3817"0,0 0-335 15,0 0-425-15,0 0-496 0,0 0-464 16,0 6-112-16,0 1-48 31,0-5 136-31,0 5 368 16,0 3 56-16,0-1 137 0,-8 4-121 15,8 0 32-15,-9 2-224 16,9 8-64-16,-6-1 72 0,-2 4-160 16,0 6-96-16,-1-5 16 15,9 5-24-15,-8 4-16 31,8-5-48-31,0 7-32 0,-8 0 8 16,8 0-8-16,0 4 16 0,0-1-16 16,0 0-40-16,0 4 0 0,0-1 48 15,0 1-56 1,0-4 72 0,-8 3-64-16,8-2 0 15,-7-1-8-15,7-3 8 0,-8 0 0 16,8 0-8-16,-8 0 0 0,8-6-48 15,-8 0 48-15,8 0 0 0,-9-4 0 32,1 0 8-32,0-2 0 15,8 3-8-15,-6-1 8 16,6-2-8-16,-9 2 0 0,9-2 8 16,-8-1-8-16,8 4 8 15,0-4-8-15,-8 0 0 0,8 4 16 31,0-4-16-31,0 4 0 16,-9-4 8-16,9 4-8 0,0-7 8 16,-8 3-8-16,8-2 0 31,0 2 0-31,0-3 0 16,0-2 0-16,-8-2 8 0,8 1-8 15,0-2 0-15,0-1 0 16,0-1 0-16,0 1 8 0,-6-3 104 15,6 3-112-15,0-3 8 0,0-1 0 16,0 1 0 0,0-4 0-16,0 1 80 0,0-4-80 15,0-3 40 1,0-3-48-16,0 0 208 16,0 0 80-16,0 0 89 0,0-13-233 15,0-2-144-15,14-5-689 0,3 2-351 16,-1-14-760-16,7 10-257 15,-6 0-2984-15</inkml:trace>
  <inkml:trace contextRef="#ctx0" brushRef="#br0" timeOffset="-55652.28">22534 12315 7825 0,'0'0'3257'0,"0"0"-673"0,0 0 345 15,0 0-1129-15,0 0-791 16,0 0-329-16,0 0-384 16,0 0-256-16,0-6-40 0,0 25-64 31,0 10 64-31,0 8 40 16,8 5-32-16,-8 6 48 0,0 0-48 15,0-7 0-15,0-3-8 16,0-10-80-16,0-5-648 0,0-14-921 15,0-9-839-15,-8-12 135 16,-1-11-6961 0</inkml:trace>
  <inkml:trace contextRef="#ctx0" brushRef="#br0" timeOffset="-55480.657">22494 12284 9642 0,'0'0'2880'16,"0"0"-495"-1,0 0-337-15,0 0-1432 16,0 0-464-16,0 0-96 0,112-29-48 16,-64 29-8-16,-1 0-320 15,1 0-1240-15,-15 4-793 16,-2 4-2288-16</inkml:trace>
  <inkml:trace contextRef="#ctx0" brushRef="#br0" timeOffset="-55080.733">22933 12471 8249 0,'0'0'3257'16,"0"0"-857"-16,0 0-311 15,0 0-1265-15,0 0-448 16,-17 0-376-16,-6 7 0 0,-1 8-72 15,1 1 72-15,-2 10 96 16,0-1-40 0,2 0-48-16,15 1 0 0,0-4 0 15,8-5-8-15,0-5 0 16,8-3-104-16,17-9-24 16,6 0-96-16,0-3-272 15,2-13-168 1,-10-3 288-16,2 0 376 0,-17-1 8 15,0 5 792-15,0 2 72 16,-8 7-216-16,0 3-120 0,0 3-464 16,0 0-72-16,7 0-584 15,1 3-216 1,8 10 328-16,9 5-488 16,15-1-769-16,-1-8-1423 15,-6-3-5562-15</inkml:trace>
  <inkml:trace contextRef="#ctx0" brushRef="#br0" timeOffset="-54458.782">23251 12465 5521 0,'0'0'5441'0,"0"0"-3337"0,0 0 585 16,0 0-1553-16,0 0-520 15,0 0-440-15,0 0-176 0,0 0-56 16,-14-26-136-1,14 26-32-15,0 0 176 16,0 7 40-16,0-1 0 16,0-3 8-16,0 4-48 0,0-7 48 15,0 0-8-15,0 0 8 16,0 0 0-16,0 0 0 0,0 0 8 16,0 0 8-1,0 0 32 1,0 0-40-16,0 0 8 0,0 0 40 15,0 0 88-15,0 0 184 0,0 0 168 16,0 0 41-16,0 0-145 16,0 0-72-1,0 0-64-15,0 0-88 16,0 0 0-16,0 0-64 16,0 0-40-16,0 0-56 0,0 0 64 15,0 0-72-15,-9 0 0 16,9 3-144-16,-8 0-88 0,-9 7 112 15,9-1 48-15,0 4-72 32,2-1-8-32,6 1-8 15,0 3 8-15,0 3 24 0,0-6 8 16,6 3 72-16,10-1 40 16,9-2-88-16,6 3 87 0,-6 1-159 15,14-5-72-15,1 4-288 31,-7-1-240-15,-11-2-344-16,-5-4 384 16,-9 1 208-16,-8-3 240 0,0-5 224 15,-25 2 56-15,3-4 80 16,-3 0-8-16,0 0-56 0,11 0-16 16,5-16-184-16,9-6-937 15,0 0-2792-15</inkml:trace>
  <inkml:trace contextRef="#ctx0" brushRef="#br0" timeOffset="-53992.822">23569 12267 10626 0,'0'0'2512'16,"0"0"1321"-16,0 0-2489 0,0 0-927 15,0 0-417-15,0 0-177 0,0 30 81 31,0-2 96-31,0 4 136 16,-6 2 1-16,-2 2-25 16,8 2-104-16,0 0-8 0,-8-6 144 15,8-7-96-15,0-3-48 16,0-13-104-16,0-6-313 0,0-3 65 16,16 0 168-16,7-12 184 31,10-13 0-31,-2-4-8 15,-6 1 8-15,6-4 0 0,-15 7 272 16,7 5 305-16,-15 1 103 0,1 9 88 16,-9 5 32-16,0 2-16 0,0 3-448 15,0 0-336 1,-9 0-8 0,-13 15-128-16,-3 7 128 15,0 5 0-15,2 3-40 0,7-1 40 16,7 0-40-16,9-5-72 15,0-4-64-15,0-8-96 0,33-2-72 0,7-6-112 32,16-4-544-32,-1 0-969 15,24-26-1800-15,-15-2-375 16,-23 2-4722-16</inkml:trace>
  <inkml:trace contextRef="#ctx0" brushRef="#br0" timeOffset="-53691.145">24057 12278 6913 0,'0'0'2152'16,"0"0"193"-16,0 0-577 0,0 0 17 15,0 0 207-15,0 0-512 16,0-16-711-16,0 16-409 0,-8 3-360 16,0 16-144-16,-9 3 96 15,1 7 48 1,9 2 8-16,-9 4 48 16,16 0-56-16,0-3-32 0,0-3-480 15,47-7-769-15,1-9-951 16,-9-7-2137-16</inkml:trace>
  <inkml:trace contextRef="#ctx0" brushRef="#br0" timeOffset="-51406.347">24479 12236 7945 0,'0'0'5825'15,"0"0"-1736"1,0 0-1592-16,0 0-1025 16,0 0-584-16,0 0-464 15,0 0-264-15,0-6-160 0,0 6-64 16,0 0-352-1,0 0-816 1,0 6-1032-16,0 7-1633 0,0 3-608 0</inkml:trace>
  <inkml:trace contextRef="#ctx0" brushRef="#br0" timeOffset="-51202.405">24462 12493 8849 0,'0'0'5218'0,"0"0"-1250"16,0 0-1719-16,0 0-1225 15,0 0-656-15,0 0-368 0,9 0-24 32,7-3-1000-32,-1-3-2657 15,-7-7-4177-15</inkml:trace>
  <inkml:trace contextRef="#ctx0" brushRef="#br0" timeOffset="-44155.207">24781 12201 8385 0,'0'0'2153'0,"0"0"-177"16,0 0-672-16,0 0-799 16,0 0-329-16,0 0-176 15,0 7 8-15,0 12 176 0,0 3 32 32,8 9 200-32,-8 1-72 0,0 3-168 15,0 0-32-15,0 0-144 16,0-2 72-16,0-3-72 15,-8-7-416-15,-7 2-680 0,7-12-777 16,-9-4-2160-16</inkml:trace>
  <inkml:trace contextRef="#ctx0" brushRef="#br0" timeOffset="-43728.156">24861 12087 8345 0,'0'0'3913'0,"0"0"-1592"0,0 0 71 16,0 0-1400-16,0 0-632 0,0 0-192 16,0 0-160-16,135-35 112 15,-111 48-120-15,7 9-8 16,-14 3-64-16,8 1 64 15,-17 2-128-15,-8 0 32 16,0 5-72-16,-33-8-96 16,2 3 48-16,-2-5 152 15,2-4-120 1,-2-6 184-16,10-1-8 16,7-5 8-16,7-4-56 0,9 0-48 15,0-3 104-15,0 2-56 16,0 5 8-16,0 3 8 0,17 0 48 15,-1 5 0-15,-1 4 0 32,10 1 8-32,6 2 112 15,-7 0-120-15,7 0-40 0,-6-3-784 16,15 0-344-16,-16-4-673 16,-1-1-3680-16</inkml:trace>
  <inkml:trace contextRef="#ctx0" brushRef="#br0" timeOffset="-39774.232">25386 12459 11018 0,'0'0'2280'0,"0"0"49"16,0 0 55-16,17-9-1447 0,-17 9-769 16,0 0-168-16,0 5-312 15,0 14 199-15,0 10 105 31,0 6-136-31,-48 16-1128 16,-8-10-1424-16,9-9-4234 16</inkml:trace>
  <inkml:trace contextRef="#ctx0" brushRef="#br0" timeOffset="-36507.216">24096 13021 5921 0,'0'0'3072'0,"0"0"-1335"31,0 0 215-31,0 0-920 0,0 0-111 16,0 0 295-16,0 0-240 15,0-10-176-15,0 10-312 16,0 0-112-16,0 0-208 0,0 0-128 16,0 0-40-16,0 0-96 15,0 0-344-15,0 0-112 31,0 0 264-31,0 0 136 0,0-3 80 0,0-1 64 16,0-2-368-16,9 3-408 16,-9 0-736-16,8 3-849 0,-2 0-3304 15</inkml:trace>
  <inkml:trace contextRef="#ctx0" brushRef="#br0" timeOffset="-36153.899">24088 13250 8121 0,'0'0'1993'0,"0"0"-409"31,0 0-536-31,0 0-688 16,0 0-216-16,0 0-64 0,0 0 144 16,0 28-72-16,0-28-48 15,0 2-32-15,0-2 89 0,0 0 71 16,0 0 192-16,0-2 744 16,0-8-664-16,0-3-224 31,8 1 16-31,-8 5-192 0,9 1-104 0,-9-1-56 15,14 5-1184-15,-6-1-937 16,1 3-2920-16</inkml:trace>
  <inkml:trace contextRef="#ctx0" brushRef="#br0" timeOffset="-35636.16">24471 12957 7457 0,'0'0'4185'16,"0"0"-2441"0,0 0-447-1,0 0-881-15,0 0-416 16,0 0-112-16,0 0 112 0,-9 47 552 16,9-18-152-16,0 3-16 15,0 3-168-15,0-3-168 0,0-2-48 16,0-3 80-16,0-5-80 0,0-3-8 31,0-13-872-31,0-2-232 16,0-4-209-16,0 0 89 0,-8-17-3049 15</inkml:trace>
  <inkml:trace contextRef="#ctx0" brushRef="#br0" timeOffset="-35319.255">24415 12912 6993 0,'0'0'2793'0,"0"0"-209"0,0 0-519 16,0 0-377-16,0 0-680 0,0 0-192 15,0 0-248-15,0 0-392 16,0 0-87-16,16 0 39 31,-1-3-120-31,10 0 48 0,-1 0 32 0,-1 0-80 16,2 0-8-16,-11-4-320 16,3 4-873-16,-1-4-1007 0,-7 5-1753 15,-1-1-4649-15</inkml:trace>
  <inkml:trace contextRef="#ctx0" brushRef="#br0" timeOffset="-34856.598">24733 12719 9634 0,'0'0'2816'16,"0"0"-335"-16,0 0-1185 16,0 0-872-16,0 0-304 0,0 0 16 15,0 0 16 1,0 0-56-16,120 70 48 15,-89-29-40-15,2 7-56 0,-10 12-40 16,2 3 56-16,-17 7-64 16,-8-7-72-16,-17 7-520 15,-61 10-824-15,5-19-857 0,-7-14-5304 16</inkml:trace>
  <inkml:trace contextRef="#ctx0" brushRef="#br0" timeOffset="-4749.673">8184 5286 3832 0,'0'0'5586'0,"0"0"-4738"16,0-7 512-16,0 1-280 0,0 0-560 31,0 0-96-31,0-1-96 16,-9 1-39-16,1 0 55 0,-8 6-96 16,-1 0-248-16,-6 0-152 15,-1 10 0-15,1 11 24 0,-2 5 24 16,8 6 40-16,11-1 8 15,6 1-145-15,0-6-63 32,6-4-168-32,19-7-72 0,0-8-368 15,6-7 456-15,0 0 296 16,-6-22 112-16,-9-10 8 0,-1 0 432 16,-15-3 240-16,8 10 64 31,-8 3-168-31,0 5 9 15,0 11-169-15,0 6-408 0,0 0-608 0,0 0-113 16,8 13 449-16,9 3 200 16,0 0-112-16,-3-3-168 0,11-4-144 15,6-6-96 1,2-3 88 0,-2 0-144-16,8-9 104 15,-6-7 360-15,-2-10 184 0,2 1 104 16,-18 3 408-16,-7 3 208 0,-8 6 760 15,0 3-568-15,0 4-424 0,-8 6-288 32,0 0-200-32,-7 0-80 15,-1 16 24-15,7 3-16 16,1 6 16-16,0 4-40 0,8-4 32 16,0 4-8-16,0-1 56 0,16-2-160 15,1 0-272-15,6-4-40 31,-7-7-96-31,1 2 80 16,-9-12 136-16,0 2-16 0,-8-7 152 16,0 0 224-16,0 0-64 15,-25 0-1273-15,9 0-623 0,1-7-1953 0</inkml:trace>
  <inkml:trace contextRef="#ctx0" brushRef="#br0" timeOffset="-4232.772">8661 5286 5841 0,'0'0'3040'15,"0"0"-2143"1,0 0-393 0,0 0-360-16,0 0-144 0,0 0-16 15,0 0-96-15,17 0 112 16,-17 0 0-16,0 0 48 0,0 0-8 15,0 0 112 1,0 0 232-16,0 0 872 16,6-9-440-16,2-1-480 15,-8-5-328-15,9 1 56 0,-1-1-8 16,0 2 72-16,-8 3 96 16,8 4 209-16,-8 3 175 0,0-1 128 31,0 4-392-31,0 0-344 15,-8 0-144-15,-8 13-128 0,7 7 160 16,-5 5 48-16,-3 3 56 16,1-2-120-16,16-1-40 0,0 1 120 15,0-8 40-15,0 1-48 32,16-3-8-32,7 1 64 15,2-2 0-15,6-5-48 0,2-1-368 16,-2-2 31-16,-15-4 81 15,1 3 104-15,-11-6-688 0,-6 4 72 0,0-1 240 16,-23 2 112 0,-1 5 136-1,-7 0-576-15,6-1-817 16,10-5-1287-16</inkml:trace>
  <inkml:trace contextRef="#ctx0" brushRef="#br0" timeOffset="-3246.67">9513 5372 8265 0,'0'0'2593'0,"0"0"-113"16,0 0-47-16,0 0-1305 15,0 0-600-15,0 0-304 0,0 0-112 32,145-45-112-32,-81 36-392 15,14-4-800-15,3-3-1065 0,-25 4-4664 0</inkml:trace>
  <inkml:trace contextRef="#ctx0" brushRef="#br0" timeOffset="-1739.247">8893 5381 8465 0,'0'0'1889'0,"0"0"-1161"0,0 0-40 15,0 0-448-15,0 0-160 16,0 0-32-16,0 0 8 31,118-15 48-31,-102 11 64 16,1-5 8-16,-1-1 16 15,-10-2 56-15,-6-4-96 16,0 0 16-16,-6 3-168 0,-10 4-8 16,-9 5-8-16,2 4-264 0,-10 0 72 15,2 16-24-15,6 6 112 16,11 7-88-16,-11 3-24 15,25-1 16-15,-8 4 144 0,8-3 56 16,8-6 16-16,17-4-160 16,14-16-224-16,-8-6-336 0,10 0-1793 15</inkml:trace>
  <inkml:trace contextRef="#ctx0" brushRef="#br0" timeOffset="-1467.329">9116 5245 8313 0,'0'0'2089'0,"0"0"-57"16,0 0-880 0,0 0-976-16,0 0-176 15,0 0 0-15,0 0 8 16,0 0 168-16,103 89-55 0,-72-51-73 16,-6 0-16-16,6 2-32 0,-14-1 0 15,-3-4 0 1,-6-9-104-16,-8-4-177 15,0-6 177-15,-14-6 104 16,-11-10 8-16,2 0 0 16,-10-10 128-16,11-16-136 0,5-5-16 15,9-8-224-15,8-27-1240 16,8 12-496 0,9 3-2753-16</inkml:trace>
  <inkml:trace contextRef="#ctx0" brushRef="#br0" timeOffset="-1277.033">9401 5061 8729 0,'0'0'2513'0,"0"0"-257"16,0 0-1279-16,0 0-977 31,0 0-168-31,0 0 168 16,0 0 160-16,25 126 200 0,-8-78 168 15,-11 9-280-15,10-2-120 16,1-5-24-16,-1-2-104 0,-9-11-544 15,-7-1-440 1,0-14-1001-16,0-12-2376 16</inkml:trace>
  <inkml:trace contextRef="#ctx0" brushRef="#br0" timeOffset="-1114.484">9410 5378 9297 0,'0'0'2673'0,"0"0"-1137"15,0 0-871-15,0 0-481 16,0 0-136-16,159-16-48 0,-87 9 0 16,15-5-48-16,-15 3-689 15,-16-1-2415-15</inkml:trace>
  <inkml:trace contextRef="#ctx0" brushRef="#br0" timeOffset="-106.3">10334 5359 5009 0,'0'0'4849'0,"0"0"-3401"31,0 0 776-31,0 0-551 0,0 0-185 16,0 0-536-16,0 0-776 16,0 0-176-16,-23-28-208 0,-2 59 112 15,2 7 88-15,-2 7-72 16,17-1 72-16,0-6 8 31,8 1-136-31,8-11-312 0,17-12 40 16,-2-6-176-16,18-10 216 15,-2-13-72-15,-8-19 32 0,2-9 168 0,-18-11 144 16,-7-1 88-16,-8 5-48 16,0 7 56-1,0 6-8 1,0 19-249-16,-8 13-1567 0,2 3-3849 16</inkml:trace>
  <inkml:trace contextRef="#ctx0" brushRef="#br0" timeOffset="399.142">10518 5387 9898 0,'0'0'2832'0,"0"0"-2120"16,0 0-384-16,0 0-280 0,0 0-48 16,0 0 136-16,0 0 41 15,24 118 71-15,-9-96 8 0,-7-9-176 31,9-3 24-31,-1-10-32 16,7 0 104-16,-7-3 456 0,7-23-168 16,10-3-272-16,-16-6-112 15,5 4-32-15,3 5 16 16,-16 7 72-16,-3 10 440 0,-6 3-168 31,0 6-408-31,8 0 0 16,-8 2-344-16,8 17 192 0,-8 4 152 15,17 2-48-15,-1-3-40 0,-1 0-320 16,-7-5-56-16,9-8 168 16,-3-3 80-16,-6-6 216 15,1 0 24 1,-1-6 240-16,0-13-64 16,0 0-136-16,1-3 16 0,-9 3 40 15,6 3 104-15,2 6 48 16,-8 4 112-1,0 3-216-15,8 3-168 16,1 0-152-16,-1 0-96 0,9 0 16 16,-3 9-296-16,3 4-408 15,-1 0 352-15,-1-1-417 16,-7-2-1151-16,0-1-689 0,0-9-2440 16</inkml:trace>
  <inkml:trace contextRef="#ctx0" brushRef="#br0" timeOffset="964.824">11210 5296 8409 0,'0'0'2001'0,"0"0"-1497"16,0 0-320-16,0 0-176 15,0 0 0-15,50 38 8 16,-36-22-8-16,11-7 0 0,-2-2-8 0,-7-7 8 15,1 0-8 1,-9 0 0 0,0-13-128-16,-8-9-128 0,0 0-64 15,0-5 40-15,-8 6 280 16,-9 5 176-16,1 3 144 16,-7 10-16-16,15 3-128 0,-9 0-176 0,9 9-56 31,0 14 0-31,8 2-48 15,0 0-40-15,0 4-192 0,16-7 96 16,1-9-96-16,6-1-144 16,1-5 215-16,1-7 137 15,-2 0 128-15,8-7 96 0,-14-8 601 32,7-2 375-32,-15 5 1048 15,-3 3-471-15,2 2-49 0,0 7-568 16,-8 0-720-16,17 0-312 15,-1 0-136-15,-1 10 136 0,10 6-48 16,-3 3-192-16,11-4-192 16,-16-2-128-16,-3-3 184 0,-5 0 160 31,-9-7 208-31,8-3 8 16,-8 3 32-16,8-3 200 15,-8 0-168-15,9 0-64 0,-1 3 0 16,-2 6 0-16,2-2-1008 31,9 12-321-31,-9-4-1231 0,0 2-1769 0</inkml:trace>
  <inkml:trace contextRef="#ctx0" brushRef="#br0" timeOffset="2750.39">11036 5321 7193 0,'0'0'2705'0,"0"0"-305"0,0 0-928 16,0 0-943-16,0 0-529 16,0 0-48-1,0 0-112 1,23 22 160-16,-15 1 8 0,9-2-8 16,-9 5 0-16,-2-1-8 15,3-2 8-15,-1-5-8 0,-8-1 8 16,0-4 0-1,0-7-8-15,0-3 8 16,0-3 0-16,0 0 240 16,0 0 728-16,0-16-360 0,0-7-280 15,0-6-256-15,8 5-64 16,0-2 32-16,1 7-32 0,-9 4-16 16,8 4 16-16,-2 9-16 31,-6 2-24-31,8 0-352 0,-8 13 64 15,17 8 96-15,-9 8-40 16,9 0-128-16,-3 0-216 0,19 2 119 16,-10-9-1631-16,10-2-1889 0</inkml:trace>
  <inkml:trace contextRef="#ctx0" brushRef="#br0" timeOffset="3660.51">11458 5368 8849 0,'0'0'2457'15,"0"0"-713"-15,0 0-1024 16,0 0-720-16,0 0-48 16,0 0 48-16,8 0 96 15,1 4-16 1,-3-4 225-16,2 0 175 0,9 0-16 15,7-6-48-15,-9-7-240 0,10-6 48 16,-9-10-144-16,-10 3-32 16,3-1-48-16,-1-2 0 15,-8 3-48 1,0 10 48-16,0 3 120 16,0 11 80-16,-8 2-200 0,-1 0-144 15,-5 0-96-15,-3 19-32 16,1 3 136-16,8 0-16 15,8 6 88-15,0 1 16 0,0-4 48 32,0-2 16-32,16-4 32 15,1-4-40-15,5-2 112 0,-5-9-120 16,8-2 0-16,-3-2-8 16,3 0 8-16,-8 0-64 15,-3 0 48-15,-14 0-56 0,9 0 64 16,-9 0-152-16,0 0-40 15,0 13-32 1,0 7 184-16,0-2 48 0,8 8 8 16,-8-4 0-16,8 3-8 15,-8-2-192-15,17-4-625 16,-3 0-1023-16,3-10-1105 16,7-2-4040-1</inkml:trace>
  <inkml:trace contextRef="#ctx0" brushRef="#br0" timeOffset="4081.937">11991 5232 4200 0,'0'0'6658'16,"0"0"-4698"-16,0 0 89 15,0 0-1417-15,0 0-632 16,0 0-400 0,0 0 328-16,0 41 72 15,9-15 8-15,-9 2 48 0,8 0-40 16,-8 2-8-16,0-2-8 0,0 13-784 15,8-9-1321-15,-8-3-2416 16</inkml:trace>
  <inkml:trace contextRef="#ctx0" brushRef="#br0" timeOffset="4353.748">12008 5731 8329 0,'0'0'2681'0,"0"0"-1641"16,0 0-80-16,0 0-704 15,0 0-96-15,0 0 48 16,0 0 40-16,31 22-176 0,-31-22 105 16,8 0 135-16,-8 0-88 31,0-10-72-31,0 1-104 0,0-1-40 0,0 1-8 15,0-1-504-15,0-6-537 16,0 4-1855 0,8-4-4850-16</inkml:trace>
  <inkml:trace contextRef="#ctx0" brushRef="#br0" timeOffset="4579.804">12279 5292 9418 0,'0'0'4448'15,"0"0"-2023"-15,0 0-161 0,0 0-1183 16,0 0-657-16,0 0-256 16,0 0-168-16,64-40-136 0,-48 40-560 31,7 0-945-31,-6 12-2144 15,-3-3-2344-15</inkml:trace>
  <inkml:trace contextRef="#ctx0" brushRef="#br0" timeOffset="4758.981">12279 5547 7041 0,'0'0'3257'16,"0"0"-945"-16,0 0-575 0,0 0-809 15,0 0-248-15,0 0-64 0,25 3-424 16,-3-6-192-16,18-17-112 16,1 2-1984-1,-10 1-3714-15</inkml:trace>
  <inkml:trace contextRef="#ctx0" brushRef="#br0" timeOffset="5924.228">13116 5403 1800 0,'0'0'9026'0,"0"0"-6506"0,0 0 417 15,0 0-1337-15,0 0-768 0,0 0-503 16,0-28-329-16,0 28-264 31,0 16 127-31,0 6 33 16,0 7 96-16,0-1 8 0,0 7 0 16,0-2 0-16,0-3-192 15,14-4-424-15,3-7-160 0,-1-6 16 31,7-13-208-31,-6 0 592 0,8-3 120 16,-11-20 248-16,3-9 8 16,-1-2 0-16,-8-4 168 0,1 6 240 15,-3 3 296-15,-6 10-160 16,0 3-328-16,0 7-216 16,0 3-1392-1,0 2-1017-15,0 4-2920 0</inkml:trace>
  <inkml:trace contextRef="#ctx0" brushRef="#br0" timeOffset="6188.694">13339 5175 9738 0,'0'0'2816'0,"0"0"-679"16,0 0-1585-16,0 0-552 0,0 0-160 31,0 0 120-31,0 0 40 16,8 114 104-16,-1-69-8 15,-7-1 0-15,0 4-88 0,8-4-8 16,0 4-384-16,0-10-520 16,9-9-713-16,6-11-175 31,1-11-593-31,-1-7-2736 0</inkml:trace>
  <inkml:trace contextRef="#ctx0" brushRef="#br0" timeOffset="6390.154">13602 5216 9498 0,'0'0'3040'0,"0"0"-71"0,0 0-1089 15,0 0-1176-15,0 0-704 16,0 0-24-16,0 45 24 0,-17-7 168 0,17 3 0 15,-8 6-88-15,8-2-32 32,0 0-48-32,0-11 0 15,16 2-528-15,15-11-776 0,11-9-712 16,-11-10-2393-16</inkml:trace>
  <inkml:trace contextRef="#ctx0" brushRef="#br0" timeOffset="12655.778">12860 5438 9313 0,'0'0'3129'0,"0"0"-2209"0,0 0-488 16,0 0-344-16,8 58 145 0,0-27 103 31,-8 4 40-31,8 3 136 0,-8-6-312 16,9 0-96-16,-9-10-56 15,8-3-40-15,-8-9 0 16,0-4 40-16,0-3 72 0,0-3 264 15,0 0 1136-15,0-15-239 16,0-8-905-16,8-13-184 0,-8-1-136 31,6-8-56-31,3 4 8 16,7 0 0-16,-8 5-8 16,7 12 0-16,1 5 0 0,1 6-48 15,0 6-16-15,-11 7-40 31,2 0-200-31,0 16 120 0,9 10 80 16,-17 15-48-16,8 0 103 0,0 10 49 16,-1-3 0-16,9-4-240 15,1-9-568-15,22-9-408 0,0-10-760 16,3-16-2969-16</inkml:trace>
  <inkml:trace contextRef="#ctx0" brushRef="#br0" timeOffset="17098.828">20733 6422 6425 0,'0'0'1568'16,"0"0"-1184"-16,0 0 256 15,-31 36-39 1,15-17-129-16,-9 10 224 16,2 3 104-16,-10 11-184 15,-6 9-32-15,-17 8-176 0,8 12-128 16,-16 8-32-16,9 6-32 15,-10 7 1-15,1 1-137 0,11-5-72 32,3-7 56-32,11-8-64 15,8-13 0-15,14-11 0 16,1-16 8-16,7-8 0 0,9-10 64 16,0-10-72-16,0-6 16 15,0 0 520-15,0 0 520 0,0-6-600 16,9-10-456-16,7-6-528 31,-8-1-1072-31,9 8-1441 0</inkml:trace>
  <inkml:trace contextRef="#ctx0" brushRef="#br0" timeOffset="23221.691">20582 7001 8569 0,'0'0'4033'0,"0"0"-2881"16,0 0-888-16,0 0-264 0,0 32-8 16,0-7 8-1,0 13 0-15,9 0 73 16,-9 6-25-1,0-2 32-15,0-4-32 0,0-3-48 0,0 0-409 16,0-7-1343-16,-9-9-2513 16</inkml:trace>
  <inkml:trace contextRef="#ctx0" brushRef="#br0" timeOffset="45746.25">21872 13614 5857 0,'0'0'1456'0,"0"0"-392"0,0 0 113 16,0 0-481-1,0 0-80 1,0 0-80-16,25 0 16 0,-17 0-304 16,-8 0 336-16,9 0-120 15,-3 0-232-15,10 0-80 0,1 0 72 16,-1 4 89-16,15-1-185 0,0-3 80 31,2 2-120-31,15-2 0 16,8 4-24-16,-9-4 16 0,9 3-80 15,0 0-64-15,0 0 64 16,0-3 64-16,-1 0-64 0,9 0 0 16,15 0 0-16,2 0 48 31,-3 0-40-31,3 0-8 15,-1 0 0-15,7 0 8 0,-14 7-8 16,-3-7 8-16,2 3-8 0,-16 1 16 16,0-4 48-16,-17 0-64 15,9 0 0-15,-7 0 0 32,7 0 56-32,-9 0 0 0,8 2-40 15,1 1 32-15,2 0-40 16,-3 4-8-16,9-4 0 0,0 4 8 15,6-5 40-15,2 1-40 0,-8 4-8 16,8-4 8 0,0 1-56-1,-17-1 48-15,9 0 0 0,-8 0 0 16,-1-3 0-16,1 3 0 16,1-3 0-16,-1 3 56 0,-1 1-56 15,1-4-40-15,0 3 32 16,7 0 8-1,1 3 0-15,0-2 0 16,0-1 56-16,0 0-48 0,-1 0-8 16,1 0-40-16,-8-3 40 15,-1 4 40-15,1-2-32 0,-7-2-8 16,-2 0 8-16,9 4-8 16,-17-4 0-16,10 2 0 0,-1-2-8 31,-1 0 8-31,-6 0 0 15,6 0-8-15,-8 0 8 0,2 0 0 16,-2 0 8-16,-6 0-8 16,-2 0 0-16,2 0 16 31,-9 0-16-31,-7 0-48 0,5 0 40 16,-6 0 8-16,-8 0 56 15,9 0-56-15,-9 0-64 0,8 0 64 16,0 0 0-16,0 0 48 15,7 0-112-15,-7 0 64 16,0 0 0 0,9 0 64-16,-3 0-64 0,-5 0-8 15,-1 0-40-15,-8 0 96 16,8 0-48-16,-8 0 8 0,0 0 56 16,0 0-64-16,-8 0-112 15,0-2 8 16,-15-8 8-15,-2 4-440-16,2 0-169 0,-1-1-63 0,7-2 176 16,3 2-144-16,5-9-192 15,1 6-248-15,8-2-1201 0</inkml:trace>
  <inkml:trace contextRef="#ctx0" brushRef="#br0" timeOffset="46232.659">25721 13455 6569 0,'0'0'1816'0,"0"0"-783"0,0 0 103 16,0 0-584-16,0 0-448 0,-8-9-64 31,8 9-40-31,-6 6-96 16,6 10 96-16,-9 6 152 0,9 4-24 15,-8 3 152-15,8 2-168 16,0 4-40-16,0 0 24 0,0-1-96 15,0-5-360-15,0 7-304 32,0-15-1121-32,0-5-3104 0</inkml:trace>
  <inkml:trace contextRef="#ctx0" brushRef="#br0" timeOffset="46578.941">25754 13484 4825 0,'0'0'3224'0,"0"0"-1663"16,0 0-553-16,0 0-744 15,0 0-192 1,0 0-64-16,0 0-8 16,0 0 72-16,0 0 64 15,9 117-40-15,-9-88 8 0,0 3-48 16,-9-4-56-16,9 4-464 15,0-7-1273-15,0-12-3080 0</inkml:trace>
  <inkml:trace contextRef="#ctx0" brushRef="#br0" timeOffset="56956.936">7991 10773 1280 0,'0'0'5201'0,"9"0"-4417"0,-9 0 616 15,8 0 89 1,-8 0-433-16,0 0-248 16,8-4-112-16,-8 1-280 15,6 3-160-15,3 0 72 0,-1-3-24 16,0 3-119-16,9 0-41 16,6 0-64-16,-7 0 16 0,15 0-48 31,10 0 0-31,-1 0-48 15,7 0 8-15,9 0 48 0,0 0-48 16,8 3-8-16,0 0 48 16,6 1-40-16,-6-1-8 15,17 0 0-15,-9 0 8 0,7-3 0 32,2 0-8-32,-3 0 8 15,3 0-8-15,-3 0 0 0,-5 0 0 16,-1 0 48-16,-10 0-40 15,10 0-8-15,-8 0 0 16,1 0 0-16,-1 0 0 0,0 0 8 0,-2 0 0 16,2 0-8-1,0-3 0 1,-8 0 8-16,-9 0-8 0,9-1 0 16,-8 1 0-16,-7 0 0 15,6 0 0-15,-7 3 0 0,-9-3 0 16,10-1 0-16,-10 1 0 0,8 0 0 31,-6 3 0-31,-2-3 0 16,-6 0 0-16,6 3-8 0,2 0 8 15,-10 0 0-15,10 0-8 16,6 0 8-16,-8 0 0 16,11 0-8-1,-3 0 8-15,-8 0 0 16,10 0-8-16,-10 0-64 0,9-4 64 15,-7 2-40-15,-11 2 8 16,3-7 40-16,-2 7 0 16,2-3 0-16,-2 0-16 0,1-1 8 15,1 4 8-15,-2-3 0 32,10 0 0-32,-19-1 0 0,11 2 0 15,-2 2 0-15,-6 0 0 16,-1-3 0-16,7 3 8 15,-7 0 8-15,9 0-16 0,-10-3 8 16,1 3 0-16,9 0 0 16,-17 0 0-1,7-4 64-15,-15 4 8 16,8 0-72-16,0 0 64 0,1 0 48 16,-9 0-40-16,0-3 0 15,0 3-32-15,0 0-32 16,0 0 40-1,0 0-56-15,0-3-104 0,-25 3-1521 16,2-3-3776-16</inkml:trace>
  <inkml:trace contextRef="#ctx0" brushRef="#br0" timeOffset="59607.89">10294 10782 3672 0,'0'0'5537'0,"0"0"-4288"16,0 0 7-16,0 0-464 15,0 0 0-15,0 0 161 16,0 0 223 0,0 0-232-16,0-13-392 15,0-3 8-15,0-2-104 0,0-11-144 16,-8-3 185-16,8-6-193 0,0-6-32 15,-8-7-136-15,8-12-136 16,0-8 48-16,0-11-8 0,0-10-40 31,0-1 0-31,0-1 8 16,8-2-8-16,0 4 8 16,9 3 16-16,-9 3-16 0,7 10-8 15,-7 0 8-15,0 3-8 0,0 3 0 16,1 7 0-16,-9-4 0 31,8 6 0-31,-8 2 0 16,6 1 40-16,2 4-40 0,1 3 8 15,-1 10-8-15,0 0 48 16,-8 9-32-16,0 7 40 0,0-1 32 31,0 8-24-31,0 1-56 16,0-2-8-16,0 10 16 15,0 0-16-15,0-4 8 0,8 3 0 0,-8-2 0 16,0-4 0-16,0 3-8 16,0-3 0-16,0 0 0 15,9 0 8 1,-9 0-8-16,6 1 0 16,-6-1 8-16,0-3 8 15,8 2-16-15,-8-1 0 0,8-1 0 16,-8 6 0-16,9-6 8 0,-9 3-8 15,0 3 8-15,8 0 0 0,-8 3-16 32,0 5 8-32,0-2 0 15,0 1 8-15,0 6 0 16,8-3 0-16,-8 3-8 0,0 0 0 16,0 0-8-16,0 0-48 15,0 0 48 1,0 0-40-16,0 0-56 15,0 0 56-15,0 0-64 16,0 0 8-16,9 0-24 0,-3 0 112 16,2 0 16-16,9 3 0 15,7 3 0-15,-1 1 8 0,10-7 0 32,6 3 48-32,1-1-48 15,-1 2 0-15,11-4 0 16,-3 0 0-16,9 3 56 0,0-3-64 15,6 0 0-15,-6 0 8 16,8 3-8-16,0 1 0 16,-8-4 0-1,8 6 48-15,0-6-48 0,-8 3 0 16,8 1 0-16,-2-4 8 16,2 2-8-16,0-2 8 0,0 0 0 15,0 0-8-15,-8 3 8 16,0-3-8-1,-1 0 0-15,-7 0-8 16,8 0 0-16,0 0 0 0,-1 0 0 16,1 0-72-16,0 0 72 15,0-3-64-15,0 1 64 0,-9-5 0 16,9 1 0-16,-9-1 0 31,9-2 0-31,8 6-8 0,0-10 16 16,1 6 0-16,13-2 0 15,3 3 0-15,-3-1-8 0,3 4 8 16,-3-3 0-16,3-1 8 16,-2 1-8-16,-7 3 0 31,0-4 8-31,-16 2 0 0,8-6-8 16,-8 5 8-16,0 0-8 15,-9-3 0-15,1 2 0 0,-1 1-8 16,-7 0 8-16,7 2-8 15,-5-2 16-15,-3 3-8 16,-8 0 0 0,10-1 0-16,-1 1 0 0,-1-3 0 15,-6 6 0-15,6-7 0 16,-8 7 0-16,2-2 0 0,6-2 0 16,-8 4-8-16,3-3 0 15,5 0 8 1,-8 0 0-1,10-1-8-15,-10 1 8 16,8 0-8-16,-5-3-64 16,5 3 64-16,-6 0 8 15,6-4-8-15,-8 1 0 0,11 2-40 16,-3 2 48-16,-8-1-8 16,10-4 8-16,-2 7-8 0,1-3 0 15,-9-4 8-15,10 4-8 16,-18 0 8-16,10 0 0 0,-2 3 0 15,-6-7-16-15,6 7 16 16,-7 0 0-16,7-3-40 31,-6 3 32-31,6 0 0 0,-6 0-40 16,-2 0 48-16,2 0-8 16,-9 0 0-16,-1 0-48 0,1 0 56 15,-8 0 0-15,1 0-8 16,-1 0-56-16,-8 0-40 31,0 0-40-31,0 0-17 0,0 0 41 0,0 0-16 16,6 0 128-16,-6 0 0 15,8 0 8-15,-8 0 0 0,0 0 0 16,0 0 8-16,0 0-8 16,0 0 0-1,0 0-128 1,0 0-104-16,0 0 48 0,0 0-64 15,0 0-432-15,-8 0-472 0,2 0 144 16,-11 0-697-16,1 0-759 0,-1 0-841 16</inkml:trace>
  <inkml:trace contextRef="#ctx0" brushRef="#br0" timeOffset="60476.118">15051 7985 6529 0,'0'0'1696'16,"0"0"265"-16,0 0-665 0,0 0-384 16,0 0-56-16,0-10-144 0,0 10-191 15,0 0-129-15,0-3 152 16,-6 0 64 0,6 3-144-1,0-3-40-15,0 3 16 0,0-3-8 16,0 3 24-16,0 0-136 0,0 0-63 15,0 0-249-15,0 0-8 0,0 0-40 16,0 0-65-16,0 0-39 31,0 0 40-31,6 6 88 16,10 3 16-16,9 8 176 0,-2-2 81 31,10 4-129-31,6 1-56 16,-8-2-24-16,10-2-40 0,-10 0 40 15,9 0-40-15,-7 0 40 16,-2-4-48-16,-6-5 8 0,-9-1 8 16,-10-3 0-16,3 1-8 15,-9-1 0-15,0-3 40 16,0 0 40-16,0 0 8 0,0 0 16 16,0 0-16-16,0 0-48 31,0 0-40-31,0 0 8 0,0 0-16 15,0 0 0-15,0 0 0 0,0 0-8 16,0 0-64-16,0 0-8 16,0 0-48-16,0 0 32 0,8 3 88 15,-8-3 8-15,8 6 8 16,-8-6-8-16,0 0 8 16,0 3-8-1,0-3 0-15,0 0 0 0,0 0 48 16,0 0-32-16,0 0 56 15,0 0-8-15,0 0 0 16,0 0-16 0,0 0-40-16,0 0-8 15,0 0 8-15,0 0-8 0,0 0 0 16,0 4-96-16,0-1-24 16,0 7-56-16,-16 2 176 0,-7 5 0 15,-10 8 64-15,-15 3-64 31,-8 10 0-31,-8 3-104 0,-22 29-849 16,5-13-1919-16,17-9-2633 0</inkml:trace>
  <inkml:trace contextRef="#ctx0" brushRef="#br0" timeOffset="63050.636">14598 7547 9249 0,'0'0'2673'0,"0"0"-440"16,0 0 55-16,0 0-976 0,0 0-528 15,8-41-311-15,-2 41-473 0,3 0-40 16,7 9-96-16,9 10 120 15,-2 10-24 1,2 5 40-16,-3 5 40 16,11 5-40-16,-10-5 0 15,2 1-8 1,-8-4-625-16,-11-5-703 16,2-8-288-16,-8-14-561 15,0-6-471-15,-8-3 127 0</inkml:trace>
  <inkml:trace contextRef="#ctx0" brushRef="#br0" timeOffset="63257.909">14805 7483 2512 0,'0'0'6601'0,"0"0"-4248"32,0 0-313-32,0 0-1327 15,0 0-713-15,0 0-120 0,0 0 72 16,0 0 40-16,0 0 8 15,-48 114 8-15,40-75-8 0,-9-4 0 16,9 0 48-16,2-1-48 16,-2-5-169-1,-1-1-839-15,1-8-648 16,-8-8-1041-16</inkml:trace>
  <inkml:trace contextRef="#ctx0" brushRef="#br0" timeOffset="63463.782">14542 7680 7881 0,'0'0'2945'0,"0"0"-657"15,0 0-271-15,0 0-993 16,0 0-472-16,0 0-224 0,0 0-72 31,79-9 8-31,-23 2-88 16,-1 1-80-16,18 0-96 0,14-10-1112 15,-15 0-1929-15,-16 0-3008 0</inkml:trace>
  <inkml:trace contextRef="#ctx0" brushRef="#br0" timeOffset="72487.81">13116 8794 8665 0,'0'7'1577'0,"0"-4"-1233"16,0 7-288-16,0-2 152 15,0 6 216-15,0-5-136 0,8 0 48 0,-8-5-88 16,6-4-32-16,3 0 824 15,-9-4 1113-15,16-21-793 16,1-10-1000 0,-3-12-224-16,3-13-128 15,-1-5 56-15,-7-4-56 16,-9 3 8-16,0 1-16 0,0 15 16 16,0 12 104-16,0 12 384 15,0 11-64 1,0 9-39-16,0 6-401 15,0 0-208-15,0 9-225 16,0 16 209-16,0 7 176 0,0 10 40 16,0-1 8-16,0 0 0 15,0-3 0-15,8-3 0 0,-2-3 0 16,2-10 0-16,-8-4 0 31,9-8 8-31,-9-6 40 16,8-4 48-16,0 0 80 0,-8 0 136 15,17-14-159-15,-11 2-57 16,10-3-88-16,1 2 0 0,-9 3 0 16,0 4 0-1,-1 0-8-15,-7 6-96 16,8 0-281-16,-8 0-487 16,8 19 104-16,9-3 0 0,-9 6 8 15,0 3 264-15,7-6-208 16,9 0-361-16,-9-6 297 15,10-7-8-15,0-6-40 16,-11 0-248-16,11-12 151 16,-9-8 473-16,-9 2 376 15,1-5 56-15,-8 7 616 0,0 1 457 16,8 2-73-16,-8 6-200 16,0 4-296-16,0 3-504 0,0 0-40 31,0 7-272-31,0 9 232 15,0 6 64-15,0 3 0 0,0 4-216 16,0-4-456-16,0 4-720 16,8-4-513-16,-8-9-4448 0</inkml:trace>
  <inkml:trace contextRef="#ctx0" brushRef="#br0" timeOffset="72661.421">13618 8471 6409 0,'0'0'2008'0,"0"0"-711"16,0 0-729-16,0 0-568 0,0 0-216 16,0 0-577-16,0 0-847 15,0 22-4209-15</inkml:trace>
  <inkml:trace contextRef="#ctx0" brushRef="#br0" timeOffset="73071.915">13618 8471 8433 0,'151'60'2377'0,"-151"-64"-321"0,0 4-839 31,0 0-753-31,0 0-464 16,0 0-48-16,-8 16 32 0,-9 1 8 15,3 2 8-15,6-1-16 16,-1 2-32-16,9-5 0 16,0 2 40-16,0-2 8 0,0 1 0 15,9-3 40-15,5-3-32 16,11 2-8-16,-9-2 0 15,-1 3 0 1,10-4-152-16,-9 0-497 0,-1-2-7 16,-7-1 256-16,0 0 0 15,-8-2 16-15,0-1 24 0,0 0 248 16,-16 4 112-16,-7-5 56 16,-2 5-56-1,11-1-176-15,-3-6-832 16,9 0-1145-16,0 0-5040 0</inkml:trace>
  <inkml:trace contextRef="#ctx0" brushRef="#br0" timeOffset="73271.296">14023 8442 5777 0,'0'0'4945'0,"0"0"-4505"16,0 0-440-16,0 0 0 15,0 0 400-15,0 108 240 32,0-63-296-32,0 2-176 0,0 4-96 15,0-6-56-15,0-4-16 16,0-6-56-16,0-10-1072 0,0-10-1537 16,0-5-5512-16</inkml:trace>
  <inkml:trace contextRef="#ctx0" brushRef="#br0" timeOffset="73623.989">13953 8715 8281 0,'0'0'2057'0,"0"0"-457"0,0 0-968 15,0 0-504-15,0 0-128 16,0 0-72 0,134-70 24-1,-103 67-232-15,-6 3 88 0,-8 0 128 0,-9 0 48 16,-2 0-32-16,-6 0-32 15,0 0-96-15,0 12 176 0,0 5 120 16,-6 5 160-16,-2 4-48 16,0-1-128-16,-1 0-48 15,9 0-32 1,0-5-16-16,0-5 0 16,25-8 0-16,-10-4-8 0,18-3-336 15,-11-7-312-15,3-15-40 16,-8-6 272-16,-17-7 416 31,0 3 72-31,0 4 584 0,0-1 0 16,0 13-336-16,-9 3-320 15,-7 10-88-15,8 3-1560 0,-1 0-2505 16</inkml:trace>
  <inkml:trace contextRef="#ctx0" brushRef="#br0" timeOffset="74308.415">14311 8617 9297 0,'0'0'2465'0,"0"0"-152"16,0 0-1033-16,0 0-1024 16,0 0-248-1,0 0-8-15,120-22 0 16,-98 34-64-16,3 7 16 0,-8 4-56 0,-3 5-48 15,-14-2-80-15,0 2 16 32,0 4 48-32,0-7 48 15,-8-3 16-15,-7-6 24 0,-1-6 8 16,8-7 72-16,-1-3 8 0,9 0 144 16,0-10-48-16,0-15-104 15,17-7-328-15,-1-2-753 31,7-5 145-31,2 4 104 0,-2 7 584 16,-7 2 248-16,1 4 312 16,-9 6 616-16,0 10 520 0,-2 0-335 15,-6 6-497-15,0 0-616 16,9 0-248-16,-1 9 128 16,9 4 112-16,-1 2 8 0,7-2 8 31,2-1 0-31,-3-2-8 15,3-10-56-15,6 0-8 0,-6 0-136 0,-2-15 144 16,-7-1 56-16,1-3 56 16,-9 0 880-1,0 6 768 1,-8 3-167-16,0 4-513 0,0 6-576 16,0 0-448-16,0 13-384 15,7 12 88-15,1 13 240 0,0 10 56 16,0 6-120-16,9 3-176 0,-3-4-312 31,-5-1-81-31,-1-8 105 16,0-9 192-16,-8-6 40 0,0-10 136 15,-16-6 208-15,1-13 8 16,-18 0 400-16,2 0 80 0,6-17-144 16,9-8-336-16,1 0-464 31,15-1-5153-31</inkml:trace>
  <inkml:trace contextRef="#ctx0" brushRef="#br0" timeOffset="78311.48">7960 10846 3728 0,'0'0'1257'0,"0"0"-961"15,0 0-208 1,0 0 72-16,0 0 136 15,0 0 264-15,-8 12-32 0,8-9-64 16,0 4 32-16,0 1 136 0,-8 3-232 16,0 2-80-16,8-1 65 15,0 7-145 1,-9 4-88-16,9-1-80 16,-8 3 168-16,8 4 72 15,-8 2-64-15,8 1-136 0,-6 6 16 16,6 4-24-16,-9 5 88 15,9 1 72-15,-8 6-80 32,0 0 48-32,8 6-32 0,-8-3 0 15,8 0-120-15,0-3-72 16,0 1 96-16,0-5-16 0,0-2-88 16,0-4 72-16,0-6-64 15,0 1 40-15,0-8-32 16,0-3-8-16,0-5 16 0,0-1 48 31,0-3 32-31,0 0-48 0,0 0 48 16,0 1 40-16,0-5 16 0,0 1-32 15,0 0-48-15,0 3 8 16,0-3-24-16,0 0-48 16,0 3 32-16,0-4 17 15,-9 2 7 1,9 2-64-16,0-3 48 15,0 0-40-15,0-1-8 0,-8 1 8 0,8-3 40 16,0-4 16-16,0 1-72 16,0-4 48-16,0 1 56 15,0-1-56 1,0-3 48-16,0 0-88 16,0 0 112-16,0-3-16 0,0 0 0 15,0 0 192-15,0 0 264 16,0 0 40-16,0 0-56 31,0 0 8-31,0 0-128 0,0 0-136 16,0 0-56-16,0 0 9 15,0 0-121-15,0 0-16 0,0 0-56 16,0 0 24-16,0 0-16 16,0 0 40-16,0 0-24 31,0 0 56-31,0 0 16 0,0 0-72 15,0 0-24-15,0 0 8 16,0 0 8-16,0 0-56 0,0 0-8 0,0 0 8 16,0 0 0-16,0 0-8 15,0 0 8 1,0 0-8 0,0 0-8-16,0 0-80 0,0 0 16 15,0 0-8-15,0 0-512 16,0 4-1209-16,-6 4-951 0,6-4-3882 0</inkml:trace>
  <inkml:trace contextRef="#ctx0" brushRef="#br0" timeOffset="79768.824">11450 10735 6001 0,'0'0'2344'0,"0"0"-735"0,0 0-329 16,0 0-432-16,0 0-96 15,0 0 104-15,0 0-247 0,0 0-217 32,0 0-216-32,0 0-80 15,0 0-96-15,0 0-24 16,0 0-32-16,0 9-24 0,0 4 64 15,0-1 16-15,0 8 0 16,0 2 0 0,0 6 16-16,0 4-8 0,8 5 0 15,-8 5 0 1,8 4-8 0,-8 0 0-16,0 5 8 15,9 0 0-15,-9 3-8 0,0 3 8 16,6 0-8-16,-6 3 8 0,0-2-8 15,0-4 0-15,8 3 0 16,-8-4 8-16,0-1-8 16,0-2 8-16,0 1-8 15,0-4 0-15,0-2-8 0,0-4 8 0,0-2 0 32,0-8 8-32,0 1-16 0,0-6 16 15,0-4-8-15,0 0 0 16,0 0-8-16,0-6 0 15,0 0 8-15,0 0 0 0,0-3 0 16,0-4 0-16,0 4-8 31,0-4 16-31,0 4-16 0,0-3 16 16,0-1-16-16,0 1 16 16,0-1-16-16,0 1 8 15,0-4 0-15,0-3 0 0,0 4-8 16,0-4 8-16,0 0 0 15,0-3 48-15,0 0 192 0,0 0 608 16,0 0 288 0,0 0-152-16,0 0-215 15,0 0-769-15,0-19-56 16,0 6-2697-16,0-6-4481 0</inkml:trace>
  <inkml:trace contextRef="#ctx0" brushRef="#br0" timeOffset="87101.17">7896 11465 576 0,'0'0'1192'0,"0"0"-280"0,0 3-24 16,0 0-80-16,0-3-55 15,0 3 207 1,0-3-248-16,0 4-8 0,0-2-128 0,0 2-88 16,0 2 112-1,9 3 65-15,-3-2-193 16,2 2-56-16,17 1-136 0,-2-3 32 15,18 2 144-15,-10-6-152 16,25 0-120-16,0-3 96 16,8 0-56-16,8 0-136 0,-2 0 32 31,3 0-120-31,-1 0 0 0,-2-3 16 16,3 0-8-16,-9 3 0 15,0-4 0-15,0 2-8 16,-8 2 0-16,0 0 8 0,-9-3-8 15,9-1 0-15,0 4 56 32,8-3-56-32,-2-3 0 0,10-1-8 15,9 4 8-15,-3-3-16 16,3 2 16-16,-2 1 0 16,1 0 16-16,-1 0-16 0,-7 0 0 15,0 0 0-15,-8 3 0 16,-8-4 8-16,0 4 0 0,-17 0 0 31,1 0 0-31,-1-2-8 0,2-2 0 16,-1 4 0-16,-1-3 0 15,8 3 0-15,1-3 0 0,8 0-8 16,0 3 8-16,-1 0 0 0,1-4 8 16,8 4-8-1,-8-2 0 1,0 2 8-16,0 0-8 0,-9 0 8 15,1 0-8-15,-15 0 0 16,-2 0 8-16,10 0-8 0,-10 0 0 16,0-4 0-16,2 4 8 15,-2-3-8 1,11 3 0-16,-3-4 0 16,-8 4-8-16,10 0-48 15,-10 0-40-15,-8-2 8 0,2 2 40 16,-9 0-96-16,-7-3-296 31,-3 3-248-31,-6 0-816 0,0 0-537 16,0 0-2392-16</inkml:trace>
  <inkml:trace contextRef="#ctx0" brushRef="#br0" timeOffset="88654.862">7808 11880 8409 0,'0'0'1873'16,"0"0"-801"-16,0 0-328 16,0 0-536-16,0 0-208 0,0 0 16 15,47 0 32-15,-30 0-48 32,7-2 72-32,-1-2 40 15,2 1-16-15,6-1 520 0,10-2-232 16,-10 4-128-16,17-2-39 15,-1-2-9-15,9 3-32 0,0-4-16 16,-8 4-152-16,7 0 0 16,1 3 8-16,-8 0-8 15,1-3 0 1,-1-1-8-16,8 1 8 0,-9-3-8 16,9 3 48-16,0-3-48 0,0-1 0 15,-1 0 0-15,1 2 0 16,0-2 0-16,0 1-8 0,0-1 8 31,0-2 0-31,-9 3 0 16,1-4 0-16,-1 1 0 0,-8 6 8 15,3-4 0-15,5 1-8 16,-16 2-8-16,9-2-40 0,1 3 48 31,-2 0-8-31,9-1-80 16,-1 1 80-16,1-2 0 0,8-2 0 15,-9 3-40-15,3 2 48 16,6-5 0-16,-17 4 0 0,0 0 0 16,0 3 0-16,3-6 0 15,-11 6 0-15,2-4 0 32,-2 1-8-32,0 0 8 0,10 0 0 15,-1 0 0-15,7 3 8 16,-8 0-8-16,17-4 0 0,-8 4-8 15,1 0 16-15,-1-3-16 16,-9 3 8 0,0 0 0-16,3-3 0 15,-11 3 0-15,0-7 0 0,10 7 0 16,-10-3 0-16,0-3 0 16,2 6 0-16,6-6 0 0,1 6 0 15,-7-3-8 1,-2 3 0-16,10-4 8 15,-2 4 0 1,-8 0-64-16,3 0-56 16,-3 0-104-16,2 0 111 15,-11 0-63-15,11 0 104 16,-10 0-8-16,10 0 72 0,-2 0-80 16,0 0 40-16,2 0 48 15,-2 0-104-15,2 0 88 0,-2 0-64 16,0 0-128-16,2 0 56 15,-2 0 80-15,-6 0 72 0,-2 0-72 16,2 0 56-16,0 0 8 31,-19 0 0-31,2 0 8 16,-8 0-16-16,8 0 16 0,-8 0-176 16,0 0-1104-16,0-3-1689 0</inkml:trace>
  <inkml:trace contextRef="#ctx0" brushRef="#br0" timeOffset="97647.055">8120 12150 8753 0,'0'0'2273'16,"0"-9"111"-1,0 3-1263-15,0 3-465 0,0 3-232 16,0 0-344-16,-17 0-80 16,9 6-136-16,-15 13 64 15,7 6 64-15,-1 1-8 16,0 5 16-16,11 1-8 15,6-6-8 1,0 2 8-16,0-6 8 0,15-9-16 16,1-7-232-16,1-6 88 15,6 0 160-15,-7-6 0 0,1-16 0 16,-9-4 0 0,-2-2 8-16,-6 3 0 15,0 5 184-15,0 8 184 0,0 2 8 16,0 10-336-16,8 0-48 15,-8 0-752-15,9 4 216 16,-1 11 8-16,8 8-337 0,-1-8 25 31,18 1-680-31,-2-6-657 16,-6-7-5048-16</inkml:trace>
  <inkml:trace contextRef="#ctx0" brushRef="#br0" timeOffset="98032.602">8455 11969 9394 0,'0'0'2448'0,"0"0"-304"15,0 0-1751-15,0 0-393 0,0 0-64 16,0 74 0-16,0-30 64 16,-9 10 8-16,9-4 0 15,0 2 40-15,0-5-40 16,0-2 0-16,0-18 8 15,15-3 0-15,-7-16 32 16,0-4-40-16,-8-4 144 0,17-9 216 16,-17-18-152-16,8 0-64 15,-8-5-40 1,0 3 48-16,-8 4 344 16,-9 6 32-16,9 12-176 15,-6 5-360-15,-3 2-16 0,0 6-160 16,1 16-48-16,1 3 120 15,7 7-184-15,8-3-376 0,0-2-40 32,0-3-145-32,23-9-319 15,27-15-312-15,-11 0-577 16,0-10-3816-16</inkml:trace>
  <inkml:trace contextRef="#ctx0" brushRef="#br0" timeOffset="98365.542">8765 12014 8753 0,'0'0'2121'0,"0"0"543"0,0 0-695 16,0 0-553-16,0 0-1416 0,0 0-296 15,0 0 144-15,0 0 96 16,0 95 48-16,0-47 16 0,0 3-8 16,0-7 8-1,0 1 8-15,0-7-8 16,8-11-8-16,-8-3-184 15,8-16-80-15,-8-1-176 0,0-7 440 16,8 0 240-16,-8-12 16 16,0-8-176-1,0 1-32-15,0-3 168 16,-16 6-48-16,-1 7-88 16,1 6-80-16,-7 3-96 15,7 0-64-15,-7 6 24 0,15 13 8 16,-9 3-56-16,9 4-40 15,8 2-344 1,0-6-352-16,16-2 55 16,32-11-199-16,-1-6-208 15,1-3-1209-15</inkml:trace>
  <inkml:trace contextRef="#ctx0" brushRef="#br0" timeOffset="98875.664">9116 12004 3992 0,'0'0'6746'0,"0"0"-5146"0,0 0 289 15,0 0-761-15,0 0-1120 16,0 0-8-16,0 0-176 0,0 0 168 31,-56 89 0-31,48-41 8 16,0 0 152-16,8-1-144 15,0 1 80-15,0-7 24 0,16-6-112 16,7-9 8 0,10-11-8-16,15-15-776 15,-9 0-1129-15,-8 0-2152 0</inkml:trace>
  <inkml:trace contextRef="#ctx0" brushRef="#br0" timeOffset="99181.976">9337 12144 7817 0,'0'0'5769'0,"0"0"-4192"15,0 0-9-15,0 0-1568 16,0 0-360-16,0 0-1496 0,0 0 519 31,-14 38-759-31,5-19-4426 0</inkml:trace>
  <inkml:trace contextRef="#ctx0" brushRef="#br0" timeOffset="99325.665">9331 12344 10842 0,'0'0'4769'0,"0"0"-2753"16,0 0-471-16,0 0-1481 0,0 0-64 15,0 0-1961-15,56-3-1808 0,-50-3-3256 16</inkml:trace>
  <inkml:trace contextRef="#ctx0" brushRef="#br0" timeOffset="99904.962">9672 11989 12378 0,'0'0'3857'0,"0"0"-2017"16,0 0-1648-16,0 0-192 0,0 0-184 15,0 0 128-15,0 0 56 16,33 136 8-16,-33-88 40 31,8-4-48-31,-8 4-200 0,0-7-472 16,0-6-704-16,0-7-104 16,0-11-825-16,-8-12-504 0,0-5-2240 0</inkml:trace>
  <inkml:trace contextRef="#ctx0" brushRef="#br0" timeOffset="100216.401">9633 12043 8769 0,'0'0'2121'15,"0"0"-209"-15,0 0-1128 0,0 0-560 16,0 0-136-16,0 0-88 16,136-89 0-16,-97 89-72 15,-8 6 64-15,3 10-96 16,-12 6 24-16,-13 3-192 15,-1 4-112-15,-8-1 176 16,-17-2 136-16,-5 3 72 0,-12-4 88 16,3-3 152-16,0 0-32 15,15-5-8-15,-1-8-56 16,9 4-80 0,8-7-48-16,0 4-16 15,0-4 64-15,17 3 24 0,-1 1 56 16,7-1 9-16,10 1-105 15,-2 2-48-15,25 1-88 16,-9 3-1241-16,-7-10-2600 0</inkml:trace>
  <inkml:trace contextRef="#ctx0" brushRef="#br0" timeOffset="100955.572">10015 11830 9642 0,'0'0'2320'0,"0"0"-127"16,0 0-1441-16,0 0-752 0,0 0 0 15,89 41-64-15,-66 3-16 0,10 7 80 32,-2 9-8-32,-15 7-40 15,-1 0 48-15,-15 3-8 0,0-7-104 16,0-6-56-16,0-13-112 16,-6-8 127-16,-11-14 41 0,9-9-56 15,8-10-192-15,0-3 360 31,0-13-760-31,0-9-1096 0,8 0-1353 16</inkml:trace>
  <inkml:trace contextRef="#ctx0" brushRef="#br0" timeOffset="101367.104">10493 12023 12186 0,'0'0'3849'15,"0"0"-1537"-15,0 0-1455 0,0 0-857 31,0 0-785-31,0 0-951 16,0 0 576-16,0 0-168 16,-6 64-545-16,-3-36-1248 0,1-2-3880 15</inkml:trace>
  <inkml:trace contextRef="#ctx0" brushRef="#br0" timeOffset="101517.348">10470 12306 7241 0,'0'0'2537'0,"0"0"-433"0,0 0-440 16,0 0-943-16,0 0-465 0,0 0-128 16,0 0-128-16,0 0-264 15,17 0-1041 1,-11-3-775-16,2-7-6746 16</inkml:trace>
  <inkml:trace contextRef="#ctx0" brushRef="#br0" timeOffset="101901.281">10693 12043 10874 0,'0'0'2536'16,"0"0"-1359"-16,0 0-1073 15,0 0-104-15,0 0-8 16,0 0 8-16,0 0 0 0,23 98 0 16,-15-73 0-16,0 3 0 31,-8-1 0-31,9-5 0 0,-1-6 8 16,-8-1-8-16,8-9 8 15,-8-2-8-15,0-4 88 31,9 0 656-31,-9-6 1328 0,6-13-1432 0,2-7-392 16,-8 1-112-16,8 2 25 16,-8 2-25-16,0 4-120 0,0 8-16 15,9 3-569-15,-1 6-1191 16,0 0-1281-16,0 0-2336 16</inkml:trace>
  <inkml:trace contextRef="#ctx0" brushRef="#br0" timeOffset="102220.957">10995 12194 10522 0,'0'0'2320'32,"0"0"-895"-32,0 0-1009 15,0 0-416-15,0 0-72 0,0 0 64 16,0 0 8-16,-23 65-8 15,23-50 8-15,0-2 0 0,0 0-8 16,0-7 8-16,9-3-120 31,-3-3 80-31,2 0 40 16,9-6 8-16,-9-13 40 0,-8-6 8 16,8 2 184-16,-8 1 544 15,0 2 288-15,0 8-336 0,0 3-192 16,0 2-432-16,0 7-112 31,0 0-1568-31,0 0-2577 0,0 0-56 16</inkml:trace>
  <inkml:trace contextRef="#ctx0" brushRef="#br0" timeOffset="102409.451">11204 12138 3632 0,'0'0'6722'0,"0"0"-5962"16,0 0-592-16,0 0-104 16,0 0 80-16,0 0-144 0,0 0 8 31,-8 117-8-31,8-98-720 16,0-3-905-16,0-9-2952 0</inkml:trace>
  <inkml:trace contextRef="#ctx0" brushRef="#br0" timeOffset="102561.506">11243 11792 9914 0,'0'0'1088'0,"0"0"-1088"15,0 0-2913-15</inkml:trace>
  <inkml:trace contextRef="#ctx0" brushRef="#br0" timeOffset="102968.06">11243 11792 808 0,'72'34'10618'15,"-72"-34"-8266"-15,0 0-1319 0,0 4-1033 16,0 15-40-1,0 10 40-15,0 5 88 16,0 8 136-16,7 2 24 16,-7 1-24-16,0 2-96 0,0-5-80 15,0 2 0-15,0-3 16 16,0-9-56-16,0-7-8 16,0-6 8-16,0-9-8 0,0-4 8 15,0-6 32-15,0 0 376 0,0-3 536 16,0-10-680-16,0 0-208 31,-15 0-56-31,7 5 48 16,-17 4-56-16,11 4-40 0,-11 0-40 15,0 10-16-15,11 9 0 16,5 3 24-16,9 0-8 0,0 0 72 16,0 1-64-16,17-5-24 31,14-5-280-16,0-6-432 1,18-7-296-16,-1 0-1417 0,-9-7-3744 0</inkml:trace>
  <inkml:trace contextRef="#ctx0" brushRef="#br0" timeOffset="105022.518">7896 12322 3952 0,'0'0'2369'0,"0"0"-1217"16,0 0-200-16,0 0 41 15,0 0 159-15,0-7-392 16,0 4-208-16,0 3-160 0,0-6-168 16,-8 6-112-16,8-3-16 15,0 3-88-15,-8 0 40 0,8 0-48 16,0 0 0-16,0 0 0 15,0 0-48-15,0 0-8 0,0 0 56 16,0 9 0-16,-8 4 336 16,8 3 48-1,0 5-184-15,0 3 48 16,-9 1 17-16,9 7-89 0,0 3 16 16,0 2-40-16,0 2-48 15,0 1-96-15,0 5 72 16,0-4-16-16,0 1 16 0,0-4-56 15,9-6-16 1,-1-3-8 0,0-4 8-16,0-3 8 0,-8-6-16 0,9 0 0 15,-9-7 8-15,6 1 0 16,-6-7 0-16,8 0 48 16,0 0-48-1,1-3 168-15,7 0 48 16,7 0 0-16,-7 0 0 0,15 0-96 15,11 0-128-15,-11 0 16 16,8 0-8-16,11 0 0 16,-11 0-8-16,9 0-176 0,7 0-96 31,-7 0 16-31,-1 0 24 16,9 0-72-16,0-3 32 0,0 3 88 15,0-3 32-15,0 3-81 16,-9 0 17-16,9-3-88 15,0 3-240-15,8-3 240 0,-8-1-32 16,8-2 64 0,0 0-64-16,-8 3 96 15,-1-4 56-15,1 4-40 0,0-4 88 16,0 5 16-16,-9-5 16 16,9 1 0-1,-8 3 96 1,-1-4-40-16,1 4 40 0,-9 1-48 0,2-2 56 15,-10 4 0 1,9 0-16-16,-7 0 8 0,6 0 8 0,0-3 0 16,3 3 0-16,5 0 0 15,1 0 0-15,-1-4 0 16,1 1 8-16,-1 0-8 0,9-3 0 31,-8 2 0-31,8 2 0 16,-1-5 0-16,1 1 0 0,-8-1 0 15,1 4 0-15,-9-3 0 16,-1 3 8-16,0-4 16 0,-6 1-16 31,-2-1 0-31,2 0 0 16,-2 2 0-16,2 2 0 0,-2-4 0 16,0 4 8-16,2-3-8 15,-10 2 0-15,10 2 0 16,-10-5-8-16,2 7 8 0,-2-3-8 15,1 3 0 1,-7 0 0-16,6-3-8 16,1 3-8-16,-7 0 16 0,6-4-8 15,2 4-72-15,-3 0 72 16,-5 0-8 0,8-3-120-1,-11 3 40-15,3 0 88 0,-1 0-48 16,-8 0 32-1,7 0 16-15,-7 0 0 16,9 0 0-16,-1 0-88 0,-1-3-160 16,-7 0-32-16,9 3 175 15,-9 0 65-15,-2 0 48 16,2-3 0-16,1 3 0 0,-1-3 0 16,0 3 0-16,-8 0 8 0,8 0-8 15,-8-3 8-15,9-1 153 16,-9 4-41-16,0 0 112 15,0 0 176-15,0-3-8 0,0 3 40 32,0-6-216-32,6 2 88 15,-6 2-56-15,0-5 72 0,0 4-112 16,0-3-48-16,8 3-80 31,-8-4-80-31,8 1 0 16,-8-1 0-16,9 1 0 0,-9 0-8 15,8 0 0-15,-8-1 0 0,8 1 8 16,-8-1-8-16,0-3 0 16,8 1 8-16,-8 0-8 0,0-4 8 15,0 0 0 1,0 1 0 0,0-4 136-16,7 3-64 0,-7 0-8 15,0-2-64-15,0 2 48 16,0-2-56-16,0 1-8 0,0 1-72 15,0-2 72-15,8 1-40 0,-8 2 32 16,0-4-152-16,0 0-104 16,0 1-192-16,0-8-384 0,8 1-392 31,-8 6-1297-31</inkml:trace>
  <inkml:trace contextRef="#ctx0" brushRef="#br0" timeOffset="105585.485">11458 12214 9690 0,'0'0'2704'0,"0"0"-1272"0,0 0-1175 16,0 0-257-16,0 0-16 0,0 0 16 31,0 0 0-31,8 140 0 16,-8-90 0-16,0 30 0 15,0-17-1585-15,-8-9-4424 0</inkml:trace>
  <inkml:trace contextRef="#ctx0" brushRef="#br0" timeOffset="109514.756">9633 10728 10338 0,'0'0'2040'0,"0"0"-303"0,0 0-233 0,0 0-512 16,0 0-200-16,0 0 328 15,0-3-143-15,0-10-433 0,0-6-48 16,0 0-184 0,0-6 0-1,0-11-136-15,0 5-80 16,0-7-96-16,0 0 8 0,0-3-16 0,0 5-136 15,0 1-360-15,0 4-256 16,0 8-785-16,0 1-671 0,0 10-489 47,0-1-1960-47</inkml:trace>
  <inkml:trace contextRef="#ctx0" brushRef="#br0" timeOffset="109825.632">9697 10017 8993 0,'0'0'2321'16,"0"0"-17"-16,0 0-1087 16,0 0-161-16,0 0-688 15,0 0-224-15,0-67-136 0,0 51-8 16,0 0-488-16,0-12-616 0,0 6-1065 15,0-1-1936-15</inkml:trace>
  <inkml:trace contextRef="#ctx0" brushRef="#br0" timeOffset="110248.854">9769 9499 10658 0,'0'0'3256'0,"0"0"689"0,0 0-2512 16,0 0-545-16,0 0-232 0,0 0-368 15,0 0-136-15,15-82-8 16,-7 63-136-16,8 0 0 0,-7-3-8 0,5 3-152 31,-6-1-536-15,1-2-704-16,-1-3-793 15,-8 3-1616-15,0 2-1272 0</inkml:trace>
  <inkml:trace contextRef="#ctx0" brushRef="#br0" timeOffset="110595.633">9792 8906 10506 0,'0'0'3913'0,"0"0"-1985"15,0 0-1128-15,0 0-488 0,0 0-176 16,0 0-136-1,0-109-288-15,8 94-864 16,0 5-816-16,1 1-2345 16</inkml:trace>
  <inkml:trace contextRef="#ctx0" brushRef="#br0" timeOffset="110974.077">9920 8451 2984 0,'0'0'7834'15,"0"0"-5250"-15,0 0-423 0,0 0-625 16,0 0-448-16,8-111-87 16,-8 90-257-16,9-5-360 15,-9 7-288-15,0-1-96 16,6 2-160-1,-6 6-560-15,8-2-657 0,-8 5-895 16,0 0-689-16,0 2-3136 0</inkml:trace>
  <inkml:trace contextRef="#ctx0" brushRef="#br0" timeOffset="111311.421">9968 7966 6833 0,'0'0'6201'16,"0"0"-3792"-1,0 0-321-15,0 0-1040 0,0 0-535 16,0 0-345-16,24-58-168 16,-24 52-88-16,15 3-152 15,1-3-1057-15,15 2-799 0,-6 1-897 0,0 0-3344 16</inkml:trace>
  <inkml:trace contextRef="#ctx0" brushRef="#br0" timeOffset="111677.788">10367 7708 8305 0,'0'0'4393'0,"0"0"-3377"15,0 0-631-15,0 0-313 16,0 0-72-16,120-12-104 16,-65 12-913-1,1 0-439-15,-17 0-1777 16</inkml:trace>
  <inkml:trace contextRef="#ctx0" brushRef="#br0" timeOffset="111974.574">10964 7632 6785 0,'0'0'4977'15,"0"0"-3593"-15,0 0-976 0,0 0-408 16,0 0-24-16,103 0-768 15,-39 0-264 1,-16 0-1609-16,0-6-5328 16</inkml:trace>
  <inkml:trace contextRef="#ctx0" brushRef="#br0" timeOffset="112172.225">11656 7556 8409 0,'0'0'2769'15,"0"0"-1433"-15,0 0-1000 16,0 0-216-16,0 0-120 0,129-3 0 16,-98 3-8-16,24-3-736 15,-7 0-1208-15,2-1-3265 0</inkml:trace>
  <inkml:trace contextRef="#ctx0" brushRef="#br0" timeOffset="112393.048">12518 7445 8529 0,'0'0'2233'0,"0"0"-1537"16,0 0-488-16,0 0-144 15,127-4-64 1,-80 2-904-16,-6-1-1769 16</inkml:trace>
  <inkml:trace contextRef="#ctx0" brushRef="#br0" timeOffset="112594.381">12901 7397 10746 0,'0'0'2984'0,"0"0"-527"0,0 0-1633 31,0 0-720-31,0 0-104 15,0 0-192-15,0 0-800 16,126 0-512-16,-93 0-1569 0,-10 0-2488 16</inkml:trace>
  <inkml:trace contextRef="#ctx0" brushRef="#br0" timeOffset="112817.754">13473 7397 9153 0,'0'0'2585'0,"0"0"-1121"0,0 0-856 15,0 0-608-15,0 0-8 16,145-6-1032-16,-106 6-936 0,-8 0-2641 0</inkml:trace>
  <inkml:trace contextRef="#ctx0" brushRef="#br0" timeOffset="113002.088">14096 7353 7737 0,'0'0'1689'16,"0"0"-681"-16,0 0-648 16,0 0-360-16,151-22-128 0,-112 19-1737 15,-6-1-4744-15</inkml:trace>
  <inkml:trace contextRef="#ctx0" brushRef="#br0" timeOffset="113183.549">14550 7289 5009 0,'0'0'6857'0,"0"0"-4713"16,0 0-407-16,0 0-1313 0,0 0-424 16,0 0-344-16,0 0-696 0,104-3-929 15,-81 3-919-15</inkml:trace>
  <inkml:trace contextRef="#ctx0" brushRef="#br0" timeOffset="113384.882">14836 7254 9866 0,'0'0'2552'31,"0"0"-1544"-31,0 0-776 0,0 0-224 16,0 0-8-16,0 0-600 16,144-2-664-16,-121 2-1257 0</inkml:trace>
  <inkml:trace contextRef="#ctx0" brushRef="#br0" timeOffset="113998.716">15115 7241 9073 0,'0'0'3249'15,"0"0"-1488"-15,0 0-753 0,0 0-368 0,0 0-368 16,0 0-104-16,144-12-80 15,-113 9-88-15,-6 1-264 0,6-2-800 16,2 1-929-16,-2-4-1095 31,-14 4-3434-31</inkml:trace>
  <inkml:trace contextRef="#ctx0" brushRef="#br0" timeOffset="114769.423">15156 6978 4232 0,'0'0'5418'0,"0"0"-3242"15,0 0 65-15,0 0-329 0,0 0-544 16,0 0-232-16,0 0-399 16,0-6-241-16,0 6-368 0,0 0-128 15,0 0-256-15,6 10 144 31,3 2 112-31,15 11 0 0,-7 1 16 16,6 6-16-16,1-2 48 16,7 4-48-16,-6-4-40 0,-2-2-184 15,-6-4-72-15,-9-5-17 16,0-8 113-16,0-3 120 31,-8 0 64-31,7-6 16 0,-7 3-8 16,0 1 8-16,0-4 0 15,0 0 144-15,0 0-40 0,0 0 81 0,0 0 71 16,0 0-88-16,0 0-64 16,0 0-48-1,0 0-56 1,0 0 0-16,0 2 0 0,0-2-16 16,0 0 8-16,0 0 0 15,0 0 0-15,0 4-40 0,0-1-8 0,0 0 56 16,0 0 8-16,0 4-8 31,0 2 0-31,0 1-8 16,0 3 8-16,-15 9 0 0,-18 3 0 15,-23 23-376 1,9-4-2401-16,-1-6-4889 0</inkml:trace>
  <inkml:trace contextRef="#ctx0" brushRef="#br0" timeOffset="125774.917">5999 7375 7297 0,'0'0'1888'0,"0"0"-1111"16,0 0 199-16,0 0-216 15,0 0-328-15,0 0-48 16,103-32 456-16,-70 25-143 0,6-1-273 16,26-5-96-16,21-3-72 15,43-12-8-15,55-10 104 0,31-7-208 31,16-3-88-31,-10 1-48 16,-37 8-8-16,-39 11 0 0,-50 12-808 31,-39 7-913-31,-25-1-719 16,2 4-641-16,-19-1-4735 0</inkml:trace>
  <inkml:trace contextRef="#ctx0" brushRef="#br0" timeOffset="126844.382">5935 7452 4849 0,'0'0'1192'0,"0"0"-880"32,0 0-152-32,0 0-32 15,0 0 64-15,0 0 120 0,0 0 232 16,8 44 184-16,-8-19-120 15,0 7-320-15,0 3 1 0,0 6 95 32,8 10 40-32,-8 3-192 0,9 4 64 15,7 4-128-15,-8 3-96 16,7-2-72-16,-7 0 0 0,9-2 0 16,-1-8 24-16,-10-5-16 15,11-6-8-15,-9-8 8 47,0-5-8-47,1-14 8 16,-1-2-8-16,-8-6 0 15,0-4 248-15,0-3 840 16,0 0 328-16,0 0-527 0,0 0-57 16,0 0-224-16,0 0-224 15,0 0-184-15,0 0-112 0,0 0-88 16,0 0-8-16,0 0-64 15,0 0 24-15,0 0-296 0,6 0-672 16,2 0-929-16,1 0-2400 0</inkml:trace>
  <inkml:trace contextRef="#ctx0" brushRef="#br0" timeOffset="127858.22">6373 7686 8769 0,'0'0'2945'0,"0"0"-1121"0,0 0-415 16,0 0-1081-16,0 0-328 15,0 13-264 1,0 16 200 0,0 6 56-16,0 6 8 0,0 0 0 15,0 0 0-15,8-2 0 0,0-5 8 16,9-5-8-1,-17-10-624-15,0-13-929 16,0-2-999-16,0-4-313 16</inkml:trace>
  <inkml:trace contextRef="#ctx0" brushRef="#br0" timeOffset="128255.973">6342 7642 8425 0,'0'0'1561'31,"0"0"-561"-31,0 0-488 0,0 0-448 16,0 0-64-16,0 0-8 16,0 0-48-16,136 70-8 0,-121-29-96 15,-7 7-96-15,0-4-32 16,-8 4 64-16,0-7 56 16,-8-6-104-16,0-9-120 0,8-11-337 31,-8-8-663-31,8-7-1432 0</inkml:trace>
  <inkml:trace contextRef="#ctx0" brushRef="#br0" timeOffset="128632.257">6646 7782 9209 0,'0'0'2377'0,"0"0"-1777"0,0 0-576 0,0 0-24 16,0 0 0-1,0 0 0 1,0 0 8-16,62 0-8 16,-54 0 16-16,0 0-8 0,1-10 0 15,-1-6-8-15,-8-6-8 16,0 3-104-16,0 3 112 0,-8 3 80 16,-1 4 192-16,1 6-96 31,-6 3-72-31,5 0-104 0,-7 12-16 31,8 10-32-31,8 6 48 16,0 5-56-16,0-1 48 0,0-4-8 15,24-3-184-15,16-2-904 16,-1-14-848-16,-6-6-3738 0</inkml:trace>
  <inkml:trace contextRef="#ctx0" brushRef="#br0" timeOffset="129063.995">6884 7702 8449 0,'0'0'2281'0,"0"0"-793"16,0 0 72-16,0 0-1472 15,0 0-88-15,0 10-96 0,0 14 88 16,8 9 8-16,8 2 0 16,-1-3 48-16,-7 3 40 0,9-4-40 15,-9-2-40-15,0-4 0 0,7-6 0 31,-15-9 65-31,0-3-73 16,0-7-89-16,0 0 89 0,0-4 153 16,0-12-153-16,-7-9-8 15,-9-7-185-15,-1 0 9 0,9-2 24 16,-6 2 144-16,14-3 16 16,-17 3 8-16,17 1-8 15,0-2 80 1,0 5 112-16,0-1-40 15,0 7-87-15,0 3-57 0,17 3-8 16,-11 7-8-16,10 5-81 16,-7 4-39-16,7 0-152 31,-1 16 8-31,-7 10 72 0,-8 2-16 16,0 1 96-16,0 2 72 15,-8-5 48-15,1-1 0 0,-9-9-128 16,8 0-552-16,-1-10-1368 15,9-6-2585-15</inkml:trace>
  <inkml:trace contextRef="#ctx0" brushRef="#br0" timeOffset="129427.055">6884 7702 8481 0</inkml:trace>
  <inkml:trace contextRef="#ctx0" brushRef="#br0" timeOffset="129729.565">6884 7702 8481 0,'136'-105'1953'15,"-128"105"-1489"-15,-2 0-456 16,3 0 56-16,7 7 24 0,1 2 24 16,-3-2 40-16,3-1-48 15,-1-6-48-15,-7 0 128 0,5 0 136 16,-6 0 192-16,-8-16-232 16,9-6-176-16,-9-1-96 15,0 1 0 1,0 3 8-16,-9 1 280 15,1 8 392-15,2 3-231 0,-2 7-217 16,-1 0-240-16,1 7-136 16,0 16 48-16,-1 5 32 15,9 7 56-15,0 0 0 0,0 0 0 16,0-1 8-16,9-8 0 16,7-4 48-16,1-6-48 15,-3-13 0-15,3-3 48 0,8-3 96 16,-11-19-24-16,11-4-56 15,-11-5 0-15,3-1 288 0,-9 3 112 16,0 7 88 0,-8 9 464-16,9 7-256 15,-9 6-744-15,0 0-24 16,8 3-584-16,-2 16 456 0,11 3 24 16,-9 1 96-16,9-1 0 15,-3-3-8-15,3-3 8 16,-9-7 0-16,0-5 8 15,0-4 0-15,1 0 96 16,-9 0 256-16,6-7 16 16,-6-3-96-16,8 1-104 0,-8 3-8 15,8 3-88-15,-8 3-72 16,0 0-216 0,9 0-696-16,7 0-320 15,-1 18-488-15,1-1-481 16,1-4-1056-16</inkml:trace>
  <inkml:trace contextRef="#ctx0" brushRef="#br0" timeOffset="130116.15">7626 7489 8601 0,'0'0'2649'15,"0"0"-345"-15,0 0-1087 31,0 0-505-31,0 0-712 0,0 0-216 0,0 0 16 16,0 0 136-16,0 0 64 16,-48 64 8-16,48-32 160 15,-8 0-64-15,8-1-32 0,0 1-64 16,0-6 48 0,0-4-40-1,8-3 144-15,15-7-88 0,-7-8-64 16,7-4 48-16,2 0-56 0,0-13-208 15,-3-12 32-15,3-4 24 16,-2 0-16-16,-6-2 160 0,-1-1 8 31,-10 3 8-31,3 4 240 16,-9 3 816-16,0 6 208 0,0 3-296 16,0 10-415-16,0-4-321 15,-9 7-240-15,9 0-24 0,-6 0-216 16,6 0 40-16,0 0-17 31,-8 0 137-31,8 0 32 0,0 0 48 16,0 0 112-16,0 0 121 15,0 0 223-15,0 0 264 16,-8-12-312-16,8-1-280 0,-17-6-80 16,9-9-48-16,2 2 0 31,-11-6-88-31,0-3 8 0,9 0 32 15,-6 4 48-15,5 6 0 16,1 2 40-16,0 10 264 0,8 4 112 16,-8 6-168-16,8 3-248 0,0 0-144 15,0 0-120 1,0 16 40 0,0 7 176-16,0 5 48 0,8 6-8 15,8 8 8-15,-1-2 0 16,1 9 8-16,9 1 0 0,-2-2 32 15,10-4-40-15,-2-2-656 0,-6-11-752 32,6-5-641-32,-6-13-712 15,-3-10-1872-15</inkml:trace>
  <inkml:trace contextRef="#ctx0" brushRef="#br0" timeOffset="130767.281">7944 7477 8489 0,'0'0'1913'0,"0"0"-1289"31,0 0-416-31,0 0 0 0,0 0 328 16,0 0 160-16,0 0-136 15,0 0-56-15,64 9 1 16,-56-21-329-16,7-8-88 0,-7 2 8 0,-8-5-24 16,0-5-64-1,0 6 88 1,0-5 48-16,0 9 248 0,-8 8 384 16,-1 1-48-16,3 9-528 15,-10 0-200-15,-1 9-128 16,9 14-16-16,0 5 88 0,1 1-8 0,7 3 64 31,0 2-56-31,7-2 56 16,17-3-8-16,-7-8-192 0,6-4-264 15,-7-11 144-15,9-2 160 16,-2-4 88-16,2-4 72 16,-11-12 56-16,11-6 24 0,-9 3 32 31,-1 0 264-31,1 3 208 0,-16 7 288 15,9 3-80-15,-9 2-215 16,8 4-577-16,0 0-72 16,1 0-89-16,5 13 73 0,-6 0 88 15,17-4-104-15,-10 4-64 32,1-7 40-32,1-2 64 15,5-4 64-15,-5 0 48 0,-1 0-40 16,-1-17 40-16,-7 5 0 15,9-4-48-15,-9 0 0 0,0 7-8 0,1 2 0 16,-3 2-312 0,2 5-560-1,0 0-608-15,9 0-129 16,6 0-143-16,-7 2-864 0,1 1-2490 16</inkml:trace>
  <inkml:trace contextRef="#ctx0" brushRef="#br0" timeOffset="131332.323">8581 7286 6481 0,'0'0'4361'0,"0"0"-2633"16,0 0-223-16,0 0-857 0,0 0-648 31,0 0-24-31,0 0 8 16,-15 22-40-16,15 1 56 0,0 2 8 15,0 1 16-15,15-4-16 16,1-2 56-16,1-8-64 0,5-3-40 16,3-9-192-16,6 0-104 31,-6-9-113-31,-2-17 313 16,2 1 136-16,-9-7 0 0,-1 7 400 15,-7-4 89-15,0 13 399 16,-8 0 512-16,8 10-208 0,-8 3-103 15,9 3-961-15,-1 0-128 16,-2 0-641 0,11 6 113-16,-1 1-416 15,1 5-264-15,5-9 104 0,12 0 71 16,-20-3 521-16,11 0-24 16,-9-3 528-16,-9-6 8 0,1-4 1304 15,-8 1 57 1,0-1 263-16,8 3-336 15,-8 7-351-15,0 3-785 16,8 0-152-16,1 9-408 0,-1 17 288 16,6 6-1-16,-5 6-231 15,7 3-304-15,-8 0-200 0,-8-2-40 32,0-8 288-32,0 1 280 15,-16-7 232-15,-7-6 96 0,-18-6-8 16,2-7 0-16,-9-6-56 15,-24 0-520-15,8-3-1193 0,8-7-2576 16</inkml:trace>
  <inkml:trace contextRef="#ctx0" brushRef="#br0" timeOffset="132689.734">6334 8359 8057 0,'0'0'3921'16,"0"0"-2185"-16,0 0 449 0,0 0-1161 16,0 0-952-16,8-9-72 15,0 9-400 1,-8 6 320-16,17 13 80 16,-11 1 72-16,2 2-16 0,0-3-56 15,9 3-344-15,-17-6-1048 16,8-3-1001-16,-8-10-2232 0</inkml:trace>
  <inkml:trace contextRef="#ctx0" brushRef="#br0" timeOffset="132857.532">6423 8182 9057 0,'0'0'593'0,"0"0"-593"31,0 0-4201-31</inkml:trace>
  <inkml:trace contextRef="#ctx0" brushRef="#br0" timeOffset="133096.925">6423 8182 7433 0,'159'42'4809'15,"-159"-42"-3353"-15,0 2-447 0,0 1-697 16,0 7-312-16,0 2-8 15,0 4-40-15,-9 0 48 0,9 7-72 16,0-2 64-16,0 2 8 16,9-4 0-1,-1 0-8-15,6-6-56 16,3 0-192-16,0-5-208 0,-3-1-393 16,-6 0 113-16,1-4 72 15,-9 0 208-15,0 0 232 0,0 1 80 16,0-2 144-1,-9 5-168-15,-5-4-888 16,14 0-825-16</inkml:trace>
  <inkml:trace contextRef="#ctx0" brushRef="#br0" timeOffset="133465.697">6875 8150 7273 0,'0'0'4585'0,"0"0"-3153"16,0 0 121-16,0 0-849 0,0 0-448 15,0 0-8-15,0 0 56 32,0 0 400-32,0 0 120 0,0-79 129 15,0 75-201-15,0-2-48 16,0 6-248-16,0 0-256 15,0 0-200-15,0 0-104 0,0 6-224 32,-8 13 216-32,8 10 96 0,0 9-32 15,0 10 48-15,0 2 0 0,0 7-8 16,25 4 0-16,0 2-288 16,-3 4-296-16,11-3-64 15,-10-5 7-15,2-1-519 16,-11-13-464-1,3-4-161-15,-9-13-231 0,-8-15-1033 16</inkml:trace>
  <inkml:trace contextRef="#ctx0" brushRef="#br0" timeOffset="136219.238">6875 8458 5697 0,'0'0'5705'0,"0"0"-3425"16,0 0 353-16,0 0-1065 31,0 0-511-31,0 0-217 0,0 0-432 16,0 0-240-16,0 0-112 15,17-9-56-15,8-4 0 0,-3 3-48 16,11-6-864-16,23-9-1337 15,-17 6-928-15,1 0-1768 0</inkml:trace>
  <inkml:trace contextRef="#ctx0" brushRef="#br0" timeOffset="136585.465">7171 8258 5209 0,'0'0'4361'0,"0"0"-2913"0,0 0-128 0,0 0-432 16,0 0-472-16,0 0-15 15,8 0-121-15,0 0-96 16,7 3-168-16,1 10-8 0,9 3 64 16,-2 6-64-16,-7 6-8 15,1 1-8-15,-3 3-200 0,-5-1-177 16,-9 1-191-16,0-6-8 0,0-8 280 15,0-1 88-15,0-8 200 16,-9-9 16-16,-5 0 360 0,6 0 752 31,-9-22-223-31,9-3 47 16,8-11-440-16,0 2-280 0,0-8-192 16,0 10-24-16,8 1-256 15,17 2-600-15,6 4-465 0,0 6-823 16,2 4-1753-16</inkml:trace>
  <inkml:trace contextRef="#ctx0" brushRef="#br0" timeOffset="137633.94">7578 8182 72 0,'0'0'8529'0,"0"0"-6568"0,0 0-609 16,0 0-720-16,0 0-368 16,0 0-88-16,0 0 184 15,0 0 72-15,0 0-208 0,-50 117-79 16,50-89-89-16,0-2-48 31,9-7 64-31,-1 1-64 0,0-11 8 16,9-6-16-16,-3-3-8 15,-5 0 0-15,-1-12-72 16,0-11-153-16,-8-6-151 0,0-3 40 0,0-2 192 16,0 2 144-1,0 4 8 1,0 2 0-16,0 7 456 0,8 3-184 16,1 3-152-1,-1 4-120 1,-2 3-8-16,11 2-48 0,-1 4 0 15,1 0-48-15,-3 0-24 0,3 15 64 16,-1 5 64-16,-1 2-16 16,-7 1-40-16,9 0 48 0,-9-2 0 15,0-5 8-15,-8-6-8 16,6-4 8-16,-6-3 0 16,0-3 104-16,0 0 761 0,0 0 1143 31,0-6-616-31,0-10-928 0,0-6-312 15,0 0-104-15,0-4 0 16,0 4-48-16,0 3-16 16,0 6-40-16,9 6-8 0,-9 5-40 15,8 2 0-15,0 0-304 32,0 0 208-32,9 9 24 0,-11 4 128 15,2 6 40-15,1 0-48 16,7-7 48-16,-8 1-80 15,-8-6 72-15,9-4-40 0,-9-3 56 16,0 0 248-16,0 0 584 16,0 0 409-1,0-16-649-15,6-6-416 0,2-1-176 16,0-5-8-16,9 3-64 16,-1 2-56-16,-1 7-168 15,1 3-88-15,-7 13-16 0,7 0-169 16,-10 0-143-1,11 10 144-15,0 9-16 16,-1 4-80-16,7-2-136 0,2 2-641 16,-17 2 185-16,6-8-1400 15,-14-8-2410-15</inkml:trace>
  <inkml:trace contextRef="#ctx0" brushRef="#br0" timeOffset="137967.84">8254 7817 6145 0,'0'0'6217'0,"0"0"-4809"32,0 0-903-17,0 0-505-15,0 0 0 16,0 0 0-16,0 0 176 0,0 0-56 16,48 136-72-16,-32-97-40 15,-8-2-8-15,-8-5 0 0,9-7-536 16,-9-3-841-16,0-9-255 0,-17-7-345 31,1-2-2488-31</inkml:trace>
  <inkml:trace contextRef="#ctx0" brushRef="#br0" timeOffset="138403.72">8215 8061 7073 0,'0'0'2617'0,"0"0"-369"16,0 0-480-16,0 0-1263 15,0 0-425-15,25-32-80 0,6 20-585 16,0 2-319-16,2-2-336 15,-11-5-504-15,3 2 863 0,-8-1 881 16,-3-6 272-16,-6 5 721 31,-8-2 135-31,0 4 232 16,0 2-32-16,0 4-87 0,0 6 175 16,0-1-608-16,0 4-184 15,0 0-624-15,0 0-128 0,0 13-88 16,0 12 200-16,0 4 16 31,9-1 8-31,7 1-8 0,-1-3 16 16,1-8-16-16,1-2 48 0,-1-6-40 15,-1-10 88-15,-7 0 48 16,17 0 24-16,-11-10-56 0,3-2 8 16,-1-4-32-1,-7 3-80-15,-1 7 241 16,-8 2 103-16,0 4-192 15,6 0-160-15,2 0-256 0,-8 0-537 32,17 10 209-32,0 9-136 15,-9-2-392-15,15 1 128 0,1-2-617 16,-1-3-503-16,2-7-89 0</inkml:trace>
  <inkml:trace contextRef="#ctx0" brushRef="#br0" timeOffset="138797.509">8756 7925 6889 0,'0'0'2681'16,"0"0"-1705"-16,0 0-760 0,0 0-120 0,0 0-88 16,0 0 40-16,40 2 80 15,-24-2 184-15,-8-2 328 0,9-15-176 16,-11 2-120 0,-6-1 208-1,0-3-120-15,0-3-79 16,0 6-73-16,0 0-16 0,0 7 208 0,-6 2-40 15,-2 7-328 1,-9 0-104-16,9 13-232 0,-7 12 136 0,7 7 48 31,0 6 48-31,8 0-8 16,0 3 8-16,8-6 0 16,15-6-48-16,10-7-528 0,29-19-721 15,-6-3-1031-15,0 0-2897 0</inkml:trace>
  <inkml:trace contextRef="#ctx0" brushRef="#br0" timeOffset="139513.428">6613 8994 9634 0,'0'0'3096'0,"0"0"-2208"0,0 0-888 16,0 0-56-16,0 0 56 0,0 0 64 15,39 118 8 1,-31-73-8-16,9-5-16 16,-9 2 48-16,0-7-96 15,1-10-776-15,-3-12-832 0,-6-7-841 16,0-6-5192-16</inkml:trace>
  <inkml:trace contextRef="#ctx0" brushRef="#br0" timeOffset="139758.553">6638 8903 10202 0,'0'0'2280'0,"0"0"-719"15,0 0-801-15,0 0-600 0,0 0-160 32,0 0-56-32,126-49-16 15,-85 49 64-15,-18 17-576 0,-7 5-633 16,-7 0 465-16,-9 7 448 15,-9-4 224-15,-7-2 80 16,-7-1 48-16,-2-7 80 0,9 1-128 16,7-3 0-1,9-7-1296-15,0-2-1753 16</inkml:trace>
  <inkml:trace contextRef="#ctx0" brushRef="#br0" timeOffset="140101.817">7003 8940 7097 0,'0'0'5729'16,"0"0"-4641"-16,0 0-279 0,0 0-609 15,0 0-200-15,0 0 0 16,0 0 0-16,-8 52 0 0,8-30-8 31,0-7 0-31,0 1-8 16,0-6 16-16,8-7-8 0,1-3 8 15,-1 0 48-15,0 0 184 16,-2-16-104-16,3-6-24 16,-9 3-8-16,8 6 112 0,-8 0 576 31,0 4 112-31,0 6-136 16,0 3-504-16,0 0-256 0,8 0-384 15,0 3-168-15,9 10 408 16,-3 2-32-16,3 5-696 15,22-5-576-15,-14 1-937 0,-2-6-2032 0</inkml:trace>
  <inkml:trace contextRef="#ctx0" brushRef="#br0" timeOffset="140428.079">7305 8903 5937 0,'0'0'6057'16,"0"0"-4241"-16,0 0 89 15,0 0-1169-15,0 0-736 16,0 0-224-16,0 0 112 0,8-10 16 16,9 23 96-16,8-1 0 15,-11 4 0-15,3 0 64 16,-1 3-64 0,-7 0-464-16,-3-6-64 15,-6 0 24-15,0-7 152 0,0-4 208 16,0-2 144-16,0 0 424 15,-15-2 104-15,7-21 384 16,0 1-64-16,0-6-336 0,8-1-192 31,0 1-320-31,0-1-96 16,24 4-960-16,16-7-776 0,-1 7-1065 16,2 9-5873-16</inkml:trace>
  <inkml:trace contextRef="#ctx0" brushRef="#br0" timeOffset="140735.711">7665 8756 9522 0,'0'0'3896'15,"0"0"-2711"-15,0 0-177 16,0 0-928-16,0 0-80 16,0 0 8-16,0 0 48 15,-39 89 136-15,39-66-112 16,0-4-32-16,0-3 0 15,0-4 64-15,8-6-56 16,-2-6-48-16,11 0 64 0,-1 0-16 16,1-9-56-16,-11-10-8 15,10 0 0 1,-7-1 0-16,-1 5 8 16,-8 2 168-16,8 4 384 15,-8 6-144-15,0-1-288 0,0 4-120 16,0 0-928-16,15 7-8 15,-7 5 432-15,9 4-496 0,5-3-769 32,11-3-1167-32,-10-7-1729 0</inkml:trace>
  <inkml:trace contextRef="#ctx0" brushRef="#br0" timeOffset="141262.766">7944 8664 10682 0,'0'0'2896'0,"0"0"-191"0,0 0-1033 16,0 0-1360-16,-8-13-312 15,8 23-416-15,8 12 296 0,8 7 64 16,-1 3 56-16,1-1 8 16,1-5 40-16,-9-5-48 0,7-4 0 15,-15-5 48-15,8-5-40 0,-8-4-8 16,0-3 88-16,0 0 288 15,8 0 609-15,-8-16-145 0,9-7-560 16,-1 2-168-16,-8-5-64 16,8 7-48-1,-2 3-8-15,3 7-40 16,-1 3-48-16,0 6-32 16,9 0-88-16,-3 0-232 0,3 9-32 15,-1 10 79-15,1 0-15 16,-11 1 96-16,10-2 144 0,-7-6 0 15,-1 2 32-15,0-11 80 32,-8-3 64-32,9 0 112 15,-9 0 496-15,0 0 561 0,0-17-617 16,6-8-400-16,-6-3-144 16,16-10 8-16,1 0-16 0,-3-1-152 31,3 7-272-31,8 5 32 15,-11 11-49-15,11 9-71 0,0 7-96 16,-11 3-136-16,11 23-208 0,-2 5 400 16,-7 1 88-16,9 12-545 15,-2-8-831-15,-15-11-793 0</inkml:trace>
  <inkml:trace contextRef="#ctx0" brushRef="#br0" timeOffset="143162.38">6088 8188 4536 0,'0'0'2121'0,"0"0"-929"0,0 0 80 15,0 0-79 1,0 0 15 0,0 0-32-16,0 0-8 0,0 0 409 15,0 0-313-15,-9-3-936 16,9 3-328-16,0 12-80 0,0 11 80 16,0 2-8-16,9 10 8 15,-1 6 0 1,-2 4 0-1,-6 6 8-15,8 6-8 0,1 12 0 0,-1 5 0 16,0 2 8-16,0 6 40 16,1-6-48-16,-3 0 0 0,10-2 0 15,-7-1-8-15,7-3 8 32,-1 0 0-32,1-4 0 0,-7-2 56 15,7-4-32-15,-10-3-16 16,3-8-8-16,-1-12 0 0,0-2-40 15,0-12 40-15,-8-6 8 16,9 0-8-16,-9-1-40 31,8-3 40-31,-2-3 0 0,-6 2 64 16,0-6-64-16,8 4 8 16,-8-4-8-16,9 0 8 0,-9 1 0 15,0-1-8-15,8 0 8 16,-8 1 0-16,0-4 0 31,0 3 0-31,0-2-8 0,8-1 8 16,-8-3 32-16,0 0-32 0,0 0 80 15,0 0-16-15,8 0 0 0,1 0 32 16,5 0 216-16,3 0 152 16,14-3-128-1,10-7-167 1,-2 0-49-16,9-2-112 0,8 2 40 15,-9-2-56-15,-5 2 8 0,5-2 0 16,-8 2 0-16,1 0 0 0,7-2 0 16,1-1 0-16,1-3 0 31,13 1-8-31,-6-2-16 16,8-2-136-16,0 3-16 0,9 1-57 15,-17-5 105-15,-1 8-8 0,-7-4-24 16,-1 4 56-16,1-5-24 15,8 1 72-15,0 0 0 16,8 0-176-16,0 1-8 0,6-4-16 31,2 3-120-31,1-3-136 16,-1 0 104-16,-10 4 96 0,2-5 128 16,0 1 168-16,9-3 8 15,-9 2-8-15,6 1 0 31,-6-3 0-31,8 6-104 0,-7-3-112 16,-10 6-120-16,1-6 88 16,-17 8 152-16,1-3 56 0,-7 1 40 15,-11-2 8-15,3 5-96 0,-10-12-753 16,1 6-455 0,1-3-1897-1</inkml:trace>
  <inkml:trace contextRef="#ctx0" brushRef="#br0" timeOffset="145148.822">7609 6928 4993 0,'0'0'2384'0,"0"0"-1504"47,0 0-16-47,0 0-31 0,0 0-481 15,0 0-16-15,64 0 184 0,-41 0 0 16,2 0-112-16,0 3-72 16,14-3 64-16,8 0-176 0,1 0 136 15,16 0-32-15,0-3-200 16,6-4 8-16,3-3-55 0,-9 1-81 16,0 3 0-16,-8-4-57 15,-1 4 57-15,-7-1 0 0,-9 1-8 16,9 0 8-16,-1-1 0 15,3-2 0 1,-2 5 0-16,-9-8 0 16,8 6 0-16,1-4 0 0,-9 4 0 15,2 0 0-15,-10-4 0 16,3 7 0-16,-3-3 8 16,-7 2-8-16,-1 1 0 0,2-4 0 31,-2 7 0-31,-7-3 0 0,1 1-8 15,5-2 8-15,-5 4-8 16,8-6 8-16,-2 3 0 16,10-1 0-16,-11 1 0 0,11-2 0 15,-10 1 0-15,2 1 0 32,6 0 0-32,0-4-8 0,-6 1 0 15,0 2 8-15,-3-1-8 16,11-2-32-16,-18 1-8 15,1-1 24-15,9 4 16 0,-19-3 0 16,11 6 0-16,-9-4 0 16,1 1 0-1,7 0 8-15,-1 3-56 0,-7 0 40 16,8-3 16-16,1 0-8 16,-3 3 8-16,-5-3-16 15,-1 3 16-15,0 0 0 16,-8-4 0-16,0 4 224 15,0 0 113 1,0 0-65-16,0 0-112 0,8-2-80 0,-8 2-32 16,0 0 0-16,0 0 320 15,0 0 224-15,0 0 136 16,0 0 0-16,0 0-256 0,0 0-152 31,0 0-208-31,0 0-80 0,0 0-32 16,0 0-128-16,0 0-144 15,0 0-24-15,0 0 72 16,0 2 176-16,0 8 40 0,0 3 8 16,9-1 8-16,-9 5 0 15,0 1 8-15,6 1-8 0,-6 3 0 32,0 7 0-32,0 0-8 15,0 2 0-15,0 4 0 16,0-3 8-16,0 3-8 0,0-6 8 0,0-1 0 15,0-2-8 1,0-1 0 0,8 0 0-16,0-2 0 0,1 1-128 15,-1 3 32-15,0-5-128 16,0 3-104-16,-1-2 120 16,9-4 72-16,-8 0 0 0,1-1 56 15,5 1 24-15,-6-3 40 0,1 0-56 16,-1 3-8-1,0-3 32-15,1 0 48 16,-1 0-8-16,-2 1-8 16,2-2 8-16,1 0 0 15,-1-2 8-15,0 3-8 0,0-3 8 32,-8 3 0-32,9 0-8 15,-9-4 0-15,6 4 0 0,2 0 0 16,0 0 0-16,1 0 0 15,-9 0 16-15,8 0-8 0,0 2 0 16,-8-1-56-16,8-2 56 31,-8 5-8-31,0-7 8 16,7 2 0-16,-7 1 40 0,0 3-40 16,8-6-16-16,-8 2 8 15,0 1 8-15,0-3-8 0,0-3 0 16,0-1 8-16,0 0-8 31,0-5 8-31,0 2-8 0,0-6 0 16,0 7 0-16,0-4 0 0,0 0 0 15,0 0 8-15,0-3 8 16,0 6-8-16,8-6 0 0,-8 3 0 16,0 1 0-1,0-4 16 1,0 0 88-16,0 0 96 0,0 0 56 15,0 0 152-15,0 0 40 0,0 0-208 16,0 0-104-16,0 0-48 16,0 0-88-16,8 0-496 0,1 0-1480 31,-1-7-4522-31</inkml:trace>
  <inkml:trace contextRef="#ctx0" brushRef="#br0" timeOffset="146711.832">8955 9061 5025 0,'0'0'3040'16,"0"0"-1872"-1,0 0-15 1,0 0-393 0,0 0-8-1,0 0 176-15,33-28 8 0,-25 24-383 16,0 1 39-16,7-1-96 0,1-1-208 15,1-2-200-15,6 1-24 16,10-4-56-16,-2 4 8 0,2-7 80 16,-2 4-96-16,0-4-8 15,2 4 8-15,-10-1 0 0,1 3 16 16,-7-2-16-16,6 3-8 16,-15 4 8-16,9-2 0 0,-3-3 0 31,-6 7 8-31,1-3-8 15,-1 0-8-15,-8 3 8 0,8-3 0 16,0 3 8-16,-8-7 56 16,9 7 8-16,-9-3-24 15,0 3-48-15,0 0-8 0,0-3 8 32,6 3-16-32,-6 0 16 15,0 0 0-15,0 0 0 0,0 0 8 16,0 0 80-16,0 0 80 0,0 0-160 15,0 0 40-15,0 0-40 16,0 0-8-16,0 0 0 16,0 0 0-1,0 0 0-15,0 0-8 16,0 0 8-16,0 0-8 0,0 0 0 16,0 0 0-16,0 0 0 15,0 0 0-15,0 0 8 16,0 0 64-16,0 0-64 15,0 0 0-15,0 0 48 16,0 0-32-16,0 0 32 16,0 0-40-16,0 0-8 0,0 0-8 15,0 0 8-15,0 0-16 16,0 0-40-16,0 0 48 0,0 0 8 31,0 0-80-31,0 0 64 16,0 0-48-16,0 0-360 0,0-3-160 15,8-3-632-15,0-1-1817 16,1-3-6641-16</inkml:trace>
  <inkml:trace contextRef="#ctx0" brushRef="#br0" timeOffset="147568.573">9290 8172 8009 0,'0'0'1481'0,"0"0"-1057"15,0 0 80-15,0 0 288 0,0 0 64 16,47 70-320-16,-30-29 128 15,-1 16-88-15,1 4-167 0,-11 9-233 32,2 6-72-32,1-3-48 15,-9-6-40-15,8-7-16 0,-8-13 16 16,0-12-8-16,0-10-8 16,0-11-120-16,0-11-521 15,0-3-111-15,0-3 360 0,8-14-1680 31,-8-5-2065-31</inkml:trace>
  <inkml:trace contextRef="#ctx0" brushRef="#br0" timeOffset="147928.455">9242 8125 7257 0,'0'0'1896'15,"0"0"49"-15,0 0-329 16,0 0-344-16,0 0-279 16,0 0-73-16,0 0-288 0,-8-6-320 15,8 6-176-15,8 0-48 16,17-4 432-16,6-3 168 0,8-2-312 15,17-7-215-15,0 0-161 32,8-6-64-32,0 1-585 15,-8-2-319-15,-9 4-80 0,-5 0 544 32,-28 3 216-32,3 5 48 15,-9 6-224-15,-8-1-1105 0,0 6-1071 16,0 0-3090-16</inkml:trace>
  <inkml:trace contextRef="#ctx0" brushRef="#br0" timeOffset="148680.118">10023 7849 4376 0,'0'0'785'16,"0"0"95"-16,0 0-560 15,0 0 192-15,0 0-8 0,-64 104 184 16,48-79-296-16,1 4 8 0,-1 3 32 15,-1 6 57 1,3 0-89-16,-3 0-104 16,-8 6-24-16,3 4 0 31,-3 0-88-31,10 2-48 16,-9 2 40-16,-1-2-56 0,2 1-8 15,-2 0-96-15,11-3 64 0,-11-1 104 16,0-2-8-16,3-7 64 15,-12-3 16-15,12-3 72 16,5-10-24-16,-6 0-104 0,-1-7-40 16,15 2-144-16,-7-8-8 15,10 4-8-15,6-7-56 0,0-3-352 32,0 1-144-32,0-4-168 15,6 0-104-15,10-4-1009 0</inkml:trace>
  <inkml:trace contextRef="#ctx0" brushRef="#br0" timeOffset="148879.409">9602 8712 1688 0,'0'0'8602'15,"0"0"-7274"-15,0 0-1328 0,0 0-1744 16,0 0-1081-16</inkml:trace>
  <inkml:trace contextRef="#ctx0" brushRef="#br0" timeOffset="149716.097">9968 7289 7865 0,'0'0'5249'0,"0"0"-3096"15,0 0-161-15,0 0-1296 0,0 0-696 16,0 0-528-16,8 0-1000 15,23 0 16-15,-15 0-785 16,9 0-1656-16</inkml:trace>
  <inkml:trace contextRef="#ctx0" brushRef="#br0" timeOffset="149917.64">10183 7283 6673 0,'0'0'2160'0,"0"0"-719"31,0 0-777-31,0 0-472 0,0 0-192 16,0 0-552-16,0 0-1409 0,128 0-4984 16</inkml:trace>
  <inkml:trace contextRef="#ctx0" brushRef="#br0" timeOffset="150123.52">10431 7334 5721 0,'0'0'1688'15,"0"0"-1016"-15,0 0-672 0,0 0-288 16,0 0-3921-16</inkml:trace>
  <inkml:trace contextRef="#ctx0" brushRef="#br0" timeOffset="150330.157">10431 7334 6905 0,'134'124'1232'0,"-126"-118"-896"0,1 4-184 16,-1 5-152-16,-8 2-1032 15,8-4-1400-15</inkml:trace>
  <inkml:trace contextRef="#ctx0" brushRef="#br0" timeOffset="150506.263">10621 7626 7889 0,'0'0'1569'16,"0"0"-1089"-16,0 0-328 0,0 0-152 16,0 0-240-16,0 0-929 15,0 0-2976-15</inkml:trace>
  <inkml:trace contextRef="#ctx0" brushRef="#br0" timeOffset="150694.18">10621 7626 104 0,'25'80'9618'15,"-25"-80"-7330"-15,0 0-1216 0,8 0-1072 32,-2 2-1128-32,2-2-1777 15</inkml:trace>
  <inkml:trace contextRef="#ctx0" brushRef="#br0" timeOffset="172137.625">13848 15199 6057 0,'0'0'2368'0,"0"0"-1047"16,0 0 151-16,0 0-592 0,0 0-328 15,0 0 304-15,-7-4-15 16,7 4 167-16,0 0 352 0,0 0-464 31,0 0-352-31,0 0-56 16,0 0 9-16,0 0-185 16,0 0-128-16,0 0-88 0,0 0-32 15,0 0-56-15,15 0 40 16,26 0 152-16,15 4 72 0,39-1-24 15,48 0-112 1,57 3-40-16,15-3-48 16,9 3-40-16,-18 1 0 15,-24-3-8-15,-6-2-48 0,-25-2-344 16,-23 0-104-16,-39 0 40 16,-33 0-16-16,-17 0 127 31,-16-2 241-31,10-5 104 15,-17-3 136-15,-1 4 505 16,-7 3-297-16,-8-3-200 16,0 2-144-16,0 4-216 0,8 0-1297 15,1 0-1487-15,-1 0-1241 16,6 0-2697-16</inkml:trace>
  <inkml:trace contextRef="#ctx0" brushRef="#br0" timeOffset="173342.75">18495 15161 5657 0,'0'0'2424'0,"0"0"-559"16,0 0-17-16,0 0-568 31,0 0-368-31,0 0 9 0,0 0 447 16,8 0-128-16,-8 0-416 0,8 0-15 15,-2 0-265-15,19 0-256 16,6 0-24-16,10 0-16 0,15 0-56 16,15 0-88-1,32 0 40 1,42 0-72-16,30 0-64 0,15 2 0 16,-14 1-8-16,-8 1-240 15,-34-1-96-15,2-3-80 0,-24 0-80 0,-25 0 280 16,-15 0 24-16,-16 0 72 31,0 0-8-31,8 0 120 16,-8 0 8-16,-9 0 0 0,-7 0 80 15,-7 0 64-15,-11 0 128 16,3 0 24-16,-8 0-120 0,-11 0-104 16,2 0-56-16,0 0-8 31,-8 0-8-31,0 0-8 0,0 0-744 15,0 0-625-15,0 0-927 16,0 0-497-16,0 0-55 0,-8 6-2842 16</inkml:trace>
  <inkml:trace contextRef="#ctx0" brushRef="#br0" timeOffset="175522.563">4876 3556 6769 0,'0'0'2192'0,"0"0"-959"15,0 0-41 1,0 0-120-16,0 0-120 16,0 0-159-16,-8 0-97 0,8 0-88 15,0-7-328-15,23-5-216 16,10-4-64-16,14-6-56 0,18-1 48 0,38-12 0 31,31-10-40-31,3 5-256 16,-17 1-224-16,-25 11-208 15,-40 12-441-15,1 0-55 0,-31 10-208 16,-10 6-881-16,-15 0-2832 0</inkml:trace>
  <inkml:trace contextRef="#ctx0" brushRef="#br0" timeOffset="175817.477">4765 3825 4865 0,'0'0'2552'0,"0"0"-1072"16,0 0-623-16,0 0-57 15,190-91-264-15,-54 30-40 0,40-9 136 0,6-3-296 16,-29 13-128 0,-44 22-64-1,-53 19-136-15,-23 6 48 16,-2 1-56-16,-6 2-144 0,-8 3-24 16,-17 5 48-16,0-5-552 15,0 7-576-15,-9 0-241 0,1 0-887 16,-8 0-3265-16</inkml:trace>
  <inkml:trace contextRef="#ctx0" brushRef="#br0" timeOffset="179539.085">21252 3832 6569 0,'0'0'1744'16,"0"0"-615"-16,0 0-169 0,0 0-440 31,0 0 432-31,0 0 344 15,87-16-888-15,-23-4-224 0,39-8-24 16,34 0-96-16,36-4-56 0,-20 4 73 16,-27 9-81-16,-53 6-209 15,-26 6-655-15,-16 1-176 16,-6-1-336 0,-25 4-57-16,0 3-471 15,-25 0-4505-15</inkml:trace>
  <inkml:trace contextRef="#ctx0" brushRef="#br0" timeOffset="179765.933">21258 3994 5281 0,'0'0'872'0,"0"0"-248"0,0 0 480 15,0 0 497-15,0 0-881 31,128-35-384-31,-47 6-80 0,31-6-64 16,14-3-128-16,33-6-64 16,2-1 0-16,-49 14-1088 0,-34 6-1689 15</inkml:trace>
  <inkml:trace contextRef="#ctx0" brushRef="#br0" timeOffset="187422.914">15776 13106 8601 0,'0'0'2769'0,"0"-3"-657"16,0 0-351-16,0 3-873 0,0 0-384 15,0 0-72-15,0 0-264 16,0 0-48-1,0 0-112-15,0 0-8 16,-8 9 0-16,-6 4 8 0,-3 6 56 16,0 2 64-16,-5 9 72 15,-11 5-56-15,2 3-32 0,-9 9-40 16,-1 1 16-16,2 6-80 31,-1-6 40-31,-7-1-40 0,14-5 0 16,2-11 0-16,6-5 0 15,17-7-8-15,-7-10 0 0,15 1 56 16,0-6-56-16,0-4 80 16,0 0 112-16,0 0 329 31,0 0 231-31,0 0-136 0,0 0-80 16,0 0-272-16,0 0-144 15,0 0-120-15,9 0-8 0,13 0-8 16,18 0 16-16,1 5-8 15,23 2 8-15,6 2 0 16,34 4 0 0,24 0-8-16,0 3-376 0,-16-4-344 15,-9-2-520-15,-39-4-585 16,-2 0-327-16,2-2-281 0,-23-4 145 16,-26 0 167-1,-7-6-2792-15</inkml:trace>
  <inkml:trace contextRef="#ctx0" brushRef="#br0" timeOffset="188009.695">15849 13033 7057 0,'0'0'2305'0,"0"0"-705"0,0 0-440 16,0 0-824-16,0 0-256 0,0 0 40 16,0 0 744-16,-9 25-23 31,9-3-33-31,9 4-56 0,7 9 240 16,7 9-96-16,10 7-440 15,6 13-208-15,1 9-112 16,-1 4-47-16,2 2-33 0,-2-3-8 15,-8-4-40-15,11-8-8 32,-20-4-297-32,12-15-231 0,-20-7-824 15,11-16-536-15,0-9-1097 16,-19-13-4641-16</inkml:trace>
  <inkml:trace contextRef="#ctx0" brushRef="#br0" timeOffset="189606.232">15712 13751 3088 0,'0'0'2545'0,"0"0"-953"0,0 0-80 15,0 0 33-15,0 0-385 16,0 0-88-16,0 0 384 0,8 0-367 31,-8 0-201-31,0 0-88 16,0 0-240-16,0 0-352 0,0 0-208 15,0 0 0-15,0 15 48 16,0 4-32-16,0 10 112 16,0 5-24-16,0 5-8 0,0 10-48 31,0-3 56-31,0 5-40 0,0 0-64 15,0-10 64-15,0 0-56 16,0-6 8-16,0-6-8 16,0-11 0-16,0-4 0 0,0-5-8 15,0-3 0-15,0-6 0 32,0 0 8-32,0 0 152 0,0 0-56 15,0 0 64-15,-14 0-71 16,-3 0-89-16,-16 0-8 0,11 0 8 15,-18 0 0-15,-9 0-8 16,1 0 8-16,-8 0-8 16,1 0 0-1,-16 0 0-15,-1 7 64 0,0 3-64 16,1-1-8-16,-1 1-8 16,8-1 8-16,8 1 0 15,9-1 0-15,-1 1 0 0,9-1-8 16,14-3 16-1,0 1 0-15,11-4-48 16,5 0 40-16,1 1-8 0,8-4-33 16,-8 3-7-16,8-3-16 15,0 3 64-15,0 0-80 16,0 0 80-16,-8 7-40 0,8-4 48 31,0 3-16-31,0 7-32 0,0-4 48 16,0 11 8-16,0-4-8 15,0 10 0-15,0 3 8 16,0 6 40-16,0 4-48 0,0 4 72 16,0 6 128-16,0 2 9 31,8 0-33-31,-8-1-8 0,0 1 40 16,8-6-160-16,-8-9 48 15,0-11 0-15,0-9-24 16,8-7 24-16,-8-8 8 0,0-4 32 15,0 0-136-15,0-19-888 0,0-4-1985 16,0-2-3848-16</inkml:trace>
  <inkml:trace contextRef="#ctx0" brushRef="#br0" timeOffset="190609.04">14693 15084 5873 0,'0'0'1160'0,"0"0"-680"16,0 0 232-16,0 0 184 0,0 0-7 0,0 0-145 31,8 38-144-31,-8-28-72 16,9 6-88-16,-9 2-200 16,0-1-88-16,0 5-24 0,8 0-56 15,-8 0-16-15,0-6-56 16,6 0 0-16,-6-3 0 0,0-3 8 31,0-7-8-31,8-3-152 16,1 0-344-16,-9-10-1320 0</inkml:trace>
  <inkml:trace contextRef="#ctx0" brushRef="#br0" timeOffset="192185.713">18104 13106 40 0,'0'0'9666'0,"0"0"-7570"16,0 0 249-16,0 0-761 0,0 0-640 31,0 0-256-31,0 0-264 16,0-6-200-16,0 6-8 0,0 0-56 15,0 0 64-15,0 0-15 16,0 0-81-16,0 0-120 16,0 0 8-16,0 0-8 0,0 0-8 31,0 0 8-31,0 0-16 16,0 0-32-16,0 0 32 0,0 0-72 15,0 0-40-15,0 0-25 16,0 0-23-16,0 16 160 0,-8 2 8 15,-1 5-8-15,-5 9 16 16,-3 2-8 0,1 11 48-1,-7 3-48-15,6 5-40 0,-16 1 40 0,11 0 0 16,-3 1 0-16,2-11 8 16,7-6-8-16,-9-2 0 15,19-11 0-15,-3-10-8 16,9-2 0-1,-8-7-40-15,8-2 48 0,0-4 80 16,0 0-8-16,0 0 449 0,0 0-57 16,0 0 48-16,0 0-296 15,0 0-136-15,8 0 16 16,15 0-88 0,2 0 0-16,14 0 72 15,0 0-72-15,17 0-8 16,17 0 8-16,22 0 0 0,41 0 0 15,-8 0 88-15,-10 0-96 16,-21 0-232-16,-26 0-328 0,-16 0-400 31,1 0 127-31,-23 0 97 16,-18 0 336-16,-7 0 216 0,-8 0 184 16,0 0-8-16,0 0-560 15,0-13-1448-15,-15 3-721 16,-1-3-2856-16</inkml:trace>
  <inkml:trace contextRef="#ctx0" brushRef="#br0" timeOffset="192724.698">18246 13125 1040 0,'0'0'8602'0,"0"0"-6866"31,0 0 264-31,0 0-767 16,0 0-553-16,0 0-488 0,0 0-192 16,-14 3 8-16,14 14 280 0,6 4 240 15,11 8 168-15,8 9-64 16,14 7-72-16,8 2-7 16,9 10-217-1,17-3-160-15,5 0-24 16,3-6-56-16,-9-4-96 0,-10-12-248 15,-21-3-1065-15,-10-7-575 0,-14-3-417 16,-9-3-207-16,-8-7-297 16</inkml:trace>
  <inkml:trace contextRef="#ctx0" brushRef="#br0" timeOffset="193591.973">18294 13078 4240 0,'0'0'1385'0,"0"0"-449"15,0 0 440-15,0 0-808 16,0 0 313-16,-62-45-209 0,54 39-184 16,-9 0-152-16,9 2-104 15,-9 1-176 1,11 3-56-16,-2 0-128 15,-9 0-728-15,9 0-417 16,8 7-1023-16</inkml:trace>
  <inkml:trace contextRef="#ctx0" brushRef="#br0" timeOffset="193943.165">18224 13214 1280 0,'0'0'6961'0,"0"0"-5224"0,0 0 23 16,0 0-872-1,0 0-392-15,0 0-288 16,0 0-208-16,-9-6 0 16,9 6-32-16,0 6 24 15,0 13-8-15,9 3 16 0,-1 7 0 16,15 9-192-16,-15-3-536 31,9-10-1864-31</inkml:trace>
  <inkml:trace contextRef="#ctx0" brushRef="#br0" timeOffset="194290.897">18280 13223 5825 0,'0'0'3224'0,"0"0"-1399"0,0 0 207 0,0 0-984 16,0 0-375-16,0 0-57 16,-104-114-240-16,88 108-216 0,-1 0-160 15,9 6-648-15,0 0-1329 32,8 0-3496-32</inkml:trace>
  <inkml:trace contextRef="#ctx0" brushRef="#br0" timeOffset="195543.47">18383 13741 7697 0,'0'0'3889'0,"0"0"-2129"16,0 0-135-16,0 0-1041 0,0 0-584 16,0 0-136-16,0 0-200 0,0 10 336 15,0 12 504-15,-8 6 472 16,8 7-216-16,0 6-240 31,0 7-112-31,-9 0-184 0,9 6-48 16,0-4 25-16,0-2-129 15,0-3-24-15,0-7-40 0,9-10 40 16,-1-5 0-16,0-7 0 16,0-11-40-16,15-1 312 31,-6-4 88-31,5 0 64 0,20 0-152 15,5 0-184 1,9 0-8-16,14-7-56 16,11 7-72-16,6 0 0 0,10 0-8 15,6 0-272-15,1 0-272 16,-9 13-96-16,-15 4-16 16,-9-5 175-16,-30 1 113 0,-2-1 216 15,-14-3 104-15,-2 2 48 16,-7-9 8-16,-7 5 0 0,-1-7 0 15,-2 0 16-15,-6 3 472 0,0-3 425 32,8 0-193-32,-8 0-280 15,0 0-224-15,0 0-96 0,0 0-72 16,0 0-48-16,0 0 0 16,0 0 0-16,0 7-64 15,0-1-80-15,0 10 48 0,0 3 88 31,0 9 8-31,9 7 0 0,-9 7 0 16,0 8 8-16,0 7-8 16,0 1 8-16,0 2 0 15,0-3 0-15,0 0 8 0,0-16-16 16,16-6-376-16,7-16-1545 31,2-19-2808-31</inkml:trace>
  <inkml:trace contextRef="#ctx0" brushRef="#br0" timeOffset="202696.85">14805 12103 6001 0,'0'0'2104'0,"0"0"105"0,0 0-33 15,0 0-463-15,0 0-593 16,0 0-184-16,0 0-264 16,0 0-456-16,0 0-168 0,0 0-48 31,0 0-8-31,0 3-88 0,0 0 0 15,0 7-48-15,0-1 136 16,0 4-8-16,0 6 16 16,0 0 8-16,0 3 0 0,8-2 0 15,0-2-8-15,1-5 8 32,-3 0 0-32,10-7 40 0,9-6 48 15,14 0 32-15,17-6 32 16,39-26-160-16,64-25-736 0,-14 3-1873 15,-11-3-2824-15</inkml:trace>
  <inkml:trace contextRef="#ctx0" brushRef="#br0" timeOffset="203885.962">15497 8626 4048 0,'0'0'2617'32,"0"0"-1505"-32,0 0-488 0,0 0-384 15,0 0-144-15,0 0 136 16,0 0 241-16,0 0 23 16,17 45-40-16,-17-36-72 0,8 1 80 15,0-4-56-15,1-3 144 31,13-3 488-31,3 0 49 0,14-19-369 16,17-12-400-16,8-4-264 0,15-7-56 16,10-3-224-16,22-11-760 15,-16 11-1305-15,-14 14-2264 0</inkml:trace>
  <inkml:trace contextRef="#ctx0" brushRef="#br0" timeOffset="205237.661">13786 16059 744 0,'0'0'2096'0,"0"0"-1448"0,0 0-496 16,0 0-64 0,0 0-88-1,0 0-64-15,-17-37 16 16,9 26 48-16,8 5 1073 0,-8-4 111 16,-1 4-64-16,9 3 240 15,-8 0-167-15,8 0-105 0,0 3-248 16,0-4-48-1,0 4 136-15,0 0-312 16,0 0-335-16,0 0-113 16,0 0-16-16,25 0-96 0,6 0 176 15,25 0-32-15,41 0 120 16,45 0-96-16,65 0-72 0,41 0 24 31,6 0 0-31,-5 0-120 16,-26 7-56-16,-17 2-416 0,-38 1-248 15,-48-1-825-15,-33-5-559 16,-48-4-201-16,-14 0-31 0,-3 0 1128 16,-13 0 688-16</inkml:trace>
  <inkml:trace contextRef="#ctx0" brushRef="#br0" timeOffset="206022.942">13761 16202 4352 0,'0'0'1281'0,"0"0"343"15,0 0-208-15,0 0-375 16,0 0-289-16,0 0-168 15,0 0-224-15,-25 0-168 0,25 0 288 32,0 0-136-32,17 0 384 15,16 0 321-15,14 3-313 16,17 0-184-16,31 0-48 0,40 1-224 16,49-1-200-16,39 1-24 15,8-2-8-15,-1 4-40 0,-13-6 0 16,-10 3-8-16,-25-3-312 15,-15 0-512-15,-47 0 112 0,-31 0-353 32,-33 0 49-32,-25 0 208 15,-7 0 224-15,7 0 344 0,-6 0 112 16,-10 0-544-16,1 0-2017 0</inkml:trace>
  <inkml:trace contextRef="#ctx0" brushRef="#br0" timeOffset="209177.411">13881 16545 5961 0,'0'0'3096'15,"0"0"-599"-15,0 0 32 0,0 0-321 0,0 0-640 16,-9-29-359-16,9 29-433 31,0 0-600-31,0 0-176 16,9 0-160-16,7 13 152 0,-1 6-64 16,10 9-16-16,-3 4 8 0,-13 3-112 15,7 3-352-15,-16-2 103 16,0-2-199-16,0-5 112 31,-8-4-168-31,-9-10 64 0,11-8 480 16,-2-7 152-16,-9 0 704 15,9-16-256-15,0-5 48 0,-1-12-264 16,9 5-64-16,0-4-64 16,0 4-104-16,17 5 0 31,8 4-80-31,-11 0-416 0,19 9-448 15,-10 7-272-15,2 3-553 32,-9 0 289-32,7 0-24 0,-6 3 343 0,-1 4 457 15,-1-4 200-15,-7 0 264 16,9-3 128-16,-1 0-24 16,-10 0 136-16,3-13 440 0,-1 1 200 15,-8-7 513-15,8 0-57 0,-8-4-104 16,0 2-8-1,0-2-40-15,0 4-487 16,-8 3-145-16,0 0 88 16,-1 10-128-16,-5 6-272 15,6 0-16-15,-9 9-136 0,0 17 8 16,3 12 64-16,6 6 24 0,-1 5 48 16,9-5 0-16,0-3-56 15,17-6-88-15,-3-10-152 31,11-3-169-31,0-12-7 0,-2-7-112 16,2-3 312-16,-3 0 24 16,-5-13 80-16,8-9 64 0,-19 0 112 15,2 3 168-15,0 0 320 16,-8 3 200-16,0 6-48 31,0 4-87-31,0 6-217 0,0 0-336 16,0 0-224-16,0 3-240 15,0 16 343-15,9 3 49 0,-9 8 72 0,8 1 0 16,8 4-8-16,-9 2 8 16,1 2 8-1,0-1 0 1,0-3-8-16,1 0-224 16,-1-7-592-16,0-3 8 0,-8-5-432 15,6-8-305-15,-6-12-175 0,0 0-384 16,0 0-1201-16</inkml:trace>
  <inkml:trace contextRef="#ctx0" brushRef="#br0" timeOffset="209552.325">14342 16735 6129 0,'0'0'2184'0,"0"0"9"32,0 0-289-32,0 0-624 0,0 0-623 15,0 0-345-15,0 0-264 16,33-95-48-16,-17 92-8 0,7 3-8 15,2 0-96-15,-2 9-56 16,-7 14-184-16,1-1-145 16,-11 6 17-1,-6-2 248-15,0-4 104 0,-15 1 120 16,-1-2 8-16,-7-8 0 16,7 0 0-16,7-7-128 0,1-6-872 15,8 0-368-15,0-3-1145 16</inkml:trace>
  <inkml:trace contextRef="#ctx0" brushRef="#br0" timeOffset="209875.872">14509 16681 8465 0,'0'0'1761'0,"0"0"-1329"0,0 0-424 31,0 0-8-31,0 0 0 0,0 0 16 16,72 44-8-16,-55-37 0 15,-3-1 0-15,3-6 112 16,-9 0 40-16,1 0 304 0,-1-3 56 16,0-13-224-16,-8-3 16 31,0 0-56-31,0-3 152 0,-16 3 160 16,7 6-95-16,-7 4-193 15,1 9-192-15,7 0-88 16,-9 9-88-16,1 13-64 0,8 7 136 15,8 3-272-15,0 3-169 16,0-7-287-16,8 1-200 0,39-11-600 16,-5-8-417-1,-3-6-2616-15</inkml:trace>
  <inkml:trace contextRef="#ctx0" brushRef="#br0" timeOffset="210385.782">14869 16710 9522 0,'0'0'2008'16,"0"0"160"-16,0 0-1247 0,0 0-545 16,0 0-376-16,-25-6-48 15,17 21 40-15,8 1-168 16,0 3 80-16,0-3-72 0,0 0-72 16,16-3-105-16,1-7-39 0,-1-3-72 15,7-3 200-15,-6 0 144 16,-9 0 112-16,0-9 0 15,-2 0 576-15,3-1 377 0,-9 3-305 16,0 4 56-16,0 0-168 31,0 3-408-31,0 0-128 0,8 0-440 16,0 0-256-16,9 0 472 16,-3 6-104-16,11 1-305 15,-2-7-247-15,2 0 168 0,-1 0 48 16,7-4 184-16,-14-15 360 31,-3-3 120-31,3-9 280 0,-9-4 208 0,-8-7 176 16,0-2-96-16,0-7-112 15,-8 10 161-15,0 6 319 16,-1 9 248-16,9 14 120 0,-6 9-368 16,6 3-936-1,0 7-296 1,0 23-304-16,0 12 448 0,0 9 144 0,0-1 8 15,15 1-48 1,1-6-80-16,1-4-720 0,-3-10-256 16,3-4 88-16,-1-9-689 0,-16-8-815 31,0-8-1681-31</inkml:trace>
  <inkml:trace contextRef="#ctx0" brushRef="#br0" timeOffset="210606.195">14972 16634 10642 0,'0'0'2664'16,"0"0"-7"-16,0 0-873 16,0 0-1320-16,0 0-464 0,0 0-248 15,0 0-440-15,184-26-912 16,-97 40-409-16,-15-9-1903 0</inkml:trace>
  <inkml:trace contextRef="#ctx0" brushRef="#br0" timeOffset="210848.582">15570 16506 1744 0,'0'0'9738'0,"0"0"-7690"16,0 0 761 0,0 0-1529-1,0 0-744-15,0 0-536 0,0 0-344 0,-40 0 160 16,24 32 112-16,7 10 72 15,9 0-48-15,0-2-80 16,0-2-344-16,9-3-648 0,7-3-232 31,24-13-713-31,-1-6-687 16,-6-10-2786-16</inkml:trace>
  <inkml:trace contextRef="#ctx0" brushRef="#br0" timeOffset="211057.851">15698 16491 9722 0,'0'0'1592'0,"0"0"896"16,0 0-1055-16,0 0-1057 15,0 0-376-15,0 0-224 16,0 0-200-16,78 13-112 0,-45 15-113 16,-10 10-295-16,2 0 224 31,-9 3 72-31,-9 1-48 0,-7-8 176 15,0-2 56-15,-48 4-105 0,1-9-823 16,-1-7-4993-16</inkml:trace>
  <inkml:trace contextRef="#ctx0" brushRef="#br0" timeOffset="212060.582">13959 17310 6513 0,'0'0'5121'0,"0"0"-3753"0,0 0-432 16,0 0-936-16,0 0 0 0,0 0-8 16,42 70 8-16,-28-23 129 31,-6 11-17-31,1 2-48 16,-1 3-56-16,-8-2 72 0,8-11-80 15,-8-5-505-15,0-14-487 16,0-15-392-16,-16-9-448 0,7-7-817 0</inkml:trace>
  <inkml:trace contextRef="#ctx0" brushRef="#br0" timeOffset="212322.403">13968 17459 5113 0,'0'0'1792'0,"0"0"857"16,0-127-889-16,0 86-528 16,24 9-328-16,-1 10-568 0,2 5-312 15,6 12-24 1,10 5-8-16,-18 0-96 15,10 2-16-15,-18 21-80 16,-7 6-160-16,-8-1-72 0,0 7 240 16,-8 0 96-16,-7-3 96 15,-10-1 0-15,0-5-288 0,11-1-472 32,6-9-968-32,-1-9-1473 0</inkml:trace>
  <inkml:trace contextRef="#ctx0" brushRef="#br0" timeOffset="212615.843">14216 17367 8633 0,'0'0'2633'16,"0"0"-1817"-16,0 0-664 0,0 0-152 16,0 0 0-16,0 0 96 15,0 0-88-15,86 53 0 0,-69-43 0 16,-1-6 48-16,7-4-8 15,-6 0 0 1,-1-14 8-16,-10-4 16 16,3-8-64-16,-9 1 48 0,0 3 120 15,0-1 528-15,-15 10-7 16,-1 8-289-16,-9 5-232 16,10 0-176-16,-9 12 0 15,-1 17-72-15,10 9-16 16,-1 10 80-16,8 6-88 15,8 0-184-15,0-4-657 0,0-11-31 16,24-8-520-16,16-25-265 16,-1-6-511-16,-6 0-497 15</inkml:trace>
  <inkml:trace contextRef="#ctx0" brushRef="#br0" timeOffset="212931.875">14422 17373 9458 0,'0'0'1952'15,"0"0"544"-15,0 0-1007 0,0 0-1113 32,0 0-376-32,0 0-480 15,0 0 224-15,0 0 208 0,31 29 40 16,-6-4 8-16,-2 1 0 16,2 2-56-16,-1 1-240 15,-9-1-208-15,-7 1-41 0,-8-4-31 31,0-2 248-31,0-4 192 0,0-10 72 16,-16-5 64-16,1-4 104 0,7 0 272 16,-17-10 360-16,17-7-239 15,8-8-105-15,0-3-256 16,0-1-136-16,8 1-472 16,33-20-649-1,-1 13-615-15,-9 3-2305 0</inkml:trace>
  <inkml:trace contextRef="#ctx0" brushRef="#br0" timeOffset="213512.727">14741 17135 7577 0,'0'0'1977'16,"0"0"159"-16,0 0-592 0,0 0-607 16,0 0-489-16,0 0-448 15,-9-16-144-15,1 26-56 16,2 9 200-16,-2 9 128 0,-1 7 152 31,-7 6-64-31,8 7-88 16,-1 6-56-16,9 4-64 0,0 2 16 15,0-3 48-15,9 0-72 16,15 0-216-16,-15-9-168 16,5-3-96-16,-6-11-561 0,-8-5 137 31,0-10 0-31,0-10 376 15,-8-9 360-15,-6 0 160 0,-11-9 8 0,2-14 192 16,7-8 288-16,-1-1 368 16,17-3-256-16,0 3-160 15,0 1-432-15,25-1-168 16,6 3-536 0,8 1-368-16,11 6-761 15,-11 3-191-15,0 0 1032 0,-6 6 728 16,-18 3 264-16,-7 7 1456 0,-8 0 48 15,0 3-463-15,0 0-529 16,0 13-120 0,-16 9 96-16,9 0 240 15,-9 6-200-15,8 1-192 16,-1 0-176-16,9-1-144 0,0-6 40 16,0 1-40-16,9-14-16 15,15-2 8-15,-1-7 0 0,2-7-8 31,-2-21-40-31,-7-5 40 16,-8-7 88-16,-8 5 192 0,0 3 233 16,0 4 39-16,-16 12-272 15,-1 6-280-15,3 10-456 16,6 6-1777-16,-1 10-2032 0</inkml:trace>
  <inkml:trace contextRef="#ctx0" brushRef="#br0" timeOffset="214138.409">15011 17453 9818 0,'0'0'2120'16,"0"0"73"-16,0 0-801 16,0 0-1016-16,0 0-368 0,0 0-8 15,0 0-16-15,73-23 8 0,-57 42-40 16,-1 4-32-16,1 9 72 15,-7 2-56 1,-1 8-120-16,0-4-224 16,-2 0 16-16,-6-3-112 15,0-13 95-15,0-3 121 0,0-10-8 16,0-9 296-16,0 0 736 16,0-9-7-16,0-13-145 0,0-10-176 46,0-3-240-46,0-6-16 16,0 3 0-16,9 6-80 0,7 6-56 16,1 5 32-16,5 11-48 15,-5 0-88-15,-1 10 16 16,7 0-16-16,-6 4-40 0,-1 15-8 16,-7 6-40-16,-3 7 80 15,2 0 40-15,0-4 56 16,1-3 0-16,-9-6 0 0,8-9-8 15,-8-4 8-15,0-2 0 0,0-4 192 16,8 0 672-16,0-13 600 16,-1-9-631-1,1-10-633-15,17-3-128 16,-3-7-72-16,3 8-152 16,-8 2-185-16,5 10 129 0,-13 9 48 15,7 6-24-15,-16 7-48 16,9 0-432-16,-9 13 288 15,6 10 144 1,-6 2 80-16,8 1-24 16,0-7-80-16,1-4-88 0,-1-5 64 15,-8-7-152-15,8-3-449 0,0 0-671 16,-8-3-1488-16</inkml:trace>
  <inkml:trace contextRef="#ctx0" brushRef="#br0" timeOffset="-214694.836">15832 17217 7497 0,'0'0'2881'15,"0"0"-153"-15,0 0-455 16,0 0-881-16,0 0-896 0,0 0-488 15,-8 13 0-15,2 19-8 16,-11 12 96 0,-8 8 48-16,17 5-40 15,2 3-88-15,6-6-8 0,0-6-8 16,0-10-40-16,31-10-584 16,16-24-680-16,1-4-505 15,-1-4-2720 1</inkml:trace>
  <inkml:trace contextRef="#ctx0" brushRef="#br0" timeOffset="-214472.14">15969 17217 9898 0,'0'0'1984'16,"0"0"-728"-16,0 0-1000 15,0 0-248-15,0 0 0 0,0 0 0 16,0 0 0-16,95 134-8 15,-79-83-8-15,-8 0-192 0,-1 0-240 32,-7-1-112-32,-7-5 184 15,-42-1-288-15,1-6-440 16,9-15-1665-16</inkml:trace>
  <inkml:trace contextRef="#ctx0" brushRef="#br0" timeOffset="-212981.911">16150 15326 4456 0,'0'0'1345'16,"0"0"-137"-16,0 0 272 15,0 0-311-15,0 0-233 0,0 0-168 16,0 120-168-16,0-85-16 0,0 6 136 31,9 7-192-31,-1 2-63 16,0 8-137-16,9 5 24 0,-9 4 352 15,6 3-96-15,-5 3-104 16,-1 3-184-16,0 1-24 0,-8 2-136 16,0 0 8-16,9 0 56 31,-9 4-8-31,0-7 8 0,0 0-80 15,0-6-56-15,0-6-80 16,0-7 88-16,0 0 1 0,0-3-25 16,-17-7 8-16,9 1-32 15,-1-1 40-15,1 5-32 32,2-7-8-32,-2 2-40 0,-1-3 96 15,1 0-88-15,8 1-8 16,0-1 0-16,0-2 0 0,0-1 40 0,0 0-48 15,0-2 0-15,0 2 8 16,0-6-8 0,0 0 0-1,0-1-8-15,0-2 0 0,0 3 0 16,0-3 8-16,0-7-48 16,8 1-104-16,-8-5-16 0,0-4 64 15,0-5 24-15,0 1 72 16,9-6 0-1,-9 0 0-15,0-5 0 16,0 5 0-16,0-7 0 0,0 0 8 16,0 0 0-16,0 3-8 15,0-3-32-15,0 6-25 0,0-3 65 16,0 1 8-16,8-1-8 31,-8 3-64-31,0 0-96 0,0-3-16 16,0 1 8-16,6-1 48 15,-6 0-96-15,0 0-16 0,0-3 32 16,8 0-96-16,-8 0-360 16,0 0-576-16,-8 0-1457 31,-6-3-2616-31</inkml:trace>
  <inkml:trace contextRef="#ctx0" brushRef="#br0" timeOffset="-211242.923">13697 15239 4504 0,'0'0'3961'0,"0"0"-2592"15,0 0-481-15,0 0-616 32,0 0-264-32,0 0 168 0,0 0 208 15,-17 48 176-15,17-26-144 16,-6 7 24-16,6 6 136 16,-8 10-168-16,-1 2 9 0,9 14-17 15,-8 5-168-15,0 7 16 31,0 6 24-31,-1 7 80 0,3 16 16 16,-2 22-128-16,8 15-64 0,-8 4-96 16,8-25 48-16,0-29-80 15,0-29 96-15,0-6-144 0,0 6 104 16,0 4-32 0,-9 9-16-1,1-4 32-15,0-4 40 0,0-6 16 0,1-2 8 16,-9 1 16-1,8-5-64-15,-9 5-32 0,9-8 64 16,2 1 32-16,-3 0-104 0,9-9-64 31,0-5 0-31,0-5 0 16,0-6 0-16,0-7 0 0,0 3 8 16,0-7 0-16,0 5-8 15,0-1 0-15,0 3 8 0,0 1-8 16,0-8 8-16,0 4-8 31,0-3 56-31,0-3-48 0,0-3-8 16,0-1 56-16,0-3-48 31,0 4 0-31,0-1 0 16,0 0-8-16,0 5 8 0,9-1-8 15,-9 2 0-15,0 4 8 16,6 1-8-16,-6-5 0 0,8 5 0 0,0-2 0 15,-8-2 0-15,17 0-8 16,-9 0 8-16,0-3 0 16,-1-1 8-16,1 1 1 0,8-4-1 15,1 1 8 1,-3 0 32 0,3-1-40-16,8 1 56 0,-3-1-56 15,3-2 72-15,6 2-72 16,11-3 40-16,-11 4-48 15,8-7 8-15,8 7 0 0,3-4 40 0,4-3-48 32,2 0 0-32,-1 3 8 15,1 1-8-15,0-3 0 0,0-2 0 16,0 2 0-16,-1 2 0 16,-5-6 8-16,4 3-8 15,-5 1 0-15,7-2 0 0,0 1-72 31,0 1-48-31,0-4 24 0,-9 0 40 16,9 3-9-16,-17-3 65 16,9 0-8-16,-1 0 8 15,1 0-8-15,0 0 8 0,1 0 0 16,-1 0 0-16,7 0 0 31,-7-3 0-31,0-1-8 0,-9 1-48 16,17-3 48-16,-15 0 0 15,13-1 0-15,-5 1-8 16,7-1-32-16,-8 1 0 0,8 0-24 0,-1 3-24 16,-7-4-72-1,8 1 8 1,-9 3 72-16,-7-3 88 0,7-4-16 16,-6 5 8-16,15-2 0 15,-8 3-40-15,-1-2-160 16,1-1-128-16,-1 1 112 0,1 0-8 0,-15 0-40 31,-2 2-144-15,-6 1-376-1,-17-3-865-15,-8 0-1047 16,0 2-4962-16</inkml:trace>
  <inkml:trace contextRef="#ctx0" brushRef="#br0" timeOffset="-210966.673">16471 17926 9794 0,'0'0'1240'16,"0"0"-1240"-16,0 0-1008 0</inkml:trace>
  <inkml:trace contextRef="#ctx0" brushRef="#br0" timeOffset="-209887.033">18263 15208 304 0,'0'0'192'0,"0"0"-192"0</inkml:trace>
  <inkml:trace contextRef="#ctx0" brushRef="#br0" timeOffset="-208693.605">18461 15218 3872 0,'0'0'1065'0,"0"0"-817"31,0 0 168-31,0 0-80 0,0 0-232 16,0 0 40-16,0 0 64 15,17-4 56-15,-17 4 440 16,0 0 536-16,0 0 89 0,0 0-161 16,0 0-216-16,0 0-400 31,-17 0-216-31,11 0 40 0,-10 0-136 15,7 0 32-15,-15 0-72 16,17 0-71-16,-9 0-65 16,-1 0-64-1,9 0-16-15,-6 0-40 0,5 0 56 16,1 4-8-16,8-2 0 16,-8-2 0-16,8 4-8 0,0-4 16 15,0 3-8-15,0-3 8 16,0 0 0-16,0 0 0 0,0 0 48 15,0 0 24-15,0 0-72 0,0 4 0 32,-8-2 8-32,8 4 40 15,-9 1 0-15,1-1 24 0,8 1-64 16,-6-1 0-16,6-3 8 16,0 0-8-16,-8 1 40 0,8-4-48 15,0 0 16-15,0 3-8 31,0-3 0-31,0 0 0 0,0 0 0 16,0 0 64-16,0 0-64 16,0 0 88-16,0 0-88 15,0 0 40-15,0 0-40 0,0 0 0 16,0 0 0-16,0 3-8 31,0 0-48-31,0 3 40 0,0 8 8 16,0-2 0-16,0 6 0 15,0 5 0-15,8 3 0 0,-8 9-8 16,0 2 8-16,0 5-8 0,0 5 8 16,0 4 0-1,0 0 8 1,0 7 0-16,0 1-16 0,0 5 8 16,0 0-8-16,0 6 8 0,0-4 8 15,0 4-8-15,0-4-8 16,0 1 0-16,0 0 0 0,0-3 0 31,0-1-8-31,6-3 8 16,-6-6 0-16,8 1-16 0,-8-8 16 15,9-2 0-15,-1-1 0 16,0 0 0-16,0 1 0 16,1-1-8-16,-3 4 16 0,2-4 0 31,0-3-8-31,1-2 8 0,-1 2 0 15,0-3 16-15,-8 0-16 32,0 1 0-32,0 1 8 15,8-1-8-15,-8 5 8 0,0-3-8 16,0 4 0-16,0-1 0 16,0-2 0-16,7 2 0 0,-7-6 0 15,0 7-8-15,8-8 0 16,0 2 0-16,-8-1 8 0,8-10 0 15,-8-2 8-15,9-4-8 16,-9-4 8-16,8-8-8 31,-8-3 0-31,0-4 0 0,0-3 8 0,0 0 88 16,0 0 40-16,8 0 184 16,-8-10-200-16,0-2-120 15,0-20-544-15,0 7-1193 0,6 0-3560 16</inkml:trace>
  <inkml:trace contextRef="#ctx0" brushRef="#br0" timeOffset="-207375.377">18391 15919 4705 0,'0'0'1208'0,"0"0"136"0,0 0-176 16,0 0-231-16,-25-10 407 15,25 7-104-15,-8 3-472 0,8 0-80 16,-8 0-152 0,8 0-143-1,0 0-185-15,0 0-160 0,0 0-48 16,8 0-128-16,25 0 128 15,15 0 80-15,47 7 224 0,56-4 168 16,80 0-136-16,23-3-288 16,34 0 80-1,-9 3-64-15,-23 1-64 16,-10-1-408-16,-14-3-376 16,-34 0-177-16,-53-3 25 0,-58-10 216 15,-32 4 480-15,-30 2 240 0,-2-3 8 16,-6 4 528-16,-1 3 120 31,-10 3-656-31,-6 0-936 16,9 3-1264-16,-1 13 79 0,0 0-4496 15</inkml:trace>
  <inkml:trace contextRef="#ctx0" brushRef="#br0" timeOffset="-206622.41">18358 16141 6289 0,'0'0'968'0,"0"0"576"16,0 0-15-16,0 0-577 0,0 0-376 15,0 0-136-15,-14 0-296 16,14 0-96-16,0 0-48 0,0 4 8 15,14-1 144 1,19 0 576-16,15 0-23 16,30 0-169-16,67-3-8 15,53 4-144-15,50-4-168 0,32 0-88 16,-10 0 32-16,-7 2-64 16,-1 2-96-16,-30 2-40 0,-34-6-432 31,-53 0-160-31,-58 0-128 15,-48 0 55-15,-22 0 121 0,-1-6 584 16,-16 2 328-16,8 2 48 16,-8 2-376-16,-8 0-1280 15,0 0-3569-15</inkml:trace>
  <inkml:trace contextRef="#ctx0" brushRef="#br0" timeOffset="-205669.163">18749 16424 6161 0,'0'0'2528'0,"0"0"-663"15,0 0 183-15,0 0-455 16,0 0 167-16,0 0-136 0,0 0-263 31,0 0-649-31,-8-29-344 16,8 29-368-16,0 0-152 0,8 13-144 16,8 16 208-16,1 8 40 15,-3 11 0-15,11 6 48 16,-8 4-264-16,-11-7-177 0,10-7-151 31,-16-6 48-31,0-15-56 0,0-8 216 16,0-9 184-16,0-6 200 0,0 0 568 15,-16-9-216-15,10-20-128 16,-11-6 72-16,17-3-88 16,-8-6-208-16,8-1-32 15,0 4-144 1,16 9-512-16,-1 7-720 0,18 6-441 15,-17 9-1279-15,-1 7-2009 0</inkml:trace>
  <inkml:trace contextRef="#ctx0" brushRef="#br0" timeOffset="-204923.545">18989 16481 7697 0,'0'0'2721'0,"0"0"-1913"0,0 0-480 16,0 0-328-16,0 0-80 15,0 0 72-15,31 13 8 0,-23-13 8 32,8 0 88-32,1 0-40 15,-11 0 0-15,2-16 8 0,1 0-56 16,-9-6 0-16,0 4 48 16,0 1 328-16,-17 5 144 15,3 5 240-15,5 7-336 0,-7 0-255 31,-7 0-169-31,15 22-8 16,-17 10 0-16,17 6-8 0,-7 6-40 0,15 4-25 16,0-3 73-16,0-8 0 15,15-8-256-15,10-6-296 16,6-14-184-16,2-9 88 16,-11 0-256-1,3 0-40-15,-2-16 319 16,-7-6 153-16,-7-1 472 0,-1 5 256 15,-8-1 1193-15,0 9 119 0,0 0-128 16,0 8-495-16,0 2-641 16,0 0-304-1,0 9-232-15,8 16 128 16,-2 10 104-16,3 7 0 16,-1-1 0-16,9 7 8 15,-9-4 8-15,0-3-16 0,-2-6-352 16,-6-7-113-16,0-5-199 0,0-7 56 31,0-10-424-31,0-6 312 16,0 0 440-16,-14-13-520 15,-3-9 407-15,-8-10 233 0,11-9 160 16,6-3 88-16,-9-7-24 16,17 0 104-16,0 0 233 0,0 4 63 31,8 6 24-31,17 9-232 15,6 3-200-15,-6 13-56 16,6 4 0-16,0 8-120 0,-6 4-40 0,-9 0-16 16,-1 10 48-16,-15 9 0 15,0 6 120-15,0 4 8 16,-6-1 56 0,-11-2 72-16,1-4-40 15,7-6-64-15,1-4-24 16,8-8-472-16,0-1-1081 0,0-3-1143 0</inkml:trace>
  <inkml:trace contextRef="#ctx0" brushRef="#br0" timeOffset="-204603.587">19363 16563 7401 0,'0'0'2793'16,"0"0"-1225"-16,0 0-768 0,0 0-776 15,0 0-24-15,0 0-8 0,0 0 8 31,39-2 0-31,-31 8 0 16,9-6 16-16,-17 0-8 16,8 0 64-16,-8 0 304 0,8-6 480 15,-8-7-303-15,0-6-297 16,0 0-64-16,0 0-64 0,0 0 152 31,-8 9 480-31,0 4-8 16,0 6-480-16,-1 0-272 15,-7 13-160-15,1 9-32 0,7 9 96 0,0 4 88 16,8 6-72-16,0-5-520 16,0-1-184-16,25-10-24 15,30-6-673 1,-7-13-535-16,-1-6-2641 16</inkml:trace>
  <inkml:trace contextRef="#ctx0" brushRef="#br0" timeOffset="-204072.867">19729 16548 9249 0,'0'0'2441'16,"0"0"-257"-16,0 0-703 16,0 0-905-16,0 0-576 15,0 0-24-15,0 0-80 16,-79 35 48-16,63-3 56 0,7-4 56 16,9-2-48-16,0-4-8 0,0-3-8 31,17-7-96-31,-1-5-48 15,7-7 0-15,2 0 64 16,-11-4 24-16,11-15-152 0,-8 4 160 16,-9-1 56-16,-2 0 112 15,-6 6 472-15,0 4-32 0,8 6-296 32,-8 0-256-32,9 0-184 15,-1 0-392-15,8 0 144 16,-7 0-72-16,13 9-184 0,-5-2-249 15,0-4 321-15,-3-3 128 0,3 0 184 16,-9-3 248-16,-8-13 56 16,8-5 168-1,-8-8 216-15,0-3 96 16,0-7 192-16,-8-5 9 16,0 3-281-16,-1-3-88 0,1 8 424 15,0 8 440-15,2 9 272 16,6 13-375-16,0 6-769 15,0 0-304-15,0 9-913 16,0 23 265-16,0 13 504 16,0 8 128-16,0 8-32 15,14-4-360-15,3-3-608 0,-1-10-304 16,-1-9-401-16,9-10-175 16,-15-9 144-1,-1-13-2753-15</inkml:trace>
  <inkml:trace contextRef="#ctx0" brushRef="#br0" timeOffset="-203846.956">19840 16469 11506 0,'0'0'2168'31,"0"0"889"-31,0 0-1193 16,0 0-1711-16,0 0-153 15,0 0-57-15,128-13-631 0,-72 13-208 16,31 0-808-16,-23 0-1065 15,-8 0-3824-15</inkml:trace>
  <inkml:trace contextRef="#ctx0" brushRef="#br0" timeOffset="-203235.022">20351 16361 7705 0,'0'0'2273'0,"0"0"-129"0,0 0-183 31,0 0-513-31,0 0 184 0,0 0-96 16,0-20-679-16,0 20-545 15,-8 0-312-15,-9 20-168 16,3 2 160-16,-3 10-48 0,0 2 40 15,9 8 8-15,8-4-8 32,0 0-48-32,17-7-304 0,8-2-481 15,6-13-447-15,16-13-472 16,-6-3-593-16,-1 0-1960 0</inkml:trace>
  <inkml:trace contextRef="#ctx0" brushRef="#br0" timeOffset="-203020.595">20535 16334 9329 0,'0'0'2201'0,"0"0"328"0,0 0-657 0,0 0-1320 15,0 0-552-15,0 0-248 16,0 0 144 0,0 0 96-1,95 68-40-15,-64-30-96 16,-6 0-616-16,-9 6 176 15,-10 1-65-15,-6-1-303 16,-22 7 64-16,-9-7-808 0,-2-12-2649 16</inkml:trace>
  <inkml:trace contextRef="#ctx0" brushRef="#br0" timeOffset="-202224.749">18869 17224 12018 0,'0'0'2145'0,"0"0"-1505"0,0 0-560 0,0 0-80 31,0 0 0-31,0 130 48 16,0-76-40-16,0 3-8 0,8-3 0 15,-8-6-136-15,0-10-729 16,0-6-527-16,0-13-1376 16,0-16-6250-16</inkml:trace>
  <inkml:trace contextRef="#ctx0" brushRef="#br0" timeOffset="-201976.338">18805 17180 5657 0,'0'0'5105'0,"0"0"-4521"0,0 0 160 32,0 0-512-32,144-57-160 0,-96 57-72 15,-9 0 0-15,-8 2-72 16,-6 18 72-16,-17 5-80 15,-8 4 8-15,0 2 72 0,-8-2 0 16,-23 0 8-16,6-4 56 16,0-6-64-1,-6 7-16-15,15-8-1088 0,1-11-1273 16</inkml:trace>
  <inkml:trace contextRef="#ctx0" brushRef="#br0" timeOffset="-201614.053">19117 17240 10298 0,'0'0'2832'16,"0"0"-1895"-16,0 0-801 15,0 0-128-15,0 0-8 16,0 0 8-16,0 0-8 0,70 51 8 31,-53-45-8-31,-1-3-72 0,-1-3 16 16,-7 0-49-16,0-7-63 15,0-11-112-15,-8-5-232 16,0 1 160-16,-8 0 352 0,-8 6 16 16,7 4 480-16,-5 8 80 31,-3 4-263-31,9 0-305 0,-9 16-8 16,11 9-97-16,-10 10 89 15,16 4 0-15,0 5 0 16,0 1 0-16,0-5 0 0,16-1-168 15,7-13-528-15,-6-7 152 32,5-10-176-32,3-9-440 0,0-13-857 0,-2-6-4000 15</inkml:trace>
  <inkml:trace contextRef="#ctx0" brushRef="#br0" timeOffset="-201319.818">19307 17227 9450 0,'0'0'2144'0,"0"0"160"0,0 0-1423 0,0 0-873 16,0 0-8-16,0 0-8 16,0 0 8-16,72 42 0 15,-41-20 0-15,2 3 0 0,-2 4 0 32,-6 2 8-32,-10-2-8 0,1 3-328 15,-8-7-225-15,-8-2-111 16,0-4 304-16,0-10 184 15,-16-6 128-15,8-3 48 0,-7 0 104 16,7-16 80-16,0-9 24 31,8-1-208-31,0-6-32 0,0 1-288 16,22-1-560-16,11-16-904 16,-2 11-593-16,-6 5-4712 0</inkml:trace>
  <inkml:trace contextRef="#ctx0" brushRef="#br0" timeOffset="-200681.399">19673 17104 6001 0,'0'0'1672'16,"0"0"113"-16,0 0-489 15,0 0-248-15,0 0-408 16,0 0 112-16,0 0 32 16,0 0-231-1,25-86 127-15,-25 83 160 0,0-1-96 16,0 4-232-16,0 0-96 0,0 0-168 15,0 0-168-15,0 0-80 16,-9 0-80-16,1 13-16 16,-8 3-24-16,16 3 40 0,0 7 8 31,0 2 72-31,0 7 0 16,0 3 8-16,16 6 48 0,-8 4-48 15,1 3-8-15,7 6-408 16,-16 6-576-16,6-2 320 0,-6-1-112 15,0-6-489-15,-6-9 113 32,-10-10 32-32,-1-16 408 15,-6-13 456-15,7-6 256 0,-9-10 160 16,11-21 696-16,-3-8 184 16,9-5 328-16,8 3-519 0,0 0-361 15,16-1-360-15,15 10-128 31,9 0-56-31,1 5-240 0,6 4-160 16,1 1-81-16,-17 0 161 0,10 5 216 16,-26 4 160-16,10 5 0 15,-25 1 608-15,0 4 73 0,0 3-249 16,0 0-80 0,-17 0-352-1,-6 10-56-15,-10 5 40 0,10 8 8 16,-1-1-80-16,1 0 80 0,15 1-8 15,-1-5-56-15,9-2-8 16,0-10-56-16,17 1-128 0,-3-7 88 31,11 0 8-31,-2-22-24 16,2-7 39-16,-9 4 145 16,-1-7 0-16,-15 7 8 0,0 2 81 15,0 7-81-15,0 10-8 16,0 6-793-16,0 0-2063 0</inkml:trace>
  <inkml:trace contextRef="#ctx0" brushRef="#br0" timeOffset="-199972.887">19993 17234 11346 0,'0'0'2088'0,"0"0"-559"0,0 0-929 16,0 0-600-16,0 0-72 16,0 0 64-16,31 35 0 0,-23-13 8 15,9 0 8 1,-3 6-8 0,3 1 8-16,-17 0 0 15,8-8 32-15,-8 2-40 0,0-7-16 0,0-10 8 16,0 1-48-16,0-7 56 15,0 0 152-15,0 0 512 0,0-13 56 32,0-16-480-32,9 1-136 15,-1-7-104-15,6 3-56 16,3 3-40-16,-1 4-128 0,7 9 144 16,-6 7-16-16,-9 5 16 15,0 4-40-15,7 0-56 0,-7 0-80 31,0 13 104-31,0 3 144 16,9 0-8-16,-11 0 8 0,2-6-32 16,1-1 40-16,-9-3 0 15,8-6 0-15,-8 0 96 0,0 0 464 16,8 0 608-16,1-13-600 31,5-6-400-31,3 1-112 16,-1-1-56-16,1 2 0 0,5 5 0 15,-13 6-48-15,7 2-16 0,-8 4-8 16,7 0-56-16,-7 0-16 0,0 10-16 16,9 6 88-1,-3 3 64 1,-5-3-200 0,7-1-56-1,-7-5 128-15,-9-7 40 0,8-3 96 16,-8 0 136-16,8 0 496 15,7-15-256-15,1-4-280 0,-8-4-64 0,15 1-32 16,-6 6-8-16,-1 3-40 16,-8 10-120-16,7 3-312 15,1 0-160-15,1 9-344 0,-9 14-144 16,7 12-697-16,-7-4-647 16,8-8-2361-16</inkml:trace>
  <inkml:trace contextRef="#ctx0" brushRef="#br0" timeOffset="-198475.236">20932 17065 7281 0,'0'0'2873'0,"0"0"-609"16,0 0 1-16,0 0-497 16,0 0-848-1,0 0-568-15,0-9-352 16,-7 22-152-16,-1 11 128 0,-8 12 24 0,-1 5 104 15,3 4-40-15,14-1-64 16,0-3 16-16,0-3-16 16,31-6-368-1,16-12-1184 1,1-11-705-16,-15-9-2416 0</inkml:trace>
  <inkml:trace contextRef="#ctx0" brushRef="#br0" timeOffset="-198269.655">21163 17049 9874 0,'0'0'2008'0,"0"0"24"0,0 0-1031 15,0 0-1001-15,0 0-72 32,0 0 56-32,0 0-72 15,120 61-64-15,-89-30-240 0,-6 11-201 16,0-1-95-16,-11 4 128 15,-6-8-104-15,-8 2 64 0,0-11 160 0,-31-2-144 16,-10-8-1161-16,10-8-4672 16</inkml:trace>
  <inkml:trace contextRef="#ctx0" brushRef="#br0" timeOffset="-197564.288">18517 17888 7561 0,'0'0'2897'16,"0"0"-1713"-16,0 0 96 16,0 0-248-16,137 0-447 0,-42 0-185 15,41 0-128-15,54-7-168 0,42-5 16 16,8-4 40-16,22 3-88 15,-16-3-72-15,2 3 0 16,7 1 0-16,-7-4-280 0,-17-3 72 16,-32 0 16-16,-49 0 136 15,-54 6 56-15,-41 4 0 0,-22-4 48 32,-2 3-40-32,-6 1 168 15,-8-4-88-15,-3 3-88 16,-14-2-480-16,8 2-1601 0,-8-2-3984 0</inkml:trace>
  <inkml:trace contextRef="#ctx0" brushRef="#br0" timeOffset="-196661.095">21124 15189 6305 0,'0'0'4417'15,"0"0"-3857"-15,0 0-320 16,0 0 72-16,0 0 344 0,0 0 96 15,0 108-320-15,8-64 65 16,0 4-137-16,1 9 40 0,5 13 336 31,3 22-376-31,-1 32 184 16,-1 25-144-16,1 13 24 16,1-3-264-16,-3-13-40 0,-5-10 8 15,7-9-40-15,-8-19-32 16,-8-25 24-16,9-20-64 0,-9-5 40 15,8 9-40 1,-8 2-8-16,6 4 40 16,2-6-40-16,1-17 0 15,-1-8 96-15,-8-8-88 0,8-5-8 16,0-3 40-16,-8-1-48 16,9-3-224-1,-3 4 0 1,-6-1-72-16,8 1-352 0,-8-1-584 0,0-6 120 15,0-9-665-15,0-4-1079 16,0-6-4770-16</inkml:trace>
  <inkml:trace contextRef="#ctx0" brushRef="#br0" timeOffset="-195766.708">20733 16218 7281 0,'0'0'1808'0,"0"0"-351"0,0 0-257 16,0 0-240-16,0 0-256 15,0 0-208-15,137-32-215 31,-90 26-233-31,-8-4-48 0,17-3-513 16,-8 4-1527-16,-9-1-2233 0</inkml:trace>
  <inkml:trace contextRef="#ctx0" brushRef="#br0" timeOffset="-195067.836">20655 15208 5369 0,'0'0'1616'0,"0"0"464"16,0 0-727-16,117 12-529 15,-61-8-368-15,8-1-296 16,-8-3-160-16,25 0-312 0,-25 0-1112 31,-17 0-1857-31</inkml:trace>
  <inkml:trace contextRef="#ctx0" brushRef="#br0" timeOffset="-193144.339">21426 16891 4240 0,'0'0'1513'0,"0"0"-753"16,0 0 408-16,0 0-520 15,0 0-168-15,0 0 337 0,0 0-153 16,0 0 16-16,0 0-40 0,0 0-80 16,0 0-304-16,0 0-80 31,0 0-24-31,8 0-144 15,17 0-8-15,22-13-8 0,34-6-304 16,70-13-272-16,-25 0-856 16,2 4-1409-16</inkml:trace>
  <inkml:trace contextRef="#ctx0" brushRef="#br0" timeOffset="-192389.06">22344 16618 9602 0,'0'0'3104'0,"0"0"-1119"15,0 0 111-15,0 0-1376 0,0 0-640 16,0 0-80-16,0 0-496 31,95-48-888-31,-40 39-601 16,-7 2-831-16,-9-6-5690 0</inkml:trace>
  <inkml:trace contextRef="#ctx0" brushRef="#br0" timeOffset="-192139.359">22902 16481 7641 0,'0'0'2769'0,"0"0"-1473"0,0 0-1296 15,0 0 0-15,0 0-1344 0,0 0-345 16,95-19-855-16</inkml:trace>
  <inkml:trace contextRef="#ctx0" brushRef="#br0" timeOffset="-191929.927">23203 16380 7417 0,'0'0'4705'16,"0"0"-2841"-16,0 0-79 15,0 0-1265-15,0 0-520 0,0 0-984 32,143-29-1777-32,-102 29-5849 0</inkml:trace>
  <inkml:trace contextRef="#ctx0" brushRef="#br0" timeOffset="-191334.018">23689 16354 10018 0,'0'0'2104'0,"0"0"-520"16,0 0-135-16,0 0-1377 16,0 0-72-16,0 0-72 15,-64 54 0-15,50-16 64 16,-3 7 8 0,9-4 0-16,0 3-8 15,8-5 0-15,0-8 8 0,16-8-128 0,9-11-96 16,-2-8 48-16,1-4 168 15,-9-10 16-15,1-19-8 16,1-9 248 0,-17-3 176-1,0-7 312-15,0 3-272 0,0 8-320 16,-17 5-144-16,17 13-232 0,0 19-880 16,0 0-1705-16,0 0-6361 0</inkml:trace>
  <inkml:trace contextRef="#ctx0" brushRef="#br0" timeOffset="-191004.72">23977 16449 8241 0,'0'0'5329'0,"0"0"-4688"0,0 0-377 31,0 0-256-31,0 0-8 16,0 0 0-16,80 121 16 0,-57-80 32 0,-7-3 16 15,7-2-64 1,-6-8 0-16,-9-9 0 0,9-3 0 16,-17-7-8-16,14-9-72 15,-14 0 80 1,8 0 112-16,1-22 120 16,7-16-160-16,-8-7-8 0,7-2-48 15,1-7-8-15,-16 7 624 0,9 8 288 16,-1 11-320-16,-8 6-400 15,8 12-200 1,0 7-488-16,7 3-1592 16,1 16-985-16,1-1-1336 15</inkml:trace>
  <inkml:trace contextRef="#ctx0" brushRef="#br0" timeOffset="-190458.96">24440 16469 10666 0,'0'0'1664'16,"0"0"585"-16,0 0-1065 15,0 0-880-15,0 0-304 0,0-10-80 32,0 10-104-32,0 0 168 15,0 0-80-15,0 0 32 16,0 0 48-16,0 0 8 0,0 0 8 15,0 0 0-15,0-3 80 0,0-4-80 16,0-2-72-16,0-7-312 16,0 3 120-1,6-3 8-15,-6 4 208 16,0 2 48-16,0 4 8 16,0 0 0-16,0 2 48 0,0 1-56 15,0 3-8-15,0 0 0 0,0 0 0 16,0 0-88-1,-6 0 16-15,6 0 80 16,0 0-96-16,0 0 88 16,0 0 8-16,0 0 0 15,0 0 80-15,-9 0-80 0,9 0-56 16,-8 0 48-16,0 0 8 16,-1 0 0-1,-7 7 0-15,10-1 0 16,-3 7 0-16,1 0-48 15,0 5-32-15,0 8 72 0,8 2-64 16,0 7 64-16,0 3 8 16,24 0-8-16,7-3-417 0,3-6-447 31,28-7-592-31,-13-9-576 16,-10-7-729-16</inkml:trace>
  <inkml:trace contextRef="#ctx0" brushRef="#br0" timeOffset="-190030.435">24677 16449 5937 0,'0'0'3977'0,"0"0"-2257"16,0 0 328-16,0 0-855 16,0 0-177-16,0 0-440 0,0 0-456 15,0-9-112-15,9 9 72 16,7 0-80 0,1 0-56-16,-3 0 48 15,11 19-64-15,-2 6-56 16,-7 4-40-16,9 6-496 0,-11 0 80 15,-5-3 152-15,-1-4-129 16,-8-9 153-16,0-3 144 0,0-9 248 31,0-7 16-31,-8 0 793 16,-1 0-81-16,1-20 216 16,2-8-192-16,6-4-264 0,0-6-200 15,0 0-272-15,6 0-48 31,11 9-824-31,16-3-632 0,-10 13-1329 16,1 3-3152-16</inkml:trace>
  <inkml:trace contextRef="#ctx0" brushRef="#br0" timeOffset="-189567.621">25085 16386 8633 0,'0'0'3073'16,"0"0"-624"-16,0 0 143 15,0 0-1496 1,0 0-1088-16,0 0-8 16,0 0-232-16,22 0 160 15,-5 22 64-15,8 10-120 0,-3 0-56 16,3 9-304-16,-8-3-224 15,-3 1 16-15,3-11 184 0,-17-6 192 32,8-6-112-32,-8-7 119 15,0-5 313-15,0-4 24 16,0 0 465-16,-8 0-121 0,8-13 200 16,-9-9-48-16,9-7-160 15,0-6-264-15,0-6-96 0,25-1-696 31,6 1-833-31,2 3-175 16,-10 10 472-16,-6 11 768 0,-3 8 336 16,-6 9 128-16,-8 0-8 0,0 0-104 15,9 13 56-15,-9 10 48 16,0 5 8 0,8 6 0-1,-8 5 0-15,8-1 0 0,0-6-1137 16,-8-10-1935-16</inkml:trace>
  <inkml:trace contextRef="#ctx0" brushRef="#br0" timeOffset="-189308.725">25330 16195 9009 0,'0'0'0'16,"0"0"-144"-16,0 0-6097 0</inkml:trace>
  <inkml:trace contextRef="#ctx0" brushRef="#br0" timeOffset="-189023.884">25626 15970 11378 0,'0'0'2152'0,"0"0"1"0,0 0-1945 16,0 0-208-16,0 0-176 0,0 0 120 15,25 117 56 1,-19-70 0 0,11 5 88-16,-9 5-80 0,8 0 0 15,-7-3 8-15,5-6 48 16,-6-7-64-16,1-10-200 0,-9-11-88 0,8-8-16 15,-8-12 264-15,0 0 40 32,0-6 696-32,0-10-488 15,0-6-120-15,-8 6 0 0,-9 3 0 16,3 7-40-16,-3 6-48 16,1 0-184-16,-1 10 24 0,3 15 8 15,5 4-16-15,9 2-336 31,0 1 104-31,9-6-184 0,38-8-545 16,-8-8-919-16,1-10-2105 0</inkml:trace>
  <inkml:trace contextRef="#ctx0" brushRef="#br0" timeOffset="-188623.81">25992 16046 10546 0,'0'0'2416'0,"0"0"-95"0,0 0-553 16,0 0-1648-16,0 0-120 16,0 0-264-1,0 0 192 1,-8 102 64-16,8-51 0 0,0 6-8 16,8 0 16-1,0 0-8-15,1-3 8 16,7-9 8-16,-8-10 8 0,7-10-16 15,-15-9 0-15,8-13 0 16,-8-3 88-16,0 0 512 16,0-16 136-16,0-10-552 0,0 4-136 15,-16 0 0-15,1 6 8 16,-1 7-32-16,-9 5-24 0,2 4-88 16,6 4-24-16,1 18-40 31,1 10 32-31,7-1-8 0,8 1-248 15,0 4-272-15,8-8-528 16,32-6-384-16,-1-10-993 0,2-5-2904 16</inkml:trace>
  <inkml:trace contextRef="#ctx0" brushRef="#br0" timeOffset="-188027.249">26184 16484 10818 0,'0'0'1864'0,"0"0"417"0,0 0-1273 0,0 0-1008 15,0 0-184-15,0 0 96 16,0 0-112 0,0 0-16-1,95 32-32-15,-78-26-72 0,-1-6 184 16,-1 0 120-16,1 0 16 16,-7-16 0-16,7-6 0 0,-16-3 16 15,6-4-8-15,-6 1 0 16,0 6 160-1,0 3 144-15,0 3 144 16,-14 9 16-16,-3 7-320 0,1 0-152 16,1 25-200-16,-1 7 96 15,-1 13-24-15,1-1 80 0,16 4-80 16,0-10-192-16,0-3 136 31,25-13-208-31,-1-6 152 16,7-13-80-16,9-3 63 0,-1 0 49 15,2-22-248-15,-10-7 384 0,-6-5 72 16,-10 2 352-16,1-3 361 16,-8 3 279-16,1 13 392 31,-9 9-288-31,0 7-360 0,0 3-736 16,0 0-248-16,8 19-40 15,0 10 160-15,-2 6 128 16,11 0 0-16,-1-7-200 0,1-6-160 15,-3-5 48-15,3-10 256 32,0-7 56-32,-3 0 72 0,3-17 136 0,-1-2-64 15,1-6-24-15,-3 2-64 16,3 1-40 0,-9 6-8-1,8 3-8-15,-9 10-8 0,1 3-104 16,8 0-200-16,-7 16 120 15,13 13-40-15,12 9-744 0,-12-7-1161 0,11-5-3264 16</inkml:trace>
  <inkml:trace contextRef="#ctx0" brushRef="#br0" timeOffset="-187091.741">24694 17087 5313 0,'0'0'7929'16,"0"0"-6792"-16,0 0 295 0,0 0-1392 15,0 0-40-15,-8 42-136 31,8-10 136-31,0 2 88 0,0 1-32 16,0-9 0-16,0-1-48 16,8-9 0-16,-8-7 8 0,0-5-8 15,0-4 192-15,0 0 360 0,8-6 816 16,9-20-223 0,-3-3-857-1,3-5-248-15,7-1-48 0,-9 9 0 0,1 7 0 16,-7 9 0-16,-9 4-56 15,8 6-120-15,-8 0-48 16,14 4-345-16,-5 11 425 0,7 5-96 31,1-2-128-31,-3-2-32 16,11-3 48-16,-8-3 136 0,-3-10 144 16,-6 0 72-16,9 0 112 15,-1-10 0-15,-1-9-104 16,1 3 8-16,-7 0 48 0,7 3-64 31,-10 4 0-31,-6 9-8 0,9 0-376 16,-1 0-696-16,0 9 480 15,9 14 56-15,-3-1-305 16,19 0-351-16,-10 0-1064 0,2-12-1033 0</inkml:trace>
  <inkml:trace contextRef="#ctx0" brushRef="#br0" timeOffset="-186751.327">25275 17148 2832 0,'0'0'7058'0,"0"0"-6226"0,0 0-832 15,0 0-544-15,0 0 368 16,0 0 168-16,0 0-40 16,0 0 40-1,64 32-56-15,-56-32 64 0,0 0 8 16,1 0 248-16,-9-10 24 15,8-6-64-15,-8 0-144 0,0-3 48 32,0 4 128-32,-8-2 104 15,-9 11 440-15,9 3-360 0,-7 3-304 16,-10 7-128-16,9 12-8 16,1 12-8-16,-1 10 8 15,8 0 8-15,8 7-8 0,0 0-128 31,8-10-192-31,15-3-136 0,10-13-176 16,14-15-32-16,1-7-545 16,16-16-903-16,-17-16-16 15,-7 0-1761-15</inkml:trace>
  <inkml:trace contextRef="#ctx0" brushRef="#br0" timeOffset="-186431.507">25618 17125 1792 0,'0'0'3073'0,"0"0"-1561"16,8-120 256-16,-8 79 473 0,8 9 775 15,-8 13-511-15,0 10-753 16,0 9-1032-16,0 0-720 0,0 6-1112 0,0 19 632 16,9 7 344-16,-1 9 136 15,-2 7-8 1,2 2 8 0,9 5 0-16,-9-8-8 0,0 4-64 15,7-6-680-15,-7-4-200 0,-8 0-329 16,0-12-607-16,0-10-1265 0</inkml:trace>
  <inkml:trace contextRef="#ctx0" brushRef="#br0" timeOffset="-186133.638">25618 17215 7377 0,'0'0'0'0,"0"0"-120"31,136-48-1472-31</inkml:trace>
  <inkml:trace contextRef="#ctx0" brushRef="#br0" timeOffset="-185848.962">25992 17034 6809 0,'0'0'3953'0,"0"0"-2233"15,0 0-71-15,0 0-1209 32,0 0-344-32,0 0 0 15,0 0 56-15,-31 114 0 0,31-76 112 16,0-7-40-16,0 4-32 15,8-12-80-15,1-1 0 0,-3-13-24 16,2 1-16-16,9-10 32 16,-9 0 152-1,15-6 232-15,1-16-208 16,1-4-160-16,-10 4-40 0,9 2-8 16,-15 8 304-16,-9 6 160 15,8 6-280-15,-2 0-256 0,-6 0-520 0,8 15-248 31,1 11 136-31,-1 6-648 16,23 16-393-16,-15-10-1159 16,9-9-2585-16</inkml:trace>
  <inkml:trace contextRef="#ctx0" brushRef="#br0" timeOffset="-185538.753">26374 17220 10490 0,'0'0'1656'0,"0"0"321"16,0 0-1097-16,0 0-728 0,0 0-152 16,0 0-80-16,0 0 72 31,-103 118 0-31,103-83-48 16,0-3-112-16,0-10 16 0,25-9-104 15,6-10-72-15,2-3-217 16,-2-6-143-16,-6-23-56 0,-3 1 448 15,-13-4 296-15,-9 0 24 16,0 1 256 0,0 8 56-16,-9 4-296 15,1 13-40-15,-6-1-1664 0,5 7-5634 16</inkml:trace>
  <inkml:trace contextRef="#ctx0" brushRef="#br0" timeOffset="-185164.008">26662 16919 12874 0,'0'0'2473'0,"0"0"-1145"32,0 0-1104-32,0 0-224 15,0 0-176-15,0 0 176 0,0 137 0 16,0-83 0-16,0 6 8 15,0-3 0-15,0-3 72 0,-9-3-64 16,9-10-16-16,0-9-48 31,0-10-296-31,0-12-304 16,0-10 32-16,0 0 616 0,-8-13 184 16,2-12-184-16,-11-1-40 15,1 1 40-15,-1 6 216 0,-5 9 32 16,-3 7-8-16,2 3-192 15,7 0-48 1,-1 19-88-16,9 7-8 16,8-1-224-16,0 1-104 0,0-1-144 15,25-13-489-15,6-5 305 16,10-7-240-16,-2-3-240 0,9-20-241 16,-9-5 73-1,2-7 928-15,-18-3 472 16,-6 2 1240-16,-1 5 817 15,-8 3 295-15,-8 9-143 0,0 6-473 16,0 10-568-16,0-4-576 16,0 7-592-16,7 0-88 0,-7 0-416 31,8 0-128-31,8 0 456 16,1 0 168-16,6 0 0 0,2 0 0 15,-3-6-56-15,3-4 64 16,-17 4 0-16,-8 0 744 15,0 6 313-15,0 0-401 0,0 0-608 32,0 0-48-32,0 3-504 15,0 16-25-15,0 6 289 0,0 4-352 16,15 9-248-16,1 0-152 16,1-3-168-16,-9 0-289 15,0-4 297-15,-8-8-200 0,-49-10 568 31,-7-4-89-31,2-9-3600 0</inkml:trace>
  <inkml:trace contextRef="#ctx0" brushRef="#br0" timeOffset="-183799.885">23332 16173 6041 0,'0'0'4641'0,"0"0"-3057"0,0 0 393 16,0 0-817-16,0-10-1160 15,0 10-24-15,0 23-288 0,0 13 312 16,-9 20 0-1,1 29 104-15,0 43 56 16,-9 27 56-16,-5 17 16 16,13-10-16-16,1-23-56 0,8-34-32 15,0-23-128-15,0-24 96 16,0-14-80-16,17 1-16 0,-1-7-16 31,-1-10-280-31,1-18-336 16,9-35-48-16,-2-23-609 15,1-9-2639-15</inkml:trace>
  <inkml:trace contextRef="#ctx0" brushRef="#br0" timeOffset="-182536.926">23491 16157 6313 0,'0'0'2128'0,"0"0"-1087"0,0 0-273 16,0 0-456-16,0 0 128 0,0 0 24 16,0 0 16-16,151-38-152 15,-96 32-32-15,26-3-104 16,37-4-80-16,49-3 192 15,17 0-120-15,0 0-144 16,-8 10-40-16,-33-1-40 16,8 1 40-1,8 0 0-15,0-1 16 16,8-2-16-16,9 2 0 16,-9-5-216-16,1 2-88 0,-1 4 24 15,1-4-56-15,-17 4-88 16,-7-1 40-16,-9 1-40 0,-7 2-40 15,-8 4 88-15,-25-2 64 16,-8-1 128-16,-23 3 32 0,0-3 88 31,8 3 16-31,7 0 40 16,1 0 0-16,-9 0 0 16,-16 0 8-16,-5 0 56 0,-11 0 128 15,-8 0 200-15,2 0-104 16,-10 0-64-16,2 0 80 0,-8 3 24 31,5 0-8-31,-13-1 16 0,7-2-72 16,-8 4-24-16,-1 2-136 15,1-2-96-15,0-1 48 0,0 3-32 16,9 0 0-16,-9-2 40 16,7 2-40-16,1-3 112 15,1 1 128-15,-11-1 88 16,2-3 136-1,-8 0 57-15,0 0 71 16,0 0 96-16,0 0-232 0,0 3-240 0,0-3-80 16,0 0-24-16,0 0 16 15,0 0-72 1,0 0 32-16,0 0-104 16,0 0-8-16,0 3-72 15,0 3-24-15,0-2 96 16,0 8 0-16,0-1 8 0,0 0 0 15,0 6 72-15,-8 5-64 0,2-3 120 32,6 9-48-32,-9 1 48 15,9 3 16-15,-8 6-72 16,8 6 24-16,0 7 0 0,0 6-8 16,0 10-24-16,-8 2-56 15,8 1 0-15,-8 0 40 0,-1-6-40 31,3-1 0-31,-2-6 0 16,0-6 0-16,8-3-8 0,0-10 0 16,0-3 0-16,0-17 8 0,0 2 80 15,0-11-88-15,0-2 8 16,0-1 8-16,0-3-8 16,0 4-8-1,0 6 8-15,8-5-8 16,0 5 48-16,-8 0-48 15,6 0 8-15,3-4-8 0,-9 4 0 0,8-3 0 16,-8 2-8-16,8 4 8 16,0-6 8-1,1 3-8-15,-3-4 0 16,-6-3 8-16,8 1 0 16,-8-4-8-16,0-3 8 15,0 0-8-15,0 0 48 0,0 0 8 16,0 3-56-16,0-3 0 0,0 4 0 31,0-4-8-31,0 0-72 16,8 5 80-16,-8-1-8 15,9 2 0-15,-9 4 8 0,0-4-8 16,8 1 8-16,-8-1-8 16,0 0 8-16,0-3 0 0,8 1 16 31,-8-4-16-31,0 0-584 15,8 0-944-15,-8 0-1041 0,0 0-3936 16</inkml:trace>
  <inkml:trace contextRef="#ctx0" brushRef="#br0" timeOffset="-181167.053">23251 17630 8025 0,'0'0'1649'0,"0"0"-73"15,0 0-464-15,0 0-584 16,0 0-288-16,0 0 144 0,33 0 241 15,-2 0-161-15,8 0-192 0,9 0-40 16,1 4-56 0,7-1-96-1,15 3 8-15,-7-2-32 0,16-2 320 16,-1 5-152-16,1-7-112 16,16 0-8-16,-10 3-32 0,12-3-24 15,-12 0 48-15,1 0-48 0,2 0 32 31,-10 0-8-15,-7 0 40-16,-8 0-48 16,0 0-56-16,8 0 64 15,-10 0-64-15,11 0 64 16,-1 0-72-16,-2 0 16 0,-5 0 24 16,7 0-32-16,-16 0-8 15,8 0 8-15,-8 0-8 0,-1 3 8 16,1-3-16-16,0 0 16 15,8 3 32-15,6-3-40 0,-6 0 0 16,1 7-8-16,7-7 8 16,-10 4-192-16,-6-4 24 31,0 2 32-31,-7-2 40 0,-1 0 88 16,7 0-8-16,1 3 16 15,0-3-8-15,0 0 0 0,-9 0-96 16,9 4 32-16,-8-4 0 15,-1 0-32-15,1 0 40 16,-1 0 16 0,1 0-16-16,2 0 64 0,-3 0-8 15,-8 0-8-15,1 0 8 16,-1 0 0-16,-6 0 0 0,6 0 0 16,-6 0-40-16,7 0 48 15,-1 0-48 1,8 6 40-16,1 0 8 15,2 1-8-15,5 2-8 0,1-3-48 16,-8 1-136-16,-1-4 128 16,9 0 56-16,0 1-48 0,-8-4 56 15,-1 0 0-15,1 0-56 32,-15 0 64-32,-11 0 8 15,-5 0 0-15,-17 0 64 0,8 0 232 16,-8-7-304-16,0-3-928 0,-16 1-2153 15,-1-4-5153-15</inkml:trace>
  <inkml:trace contextRef="#ctx0" brushRef="#br0" timeOffset="-180489.157">28096 17293 7401 0,'0'0'1608'15,"0"0"633"-15,0 0-1025 31,0 0 104-31,0 0-159 0,0 0-105 0,0 0-368 16,0-21-240 0,-8 21-416-16,-9 0-32 0,-14 0-96 15,-8 0-8-15,-2 0-96 0,-13 3-208 16,-2 3 0 0,1 4-88-1,-1-4 64-15,6 3 136 0,11-2-120 0,8 3-161 16,6-8-31-16,17 2-112 15,8-1-792-15,0 0 240 16,0-3 727-16,0 0 417 0,0 0 112 31,16 0 0-31,-7 0-1296 16,7 0-1376-16</inkml:trace>
  <inkml:trace contextRef="#ctx0" brushRef="#br0" timeOffset="-180082.135">27577 17313 4865 0,'0'0'1320'0,"0"0"408"16,0 0-672-16,0 0-335 0,0 0 239 16,0 0-104-16,0 0-288 0,0 0-216 15,0 0-192 1,0 0-160 0,0 0-48-16,0 16 48 0,0 3 88 15,0 6-8-15,0 7 24 16,0 6 56-16,0 0-32 0,0 6-64 15,0-2-56-15,0 3 72 0,0-8-80 32,0-5 8-32,0-7 0 15,0-5 32-15,9-5-40 0,-1-8-8 16,-8-1-128-16,8-2-216 16,1 2-488-16,7-6-1192 0,-16 0-1201 15</inkml:trace>
  <inkml:trace contextRef="#ctx0" brushRef="#br0" timeOffset="-179464.722">28160 17272 5473 0,'0'0'2448'0,"0"0"-151"16,0 0-545-16,0 0-512 0,0 0-207 15,0 0-297-15,0 0 40 32,0-16-136-32,0 16-248 15,-8 0-256-15,0 0-48 0,-9 6 40 16,-5 13 32-16,-12 10 64 15,3 9 0-15,-8 9 40 0,-8 5-96 16,5 5-32-16,-5 0-64 16,8-3-8-1,-1-4-64-15,-1-9-200 16,2-6-592-16,8-3-968 0,6-10-513 16,8-9-2256-16</inkml:trace>
  <inkml:trace contextRef="#ctx0" brushRef="#br0" timeOffset="-178090.963">23402 16190 5433 0,'0'0'2224'0,"0"0"-439"15,0 0-217-15,0 0-280 0,0 0-40 16,0 0-247-16,-23-17-201 31,23 17-192-31,0 0-272 16,0 0-72-16,0 0-264 0,17 0-64 15,14 0 64-15,16 0 152 16,48 0-152-16,-6 0-752 16,-2-3-2369-16</inkml:trace>
  <inkml:trace contextRef="#ctx0" brushRef="#br0" timeOffset="-174977.276">15873 15132 3912 0,'0'0'2217'16,"0"0"-881"-16,0 0-504 0,0 0-328 16,0 0-192-16,0 0 193 15,0 0-49 1,0 0-192-16,0 0-88 16,0 0-72-16,0 0 0 15,0 0 104-15,0 0-88 0,0 0-120 0,0 0 8 16,0 0-8-1,0 0-16 1,0 0 16-16,0 0 0 16,0 0 104-16,0 0 264 0,0 0 176 15,0 0-264-15,0 4-160 16,0-2-72-16,15 1-40 0,10 0 0 31,-3 4 112-31,12-4-40 16,-12 6-72-16,11-2 0 0,-10-1 0 15,2-3 8-15,-17 1-16 16,0 2-8-16,-1-6 0 0,-7 6 0 16,0-2-40-16,8 5 40 15,-8 1 8-15,8 5 0 32,-8 1 8-32,8 6-8 0,1-3 0 15,-1 7 0-15,0 2 0 16,-8 1 0-16,6 3 0 0,3 0 0 15,-1-1 0-15,0-2 0 16,0 0 0-16,1-1-8 16,-1-9 8-1,-2-3-256-15,2-6-912 0,-8-7-865 16,9-3-4480-16</inkml:trace>
  <inkml:trace contextRef="#ctx0" brushRef="#br0" timeOffset="-174229.222">13593 15227 3776 0,'0'0'3905'0,"0"0"-3417"15,0 0-176-15,0 0-176 0,-55 159-136 16,55-106-56-16,0-8-1568 16</inkml:trace>
  <inkml:trace contextRef="#ctx0" brushRef="#br0" timeOffset="-171523.279">6127 2048 3224 0,'0'0'1633'0,"0"0"-425"16,0 0 88-16,0 0-416 15,0 0-456-15,-31-16-136 0,31 16 257 16,0 0-209 0,0 0-40-1,0 0-200-15,0 0-96 16,6 0-88-16,19 0 80 0,14 0 0 0,9 6-400 15,16 0-409-15,56-2-31 16,-25-1-200-16,2-3-592 0</inkml:trace>
  <inkml:trace contextRef="#ctx0" brushRef="#br0" timeOffset="-171276.231">6294 2054 3928 0,'0'0'1465'0,"0"0"39"15,0 0-360-15,0 0-928 16,0 0-200-16,0 0-16 0,151 0 64 16,-78 0-64-16,5 0-152 31,50 0-560-31,-16-3-672 15,-17 0-3249-15</inkml:trace>
  <inkml:trace contextRef="#ctx0" brushRef="#br0" timeOffset="-148957.873">21490 2133 5977 0,'0'0'1040'0,"0"0"-480"0,0 0-408 16,56-19-56-16,-23 13-16 0,14 0 264 15,9-1-88-15,8 1-80 0,39-1 144 16,40-2 281-16,49-4-321 0,46-3-96 15,2 4-64 1,6-5-64-16,-29 5 0 0,-19 0-48 16,-47 5 0-1,-47 1 8-15,-49 6-16 16,-7 0-352-16,-15 0-577 16,6-3-455-16,1 3 240 0,-24-7-1697 15</inkml:trace>
  <inkml:trace contextRef="#ctx0" brushRef="#br0" timeOffset="-133381.926">7849 16037 3016 0,'0'0'5833'16,"0"0"-4440"-16,0 0 7 15,0 0-480-15,0 0-184 0,-8-4-88 32,8 1-71-32,0 0-121 0,0 0 104 31,0 1 144-31,0-2-160 15,0 1-32-15,0 3 72 16,0 0-192-16,0 0-208 0,0 0-64 16,0 0-64-16,8-4-40 15,15 4-8-15,1 0 0 16,-1-3-8-16,18 3 0 0,7-3 8 16,0 3 0-16,16-6 0 15,6 6 41-15,11-4-41 0,-3 1 8 16,3 0-16-16,-1 3 8 15,-1 0-40 1,2 0 88-16,-11 0-40 16,2 0-8-16,-8 0 0 0,0 0 0 15,-8 0-8-15,8 0 8 16,-8 0 8-16,6 0-16 0,2 0 8 16,0 0 48-1,0 0-56 1,0 0 0-16,0-6 8 15,-2 6-8-15,-6 0 8 0,0-3 0 0,0 3 0 16,-7 0 0-16,-1 0-8 16,8 0 0-16,-9 0 8 0,9 0-8 31,0 0 0-31,0 0 0 16,0 0-24-16,-1 0 24 0,-7 0 0 15,-9 0 0-15,1 0-16 16,7 0 16-16,-6 0 0 15,-1 0-72-15,-1 0 72 0,9 0 40 32,-7 0-40-32,6 0-72 15,-7 0-24-15,-1 0 47 0,2 0 41 16,-10 0 0-16,2 0-40 16,7 0 48-16,-9 0-8 0,2 0-120 15,-11 0-8-15,3 0 48 31,-10-4 24-31,10 4 56 16,-17 0 8-16,0-3 0 0,0 3-152 0,-8-3-312 16,0-10-856-16,-8 4-1673 15,-8-5-8481-15</inkml:trace>
  <inkml:trace contextRef="#ctx0" brushRef="#br0" timeOffset="-132148.786">7888 15259 4488 0,'0'0'985'0,"0"0"111"0,0 0 24 16,0 0-344-16,0 0 153 0,0 0 7 16,0 0-240-1,-8-7-408 1,8 7-200-16,0 0-88 16,0 0-112-16,0 3 96 0,0 10 16 15,0 0 160-15,0 10-8 16,0-1-24-16,0 3 272 0,0 3-120 0,0 4 16 31,0 7-128-31,-8 5 40 16,8 0 24-16,0 4-48 15,0 3-32-15,0-4-80 0,0 1-64 16,0-4 88-16,0-2-48 16,0-4 64-16,0-3 193 0,0-4-25 31,0-2-56-31,8-7-80 15,-8-6 384-15,8 0 0 16,0-6-208-16,-8-3-96 0,0-2 96 16,9-2-48-16,-9-3-120 15,0 3 24-15,0-3-48 0,0 0-112 32,0 0 80-32,0 0-88 15,0 0 0-15,0 4 8 0,0-4 48 16,0 6 24-16,0 1-80 15,0-1 0-15,0-3 0 16,0 6 0 0,0-2 0-16,-9-1 0 0,9 0-8 15,0-2 8-15,0-1-8 16,0 3 8-16,0-2-8 0,0-4 0 16,0 2 8-16,0-2 56 15,0 0-56-15,0 0 184 16,0 0 80-16,0-2-272 15,0-24-72-15,0 0-2576 16,9-4-5386-16</inkml:trace>
  <inkml:trace contextRef="#ctx0" brushRef="#br0" timeOffset="-130332.507">7855 15239 8993 0,'0'0'2529'0,"0"0"-657"0,0 0-1031 16,0 0-241-16,0 0 184 15,0 0 280-15,72-34-256 16,-47 28-360 0,6 2-296-16,2 1 72 15,15 0-48-15,-1 0 16 0,9 3-119 16,8 0 63-16,-2 0-136 15,2 0 16-15,0 0 8 16,1 0-24-16,-1 0-40 0,-9 0 24 31,10 0 16-31,-10 0 88 16,9 0-80-16,-10 0-8 0,10 0 32 16,-8-3-40-16,8-1 8 15,0-2-8-15,0-1 8 16,0 2 80-16,0-2-80 0,-10 4 8 31,10-7-8-31,-8 5 8 16,-8-2 24-16,7 0-32 0,-5 4 0 0,-2-3 8 15,-1 0-8 1,1 3 8 0,-9-1-8-16,8 1-96 15,1-4 24-15,-7 7 64 0,-1 0-120 0,-1 0-17 16,-6 0-23-16,-2 0 48 15,-6 0-112-15,6 0 72 0,2 0-16 16,-10 0-8-16,10 0-160 16,-2 4-48-16,-6-1 112 15,-11-3-96 1,11 0 216-16,-9 3 96 16,-1-3 56-16,1 0-8 0,7 0-48 15,-6 0 56-15,7 0-32 16,-1 0-72-16,2 0-40 15,-2 0-136-15,-7 0 176 0,9-3 40 32,-10 3 56-32,1 0-40 15,9-3 56-15,-11 3 0 0,11 0 0 16,-8 0 0-16,5 0 0 16,-5 0-144-16,-1 0-88 15,-1 0 128-15,-7 0 96 0,9 0 0 31,-9 0-96-31,0 0 104 16,1 0 56-16,5 0-56 0,-6 0-40 0,1 0 40 16,-1 0-16-16,0 0 72 15,0 0-56-15,-8 0 8 16,0 0-8-16,0 0 8 16,7 0-8-1,-7 0-8 1,0 0 0-16,0 0-96 15,0 0-64-15,0 0 168 0,0 3 0 16,8 0 0-16,-8 1 0 16,0 1 8-16,8 2-8 15,-8-1-48-15,8 1 48 0,-8-4 0 32,9 3 40-32,-9 0-40 15,0 1 8-15,8-4 0 0,-8 4-8 16,0-5 0-16,0 1 0 15,0 4 0-15,0-4 0 0,0 4 144 16,0-1-8-16,0 0-120 16,0 4 160-16,0-1-88 15,0 8-72-15,0-5-8 0,0 4 0 16,0 0 40-16,0 3-40 16,0 0-8-16,0 2 16 0,0 2 40 31,0 3-56-31,0-4 8 15,0 0-16-15,6 1 16 0,-6-1-8 16,17 0 0-16,-17-3 0 0,8 0 0 16,-8 3 0-1,8-3 8-15,0 0-8 0,1 4 0 16,-9-7 0 0,6 3 8-16,2-1-8 15,-8-2 8-15,8 4-8 16,-8-5 8-16,9 0 0 0,-9 2-8 0,0-2 8 15,8-5-8-15,-8 3 0 16,8-3 0 0,-8-1 0-16,0 3 0 15,9-5 0-15,-9 3 8 16,0-1-8-16,6-3 0 16,-6 1 0-16,0-1-24 0,0 1 24 15,8-4 0-15,-8 3-64 0,0 0 64 31,0 1 56-31,0-1-48 16,0 0 0-16,8 4-8 16,-8-4 0-16,0 1 0 0,0-2-64 15,0-1 64-15,0-1-8 16,0 0 72-16,0 1-64 0,0-4 0 31,0 3 0-31,9-3 48 16,-9 0 32-16,0 0-16 15,0 0-56-15,0 0-8 0,0 0 8 16,0 0 0-16,0 0-8 0,0 0 8 16,0 0-8-16,0 3 8 15,0-3-8 1,0 0 8-16,0 0 0 16,0 0-8-16,8 0-256 15,-8 0-1713-15,8-6-3896 0</inkml:trace>
  <inkml:trace contextRef="#ctx0" brushRef="#br0" timeOffset="-123138.66">9387 16072 4520 0,'0'0'793'0,"0"0"-641"16,0 0-128-16,0 0 24 0,0 0 56 15,-8 37 80-15,8-24 128 0,-17 3-80 16,9 3-88-1,8 4-96-15,-17 5-48 16,11 4-224-16,6-3-816 16,-8-4-3825-16</inkml:trace>
  <inkml:trace contextRef="#ctx0" brushRef="#br0" timeOffset="-122776.973">9387 16472 6369 0,'0'0'2152'0,"0"0"-1111"16,0 0-609-16,0 0-272 0,0 0-160 16,0 0 48-16,0 0 16 15,0 50-48-15,0-24 40 16,0 2-48-16,0 1-8 15,-8 12-496-15,-1-12-1193 16,1 0-3408-16</inkml:trace>
  <inkml:trace contextRef="#ctx0" brushRef="#br0" timeOffset="-122388.766">9379 16945 7761 0,'0'0'1536'16,"0"0"-815"-16,0 0-617 0,0 0-96 0,0 0-8 15,0 0 0-15,0 0-16 16,0 0-352-16,-17 111-281 0,25-89-855 16,1 0-1617-16</inkml:trace>
  <inkml:trace contextRef="#ctx0" brushRef="#br0" timeOffset="-122001.98">9337 17491 5337 0,'0'0'2288'16,"0"0"-1376"-16,0 0-504 0,0 0-304 0,0 0 176 15,0 60-111-15,0-31-121 16,0 6 8-16,0-1-56 0,0 21-409 16,0-11-1079-16,8-6-4713 15</inkml:trace>
  <inkml:trace contextRef="#ctx0" brushRef="#br0" timeOffset="-121606.918">9379 18113 9129 0,'0'0'1593'15,"0"0"-129"-15,0 0-808 16,0 0-656-16,0 0-24 0,0 0-824 0,0 0 264 15,0 0-504 1,0 0-953 0,8 108-3504-16</inkml:trace>
  <inkml:trace contextRef="#ctx0" brushRef="#br0" timeOffset="-121245.472">9434 18538 7417 0,'0'0'1664'0,"0"0"-1207"16,0 0-457-16,0 0-80 16,0 0 80-16,0 0 0 0,0 86-353 15,0-54-719-15,0-4-2176 16</inkml:trace>
  <inkml:trace contextRef="#ctx0" brushRef="#br0" timeOffset="-120803.956">9753 18786 7705 0,'0'0'2385'0,"0"0"-385"16,0 0-976-16,0 0-664 15,0 0-264-15,0 0-88 16,0 0-8-16,120 0 8 0,-81 0-8 31,17 0-456-31,30 0-1312 0,-5 0-409 16,0 0-3640-16</inkml:trace>
  <inkml:trace contextRef="#ctx0" brushRef="#br0" timeOffset="-120486.32">10788 18849 7057 0,'0'0'2433'0,"0"0"3064"15,0 0-5289-15,0 0-208 0,0 0-8 16,0 0-400-16,151-12-1113 16,-103 12-495-16,-7 0-1113 15</inkml:trace>
  <inkml:trace contextRef="#ctx0" brushRef="#br0" timeOffset="-120237.9">11793 18831 8433 0,'0'0'1161'0,"0"0"-897"16,0 0 472-16,0 0-544 15,126-16-192 1,-70 12-392-16,-7 1-1361 16,-9 3-3880-16</inkml:trace>
  <inkml:trace contextRef="#ctx0" brushRef="#br0" timeOffset="-119659.084">11092 18942 1376 0,'0'0'1168'16,"0"0"744"-16,0 0-823 0,0 0-465 15,95-3-488-15,-64-4-136 16,-6-2-2401-16</inkml:trace>
  <inkml:trace contextRef="#ctx0" brushRef="#br0" timeOffset="-119069.117">12279 18802 10746 0,'0'0'2224'15,"0"0"-1656"1,0 0-440 0,0 0-128-1,175-16-712-15,-119 7-776 0,-8-1-1417 16</inkml:trace>
  <inkml:trace contextRef="#ctx0" brushRef="#br0" timeOffset="-118702.626">13044 18847 6793 0,'0'0'1864'16,"0"0"1297"-1,0 0-664-15,0 0-1913 16,0 0-416-16,150-20-160 0,-94 14-8 16,17 6-184-16,-9 0-1441 15,-25 0-2368-15</inkml:trace>
  <inkml:trace contextRef="#ctx0" brushRef="#br0" timeOffset="-118340.474">14199 18792 6057 0,'0'0'2792'0,"0"0"-1535"15,0 0 2712-15,0 0-3873 0,0 0-8 16,81 0-88-16,-42 0-168 16,33 0-825-16,-16 0-1223 0,-2-2-3713 15</inkml:trace>
  <inkml:trace contextRef="#ctx0" brushRef="#br0" timeOffset="-117652.234">14916 18380 5817 0,'0'0'5625'16,"0"0"-3505"-16,0 0-391 15,0 0-761-15,0 0-472 0,0 0-320 32,0 0-176-32,0 0-232 15,0 10 88-15,0 11 144 0,17 12 0 16,-17 4 0-16,8 1 8 16,-2 7 8-16,-6-7 48 15,0 0-56-15,0-6-8 0,0-10-536 31,0-6-744-31,0-10-1601 16,0-6-3040-16</inkml:trace>
  <inkml:trace contextRef="#ctx0" brushRef="#br0" timeOffset="-117199.13">14989 18326 6569 0,'0'0'1240'0,"0"0"-328"0,0 0-239 15,0 0-17-15,0 0-64 16,0 0-24-16,-89 123-208 0,74-94-32 31,-1-3-40-31,8-4-64 16,-9-6-48-16,17-7-48 0,-8-5-24 15,2-4 640-15,6 0 769 16,0-13-273-16,0-10-904 16,0-12-224-16,0-5-104 0,14-2-8 31,3-5-88-31,-1 2 48 15,-1 7 40-15,1 9 0 0,-8 7 0 16,9 9 0-16,-9 10 0 16,7 3-168-16,1 3-16 15,1 20 24 1,-3 5 88-16,19 10 64 0,-10 7-312 16,18 12-464-16,-1-12-1377 15,-18-8-2736-15</inkml:trace>
  <inkml:trace contextRef="#ctx0" brushRef="#br0" timeOffset="-116665.741">14933 18844 6057 0,'0'0'4601'16,"0"0"-1553"-16,0 0-1239 31,0 0-401-31,0 0-720 16,0 0-464-16,0 0-160 0,14 0-56 15,19 0-8-15,7 0 56 0,16 0-56 16,8 0-280-16,47-20-1640 15,-24 7-2009-15,-6 1-4881 0</inkml:trace>
  <inkml:trace contextRef="#ctx0" brushRef="#br0" timeOffset="-116315.301">15991 18853 7585 0,'0'0'2929'0,"0"0"-1065"0,0 0-984 16,0 0 3913-16,0 0-4353 15,0 0-440-15,0 0-40 0,48 0 32 16,-7 0 0-16,7 0-232 0,-1 0-976 31,34 0-440-31,-19-4-1249 16,-13-1-2456-16</inkml:trace>
  <inkml:trace contextRef="#ctx0" brushRef="#br0" timeOffset="-115994.056">17060 18856 4785 0,'0'0'4785'16,"0"0"-3793"-16,0 0-448 15,0 0-392-15,0 0 1208 16,143 0-1360-16,-102 0 0 16,6-3 0-16,1 3-768 0,16-6-544 15,0 3-1073-15,-8-4-1528 16</inkml:trace>
  <inkml:trace contextRef="#ctx0" brushRef="#br0" timeOffset="-115662.924">18096 18869 8769 0,'0'0'2201'0,"0"0"-145"15,0 0-1288-15,0 0 1705 0,0 0-1329 16,0 0-744-16,80-7-296 16,-57 4-88-16,10 0-8 15,6 0 40-15,1-1-48 16,-7-1-496-16,6 1-944 15,17-5-641-15,-17 2-335 16,0-2-3297-16</inkml:trace>
  <inkml:trace contextRef="#ctx0" brushRef="#br0" timeOffset="-115359.56">19053 18777 9450 0,'0'0'1504'0,"0"0"-608"0,0 0-640 16,0 0 1000-1,0 0 9-15,0 0-929 16,126 0-208-16,-93 0-48 16,14 0-72-16,1 0-8 0,-9 0-496 15,25-6-1185-15,-8-1-1247 16,-17 1-3258-16</inkml:trace>
  <inkml:trace contextRef="#ctx0" brushRef="#br0" timeOffset="-115116.448">19698 18786 10178 0,'0'0'1888'0,"0"0"-568"0,0 0-904 16,0 0 2689-16,0 0-2337 31,128 0-528-31,-97 0-240 0,8 0-112 16,2 0-1168-16,7 0-456 15,-9-9-625-15,-22-1-3696 0</inkml:trace>
  <inkml:trace contextRef="#ctx0" brushRef="#br0" timeOffset="-114422.022">19896 17916 9754 0,'0'0'672'16,"0"0"-568"-16,0 0-96 0,0 0 0 16,0 0 8-16,0 104-8 31,0-65-8-31,0-7-1281 15,0-4-3608-15</inkml:trace>
  <inkml:trace contextRef="#ctx0" brushRef="#br0" timeOffset="-114106.502">19832 18342 6953 0,'0'0'2032'0,"0"0"137"15,0 0 519-15,0 0 9 16,0 0-2041-16,0 0-536 0,0 3-120 16,0 10-176-16,8 2-136 15,0 7-808-15,-8 14-344 0,0-5-881 16,0-2-2160-16</inkml:trace>
  <inkml:trace contextRef="#ctx0" brushRef="#br0" timeOffset="-113785.338">19888 18615 8041 0,'0'0'1953'0,"0"0"-849"0,0 0-872 16,0 0 200-16,0 0 248 16,0 0-432-16,0 0-176 15,0 0-64 1,16 63 8-16,-16-50-16 0,0-3-272 15,0-10-880-15,0 0-1249 0,0 0-6559 16</inkml:trace>
  <inkml:trace contextRef="#ctx0" brushRef="#br0" timeOffset="-113172.246">19937 17910 9073 0,'0'0'2377'16,"0"0"135"-16,0 0-943 0,0 0-521 15,0 0-560-15,0 0-488 32,-8-4-224-32,0 21 72 0,-9 5 104 15,1 10 48-15,-7-1 112 16,6 4-64-16,-5 0 40 16,5-3-88-16,1-4-432 0,-1-6-760 15,11-9-785-15,6-9-175 31,0-4-681-31,0 0-1400 0</inkml:trace>
  <inkml:trace contextRef="#ctx0" brushRef="#br0" timeOffset="-112916.915">19865 17919 8361 0,'0'0'2033'0,"0"0"-553"0,0 0-984 16,0 0-424-16,0 0 184 15,0 0 256-15,0 0 184 16,48 92-215-16,-24-63-241 0,-1 3-112 31,10-3-128-31,29-1 0 16,-6-9-1969-16,0-9-6545 0</inkml:trace>
  <inkml:trace contextRef="#ctx0" brushRef="#br0" timeOffset="-110678.59">9895 18326 7961 0,'0'0'1945'0,"0"0"263"16,0 0-392-16,0 0-239 0,0-73-265 15,0 63-424-15,-8 7-176 0,-6 3-87 16,5 0-313-16,-16 9-312 0,11 18-16 15,-19 10-64-15,10 8 72 16,-2 8 0-16,9 2 0 16,16-2-8-1,0-1-56-15,0-12-48 16,33-7 32-16,14-11-64 16,9-16-369-16,8-6-743 0,15-16-1128 15,-7-16-1529-15,-24 0-2673 0</inkml:trace>
  <inkml:trace contextRef="#ctx0" brushRef="#br0" timeOffset="-110299.223">10096 18447 8553 0,'0'0'2401'0,"0"0"-529"16,0 0-896-16,0 0-471 16,0 0-177-16,0 0-176 15,0 0-72-15,0 0 192 16,0 0 128 0,70 31-272-16,-37-18-80 15,-10 0-48-15,-7 6-16 0,1 0-96 16,-17-1-112-16,0 5-48 0,0-4 120 15,0 0 80-15,-8-6 64 16,-1-7 8 0,1-6 40-1,0 0 624-15,8-9 312 0,0-11-376 16,0-5-248-16,0-6-232 0,8-1-120 16,17-3-56-16,6 3-712 15,17-6-1080-15,-15 10-873 0,-2 5-2824 16</inkml:trace>
  <inkml:trace contextRef="#ctx0" brushRef="#br0" timeOffset="-109947.44">10526 18380 4200 0,'0'0'6458'0,"0"0"-5218"15,0 0-720-15,0 0-456 16,0 0-64-16,0 0 128 0,0 0 40 16,0 0 40-16,47 22-24 15,-38-22 48 1,-1 0-112-16,0 0 120 16,-8 0 185-16,0-3 311 0,0-6-56 15,0-1-176-15,0 3-128 16,0 1-120-16,0 3-88 0,-16 3-168 15,-1 0-176 1,1 13-8-16,1 12-32 16,7 7 8-16,0 0 56 15,-1 6-176-15,9 0-224 0,0-9-240 16,25-4-377-16,-2-10-87 16,24-15-384-16,-5 0-857 0,-3-9-3936 15</inkml:trace>
  <inkml:trace contextRef="#ctx0" brushRef="#br0" timeOffset="-109654.08">10772 18466 6585 0,'0'0'2504'16,"0"0"-263"-16,0 0-681 15,0 0-488-15,0 0-639 0,0 0-433 32,0 0 16-32,-40 40 56 15,32-8-56-15,0-3-8 0,8 0 0 16,0-4 72-16,0-6-72 15,0-3-8-15,16-10 0 16,1-6 0 0,0 0 8-16,5-13-8 0,-5-9-48 15,-9 0 48-15,0 3 8 16,-1 4 168-16,1 4 288 0,-8 6-48 16,0 1-416-16,0 4-24 15,8 0-848-15,0 0-201 0,9 9 385 16,-11 4-408-1,19-7-240-15,0 1-945 16,-11-7-1624-16</inkml:trace>
  <inkml:trace contextRef="#ctx0" brushRef="#br0" timeOffset="-109409.704">11012 18069 2832 0,'0'0'6057'15,"0"0"-3728"-15,0 0-73 0,0 0-1856 16,0 0-400-16,0 0-104 16,-9 76 104-16,9-22 224 0,0 13 9 31,9 2-9-31,-1-2 24 16,0 0-136-16,0-7-96 15,-1-10 88-15,1-5-104 0,0-13-72 16,-8-7-672-16,0-9-1377 31,0-12-1936-31</inkml:trace>
  <inkml:trace contextRef="#ctx0" brushRef="#br0" timeOffset="-108827.216">10964 18526 9378 0,'0'0'1736'0,"0"0"-1144"15,0 0-424 1,0 0-104-16,0 0-64 15,143-10 0-15,-102 4 0 16,7-7 0-16,-9 0 16 16,0-5-8-1,-14-1 56-15,-2-4-8 16,-7 4 152-16,-8 6 792 16,-8 1 345-16,0 5-457 0,0 1 0 15,0 6-776-15,-8 0-112 16,-8 4-192-16,1 17-88 0,-10 11 80 15,9 6 88-15,1 6 24 32,7 5 8-32,8-5 80 0,0-3-280 15,8-5-120-15,15-11-617 16,18-16 153-16,-1-9 312 16,-1 0 8-16,0-26 320 0,3-5-856 15,-11-11 144-15,-7-5 936 16,-17 2 488-16,1-2 56 0,-8 9 768 15,0 9 344 1,0 7-263 0,0 12 103-1,0 8-448-15,-8 2-928 16,8 2-120-16,-7 20-128 0,-9 10 56 16,16 0 0-16,-8 3-24 15,8 0 48-15,0 0-56 0,16-7 48 0,-1-2-8 16,9-7-224-1,7-3-96-15,-6-3-64 16,6-3 0-16,2-8-176 0,-10 1-793 0,-6 0 793 16,-17-3 400-16,0 4 224 15,-9 2 152 1,-13 4-152-16,-12 2 0 16,-5 4-80-16,8 0-808 15,6-3-1985-15</inkml:trace>
  <inkml:trace contextRef="#ctx0" brushRef="#br0" timeOffset="-108311.437">11969 18494 6121 0,'0'0'944'16,"0"0"224"-16,0 0-632 15,0 0-176-15,22 111-95 0,-13-79-105 16,-9 0-8-16,0-4-152 16,0-2 40-16,0-11-40 0,0-8-368 31,-9-7-641-31,9 0-1639 0</inkml:trace>
  <inkml:trace contextRef="#ctx0" brushRef="#br0" timeOffset="-107822.174">11983 18380 7513 0,'0'0'2809'0,"0"0"-553"0,0 0-751 32,0 0-1001-32,0 0-152 15,0 0-160-15,0 0-176 0,0 0 184 16,33 10 248-16,-18 2 16 0,1 1-56 16,9-1-88-16,6 5 0 15,-6 1-192-15,6-2 16 31,8 0-24-31,-14 0-40 0,6-3-80 16,-15-4 0-16,1-3 8 16,-17-6 0-16,8 4 136 0,1-4 208 15,-9 0 217-15,0 0-1 16,0 0-136-16,0 0-16 31,0 0 0-31,0 0-96 0,0 0-176 16,0 0-88-16,0 0-56 15,0 6-136-15,-17 10-168 0,-8-1 248 0,2 8 48 16,-18 6-72-16,10-1-64 16,0 4-8-1,6-7-136 1,0 1-352-16,3-4-417 0,5-7-695 16,17-8-1001-1,0-3-503-15,0-4-2329 16</inkml:trace>
  <inkml:trace contextRef="#ctx0" brushRef="#br0" timeOffset="-107202.233">12008 18529 5169 0,'0'0'2392'0,"0"0"-752"31,0 0-863-31,0 0-81 0,0 0 96 16,0 0-72-16,0 0-80 15,0 0-8-15,0 0-440 0,0 0-176 16,8 0 112-16,15 0 313 16,2 9-193-16,-3 1-168 31,12 2-72-31,-12 1-8 0,3 4-569 16,-8-2-567-16,-9 1-272 15,-2-6-432-15,-6-1-1249 0</inkml:trace>
  <inkml:trace contextRef="#ctx0" brushRef="#br0" timeOffset="-106924.152">12047 18504 9337 0,'0'0'2353'0,"0"0"64"0,0 0-1097 16,0 0-672-16,0 0-648 0,0 0-304 16,0 12 176-16,0 10 72 0,0 0 56 15,8 4 0-15,1 3 0 32,-9-4 56-32,0-3-56 0,0-6-440 15,0 0-216-15,0-6-665 16,0-10-55-16,0 0-488 0,-9 0-1185 15</inkml:trace>
  <inkml:trace contextRef="#ctx0" brushRef="#br0" timeOffset="-106663.183">12024 18462 6161 0,'0'0'2392'16,"0"0"-1447"-16,0 0-737 15,0 0 88-15,0 0 296 0,0 0-96 16,0 0-88 0,15 115 8-16,-15-87-136 15,8 1-128-15,-8-4-64 0,0 0-24 16,0-5-64-16,0 2-648 16,0-6-792-16,-8-10-1441 15</inkml:trace>
  <inkml:trace contextRef="#ctx0" brushRef="#br0" timeOffset="-106374.962">12111 18519 8009 0,'0'0'1841'15,"0"0"-873"-15,0 0-896 16,0 0-72-16,0 0 0 15,0 0 128-15,9 64 48 0,-9-39-96 32,0-2-72-32,-9-1-8 0,1 3-200 15,0-9-800-15,-7-6-1497 0</inkml:trace>
  <inkml:trace contextRef="#ctx0" brushRef="#br0" timeOffset="-106093.393">12159 18510 4216 0,'0'0'2769'0,"0"0"-1937"0,0 0-568 16,0 0-96 0,0 0 0-1,0 0-120-15,-64 127-48 0,49-98-888 16,-1-4-2049-16</inkml:trace>
  <inkml:trace contextRef="#ctx0" brushRef="#br0" timeOffset="-105821.773">12206 18586 6553 0,'0'0'2000'0,"0"0"-15"16,0 0-841 0,0 0 96-16,0 0 73 0,0 0-113 15,0 0-384-15,0 0-592 0,9-13-224 16,-18 13-152-16,-5 13 88 15,-19 6-256-15,10 0-328 0,-2 4-264 32,-6 2-897-32,15-3-967 15,-1-12-2089-15</inkml:trace>
  <inkml:trace contextRef="#ctx0" brushRef="#br0" timeOffset="-105496.759">12215 18548 7921 0,'0'0'1977'15,"0"0"-609"-15,0 0-672 0,0 0-576 16,39-6-120-16,-31 6 0 15,0 0 8-15,1 0-16 0,-1 0-48 16,0 0-88-16,-8 6-448 16,0-3-160-16,0 4-489 0,-8-5-551 15,0-2-2209-15</inkml:trace>
  <inkml:trace contextRef="#ctx0" brushRef="#br0" timeOffset="-105221.971">12016 18421 6993 0,'0'0'2953'0,"0"0"-1097"16,0 0-1112-16,0 0-592 15,0 0-152-15,0 0-64 0,0 0 56 0,0 0 8 16,0 0 0 0,79 45 16-1,-46-33-8-15,-10-2-8 16,1-1-920-16,-7 0-544 0,-11-5-713 16,2 2-2768-16</inkml:trace>
  <inkml:trace contextRef="#ctx0" brushRef="#br0" timeOffset="-104948.738">11960 18415 2512 0,'0'0'3057'15,"0"0"-1545"-15,0 0-8 16,0 0-255-16,0 0-321 0,0 0-344 16,87 95-320-16,-62-73-144 31,6 1-112-31,-6-7-8 16,6 3-624-16,-6-7-992 0,-17-6-929 0</inkml:trace>
  <inkml:trace contextRef="#ctx0" brushRef="#br0" timeOffset="-104485.054">12072 18418 7377 0,'0'0'2673'0,"0"0"-809"16,0 0-776-16,0 0-1008 15,0 0-80 1,0 0 0-16,0 0 184 16,0 0 192-16,0 130-152 0,0-82-120 15,0 3-104-15,0 6-144 16,0-6-1416-16,0-16-2377 0</inkml:trace>
  <inkml:trace contextRef="#ctx0" brushRef="#br0" timeOffset="-101195.67">21004 17247 10730 0,'0'0'0'31,"-31"-150"-392"-31,6 64-1145 0,9-6-823 0</inkml:trace>
  <inkml:trace contextRef="#ctx0" brushRef="#br0" timeOffset="-79765.25">8533 13179 7521 0,'0'10'1200'15,"0"9"-944"-15,0 3-152 16,0 6-8-16,0 4-96 31,0 6 8-31,0 0-8 0,0 14-128 0,0-8-952 16,0-6-4177-16</inkml:trace>
  <inkml:trace contextRef="#ctx0" brushRef="#br0" timeOffset="-79378.565">8581 13725 9946 0,'0'0'3848'0,"0"0"-2967"31,0 0 447-31,0 0-880 15,0 0-448-15,0 0-264 0,0 0 184 16,0 0 80-16,0 80-296 0,0-45-512 16,8 15-865-16,-8-8-847 15,8-10-2793-15</inkml:trace>
  <inkml:trace contextRef="#ctx0" brushRef="#br0" timeOffset="-79036.754">8605 14183 3168 0,'0'0'9274'15,"0"0"-7922"-15,0 0-703 16,0 0-521-16,0 0-128 0,0 0-8 16,0 53 8-16,0-34-8 31,0 6 8-31,0 2-72 0,0 2-561 15,9 11-831-15,-9-8-584 16,0 0-1225-16</inkml:trace>
  <inkml:trace contextRef="#ctx0" brushRef="#br0" timeOffset="-78757.487">8605 14636 7681 0,'0'0'2313'0,"0"0"-945"16,0 0-424-16,0 0-224 16,0 0-216-16,0 0 233 0,0 0-345 15,0 0-192-15,9 105-96 31,-1-73-104-31,-8 0-16 0,0 2-432 16,6 11-881-16,-6-7-615 16,0-9-1921-16</inkml:trace>
  <inkml:trace contextRef="#ctx0" brushRef="#br0" timeOffset="-78449.356">8566 15097 720 0,'0'0'8642'0,"0"0"-7338"16,0 0-920-16,0 0-80 15,0 0-168-15,0 0-32 0,0 76-56 16,0-50-48-16,-8 6-296 0,8-4-1168 31,-8-9-1785-31</inkml:trace>
  <inkml:trace contextRef="#ctx0" brushRef="#br0" timeOffset="-77511.33">8455 13262 9994 0,'0'0'2472'0,"0"0"-679"16,0 0-113-16,0 0-984 16,0 0-504-16,0 0-192 15,0-10-80-15,0 10-96 16,0 10 56-16,0 12 120 15,0 10 336-15,-9 5-32 16,-7 5-104-16,-1 6 0 0,9-1-72 16,-7-3-40-16,7-8-80 15,0-5 0-15,8-11 48 0,-8-8-56 32,8-5 0-32,0-7 128 15,0 0 368-15,0-19 729 0,0-13-737 16,8-16-312-16,-8-9-88 15,8-6-80-15,0-1 72 0,1 7-72 16,5 7-8-16,-6 8 0 31,17 3-16-31,-10 11-48 16,1 3 48-16,9 9 16 0,-10 3-56 16,1 10-8-16,9 3-40 15,-2 0 88-15,1 13-80 0,-1 9-8 16,10 13 96-16,-10 3-176 15,10 10-728 1,-2 31-721-16,2-13-1111 16,-10-5-2658-16</inkml:trace>
  <inkml:trace contextRef="#ctx0" brushRef="#br0" timeOffset="-76946.882">8980 13970 10066 0,'0'0'2616'16,"0"0"-815"-16,0 0 231 0,0 0-1032 0,0 0-536 16,0 0-296-16,0 0-168 15,-48 12-64-15,31 14 8 16,1 9 56 0,10-1 16-16,-3 8 48 15,9-1-40-15,0-6-24 16,9-6 0-16,-3-5-56 0,19-7-432 0,-9-14-256 15,7-3 192-15,-6-9 336 16,-1-23 16-16,-8-9 200 0,-1-9 8 31,-7-6-8-31,0 6 96 16,-7 6 160-16,-1 11 488 0,-8 12-496 16,7 8-248-16,1 10-184 15,8 3-1912-15,0 9-2825 0,0 4-2721 16</inkml:trace>
  <inkml:trace contextRef="#ctx0" brushRef="#br0" timeOffset="-76651.159">9130 13833 11226 0,'0'0'2496'0,"0"0"-967"0,0 0-113 16,0 0-1416-16,0 0-184 0,0 0 80 16,0 0 16-16,0 0 80 15,0 124 8-15,9-70 152 16,-1 0-80 0,9 3-64-16,-9-3 8 0,-2-6-16 15,2-7-16-15,1-9-872 16,-1-10-552-16,-8-22-937 0,0 0-120 31,0-16-1383-31</inkml:trace>
  <inkml:trace contextRef="#ctx0" brushRef="#br0" timeOffset="-76355.001">9060 13871 10442 0,'0'0'1696'16,"0"0"273"-16,0 0-377 31,0 0-840-31,23-105-304 0,2 90-72 15,-3 5-176-15,12 4 24 16,-3 6-96-16,2 0-16 0,-11 6-112 16,3 13-96-16,-17 10 40 15,-8 5-24-15,0 5-88 16,-16 2 88-16,-9-3 72 0,2 0 8 31,-1-6-8-31,15-3 16 16,1-10-16-16,8-3 16 0,0-4-8 15,8-2 80-15,17-1 144 16,6 1-104-16,10-1 56 0,7-2-24 16,8-1-152-16,-9-3-224 15,1 7-1344 1,-17-8-2241-16,-6 5-1592 16</inkml:trace>
  <inkml:trace contextRef="#ctx0" brushRef="#br0" timeOffset="-75574.766">10096 12945 304 0,'0'0'6857'0,"0"0"-4656"16,0 0 199-16,0 0-480 16,0 0-679-1,0 0 167-15,0 0-704 31,-25-23-696-31,25 23-8 0,0 12 0 16,0 14 24-16,0 15 296 16,17 16 80-16,-1 32 56 15,-10 35-160-15,11 32-111 0,-1 15-113 16,-7 4-24-16,-1-7-48 16,-2-12 72-16,11-1-72 0,-1-9 8 15,-8-8 0-15,7-12 0 16,-7-24 0-16,0-29-8 15,1-20 8 1,-1-18 0-16,9 3-8 0,-11-9 8 16,2-1-8-16,0-17-16 15,-8-9-24-15,9-2 40 0,-1 0 0 16,0-13-249-16,0-18-1151 16,-1 5-1352-1,-7 1-2129-15</inkml:trace>
  <inkml:trace contextRef="#ctx0" brushRef="#br0" timeOffset="-74659.333">9992 12814 11122 0,'0'0'2384'0,"0"0"-1167"0,0 0-577 16,0 0-528-16,0 0-104 15,0 0 400-15,0 0 472 0,0 70-368 31,0-32-144-31,-8 6-104 0,8 4-104 16,-8 3-64-16,0 0 56 16,-1-5-64-16,9-4-40 0,0-6-40 15,-8-14 56-15,8-6-64 16,0-7 16-16,0-9 88 16,0 0 241-1,0-7 711-15,0-21-344 0,0-13-496 16,0-8-144-16,0-1-64 15,8-4 0-15,9 7-8 0,-1 2-80 16,-1 7 8-16,1 10 24 16,1 6 40-1,-9 9-40-15,7 6 48 16,-7 4-136-16,0 3-32 16,9 0 16-16,6 20-24 15,1 5-408-15,7 9-256 0,11 5-449 16,28 15-679-16,-14-10-1897 0,0-12-5201 15</inkml:trace>
  <inkml:trace contextRef="#ctx0" brushRef="#br0" timeOffset="-69928.467">7466 14366 1320 0,'0'0'4401'0,"0"0"-3129"0,0 0 272 31,0 0-303-31,0-6-233 16,0-1 96-16,0 7 0 0,0-2-240 16,0 2 81-16,-8 0 159 15,8 0-304-15,0 0-272 0,-8 0-136 16,0 0-232-16,8 0-152 47,-9 9-8-47,9 7-8 0,0 0 0 15,0 0-80-15,0 0 88 16,0-4 0-16,0-2 0 16,9-4 8-16,-1-3-8 0,0-3 0 15,0 0 0-15,-8 0 8 16,0-7 56-16,0-5-48 0,0-4-8 31,0-3 40-31,0 4-48 0,0 2 8 16,-8 4 0-16,0 5 0 15,8 1-8-15,0 3 0 0,0 0-104 16,0 0-72-16,16 0 72 16,-9 0 56-16,17 3-96 0,1-3-272 15,-10 0-344-15,1 0-280 16,9-9-321-16,-19-10-911 0,-6-4-3009 15</inkml:trace>
  <inkml:trace contextRef="#ctx0" brushRef="#br0" timeOffset="-69527.05">7433 14008 8873 0,'0'0'4041'31,"0"0"-2536"-31,0 0-593 16,0 0-624-16,0 0-280 0,0 0 96 16,0 0 216-16,0 0 192 15,48 79-160-15,-23-50-136 0,-3-7-136 16,-5 0-24-16,8-6 8 31,-11 0-8-31,-5-7-56 16,-1-5 16-16,-8-1 40 0,0-3 0 15,0 0 80-15,0 0 48 0,0 0-16 16,-17 0-120-16,11 0-48 0,-10 3-104 16,7 6 56-1,1 4-32 1,8 2-24-16,0 2 88 16,0-2-40-16,0 2-96 0,8-11-96 15,9-2-96-15,-3-4-248 16,3 0-256-16,8-10-336 0,-11-25-673 0,-6 6-1151 31,-8-3-2938-31</inkml:trace>
  <inkml:trace contextRef="#ctx0" brushRef="#br0" timeOffset="-69152.247">7570 13964 3088 0,'0'0'5649'16,"0"0"-3688"-16,0 0 279 0,0 0-751 46,0 0 207-46,0 0-400 16,0 0-600-16,-17-32-448 0,17 32-248 16,9 9-72-16,7 10 72 15,7 3 56-15,-7 4-48 0,7-4 8 16,2-4 64-16,-9-1-80 16,-1-5 8-16,-7-2-8 15,9-7 8-15,-17 1-8 0,8-4 8 16,-8 0 32-16,0 0 104 15,0 0 33-15,0-7-97 0,-8-3-72 16,-1 8-8 0,1 2-56-16,0 0-88 15,2 0 15-15,-11 5-23 16,9 12 56-16,8 2 0 0,0 3 48 16,0-7 0-16,0 2 0 15,8-1-32-15,9-10-248 0,-3-3-712 16,3-3-528-1,8-6-513-15,-11-17-767 16,-6-2-3402-16</inkml:trace>
  <inkml:trace contextRef="#ctx0" brushRef="#br0" timeOffset="-68829.112">7760 13887 2656 0,'0'0'6882'16,"0"0"-4354"-16,0 0-648 0,0 0-719 15,0 0-545-15,-8-7-464 16,8 17-152-16,-6 6 0 0,6 3 0 16,0 3 96-16,0-5-32 31,0-2-48-31,0-5-8 16,14-4 48-16,-6 0 8 0,17-6 56 15,-10 0-56-15,9 0-64 16,-1 0-248-16,2-3-488 0,-9 0-136 15,-7 3 279-15,-9 0 209 16,0 0 184 0,0 10 200-16,0 3 56 15,-9 2-48-15,-7-2 32 0,8-4-40 16,-1 1-1792-16,9-10-5546 16</inkml:trace>
  <inkml:trace contextRef="#ctx0" brushRef="#br0" timeOffset="-67574.026">7905 13646 4560 0,'0'0'2897'0,"0"0"-256"16,0 0-377-16,0 0-1096 0,0 0-255 15,0 0-1-15,0 0-200 16,0 0-128-16,0 0-40 16,0-3-48-16,0 0 0 0,0-4-136 31,0 1-183-31,0-10-105 15,0 0-72-15,0-3 0 0,14-6 8 16,-6-4-8-16,1-3-121 0,7-3-303 16,-8 1 32-16,-1 5 64 15,1 6 160-15,-8 11 160 16,0 2 8 0,0 8 104-16,0-2 16 15,0 4-120-15,0 0 0 16,0 0-168-16,0 0-64 15,0 0-88-15,0 0 24 16,0 0 152-16,0 0-32 16,0 0-160-16,0 4-176 0,0-2-160 15,0 4-193-15,0 1-215 16,0-1 32-16,0 1-48 0,0 2-128 16,0 1-201-16,0 6-439 15,0-1-233-15,0-2-743 0</inkml:trace>
  <inkml:trace contextRef="#ctx0" brushRef="#br0" timeOffset="-67083.052">7911 13538 40 0,'0'0'1544'31,"0"0"-864"-31,0 0-336 16,0 0 176-16,0 0-104 0,0 0 208 0,0 0 497 15,0 0-97-15,-15 15-408 16,15-15 40-16,0 0 320 16,0 4-368-16,0-4 137 15,0 0-17 1,0 0-64-16,0 0 192 16,0 0-176-16,0 3-320 0,0-3-160 15,0 0-96-15,0 0-56 16,0 0-48-1,0 0 8-15,0 4 104 16,0-2 273-16,0-2 183 0,0 4 40 16,9-1-152-16,-3 0 112 15,2 0-168-15,9 0-104 0,7 0-72 16,-9 1-128-16,10 2-48 16,6 0 0-16,-6 1 0 0,-3-1-48 31,3 1 0-31,0-7 0 15,-11 2-72-15,-5-2-104 16,-1 0-24-16,-8 0 0 0,0 0-96 16,0-2-16-16,0-8-592 15,0 4-48-15,-8-4 191 0,-9 4-567 32,11-4-160-32,-2 4-977 15,-9-1-2864-15</inkml:trace>
  <inkml:trace contextRef="#ctx0" brushRef="#br0" timeOffset="-66627.066">7991 13379 200 0,'0'0'2880'0,"0"0"-1031"0,0 0-505 16,0 0-344-16,0 0 0 16,0 0-160-1,-8-19 137-15,8 19 31 16,0-3 56-16,0 3-24 15,0 0-280-15,0-4-247 0,0 4-89 16,0 0 160-16,0 0-64 16,0 0-56-16,0 0 16 0,0 0-216 31,0 0-176-31,0 0-88 16,0 13-32-16,8 6 32 15,17 1 72-15,-10 5-24 0,1-3-40 16,9 3-8-16,-2-5 0 15,2-1-152-15,-11-3-512 0,3-3-368 16,-9-5-112 0,8-1-513-16,-16-1-591 15,0-6-865-15</inkml:trace>
  <inkml:trace contextRef="#ctx0" brushRef="#br0" timeOffset="-66256.211">8008 13347 4761 0,'0'0'4096'16,"0"0"-2503"-16,0 0-241 0,0 0-736 15,0 0-360-15,0 0-248 16,0 0 0-16,-25 35-8 0,25-12 48 31,0 2 56-31,0 3-32 16,8 1 88-16,9-4-152 16,-9-3 40-16,-2-3-40 0,3-2 0 15,-1-2-8-15,0-8-280 16,-8-1-440-16,0-6-336 0,0 0 368 31,0-6-553-31,0-20-927 0,-8 1 32 16,0 0-105-16</inkml:trace>
  <inkml:trace contextRef="#ctx0" brushRef="#br0" timeOffset="-65836.851">8008 13347 2936 0,'8'74'2793'16,"-8"-74"-681"-16,0 0-840 15,0 0-775-15,0 12-57 16,0 7 376-16,6 0-352 15,3 0-328-15,-1 0-88 16,0-3 8-16,1-3-48 0,-1-6-8 16,0 1 8-16,-8-8-8 15,0 0-216 1,0 0-24-16,0 0 32 16,0 0-304-16,0-12-160 15,0 0 344-15,0-1 263 0,0 3 65 16,0 4 649-16,0 3 135 15,0 3 168-15,0 0-448 0,0 0-320 32,0 0-112-32,0 9 32 15,0 4 72-15,0 0-64 16,0-7-40-16,0 3 8 0,6-5 0 16,3-2-16-16,-9-2 72 31,8 0 72-31,-8 0 136 0,0 0-7 15,0-15-153-15,0-1 32 0,-8 0 24 16,-1 0 112-16,3 6 168 16,-2 5-144-16,0 5-184 0,-1 0-192 15,9 9-192-15,0 16-336 16,0 19-360-16,0 1-1089 16,9-10-2536-1</inkml:trace>
  <inkml:trace contextRef="#ctx0" brushRef="#br0" timeOffset="-64098.512">10462 13900 888 0,'0'0'9746'15,"0"0"-7482"-15,0 0-631 0,0 0-505 16,0-16-296-16,0 12-152 15,-9 1-136-15,9 3-144 16,-8 0-56 0,0 0 105-16,2 0-217 0,-11 0-192 15,1 10-40-15,-1 6-64 16,11 0 64-16,-11 6-8 0,17 1-64 16,0-1 56-16,0-3-32 15,0-1-80 1,17-5-17-16,-3-6-207 15,11-2-64-15,-8-5 16 0,-3 0 8 16,-6-8 216-16,1-9 136 16,-9-1 40-16,0-1 72 0,0-3 152 15,0 3 16-15,-9 3 32 47,1 0 152-47,0 9 104 0,2 1-47 16,6 3-273-16,0 3-128 15,0 0-80-15,0 0-104 0,6 0-120 16,2 0 152-16,17-7-72 16,6 7-497-16,-6-6-431 15,-2-1-936-15,10-5-633 0,-17 2-1696 32,-1 3-3256-32</inkml:trace>
  <inkml:trace contextRef="#ctx0" brushRef="#br0" timeOffset="-63447.857">10294 13719 7817 0,'0'0'2281'0,"0"0"-497"15,0 0-600-15,0 0-103 32,0 0-121-32,0 0-48 0,0 0-24 15,0 0-264-15,81-10-64 16,-50 14-264-16,0 5-144 16,10-2-72-16,-18-1-32 0,10 0-48 15,-10 0-240-15,-7-6-152 31,1 4 40-31,-9-4 104 0,-2 0 16 16,-6 0 96-16,0 0 136 0,0 0 8 16,0-4 24-16,-6-2-32 15,-2 0-72-15,-17 0 16 32,9 2 8-17,1 4-8-15,-1 0-48 0,-1 0 32 16,3 0 0-16,-3 10-8 0,0 6-40 15,9-1 48-15,-6 8 64 16,5-1 0-16,1 0-40 16,0 0 48-16,8-2-8 0,0-5 0 15,0 1 0-15,16-9-152 16,7-1-192-16,-6-6-352 0,14 0-104 16,2-29-529-16,-10 1-815 15,-7 2-2665-15</inkml:trace>
  <inkml:trace contextRef="#ctx0" brushRef="#br0" timeOffset="-62847.225">10367 13534 11802 0,'0'0'4561'0,"0"0"-2513"16,0 0-1119 0,0 0-601-16,0 0-168 15,0 0-8-15,70-2 48 0,-37 11-80 16,-2 1-72-16,2 3 0 16,-2-4-32-16,2 0-8 0,-10 1-8 15,2-4-72-15,-17 1-32 31,-2-7 8-31,2 0 8 0,-8 0 80 16,0 0 8-16,0 0-16 16,0-13 16-16,-14 3-8 15,-3 1 8-15,-7 2 8 0,9 5 0 32,-10 2 48-32,9 0-48 15,1 2-8-15,-1 11 0 0,-1 3-48 16,17 3 0-16,-8 3 24 15,8-6 16 1,0 3-88-16,8-6-16 16,17-3-112-16,-10-7-288 0,9-3-33 15,1 0 1-15,-2-13-144 16,-7-6-1024-16,-7-13-41 0,-1 4-1167 16,-8 2-2505-16</inkml:trace>
  <inkml:trace contextRef="#ctx0" brushRef="#br0" timeOffset="-62442.351">10590 13392 7297 0,'0'0'2745'0,"0"0"-297"31,0 0-799-31,0 0 55 0,0 0-400 15,0 0-408-15,0 0-232 16,0 0-399-16,-56-19-193 16,48 28-72-16,0 4 8 0,-1 0 0 15,9 2-8-15,0-2-40 32,0-3 32-32,0-1 0 15,9 4 0-15,7-10-8 0,7 3-64 16,2-6 0-16,-3 0-8 15,11 0-17-15,-2 0-543 0,2 0-360 0,-10-6-304 16,2 3 304 0,-8 3 528-1,-11 0 175-15,-6 0-7 16,0 0-344-16,0 0 48 16,0 7-72-1,-6 2-400-15,-3-3-1529 16,9-3-5192-16</inkml:trace>
  <inkml:trace contextRef="#ctx0" brushRef="#br0" timeOffset="-61191.745">10741 13480 5249 0,'0'0'4305'15,"0"0"-2265"-15,0 0-272 0,0 0-319 16,0-12 95-16,0 12-304 0,0-6-280 15,0 6-263-15,0 0-249 16,0 0-160-16,0 0-184 0,8 0-104 47,0 6 0-47,1 3-40 16,-3 7-56-16,2 3-712 15,-8-2-1225-15,8-8-919 0,-8-2-2698 0</inkml:trace>
  <inkml:trace contextRef="#ctx0" brushRef="#br0" timeOffset="-60054.889">10501 13189 1616 0,'0'0'3040'0,"0"0"-1439"0,0 0-905 15,0 0-336-15,0 0 64 0,0 0-216 16,0 0-136 0,0 0-72-1,8-55 8-15,-8 53 480 0,0 2 529 16,0-4 175-16,0 4 144 16,0 0-184-16,0-3-191 0,0 3-281 15,0 0 152-15,0 0 80 0,0 0-208 31,0 0-232-31,0 0-88 16,0 0-112-16,0 0-272 0,0 0-8 16,0 9 0-16,0 4 0 15,0 6 0-15,-8 0 0 0,8 4 8 16,-8-8 0-16,2 5 8 16,6-8-8-16,-9-2 0 0,9-4-48 31,0 1-200-31,0-7-32 15,0 0 136-15,0 0 96 0,0 0 8 16,0-7 40-16,9-2 0 16,5-3 0-16,-6 2 0 15,9 3 8-15,-1-3-8 0,-1 5 0 32,10-2-120-32,-9 4-256 15,-1-1-312-15,9 1-24 0,-15 3 32 16,5-3 40-16,3 3 31 15,-9-3 1-15,0 3 0 0,-8 0 216 16,8 0 80-16,-8 0 192 16,0 0 112-1,0 0 0-15,0 0 8 16,0 0 224-16,0-6 264 0,0 2-160 16,0-2-16-16,-8-4 56 15,-8 3-104-15,7-1-32 0,-5-5 169 16,-3-3-49-1,-7-3-144-15,1 0-56 16,-2 3 224-16,9 0-56 16,-7 4 80-16,6 2-16 0,9 0-176 15,8 8-112-15,-8-2-96 16,8 4 0-16,0-3-328 0,0 3-600 31,0 0-536-31,0 0-1097 16,0 0-2960-16</inkml:trace>
  <inkml:trace contextRef="#ctx0" brushRef="#br0" timeOffset="-59607.191">10493 13046 1856 0,'0'0'5593'15,"0"0"-3624"-15,0 0-657 16,0 0-792 0,0 0-424-16,0 0-48 15,-6 25 8-15,6-6-8 16,0 0 40-16,0 4 120 0,0-1-144 15,0-3-64-15,0-3 56 16,6-1-56-16,2-1 0 0,-8-9-272 31,0-1-600-31,0-4-657 16,0 0-71-16,0-9-2345 0</inkml:trace>
  <inkml:trace contextRef="#ctx0" brushRef="#br0" timeOffset="-58864.487">10501 13071 2720 0,'0'0'2105'16,"0"0"-585"-16,0 0-16 0,0 0-368 16,0 0-127-16,0 0-361 0,0 63-128 15,8-43-64-15,-8-8-88 16,0 1-192-16,0-3-120 0,9-4-56 15,-9-6 0-15,0 0-408 16,8 0-8 0,-8 0 120-16,8-10-128 15,-8-2-424-15,0-4 175 16,8 6 673-16,-8 4 112 0,0-1 705 16,0 5-145-16,0 2 176 15,0 0-248-15,0 0-392 0,0 0-208 16,0 0-112-16,0 2 112 15,0 11-56-15,0 0 56 0,7 0 8 32,-7-4 0-32,8 1 0 15,-8-4 0-15,8-3 48 16,-8 0-48-16,0-3 0 0,8 0 200 16,-8 0 328-16,0-6-264 15,9-7-200-15,-9 1-72 0,0-1 0 31,0 4-72-31,8-1 64 16,-8 3 8-16,0 7 152 0,0 0 48 16,0 0-32-16,0 0-120 0,0 0-48 15,0 4-8-15,0 5-48 16,0 1 8-16,0-1 48 16,0-2 8-1,0-1 0-15,0-6-8 16,0 3 16-16,0-3-8 15,0 0 80-15,0 0 161 0,0 0-73 0,0-6-120 16,0-4-56-16,0 1 0 16,0-1 0-1,0 4-72-15,0-1-80 16,0 7-49-16,8-2 25 16,-8 2 48-16,0 0 16 0,0 0-40 15,0 0 56-15,0 2 72 16,0 9 16-16,0-2 0 0,0-6-88 31,0-3-648-31,0 0-592 31,0 0-729-31,0 0-1103 16,0-3-2321-16</inkml:trace>
  <inkml:trace contextRef="#ctx0" brushRef="#br0" timeOffset="-58570.066">10582 13106 1240 0,'0'0'0'0,"0"0"-256"0</inkml:trace>
  <inkml:trace contextRef="#ctx0" brushRef="#br0" timeOffset="-58300.544">10582 13106 6481 0,'-81'-41'2400'16,"81"41"-111"-16,0 0-769 0,0 0-776 0,0 0-368 31,0 0-264-31,8 0-104 16,9 6 121-16,6 3-33 0,10 1-8 15,-11 3-72-15,-5-4-16 16,8 4-521-16,-11-4-559 0,-6 4-600 16,-8-3-1097-16,0-5-2504 0</inkml:trace>
  <inkml:trace contextRef="#ctx0" brushRef="#br0" timeOffset="-57867.959">10557 13141 3200 0,'0'0'3905'16,"0"0"-2313"-16,0 0-679 0,0 0-353 15,0 0-144-15,0 0-88 16,0 0-8-16,0 0 88 0,0 0 56 15,0 0 16-15,0 0-64 16,0 0 8-16,0 0 72 0,0-7 257 16,0 5 279-16,-8-5-448 31,1-6-424-31,-1 1 104 16,0-1-16-16,0 4 64 0,-1 2 120 15,9 1 200-15,-8 6-167 16,8-3-193-16,0 3-256 0,0 0-16 0,0 0-224 15,8 0 31 1,1 3 73-16,7 3 112 16,-1 3-376-1,-7-2-32-15,0 3 160 0,9-7 88 16,-17 0-104-16,8 3-104 16,-8-6-280-16,0 0-112 0,0 0 344 15,0 0 200-15,0 0 128 0,0-6 40 31,0-7 48-31,0 1 8 16,-8 2 56-16,8 4 200 0,-9-1-80 16,1 7-128-16,8 0-48 15,0 3-1441-15,0 10-2535 0</inkml:trace>
  <inkml:trace contextRef="#ctx0" brushRef="#br0" timeOffset="-46704.008">11913 1270 16 0,'0'0'0'0</inkml:trace>
  <inkml:trace contextRef="#ctx0" brushRef="#br0" timeOffset="-2397.904">16144 16422 4120 0,'0'0'8930'15,"0"0"-7089"-15,0 0 887 16,0 0-951-16,0-11-1009 31,0 11-408-31,0 0-312 0,0 0-48 16,0 0 0-16,0 0-40 15,0 4 32-15,0 5-408 0,0 23-1033 16,0-4-1415-16,0 1-1449 0</inkml:trace>
  <inkml:trace contextRef="#ctx0" brushRef="#br0" timeOffset="-1992.187">16111 16748 9602 0,'0'0'5801'0,"0"0"-4441"0,0 0 456 16,0 0-1191 0,0 0-625-16,0 0-464 15,0 0-1369-15,0 0-607 16,0 19-2401-16</inkml:trace>
  <inkml:trace contextRef="#ctx0" brushRef="#br0" timeOffset="-1509.476">16295 16627 9329 0,'0'0'4553'16,"0"0"-2904"-1,0 0-129-15,0 0-1104 0,0 0-416 16,0 0-168-16,0 0 112 16,8 35 56-16,7-12 0 0,-7-2 16 15,0 2-16-15,1-1 8 16,7 0 40-16,-16-9-48 0,8-4-8 15,-8-2-104 1,0-7 112-16,7 0 176 16,-7-3 664-16,0-16-71 15,0-4-425-15,0-2-184 0,0 3 16 16,0 3-72-16,0 6-104 16,0 4-504-16,0 9-961 15,0 0-2888 1,8 0-4200-16</inkml:trace>
  <inkml:trace contextRef="#ctx0" brushRef="#br0" timeOffset="-1164.992">16622 16697 1776 0,'0'0'11658'16,"0"0"-10313"-16,0 0 207 15,0 0-1160-15,0 0-392 16,0 0 0 0,-40 60-64-16,32-37 64 0,8 2 0 15,0-3-248-15,0-6-384 16,0 0 72-16,8-3-40 0,7-7-265 16,1-6 97-16,1 0 232 15,-3-6-248 1,3-17 344-16,-9 4 440 15,1-3 440-15,-9 4 960 0,0 1 169 16,-9 5 31-16,1 5-824 31,-9 4-776-31,11 3-8 16,-2 0-1336-16,0 0-913 0,8 0-2728 0</inkml:trace>
  <inkml:trace contextRef="#ctx0" brushRef="#br0" timeOffset="-835.915">16797 16691 5169 0,'0'0'8561'0,"0"0"-7552"16,0 0-401-16,0 0-608 16,0 0-120-16,0 0 112 15,0 0-56-15,0 63-144 0,0-44-328 16,0 1-521-16,0-8-479 15,0-6-1033 1</inkml:trace>
  <inkml:trace contextRef="#ctx0" brushRef="#br0" timeOffset="-578.052">16845 16211 9842 0,'0'0'4753'0,"0"0"-4601"0,0 0-152 16,0 0-4177-16,0 0-1448 16</inkml:trace>
  <inkml:trace contextRef="#ctx0" brushRef="#br0" timeOffset="-309.755">17060 16332 12514 0,'0'0'1561'0,"0"0"-825"16,0 0-72-16,0 117-312 0,0-56-112 31,8-1-80-31,0 0-56 16,-1-5-32-16,1-11-64 16,-8-6 8-16,8-12-16 0,0-11 0 15,-8-8 0-15,0-7 120 16,0 0 416-16,0-16 128 0,0-10-368 15,0 1-200 1,0-1-48 0,-16 8 256-1,8 5 585-15,-15 7-361 16,-2 6-416-16,-6 0-24 0,0 19-88 16,6 6-56-16,1 3 48 15,17 1-72-15,7-4-272 0,0-2-192 0,23-8 55 16,10-5 65-16,-2-4-168 15,25-6-352-15,-25-6-904 16,10-7-2745-16</inkml:trace>
  <inkml:trace contextRef="#ctx0" brushRef="#br0" timeOffset="555.59">16312 17405 1696 0,'0'0'9794'0,"0"0"-8346"31,0 0-360-31,0 0-1088 16,0 0-1128-16,0 0-760 0,0 29-177 15,6-10-4416-15</inkml:trace>
  <inkml:trace contextRef="#ctx0" brushRef="#br0" timeOffset="802.116">16326 17723 7377 0,'0'0'4481'16,"0"0"-2280"-16,0 0 271 0,0 0-1024 15,0 0-800 1,0 0-463-16,0 0-185 15,0 3-689-15,0-3-1463 16,8 0-577 0,9 0-1376-16</inkml:trace>
  <inkml:trace contextRef="#ctx0" brushRef="#br0" timeOffset="1203.725">16527 17291 6913 0,'0'0'6345'0,"0"0"-4824"16,0 0-121-16,0 0-1288 0,0 0-112 16,0 25-48-16,8 4 48 15,-2 9 344-15,2 6 32 0,1 1-40 16,-1 2-72-16,0-5-160 15,-8-1-56-15,8-9 8 16,-8-10-8 0,0-13 24-16,0-2-24 0,0-3 56 15,0-4 232-15,0 0 481 16,0 0-57-16,0 0-104 0,0 0 24 16,0 0-232-1,0 0-144-15,0 0-128 16,0 0 0-16,0 0-88 15,0-4-80-15,0-3 48 0,0-5-56 16,0-7-72-16,7-10-24 16,-7-9-200-16,8-4-160 0,-8 2-200 31,8-2 224-31,0 4-40 16,-8 9 32-16,9 7-152 15,-9 9-49-15,8 4-471 0,-8 9-664 16,8 0-889-16,-2 0-1992 15</inkml:trace>
  <inkml:trace contextRef="#ctx0" brushRef="#br0" timeOffset="1566.872">16812 17510 7153 0,'0'0'2777'15,"0"0"-769"1,0 0 56-16,0 0-471 0,0 0-57 16,0 0-448-16,0 0-616 15,0 0-423-15,-6-35-49 16,-3 57-121-16,-7 6 17 16,-1 11 40-1,17 2 56-15,0 1-64 16,0-1-208-16,0-10-144 0,25-2-288 0,6-13-176 15,2-13 88-15,-2-3 120 16,2-13-393-16,-10-22 177 16,2-6 104-1,-17-3 736-15,-8-4 56 16,0 7 824-16,-25 6 352 0,9 10-591 16,-7 15-385-16,7 7-200 15,7 6-1177-15,-7 16-1647 16,16 0-3746-16</inkml:trace>
  <inkml:trace contextRef="#ctx0" brushRef="#br0" timeOffset="1857.703">17035 17510 3896 0,'0'0'8426'0,"0"0"-6577"15,0 0-857-15,0 0-944 0,0 0-48 0,0 0-104 16,25 48 96-16,-25-23 8 16,8 4 0-16,-8-4 0 15,8 3-480-15,-1-12-1057 16,-7-6-1263 0,0-10-5682-16</inkml:trace>
  <inkml:trace contextRef="#ctx0" brushRef="#br0" timeOffset="2177.596">17021 17227 3592 0,'0'0'7034'16,"0"0"-7034"-16,0 0-984 0,0 0-1377 16</inkml:trace>
  <inkml:trace contextRef="#ctx0" brushRef="#br0" timeOffset="2467.381">17021 17227 7177 0,'151'32'5129'0,"-151"-32"-4041"0,0 6-720 31,0 17 177-31,0 8 175 16,8 11 208-16,0 5-216 0,-2 7-248 0,3 3-232 15,-1-6-64-15,0-6-88 16,0-4-32-16,1-9 0 16,-1-10 8-16,-2-13-56 15,-6-2 80 1,0-7 136-16,8 0 304 16,-8-16 409-16,0-3-561 0,0-3-120 15,0 2-48-15,-14 8 72 0,6 5-128 16,-9 7-144-16,1 0 0 15,1 17-120 1,7 8 0-16,0 9 64 16,8 1 0-16,0 4-152 15,16-8 8-15,15-2 80 0,0-7-96 16,19-6-152-16,-3-13-353 16,24-3-735-16,-7-12-768 0,-17-10-2345 15</inkml:trace>
  <inkml:trace contextRef="#ctx0" brushRef="#br0" timeOffset="3524.235">20996 16408 10986 0,'0'0'2680'0,"0"0"-1831"15,0 0-849-15,0 0-160 16,0 0-2209-16,0 0 409 0,16 35-897 0</inkml:trace>
  <inkml:trace contextRef="#ctx0" brushRef="#br0" timeOffset="3804.089">21052 16691 7177 0,'0'0'6369'16,"0"0"-5304"-16,0 0 271 0,0 0-1224 16,0 0-112-1,0 0-1088 1,0 0-745-16,0 0-1399 0</inkml:trace>
  <inkml:trace contextRef="#ctx0" brushRef="#br0" timeOffset="4254.495">21347 16386 3392 0,'0'0'10042'0,"0"0"-8041"16,0 0 839 0,0 0-1407-16,0 0-945 15,0 0-440-15,-8-16-48 16,8 16-168-16,0 13-72 0,8 6 232 0,0 9 8 15,7 4 8-15,1 6-8 16,-7-4 8 0,-1-1-8-16,0-5-248 15,7-8-360-15,-7-5 135 16,-8-8 193-16,8-7 280 16,-8 0 56-16,9-10 689 0,-9-19-305 15,8-2-96-15,0-7 0 31,-8-4-208-31,8 4-80 0,-1 7-48 16,-7 8-8-16,8 4-128 16,0 10-760-16,9 5-1513 0,-9 4-2208 15,15 0-1160-15</inkml:trace>
  <inkml:trace contextRef="#ctx0" brushRef="#br0" timeOffset="4579.741">21746 16354 12754 0,'0'0'1681'0,"0"0"175"0,0 0-920 15,0 0-784-15,0 0-152 16,0 0-8 0,0 0-88-16,-103 105 88 0,94-73 0 15,9-7-80 1,0-3-160-16,0-3-192 15,15-9-144-15,10-7 200 16,0-3 128-16,-3-7-168 16,3-15-56-16,-2-3 79 0,-15 0 401 15,0-4 129-15,-8 10 551 16,0 6 72-16,0 5-400 0,0 4-352 16,0 4-672-16,0 0-2569 31,0 0-4257-31</inkml:trace>
  <inkml:trace contextRef="#ctx0" brushRef="#br0" timeOffset="4862.008">21969 16332 10762 0,'0'0'3008'0,"0"0"-1815"31,0 0-721-31,0 0-472 16,0 0-8-16,0 0 0 0,0 0-224 0,0 105-176 15,0-83-721 1,0-3-663-16,0-10-688 16,0-5-4930-1</inkml:trace>
  <inkml:trace contextRef="#ctx0" brushRef="#br0" timeOffset="5165.705">22040 16126 10906 0,'0'0'1568'0,"0"0"-1568"0,0 0-664 16,0 0-3577-16</inkml:trace>
  <inkml:trace contextRef="#ctx0" brushRef="#br0" timeOffset="5435.992">22288 15875 12842 0,'0'0'2993'0,"0"0"-1793"31,0 0-1104-31,0 0-96 0,0 0 0 16,0 0 48-16,0 149 56 31,0-92-40-31,8-4-56 0,-8 5-8 0,0-7 0 15,6-7 96 1,-6-9-96-16,8-9 0 0,-8-11 56 16,0-8-48-16,0-7 104 0,0 0 312 15,0-9 393-15,0-11-545 16,-8 1-152-16,2 1 96 0,-11 8 80 16,1 3-16-16,-7 7-112 15,-2 0-168-15,3 10-48 0,-11 15 32 16,10 7 8-1,6 0-72-15,9 0-288 16,8-1 24-16,0-2 56 16,8-7 56-16,15-6 63 0,2-10 153 15,6-6 16-15,2 0-200 32,23-9-928-32,-9-10-1232 0,-7-3-2961 15</inkml:trace>
  <inkml:trace contextRef="#ctx0" brushRef="#br0" timeOffset="6219.089">21434 17148 10426 0,'0'0'4241'15,"0"0"-1825"-15,0 0-71 16,0 0-1297-16,0 0-704 0,0-7-344 16,0 7-24-16,0 0-496 15,0 4-1161-15,0 12-7 0,0 6-808 31,0 0-1409-31,-8-3-4769 0</inkml:trace>
  <inkml:trace contextRef="#ctx0" brushRef="#br0" timeOffset="6492.943">21426 17427 5761 0,'0'0'5521'0,"0"0"-4321"16,0 0 409-16,0 0-841 15,0 0-768-15,0 0 0 0,0 0-1585 32,0 0-1575-32</inkml:trace>
  <inkml:trace contextRef="#ctx0" brushRef="#br0" timeOffset="6777.071">21649 17240 12106 0,'0'0'2033'0,"0"0"-617"16,0 0-992-16,0 0-424 31,0 0-8-31,0 0 8 0,0 0 0 16,25 108 8-16,-17-80-8 0,0 4 8 15,1-3-8-15,-3-7 8 16,2-3-8-16,-8-9 8 0,0-4 8 16,0-6 152-16,0 0 664 15,0-6 824-15,8-17-815 16,-8-5-553 0,9-4-208-16,-9-6-64 15,8 3-16-15,-8 0 0 16,0 13-8-16,0 3-520 0,0 10-761 0,8 2-1087 31,-8 7-2897-31</inkml:trace>
  <inkml:trace contextRef="#ctx0" brushRef="#br0" timeOffset="7104.003">21992 17348 11738 0,'0'0'1744'16,"0"0"-47"-16,0 0-769 0,0 0-664 15,0 0-208-15,0 0-48 32,-64 69 40-32,64-43-40 0,0 0 0 15,0-4-8-15,8-3-88 16,9-4-256-16,6-8-400 0,10-7-64 15,-2 0-361-15,2-9-95 16,-11-17 464-16,-5-6 800 16,-9 4 40-1,-8-1 1256-15,0 4 297 16,0 9-697-16,-8 0-544 0,-9 10-352 16,9 6-400-16,8 0-1777 0,0 0-4072 15</inkml:trace>
  <inkml:trace contextRef="#ctx0" brushRef="#br0" timeOffset="7443.617">22263 17316 10906 0,'0'0'2592'0,"0"0"-1527"0,0 0-561 31,0 0-504-31,0 0-8 16,0 0 8-16,0 0 0 0,0 99-8 15,8-71-208-15,-8-2-1057 16,0-7-599-16,0-7-2313 0</inkml:trace>
  <inkml:trace contextRef="#ctx0" brushRef="#br0" timeOffset="7818.015">22279 17100 10970 0,'0'0'2688'0,"0"0"-1759"16,0 0-929 0,0 0-1145-16,0 0-1103 15,0 0-3177-15</inkml:trace>
  <inkml:trace contextRef="#ctx0" brushRef="#br0" timeOffset="8173.656">22478 17018 11058 0,'0'0'4185'0,"0"0"-2041"16,0 0-175-16,0 0-1665 15,0 0-304-15,0 0-248 0,-8 34 200 32,8 1 48-32,0 3 0 15,8 7 8-15,0 0 0 0,0-1-8 16,1-3 8-16,-1-3-8 15,0-9 0-15,-2-10-144 0,-6-6-64 16,9-7 48-16,-1-6 160 31,-8-3 312-31,0-16-184 16,0 0-128-16,0 0 8 0,-8 3-8 16,-15 6 80-16,6 7-72 15,-14 3-8-15,7 0-48 0,-7 9 0 16,14 14 40-16,1 2-64 31,16 7-8-31,0-3-369 0,16-4 9 16,7-6 176-16,18-6-136 0,-10-10-232 15,17-3-616-15,-7-13-785 16,-10-6-1239-16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7:22.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6908 15837 6105 0,'0'0'2416'15,"0"0"-1848"-15,0 0-464 16,0 0-104-16,0 0 0 0,0 15 8 16,0-15 128-16,0 0 385 15,0 4 87-15,0-4 120 0,0 0-64 16,0 0-272-16,0 0-88 31,0 0 160-31,0 0-184 0,0 0-136 16,0 3-56-16,0-3 64 15,0 0 128-15,0 0-7 0,9 0-65 16,-3 3 224-16,2-3 176 16,9 0-120-16,-9 0-80 31,8 3-176-31,-1-3-136 0,10 0-88 16,-3 3 64-16,3-3 0 15,0 4-64-15,14-1 96 0,1-3-88 16,-1 0 48-16,8 0 32 15,3 0-88-15,-11 0 0 16,1 0 0 0,7 0-8-16,-6 0 8 0,-1 0 0 15,7 0 0-15,9 0 0 16,0 0 0-16,0-3 8 0,16-7 88 16,-2 0-96-16,3 1 0 15,-1-4 8 1,-8 3-8-1,-2 1 0-15,-6 6 0 0,-6 0-8 0,-3 3 0 32,-16 0 0-32,8 0 8 15,-6 0-8-15,-2 0 0 0,9 0 0 16,1 0 0-16,7 0 0 16,-1 0 8-16,1 0 0 15,8-3 0-15,-1 3-8 0,-7 0 8 16,-1 0-8-16,1 0 0 0,-7 0 0 31,-10 0 0-31,2 0 8 16,-2 0-8-16,0 0 0 15,2 0 0-15,-2 0 16 0,3 0-16 16,-12-3 0-16,11-1 8 16,-2 1 0-16,2 0 0 0,-10-3-8 15,8 2 8-15,2 1 0 16,-2-3-8-16,2 6-8 15,-2-4 8 1,9-1 8-16,-7 1-8 0,6 1 16 16,-6-3-16-16,-2 2 0 15,0 4 0-15,-6-3 0 0,0 0 8 16,-3 3 40-16,11 0-48 16,-18 0-16-1,18 0 16 1,-10 0-8-16,10 0 0 0,-2 0 8 0,8 0 0 15,-6 0-8-15,-2 0 8 16,8 0-8-16,-5 0 0 0,-3 3 8 16,2 0 0-16,-2-3 0 31,2 4 0-31,-11-4-16 16,12 3 16-16,-3-3-8 0,-7 0 8 15,7 0-8-15,0 0 0 0,2 0-72 16,-2 0 80-16,3 0-8 31,-3 0 8-31,0-3-8 16,2 3 8-16,-11 0-16 0,11 0 8 15,-10 0 0-15,10 0 0 16,-10 0 0-16,10-4 0 0,-2 4 0 16,-6 0 0-16,6 0 8 15,2 0 0-15,-10-3-16 31,1 3 16-31,-9 0-8 0,1 0 0 0,9 0 0 16,-10 0 8-16,1 0-16 16,9 0 8-16,-2 0 0 15,2 0 8-15,-3 0 0 0,11 0 0 16,-10 0 8 0,10 0-8-1,-2 0 8-15,2 0 16 0,-2 0 24 0,9 0-48 16,-7 0 8-16,-2-3 64 15,2-1-40-15,-2 2-32 16,-6-1-8-16,-3 0 8 0,-5 3 0 31,6 0 0-31,-7-4 8 16,9 4 48-16,-2-3 0 0,1 0 8 16,7 3 8-16,-6 0-64 15,6-3 0-15,2 3 48 0,-2 0-48 16,2-4 0-16,-2 4 0 15,0 0-8-15,-6 0 0 0,-2 0 0 32,2-3 0-32,0 3 0 15,6 0 48-15,-7 0-32 16,7-2 32-16,0-2 0 0,3 4 8 16,-12-3-40-16,3 3-16 15,6-3 0-15,2 3 8 0,-10 0 0 31,10 0 0-31,-2 0 0 0,2 0 8 16,-2 0 32-16,-6 0-48 16,-2 0 0-16,1-3 8 0,-1 3 0 15,2 0 0 1,6 0 40 0,-6-4 0-16,-3 1 24 0,12 3-16 15,-3-3-40-15,2 0 32 16,-11 0 8-16,11 0-8 0,-2 3-32 15,-6-4-8-15,6 1 48 0,-6 0-40 32,6 0-8-32,2 0 0 15,-10 3 56-15,8 0-64 0,-6 0-8 16,0-4 8-16,-3 4 0 16,3 0 0-16,-2 0 0 0,2 0-8 15,-3 0 8-15,3 0 0 16,0 0 8-16,-2 0-8 0,2 0 8 31,6 0-8-31,2 0 8 16,-2 0-8-16,0 0 0 15,10 0 0-15,-2 0 0 0,0 0-8 16,-5 0 8-16,5 0 0 31,-8 4 16-31,2-4-16 0,-10 3 8 16,10 0-8-16,-11-3-8 15,3 3 8-15,6 0-8 16,-6-3 8-16,6 0 0 0,2 4-8 0,-10-4 8 16,10 3 0-1,6 0 0 1,-14-3 0-16,14 3 0 0,-16 0 0 16,18-3 0-16,-10 7 0 15,9-7 0-15,-7 3 0 0,6 0 0 16,0 0 0-16,3 3-8 0,-11 1 8 31,8-4 0-31,2 3 0 16,-1-2 8-16,-9 2-8 0,8 0 0 15,2 0 0-15,-2-2 0 16,1-1 0-16,1 0 0 0,-2 0 8 16,1 1 0-16,-7-4-8 31,6 2 8-31,-8-2-8 0,10 3 0 15,-10-3 9-15,-6 0-9 16,6 0 0-16,0 0 0 16,-6 0 8-16,6 4-8 0,2-4 0 15,-10 0 8-15,10 3-8 32,-2 0-8-32,2 0 8 0,-2 4 8 15,0-4-8-15,2 0-16 16,-2 4 16-16,2-4 0 0,-10 0 0 15,10 0 0-15,-2 0 0 16,-6 1 0-16,6 1 0 16,-6-5 0-1,6 4 0-15,0-1 0 0,2 0-9 16,-2 0 9-16,2 1 9 16,6-4-9-16,-8 0 0 15,10 2 0-15,-1-2 0 0,-9 0 8 16,2 0-8-16,-11 0 8 15,12 0-8-15,-12 0 0 16,11 0 0-16,-10 0 0 16,10 0 8-16,-2 0-8 15,2 0 8-15,-2 0-8 16,-6 0 0-16,6 0-8 0,0 0 8 16,2 0-8-16,-10 0 8 0,10 4-57 31,-2-4 49-31,2 3-80 15,-2-3 0-15,2 4-8 16,6-2 0-16,1 2-32 0,-9-4-72 16,10 0 32-16,-10 3 24 15,2-3 48-15,-2 0-16 32,0 0 24-32,2 3 16 0,-2-3-128 15,2 0-8-15,7 3 40 16,-16-3-88-16,7 3 80 0,0-3 104 15,2 0 56-15,-10 0 16 0,2 4-16 16,-9-1 8 0,-1-3 0-1,10 3 8-15,-3 0-48 0,3 0 48 16,0 4-8-16,6-4 8 16,0 0 0-16,10 0 0 0,-1-3 0 15,-1 0 0 1,2 0 0-16,7 0 8 15,-9 0-8-15,9 0 0 16,-9 0 8-16,9 0-8 0,-7 4 0 16,-2-4 0-16,0 2 0 15,3-2 0-15,-11 0 0 0,8 3 0 32,2-3 0-32,-1 4 8 15,7-4 0-15,-8 3-8 0,9 0 0 16,-7 0-8-16,-1 1 8 15,7-1 0-15,-8 0 48 0,3-1-48 16,5-2-8-16,-7 4 8 31,7-4 64-31,-8 6-56 16,11-6-8-16,-11 7-32 0,1-7 32 16,7 6 0-16,1-2 8 15,8 5 56-15,-1-3-64 0,9 1-48 31,-8 2 48-31,8-2 0 0,-8-1 0 16,0-3 8-16,0 0 0 16,0 1-8-16,-9-4 0 0,9 0 8 15,-9 0 8-15,9 0-8 16,-8 0-8-16,8 0 8 0,-1 0 0 16,1 0-8-1,0 0 8 1,0 0 72-16,-9 0-72 0,9 0-8 15,-8 0 8-15,1 0 0 0,-1 0 0 16,-1 3 0-16,1 1-8 16,-9-4 8-16,9 2-8 0,-7 1 0 31,7-3 0-31,-1 3-8 16,1 0 8-16,-1-3-40 0,1 4 40 15,-1-2 0-15,3 2-40 16,-11-1 32-16,9 1 8 0,-9-4 0 15,0 6 8-15,11-6-8 16,-11 3 0-16,1-3 8 31,-7 3 64-31,14-3-16 0,-8 3 8 16,1-3-8-16,1 0-48 16,7 0 40-16,-1 0-40 0,1 0 8 15,-1 0-8-15,1 0 0 16,-1 0 40-16,-5 0-48 31,5 0-8-31,-7 0 8 0,-1 0 8 16,-6 0 72-16,14 0-72 0,-7 0 56 15,-1 0-16-15,11 0 8 0,-3 0 64 16,1-3-40-16,7 0-64 16,-7 0 40-1,8 3-8 1,0-4-40-16,-9 2 104 15,9 2-104-15,-8 0-8 16,-1-4 16-16,1 4 64 16,-7-3 0-16,7 3-72 0,-9-4 64 15,8 2 128-15,-7 2-152 16,1-4 80-16,-2 1-16 16,9 0-24-16,-15 0 8 0,6 1 0 15,9-2-32-15,-9 1 16 0,0 3-80 16,3-4 8-16,-11 4 56 31,8 0-64-31,2 0 0 16,-10-3 8-16,8 3-8 0,3-3 8 15,-11 3 89-15,2 0-97 16,-2-3-8-16,8 0 8 0,-6 3 0 16,-2 0 0-16,9-4 0 15,-7 4 32-15,6 0-32 16,-8 0 0-1,2-3 0-15,-2 3-8 0,2-3 8 16,-2 3 88-16,2 0-80 16,-2 0-8-16,8 0 8 0,-6 0-8 15,7 0 8 1,-1 0-8 0,-6 0-72-16,6 0 72 15,1 0 8-15,-1 0 48 0,2 0-56 16,-1 0-56-16,-1 0 48 0,2 0 0 15,-10 0 8-15,0 0-8 0,-6 0 8 32,6 0 0-32,-14 0 0 15,7 0 0-15,-9 0 0 16,1-6 0-16,1 6-8 0,-9-3 8 16,7-1 0-16,-7 4 8 15,-8 0 136-15,8-3-96 0,-8 3 184 31,17 0-88-31,-9 0-8 16,6 0-128-16,11 0 16 0,-2 0-24 16,10 0 88-16,-10 0-88 15,2 0-16-15,6 0 16 16,-15 0 8-16,-8-3 104 0,1 0-112 16,-1 3 72-16,-8 0 128 31,0-4 64-31,0 4-264 0,0 0 0 15,0 0 0-15,0-2-200 16,0 2 8-16,0 0 184 0,0 0-136 16,0-4 72-16,0 1-112 15,0 0 40 1,0-4-24-16,0 1-48 16,-8 2-65-16,-9-4-87 0,9 1 96 15,0-3 128-15,-7 5-24 16,7 1-40-16,0 1 200 0,-1 0-48 15,1 0-16 1,0-1-48-16,-7 1-136 16,-1 0-16-16,-1 0 88 15,-6 3 0-15,-1 0-128 0,-7-3 56 16,-9 3 56-16,7 0 24 16,-6 0 0-16,0 0-56 0,-3 0 8 31,3 0-24-31,-8 0 120 15,7 0 16-15,-9 0 16 0,1 0-8 16,1 0-65-16,-1 0-271 16,-8-7-112-16,9 1 208 15,-1-4 112-15,-8 1 64 0,1-4 120 32,-1-2 48-32,0 2 0 15,-8-3 0-15,8 0 8 0,0 3 0 16,0 0 0-16,1 1-8 15,-9-1 8-15,8 3-8 0,0 1 8 16,0 3-8-16,0-1 8 16,0 1 40-1,1 0-48-15,-1 3-40 16,8-1 32-16,-8-2-40 0,9 3-56 16,-1 0 56-16,-7-3 40 15,7 6 16-15,1-4-8 16,-1 4 16-16,-8-3-16 15,9-1 0-15,-9 4 0 16,0-2 0-16,6 2 0 16,-5 0 0-16,7-4 0 0,-8 2 0 15,9-2-16-15,-9-3 16 16,-8 5-8-16,8-5 0 16,0-2 8-16,0 2 0 0,1-2 0 31,7 2 8-31,-8-2-8 0,9 2 8 15,-1 5 56-15,1-5-64 16,-1 1-8-16,0-1 8 16,7 7 0-16,-6-3 8 0,-1-1 24 31,0 2-32-31,9-1 0 16,-8 0 0-16,-3 3-24 0,2-4 24 15,1 1 8-15,8 3 0 16,-9 0-8-16,1 0 0 15,-1 0-64-15,7 0 64 0,-7 0 0 16,1 0-56 0,-9 0 40-16,8 0-40 15,9 0 32-15,-11 0 24 0,11 0-64 16,-8 0 56-16,7 0 8 16,1 0-8-16,-2 0 0 15,10 0 0-15,-9 7-48 0,7-4 48 0,-6 0 0 31,6-1 8-31,2 2 0 16,0-1 0-16,-2 0 0 16,2 1 0-16,6 2-8 0,-6-6 8 15,-8 7 0-15,6-7 8 16,2 2 56-16,-11 1-64 0,11 1 8 31,-8-1-8-31,6 3 8 0,2-2-8 16,-2-1 8-16,2 3-8 15,0 1 0-15,6-1-72 16,0 0-56-16,3-2 72 0,5-1-32 31,0 3 88-31,3 1 0 16,-3-5 0-16,1 2 0 0,10-2-16 16,-3 5-64-16,9-1-80 15,0 1-16-15,0-1 48 16,0 1 120-16,-8-1-8 0,8 0 8 15,-8 1-48 1,8-4 24 0,-8 3 24-16,8 0 8 0,0 1-48 0,0-4-152 15,8 7 96-15,31-2 48 16,0 2-312-16,34 3-144 16,-1 0-25-16,7-4 321 15,-7 1 200 1,9-4 16-16,-17-2 64 0,6-1 192 15,-6-3 113-15,-8 0-169 0,0 0 8 16,0 0-32-16,-9 0-96 16,1 0 48-16,-7-3 136 15,7-4-56 1,-1 7 200-16,1-3-104 16,-1 3-64-16,1 0 112 15,8 0 40-15,-9 0-232 0,1 0-144 16,7 0 64-16,-5 0-72 15,6 0 0-15,-9 0-8 0,1 0 0 32,-1 0 0-32,-7 0 8 15,-7 0 8-15,6 3-16 16,0-3 8-16,9 0-8 0,-7 7 8 16,7-4-8-16,8 3 0 15,-1 1 16-15,7-2-16 0,-6 2-312 31,8 3-224-31,-8-4 40 0,0-3-120 16,0 3 56-16,0-2-8 16,-1 2 231-16,34-3-103 0,-10 0 64 15,-15 4-504-15</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7:23.1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21841 15859 4136 0,'0'0'761'31,"-159"-16"-345"-31,56 3-416 15,-1 3-248-15,15 5 72 16,-14-8 176-16,0 10 24 0,-1-7-16 0,1 0 0 16,0 4 0-16,-3-1 0 15,3-5 0-15,0 2 64 16,-1-2-72 0,9 2-8-16,0-3-120 0,-2 1-72 15,10-1 39 1,-8 1 137-16,14-1 24 0,3 4 233 15,5-2 47-15,9 3-16 16,0 1-152-16,8 1-96 16,9 6-16-16,8 0-48 15,-1 0-48-15,7 0-120 16,2 0-112-16,6 0 63 0,3 0 209 16,5 0 48-16,9 0-72 15,8 0 64-15,0 0-128 0,8 0-32 31,15 6-584-31,10-3-1272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46:47.090"/>
    </inkml:context>
    <inkml:brush xml:id="br0">
      <inkml:brushProperty name="width" value="0.05292" units="cm"/>
      <inkml:brushProperty name="height" value="0.05292" units="cm"/>
      <inkml:brushProperty name="color" value="#FF0000"/>
    </inkml:brush>
  </inkml:definitions>
  <inkml:trace contextRef="#ctx0" brushRef="#br0">23156 11078 224 0,'0'0'9298'0,"0"0"-7226"0,0 0-32 16,0 0-223 0,0 0-249-16,0 0-704 15,0 0-15-15,0-54-329 16,47 31-264-16,34-12-8 0,45-9 56 15,50-7 8 1,16-3-64-16,-10 13-88 0,-23 9-80 0,-47 16-64 31,-32 3-16-31,-32 10 0 16,-23-1-528-16,-3 4-968 0,-22 0-2289 16,0 7 1112-16,-95 28 593 15,0-6-561-15,-2 3-1984 0</inkml:trace>
  <inkml:trace contextRef="#ctx0" brushRef="#br0" timeOffset="250.923">23164 11068 5521 0,'0'0'1552'0,"0"0"-480"0,0 0-8 16,0 0-679-16,0 0-305 0,-39 25 560 31,95-25 424-31,39-19-112 16,39-16-376-16,34-8 472 15,16-6-487-15,-17 5-313 0,-33 12 40 0,-45 10-208 16,-33 6 8-16,-17 7-88 16,1-1 0-16,-24 3-256 15,-8 4-881 1,-16 3-95-16,-39 7 472 16,-40 18 32-16,-58 19-216 15,-39 13-961-15,33-5-135 0,17-8-681 16</inkml:trace>
  <inkml:trace contextRef="#ctx0" brushRef="#br0" timeOffset="409.845">23220 11154 1376 0,'0'0'1640'16,"0"0"-376"-16,0 0-383 31,0 0-521-31,0 0 400 16,0 0 592-16,0 0-344 16,151 15-360-16,-15-59 33 0,32-10-137 15,5-6-216-15,-28 15-144 0,-50 10-184 16,-39 16-56-16,0 0-456 15,-17 0-601-15,-6 3-1023 0</inkml:trace>
  <inkml:trace contextRef="#ctx0" brushRef="#br0" timeOffset="994.044">22846 11643 11466 0,'0'0'2024'31,"0"0"-655"-31,0 0-9 0,0 0-888 16,0 0-472-16,0 0-152 15,0 0 152-15,47 104 56 0,-32-57 48 16,1 2-96-16,1-8 64 16,-9-6-64-16,0-13-8 31,-1-9 8-31,1-7 56 0,-8-6 112 16,8-6 728-16,0-23-31 15,9-12-609-15,6-10-208 0,-7-3-40 16,9 7-8-16,-2 8 0 15,-15 11-8-15,9 12 0 16,-17 10 0 0,8 6-457-16,-2 0-807 0,11 22 648 15,-9 6-120-15,8 4-344 16,7-3-345-16,10-4-423 0,7-12-833 16,7-11 33-16,-16-2-161 15</inkml:trace>
  <inkml:trace contextRef="#ctx0" brushRef="#br0" timeOffset="1237.182">23396 11636 7153 0,'0'0'2313'0,"0"0"-345"16,0 0 24-16,0 0-823 0,0 0-585 15,0 0-520-15,0 0-56 16,0 0 0-16,-73 79 0 0,73-47-8 31,0-3-64-31,0-7 56 16,17-6-72-16,6-13-112 0,-7-3 112 15,7-3 72-15,2-19 8 16,-17-13-8-16,0-3 16 16,-8 6-8-16,0 0 128 0,0 7 96 31,0 12-120-31,-25 13-104 16,9 0-1529-16,1 13-2727 0</inkml:trace>
  <inkml:trace contextRef="#ctx0" brushRef="#br0" timeOffset="2904.565">24175 11465 11746 0,'0'0'2633'31,"0"0"-425"-31,0 0-320 16,0 0-1223-16,0 0-665 0,0 0-216 16,0 0 112-16,0 67 104 15,8-27 0-15,-8 2 8 16,9-1 0-16,-9-9 0 0,8-4 0 15,-8-11-8 1,8-5 0-16,-8-9 8 16,0-3 96-16,8 0 152 0,7-25 128 15,-7-10-192-15,9-3-144 16,-1-3-40-16,-1 5 0 16,1 11 0-16,-8 10 0 15,-8 8-8 1,9 7-112-16,-1 0-232 0,6 16 176 15,3 10 112-15,-1 5 48 0,15-3 0 16,-6 1 8-16,-2-6 8 16,10-8-8-16,-2-9-16 15,-6-6-152 1,-2 0 96-16,1-21 72 16,-7-8 0-16,6-9 0 15,-15-1-8-15,9 2 8 0,-3 5 8 16,-6 3 0-16,-8 14 112 15,9 8-24-15,-1 7-96 0,-8 0-168 32,16 0-48-32,-1 7 143 15,10 2 73-15,6 1-200 16,-7-4-136-16,7 0-80 0,-6-6 40 16,-2 0 144-16,-6-12 104 31,-1-7 64-31,-16-7 64 0,0 0 0 15,0 4 56-15,0 3 0 0,0 7 256 16,0 5 160-16,-8 7-296 16,0 0-176-16,-1 7-176 0,9 18 48 15,0 3 32-15,0 8-72 16,9-5-480-16,7-2-440 16,15-7 192-1,2-10-329-15,-2-8 25 0,8-4-144 16,3 0-593-16,-11-22-135 15,-6-7-297-15,-11 0 2369 0,-14-2 1929 16,0 5 639-16,0 1-519 16,0 6-329-1,0 6-23-15,0 3-481 16,0 4-208-16,0 3-424 16,0 3-496-16,0 0-88 0,0 0-200 15,0 0-152-15,0 0 96 31,0 7 56-31,0-1 24 0,0-3 32 16,0-3-8-16,0 3 152 16,0-3 0-16,0 0 96 15,0 0 176-15,0 0 272 0,0 0 168 16,0 0-64-16,0 0-256 31,0-3-295-31,0-6-89 0,0-1 0 16,0 0 56-16,0 1-56 0,0-1 0 15,0 1 0-15,0 2-8 16,-6 5 0-16,-2-2-8 0,8 4-72 16,-9 0-65-16,1 0-55 15,-8 16 56-15,7 0 24 16,3 3 48 0,6 0 16-16,-8 1 40 15,8-2 8-15,0 1-72 16,0-3 72-16,0 0 0 0,0-1 0 0,8-4-40 15,7 1 0-15,-7-5 40 16,0-1 0 0,9-3 0-16,-9 0 0 15,6 0 0-15,-5-3 0 16,7 0 0-16,-8 0 8 0,7 0 64 16,-7 0-48-16,0-3 80 15,1-3-80-15,-9 0 32 0,8-1-40 31,0 1 80-31,-8-4-88 16,0 3-48-16,0-5-152 16,0-4 56-16,0 0 0 0,0 1 96 15,-8-8 48-15,0 1-16 16,-17 3 8-16,2 3 0 0,-2 3 0 31,3 0 8-31,-11 10 8 16,2 3 40-16,-3 0-40 15,3 3-8-15,7 20-16 0,-7 6 16 0,0 5 0 16,14 4 0-16,-8 10 8 16,11 0 0-16,14 6-8 15,0-3 8 1,0 0 0-16,14-7 0 16,19-3 8-16,7-9-16 15,7-16 0-15,17-14 0 0,0-2-624 16,23-27-920-16,-15-8-913 0,-16-4-2088 15</inkml:trace>
  <inkml:trace contextRef="#ctx0" brushRef="#br0" timeOffset="3906.725">25378 10964 8913 0,'0'0'5506'0,"0"0"-3434"0,0 0-952 15,0 0-1064-15,0 0-56 16,0 0 0 0,8 123 0-16,9-63 8 0,8 7 0 15,-3-1 0-15,-5-2 48 16,6-10-56-16,-7-4-592 16,1-14-696-16,-9-8-408 0,-8-15-305 15,0-6-239 1,0-7 727-1,-17 0-127-15,1-13 1640 0,1-3 1048 0,7 3 505 16,0-3 407-16,8 7-528 16,0-4-504-16,0 0-648 15,23 0-280-15,10-6-304 0,14 1-176 32,1-5-400-32,-1-2-616 15,-5-4-153-15,-11-3 409 0,-6 0 1136 16,-11 7 104-16,-6 3 1785 15,-8 6 127-15,0 7 24 16,0 6-175-16,0 3-953 0,0 3-808 16,-8 22-128-16,0 10 128 31,8 3 56-31,-6 7-48 0,6-4 8 16,0-3-8-16,14-6 56 15,-6-7-56-15,9-9 40 0,-9-7 24 31,7-9 88-31,-7 0 264 16,8-15 184-16,1-7-320 0,-3-1 64 16,3 1-24-16,-9 6 137 15,-8 10-1 1,8 2-272-16,1 4-192 16,-3 0-368-16,10 13 272 0,9 9 48 15,-2 4-32-15,2 0-209 0,6-1-271 16,2-6-40-1,-2-10-256-15,2-2 32 0,-10-7 320 0,1 0 232 16,-9-20 224-16,-7-5 48 16,-8-3 80-16,0-1 128 0,0 4 824 31,-8 5 96-31,2 8-432 16,-11 9-232-16,9 3-247 15,-9 3-217-15,-5 19-121 0,13 10 105 31,1-3-40-31,0 2-16 0,8-9 16 16,0-6-160-16,16-6-32 16,7-10 120-16,10 0 24 15,-10-13-104-15,2-9 104 0,-9-4 104 16,-16-2 128-16,0 2-24 16,0 1-64-16,0 3-40 0,0 3-248 15,0-13-1328-15,15 6-2321 31,10-2-2440-31</inkml:trace>
  <inkml:trace contextRef="#ctx0" brushRef="#br0" timeOffset="4551.393">26639 10801 11522 0,'0'0'2961'15,"0"0"-297"-15,0 0-1640 16,0 0-1024-16,0 0-56 0,0 114 56 15,0-50 0-15,0 3 8 0,0-5 40 16,0 3 40-16,6-15-88 0,11-5 0 16,-9-14-168-16,0-8-552 31,9-14-32-31,-17-5 432 16,0-4 320-16,0 0 224 0,0-13-56 15,-8 0-8-15,-9 3 8 0,-8 4-64 16,2 6-96-16,-10 0-8 15,2 6 0-15,7 17-8 32,1 2-8-32,6 4-72 0,17-1 0 15,0-2-8-15,9-4-256 16,22-9-144-16,10-7 32 0,-2-6-144 16,-8 0-256-16,2-12 463 31,-2-8 401-31,-14 1 473 15,-1-5 839-15,-7 0 336 0,-9 6-392 0,0-1-343 16,6-1-209-16,2 4-336 16,0-5-272-16,9 1-96 0,14-5 0 15,-6-1-8-15,6-2 0 16,-15 3-48 0,1 2 56-1,-3 7 8-15,-14 7 216 0,0 6 232 16,0-1-16-16,0 4-336 0,0 0-104 15,0 9-232-15,-14 11 120 0,6 6 104 32,8 5-80-32,0 4 32 15,0-3-88-15,22-1-48 16,11-2-248-16,-2 0-152 0,-6-6 24 16,-2-5-25-16,-15-2 249 0,-8-3 136 15,-23 2 192-15,-32 5 16 31,-18-1 32-31,-30 12-32 16,14-5-2032-16,10-7-4521 0</inkml:trace>
  <inkml:trace contextRef="#ctx0" brushRef="#br0" timeOffset="36137.037">22151 7359 6121 0,'0'0'1904'0,"0"0"-872"16,0 0 33-16,0 0-105 0,0 0-304 15,-47-35-104-15,38 32 0 16,1 0 40 0,-6 3-32-1,5 0-135-15,1 0-249 0,-8 6-120 0,1 10-8 16,-10 7 24-16,9 5-16 15,-7 5 48-15,7 4 48 0,-1 8 40 32,9 2 88-32,2 1-120 15,6 3-8-15,0-4-32 16,0 1-104-16,22-7 40 0,11-5 40 16,-2-6-88-16,9-7 128 15,1-14 8-15,7-9-16 0,-1 0 24 31,1-19 0-31,-9-19-136 16,-14-9 104-16,-11-10-120 0,-6-7-208 16,-8-2-144-16,-8 2 160 15,-6 7 184-15,-11 7 0 16,8 11 0-16,-5 13 0 0,5 7-168 31,9 19-864-31,2 0-2953 16,-3 7-2465-16</inkml:trace>
  <inkml:trace contextRef="#ctx0" brushRef="#br0" timeOffset="36804.879">22486 8061 4184 0,'0'0'1369'0,"0"0"151"0,0 0 40 16,0 0-191-1,0 0-113-15,0 0-40 16,0 0-280-16,8-32-344 16,-8 32-135-16,17 0-281 0,6-5-104 15,18 1-64-15,21 1-8 16,35-7 144-16,38-2 16 0,24-5-16 31,0 2-72-31,-23 2-64 16,-32 3-8-16,-40 1-224 0,-25-1-512 15,9 1-473-15,-24-4-495 16,-1-3-505-16,-23 7-335 0</inkml:trace>
  <inkml:trace contextRef="#ctx0" brushRef="#br0" timeOffset="37121.969">22654 8074 6785 0,'0'0'2552'0,"0"0"-959"16,0 0 15-16,0 0-768 16,0 0-592-16,119-23-40 15,-46 4 25-15,-3 0 7 0,11-2 48 0,-3-2 8 31,3 1-168-31,6 0-48 16,-15 3-64-16,-8-1-16 0,-8 5 16 16,-17 2-16-16,-6 4-80 15,-18 5-56-15,-7 1-208 16,-8 3-729 0,0 0-695-16,0 0-1457 15,-8 7-55-15</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7:23.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19617 15639 2984 0,'0'0'560'16,"0"0"352"-16,0 0-151 0,0 0 79 31,112 0-192-31,-88 0-304 16,-1 0-192-16,-6 0 72 15,-1 0-112-15,1 0-24 0,-17 0-88 0,-9 0-456 16,-32 0-744-16,2 0-1257 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7:24.0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19108 15639 4240 0,'0'0'681'0,"0"0"-457"16,0 0-224-16,0 0-104 0,0 0 88 15,0 0 8-15,0 0-32 0,23 17 40 32,10-17 800-32,-2 0 256 15,9 0 72-15,1 0-88 16,15 0 25-16,6 0-385 0,10 0-224 16,17 6-344-16,6 0 32 15,0-2-136 1,8 5-8-16,1-3 0 15,-1 1-8-15,-6-4-96 16,-2 0 16-16,1-3 72 0,-8 0 16 16,8 0 0-16,-1 6 8 15,0-3 8-15,2 1-8 0,-2 5-8 32,0-2 0-32,-14 2 0 15,5 1-128-15,-13 3-24 16,5-4 0-16,-5 0 112 0,-1 1 32 0,-2-4 16 15,3 1 40 1,7-1 168-16,-18 1-40 0,11-4-104 16,-9 3 8-1,-8-3-56-15,-1 0-24 16,-7 0 48-16,-1 1 96 16,1-2 152-16,-7 2 184 0,7-4-232 15,-1 3 88-15,9 3-176 16,-8-2-160-16,16 5 0 0,-8-2 0 15,-1-1 8 1,1 0 0-16,0 1-8 16,-8-1 8-16,-1-6-8 15,1 0 16-15,-1 0 0 0,1 0 304 16,1 0 8-16,-1 0-87 16,-9 0-17-16,9 0-72 15,-9 0 24 1,-6-3 376-16,-10-4 312 15,2 4 32-15,0-3-400 0,-3 3-248 16,3-4-184-16,-2 7-64 16,2-3-40-16,6 3 40 15,-7 0 8-15,-1 0-8 0,-6 0 0 47,-1 0 0-47,-1 0-8 16,1 0-72-16,9-3-648 0,6-7-632 15,2 1-1049-15,-10-4-5544 0</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7:27.3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24543 15951 5905 0,'0'0'904'0,"0"0"-640"16,0 0-256-16,0 0 176 15,0 0-136-15,0 0-40 0,0 0 0 16,-81-29 8-16,73 26-8 16,-6 3-8-1,5-3-8-15,1 0-8 16,0 3 16-16,-1-4 0 16,1 1 64-16,-6 3 496 0,5-6 64 15,1 3-48-15,-8 3 105 31,7-6-345-31,-5 6-160 0,-3-7 208 16,1 7 160-16,8-3 168 16,-7 0-8-16,15 3 232 15,0 0-343-15,0 0-353 0,0 0-64 16,0 0-112-16,0 0-64 16,0 0-64-16,0 0 24 0,8 0 32 31,7 0 16-31,10 6 48 15,6 4 16-15,8-4 104 0,17 0 256 16,8 1 8-16,0-1 8 0,8-6-136 16,1 3-80-1,-3 1 16 1,2-4-128-16,1 0 8 0,-11 0-24 16,2 0-8-16,0 0 0 15,-8 0-88-15,-1 0 128 16,9 0-136-16,-8 0 72 0,8 0-64 0,0 0-8 31,7 0 96-31,-7 0-88 16,8 0-8-16,-8 0 0 0,7 0-48 15,1 0 48-15,-8 0 0 32,-8 0 0-32,8 0 8 15,-8 3 0-15,-1 0 0 0,1-1-8 16,-8 2 0-16,8-4 8 0,-1 3-8 15,1 0 0-15,-8 1 0 16,8-1 0-16,-9 0 0 16,9 0 0-16,0 1 8 15,0 2-8-15,-1-3 0 0,1 0 0 32,0 0 0-32,0 1 8 0,0-1-8 15,-1 0 0-15,-7 0 0 16,8 0 0-16,-9 0 0 15,-7 1 72-15,9-1-72 0,-9 0-40 0,7 3 32 16,-8-6 8-16,1 4-8 16,1 3 0-16,-2-7 8 15,1 2 0 1,1-2 0-16,-2 0-8 16,0 3 0-16,1-3 8 15,1 0-8-15,-10 0 0 0,8 0 0 16,3 0 8-1,-3 3-104 1,-8 0-40-16,10-3-8 0,-18 4 32 0,10-4-32 16,-2 0 72-16,0 2 64 15,10-2-64-15,-1 0 24 0,-1 4-184 16,17-4-56-16,0 0-216 31,-1 0 128-31,-7 0-64 16,0 0 272-16,-15 0 120 0,-11 0 8 15,-5 0 48-15,-9 0 16 16,-8 0 96-16,0 0 72 0,0 0-104 16,0-6-80-16,-8 2-176 31,-9-2-192-31,-5-3-329 0,-11 2 25 16,-15-2 368-16,0 2 0 15,-7-2 296-15,-9-1-40 16,8 1 40-16,-6-4 8 0,-2 0 0 15,0 1 0-15,-9-4 16 16,1 3-8 0,2 0 0-16,-11 1 48 0,2-1-56 15,-1 7 64 1,-7 0-56 0,6 2 0-16,-5 4 40 15,-3 0-48-15,2 0 0 0,0 0 0 16,6 0 0-16,-5 0 8 0,5 0-16 15,2 0 8-15,-9 0-8 0,-8 0 8 16,-15 0 0-16,-26 6 0 16,11-6 0-16,15 0 0 15,14 0 8-15,18 0 72 0,-10 0-8 16,-6 0 0-16,0 0-64 16,14 0 120-1,11 0 40-15,14 0-152 16,9 0 32-16,-3 0-40 15,11 0 40-15,-1 0-32 0,1 0-16 16,-8 0 0-16,-3 0 0 31,11 0 8-31,-9 0 0 0,9 0 8 16,-2 0 40-16,1 0 16 16,9 0-24-16,-2 0 32 15,2-2-72-15,-2-2 40 0,2 4-48 16,0-3 0-16,-2 3 8 31,2 0-8-31,-8-4 8 0,6 4-8 16,-15 0 0-16,1 0 0 0,-1 0-16 15,1 0-352-15,-9 0-88 16,6 0 200-16,11 0 128 0,-9 0 112 16,17 0-40-1,-2 0-48 1,11 0 48-16,-3 0-72 0,8 0-64 15,-14 0-104-15,6 0-152 0,-6 0 72 16,0 0 104-16,-2 0 192 16,2 0 24-16,6 0 48 0,3 0 8 15,13 0 8-15,1 0 0 32,0 0 8-32,8 0-8 15,0 0-8-15,0 0-8 0,8-2-72 16,9 2 64-16,14 0 16 15,8-4 0-15,17 1 0 0,16 0 56 32,1 0 48-32,22 3 48 15,0-4 32-15,8 4-40 0,0 0-88 16,3 0 96-16,-3 0-96 16,1-2-48-16,-1 2 64 0,9 0 64 15,7-3 96-15,24 3 64 16,24 0-64-16,1 0-48 15,-17 0 72 1,-15 0-24-16,-10 0-104 0,-6 5 16 16,-23 2-88-16,-18-1 64 15,-15-2-56-15,-8 2 0 0,8-3 48 16,6 3 40 0,3-2 73-1,7-4 7-15,-1 0 144 16,10 3-16-16,-3-3-136 0,9 3-104 15,3 0-48-15,-3 0-16 0,0 4 0 16,0-4-56-16,-6 3 0 0,-2 1-8 16,2-4 8-16,-3 0 0 31,-7-3 0-31,-15 0 0 0,0 0 8 16,-8 0 0-16,-9 0 0 15,1 0 8-15,-15 0 32 0,6 0-48 16,-6 0 0-16,-10 0-24 31,10 0 24-31,-2 0-8 16,8 0 8-16,1 3 0 0,9-3 0 15,-18 6 8-15,9-6-8 16,-16 3-40-16,-1-3-464 0,-15 4-24 16,-8-4-361-16,0 0-415 31,-8 0-1761-31</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7:32.214"/>
    </inkml:context>
    <inkml:brush xml:id="br0">
      <inkml:brushProperty name="width" value="0.05292" units="cm"/>
      <inkml:brushProperty name="height" value="0.05292" units="cm"/>
      <inkml:brushProperty name="color" value="#FF0000"/>
    </inkml:brush>
  </inkml:definitions>
  <inkml:trace contextRef="#ctx0" brushRef="#br0">19164 16154 6241 0,'0'0'4673'0,"0"0"-3873"15,0 0 32-15,0 0-352 16,0 0-456-16,0 0-24 16,0 0 0-16,-16-3-8 0,16 3 8 15,-9 0 272-15,9 0 88 16,-8 6 17-16,-6 4-193 0,14 3-8 15,-9 2-32-15,1 5-48 32,0 2-88-32,8 3 64 0,0 0-72 15,0 4 128-15,0-4-72 0,0 4 216 16,8-4-40-16,9 2 368 16,5-6-120-16,3-2-24 0,6-3-88 0,0-3-112 31,2-7 136-16,15-3 200-15,-9-3-239 0,3 0-97 16,5 0-104-16,-8 0-72 0,1-9 32 16,1-4-24-16,-2 4-16 15,1-1 0 1,-1 0 0-16,2 4-8 16,-2 0-16-16,1-1-48 15,-1 1 16-15,2 0-8 0,7 3 72 16,-1-4-8-16,1 1-64 15,8-1 0-15,-9 5 40 0,9-5-48 32,-8 4 0-32,-1 0 0 15,-5 3 8-15,-3 0 0 16,-8 0-8-16,2 0 0 0,-10 0 0 31,1 0 0-31,1 0 8 16,6 0-8-16,-6 0-8 0,-2 3 8 15,10 7-16-15,-2-1-32 0,0 4 16 16,2-1 32 0,-2 1 0-16,-6 3-16 0,-3-3-48 0,3-4 112 15,-8 4-56-15,-3 2 8 16,3-2-8-16,-1 2-80 16,-1 2 48-1,1 2 32-15,1 1-24 16,-1-5 32-16,-1-2 0 15,-7-4 48-15,0-2-32 16,1-4-8-16,-1 0 0 16,-8-3 96-16,0 0 40 15,0 0 24-15,8-3 296 0,-8-7-288 16,6-9-120-16,-6 4-48 16,9-5 0-16,-9 1 40 0,8-3-40 15,-8 6-8-15,8 0 8 16,-8 0 0-16,9 1-8 0,-1-2 0 31,0 5 0-31,-2 2-8 16,3 2 8-16,-1 1-48 15,8 0 48-15,1 1-72 0,-3-1-8 16,11 5 64-16,-8 2-40 16,14 0 40-16,-9 0-56 0,12 0 64 31,-12 0-8-31,11 0 8 15,-2 6 8-15,11 3-8 0,-11 1 8 16,8-4-8-16,2 0 8 0,-1 1 0 16,-1-1 8-16,8 0-8 15,-5 1 8-15,5-4 0 16,1 3-8 0,-1 1 0-16,9-1 0 15,-8 0 0-15,8 1 0 16,-1-1 0-16,1 3-8 0,0-5-96 15,-8-1-8-15,16 0 0 0,-9-3 16 16,1 3 24 0,8-3-48-16,-8 0-24 15,8 0-56-15,-8 0 64 16,0 0 80-16,0-9 48 16,-17-7 8-16,8 0 0 0,-7-3 8 15,-7-3 0-15,-2 0 40 0,-6-7 24 31,-11 4 264-31,3-4-96 16,-9-3 32-16,-8 4-32 16,8-1-56-16,-8 4-112 0,0 2-72 15,0 4 0-15,-8 4-104 16,-9 2-136-16,1 6-744 0,-7 4-737 31,7-1-1159-31,-7 4-2193 0</inkml:trace>
  <inkml:trace contextRef="#ctx0" brushRef="#br0" timeOffset="715.319">20144 16967 5209 0,'0'0'5145'16,"0"0"-4417"-16,0 0 304 0,0 0-704 15,0 0-280-15,-120 23 104 16,95 5 192 15,3 3 128-31,5 5-8 16,1-2-199-16,9 1-65 0,7-3-32 15,0-3-88-15,15-7 24 16,18-7 64-16,6-11 112 0,9-4-56 16,-1 0-224-16,-5-19-24 15,-3-16-48-15,-8-6 64 16,-15-7-88-1,-16 0 88-15,0 1 8 16,-8 9 112-16,-23 6 32 0,-2 9-88 16,-6 15-56-16,0 8-160 15,14 2-1024-15,8 20-1297 16,11-2-2168-16</inkml:trace>
  <inkml:trace contextRef="#ctx0" brushRef="#br0" timeOffset="1968.022">20343 16738 8689 0,'0'0'2617'16,"0"0"168"-1,0 0-337-15,0 0-536 0,0 0-663 0,0 0-849 16,0-19-400-16,0 29-400 15,0 12 248-15,0 17 80 16,0 5 72-16,-9 9 8 0,1 5 0 31,2 5 0-31,-2 1 8 16,8-4 32-16,-9-6-48 0,1-13 0 16,8-9 0-16,0-10 24 15,-8-6 32-15,8-13-40 16,0-3 64-16,0 0 504 0,0 0 456 15,0-22-184-15,0 0-544 0,8-10-312 32,9 3-96-32,-3 1-152 15,11 6-40-15,6 9-112 16,2 4-376-16,6 5-72 0,-6 4-385 16,-10 4-207-16,2 14-104 31,-11 11 368-31,3 3 175 0,-17 0 233 15,0-4 296-15,-8-2 296 0,-23-8 176 16,6-5 176-16,-6-3 240 16,-2-10 216-16,18 0-288 0,-1 0-272 15,16-6-72-15,0-13-1168 16,16 0-6233-16</inkml:trace>
  <inkml:trace contextRef="#ctx0" brushRef="#br0" timeOffset="2272.235">20797 17113 9209 0,'0'0'2689'0,"0"0"-1249"15,0 0-1016-15,0 0-424 16,0 0 0-16,0 0 0 0,9 111 136 31,-9-60 17-31,0-1-65 16,0 1-24-16,0 0-48 15,0-6 32-15,0-13-40 0,0-7-8 16,0-16-80-16,-9-9 80 31,-7 0 16-31,-1-13-16 0,-6-43-833 16,7 2-839-16,-1 0-1561 0</inkml:trace>
  <inkml:trace contextRef="#ctx0" brushRef="#br0" timeOffset="2397.081">20845 16887 6305 0,'0'0'4289'0,"0"0"-3145"0,0 0-936 15,0 0-208 1,0 0-1400-1,0 0-1713-15</inkml:trace>
  <inkml:trace contextRef="#ctx0" brushRef="#br0" timeOffset="2708.09">20973 17047 7697 0,'0'0'2721'16,"0"0"-1249"-16,0 0-424 16,0 0-464-16,0 0-144 0,0 0-87 15,-8 31-105-15,8-24-72 0,8-5 136 31,0 4 8-31,7-6 288 16,-7 0 128-16,9 0-192 16,-9-6-176-16,0-6-64 0,-2-4-112 15,3 0-64-15,-9 7 433 16,0-5 103-16,-9 12-296 0,-5 2-368 31,-11 0-112-31,-6 9 0 16,-2 13 48-16,10 7-32 15,-2 3 48-15,17-1 40 0,8 8 0 16,0-4-232-16,8-3-569 31,17-4-735-31,31-18-432 0,-8-4-1929 0,-1-6-3721 16</inkml:trace>
  <inkml:trace contextRef="#ctx0" brushRef="#br0" timeOffset="3085.672">21188 17117 8793 0,'0'0'2857'15,"0"0"344"-15,0 0-593 16,0 0-1760-16,0 0-848 0,0 0-336 16,0 0 216-16,0 0 120 15,-25 91 8-15,25-59 40 16,0 3-48-16,0-10-64 0,17-6-160 31,14-9-128-31,2-10 32 16,-2 0-472-1,2-19-48-15,-2-13 328 16,-6-9 336-16,-3-10 176 16,-5-3 0-16,0-6 152 0,-11 3 264 15,-6 3-248-15,0 10 752 16,0 8 592-16,0 14-103 0,0 12-305 16,0 10-480-16,0 0-624 31,-15 13-408-31,7 16 280 15,0 15 64-15,-1 7 56 0,1 3 0 16,8 6 8-16,0 1 0 0,0-7 0 16,0-4-384-16,17-9-1169 15,8-12-639-15,-11-10-609 0,3-15-1720 16</inkml:trace>
  <inkml:trace contextRef="#ctx0" brushRef="#br0" timeOffset="3251.749">21180 17123 10562 0,'0'0'3825'16,"0"0"-1377"-16,0 0-207 0,0 0-1009 0,0 0-888 16,0 0-296-16,0 0 40 15,184-10-88-15,-42 10-512 0,-14-9-1577 32,-16-8-6472-32</inkml:trace>
  <inkml:trace contextRef="#ctx0" brushRef="#br0" timeOffset="4753.503">22542 16923 11474 0,'0'0'2160'0,"0"0"-423"0,0 0-1529 16,0 0-208-16,0 0-152 0,-64 79 152 31,41-25 176-31,-2 7 120 16,9 2 184-16,10 6-144 16,6 1-144-16,0-6-16 0,6-10-120 15,10-10-40-15,-7-19-16 0,-1-12 80 16,0-13 0-16,-8 0 584 31,0-28 521-31,0-4-961 16,-8-3-224-16,-17 3-72 0,2 13-88 15,-10 7-8-15,2 12-48 16,-2 9 87-16,2 23-39 0,15 13-32 31,1 5 80-31,7 4-248 16,8 0 160-16,0-3 80 15,23-6 16-15,1-10 56 0,7-10 0 16,3-13 8-16,5-12 32 0,8 0 8 16,-7-19 8-16,1-9 0 15,-2-13 0 1,-8-1-8-16,-6-2 8 16,0 3 8-16,-19 12 224 15,2 6 456-15,-8 8 233 0,0 9-217 16,0 6-600-16,9 0-104 15,-1 0-448-15,0 19-120 16,9 6 407-16,-3 7 161 16,3 2-8-16,7-5 8 15,-9-4-304-15,1-5-456 16,-7-11-512-16,5-9-344 0,-6-6-369 31,-8-17-2680-31</inkml:trace>
  <inkml:trace contextRef="#ctx0" brushRef="#br0" timeOffset="4874.249">22804 17192 7945 0,'0'0'1609'0,"0"0"-1609"16,0 0-2393-16,0 0-2808 0</inkml:trace>
  <inkml:trace contextRef="#ctx0" brushRef="#br0" timeOffset="5607.916">23092 17361 7417 0,'0'0'5617'0,"0"0"-4040"0,0 0 671 16,0 0-1408-1,0 0-840-15,0 0-136 16,-56 44 32-16,48-6 96 16,-7 0-40-16,15 6-24 15,0-8 72-15,0-2 0 0,0-9-8 16,23-8-120-16,-6-11 112 31,-1-6 16-31,-1 0 104 0,1-16 8 16,-8-6 0-16,1 0 200 15,-9 6 336-15,0 7 89 0,0-1-273 16,0 7-112-16,0-1-352 16,0 4-64-16,8 0-392 31,-2 0-881-31,19 4 481 0,0 2 184 16,6-3-856-16,0-3-721 31,10 0-295-31,-18-6-337 0,2-13 145 15,-17-6 2511-15,-8-4 225 16,0 3 3017-16,0 7-40 16,-8 4-545-16,-1 5-903 0,1 10-737 0,-8 0-664 15,7 0-128-15,3 19-176 16,6 4 24-16,0 2 104 16,0-6-56-1,0-4-32-15,15-2 136 0,1-9 8 16,-8-4 0-16,-8 0 312 15,9 0 696-15,-9-4-16 0,0-2 88 16,0 3-271-16,0 3-601 16,0 0-216-16,0 3-392 0,0 20-65 15,0 11 257-15,0 11 192 32,8 5-8-32,6 14 16 0,-5-1 0 15,7 4 40-15,-8-3-40 16,7-7-168-16,-7-3-256 0,-8-12-48 15,0-17-64-15,0-7 168 16,-14-14 368-16,-11-4 120 31,0-10 112-31,2-25-32 0,7-13-200 16,8-12-72-16,8-38-1152 16,24 9-1401-16,7 10-2464 0</inkml:trace>
  <inkml:trace contextRef="#ctx0" brushRef="#br0" timeOffset="6371.807">23499 17386 5977 0,'0'0'2328'0,"0"0"209"16,0 0-881 0,0 0-1056-16,0 0-448 15,0 0-88-15,120 9 0 0,-89 26 8 16,-6 4-16-16,-3 2-48 16,-5 0 72-1,-9-4-56-15,1-5-16 16,-9-3-8-16,0-9 16 0,-17-8 32 15,-8-8 80-15,2-4 161 16,7 0 263-16,-1-23-40 0,9-5-184 16,8-11-328-16,0 2-24 15,17-5-816-15,16 7-897 16,6 3-727 15,-8 10-169-31,-6 3 409 16,-2 6 1328-16,-7 4 896 15,-16 6 1632-15,8 3 368 0,-8 0-1200 16,0 3-423-16,-8 19 831 16,0 7-72-16,-9 3-160 0,3 3-544 15,14-1-232-15,-8 1-80 32,8-6-64-32,0-7 24 0,16-9 0 15,7-10 168-15,-7-3 25 16,1-13-33-16,6-19 0 15,-7-5 240-15,-8-5 160 0,1 1 168 16,-3 9 104-16,-6 9 32 0,0 8 17 16,8 9-281-16,-8 6-680 0,0 0-40 15,8 0-768-15,9 16 408 16,0 9 336-16,-3-3 48 16,3 4 16-16,-9-4-16 15,8-7-112-15,-9-4 55 16,1-9 1-16,8-2 72 15,-7 0 265-15,-1-15-89 0,6-4 16 16,-5-4 56-16,7 1-160 31,-8 3 160-31,1 6 80 16,-1 1-96-16,-2 5-144 0,2 4-88 16,1 3-112-16,7 0-56 15,1 7-216-15,-3 8-104 0,3 7-185 16,8-6-159-16,-3 4 112 31,11-5-192-31,-2-5 464 0,9-4 296 16,-7-6-248-16,6 0-1001 15,0 0 73-15,-14-3 568 0,-2-10 520 16,-7 4 184-16,1-1 56 16,-3 1 8-16,11-1-8 15,-8 7-976-15,-3 0-2113 0</inkml:trace>
  <inkml:trace contextRef="#ctx0" brushRef="#br0" timeOffset="10582.359">8837 4892 11202 0,'0'0'2048'16,"0"0"641"-16,0 0-1465 16,0 0-928-16,0-15-296 0,14 27-120 15,11 10 72-15,6 10 48 16,2 6-8-1,7 7 8-15,-9-1-8 0,2 7-40 16,-2-6-1136-16,-15 9-688 16,1-10-785-1,-17-16-2696 1</inkml:trace>
  <inkml:trace contextRef="#ctx0" brushRef="#br0" timeOffset="10897.028">8949 5277 6385 0,'0'0'6113'0,"0"0"-4464"15,0 0 455-15,0 0-1496 16,0 0-608-16,0 0-8 0,0 0 0 16,86 44-56-16,-46-15 64 15,-7-7 0-15,6 3 0 0,-8-2 8 16,2-5-8-16,-10-8 0 15,2-10 0-15,-9 0 8 0,-8-3 144 32,-1-22 176-32,-7-10 144 15,0-10 537-15,0-6-593 16,0 4-240-16,0-4-48 0,0 10-80 16,0 5-32-16,-7 11-16 31,-1 3-8-31,0 9-1169 0,0 11-1463 15,-1-5-2265-15</inkml:trace>
  <inkml:trace contextRef="#ctx0" brushRef="#br0" timeOffset="11307.304">9443 4800 10138 0,'0'0'2936'15,"0"0"-239"-15,0 0-1433 16,0 0-1040-16,0 0-224 16,0 0-120-16,-112 38 40 15,95-6 24-15,9 6 48 0,8 1-8 31,0-7-352-31,0-1-520 0,17-9 8 16,-3-9 96-16,3-10 7 31,8-3 393-31,-11-3 264 16,-6-19 120-16,1-1 8 0,-1-2 472 16,0 3 393-16,-8 0 407 15,0 12-192-15,0 0-552 0,0 10-400 16,8 0-136-16,-8 0-760 15,9 0-88-15,5 10 200 0,3 0-40 16,7-4-713-16,-1-3-423 0,2-3-1353 16</inkml:trace>
  <inkml:trace contextRef="#ctx0" brushRef="#br0" timeOffset="11631.282">9577 4642 7905 0,'-8'-19'2921'0,"8"3"-225"0,-9 3-343 0,9 6-721 15,-6 7-1136-15,6 0-496 16,0 16-424 0,0 16 296-16,0 6 64 15,0 3 64-15,0 4 8 16,15-4 0-16,-7-6-8 16,0-6 0-16,9-7-64 0,-17-6 8 31,8-10 56-31,-8-6 24 0,0 0 200 15,0 0 600-15,0 0 105 16,0-6-665-16,6-7-264 16,-6 4-72-16,9-1-288 0,-1 4-113 15,8 6-71-15,1 0-192 32,-3 0-680-32,19 0 8 15,-2 6-321-15,25 16-191 0,0-3-417 16,-8-3-4120-16</inkml:trace>
  <inkml:trace contextRef="#ctx0" brushRef="#br0" timeOffset="11905.135">10007 4959 696 0,'0'0'8065'16,"0"0"-6080"-16,0 0 127 0,0 0-1320 16,0 0-111-16,0 0-1 15,0 0-232-15,-23-41-392 0,23 41-56 0,0 0-320 31,-8 0 40-31,0 0 208 32,-1 0-56-32,9 6-72 15,0-3 16-15,0 1-201 0,0-1-71 16,0 3 16-16,17-6 16 16,-9 0 272-16,-8 0 96 0,8 0 56 15,-8 0 384-15,0 0 128 16,0 0-368-16,0 0-144 0,0 0-1352 15,0 0-3041-15</inkml:trace>
  <inkml:trace contextRef="#ctx0" brushRef="#br0" timeOffset="12280.103">9641 4914 8937 0,'0'0'2497'0,"0"0"-33"16,0 0-799-16,0 0-441 16,0 0-416-16,0 0-224 0,8-12-368 15,9 12-216 1,14 0-128-16,0 0-16 15,2 9-112-15,-2 11-352 16,2 2 8-16,-2 4-184 0,-6 2-304 16,-19-6 103-16,2 1 121 15,-8-5 448-15,-14-2 384 0,-19-6 32 32,-7-4 824-32,9-6-264 15,-10 0-175-15,18 0-137 16,-1-10-248-16,24-15-657 0,0-4-1911 15,0 7-5666-15</inkml:trace>
  <inkml:trace contextRef="#ctx0" brushRef="#br0" timeOffset="12615.387">9951 4813 2960 0,'0'0'8018'0,"0"0"-5866"16,0 0 33-16,0 0-1361 15,0 0-824-15,0 0-104 16,0 0 96 0,0 0 0-16,0 0-48 0,-64 67 48 15,64-48 8-15,0 0 8 16,0 0 0-16,8-3 88 0,9 3-88 16,8-6-8-16,6 2-88 15,8-2-672 1,-6 3-497-16,-10-7 129 15,2 1 416-15,-9-1 200 0,-10-2 168 16,-6-4 152-16,0 0 192 16,-22-3 1056-16,-12 7-328 0,-5-7-320 31,8 2-232-31,-2-2-176 16,10 0-312-16,-1-6-1536 0,24-10-4505 15</inkml:trace>
  <inkml:trace contextRef="#ctx0" brushRef="#br0" timeOffset="12829.689">10135 4686 9329 0,'0'0'2721'16,"0"0"472"-16,0 0-1153 16,0 0-1248-16,0 0-792 0,0 0-240 15,17 19 112-15,-9 13 128 31,6 6 0-31,-5 7 0 0,7 2 56 16,1 0-56-16,5 1-88 0,3-7-928 16,-2 1-1232-16,-6-14-1889 15,-1-12-5825-15</inkml:trace>
  <inkml:trace contextRef="#ctx0" brushRef="#br0" timeOffset="12974.547">10166 4937 9353 0,'0'0'2241'0,"0"0"-617"16,0 0-1256-16,0 0-368 15,0 0-688-15,145-45-664 16,-98 42-1545-16,-16 3-1472 16</inkml:trace>
  <inkml:trace contextRef="#ctx0" brushRef="#br0" timeOffset="13465.79">10478 4889 5457 0,'0'0'2280'0,"0"0"-199"0,0 0-1097 15,0 0-680-15,0 0-48 32,0 0 408-32,0 0-344 0,31 73-144 15,-14-50-56-15,-1 2-32 16,-1-3-8-16,-7-2-16 16,-8-5-56-16,8-5 48 0,-8-5-48 31,0-5-8-31,0 0 608 15,-8 0 785-15,0-12-97 0,0-6-584 0,8-11-408 16,0-3-168-16,0 0-136 16,24-3-696-16,1 7-992 15,6 2-153-15,0 8 137 16,10 8-384 0,-18 6-49-16,10 4 1177 15,-18 0 960-15,1 0 32 0,-7 10 120 16,-9 6 208-16,0 0 400 0,0 3-64 15,0 3-104-15,0-3-200 16,-9 3 1 0,9-5-161-16,0 1-128 15,0-8-48-15,0-1-48 16,0-9 120-16,0 0 104 0,0 0 744 16,9-3 48-16,7-13-608 15,-8-2-32-15,-8-2-64 0,7 1 329 31,1 3 127-31,-8 3 328 16,0 7-376-16,0 3-368 0,0 3-360 16,8 0-160-16,0 0-1392 15,9 6 664-15,14 10-785 16,-6 0-743-16,6-3-4946 0</inkml:trace>
  <inkml:trace contextRef="#ctx0" brushRef="#br0" timeOffset="13665.768">11235 4820 8585 0,'0'0'2537'16,"0"0"-401"-16,0 0-975 16,0 0-1161-16,0 0-344 0,0 0 191 15,-17 44-39-15,17-22-208 16,0 3-496-1,17-2-312-15,-1-8-576 16,-1-9-2721-16</inkml:trace>
  <inkml:trace contextRef="#ctx0" brushRef="#br0" timeOffset="13881.142">11442 4749 1640 0,'0'0'6873'16,"0"0"-4416"-16,8-120-305 15,-8 70-1055 1,0 5 439-16,0 13-208 15,-8 10 40-15,-1 9-311 0,9 13-577 16,-8 0-480-16,2 13-256 16,6 12 152-16,-8 13 32 15,-1 13 72-15,9 0-8 0,0 6-112 32,9-3-304-32,5 0-209 15,27 6-791-15,-10-16-768 0,9-11-2001 0</inkml:trace>
  <inkml:trace contextRef="#ctx0" brushRef="#br0" timeOffset="14046.238">11497 4772 4656 0,'0'0'8562'0,"0"0"-5705"15,0 0-449-15,0 0-1655 0,0 0-753 16,0 0-176-1,184-51-1089-15,-111 44-1359 16,-18 1-3218-16</inkml:trace>
  <inkml:trace contextRef="#ctx0" brushRef="#br0" timeOffset="14758.506">11274 4832 4456 0,'0'0'5562'0,"0"0"-2994"15,0 0-119-15,0 0-1137 16,0 0-792-16,0 0-392 0,0 0-128 15,-23 6 0-15,7 4 0 16,-9 6 8 0,11 6 0-16,5-3 72 15,1 0-64-15,8 4-8 0,0-2 48 16,0 2 16-16,17-7-72 16,14 0-48-16,33-7-232 15,-9-3-1560-15,1-6-2361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9:48:32.13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18350 9518 9057 0,'0'0'2881'0,"0"0"-1721"16,0 0-456-16,0 0-544 0,0 0-160 31,0 0-48-31,0 4 48 16,0-4 0-16,0 0 281 0,0 0 751 15,0 0 176-15,0 0-576 16,0 0-312-16,0 0-320 0,0 6-952 15,0-3-3137-15,0 6-1928 0</inkml:trace>
  <inkml:trace contextRef="#ctx0" brushRef="#br0" timeOffset="248.344">18350 9820 13946 0,'0'0'3953'0,"0"0"-1472"0,0 0-1233 0,0 0-600 16,0 0-400-16,0-22-248 15,0 22-544-15,16 0-1576 16,-7 0-3065-16,-1 0-2081 0</inkml:trace>
  <inkml:trace contextRef="#ctx0" brushRef="#br0" timeOffset="785.23">18765 9496 8361 0,'0'0'2081'0,"0"0"199"16,0 0-695-16,0 0-193 15,0 0-216-15,0 0-304 0,-8-104-480 0,-17 100-344 16,11 4-48-16,-19 0-224 15,10 6 208-15,-2 17-40 0,2-4-80 32,15 6-72-32,0-3 56 15,8 5 88-15,0-6 64 16,8 5-8-16,15-4-40 0,10 0-32 16,-2-3 8-16,2 0-328 15,6 0-432-15,-16-3-96 0,2 0 16 31,-9-7 527-31,-16 2 105 16,0-6 72-16,-16 2 208 0,-15-1 176 16,-2 0-104-16,2-3-72 15,6-3-1008-15,8 0-1392 0,17-9-7234 16</inkml:trace>
  <inkml:trace contextRef="#ctx0" brushRef="#br0" timeOffset="1034.317">18997 9182 11258 0,'0'0'2408'16,"0"0"1393"0,0 0-2416-1,0 0-1385-15,0 0-24 0,0 0-145 16,0 0 169-16,-8 108 48 0,-1-58-40 15,9 4 105-15,0 3-25 0,0-2-72 16,9-4 32-16,-1-10-48 16,6-3-913-16,3-6-1159 15,-9-13-729-15,9-13-2512 0</inkml:trace>
  <inkml:trace contextRef="#ctx0" brushRef="#br0" timeOffset="1208.157">18916 9518 11402 0,'0'0'2705'0,"0"0"495"16,0 0-1127-16,0 0-1409 0,0 0-664 15,0 0-72-15,0 0-56 32,0 0-672-32,137-25-689 15,-82 15-1191-15,-15 1-1897 0,-9-1-1625 16</inkml:trace>
  <inkml:trace contextRef="#ctx0" brushRef="#br0" timeOffset="1509.641">19204 9422 8041 0,'0'0'2977'0,"0"0"-73"0,0 0-575 16,0 0-1113-1,0 0-1064 1,0 0-152-16,0 0-56 0,0 0 56 16,-17 71 0-16,17-39 48 15,0-4-32-15,0 4 32 0,17-7-48 16,-9-2 48-1,15-11-48-15,1-2-256 16,-7-7-16-16,6-3 128 16,1-13 56-16,-9-10 80 0,1-1-8 15,-7-2 16-15,-1 1 448 16,-8 9 224-16,8 3 193 0,-8 7-473 31,0 4-296-31,9 2-96 16,-3 0-424-16,2 8 224 15,9 8-185-15,7 0-359 0,-1 3-424 16,16-6-776-16,3-1-513 0,-11-8-2208 16</inkml:trace>
  <inkml:trace contextRef="#ctx0" brushRef="#br0" timeOffset="1937.117">19784 9169 11378 0,'0'0'2921'16,"0"0"1167"-16,0 0-3007 15,0 0-953-15,0 0-128 0,0 16-296 16,0 19 248-16,0 6 40 16,-8 10 8-16,8 0 8 0,0 3 0 15,0 0 8 1,0-3-8-16,0-10 0 15,8-6-8-15,1-11-256 16,-9-7-313-16,8-11 49 0,-8-6 376 16,0 0 144-16,0-9 112 15,0-10-112-15,0 0 120 0,0 3-24 32,0 3 160-32,-17 7-40 15,3 3-216-15,-3 3 0 0,-7 3-272 16,1 16 112-16,6 6 160 15,-7 4 0-15,17-4-8 0,-1-3-40 16,8 1-16-16,0-7 56 31,8-7-184-31,7-6-56 16,10-3-352-16,22-6-1304 0,-16-10-873 16,2-3-2288-16</inkml:trace>
  <inkml:trace contextRef="#ctx0" brushRef="#br0" timeOffset="2770.451">19882 9620 6913 0,'0'0'1888'0,"0"0"-567"0,0 0-873 15,0 0-368-15,0 0-72 16,0 0 0 15,0 0 208-15,39 9 32-16,-23-5-16 0,-1-1 24 15,10-3-24-15,6 0-56 0,-7 0-72 16,7-10 0-16,-6-6-24 16,-2-2-24-16,-6-5-40 0,-9-2 320 31,-8 3 888-31,0-1 497 16,0 7-585-16,-8 4-248 0,-15 5-504 15,-2 7-336-15,-6 0-48 0,-2 7-112 16,-6 21 56-16,6 1 48 15,18 6 0-15,-1 3-40 16,16-3 48-16,0-3-88 0,0-4-184 16,24-9-184-16,16-3-896 15,-1-10-168-15,8-6-697 0,9-3-832 16,-14-19-1888-16,-3-7 3081 16,-8-3 1856-16,-6 1 3209 15,-17 3 751-15,-2 5-1111 0,2 4-456 31,-8 9 391-31,0 4-1327 16,0 6-809-16,0 0-648 0,0 4-432 0,0 11 272 16,0 4 152-16,9 3 0 15,-9 4 8-15,8-4-16 16,9-3-129-16,-3-2-79 16,11-5-200-1,-9-3 152-15,7-5 176 16,-6-1 96-16,-1-3-8 0,-1 0 8 15,-7 0-8-15,0 0 8 0,0 0 0 16,9 0 8-16,-9 0-8 16,7 4-48-1,1 1 48-15,1 2-8 16,6-4 8-16,-7 6-400 0,9-6-1152 16,-2-3 520-16,-7 0-33 15,7-3 137-15,2-19 528 16,-9-7 288-16,-1-15 112 0,1-3 344 31,1-14 112-31,-9 1-120 16,-8-4 208-16,0 4 489 0,0 12 791 15,0 10-384-15,0 13-311 32,0 9-353-32,0 10-424 15,0 6-352-15,0 3-200 0,0 19-256 16,-8 13 344-16,8 9 104 15,0 10 0-15,0-4-56 0,8 6-456 0,6-6-521 16,20-3-911-16,-12-9-241 16,3-15-2344-16</inkml:trace>
  <inkml:trace contextRef="#ctx0" brushRef="#br0" timeOffset="2928.595">20638 9417 10898 0,'0'0'2880'15,"0"0"1113"-15,0 0-2344 16,0 0-697 0,0 0-776-16,0 0-176 15,0 0-56-15,87-10 40 16,2 10-608-16,-2 0-1497 0,-15-6-2656 0</inkml:trace>
  <inkml:trace contextRef="#ctx0" brushRef="#br0" timeOffset="4089.945">18439 10078 808 0,'0'0'4553'32,"0"0"-3505"-32,0 0-56 15,0 0-264-15,0 0-112 16,0 0 41-16,0 0 63 0,-95-14 176 15,86 8-88-15,-7 3 88 0,8 0-32 16,-1 0 73-16,1 3 223 16,8-3-304-1,0 3-184-15,0 0-136 16,0 0-56-16,0 0-96 16,0 0-175-16,0 0-105 0,0 0-56 15,0 0 152-15,17 0 40 0,7 0-32 16,16 0-24-1,7 0-112-15,9 0-24 16,16-4-40-16,7 4 0 16,2 0-8-16,-3-3 72 15,3 0-64-15,-9 3-8 0,-2-3 0 16,3-1 0-16,-9 1-8 16,0-3 8-1,-8 3-16-15,8-3-32 16,-2 0 40-16,2 2 0 15,0-3-80-15,-8 1 40 0,-9 3 0 16,9 0-56-16,-8 0-72 16,-7-1-8-16,6 2-184 0,1-2 87 31,-9 1 33-31,1 0 24 16,1 0-48-16,6 0-24 15,-7-4-56-15,7 1 32 0,-5 2-104 16,5-2-128-16,1 0-136 15,-9 0 136 1,9 2 48-16,-9-2-49 0,10 0 145 16,-9-4 64-1,-9 4 72 1,10-1 168-16,-10 2 56 16,-6-2 48-16,6 0 0 0,0 4 8 15,-6 0 0-15,6-3-8 16,2 3 0-16,-11-1 0 0,12 4 24 0,-12 0-24 15,3 0 8-15,-8 0 16 16,5 0 128-16,3 0 8 16,-10 0-56-16,1 0 112 0,-8 0 232 15,1 0-144-15,-1 0 73 16,-8 0-25 0,8 0 72-16,-8 0 168 15,0 0-576-15,-8-3-16 16,-9-3-4025-16</inkml:trace>
  <inkml:trace contextRef="#ctx0" brushRef="#br0" timeOffset="7091.857">17626 10382 6913 0,'0'0'2577'0,"0"0"-617"15,0 0-384-15,0 0-832 16,0 0-239-16,0 0 63 0,0 0 48 16,0 0-112-16,0 0 16 15,0 0-56-15,7 0-216 16,1 0-96-16,8 0-72 0,1 0-32 15,-3 0-32-15,19 0 0 16,-2 0-8-16,11 0 0 0,-3 0 0 31,9 0 0-31,7 0-8 16,1 0 8-16,0 6-8 0,8-2 8 16,-8-2-8-16,8 5 0 15,-2-3 0-15,10-2 0 16,-8 4 8-16,1-2-8 0,7 3 8 15,-2-7-8 1,-6 5 0-16,0-5-8 16,9 7 0-16,-11-7-72 0,10 3 72 15,-8 4-8-15,0-4 16 16,-8 0-8-16,0 0 0 16,-9 0 0-16,1 0-40 15,-9-3-48-15,3 0 24 16,5 0 64-16,9 0-40 15,8 0 48-15,-2 0-8 16,10 0 0-16,-8-3-168 0,0 3-8 16,1-6 24-16,-3 6 24 15,2 0 64 1,-17-3-72-16,3 3-128 16,-19 0-240-16,0-3 272 15,2 3 168-15,-19-4 64 0,11 1 0 16,0 3 0-16,6-3 0 15,0 3 0-15,10-3-8 0,-1-1 8 32,7 4-104-32,9 0 112 15,0 0-8-15,0 0-112 0,-1-3-56 16,9 3 88-16,-8 0-88 16,0 0-64-16,0-2-25 15,-9 2 137-15,-7 0 72 0,1-4 48 31,7 1 8-31,-9-1 0 16,0-2 0 0,0 0 0-16,11-1 8 0,-11 5-8 15,9-5 0-15,-9 1 0 16,3 3 0-16,5-4 0 16,-8 4 0-16,1 0 16 0,1 3-16 0,-2-3 0 15,-8 0 8-15,11-1 56 16,-11 4-16-16,-9 0 40 15,11 0 33-15,-10 0-17 0,-6 0-56 16,-1 0-40-16,1 0 40 16,-11 0 24-1,2 0 0-15,-8 0 40 16,0 0-64-16,0 0 8 16,0 0-40-16,0 0-16 0,-8 0-472 15,-15 0-1489-15,-10 0-2376 16</inkml:trace>
  <inkml:trace contextRef="#ctx0" brushRef="#br0" timeOffset="7989.829">17889 10957 8209 0,'0'0'1233'0,"0"0"-873"15,0 0-24-15,0 0 264 0,0 0-104 32,8 108 16-32,0-74-80 15,-8-2-224-15,0 1-80 16,0-5-104-16,0-6 96 0,0-6-40 16,0-10-72-16,0-3 72 15,0-3 464 1,0 0 1801-16,0-16-681 15,0-6-1128-15,7-10-376 16,1-6-96-16,8 3-64 0,-7 4-8 16,7 2-40-16,-1 10 40 15,1 6-144-15,1 7 40 0,-3 6-88 32,3 0-80-32,-9 9 88 15,9 14 16-15,-9 2 96 16,-2 3 0-16,2 1-256 0,9-4-352 15,-1 2-376-15,15-6 151 0,-6-8-871 16,6-7-897-16</inkml:trace>
  <inkml:trace contextRef="#ctx0" brushRef="#br0" timeOffset="8376.628">18430 11020 3528 0,'0'0'6194'15,"0"0"-4066"1,0 0-312-16,0 0-1095 16,0 0-625-16,0 0-80 15,0 0-8-15,-86 45 40 0,77-20-48 16,1 0 8-16,0 1 8 16,8-3-16-1,0-5 72-15,0-4-16 16,8-6 16-16,9-5-16 15,-11-3 16-15,10 0 72 0,1-9-64 16,-9-10 40-16,0-3-64 16,-8 2 16-16,0 5 208 0,7 5 584 31,-7 4-248-31,0 6-312 16,0 0-304-16,0 0-456 15,8 2-256-15,0 12 504 0,0 1-176 16,1 5-192-16,7-4-432 15,7-4-801-15,2-5-327 0,-2-3-2793 0</inkml:trace>
  <inkml:trace contextRef="#ctx0" brushRef="#br0" timeOffset="9104.078">18606 11061 4608 0,'0'0'5274'0,"0"0"-2658"15,0 0-463-15,0 0-1025 16,0 0-1128-16,0 0-328 15,0 4 208-15,0 18 112 16,8-3 8-16,-1 6 72 16,1-2 152-16,0-8-48 0,-8 1-80 15,8-5-88-15,-8-6 56 16,9-5-8-16,-9 0 184 0,0 0 552 31,8 0 696-31,0-16-695 16,-2 0-577-16,11-6-208 0,-9 0-8 31,1 5 0-31,-1 8-8 16,0 3 8-16,-8 6 0 0,0 0-136 15,0 0-376-15,6 6 159 16,3 7 249-16,-1 0 104 16,0 3-8-16,0-3-16 0,9-3-48 15,-11-1 72-15,11-6-8 16,-9-3 8-16,8 0 0 31,-7 0 56-31,5-12 16 0,3-5-72 0,-9 5 0 16,0-1 72-16,0-1-64 15,-8 9 48-15,7 1-56 0,-7 4-8 16,0 0-16-16,8 0-368 16,0 4 48-1,0 8 288 1,9 1 48-16,-9 3 0 0,7 0 8 0,1 0 0 15,-7-7 0-15,7 2 0 16,-1-6 8-16,1-5 0 0,9 0 40 16,-2 0-40-16,-7-12 56 31,7-8-56-31,-7-2-8 16,-7 0 16-16,-1 0 40 0,0 2-48 15,-8 2 16-15,0 1 144 0,0 11 152 16,0 3 9-16,0 3-329 15,-16 0-225-15,7 13 1 32,-13 9 128-32,5 3 40 0,9 4 40 15,0 0 8-15,8-4 0 16,0 0 8-16,0-9-48 0,24 0-104 16,7-9-32-16,0-1-360 15,19-6-616-15,6-6-1033 16,-9-10-1639-1,-16 0-5074-15</inkml:trace>
  <inkml:trace contextRef="#ctx0" brushRef="#br0" timeOffset="9458.579">19483 11048 5353 0,'0'0'7329'0,"0"0"-4568"16,0 0-553-16,0 0-1624 0,0 0-584 16,0 0-408-16,8 0-72 15,15 7-1200-15,-7-1-1009 16,1 4-3144-16</inkml:trace>
  <inkml:trace contextRef="#ctx0" brushRef="#br0" timeOffset="9610.623">19569 11230 9402 0,'0'0'3288'0,"0"0"-671"0,0 0-825 15,0 0-1144-15,0 0-384 16,0 0-264-16,0 0-32 0,0 0-760 15,0 0-1712-15,73-26-2305 0</inkml:trace>
  <inkml:trace contextRef="#ctx0" brushRef="#br0" timeOffset="10019.72">19977 10817 4705 0,'0'0'6897'16,"0"0"-4384"-16,0 0-193 15,0 0-1568-15,0 0-752 0,0 0-56 0,0 0-120 16,0 0 168-1,0 25 8 1,0-9-88-16,0 2-1072 16,8 6-336-16,-8-6-753 0,0-5-2328 15</inkml:trace>
  <inkml:trace contextRef="#ctx0" brushRef="#br0" timeOffset="10229.569">19977 10817 9009 0,'142'-48'2513'0,"-142"48"-1305"0,0 0-1112 15,9 10-96-15,-9 5 0 16,0 8 0-16,0 2 0 15,0 16-56-15,0-9-1456 0,0-6-1761 0</inkml:trace>
  <inkml:trace contextRef="#ctx0" brushRef="#br0" timeOffset="10497.314">20287 10912 9458 0,'0'0'2168'0,"0"0"-1472"15,0 0-688-15,0 0 0 0,0 0 64 16,0 0 32-16,0 102 56 31,0-70 8-31,0 0-56 16,0-2-48-16,8-3 128 0,-8-5-192 15,0-6-696-15,0-7-784 16,0-6-1049-16,-8-3-3352 0</inkml:trace>
  <inkml:trace contextRef="#ctx0" brushRef="#br0" timeOffset="10679.039">20192 10947 984 0,'0'0'7201'15,"0"0"-5784"-15,0 0-481 16,0 0-504 0,0 0-280-16,0 0-144 0,0 0-8 15,120-39-48-15,-89 39-576 16,-7 0-1745-16,-9 0-5064 16</inkml:trace>
  <inkml:trace contextRef="#ctx0" brushRef="#br0" timeOffset="11109.548">20431 11214 5657 0,'0'0'2760'15,"0"0"-615"-15,0 0-121 16,0 0-816-16,0 0-71 0,7-38 335 16,-7 31-432-16,0 2-320 15,0 5-384-15,0 0-336 0,-15 0-96 16,7 5-56-16,-9 11 32 16,1 6-72-16,10-3 184 15,6 3-136-15,0-2 16 0,0-5-112 16,0-2-80-16,0-6-56 31,22-4-160-31,-13-3 216 0,7 0 160 16,7-13-144-16,-15-6 88 0,9 0 216 15,-17 0 0-15,8 6 240 16,-8 4 368-16,0 2-296 0,8 1 8 16,-8 6-320-16,0 0-536 15,6 0-592-15,3 6 472 16,7 7-593-1,1-7-671-15,-9 1-2049 0</inkml:trace>
  <inkml:trace contextRef="#ctx0" brushRef="#br0" timeOffset="11445.856">20605 11093 8041 0,'0'0'2649'16,"0"0"23"-16,0 0-1159 0,0 0-1385 15,0 0-128-15,0 0-104 32,0 0 88-32,0 0-32 0,0 0 48 15,64 71-8-15,-47-50 8 16,-9 8-8-16,0-1-88 31,-2-5-32-31,-6-1-184 0,0-3-33 31,0-6 105-31,0-10-32 16,0 0 264-16,0-3 8 0,0 0 769 16,0-6-393-16,-6-14 136 0,-2 4 216 15,0-6-112-15,8 3-280 16,0 3-184-16,0 1-96 0,8 2-56 16,6 0-552-16,19-3-816 15,-10 11-1137-15,10-5-3128 0</inkml:trace>
  <inkml:trace contextRef="#ctx0" brushRef="#br0" timeOffset="11929.734">20901 11147 4729 0,'0'0'6417'0,"0"0"-3857"16,0 0-119-16,0 0-1257 31,0 0-808-31,0 0-248 0,0 0-120 15,0 0 0-15,16 0-8 16,-8 0-48-16,7 7-120 16,-15 3-240-16,0 5-312 0,0-2 40 15,0 2 208-15,0 4 160 16,-15-3 16-16,7 0 200 0,0-3 80 16,-9-1-56-16,9 1 72 31,-6-3 8-31,5 3-8 15,9-1 104-15,-8 1-104 0,8 0 8 16,0 2 0-16,0-2 8 0,8 3-16 16,15 3 0-16,-6 4-80 0,7-1 72 15,-1 3-480 1,2 4-289 0,-2-4-23-16,2-2-16 15,-17-8 512-15,0-3 224 0,-8-2 80 16,0-3 920-16,-16-4 480 0,-1-3-287 15,-6 0-169-15,-2 0-264 0,9 0-424 32,1 0-136-32,7-10-120 15,8-2-720-15,0-4-664 16,23-19-689-16,2 0-519 0,6 3-3754 16</inkml:trace>
  <inkml:trace contextRef="#ctx0" brushRef="#br0" timeOffset="12258.349">21155 11246 7273 0,'0'0'2785'0,"0"0"55"0,0 0-647 16,0 0-577-16,0 0-896 15,0 0-720-15,0 0-192 0,-48-4 104 16,34 27 80-16,6 2-80 16,-1 0 88-16,1-3-64 46,8-2-136-46,0-5-48 0,8-8-24 0,9-7 24 16,-3 0 160-16,3-3 40 16,-1-16-24-16,-1-1 72 0,-7-2 0 15,0 3 72-15,-8 1 584 16,0 5 40-16,0 6-96 16,0 4 40-16,0 3-640 15,0 0-48-15,0 0-632 16,0 6 296-16,9 7-40 15,7 3-328-15,-10-3-360 0,28-4-625 16,-3-2-375-16,-7-4-1849 16</inkml:trace>
  <inkml:trace contextRef="#ctx0" brushRef="#br0" timeOffset="12564.161">21364 11242 3120 0,'0'0'4441'0,"0"0"-1928"16,0 0 271-16,0 0-455 0,0 0-737 31,0 0-680-31,0 0-912 15,0 0-144-15,14-44-80 0,-14 69 176 16,8-2 40-16,1 5 8 16,-1-6 0-16,-8-3-80 0,8-6-8 15,1-4 8-15,-9-5 80 32,6-4 88-32,2 0 360 15,0-6 104-15,9-10-352 0,-9-4-112 16,7 4-80-16,1-6 0 0,1 7-8 15,-9 5 8-15,6 0-8 16,-5 7-48-16,-9 3-168 16,8 0-184-1,0 10-264-15,9 5-168 16,-9 5-96-16,6-5-168 0,3-5-585 16,-1-4-687-16,-7-6-3690 15</inkml:trace>
  <inkml:trace contextRef="#ctx0" brushRef="#br0" timeOffset="12817.914">21721 10811 8057 0,'0'0'2345'0,"0"0"-1321"0,0 0-720 16,0 6-304-16,0 7 8 0,0-1 56 15,0 4-56-15,0-3-8 16,0-1-600-16,0-2-1016 31,0-7-1665-31</inkml:trace>
  <inkml:trace contextRef="#ctx0" brushRef="#br0" timeOffset="12930.426">21721 10811 9089 0,'112'-70'2897'0,"-112"70"-760"15,0 0-1753-15,0 6-384 0,0 16-24 16,0 3-24-16,8 17-417 16,-8-7-1415-16,8-6-4793 0</inkml:trace>
  <inkml:trace contextRef="#ctx0" brushRef="#br0" timeOffset="14629.332">17562 9375 6225 0,'0'0'1776'0,"0"0"-127"16,0 0-561 0,0 0-296-16,0 0 120 15,0 0-272-15,0 0-208 16,0 0-32-16,0 0-87 0,-25-60 167 16,25 57-112-16,-8 1 296 15,8-2-104-15,0 4-240 0,-6 0-176 31,6 0-72-31,0 0-72 16,0 0-152-16,-8 4 56 0,-1 4 32 16,1 8 56-16,0 7-32 15,0 2 32-15,-1 3 8 16,3 11 56-16,-2 8 112 0,0 7-16 31,8 6 24-31,0 8-48 16,0 1 72-16,0 13-64 0,8 4-32 15,0 19-24-15,7 22-72 16,1-16 168-16,-8-9-80 0,1-20-40 16,-1-18-40-16,-8 9 32 15,0 9 8 1,0-2 8-16,-8-4-16 16,-1 0-48-16,-15-3 8 15,9 0 0-15,-1-4 0 0,-1-8-8 16,1 0 0-16,9-8 8 0,7 1-8 15,-8-2 0 1,8-8 0-16,0 1 0 16,0-4 0-16,0-6 0 15,0-7 0-15,0-6 24 16,0-3-24 0,0-9 48-16,0-7-40 15,0 0 0-15,0-3 136 0,0 0 32 16,8 0 25-16,-8-3-25 15,7-10-176-15,-7-9-449 16,16-22-823-16,1-1-1544 0,-9 1-3538 16</inkml:trace>
  <inkml:trace contextRef="#ctx0" brushRef="#br0" timeOffset="17351.298">17579 9433 3272 0,'0'0'4241'0,"0"0"-2841"31,0 0-287-31,0 0-457 16,0 0-280-16,31-54 680 0,-15 44-608 0,7 1-256 15,10-1-8-15,6 4-80 16,9-4-8-16,0 4 8 0,16-1-32 16,0 1-16-16,14 1-48 15,3-2 56 1,-9 0-56 0,7 4 0-16,-7 0 8 0,0 0-8 0,-16-4 40 15,6 5-32-15,-6-2-8 16,8 1 0-16,-8-4-8 0,8 7 0 15,0-6 8-15,0 3 0 16,0-1 0-16,7 2 112 16,9 2-112-16,-1 0 48 0,1 0-40 15,-7 0-8-15,-3 0 40 16,-6 0-48 0,-16 0 8-16,7-4 8 15,-13 4-8-15,5-3 0 16,-7 3 48-16,15-6 8 0,1 6-64 15,0-3 8-15,16-1-8 16,-1 4 0-16,1 0 8 0,-8 0 0 31,0 0-8-31,6 0 0 16,-5-3 17-16,-1 3-9 16,-9 0 0-16,1-4-8 0,0 2 8 15,-8 2-8-15,-1-3 0 16,1 3 0-16,-1-3 0 0,3 3 0 15,-3-4 8 1,17 4-8-16,-8-3 0 16,6 0 8-16,11 3-8 15,-9 0 0-15,-8-3 8 0,8-1-8 16,0 4 8-16,-8-3-8 16,-9 1 0-16,1-2 0 15,-1 4 0 1,-8-3 0-16,3 0 8 0,5 3-8 15,-7-3 0-15,7 3 0 16,1-4 0-16,-9 4 0 0,2 0 0 16,-1 0 8-16,-1 0-8 15,-14 0 0-15,6 0 0 0,-7 0 0 32,-1 0-8-32,2 0 8 15,-17 0 0-15,9 0 0 0,-3 4 0 16,3-1 0-16,-1 3 8 15,7-2-8-15,-6 1 8 0,5 2 8 32,-5-1-8-32,-1 1 0 15,1-2 0-15,-11 2-8 16,11 3 0-16,-9 0-8 0,-8-1 0 16,8 4 0-16,1 3 0 15,-9 7 0-15,0-2 8 0,0 8 0 31,8 3 64-31,-8 2-56 0,0 11 112 16,0-1 32-16,6 4-48 16,-6 6 24-16,8 0 16 0,-8 0-136 15,0 6 88-15,9 0-80 16,-9 3-16 0,0 8 0-1,0-1 48-15,0 6-40 0,0 0 64 16,0 1-64-16,0-2 0 15,0-2 0-15,0-6 8 0,0 0 0 16,-9-3-8-16,1-5 40 0,2 5-40 31,-2 0-8-31,-1-4 48 16,1 4-40-16,8-3-8 0,-8 1-8 16,8-1 8-16,-9-1 72 0,1-3-72 15,8-3 8-15,0 0-8 16,0-2 0-16,0-9 0 31,0 2-72-31,0-4 72 0,0 1 48 16,8-5-48-16,1-2 0 15,-9 0 8-15,8 0 8 0,-8-3-8 16,8 3 0-16,-8-7 8 16,9 1-8-16,-9-1-8 31,0-2 0-31,0-4 0 0,8 1-8 15,-8-8 8-15,0-2 0 16,0-4 0-16,0-2-8 0,0-1 0 16,0 1 0-16,0-5-56 0,0-2-8 15,0 3 72 1,-8 1 0 0,-9-1 152-16,-8-3 64 0,-6 3-104 15,-8 1-24-15,0-4-8 16,-3 0-24-16,-5 0-48 0,-1 0 0 15,1 0 0-15,-9 0 96 0,8 0-96 32,-8-4 48-32,1 1 16 15,-1 0-48-15,-8-1-8 0,0 1-8 16,0 1-8-16,-7-5 0 16,-1 4 0-16,0 0 8 0,-15 0-8 15,6-1 0-15,-6 1 8 16,-2 1-8-16,3-2 0 0,-1 4 0 31,6 0 152-31,9 0-88 16,2 0 16-16,-3 0 48 0,9 0 48 15,-8 0-88-15,10 0-80 16,6 0-8-16,-8 0 0 16,8 0 8-16,0 0-8 0,-8 0 8 31,8 0-8-31,1 0 0 15,-10 0 0-15,1 0 8 0,9 0-8 0,-1 0 16 16,0 0-8-16,0 0 48 16,0 0-48-1,1 0-8 1,-1-6 0-16,0 2-56 16,0 1 8-16,0 0 40 0,0 0-112 15,-6-1-48-15,7 4 104 0,-9 0-80 16,-1 0-80-16,10 0 88 15,-9 0-56 1,0 0 56-16,8 0-136 16,-8 0 128-16,10 0 136 0,4 0-96 15,3 0 96-15,7 0 0 16,-7 0 0 0,8 7 0-16,-11-4 0 15,11 0-40-15,-9 1 48 16,1-1 0-16,-1 0 0 0,1-3 0 15,5 4 0-15,3-4-8 16,0 0 8-16,-1 0 0 0,7 0 0 16,2 0 0-16,7 0 8 15,1 0-8-15,-2 0 8 32,0 0-8-32,2 0 8 0,-10-7-8 15,11 4 0-15,-3-7 0 16,2 3 0-16,-2 2-8 0,3-5 8 0,-3 3 0 15,2-2 0-15,6 2 8 16,1-1-8 0,8 1 0-1,-1 3 88-15,3 2-88 0,-2-2-8 16,0 1 8-16,8 3-8 16,-9 0 0-16,1-4-48 0,8 4 56 15,0 0 0-15,0 0 0 16,0-2 0-1,0-2 0-15,0 2 56 16,0-2-40-16,-8-2 32 0,8 3-48 16,-8-4 24-16,8 4 32 15,0 0-8-15,-7 0-40 0,7-1-8 16,0 1 8-16,0 3 0 31,0-3 80-31,0 0 232 0,0-3-112 16,0-4-200-16,0-2-8 15,7-1 8-15,1-6-8 0,0-1 48 16,0 2 64-16,1-5-64 16,-1 1 0-16,0-3 0 31,-2-1-40-31,11-3 8 0,-1 2-16 16,-7 1 8-16,5-3 0 15,3 7-8-15,-9 3-64 16,-8-4-1088-16,0 5-1089 0,0 5-2624 0</inkml:trace>
  <inkml:trace contextRef="#ctx0" brushRef="#br0" timeOffset="24645.765">25674 6185 10202 0,'0'0'3881'31,"0"0"-1481"-31,0 0-688 15,0 0-575-15,0-4-833 16,0 4-304-16,0 0-912 0,0 0-881 16,0 16-287-16,8 0-697 15,-8 0-1344-15</inkml:trace>
  <inkml:trace contextRef="#ctx0" brushRef="#br0" timeOffset="24858.85">25746 6546 9938 0,'0'0'3144'0,"0"0"-623"16,0 0-1233-16,0 0-784 0,0 0-504 15,0 0-24-15,0 0-1360 31,8-8-681-31,1 1-3600 0</inkml:trace>
  <inkml:trace contextRef="#ctx0" brushRef="#br0" timeOffset="25386.283">26009 6163 6689 0,'0'0'5433'0,"0"0"-2920"16,0 0-137-16,0 0-1328 0,0 0-1048 15,0 0-8 1,-17 18-192 0,9 14 200-16,8 7 0 0,0 2 56 15,0 6 8-15,0-2 24 16,0-1-40-16,8-3-48 0,0-2-440 15,1-8-856-15,-1-6-696 0,0-9-713 32,-8-12-2208-32</inkml:trace>
  <inkml:trace contextRef="#ctx0" brushRef="#br0" timeOffset="25861.68">25992 6181 6937 0,'0'0'3217'0,"0"0"-569"16,0 0-1183-16,0 0-681 15,0 0-600-15,0 0-184 0,128-38-8 16,-97 38-40-16,-6 3-416 31,-9 14-208-31,-1-2-505 0,-15 4-263 16,0 4 592-16,-15-1 456 15,-1 0 208-15,-1-3 32 0,-5-3 96 16,13-4 56-16,1 1 0 16,0-6 8-16,0-4 352 0,8-3 208 15,0 0 368-15,0 4-48 16,0-2-536 0,0 1-160-16,8 4 24 15,8-1 96 1,7 6-32-1,-6 5-71-15,7-2-89 0,7 2-120 16,-6 1 48-16,-2 1-40 0,-15 4-8 16,-8-4-248-16,0 0-137 0,-8-3 201 15,-31-1 184-15,-1-5 0 16,-1-3 16-16,10-7-8 16,-8 0 88-1,14 0-16-15,17 0-32 16,0-7-48-16,8-9-1160 0,16 4-1168 15,1-5-1881-15</inkml:trace>
  <inkml:trace contextRef="#ctx0" brushRef="#br0" timeOffset="26199.375">26494 6397 7281 0,'0'0'2825'16,"0"0"-257"-16,0 0-1344 15,0 0-343-15,0 0-617 0,0 0-248 0,-78-16 120 16,53 26-48 15,2 6-88-31,7 6 88 0,-1-3-88 16,9 6-8-16,8 1 8 0,0-4 64 16,16-3-8-16,9 0-56 15,14-3-344-15,9-10-480 0,0-2-321 16,-1-4-975-1,-8 0-465-15,-6-20 321 16,-10-2 2264-16,-15 0 232 16,-8-3 1328-16,0-1 457 0,-14 8-177 15,-3 1-888-15,1 4-584 16,8 8-368-16,-1 5-968 0,9 0-1856 31,0 0-2178-31</inkml:trace>
  <inkml:trace contextRef="#ctx0" brushRef="#br0" timeOffset="26499.225">26821 6381 6481 0,'0'0'2728'0,"0"0"-1087"0,0 0-241 31,0 0-1064-31,0 0-96 15,0 0 40-15,0 0-152 0,0 0-56 0,-120 92-64 16,120-66-8-16,0-4-48 16,8-5 40-16,17-2-304 15,-2-9-616-15,10-6 192 0,-2 0-528 16,2-3-297-16,-19-15 1409 16,-5-9 152-16,-9-1 1529 0,0-1 119 15,0 8-216 1,0-2-560-1,-9 7-455-15,3 3-417 16,-2 7-209-16,8 3-1919 0,0-1-3793 16</inkml:trace>
  <inkml:trace contextRef="#ctx0" brushRef="#br0" timeOffset="27006.109">27005 6109 8993 0,'0'0'3249'0,"0"0"-832"31,0 0-753-31,0 0-1664 16,0 0-208-16,0 0-96 0,0 0 208 16,0 0 96-16,0 124 0 15,0-87 72-15,0 2 24 0,0 2-16 16,16-3-24-16,-9-4 32 31,1-8-32-31,0-1-56 0,0-9-200 16,-8-6-184-16,0-7 112 0,9-3 272 15,-1 0 728-15,0-19-392 16,7-3-240-16,9-6-96 0,-1-1-216 16,2-3-200-1,0 3-8-15,-2 4 176 16,1 3 248-16,-15 3 208 15,-3 6 680-15,-6 1 8 0,0 8-24 16,0 1-232-16,0 3-600 16,-6 0-40-16,-19 7-72 0,0 8 24 31,-6 7 24-31,14 0-56 16,3 5 8-16,6-2 24 15,8 0-16-15,0-6 64 0,14 0-8 16,11-4-48-16,6-8-592 0,19-3-624 15,-11-4-1000-15,0 0-4826 0</inkml:trace>
  <inkml:trace contextRef="#ctx0" brushRef="#br0" timeOffset="28763.244">24543 6934 4400 0,'0'0'2241'0,"0"0"-801"16,0 0 33-16,0 0-577 15,0 0-200-15,0 0 368 0,-8 0-280 31,8 0-368-31,0 0-112 16,0 0 601-16,0 0-689 0,8 0-48 16,15 0-160-16,1 0-8 15,7-6 64-15,11 2-56 16,14-2 0-16,-1-1-8 0,7 2 8 31,11-2 40-31,-1 4-48 16,-8-4 0-16,7 4 0 0,-7-3 8 15,0-1 0-15,0 1-8 0,6 0 0 16,-6-3 8 0,-8 2 0-16,8 1-8 0,0 0 0 15,-8-1 16 1,0 4-16-16,0 0 0 16,-1-4 8-16,-7 4-8 0,8 0 0 15,0 0 0-15,-9 0-152 16,9-1-72-16,0-2 0 0,-1 3 88 15,-7 0-16 1,8 0 104-16,-15-4-24 16,7 0 48-16,-9 4 16 15,9-3-56-15,-17 0-17 0,10-1 25 16,-2 4-48-16,9-2-24 16,-9 1-16-16,11 1 8 0,-11 0 16 31,0-4 24-31,9 7 16 15,-9-3-32-15,2 0-56 0,-1-1 40 16,-1 4 56-16,2-2-40 16,-2-1 32-16,9 3-72 15,-9-4 32-15,9 1 72 0,-7 0 32 16,7 0-120-16,-9-1-224 31,9-2 88-31,-9 0-96 0,2-1 112 16,-2 4 136-16,9-3 40 15,-15 3-24-15,6-3 96 16,1-1 0-16,-1 3 8 0,2 2 0 16,-1-2-8-1,-1-2 0-15,2 3 8 16,-2-1 8-16,1 2-8 0,-1-1 72 16,2 3-64-16,-10-4 40 15,9 4-40-15,-7 0 0 16,6-3 0-16,-8 3 0 15,10-3 64-15,-10 3-72 16,9 0 16-16,-7-3 72 16,-2 3 32-16,2 0-8 0,6 0-96 15,-8-4 64-15,2 4-72 16,-2 0 72-16,2-3 72 16,-2 3-48-1,-6 0 56-15,6-3 192 16,-6 3-192-16,6 0-64 0,-6-3 16 15,6 3-48-15,-7-3-56 16,7 0 0-16,-6 3 48 16,6 0-48-16,-6-4 56 0,6 4-48 31,-8-3-8-31,10 0 88 16,-2 0-40-16,2-1-56 0,-2 4 8 15,2-3 0-15,-10 1 0 16,10 2 0-16,-2-4 0 15,0 1-8-15,-6 0 48 0,-1 0-32 16,-1-1-8 0,-6 1 40-16,5 0 80 15,-5 3 48-15,-9-2 80 0,9 2-24 16,-9-4-64 0,-8 1-16-1,0 3-15-15,0 0-89 0,0 0-48 16,0 0 0-16,0 0 0 0,0 0-112 15,0 0-57-15,0 0-199 16,-8 0-384-16,-17 0-552 0,8 0-969 16,-5 0-3040-16</inkml:trace>
  <inkml:trace contextRef="#ctx0" brushRef="#br0" timeOffset="30015.5">24702 7277 5761 0,'0'0'1200'0,"0"0"-840"16,0 0 912-16,0 0-800 15,0 0 473-15,8 111-481 16,1-82-256 0,-3 6-80-16,-6-10-48 15,8-3 0-15,-8-6-32 0,8-7-48 16,-8-5 8-16,0-4 1208 0,9 0 1209 15,-9-13-1249-15,0-9-664 16,0-7-272 0,8 1-40-16,0-4-152 31,7 0-48-31,-7 7-64 16,8 6-184-16,-7 3 72 0,-1 12-144 15,6 4-56-15,-5 0 40 16,-9 7 112-16,8 14-88 0,0 6 64 15,-8 5 144-15,9-3 16 16,-9-1-104-16,8-3-545 16,15-6-1327-16,1-3-377 0,-1-13-3664 15</inkml:trace>
  <inkml:trace contextRef="#ctx0" brushRef="#br0" timeOffset="30368.26">25140 7336 6361 0,'0'0'2912'0,"0"0"-1135"16,0 0-993-16,0 0-576 0,0 0-160 15,0 0-48 1,0 0 80-16,0 0 192 16,-89 100-120-1,83-75-24 1,6-3-72-16,0 1-48 0,0-10 56 15,15-4 56-15,-7-9-8 16,17 0-24-16,-11 0-32 0,3-16-48 16,-9-3 0-16,9 0 40 0,-17-3-40 15,8 6 288-15,-8-3 425 16,0 9 287-16,0 7-64 0,6 3-720 16,-6 0-224-16,8 0-1496 31,1 9 1000-31,-1 7 160 0,8 7 79 15,-1 2-711-15,10-3-768 16,-9-9-1145-16</inkml:trace>
  <inkml:trace contextRef="#ctx0" brushRef="#br0" timeOffset="31231.606">25347 7385 4240 0,'0'0'2105'0,"0"0"127"31,0 0-391-31,0 0-1297 16,0 0-160 0,0 0-336-16,0 0 184 15,8 25 280-15,-8-11-192 16,9 1 296-16,-1 4-216 0,-2-3-240 16,-6 3-88-16,8-4-64 15,-8-2 88-15,0-6-88 0,0-1 0 16,0-6 72-16,0 0 121 15,9 0 1503-15,-9-10-584 0,16-8-744 16,-8-8-376-16,7 4-112 16,1 0-328-16,1-1-56 31,-1 14 288-31,-1 0 144 0,-15 5-8 16,8 4-296-16,0 0-32 15,1 13 88-15,-1 0 184 0,6 9 120 16,3-3 0-16,-9 0 0 0,9-3 8 15,-9-3 0 17,7-7 0-32,-7-6 0 0,-8 0 136 0,8 0 336 15,0 0-192-15,1-16-88 16,5 3-40-16,-6-3-144 0,1 3 40 16,-1 4-48-16,0 0 8 15,-8 5-8 1,0 1 0-16,8 3-120 15,-8 0-240-15,9 0 152 0,5 3 144 16,-6 4 16-16,9-1-80 16,0 1 0-16,-3-1 80 0,3-6-24 31,-1 0-32-31,7 0 24 16,-7 0-16-16,1-13 16 15,-3-3 80-15,3-6-8 0,-9 0 0 16,0 0 8-16,1-1-8 0,-9 1 8 15,0 6 408-15,0 3 32 16,-9 7-160-16,-7 6-280 31,-1 0-136-31,3 3-168 0,-11 19 40 16,9 1 152-16,9 5 8 16,-1 4-8-16,8-6-104 0,0-4-32 15,8-3-161-15,23-10-255 16,9-2-304-16,-1-7-1929 0</inkml:trace>
  <inkml:trace contextRef="#ctx0" brushRef="#br0" timeOffset="31361.313">26223 7188 8633 0,'0'0'1369'0,"0"0"-1369"0,0 0-1641 15,0 0 17-15</inkml:trace>
  <inkml:trace contextRef="#ctx0" brushRef="#br0" timeOffset="31509.321">26240 7417 10098 0,'0'0'4865'0,"0"0"-3577"15,0 0-792-15,0 0-496 32,0 0-1816-32,0 0-2497 0</inkml:trace>
  <inkml:trace contextRef="#ctx0" brushRef="#br0" timeOffset="32152.489">26862 7099 12042 0,'0'0'4121'0,"0"0"-1528"16,0 0-1145-16,0 0-1008 15,0 0-440-15,0 0-160 0,104-25-24 16,-57 22-416-16,9-1-593 31,-9 1-879-31,-16-3-40 0,-6 2-513 16,-8 4-160-16,-17-2 713 15,0-2 64-15,0 4 879 16,0 0 1129-16,-25 0 1097 0,17 0 463 16,-9 0 232-16,3 0-159 31,5 6-697-31,1 7-440 0,0 3-96 0,0 7 216 15,8 2-200 1,-9 7-144-16,9 2-112 0,0 2 24 16,0-2-176-16,0 1 120 0,0-1-48 15,17 2-80 1,-9-4-88-16,9 0-720 0,-9-7-272 16,-2 0 328-1,-6-5 56-15,0-11 304 16,-6-3 392-16,-19-3 88 0,9-3 272 15,-15 0 184-15,6 0 168 0,10-3-400 32,-1-6-312-32,8-7-392 15,8 6-1408-15,0-2-4090 0</inkml:trace>
  <inkml:trace contextRef="#ctx0" brushRef="#br0" timeOffset="32405.274">27451 7233 8545 0,'0'0'4233'0,"0"0"-3033"0,0 0-967 15,0 0-233-15,0 25-8 0,0 0-48 16,0 0 56-16,0 7 8 15,0-4 0-15,-8-1 0 16,8-2-8-16,0-4-88 0,0-4-785 0,0-4-1279 16,0-10-1729-16</inkml:trace>
  <inkml:trace contextRef="#ctx0" brushRef="#br0" timeOffset="32834.195">27466 7080 10002 0,'0'0'3864'15,"0"0"-1295"-15,0 0-833 0,0 0-1071 16,0 0-657-16,0 0-8 16,145-39-96-16,-114 39 96 0,2 4-201 31,-11 5-183-31,-5 4-256 0,-17 0-256 15,0 3-240-15,0 0 928 16,-17 6 208-16,3 0 80 16,-3 4-32-16,-7-4-48 0,15 0-48 15,-5-3 48-15,14 0-88 32,-8-6 80-32,8 3 8 0,0-3 48 15,0-1 72-15,8 1 8 16,6 3-24-16,3-4 64 15,-1 1-88-15,1 3-80 0,6 0 0 16,1-7-136-16,-9 4-280 16,1-3-240-1,-16-5 264-15,0-1-1 0,0 3 9 16,-8-7 384-16,-15 2 0 16,-1 2 48-16,1-4-48 15,-10 0-56-15,25 0-832 0,-1-6-2208 16</inkml:trace>
  <inkml:trace contextRef="#ctx0" brushRef="#br0" timeOffset="33040.473">28040 6841 11858 0,'0'0'2233'0,"0"0"-1865"16,0 0-368-16,0 0-320 0,0 0 55 16,0 0-663-16,0 0-1160 31,25 122-2409-31</inkml:trace>
  <inkml:trace contextRef="#ctx0" brushRef="#br0" timeOffset="33184.14">28040 6841 7865 0,'151'48'3897'0,"-151"-48"-3593"15,0 10-304-15,0 9-152 0,0 6 128 16,-8 14-672-16,-6-4-1577 16,-3-7-6168-16</inkml:trace>
  <inkml:trace contextRef="#ctx0" brushRef="#br0" timeOffset="33705.974">26374 7001 10642 0,'0'0'3160'0,"0"0"-1519"0,0 0-1497 31,0 0-144-31,0 0-496 16,0 0 192-16,0 0-360 15,0 0-497-15,42 70-823 0,-36-58-1169 0</inkml:trace>
  <inkml:trace contextRef="#ctx0" brushRef="#br0" timeOffset="33870.744">26374 7001 8513 0,'129'-38'3905'0,"-129"38"-2625"0,0 0-903 15,8 2-377-15,0 18 0 31,0 5 0-31,-1 0-8 16,1 26-73-16,0-13-1455 0,-8-6-2433 0</inkml:trace>
  <inkml:trace contextRef="#ctx0" brushRef="#br0" timeOffset="35488.61">24334 5981 2960 0,'0'0'4977'0,"0"0"-3785"0,0 0-839 15,0 16-281-15,0 0 464 0,0 6-112 16,0 7-88-16,0 6 320 0,0 6-216 31,0 13 176-31,0 4 24 16,0 11-280-16,0 7-136 15,0 7 57-15,0 2-97 0,17 20-40 16,-9 19-8-16,8 22-120 16,-16 7 56-16,0-17-16 0,0-25 0 15,0-34 64-15,0-17-64 16,0-1 48-16,-8 15-32 15,0 5 24-15,0 4-88 0,8-10 40 16,0-10-40 0,0-15 0-16,0-7 88 15,0-14-88-15,0-9 56 0,0-9-8 16,0-9 56-16,0 0 216 16,0 0 88-16,0 0-48 15,0 0-360-15,0-9-8 16,0-7-1416-16,0-15-9 15,0 2-967-15,0-3-2097 16</inkml:trace>
  <inkml:trace contextRef="#ctx0" brushRef="#br0" timeOffset="38007.152">24431 5991 3472 0,'0'0'2569'16,"0"0"-929"-16,0 0 73 0,0 0-465 16,0 0 8-16,0 0-496 15,0 0-424-15,0-48-184 16,9 43-48-16,-3 5-24 0,2-4 48 16,0 4 56-16,1 0-120 15,7-3-64-15,7 3 16 0,10 0-8 16,6 0 48-16,9 0-8 15,16 0-40-15,0 0 0 0,0 0 0 32,15 0-8-32,1 0 0 15,7 0 0-15,8 0 0 16,25 0 281-16,16 0 31 0,24 0-184 16,-1 0-32-16,-8 3-96 15,-40-3 8-15,-22 0 0 0,-27 0 0 31,2 0 0-31,9 0-8 16,13 0 8-16,3-3 8 0,6-7-8 16,-8 4 56-16,-6-4-48 0,6 4-8 15,-7-4 0-15,-1 3-8 16,1 2 8-16,-7-2 0 16,5 4-8-1,-14-3 8-15,9 2-8 16,-3-3 16-16,-6 5-16 0,0-1 8 15,0-3 0-15,0 2-8 16,0 4 0-16,7-3 0 0,-7 0-8 16,0 3 8-1,0-3 0-15,8 3 0 16,-10-4 0-16,2 4 0 16,0-6 0-16,-8 6 0 0,17-6 0 15,-9 3 8-15,-2-4-8 16,2 1 0-16,0 3 0 0,0-3 8 31,8 2-8-31,-1 1 0 16,1 0 0-16,9 0 8 15,-11-1-16-15,2 4 8 0,-8 0 0 16,9-2 16-16,-18-1 72 16,1-1-80-16,-8 4 40 0,-1-3-48 31,1 0 8-31,-17 3 0 15,10 0 48-15,-18-3-56 16,10 3 64-16,-10-3 16 0,-7 3 64 0,7 0-88 16,-6 0 0-1,-9 0-48 1,0 0 0-16,0 0 0 0,-8 0-8 16,9 0-104-16,-9 0-16 15,0 0-32-15,0 0 72 0,6 3 32 16,-6 6 40-16,8 0-64 0,-8 8 72 15,8 2 48-15,1 3 0 16,-1 2-40 0,-8 6 8-16,8 1 168 15,-8 4-80-15,0 7 0 16,0-1-56-16,0 7-32 16,0 3 96-16,0-1-48 0,-8 5-8 15,0-2 48-15,-1 4-56 0,1 0-40 31,8 4 96-31,-8-4-96 16,2 3-8-16,6-3 56 16,-9 1 8-16,9 2-64 0,0-3 80 15,0 0-72-15,-8-3 40 16,8 3-48-16,0 0 8 0,0 1 0 31,0-4 0-31,-8 0 88 16,8-7-96-16,0-6 40 15,0-2-40-15,-8-4 0 0,8-3 0 0,0-3-96 16,-9-1 96 0,9-3 8-16,-8 0 40 0,8 1-48 15,-6-4 0 1,6-3 0-16,0 0 0 16,0 3 0-16,0-6 8 15,0 0 0-15,0 0-8 0,0 0 8 16,0-1 0-16,-8-2-8 0,8 4 0 15,0-8 0 1,0 6 0-16,0-5-48 16,0 3-32-16,0-7-64 15,0 4 72-15,0-4-24 16,0 1-8-16,0-5 24 0,0 2 72 16,-9-1-32-16,9-3 40 0,-8 3 0 31,0 0 56-31,0-3 64 15,-15 3-40-15,-2-3-32 16,2 4-40-16,-10-4 0 0,-6 0 48 16,6 0-56-16,-6 0 0 15,-1 0 0-15,-7 0 0 0,-1 0 0 32,1 0 0-32,-9 3-8 15,0 1 8-15,-16-2 0 16,-1 4 0-16,-5-2-8 0,-11 2-240 15,2-3-376-15,-2 4 288 0,2-5-32 16,7 2 192-16,9 2 64 16,-1 1 96-1,8-4-40-15,8 0 48 16,-8 0 8-16,8 3 0 16,-6-3 0-16,-2 1 0 0,0-1-16 15,0 0 0-15,0-3-64 16,8 0 72-1,-8 3-97-15,8-3 97 16,0 0-56-16,1 0 64 0,-1 0 0 16,0 0-8-16,8 4-8 15,-7-4 16-15,-1 2 16 0,0-2-8 16,-6 0-8-16,-2 4-8 31,-8-4-120-31,-1 0-128 0,3 0 72 16,-2 0-24-16,-1 0 104 15,3 0-40-15,6 0 96 0,-8 0-16 16,7 0 56-16,1 0 8 16,2 0-8-16,-2 0 8 31,0 0 0-31,-8 0 8 0,8 0-16 16,0 0 8-16,8 0 0 15,0 3 56-15,2-3-40 0,5 4 64 16,1-4 16-16,1 0-96 15,7 2 16-15,-7 2-8 32,5-4 0-32,-5 2-8 0,8 2 8 0,-1-4 0 15,7 0 0-15,-6 0 120 16,8 0 0-16,6 0 24 0,-6 0-48 16,-2 0-8-16,2 0-96 15,-2 3 16 1,2-3-8-1,0 2 64-15,6 2-72 0,0-4 64 0,3 7-56 16,-3-7 88-16,10 3 0 16,-1 0 57-16,-9-3 55 0,11 0-32 15,-11 3-24-15,8-3 56 32,-5 0 24-32,-3 3-136 0,8 1-80 15,-6 2-8-15,-1-6 0 16,1 6 0-16,6-3 0 0,1-3-8 15,1 4 16-15,-1-1 40 16,-1-3-56-16,3 3 0 31,-11 1 0-31,8-1 0 0,-5 3 0 16,-3-3 8-16,2 0-8 16,-10 0 0-16,2 0 8 0,-2 1-16 15,-6-1 0-15,-1 1-272 16,7-4 32-16,2 0-32 31,7 0-152-31,1 0-1049 0,6-14-3984 0</inkml:trace>
  <inkml:trace contextRef="#ctx0" brushRef="#br0" timeOffset="48267.959">24127 2962 7161 0,'0'0'2305'0,"0"0"-1065"0,0 0 360 31,0 0-528-31,0 0-496 16,-31-13-263-16,31 13-233 0,0 0-80 16,-8 0-208-16,8 17 208 15,-8 1 104-15,-9 11 40 16,11 3-136-16,-2 12 136 0,-9 7-32 31,9 5-40-31,0 12 152 16,0 2 80-16,8 9-80 0,-7 3-96 15,7 4-8-15,0 0 16 16,0-4-72-16,0 1-8 16,0-3 24-1,0-8 104-15,0-8-64 16,0-10-24 0,0-13-40-16,-8-13 64 15,8-12-72-15,0-3 8 0,-8-6-48 16,8-7 72-16,0 0 80 0,0 0 72 15,0 0 112-15,0-4-344 16,0-15-192-16,0-31-1952 0,8 5-2193 16,7-2-4809-16</inkml:trace>
  <inkml:trace contextRef="#ctx0" brushRef="#br0" timeOffset="49634.076">24144 2870 7521 0,'0'0'2489'0,"0"0"-849"16,0 0-864-16,0 0-312 16,0 0-160-1,0 0-128-15,39 10-24 16,-6-8 24-16,7-2-48 15,7 4-16-15,9-4 81 0,0 3-65 32,16-3 48-32,-8 0-88 15,6 0-16-15,3 0-56 0,14 0-8 16,-7 0 88-16,15 0 88 16,9-7-16-16,-7 5-120 15,6-5-32-15,1 4-8 0,-1-4 0 16,0 4 40-16,-8 0-40 15,3-3 40-15,-12 0-48 0,1-1-8 16,2 1 8 0,-10 2 8-16,1-2 120 15,-1 0 48-15,1 3 128 16,-1-4-96-16,-7 4-48 0,9 0-72 16,-11 1-40-16,-6-5 0 15,9 3-48-15,-1 1 0 16,-10 0 8-16,2 0 0 15,0 0 0-15,-8-1 80 16,0 2 16-16,8-5 40 16,-8 7 40-16,-1-3 8 0,10-4-56 15,-10 4-64-15,9 0 0 16,-8-4-56 0,0 5 48-16,0-2-64 15,0 1 8-15,-9 0 0 16,9 0 24-16,0 0-32 0,0 3 0 15,6-7 0-15,-7 3 8 16,1 2 0-16,0-5 0 0,0 4 0 31,0 3-8-31,-7-5 8 16,-1 5 0-16,8-7-8 16,-9 3 64-16,-7 4-64 0,7-6-8 15,-8 0 8-15,-6 3 0 16,7-1-8-16,-1 1 0 0,11 0 8 31,-19 0 0-31,16 0-8 16,-8 0 8-16,3 3-8 0,-11-3 8 15,0 3 0-15,2 0-40 0,-17 0 40 16,7 0 0-16,-6 0 0 16,-1 0 8-16,-1-4-8 15,-7 4 0-15,-8 0 0 16,8 0 0-16,-8 0 120 15,0 0 328-15,0 0-32 16,0-3-127-16,0 3-129 0,0 0-96 16,0 0 0-16,0 0-64 15,0 0 0 1,0 0-8-16,0 0-40 16,0 0 40-16,0 0 0 15,0 0 8-15,0 0 72 0,0 0-24 16,0 0-40-16,0 0 40 15,0 0-48-15,0 0-8 0,0 0-48 32,0 0 56-32,0 0 0 15,0 0 8-15,0 0 0 16,0 0 16-16,0 0 56 0,0 0-8 16,0 0 16-16,0 0-8 15,0 0 24-15,0 0-56 0,0 0 0 31,0 0-48-31,0 0-64 0,0 0-953 16,0 0-1751-16,-8 0-2521 16,-9 0-1689-16</inkml:trace>
  <inkml:trace contextRef="#ctx0" brushRef="#br0" timeOffset="51869.546">15840 790 4793 0,'0'0'2696'32,"0"0"-872"-32,0 0-735 0,0 0-753 15,0 0-208-15,129 0 24 16,-65-3-24-16,39 3-56 16,23 0-16-16,50 0-48 0,8 0 88 15,-17 0-96-15,-39 0 0 31,-49 3-656-31,-7 1-1081 0,-24-2-471 0,-17 2-2289 16</inkml:trace>
  <inkml:trace contextRef="#ctx0" brushRef="#br0" timeOffset="52254.433">15776 927 7161 0,'0'0'2192'0,"0"0"-735"0,0 0-513 16,0 0-328-16,0 0 8 15,0 0-88-15,0 0-304 16,48-22-184-16,-15 18-48 0,14 4 0 16,9 0 0-16,8 0 0 31,40 0 0-31,38 0 0 0,42 4 8 15,0 3-8-15,-25-2-280 16,-55 2-816-16,-17-4-1096 0,-40 0-609 16,1-3-3528-16</inkml:trace>
  <inkml:trace contextRef="#ctx0" brushRef="#br0" timeOffset="56114.512">1912 3089 5553 0,'0'0'968'15,"0"0"352"-15,0 0-456 0,-8 139-288 0,8-85-95 16,0 1-17 0,0 2-128-16,0-6-40 0,0-10-96 15,8-3 136-15,0-9-104 0,7-11-136 16,-7-1-88-16,0-9 72 16,1-1-16-16,-9-7-56 15,0 0 96-15,0 0 208 16,0 0-312-16,0 0-296 15,0 0-1088-15,0-3-1353 16</inkml:trace>
  <inkml:trace contextRef="#ctx0" brushRef="#br0" timeOffset="56490.913">1776 3606 8385 0,'0'0'2585'16,"0"0"-425"-16,0 0-279 0,0 0-553 16,0 0-696-16,0 0-608 15,0 0-24-15,0 0-256 0,24 10 184 31,-1 9 64-31,-6 0-120 16,14 7 120-16,-6-7 0 16,-9 3 8-16,7-3 8 0,-7-3 40 0,1-6-48 15,-9-8 96-15,-2-2-88 16,3 0 288-16,-1-12 568 16,-8-17-408-1,8-6-240-15,0-6-192 0,9 0-24 16,-11-1-168-1,-6 4-776-15,8-16-992 0,1 10-905 0,-9 3-2864 16</inkml:trace>
  <inkml:trace contextRef="#ctx0" brushRef="#br0" timeOffset="57679.77">1251 3067 7033 0,'0'0'3881'16,"0"0"-2361"-16,0 0-680 15,0 0-552-15,0 0-288 16,0 0-312-16,0 0 8 0,0 0 272 16,14 22 32-16,-6-12 216 15,1-1 8-15,-1 0-96 0,8-2 32 31,-7-1 32-31,5-3 65 16,-6-3 7-16,9 0 32 16,0 0 40-16,-3 0 184 0,3-6 80 15,-9-7-192-15,15-6-128 32,-7 0-112-32,9-3-160 15,-11 3 0-15,11-3 80 0,0 7-88 16,-2-2-8-16,1 5-48 0,-1 2 56 15,-6 0-48-15,5 4-16 16,-5 3-48-16,8 0-8 16,-11 3 16-16,3 0 8 15,8 0 48 1,-11 0 48-16,11 0 0 0,-9 6 0 16,7 0 0-16,-6 1-96 15,-1-1 96-15,7-2 0 0,-15-1 8 0,9-1-8 16,-1 2 80-16,-1-4-72 31,-7 0 0-31,9 0 64 16,-9 0-64-16,6-13 72 0,3-3-80 15,-9 0-72-15,9 0-96 16,-9 1 8-16,-2 5 160 0,-6 1-128 16,8 2 56-16,1 1-32 31,-1 2-88-31,0 1-8 0,7 3 48 15,-7 0-32-15,9 0 112 16,7 0 24-16,-1 7 48 16,-6-1 0-16,14-3 0 0,-7 1 0 15,7-2 0-15,-6-2 8 32,6 0 0-32,-6 0 8 0,6-2-8 15,2-11 0-15,-10 3 0 16,10-2-8-16,-10 2 0 0,1 0 0 15,-1 7-8-15,-6 0 0 16,-1 3-120-16,7 0 32 16,-6 0 32-1,14 3 64-15,2 10-16 0,14-7 8 16,1 1 0-16,16-4 8 16,0-3 0-16,0 0 0 0,0 0 0 15,-2-10-8-15,-14-6-144 16,-15-3-24-1,-11-3 136 1,-5 0 40-16,-9-7 56 0,-8 1 136 0,0-1-128 16,-8 1-64-16,-15 6-272 15,-2-1-889 1,1 4-1751-16,1 6-5538 16</inkml:trace>
  <inkml:trace contextRef="#ctx0" brushRef="#br0" timeOffset="62262.622">25149 3223 8281 0,'0'0'4521'0,"0"0"-2912"16,0 0 351-16,0 0-1176 0,0 0-560 15,0 0-224-15,0 0-432 16,8 0-1000-16,6 2-145 16,-5 11-1311-16,-1-6-3433 0</inkml:trace>
  <inkml:trace contextRef="#ctx0" brushRef="#br0" timeOffset="62483.659">25196 3476 8873 0,'0'0'3865'0,"0"0"-2320"16,0 0-225-16,0 0-816 15,0 0-344-15,0 0-160 16,0 0-840-1,31-38-849-15,-31 32-3104 0</inkml:trace>
  <inkml:trace contextRef="#ctx0" brushRef="#br0" timeOffset="62882.57">25450 3127 8313 0,'0'0'4233'16,"0"0"-2256"-16,0 0-1 0,0 0-568 15,0 0-495 1,0 0-457-16,0 0-264 16,-8-10-192-16,8 10-160 15,0 7-168-15,0 9 184 0,0 10 136 16,0 2 8-16,0 6 0 16,0 5 8-16,0-1 0 15,0 0-8 1,0-3 0-16,0-3-217 15,0-10-559-15,8 0-296 0,-8-9-528 16,9-10-129-16,-1-3-599 0,-8 0-577 16</inkml:trace>
  <inkml:trace contextRef="#ctx0" brushRef="#br0" timeOffset="64650.805">25978 6718 1400 0,'0'0'5369'0,"0"0"-3497"16,0 0-287-16,0 0-17 0,0 0-256 16,0 0-175-16,0 0 231 15,0 0-352-15,0 0-408 0,6 0-32 16,-6 0-152-16,0 0-184 31,8 0-136-31,9-3-32 0,-9-1 1 16,15 2-17-16,1-1-8 15,16-4-32-15,-7 4-8 0,22 0 40 16,10-1-48-16,5 1 0 16,10 0 8-16,16 0-8 31,-1 0-8-31,8-4-441 0,9-2-399 16,-9 2-40-16,-6-6-400 15,-10 1 296-15,-15-4 383 0,-8 0 281 16,-8 0 184-16,-8 0 88 15,-9 4-24-15,-8-1-480 32,2 4-488-32,-10 6-664 0,2-4-385 0,-17 7-1992 15</inkml:trace>
  <inkml:trace contextRef="#ctx0" brushRef="#br0" timeOffset="65889.373">25746 3203 10058 0,'0'0'2696'15,"0"0"-1055"-15,0 0-209 16,0 0-968-16,0 0-464 0,0 0-72 16,-72 0-168-16,55 16 144 31,3 6 40-31,5 1 40 0,9-5 8 0,0 1-56 15,0 1 64 1,17-1-48-16,6-3 48 0,10-1-8 16,6 2-72-16,0-5-88 0,1-2-56 15,-7-4-384 1,-2 1-1 0,-23-7 377-16,-8 0 232 0,0 2 409 15,-25-2-113-15,-14 0-208 0,0 0-40 16,8 0-32-16,-3 0-16 15,18 0-136-15,16 0-905 0,0-6-1023 32,16-7-3257-32</inkml:trace>
  <inkml:trace contextRef="#ctx0" brushRef="#br0" timeOffset="66084.656">25969 3171 9097 0,'0'0'3113'0,"0"0"-1176"0,0 0-817 16,0 0-1120-16,0 0-328 16,0 0 144-16,0 0 136 15,0 0 32-15,0 102 8 0,0-64 8 16,0-3 8-16,0-3-8 31,0 0-384-31,9-10-841 0,-3-3-767 16,-6-13-905-16</inkml:trace>
  <inkml:trace contextRef="#ctx0" brushRef="#br0" timeOffset="66689.245">26009 3169 8121 0,'0'0'2457'16,"0"0"-521"-16,0 0-536 15,0 0-887-15,0 0-337 0,0 0-168 16,0 0-8-16,111-32-8 0,-80 44-40 31,-6 8 40-31,-9-1-64 16,-1 3-112-16,-15-4-225 0,0 2-15 15,0-1 296-15,-23-4 128 16,-2 2 0-16,-6-2 104 16,7-5 0-16,9 0 24 0,7-4-80 31,0-6 120-31,-1 3-80 0,9 0-15 15,0-3 79-15,0 0-96 16,0 0-8-16,0 0 8 16,0 0 40-16,0 0-24 0,0 0 264 15,0 0 320-15,0 0-184 32,0 0 128-32,0 0-48 0,0 0-224 15,0 0 16-15,0 0 56 31,0 0-88-31,0 0-136 0,0 0-47 16,0 0-113-16,0 0 48 0,0 0-56 16,0 0 0-16,0 0 0 15,0 0 72-15,0 0-80 0,0 0 0 16,17 0-16-16,6 0-40 16,1 0-24-1,7 0-105 1,2 0-287-16,-2 6-224 0,-6 4-480 0,-2 6-80 15,-15 0 392-15,-8 3 7 16,0 0 137-16,-22 3 512 0,-28-3 200 16,2 1 8-16,-7-8 80 15,-1-3-80-15,17-2 0 16,14-7-208-16,19-16-1024 0,-3-7-1793 0</inkml:trace>
  <inkml:trace contextRef="#ctx0" brushRef="#br0" timeOffset="67254.965">26368 3216 8329 0,'0'0'3929'15,"0"0"-2929"-15,0 0-119 16,0 0-473-16,0 0-408 0,0 0-96 15,15 16 16-15,-15 0 80 16,8 6 48 0,-8 3 40-16,0 4 8 0,0-4-88 15,0-3 56-15,0 1-48 16,0-7-8-16,0-3 96 16,0-8-56-16,0-5 24 0,0 0 376 15,0 0 1568 1,0-12-607-16,0-13-969 15,0-4-312-15,0-6-112 0,0 1-8 16,0-5 0-16,0 10-8 16,0 4 0-16,8 9 0 15,-8 7 0-15,8 5-80 0,1 4-64 32,-3 0-224-32,10 10 71 31,1 12 97-31,6 0 80 0,10 10 112 15,-2-3 0-15,10-1-64 16,-10 1 8-16,8-6-40 0,-5-5-72 16,-12-8 8-16,-5-8 56 15,-1-2 112-15,-7-2 8 16,-3-21 192-16,-6-5 24 0,0-7 72 16,0-6-56-16,-6-1-80 15,-11 5 73-15,1 5-97 0,7 3-88 16,1 7-48-16,2 10-769 31,-2 5-1199-31,-1 3-921 0,9 4-3104 16</inkml:trace>
  <inkml:trace contextRef="#ctx0" brushRef="#br0" timeOffset="67530.741">26862 3086 10402 0,'0'0'3032'0,"0"0"-599"0,0 0-1409 31,0 0-1024-31,0 0-104 16,0 0-168-16,0 0 208 0,0 70 16 15,0-38 48-15,0 3 48 16,0-1 16-16,6 2 8 0,-6-8 16 15,9-3-72-15,-9-5-16 32,0-8-904-32,0-6-328 15,8-6-369-15,0-6 849 0,1-13-1024 16</inkml:trace>
  <inkml:trace contextRef="#ctx0" brushRef="#br0" timeOffset="67968.274">26988 3013 6161 0,'0'0'5161'0,"0"0"-3241"16,0 0 345-16,0 0-985 15,0 0-584-15,0 0-344 0,33-26-248 16,-18 26-104 15,1 0-88-15,9 0-48-16,-10 7-104 15,-7 5-440-15,0 1 32 0,-8 0 144 16,0 0 208-16,0-1 88 0,0 4 136 16,-16-3 64-16,7 0 0 0,-5-1 0 15,14-2 0-15,-8-4-8 16,8-3 8-16,0 0 8 0,0 1 0 16,0-1 8-16,0 0 0 15,0 3 96-15,0 1 16 0,16 3 80 16,7-1-56-16,-7 7-16 31,15 3 48-31,3-4-104 16,-12 5-72-16,-5-4-288 15,-1-4-192-15,-16 1 24 0,0 0 192 16,-24-1 192-16,-7 1 72 0,-11-3 48 16,-5 2-48-16,-9-2-48 31,0 3-1553-31,17-11-1679 0</inkml:trace>
  <inkml:trace contextRef="#ctx0" brushRef="#br0" timeOffset="68579.1">25442 3673 5393 0,'0'0'3904'31,"0"0"-1735"-31,0 0-537 16,0 0-712-16,0 0-391 0,0 0-217 15,0 0 392-15,0 0-24 0,0 0-200 16,0-22-240-16,25 16-88 0,6-1-80 16,16-3 40-1,18-2-48 1,32-4 16-16,37-3 0 16,58-3 16-16,23 0-88 0,0-1 8 15,-8 2-16-15,-23 1-64 0,-25 1-608 16,-33 0-512-1,-37 7 640-15,-25-1 400 16,-33 3 144-16,2 4 0 16,-10-4 8-16,-6-3 96 15,-3 11 672-15,-14-5-152 0,0 4-440 16,8 0-184-16,-8 3-1176 16,0 0-1345-16,0 0-2232 15,0 10-2416-15</inkml:trace>
  <inkml:trace contextRef="#ctx0" brushRef="#br0" timeOffset="72940.779">23977 3778 6633 0,'0'0'1784'0,"0"0"-671"16,0 0-465-16,0 0-368 16,0 0-48-16,8 0 184 0,0 0 312 15,7 0-40-15,-7 0-248 16,0 0-144-16,9 0-16 15,-1 0-64 1,-1 0-72-16,-7 0-96 0,8 0 0 16,-7 0-48-16,5 0 0 15,-6-3 0-15,1 3 0 16,-1 0 8 0,0 0-8-16,1 0 0 15,-1-4 16-15,6 4-8 0,-5-3-8 16,7 3 17-16,1 0-9 15,-3 0 0-15,3 0-8 0,14 0 0 16,-7 0 8-16,-1 0-8 0,10 0 0 31,-2 0 8-31,2 0-8 16,-2 0 8-16,9 0-8 16,-7 0 0-16,-2 0 0 0,-7 0 0 15,16-2 0-15,-15 2 0 0,6-4-8 16,8 1 8-16,-6 0 0 15,14 0 0-15,9-4 0 32,-8 4 0-32,8 3 0 0,-9 0 0 15,9-3-8-15,-8 3 0 16,-7 0 0-16,-2 0 8 0,-8 0 0 16,2 0 0-16,-2 0 0 15,-6 0 0-15,-2 0 0 31,2 0-8-31,-3-3 8 0,3 3 0 0,6 0 0 16,-6 0 0 0,6 0 0-16,-6 0 0 0,6 0 0 0,2 0 40 15,6 0-40-15,-8 0-57 16,10 0 57 0,-1 0 17-1,-1 0-1-15,-6 0-16 0,-2 0 8 0,8 0-8 16,-6 0-8-16,-2 0 8 15,9 0-8-15,-7 0 0 0,-2 0-9 16,10 0 17-16,-2 0 0 16,-8 0 0-16,17 0-8 15,-7-3 8 1,-1-1 0-16,7 1 0 16,-8 3 0-16,3 0 0 15,-3-3 0-15,9 0 0 0,-9 3 0 16,2-7 8-16,-2 7-8 31,1-2 17-31,-1-5-9 0,11 1 88 16,-19 2 8-16,8 1 80 31,8 0-64-31,-13-4-40 0,13 5 40 16,-8-1-56-16,9-1-48 15,-7 4 80-15,-2-3-88 16,9 3 0-16,0-3 48 0,-9 3 16 0,10-3-72 15,-9 0 8-15,-1 3 48 16,0-4-56-16,9 4 0 0,-7-3 0 16,7 0 8-16,-1 3-8 15,1-3 0 1,-1 0 96 0,1 3-80-16,2-7-16 0,-3 7 8 15,9-3-8-15,-9 3 0 0,1-7 8 16,8 7 0-16,-9-5-8 0,1 5 0 15,-1-4 0-15,1 1 8 32,2 0-8-32,-11 0 0 15,0-1 0-15,9 1 16 0,-15 0-16 16,6-1 0-16,0-1 0 16,1 2 0-16,9-4 0 0,-10 4 0 15,1 0 0-15,7-4 0 31,-5 5 8-31,-3-5-8 0,-8 4 0 16,10 0 8-16,-10-4-8 16,-6 4 0-16,6 0 48 15,-8 0-48-15,-7 0 0 0,9-1-16 16,-2 4 8-16,-7 0 8 31,1 0-8-31,6 0 8 0,-7 0 0 16,1 0 0-16,-3 0 0 15,3-3 0-15,-9 3 0 0,0 0 0 16,-8 0 64-16,0 0 200 0,9 0-24 16,-9-3-32-1,0 0-56 1,0-1-152-16,0 1-200 0,-9-12-888 16,-7 2-977-16,-1-3-2888 15</inkml:trace>
  <inkml:trace contextRef="#ctx0" brushRef="#br0" timeOffset="73958.228">24295 3978 1176 0,'0'0'9906'0,"0"0"-7762"16,0 0-295-16,0 0-1849 16,0 0-48-16,0 0-96 15,39 54 88-15,-22-22 48 0,-9 3 8 32,8-4-8-32,-1-5 8 0,1-4 0 15,-7-6 0-15,7-10 0 16,-16 1 8-16,9-7 88 15,-9 0 344-15,6-7 1248 0,2-18-944 16,0-10-520-16,1-10-104 31,-1-5-32-31,0 1-80 0,0 9-8 16,-1 5 0-16,1 9-8 16,0 17-8-16,-8 3-528 15,8 6-1696-15,9 15-753 0,-3 14 129 16,-5-4-1945-16</inkml:trace>
  <inkml:trace contextRef="#ctx0" brushRef="#br0" timeOffset="74559.841">24719 4118 8009 0,'0'0'1945'16,"0"0"519"-1,0 0-1056 1,0 0-799-16,0 0-409 0,0 0-200 0,0 0-24 15,0 0-56-15,-106 28 0 16,100-6 72-16,-2 1-48 16,8-4 48-1,0-4 0-15,0-2 0 16,14-3-72-16,3-4-16 16,-1-6 96-16,7 0-24 0,-6-2 16 15,-1-12 8-15,-8-1 104 16,1-1 16-16,-9 0 496 0,0 3 240 15,0 6-280-15,0 4-352 32,0 1-224-32,0 2 0 15,0 0-1064-15,0 0-264 0,6 0 631 16,10 2 121-16,1 5 16 16,-1-7-224-16,-1 0-312 0,1 0-209 15,1-9-55-15,-11-14 264 31,2-6 648-31,-8-8 448 16,0-8 864-16,0-3 256 0,0 1-328 0,0 2 401 16,0 10 383-16,0 10-248 15,-8 9 17-15,8 10 215 0,0 6-1176 16,-6 0-384 0,6 9-752-1,0 20 448-15,0 7 232 16,0 4 64-16,0 7 0 0,0-2 8 0,0 0 0 15,0-4 0-15,6-9 0 16,2-7-280-16,-8-6-504 0,9-6-513 31,-9-8-191-31,8-1-168 16,0-4-385-16,1 0-3576 16</inkml:trace>
  <inkml:trace contextRef="#ctx0" brushRef="#br0" timeOffset="76631.968">24989 4057 5937 0,'0'0'4737'0,"0"0"-2441"15,0 0-1304-15,0 0-895 16,0 0-97 0,7 16-233-16,-7 6 169 15,8 4 64-15,-8 2 0 16,8-2 0-16,0-5 0 0,-8-1 0 15,9-4 0-15,-1-3 8 16,0-6 72-16,-2-5-64 0,11-2 177 31,-9 0 151-31,9-2-144 16,-3-21 56-16,3 4 24 0,-1-4 0 16,-7 4-32-16,-1 7 312 15,-8 2-8-15,0 7-224 16,6 3-160-16,-6 0-168 0,0 0-328 31,0 3-280-31,8 13 384 0,9 0 176 16,-9 2 48-16,9-4-120 0,-3 1-40 15,3-5-56-15,-1-3 16 16,-1-4 64-16,9-3 88 16,-7 0 32-16,-3-13 16 15,3-3 0 1,-9-4 16-16,1 2-8 15,5 2 88-15,-14 3 208 0,0 4 144 0,8 6-208 16,-8 0-176-16,0 3-64 16,0 0-256-16,9 0-360 15,-1 0 384 1,0 0 176-16,0 0-96 16,7 0 104-16,-7 0 40 15,9 0 8-15,-9-4 8 0,0-12 96 16,7-3 16-16,-7-3 16 15,-8 1 8-15,0 1 32 0,0 4 120 32,0 3 224-32,0 10-208 15,0 3-312-15,-15 0-88 0,-1 3-288 16,-1 19 72-16,9 7 152 16,0 1-72-16,2 0-112 15,6-4 128-15,0-4-208 0,0-3-152 31,14-4-273-15,34-15-511-16,-15 0-808 16,6 0-3922-16</inkml:trace>
  <inkml:trace contextRef="#ctx0" brushRef="#br0" timeOffset="76758.791">25729 3994 6281 0,'0'0'4705'0,"0"0"-368"16,0 0-3441-16,0 0-896 0,0 0-1120 0,0 0-1225 15,0 29 833-15,0 0-905 16,0-4-4784 0</inkml:trace>
  <inkml:trace contextRef="#ctx0" brushRef="#br0" timeOffset="76888.285">25769 4219 10850 0,'0'0'4257'16,"0"0"-1177"-16,0 0-2143 0,0 0-641 31,0 0-296-31,0 0-1105 16,0 0-1639-16,0 0-4690 0</inkml:trace>
  <inkml:trace contextRef="#ctx0" brushRef="#br0" timeOffset="79303.142">26383 3927 8729 0,'0'0'4105'0,"0"0"-2896"0,0 0 527 0,0 0-480 16,0 0-456-16,0 0-144 31,-23-108-311-31,6 102-169 16,-7 6-176-16,-7 0-152 0,6 16 7 16,-6 6 65-16,0 11 32 0,6-3 24 15,8 2-32-15,9 0-16 16,8-7-200-16,0-3-96 31,0-2 48-31,17-13 64 0,-9-5 112 16,8-2 88-16,-1 0 56 15,-7-2 64-15,0-12-48 0,1 5 56 16,-9 3 64-16,0 2 256 16,0 4-288-16,0 0-104 31,0 4-480-31,0 18 80 0,0 6 232 15,0 7 168-15,0 0-8 16,0 0 0-16,0-3-160 0,0-4-400 16,8-2-704-16,-8-6 95 0,0-5-199 15,0-9-680 1,0-6-569 0</inkml:trace>
  <inkml:trace contextRef="#ctx0" brushRef="#br0" timeOffset="79660.411">26494 3940 4504 0,'0'0'6554'31,"0"0"-4658"-31,0 0-1328 0,0 0-400 16,0 0-160-16,0 0 48 16,0 0-48-16,120-22-8 0,-103 22 8 15,-9 0 80-15,-8 0-88 16,6 9-8-16,-6 13 0 31,0 7 8-31,0 3 128 0,0 6-31 16,0 0-89-16,0-3 0 15,-6-3 80-15,6-7 16 0,0-3-24 16,0-3-80-16,0-6-272 0,0 0-745 16,0-6-1023-1,0-7-2673 1</inkml:trace>
  <inkml:trace contextRef="#ctx0" brushRef="#br0" timeOffset="79865.304">26598 4134 9722 0,'0'0'3008'0,"0"0"9"16,0 0-1857-16,0 0-944 0,0 0-216 16,0 0-464-16,0 0 176 31,0 0-160-31,103-35-696 0,-53 16-825 15,-19 3-255-15,0 0-3033 0</inkml:trace>
  <inkml:trace contextRef="#ctx0" brushRef="#br0" timeOffset="80485.678">26980 3924 3544 0,'0'0'6898'16,"0"0"-5234"-16,0 0 32 15,0 0-327-15,0 0-945 16,0 0-424-16,-31-6-328 0,15 18 128 16,-7 7 192-16,6 0 8 15,17 1-48-15,-8 5-64 16,8 0 104-16,0-2 8 0,8 0 8 31,9 1 40-31,6-2-32 16,1-3-8-16,7 0 8 0,-6 0-16 15,-2 1-96-15,2-2-64 16,-17-1-384-16,-8-5-81 16,0 1 89-16,-8 0 280 0,-25-4 256 31,2 1 128-31,0-4-40 0,-2-3 32 16,10-3-64-16,6 0 176 15,9 0 112-15,8 0 89 16,0-9-73-16,0-10-328 0,17-4-32 15,5-2-112-15,3-7-208 16,6 0 143 0,2-2 65-16,-10-5 104 0,-7 1 8 15,1 6 313-15,-9 1-9 16,-8 5 24-16,0 7 32 16,0 4 88-16,0 8-448 0,-16 4-152 15,-1 3-960 1,-6 6-697-16,7 13-583 15,8-4-2081-15</inkml:trace>
  <inkml:trace contextRef="#ctx0" brushRef="#br0" timeOffset="81010.785">27522 4140 8585 0,'0'0'7386'0,"0"0"-5434"0,0 0-431 15,0 0-953-15,0 0-568 16,0 0-224-16,0 0-432 0,8 0-281 15,25 3-687-15,-2 0-1377 32,2-3-2488-32</inkml:trace>
  <inkml:trace contextRef="#ctx0" brushRef="#br0" timeOffset="81133.088">27865 4108 10002 0,'0'0'3232'31,"0"0"-1151"-31,0 0-1065 0,0 0-824 0,0 0-192 16,0 0-1048-16,0 0-649 16,128-13-2183-16</inkml:trace>
  <inkml:trace contextRef="#ctx0" brushRef="#br0" timeOffset="81282.085">28272 4105 12122 0,'0'0'2249'0,"0"0"-1345"0,0 0-904 0,0 0-1833 15,0 0-2880-15</inkml:trace>
  <inkml:trace contextRef="#ctx0" brushRef="#br0" timeOffset="81417.718">28685 4089 9818 0,'0'0'2760'15,"0"0"-2712"-15,0 0-48 16,0 0-4257-16</inkml:trace>
  <inkml:trace contextRef="#ctx0" brushRef="#br0" timeOffset="83166.663">24008 4156 8185 0,'0'0'1609'0,"0"0"-89"15,0 0-664-15,0 0-728 0,0 0-112 16,0 0-16-16,0 0 0 0,-23 40 0 15,23-20 72-15,0-1 80 0,0 7 128 16,0-3 104 0,0 4-56-1,0 2 24-15,0-1-39 16,8 4-217-16,0-3-88 0,-1-1 0 16,1-1 112-16,0-6-120 15,0-2 8-15,1-3 40 0,7-3-24 0,-10-4 104 31,3-3 0-31,-1-2 152 16,0-4 568-16,0 3-40 16,9-3-224-16,6 0-168 0,2 0-144 15,-3 0-176-15,20 0-40 16,-3 0-8-16,0 0-40 0,9 0 40 31,-9 0-48-31,11 0 8 16,-3 0 8-16,1 0-16 0,-1 0 8 15,-8 0 0-15,9 0 0 16,-7 0-8-16,7 0 16 0,-1 0-8 16,9 0 0-16,8 0-8 31,0-3 48-31,7-1-48 16,9-2-8-16,7 0 8 0,-6-1 0 15,-3 1 0-15,-5 3 0 16,-1 0 8-16,-16 0 0 0,8-4 48 15,-8 1-56-15,0 3 0 32,6 3 0-32,-7-7-8 0,1 7 0 15,8-3 8-15,-8 3 0 0,8 0-40 16,0 0 40-16,0 0 8 16,7-3-8-16,-7 3 0 0,8 0 0 15,-8-3 8 1,0 0-8-16,-2 3 8 15,-6-3-8-15,0 3 0 16,8-4 8-16,-8 4-16 0,8-3 8 16,8 3 0-16,7 0 0 15,1 0 0-15,15-3 0 16,0 1 0 0,9 2 48-16,-7-4-48 15,-2 1 0-15,0-4 120 0,-14 4 137 16,6-4-9-16,-15 2-88 15,6-2-96-15,-5 1 24 16,-1 2-48-16,-8 1-32 0,0-3-8 31,-2 6 8-31,-6-4-8 16,0 4 48-16,-8-2-48 0,7 2 0 16,1 0 0-16,0-4 48 15,0 1 0-15,0 3-32 16,-7 0 32-16,-1-3-40 0,-1 3-8 15,1-3 0 1,-9 3 8-16,0-3 0 16,3 3 48-16,5 0-48 0,1 0-8 15,-1 0 0-15,-7 0 0 16,9 0 0-16,-1 0 0 16,-9 0 0-16,0 0 0 15,-6 0 8-15,-2 0 0 16,-6 0-8-16,-10-4 8 15,10 1 64-15,-9-3-64 0,-10-1 48 16,3 1-56-16,-1-9-376 16,-8-17-1521-16,0 3-2352 15,0 1-4304-15</inkml:trace>
  <inkml:trace contextRef="#ctx0" brushRef="#br0" timeOffset="84185.765">29179 2584 7769 0,'0'0'3257'32,"0"0"-641"-32,0 0-1727 15,0 0-545-15,0 0-272 0,0 0-56 16,0 0-16-16,0 14 8 15,0 4 744-15,0 4 320 0,0 3-360 0,0 7-248 16,0 3-224 0,0 4-88-16,9 2-24 0,-1 6-112 15,0 1 40-15,1 3 40 16,-1 3-40 0,-8 3 41-16,6-3 103 15,2 0-88-15,1 3-40 0,-1-3-16 16,0 0-8-16,9 0-40 0,-11 3 40 15,2-3-48-15,0 0 48 16,1 3 0 0,7-3-40-16,-8 3 40 15,-1-3-40-15,9-3 88 16,-8 3-88-16,1-6-8 0,7-1 16 16,-10 1 40-16,3-4-56 15,-1-3 8-15,0 1 40 0,1-7-48 31,-1-3 0-31,0-1 8 16,-2 1-8-16,-6-4 8 0,9-2 0 16,-9-4-8-16,0 3 0 15,0-2 0-15,0-1 0 16,0-2 0-16,0-5-8 0,0 2 8 31,0-2 8-31,0 0-8 16,0-2 8-16,0-3-8 0,0 2 0 15,0-2 0-15,0-3 0 0,0 2 0 16,0-3 0-16,0 0 0 16,0 1 0-16,0-4-192 15,0 0-985 1,0 0-1471 0,0-3-2553-1</inkml:trace>
  <inkml:trace contextRef="#ctx0" brushRef="#br0" timeOffset="86003.215">26542 4594 3896 0,'0'0'1057'0,"0"0"271"16,0 0 160-16,0 0-168 0,0 0-47 16,0 0 239-16,0 0-336 15,-8 0-224 1,8 0-247-16,0 0-41 16,0 0-368-16,0 0 32 15,0 0 48-15,0 0-248 0,0 0-48 16,0 0-80-16,0 0-48 15,0 3-48-15,0-3-32 0,0 6 24 32,0 7 104-32,0-4 104 15,0 4 104-15,0 6 40 16,0 4-24-16,0 2-56 0,0 4-56 16,0 5 24-16,0 5-24 15,0 2 96-15,0 3-56 31,0 4 0-31,0 3-72 0,0 0-64 0,0-1 64 16,0 8-64-16,8-1-8 16,0 0 0-16,0-3 80 0,-8 0-80 15,9-3 0-15,-1-4-8 16,-8 1 16 0,8-4-8-1,-8-3 0-15,6-2 0 0,-6-8 0 16,0-2 0-16,0-7-8 0,0 1 0 15,0-2 0-15,0-4 8 0,0-2 0 16,9-2-8-16,-9 0 0 31,0 0 0-31,0-2 8 16,8 0 0-16,-8-2-8 0,0 3 0 16,0-2 0-16,0 3 0 15,0-3 0-15,0-1 0 0,0 1 0 16,0-4-8-16,8 0 8 31,-8 1 0-31,0 3 0 0,0-5 0 16,0 2 0-16,0 3 16 15,0-4 40-15,0 3-8 0,0 1-40 16,0 0 8-16,0-4-16 16,0-3 56-16,0 3-56 31,0-6 48-31,0 0 73 0,0 0 127 0,8 0 8 15,-8 0-32 1,17-15-224-16,-3-5-2073 0,3-5-11322 0</inkml:trace>
  <inkml:trace contextRef="#ctx0" brushRef="#br0" timeOffset="109093.265">5164 5461 3344 0,'0'0'2561'15,"0"0"-1497"-15,0 0-368 16,6-11-176-16,-6 9-184 0,0-1 208 16,0 0-199-16,0 3 7 31,0-4 8-31,0 4-40 0,0 0 88 15,0-3 80-15,0 3 48 16,0 0-240-16,0 0-224 16,0 0-72-16,0 0-184 0,-6 3 24 0,-11 9 16 15,1 5 88-15,-1 2-16 16,3 4-8-16,-3 2-176 16,-8-3-104-1,11 7-32-15,-11-4-88 16,8 4 32-16,-5-4-73 15,-3-3 105-15,2 1 40 0,-10-8 32 0,10 1 136 16,-1-3 32-16,1-3-64 16,-10-1 32-16,10-3 0 0,-2 1 72 15,0 2-152-15,3-3 136 32,5 1 96-32,-6 2 48 15,7 1 0-15,-1 3 8 0,-5-2-8 16,-3 3 8-16,8 2 0 0,-6-4 0 15,7 7 0-15,-1-6 8 16,3 1 184-16,6 1-16 31,-9-2-88-31,9 2 16 0,-7-2 16 16,7 3-64-16,-8-4 104 16,-1 8 8-16,9-5 16 0,-15 1 0 15,6 7-16-15,-5-4-40 16,-3 0 40-16,0 0 128 31,-6 3-72-31,6 0-40 0,-6 1-48 0,7-1-32 16,1 3-32-16,6 1 64 15,-5-4 17-15,-3 3-97 0,8 3 48 16,-6-2 40-16,7 6-56 16,-1 0-80 15,-5 3 112-31,5 0-112 15,9 0 40-15,-7 6-40 0,-1-6 0 16,8 6 112-16,-1 0-8 16,9 1-64-16,0-1-40 0,0 3 88 15,0 1 32-15,0-2 40 16,9 3 152-16,-1-2-24 16,8 4 56-16,-1-1-88 0,-7 0 88 15,9 2-64-15,-1-5 64 0,-10-6-40 16,11-1-64-16,-1 2-64 15,1-4 40-15,-11 0 9 32,11-3-81-32,8-1-24 0,-11-3-112 15,3 1 48-15,-1 1-56 16,7-5 80-16,-7 3-88 0,1-5 56 16,6-1-8-16,-7-3-32 15,9 0 32-15,-11-3-32 31,11 0 64-31,-2-1-32 0,10-5 8 0,-10 6 56 16,10-7-104-16,-2 2 72 16,2-3-32-16,-2-1 56 0,8-1-8 15,-6-2 0-15,15-4 16 16,-1 0 8 0,1 0 24-1,-9 0-144-15,11 0 88 0,-3 0-80 16,1 0-8-16,-9-7 16 15,9-3 0-15,-1 4-16 0,-5 0 8 0,5-4 0 16,-8 4 0-16,9-3-8 31,-9-1 8-31,11 3-8 0,-19-2 0 16,16-1 8-16,-14 4 0 16,-2-4-8-16,9 1 0 0,-7 0 8 15,-10-4 8-15,10-3 56 16,-11 0-64-16,3-6 56 31,-2 0-56-31,2-1 0 0,-3-2 0 16,3-4 40-16,0 4-48 15,-10-3 0-15,1-1 0 0,1 0 8 16,-3-2 40-16,3-4-48 16,-9-4 24-16,0 2-24 31,0-8 8-31,1-6 8 0,-9 4-8 15,6-4 0-15,-6 6-8 16,8 2 8-16,-8 1 0 0,0 3 40 16,0 2 24-16,0-2 8 0,0 7-32 15,0-6-40 17,-8 6 48-32,2 1-48 0,-11-1 72 0,9 0-72 15,0 7 40-15,8-3-40 16,-9 2 0-16,1-2 40 15,2 3-40-15,-11-4 64 0,9 3-64 16,0-3 0 0,0 4-8-16,-1 0 0 15,3-1 8-15,6 1-8 0,-8 0 0 16,0-1 0-16,8 4 0 16,0-6 0-16,-9 2 0 15,9 0 0-15,-8 1-8 0,0-4 0 31,8 4 0-31,-9-4 0 0,9 1-224 16,-6-1 8-16,-2 4 96 16,8 0-64-16,-8-1-80 15,8 5 112-15,-9-2 24 0,9 0 40 16,-8 4 24-16,8 3-8 31,0-2-40-31,-8 1 64 0,8 2-120 16,0-1 56-16,-6 3 112 15,6-2-64-15,-9 5 72 16,9-3-8-16,0 0 0 0,0 4 8 0,0-4-8 16,-8 0 8-1,8 1 8 1,0-4-8-16,-8 0-8 0,8 0 8 16,-8-3 0-16,-1 0 0 15,-5-3 0-15,-3 0 0 16,-7-1-48-16,9 1 48 0,-10 3 0 0,0 0 8 31,3 0-8-31,-3-3 0 16,2 6 16-16,-2-3-16 0,3 3 0 15,-3 7 8-15,0 5-8 16,-14 4 0-16,-1 0-8 16,1 29-64-16,-41 41-464 0,24-7-833 31,0 1-1415-31</inkml:trace>
  <inkml:trace contextRef="#ctx0" brushRef="#br0" timeOffset="111082.803">22494 9175 7401 0,'0'0'4577'0,"0"0"-4009"16,0 0 320-16,0 0-648 15,0 0-240-15,0 0 0 0,0 0-200 16,0-3-496-16,9-3-224 31,-9 0-1024-31,8-1-3145 0</inkml:trace>
  <inkml:trace contextRef="#ctx0" brushRef="#br0" timeOffset="111214.718">22494 9175 7905 0,'137'-101'2257'0,"-137"95"-177"0,6 2-600 16,-6-2-927-16,8-1-377 0,1 5-168 15,-1-2-8-15,8 1-641 16,-7 0-1535-16,5 0-2193 0</inkml:trace>
  <inkml:trace contextRef="#ctx0" brushRef="#br0" timeOffset="111374.9">22838 8944 9634 0,'0'0'2016'0,"0"0"-232"31,0 0-1015-31,0 0-713 15,0 0-56-15,0 0-713 0,0 0-719 16,0 0-624-16,0 0-937 0</inkml:trace>
  <inkml:trace contextRef="#ctx0" brushRef="#br0" timeOffset="111530.473">23028 8836 4480 0,'0'0'4385'0,"0"0"-2976"0,0 0 199 15,0 0-1032-15,0 0-424 16,0 0-152-16,41-35-688 16,-35 31-808-1,3 1-1145-15</inkml:trace>
  <inkml:trace contextRef="#ctx0" brushRef="#br0" timeOffset="111658.247">23195 8674 8345 0,'0'0'1761'16,"0"0"-617"-16,0 0-1144 0,0 0-336 15,0 0-1313-15,0 0-2663 16</inkml:trace>
  <inkml:trace contextRef="#ctx0" brushRef="#br0" timeOffset="111807.362">23371 8540 8617 0,'0'0'2185'0,"0"0"-17"0,0 0-999 31,0 0-1169-31,0 0-80 16,0 0-1145-16,0 0-903 0,0 0-2609 0</inkml:trace>
  <inkml:trace contextRef="#ctx0" brushRef="#br0" timeOffset="111967.934">23578 8397 6753 0,'0'0'3217'0,"0"0"-1521"16,0 0-976-16,0 0-720 0,0 0-1008 15,0 0-480 1,41-22-1057-16</inkml:trace>
  <inkml:trace contextRef="#ctx0" brushRef="#br0" timeOffset="112146.961">23578 8397 9073 0,'159'-107'2297'16,"-159"100"-425"-16,8 1-1280 0,-8 3-552 15,8 0-40-15,1-1-584 16,7 1-976-16,-10 0-905 31,11 0-1559-31</inkml:trace>
  <inkml:trace contextRef="#ctx0" brushRef="#br0" timeOffset="112278.832">23904 8207 5433 0,'0'0'2920'15,"0"0"-695"-15,0 0-433 0,0 0-1016 16,0 0-480-16,0 0-296 0,25-25 0 16,-17 21-872-16,1 1-872 15,5 0-2289-15</inkml:trace>
  <inkml:trace contextRef="#ctx0" brushRef="#br0" timeOffset="112429.751">24144 8067 3200 0,'0'0'5385'32,"0"0"-4304"-32,0 0-577 15,0 0-504-15,0 0-160 16,0 0-1377-16,120-47-4768 16</inkml:trace>
  <inkml:trace contextRef="#ctx0" brushRef="#br0" timeOffset="112533.515">24398 7966 5905 0,'0'0'5377'16,"0"0"-2801"-16,0 0-1607 0,0 0-657 16,0 0-312-16,0 0-1457 15,17-26-3704-15</inkml:trace>
  <inkml:trace contextRef="#ctx0" brushRef="#br0" timeOffset="116914.065">21386 6483 3936 0,'0'0'1481'0,"0"0"-537"0,0 0-136 15,168-50-160-15,-79 21-264 16,53-12 240-16,65-16-7 16,25-4-145-16,7 1-40 0,-9 6-216 15,-30 9-136-15,-24 1-32 16,-50 12-48-16,-45 10 8 0,-34 9 56 0,-16 1 0 15,-6 2-48-15,-2 0 56 16,-7 1-8-16,1 6-64 16,-9 3-96-16,-8 0-1609 0,0 0-3120 15</inkml:trace>
  <inkml:trace contextRef="#ctx0" brushRef="#br0" timeOffset="117698.677">21579 6870 6001 0,'0'0'1800'31,"0"0"65"-31,0 0-393 15,0 0-192-15,0 0-288 0,0 0-119 0,0 0 135 16,0 0-304 0,0 0-704-16,0 0-32 0,-17-57-168 0,1 89 104 15,7 3 0 1,3 3 88 0,6-3 0-16,0-3-8 15,0-4 8-15,6-8-168 0,3-8 8 16,7-9-8-16,1-3 64 15,-3-7 72-15,3-14 40 0,-1-11 0 16,-8-6-80 0,1 6 64-16,-9 0-64 15,0 7 72-15,0 9-48 16,0 6-32-16,0 10-168 0,0 0-1153 16,0 0-1175-16,14 17 815 0,3-2-223 15,-1 1-2873-15</inkml:trace>
  <inkml:trace contextRef="#ctx0" brushRef="#br0" timeOffset="118323.696">21841 6753 7273 0,'0'0'1968'0,"0"0"-543"31,0 0-913-31,0 0-296 16,0 0-216-16,0 0-112 0,0 0 32 15,0 0 56-15,-16 48 16 16,16-23 0-16,0 3 8 0,0 4 0 0,0-7 56 16,16 0-48-1,7-2 8 1,2-4 64-16,0 0-32 16,-11-6 16-16,11-6-48 0,-9 0-8 15,-9-5 0-15,-7-2 0 16,0 0 208-16,0 0 440 15,0 0-184-15,-15 0-472 16,-1 0-104-16,-1 0-8 16,3 0 112-16,5 0 0 15,1-6 72-15,0-1 56 0,8-2 8 16,0-4-136-16,8-6-128 16,9-3-136-16,-3-4 112 0,11-2 16 31,-2-1 120-31,1 3 8 15,-15 2 8-15,7 4 656 0,-10 8-24 16,-6 2-71-16,0 7 127 16,0-1 272-16,0 4-688 0,0 0-272 15,0 0-480-15,0 20 304 32,0-1 104-32,0 3 64 15,-6 7 8-15,6-4 0 0,0-2 0 16,0 2-48-16,6-3-80 15,11-3 32-15,-1-3-48 0,1 0-88 16,6-10-40-16,-7 1 16 16,-7-7 79-1,-1 3-39-15,-8-3 96 16,0 4 72-16,-8-4-240 0,-9 2-832 16,-14 5-8-16,-2-1-849 15,10-4 321-15,15-2-1185 0</inkml:trace>
  <inkml:trace contextRef="#ctx0" brushRef="#br0" timeOffset="118646.166">22207 6861 2920 0,'0'0'4961'16,"0"0"-2992"-16,0 0 479 0,0 0-1144 31,0 0-495-31,0 0-393 16,8-22-376-16,-8 28-32 0,0 13-8 31,0 3 8-31,0 1 0 16,-8-1-8-16,8-3 0 15,0-1 0-15,8-4-8 0,1-5-56 16,7-6-16-16,-1-3 40 16,-7 0 40-16,-8-16 72 0,0-6 24 15,0-6-88-15,0 6-8 16,-8-4 0-16,-7 10-8 15,-10 4-320-15,9 1-617 0,1 11-591 32,7 0-464-32,8 0-2361 0</inkml:trace>
  <inkml:trace contextRef="#ctx0" brushRef="#br0" timeOffset="118986.696">22375 6753 7865 0,'0'0'1817'16,"0"0"-1177"-16,0 0-456 0,0 0-80 16,0 0-104-16,0 0-16 15,-56 114 16-15,56-85 0 16,0-1 16 0,0-5-8-16,8-5 0 15,9-5-8-15,5-9-104 16,3-4-200-16,-8 0-112 0,5-10 72 15,-5-9 151-15,-1-3 193 16,-9-3 40-16,1 5 345 0,0 4 319 31,-8 4 328-31,0 6 232 16,0 6-736-16,0 0-528 0,0 0-152 16,8 12-32-16,-8 7 176 15,9 0 0-15,-9 3-72 16,8 1-880-16,0-5-176 0,-2-5-961 15,3-6-3048 1</inkml:trace>
  <inkml:trace contextRef="#ctx0" brushRef="#br0" timeOffset="119100.439">22542 6709 2592 0,'0'0'0'0</inkml:trace>
  <inkml:trace contextRef="#ctx0" brushRef="#br0" timeOffset="119653.128">22742 6775 7865 0,'0'0'1953'15,"0"0"-1033"-15,0 0-632 0,0 0-208 32,0 0-72-32,0 0 8 15,-41 105 64-15,41-86-72 0,0-3 56 16,8-3-56-16,9-5 48 16,-1-4 0-16,-1-4-48 15,1 0 8-15,1-9 48 0,-3-11 16 16,-5 5 32-16,-1-1 704 15,-8 0 72 1,0 6 1-16,0 4 79 0,0 3-288 16,0 3-552-16,0 0-128 15,0 0-736-15,8 0-320 16,1 3 639-16,5 7 113 16,3-7-200-1,7 0-520-15,-1-3-184 0,-6-6 24 16,-1-13 191-16,-8-7 553 0,-8-9 440 15,0-3 48-15,0-3 768 16,-8-4-71-16,-17 1-41 16,9-1 80-1,1 11-192-15,-1 2 0 16,-1 16 152-16,17 6-200 16,-8 10-480-16,8 0-64 0,0 20-104 15,0 8 32-15,17 7 72 16,-1 3 0-16,15 7 0 0,-6-1-96 31,14 7-1024-31,-6-13-1256 16,-10-9-4274-16</inkml:trace>
  <inkml:trace contextRef="#ctx0" brushRef="#br0" timeOffset="119895.474">22924 6753 8145 0,'0'0'1913'0,"0"0"455"0,0 0-1424 16,0 0-688-16,0 0-256 0,95-89-72 16,-53 77-256-16,-11 5-16 15,2 1 144-15,-10 2 16 16,-15 4-8-16,8 0-24 0,-16 0-32 16,9 6 168-16,-3 7 72 15,-6 3 8-15,8 3 0 0,0-2 8 16,-8-2 0-16,0-2-16 0,0-4-296 15,0-6-1064 1,0-3-513-16,0-3 785 16,-8-16-1272-16,0-3-2033 15</inkml:trace>
  <inkml:trace contextRef="#ctx0" brushRef="#br0" timeOffset="120442.18">23220 6499 5825 0,'0'0'4473'0,"0"0"-3001"0,0 0-1312 31,0 0-144-31,0 0 200 16,0 0 264-16,0 0-96 15,0 121-176-15,0-100-64 0,0-1-88 16,17-4 40-16,-3-4-48 0,3-8-40 16,-1-4 96-16,-1 0 0 15,1-10-16 1,-8-12-32 0,1-4-8-1,-1-2-48-15,-8 2 8 16,0 1 0-16,0 7 105 0,0 4 359 0,0 8 88 15,0 6-416-15,0 0-144 16,0 0-400-16,0 6 232 0,0 8 96 16,0-2 72-16,0 1 0 15,0-4-16-15,0-3 0 16,0-3 8-16,0-3 8 0,0 0 224 16,0 0 880-16,0-13 264 0,6-9-984 46,2 0-256-46,1-3-120 16,-1-4 56-16,0 7-64 16,0 7-8-16,7 4-40 0,1 11-152 15,1 0-144-15,-1 0-280 16,-1 19-200-16,1 7-120 0,-7 13 7 16,-9 18-431-16,0-7-792 15,0-2-1129-15</inkml:trace>
  <inkml:trace contextRef="#ctx0" brushRef="#br0" timeOffset="121035.686">22184 7540 4809 0,'0'0'3296'15,"0"0"-1279"-15,0 0 255 16,0 0-864-16,0 0 353 15,0 0-401-15,-16-104-432 0,8 100-272 16,8 4-375-16,-9 0-281 16,1 9-169-16,2 14 57 0,-2 9-24 31,8 0 88-31,0 3 40 16,0-1-136-16,8-5-40 15,6-7-280-15,19-9-352 0,-10-7-104 16,16-6 240-16,3-6 176 15,-3-19-145-15,-8-10 41 0,10-10-88 16,-18-5 24 0,2-4 464-16,-9-1 208 15,-16 11 56-15,7 9 968 16,-7 10 96-16,0 15 201 0,0 4-265 16,0 6-1024-16,0 0-32 15,0 16-360-15,0 12 232 16,8 7 64-1,0 4 64-15,9 2 8 0,-1-6-8 16,-1 0-192-16,9-10-544 16,-1-3-225-16,2-10-447 0,6-12-312 15,-6 0-553-15,0-6-663 16</inkml:trace>
  <inkml:trace contextRef="#ctx0" brushRef="#br0" timeOffset="121948.731">22701 7483 1256 0,'0'0'4913'16,"0"0"-2457"-16,0 0-543 0,0 0-561 15,0 0-544-15,0 0-808 16,-14-16 0-16,14 23 0 0,0 2 0 31,0 4-48-31,0-3 48 16,6-4 8-16,10-3 48 16,1-3-8-16,14 0 72 0,2-9-120 15,-2-14-344-15,-6-6-80 16,-2-1 320-16,-7-3 104 0,-8 5 264 15,-8-1 464-15,0 7 264 16,-8 6-127 0,0 6 215-16,-9 1-496 15,3 9-392-15,6 0-128 0,-1 0-64 16,9 0-216-16,0 0 16 16,0 9 40-16,0 7 80 15,9-3 64-15,5 0-112 16,11-5 56-16,6 3 64 15,2-2-120 1,-2-2-80-16,2-2-192 0,-2 2-96 0,-14-7 56 16,-9 7 119-16,-8-4 41 31,0 0 16-31,0 0 208 16,-17 3 56-16,1 1 48 0,1-4-40 15,7-3 120-15,0 0 240 0,8 0 65 16,0-6-145-16,0-13-192 15,8-10-88-15,15-9 40 32,10-6-48-32,-10-3 0 0,1-5 0 15,-1 4 8-15,-6 7 288 16,-1 12 464-16,-16 8 576 0,8 5 144 16,-8 9-575-16,0 7-585 15,0 0-320-15,0 10-784 31,0 11 319-31,0 9 337 0,0 5-64 0,0-1-184 16,0 4-48 0,15-6-216-16,10-7-216 0,0 1-48 0,-3-10 144 15,9-7 79-15,-6 1 57 16,-8-7-368 0,-9 4 88-1,-2-7 320-15,-6 2 192 0,0-2 392 0,0 4 136 16,-14-1 16-16,-11-3-80 15,8 0 80-15,3 0 360 16,6 0 160-16,-1-7 96 0,9-5-376 31,0-7-216-31,0-10-168 16,9-9-8-16,7 3-56 0,7-6-192 16,-7 6 160-16,7 3 80 15,-6 6 8-15,-1 11 280 0,-8 6 88 16,-8 5-136-16,9 4-232 31,-3 0-32-31,2 13-88 0,0 9 8 16,1 7-40-16,-9 3-120 15,0-1-192-15,0 4 96 0,-17-3 216 16,-6-6 24-16,-1-1-272 16,-7-6-688-16,14-10-1369 0</inkml:trace>
  <inkml:trace contextRef="#ctx0" brushRef="#br0" timeOffset="123140.185">21378 6538 6545 0,'0'0'2344'0,"0"0"-1543"16,0 0-537-16,0 0-200 0,0 0 16 16,0 0 208-16,0 0 56 31,-8 123 240-31,16-82 528 0,0 3-432 15,9 11-312-15,-9 2-40 16,1 6-7-16,5 7 15 0,-6 10-64 16,9-1-72-16,6 0-40 15,-7 0-8-15,9 1-48 32,-2-4 24-32,-7-4-32 0,1 2-40 15,-3-4-40-15,3 0-16 16,-1-7 56-16,1-5 56 0,5-8-96 15,-5-5-16-15,0-10 88 16,-3-4-88-16,-6-12 0 16,1-3 0-1,-9-6 0-15,8-7 8 0,-8-3 112 16,0 0 136-16,0 0 480 16,8 0 320-16,-8 0-271 15,15-3-257-15,1-7-184 0,15-3-160 0,2-2-96 31,6 0-16-15,1-2-24-16,9-5-48 0,7 6 0 0,0-6 8 16,6 2 0-16,-6 1-8 15,8 0 8-15,0 1-16 16,8 1-56-16,-1-1 56 0,9-1 0 31,1-3 8-31,6-1 32 0,-1 4-32 16,-5-3-168-16,-2 3-80 15,-7 0 96-15,0 0 8 16,1 3-48-16,-11-3-24 0,2 0-89 16,-8 3-143-16,-1 0 136 31,-7 0 160-31,-15-3 56 0,-2 6 96 16,2 1-8-16,-18 3 0 15,1 2-8-15,1 1-168 16,-17 6-176-16,0-4-240 0,0 1-96 15,0 3 72-15,0-10-737 32,0 1-1375-32,-17 0-2985 0</inkml:trace>
  <inkml:trace contextRef="#ctx0" brushRef="#br0" timeOffset="124860.701">23387 5991 2576 0,'0'0'2617'0,"0"0"-745"16,0 0-248-16,0 0-39 0,0 0-649 16,23 0-552-16,-6-6-184 15,7-1-104-15,-9 1-96 0,10 0 24 16,-3-1-16-16,3-2 72 31,-8 2-80-31,6-2 0 0,-7 2 8 16,-8 1 168-16,1 3 56 15,-1 0-80-15,-8 3-80 16,6 0-64-16,-6 0 16 0,0 0-24 16,8 0 8-16,-8 0 0 31,0-4 40-31,0 4 48 15,0 0 40-15,0 0 112 0,0 0 40 0,0 0-16 16,0 0-96-16,0 0-71 16,0 0-97-16,0 0 0 0,0 0 8 15,0 0-16 1,0 0-48 0,0 0-33-16,0 4 73 15,9 5 0-15,-9 1 0 0,0 2 8 16,8 8 0-16,0 2 48 0,0-3-40 15,-8 3 0-15,15 6 0 0,-7 1 0 32,0 0 0-32,9 2 177 15,-9 1 7-15,7 6 16 16,1-2-56 0,-7 1-8-16,13 5-16 15,-5-1 56-15,8-3 32 0,-11 6-8 16,11-2-40-16,-9 0-80 15,7-5-72-15,-6 1 24 16,-1-3-32-16,-7 0-8 0,5 3 8 16,3-6 0-16,-9 6 48 31,0-6-56-31,7-1 8 0,-7 1 48 16,0-9 32-16,0-1-72 15,1-6 8-15,-9-4 24 16,0-6-40-16,8-3 40 0,-8 1 152 15,0-4 264-15,0 0 464 16,0 0 57-16,0 0-441 0,0 0-128 0,0 0-120 16,0 0-160-1,0 0-40 1,0 0-16-16,0 0 40 16,0 0 0-16,0 0 32 0,0 0 24 15,0 0-8-15,0 0-32 16,0 0-88-16,0 0 0 0,0 0 0 0,0 0-40 31,0 0 48-31,0 0-8 16,0 0 0-16,0 0-48 15,0 0 8-15,0 0 0 0,0 0-8 16,0 0 0-16,0 0-64 16,0 0 56-16,0 0-232 0,0 0-128 31,0 0-368-31,0 0-664 15,0 0-529-15,0 0-1088 0,0 0-5160 16</inkml:trace>
  <inkml:trace contextRef="#ctx0" brushRef="#br0" timeOffset="125554.768">24008 6845 1768 0,'0'0'4649'16,"0"0"-2689"-16,0 0-703 0,0 0-273 31,0 0 88-31,0 0 24 16,0 0-304-16,-7-4 9 0,7 4-217 15,0 0 8-15,0 0-208 16,0 0-240-16,0 0-96 0,0 0-48 16,0 0 0-16,0 0 8 31,0 0 0-31,0 0 0 16,0 0 0-16,0 0 0 0,0 0-8 15,0 0 88-15,0 0-80 16,0 0 0-16,0 0 0 0,0 0 0 15,0 0-8-15,0 0-8 16,0 0-8 0,0 0 8-16,0 0-128 15,-8 0 0-15,0 0 48 0,0 0 80 16,-9 4 8-16,-6 3 0 16,-2 5 8-16,-14 1 8 0,0-1-16 15,-2 8 8 1,-7 2 0-16,0-3-8 15,9 3 0-15,6 0-8 16,10-6-264-16,7 0-472 0,16-7-241 16,0 1-543-16,0-3 88 15,8-7 16-15,17 0-641 0,-11 0-2512 0</inkml:trace>
  <inkml:trace contextRef="#ctx0" brushRef="#br0" timeOffset="125960.041">23689 7007 1088 0,'0'0'2800'0,"0"0"-823"16,0 0-81-16,0 0-135 15,0 0-521-15,0 0 416 16,0 0-648-16,0 0-512 0,0 0-247 15,0 0-145 1,0 3-104-16,-8 11-8 16,2 3 0-16,-3 9 0 0,9 9 0 15,0 10 8-15,0 3-8 16,-8 5 8-16,8-2 0 16,0 0-8-16,0-6 8 15,0-4 0 1,0-3 0-16,0-6 0 15,0-10 0-15,0-3 0 0,0-7 0 0,0-2 0 16,0-7 0-16,0 0 0 16,0-3 8-16,0 0 144 15,0 0 96 1,0 0-120-16,0 0-64 16,0 0-64-16,0 0-801 0,8-6-647 15,7 2-944-15,-15 2-2737 0</inkml:trace>
  <inkml:trace contextRef="#ctx0" brushRef="#br0" timeOffset="134385.704">24016 6918 1400 0,'0'0'1912'0,"0"0"-632"15,0 0-183-15,0 0-137 0,8 0-392 0,-8 0 416 16,0 0 88-16,0 0-247 15,0 0-153 1,0 0 64-16,0 0 72 16,0 0-296-16,0 0-168 15,0 0-208-15,0 0-56 16,0 0-64-16,0 0-16 0,0 3 8 31,0 4-8-31,0-1 0 16,-8 0 0-16,8 4-8 0,-8 3 8 15,-7-1 0-15,7 1 0 16,0 3 8-16,-1 0 0 0,1-1 120 16,0 2 48-16,2-2-80 15,-11 1 8-15,9 0-32 0,8 3-64 32,-17-3 49-32,17 3-49 15,-14-4 40-15,14 2-32 16,-9 2-8-16,1-3 72 0,0-1-72 15,0 2 0-15,8-5 8 0,-9 1-8 16,1-4 0-16,2 4 0 16,6-4 0-1,-8 1 0-15,8 3 8 16,-9-8-8-16,9 6 0 16,0 1 0-16,-8-3-8 0,8 5 16 15,0-5-16-15,-8-3 0 16,8 4 0-16,0-7 8 15,0 4 0-15,-8-4-8 16,8 1 48 0,0 1-48-16,-9 2 16 0,9-4-8 15,-6 3 64-15,-2 3-64 0,0-2 40 16,-1 3-48-16,9-4 0 16,-8 3 0-1,0 1 8-15,2-4-16 16,-3 4 16-16,1-3 0 15,0 2 48-15,-1-3-32 0,1-4-16 16,8 5 0-16,-8-3-8 16,8-1 8-16,-6 0-8 0,6 0 8 31,0 0-8-31,0-3 0 16,0 0 8-16,0 0 40 15,0 0-48-15,0 0-48 0,0 0-152 16,0 0-240-16,0 0-17 15,0 0-711-15,0-6-16 0,0-4-841 32,0 3-3368-32</inkml:trace>
  <inkml:trace contextRef="#ctx0" brushRef="#br0" timeOffset="142665.87">25713 10405 6185 0,'0'0'2616'0,"0"0"-751"31,0-11 271-31,0 9-687 0,0 2 191 16,0 0-200-16,0 0-216 15,0 0-279-15,0 0-121 0,0 0-424 0,0 0-264 16,0 0-128 0,0 0-8-16,0 0-872 15,0 0-1449 1,0 0-3032-16,0 0-3193 0</inkml:trace>
  <inkml:trace contextRef="#ctx0" brushRef="#br0" timeOffset="142878.515">25698 10683 5265 0,'0'0'7209'0,"0"0"-5424"31,0 0 487-31,0 0-1344 0,0 0-584 15,0 0-344-15,0 0-224 16,0-3-1728-16,0-3-2529 0</inkml:trace>
  <inkml:trace contextRef="#ctx0" brushRef="#br0" timeOffset="143294.69">25905 10296 9394 0,'0'0'3088'0,"0"0"-311"0,0 0-849 15,0 0-568-15,0 0-511 16,0 0-393-1,0-18-408-15,0 18-48 16,0 3-168-16,0 16 24 0,0 6 88 16,0 10 48-16,0 3 0 15,-8 6 8-15,0 4 0 0,-9-1 8 16,11 4 0-16,-2-3 48 31,8-8-56-31,0-1 8 16,0-7-8-16,0-13 40 0,14-3-40 15,11-4-128-15,-9-8-16 0,15-4-224 16,3 0-785-16,-3-4-631 31,16-17-793-31,1 5-527 16,-15 0-1097-16</inkml:trace>
  <inkml:trace contextRef="#ctx0" brushRef="#br0" timeOffset="143566.536">26223 10683 16 0,'0'0'5537'0,"0"0"-3297"16,0 0-63-16,0 0-121 0,0 0-232 15,0 0-7-15,0 0-609 16,-8-41-656 0,-6 41-360-16,-11 0-152 0,8 10-40 15,-5 9-16-15,5 0 8 16,1-1-64-16,16 5 64 16,0-1 8-16,0-2-8 0,8-8-96 15,17-3-192 1,14-9-312-16,-8 0-128 15,2-2-32-15,-2-21 80 0,-6-2 416 16,-17-4 272-16,-8 4 456 16,0 6 440-16,0 0-384 15,-16 13-408-15,7 2-104 0,-7 4-1288 32,16 0-1081-32,0 13-1544 0,0 0-3032 15</inkml:trace>
  <inkml:trace contextRef="#ctx0" brushRef="#br0" timeOffset="143890.749">26447 10646 9233 0,'0'0'3009'16,"0"0"-664"-16,0 0-833 16,0 0-920-16,0 0-448 15,0 0-144-15,-40 12-80 0,24 4 64 16,16 3-56-16,-8 0 72 15,8-3-200 1,0-3 56-16,16-4-376 0,7-6 152 16,10-3 64-16,-2-3-96 15,-6-12 200-15,-2-8 72 16,1-2 128-16,-15 3 72 0,-1 3 584 16,-8 6 320-1,0 6-288 1,0 5-328-16,0 2-360 0,8 0-1184 0,-2 2 240 15,3 11 400-15,-1 0-385 16,8 3-423-16,7-10-552 16,10 0-153-16,-10-6-255 0</inkml:trace>
  <inkml:trace contextRef="#ctx0" brushRef="#br0" timeOffset="144161.291">26765 10626 4672 0,'0'0'3033'0,"0"0"-616"15,0 0 175-15,0 0-751 16,0 0-73-16,0 0-952 0,0 0-816 15,0 0-272-15,41-34 120 32,-34 49 144-32,1 7 0 0,0-2 8 15,0-4 0-15,1-5 8 16,-1-4 0-16,0-7 80 16,7 0 192-16,1 0 120 0,15-15-176 15,-6-4-144-15,14-4-72 31,-14-2 0-31,-2 6 0 0,2 3 0 16,-9 10-8-16,-10 3-48 0,11 3-776 16,-9 0-440-16,-8 19 152 15,17 6-513-15,-17-2-327 0,8-8-1937 16</inkml:trace>
  <inkml:trace contextRef="#ctx0" brushRef="#br0" timeOffset="144829.315">25643 11128 5553 0,'0'0'3208'0,"0"0"-991"32,0 0-473-32,0 0-696 15,0 0-255-15,0 0 431 0,0 0-704 16,0 0 48-16,95-3-296 16,-8-7-120-16,41-6-152 0,56 0 168 15,22-6-168-15,18-3 8 31,-1 6 112-31,-33 0-120 16,-14 0-424-16,-32 4-568 0,-57 1-32 16,-31 1 192-16,-25 4-193 15,2-4 241-15,-18 1 576 0,1 2 192 16,-16-3-200-16,-8 9-1608 31,-7-1-4314-31</inkml:trace>
  <inkml:trace contextRef="#ctx0" brushRef="#br0" timeOffset="147583.24">24663 11401 6873 0,'0'0'1392'0,"0"0"-632"0,0 0-263 31,0 0-65-31,0 0 64 16,142-3-216-16,-94 1-80 0,-9-5 504 15,17 0-88-15,-8 1-80 0,16 2 80 16,0-4-368-16,8 1-144 16,7 0-8-16,1-2 48 15,7 3-136 1,-6-1 0-16,-3 1 0 16,3 3 73-16,-9-4-65 0,7 1-16 15,-15-1 8-15,8 4 88 0,-1-3-88 16,1-1 48-16,8 2-48 15,16 1 624 1,-1-2-192-16,25-4-312 16,22 4-64-16,26-7-56 15,-24 0 0-15,-32 4 0 0,-34-1 0 16,-22 4-8-16,0-3 112 16,8-4-64-16,-8-2-32 15,-8 1 48 1,-1 1 8-16,1 1-8 15,1-1-56-15,13 0-8 0,2 7 56 16,9-4-56-16,-1 5 0 16,7 1 0-16,-7 1 8 15,0 0-8-15,-1 0 0 0,1 3 0 32,0-4-8-32,-8 1 8 15,-2 0 8-15,2-4-8 0,1 5 0 31,-1-2 0-31,8 1 8 0,-2-3-8 16,3 3 0-16,-1 3 0 16,-2-4 8-16,-14 2 0 0,0 2 0 15,-15-4 208-15,-18 1 184 16,-7 3-24-16,1-3-32 16,-11 3-168-16,-6 0-128 0,0 0-48 15,0 0-992-15,-14 0-2113 16,-11 0-999-16</inkml:trace>
  <inkml:trace contextRef="#ctx0" brushRef="#br0" timeOffset="148321.267">24934 11833 10162 0,'0'0'2528'15,"0"0"-1023"-15,0 0-1049 0,0 0-360 16,0 0-80-16,86 38 48 0,-61-10 8 31,-2 5-56-31,-6 4-8 16,-1-2 48-16,-1 0-56 16,-7-7 0-16,-8 2 64 0,0-8-64 15,0-9-8-15,0-4 8 16,-8-6 216-16,-7-3 144 0,-1 0 576 15,-1-12 128 1,9-8-248-16,-1-12-415 16,9 1-81-16,0-4-192 15,0 3-56-15,0 0-72 0,17 7-184 16,8 6-865-16,6-3-751 16,8 9-1137-16,-14 7-2672 0</inkml:trace>
  <inkml:trace contextRef="#ctx0" brushRef="#br0" timeOffset="148849.611">25252 11867 8977 0,'0'0'1633'0,"0"0"-769"15,0 0-728 1,0 0-120-16,0 0-8 16,0 0 64-16,0 0 136 15,0 0 144-15,0 0 448 0,64 39-88 16,-56-39-31-16,-2-7 55 15,-6-8-272-15,9 2-216 0,-9-3-104 32,0 4-16-32,0 2 56 15,-9 7-96-15,3 3-88 16,-10 0-152-16,-1 16 8 0,1 5 72 16,-7 11-24-16,15 1 48 15,-1 1 48-15,1-2-16 0,8 0 8 31,0-3 8-31,8-10-72 0,17 0-112 16,-2-17-88-16,10-2-360 16,-2 0-441-16,0-9-559 0,-6-16-304 15,0-7-129-15,-3-10 1001 16,-5-2 1064-16,-9-7 0 31,0-6 800-15,-8 7 40-16,0 2 161 0,0 13 143 15,0 9 728-15,0 14-263 16,0 9 279-16,0 3-1704 0,0 0-184 16,0 15-360-16,0 17 184 15,7 10 120-15,-7 5 56 0,8 1 8 16,0 9-8-16,9-9 0 16,-1-1 96-16,-1-9-96 15,-7-6-472-15,0-6-921 0,-8-11-1295 16,0-8-2793-16</inkml:trace>
  <inkml:trace contextRef="#ctx0" brushRef="#br0" timeOffset="149262.945">25378 11932 10178 0,'0'0'2296'0,"0"0"321"16,0 0-1209-16,0 0-1376 0,0 0-32 31,0 0-504-31,112-26-480 15,-79 26-89-15,6 0-655 0,-6 0-600 16,-2 0 47-16,-6 0 761 0,-11-3 1520 16,-5-1 96-16,-9 1 2008 15,0 3-367 1,0 0-273 0,0 0-816-16,0 0-464 0,0 13-40 15,0 3 448-15,-9 3-32 0,9 3-272 16,-8-6-111-16,8 0-81 0,0-6-40 15,0-1 16-15,0-6-16 32,8-3-48-32,1 0 120 15,7 0 48-15,-8-12-104 0,7-5-8 16,-7 5-56-16,0-1 56 16,-8 4 352-16,9 2 424 0,-9 4-352 15,0 3-488-15,8 0-104 31,0 7-632-31,1 8 336 0,5 5-304 16,19 11-937-16,-2-8-1479 16,-6-1-3242-16</inkml:trace>
  <inkml:trace contextRef="#ctx0" brushRef="#br0" timeOffset="149580.938">26000 11932 9394 0,'0'0'2584'0,"0"0"489"15,0 0-1009-15,0 0-928 16,0 0-655-16,0-26-481 0,0 26-233 16,0 16 89-1,9 6 96 1,-1 3 48-16,0-3 0 0,7 7 0 16,-7-6 0-16,0-1 0 15,0-7 0-15,-8 2 48 0,9-11-48 16,-9-3 0-16,0-3 8 0,0 0 120 31,0 0 233-31,0-3 431 16,0-16-472-16,0 0-216 0,0-10-96 15,16 1-8-15,-1-1-176 16,1 0-792-16,1 4-673 0,5 9-791 16,-5 3-329-16,-1 8-2528 15</inkml:trace>
  <inkml:trace contextRef="#ctx0" brushRef="#br0" timeOffset="149875.612">26240 11966 4456 0,'0'0'2425'0,"0"0"-673"32,0 0-1007-32,0 0-273 0,0 0 368 15,0 0-248-15,0 0 8 16,0 0-320-16,0 0-120 0,23 67 64 15,-23-64-176-15,0 0 184 16,8-3 48-16,-8 0 256 31,8 0 665-31,9 0 431 0,-1-16-1088 0,7 1-336 16,-6-2-128-16,5 2-80 16,-5 5 0-16,-1 4 8 15,-16 6-8 1,9 0-104-16,-3 0-256 0,2 9-40 15,0 11-216-15,17 8-600 16,-10-2-1281-16,10-10-2136 0</inkml:trace>
  <inkml:trace contextRef="#ctx0" brushRef="#br0" timeOffset="150173.55">26751 11747 7705 0,'0'0'6193'15,"0"0"-3320"-15,0 0-1009 0,0 0-1631 16,0 0-233-16,-17 32-169 15,17 3 153-15,0 3 16 16,0 3 0 0,0 3 0-16,0-5 0 0,0-7-120 15,0-4-616-15,0-9-736 16,0-9-344-16,0-8-785 0,0-2-1624 16</inkml:trace>
  <inkml:trace contextRef="#ctx0" brushRef="#br0" timeOffset="150442.948">26709 11687 9434 0,'0'0'2456'0,"0"0"-536"15,0 0-1423-15,0 0-497 16,0 0-353-16,128 9 105 16,-88 20-16-1,-7 6-64-15,-2 6 104 16,-6 7 16-16,-19 2 8 0,2-5 144 15,-8-4 48-15,-23-6 8 16,-1-9 528-16,-7-5-176 31,6-1 80-31,2-8-240 0,6-5-192 16,9-7-304-16,0 0-872 31,8 0-2073-31</inkml:trace>
  <inkml:trace contextRef="#ctx0" brushRef="#br0" timeOffset="150967.57">27125 11725 5673 0,'0'0'6705'0,"0"0"-2576"16,0 0-1856-16,0 0-969 16,0 0-720-16,0 0-584 0,0-22-64 15,0 44-160-15,-17 10 168 31,9 5 48-31,0 15 8 0,-1-2 0 0,9 1 0 16,0-4 8-16,0-5 32 16,0-7-32-16,9-9-16 15,7-4-88-15,1-13-584 0,-3-5-977 16,3-4-127 15,8-13-993-15,-17-7-3264-16</inkml:trace>
  <inkml:trace contextRef="#ctx0" brushRef="#br0" timeOffset="151086.577">27052 11989 8977 0,'0'0'3201'0,"0"0"40"15,0 0-1281-15,0 0-992 16,0 0-672-16,0 0-296 0,0-13-16 16,31 6-408-16,25-5-544 15,0-4-1672-15,0 0-2714 0</inkml:trace>
  <inkml:trace contextRef="#ctx0" brushRef="#br0" timeOffset="151213.368">27443 11792 10490 0,'0'0'2456'0,"0"0"377"16,0 0-2833-16,0 0-1328 31,0 0-1401-31,0 0-4657 0</inkml:trace>
  <inkml:trace contextRef="#ctx0" brushRef="#br0" timeOffset="151353.004">27482 12052 8809 0,'0'0'8042'0,"0"0"-5193"0,0 0-1393 15,0 0-1144-15,0 0-312 16,0 0-1136-16,0 0-3649 0</inkml:trace>
  <inkml:trace contextRef="#ctx0" brushRef="#br0" timeOffset="158128.659">27960 11674 7617 0,'0'0'1088'16,"0"0"-504"-16,0 0-407 0,0 0-153 31,0 0-24-31,0 0-112 15,105 118-129-15,-130-84 185 0,-6 1 56 16,-10-3 409-16,2-3 647 0,8-7 88 16,-2 0 56-16,10-6-104 15,7-7-487-15,7-2 23 16,9-4-256 0,0-3-72-16,0 0 32 15,0 0 104-15,17 0-88 0,14 0 96 16,16 0-72-16,9 0-232 0,33-3-144 31,-19-6-2120-31,-6-1-2377 16</inkml:trace>
  <inkml:trace contextRef="#ctx0" brushRef="#br0" timeOffset="158507.733">28384 11767 8977 0,'0'0'2217'15,"0"0"63"-15,0 0-1383 16,0 0-825-16,0 0-72 0,0 0-8 16,0 0 8-16,-89 47-72 15,89-28 64-15,-6-3-48 16,6 2-32-16,0-7-129 0,6-5-287 31,10-6 248-31,9 0-56 16,-2-6 16-16,-7-11 248 0,-7-1 48 15,-1 1 536-15,0 5 376 0,-8 2 449 16,0 7 23 0,0 3-736-16,0 0-648 0,0 0 0 15,0 16-320 1,0 13 192-16,0 5 112 16,0 8 16-16,6-4 0 0,-6 3 8 15,9-6 40-15,-1-6-48 16,0-4-536-16,0-9-1112 0,-8-10-609 15,0-6-871 1,0 0-5674 0</inkml:trace>
  <inkml:trace contextRef="#ctx0" brushRef="#br0" timeOffset="158894.824">28615 11547 9113 0,'0'0'3265'0,"0"0"-2305"16,0 0-912-16,0 0-40 0,0 0 320 16,0 118 97-16,0-64-33 15,0 3 88-15,0 6-56 16,0-3-120-16,0 1-160 15,0-7 8-15,-8-7-152 16,8-11-16-16,0-5-864 16,0-15-289-16,-8-3-2039 0,8-10-3394 15</inkml:trace>
  <inkml:trace contextRef="#ctx0" brushRef="#br0" timeOffset="159104.239">28797 11830 9297 0,'0'0'2825'0,"0"0"-328"31,0 0-2257-31,0 0-240 16,0 0 0-16,0 0 64 15,0 117-64-15,0-79 0 0,0-6 8 16,0-3-8-16,0-1-888 15,0-12-1105-15,0-7-2168 0</inkml:trace>
  <inkml:trace contextRef="#ctx0" brushRef="#br0" timeOffset="159280.787">28964 11785 10298 0,'0'0'4025'16,"0"0"-3489"-16,0 0-448 15,0 0-88-15,0 0 16 16,0 127-16-16,0-73-16 16,-8-6 8-16,8 12-905 0,0-15-1071 15,0-14-2769-15</inkml:trace>
  <inkml:trace contextRef="#ctx0" brushRef="#br0" timeOffset="159849.618">29221 11572 7377 0,'0'0'5081'0,"0"0"-2456"0,0 0-865 15,0 0-1432-15,0 0-328 0,0 0 0 32,-17 71 96-32,9-27 200 15,0 6-88-15,-1 5-72 16,1 2-32-16,-6-7-56 0,5 1 24 16,1-10-72-16,0-6-48 15,0-2-1016-15,-1-14-848 0,9 0-865 31,0-13-3128-31</inkml:trace>
  <inkml:trace contextRef="#ctx0" brushRef="#br0" timeOffset="160177.784">29388 11826 4520 0,'0'0'7322'0,"0"0"-5017"0,0 0-561 16,0 0-1336-16,0 0-312 0,0 0-64 31,0 0 240-31,-25 102-152 16,17-64-24-16,0-3-88 15,0-3 80-15,8-4-88 0,-7-5-712 16,7-8-904-16,0-2-1073 16,0-6-3128-16</inkml:trace>
  <inkml:trace contextRef="#ctx0" brushRef="#br0" timeOffset="160562.612">29514 11789 9690 0,'0'0'4224'16,"0"0"-1879"-16,0 0-993 15,0 0-1064-15,0 0-288 16,0 0-96-16,0 0 24 0,-70 54-32 0,54-26 88 15,-1 0-56-15,17-5 64 16,0-8-336 0,0-5-200-16,0-3-48 15,0-7 344-15,17 0 248 16,5-17 48-16,-5-5-40 16,-9-2 128-16,9 0 24 0,-3 6 328 15,-14 2 320-15,8 9 8 31,-8 7-215-31,0 0-601 0,0 4-289 16,0 21 65-16,0 7 176 16,0 3 40-16,0 3 8 0,-8 0-88 15,0-3-824-15,2-1-1048 16,-11-4-1009-16,9-12-4584 0</inkml:trace>
  <inkml:trace contextRef="#ctx0" brushRef="#br0" timeOffset="161599.079">24599 10735 6913 0,'0'0'2545'16,"0"0"-41"-16,0 0-1008 0,0 0-415 15,0 0 543 1,0 0-488 0,-25-70-344-16,25 66-216 0,0 4-576 15,-8 0-32-15,8 13-336 16,-9 16 152-16,-5 18 152 0,6 10 64 16,-1 16 128-16,-7 29 32 15,8 24-8 1,8 37 56-1,0 12 25-15,0-1-121 0,0-12 0 0,0-41-16 16,0-26-8-16,0-28-72 16,0-20 40-16,0 7-40 0,0-3 56 15,0-6-72-15,0-17-216 32,0-12-449-32,0-13-191 15,-7-3 584-15,-1-44-472 0,-8-4-1376 16,16-9-2665-16</inkml:trace>
  <inkml:trace contextRef="#ctx0" brushRef="#br0" timeOffset="164191.385">24487 10508 7041 0,'0'0'2353'0,"0"0"-201"16,0 0-696-16,0 0-880 0,0 0-208 31,0 0 241-31,0 0-57 16,0 0 72-16,39-12-168 0,-8 6-72 15,19-1-168-15,-2-2-128 16,22 3-16-16,-6-4-72 0,17-2 16 15,-3 2-16-15,11 0 0 32,-10 1 0-32,9-3-96 0,-9-1-112 15,-7 0 40-15,7 0-200 16,-7 0 144-16,1 4 96 16,-9 2-136-16,0-2-192 0,-2-1 256 15,-6 4 88-15,8 0-32 31,-9 0 88-31,10-1-24 0,-10 1 8 16,1 0-32-16,0-4 88 16,-9 3 8-16,1 1 8 0,-15 0-8 15,-2-4 0-15,8 4 8 0,-6-1 0 16,7 1-8 0,-9 0 0-1,10 0 8-15,-2 2 0 16,9 2 0-1,-9-2 0-15,11 1-8 0,-11-1 8 16,9 4 0-16,-1-2 0 16,1-2 0-16,8 1 0 0,-1-1 0 15,1 2 0-15,0-1-56 16,0-4 56-16,0 4 0 0,-1 0 8 16,1-3 8-16,8 2-8 15,-8-2 0-15,8-1 0 0,0 2 0 16,7-5 40-16,1 3 0 31,-8 4-40-31,8 0 56 0,-1-1-56 16,-7 2 0-16,0-1 0 15,8 3 0-15,-10-4 0 16,10 1-8-16,-7 0 8 0,-1 3 8 16,0-6-16-16,-2 2 0 31,-6 2 16-31,8-5-8 0,-9 1 0 0,1-1 16 15,8 1-24 1,-8 3 8-16,-8 0-8 0,-1 0 0 16,-5 3 0-16,-11-4 0 0,0 4 0 15,-7-3 0 1,1 3-8 0,-10 0 8-16,1 0 0 0,1 0 8 15,-3 0-8-15,-6 0 0 16,1 0 0-16,7 0-8 0,-7 0 0 15,-9 0-8-15,8 0-32 0,-2 3 40 32,-6 1 8-32,8 5 0 15,1 0-8-15,-9 5 0 0,8 4 0 16,0 4-8-16,0 7 16 16,1 3 48-16,-3 6 32 15,2 3 64-15,0 4 16 0,-8 2-48 31,9 1-56-31,-1 0-48 16,0 6 144-16,0-4-56 0,-1 4-80 16,1 3 64-16,0 0 72 15,0 4-144-15,-8-4 40 0,9 7-40 16,-9-7 88-16,8 3-48 47,-8 1 0-47,0-2-40 0,0-4 40 15,0 1-40-15,8-1-8 16,-8-4 0-16,0 2 24 16,0-1-16-16,0-2 0 0,0 1-8 0,6 0 8 15,-6-3 0-15,0-1 8 16,9 1-8-16,-1-4 8 0,0-3-16 16,9 4 16-16,-9-7-8 15,-2-3-8-15,3-3 0 16,-1-4 0-16,0-2 0 0,0-4-48 0,-8 0 40 31,9-3-40-31,-9-3 32 16,6 3 16-16,-6-6 0 0,0 6 0 15,8-10 0-15,-8 3 0 16,8 2-8-16,1-1 8 16,-1-4 8-16,0-3-8 0,0 4-8 31,-1-4 0-31,-7 1 0 0,8-1 8 15,-8-4 0-15,8 2 0 16,-8-1 0-16,8 1 0 16,-8-4 8-16,0 2 0 0,0-2-8 15,0 0-8-15,0 0 0 32,0 0 8-32,0 0-8 0,0 4-8 15,9-1 16-15,-9-3 0 16,0 3 0-16,0-3 8 0,8 3-8 15,-8-3 88-15,0 0-80 0,0 4 0 16,0-4 64 0,0 0 56-1,0 0 384-15,0 0-136 16,0 0 88-16,0 0 280 0,0 0-240 16,0 0-207-16,0 0 39 15,0 0-120-15,0 0-40 0,0 0-56 0,-8 0-120 31,-9 0-16-31,-14-4-80 16,-10 1 24 0,2 0 72-16,-17-4-184 0,0 7 120 0,-8-6 56 15,2 6-64-15,-11 0 16 16,-7 0-40-16,10 0 24 0,-11 0 24 31,9 0-8-31,-7 0 48 16,15 0 8-16,-8 0 8 0,8 0-8 15,-7 0 0-15,-1 0 8 16,0 0 0-16,1 0-8 0,-1 0-40 16,0 0 32-16,7 0 16 31,-5 0 40-31,6 0-48 16,0 0-64-16,0 0 64 0,0 0 8 15,2 0-8-15,6 0-72 16,-8 0 64-16,8 0-112 0,0 0-25 0,1 0-135 15,-1 0-64 1,0 0-80 0,0 0 80-16,9 0 72 15,-9-3 0-15,8 3-152 0,-1 0 56 16,1 0 112-16,1 0 80 16,-1 0-16-16,9 0 112 0,-9 0-24 15,7 0-72 1,-7 3-96-16,9 3 168 15,-9-2 24-15,9-1 16 16,-2 3 0-16,-7 1 64 0,9-1 0 16,0 0-8-16,-3-3 0 15,3 4 8-15,0-4-8 0,0 0 8 16,5 4-16-16,-5-4 16 31,0 0 0-31,-2 3 0 0,1-6-128 16,1 3 7-16,-8 4 113 15,-3-7-88-15,2 5 96 0,-7-5-96 16,-1 4 40-16,8-4-64 31,-8 3 56-31,1 1-232 16,7-1-112-16,0 0 120 0,1-3-456 16,-9 0 32-16,17 0 248 15,-3 0 200-15,3 0 64 0,8 0 192 16,-10 0 0-16,10 0 8 15,0 0 0 1,-10 0 0-16,10 0 0 16,-3 0 8-16,3 0 112 0,7 0 64 15,-7 0 176-15,0 0-208 16,-2 0-48-16,10 0 0 0,-10 0 104 16,2 0 16-1,-2 0 88 1,10 0-72-16,-2 0 40 15,2-6 0-15,7 2-80 0,-1 1-64 0,-5-1-128 16,-3-1 32-16,2-2-40 16,-2 4-8-16,9 3 8 0,1-3 0 31,7 0 0-15,8 0 0-16,0-3-848 0,0-1-3041 15</inkml:trace>
  <inkml:trace contextRef="#ctx0" brushRef="#br0" timeOffset="169507.967">27300 7985 4488 0,'0'0'5778'0,"0"0"-3706"0,0 0-327 15,0 0-105-15,0 0-528 16,0 0-280-16,0 0-304 0,0 0-240 16,0 0-104-16,0 0-168 15,0 0-32-15,0 3-88 31,-8 6-64-31,0 4-64 0,0 6 96 0,-1 10 136 16,-7 3 64-16,1 9-56 16,-1 3 0-16,-1 7 0 0,9 6 56 15,-6 3 112-15,-3 7-96 16,9 6-72 0,-1 4 48-1,1 2 8-15,2 1-48 0,-2-2 145 0,-1-1-153 16,1-7 48-1,8-4-48-15,-8-2 48 0,8-7-48 16,-8-3 8-16,8-6-8 0,0-1 8 31,0-9 32-31,0-6-48 16,0-3 0-16,0-4 0 0,0-7 8 16,0 2-8-16,0-1 8 15,0 1 0-15,0-2 0 0,0 1 0 16,0 1-8-16,0 2 8 31,0-3 32-31,0 0-32 0,0 0-8 16,0 3 0-16,0 0 16 15,0-5-16-15,0 4 0 16,-9-2 0-16,3 0 16 0,6 1-8 16,-8-2-8-16,8 5 0 31,-8-1 0-31,-1 0 0 0,9-3 8 15,-8 1-8-15,8-2 0 16,0 1 0-16,-8 0 0 0,8-3 0 16,0-3 0-16,0 0 0 0,0-4 0 15,-8-3 0 17,8-2 0-17,0-1-8-15,0-3 8 0,0 0 8 16,0 0 40-16,0 0-48 15,0 0 0-15,0 4 0 0,0-2-8 16,0 8-80 0,0-1 88-16,0 1 0 15,0 3 0-15,-7 2 0 16,7 2 0-16,0-5 0 0,0 1 0 16,0-1 0-16,0-2 8 15,0-3-8-15,0-2 8 0,0-1-8 16,0-1 0-16,0-3-128 15,0 0-705-15,0 0-695 0,-8-7-1177 16,0-5-7297-16</inkml:trace>
  <inkml:trace contextRef="#ctx0" brushRef="#br0" timeOffset="170873.449">22193 11196 7033 0,'0'0'2753'16,"0"0"23"-16,0 0-911 15,0 0-337-15,0 0-536 16,0 2-480-16,6-2-264 0,2 0-136 15,9 0-40-15,5 3-64 16,3 3 168 0,0-2-168-16,14 2-8 0,1 0 56 15,-1 4-8 1,10-1 0-16,13 1-40 0,2-1 8 16,9 4-8-16,7-4 16 0,-9 1-16 15,9 0 0 1,-1-1-8-16,-7 1 8 15,9-4 32-15,-11 3-40 16,-6-2 0-16,0-1 0 16,0-2-8-16,0 2 0 0,-8 0-40 15,-8 0-112-15,8 1-8 0,-9-4 0 32,-8 4 32-32,1 0 72 15,1-7 56-15,-2 2-88 0,-8 4 48 16,2-6 40-16,-2 3-40 15,3 1 40-15,5-1-56 0,-8 0-64 16,10-3-8-16,-2 0 0 16,1 0 40-16,-7 0 40 31,-2 0-8-31,-6 0 64 0,-3 0 0 16,-5 0-8-16,6 0 8 15,-7 0-8-15,1 0-8 0,-3 0 8 16,11 0 0-16,0 3 0 15,-3-3 0 1,3 3-8-16,-10-3 16 16,1 0 0-16,1 3-8 0,-1-3 8 15,-1 0 0-15,-7 0 0 16,0 0 0-16,1 0 0 0,-1 0 0 16,-8 0 16-1,0 0 56 1,8 0 8-16,-8 0-24 0,0 0-56 15,0 0-336-15,-16 0-1760 0,-1 0-3530 16</inkml:trace>
  <inkml:trace contextRef="#ctx0" brushRef="#br0" timeOffset="181959.137">22525 10998 6937 0,'0'0'2817'15,"0"0"-1193"-15,0 0-8 0,0 0-1032 16,0 0-71-16,0 3-81 15,0-3 200-15,0 0 280 16,0 0-40 0,0 0-152-16,0 0 32 0,0 0-39 15,0 0-169-15,0 0-128 16,0 0-136-16,0 0-96 0,0 0-112 16,0 0 16-16,0 0-80 15,-14 3-8 1,-3 4-96-16,-7-1 96 15,-7 7 0-15,0-4 8 0,6 4 0 16,-6 0-8-16,6 2-48 16,0-2 40-1,11-3-64-15,5-1-40 16,1 1 16-16,8-1 8 16,0-3 80-16,0 4-104 0,0 0 40 15,0-3 64-15,0 5-8 16,17-3 16-16,-9 2 0 0,6 0 0 15,3 2 0-15,0 3 0 16,5 0-48-16,-5 6 48 31,-1-3 0-31,-1 7 16 0,1-1 72 16,1-3-24-16,-1 8-56 16,-1-9-8-16,-7-2-16 15,0 0-944-15,9-3-1073 0,-3-7-791 16,-5-9-2770-16</inkml:trace>
  <inkml:trace contextRef="#ctx0" brushRef="#br0" timeOffset="183298.317">27172 8007 9097 0,'0'0'3201'16,"0"0"-736"-16,0 0-433 0,0 0-384 15,0 0-375-15,0 0-417 31,0 0-216-31,0 0-80 0,0 0-224 16,0 0-240-16,0 0-96 16,-8 10-168-16,-17 2 168 15,-6 4 0-15,-8 10-32 0,-2-1 32 32,10 0 0-32,0 1-64 15,6-1 64-15,8-5-8 0,9-5-32 16,2-2-16-16,6-9-80 15,0-4-64-15,0 0 192 0,14 0 16 16,28-23 128-16,5-3-72 0,9-9-64 16,8-6-312-16,-2 0-392 15,-6 0-88-15,0 9 328 16,-15 3 224 0,-10 7 232-16,-14 13 8 15,-9 3 80-15,-2-1 48 0,-6 7-128 16,0 0-72-16,8 7-272 0,1 8 232 31,-1 7 96-31,0 7 16 16,0 3 0-16,1 2 8 0,-3-2-8 15,10 0-40-15,1 9 24 16,-9-9-1569-16,7-6-2600 16</inkml:trace>
  <inkml:trace contextRef="#ctx0" brushRef="#br0" timeOffset="187345.983">26575 4575 760 0,'0'0'3953'0,"0"0"-2809"16,0 0 0-16,0 0-232 0,0 0 88 15,0-32 41-15,0 26-9 16,0 3 312-16,0 3-432 16,0-3-111-16,0-1-81 0,0 4 120 31,0 0-336-31,0 0-256 15,0 0-248-15,0 0-216 0,-8 10 40 0,-9 6 80 16,-6 6 80-16,7 6 8 16,-1-2-64-16,1 5 64 15,1-2 0-15,15 0 0 16,-8-4-8 0,8-6-40-16,0-2-224 15,0-9-520-15,8-8-41 0,23-6 161 16,-6-19-960-16,-2-7-3833 0</inkml:trace>
  <inkml:trace contextRef="#ctx0" brushRef="#br0" timeOffset="187461.249">26575 4575 1176 0</inkml:trace>
  <inkml:trace contextRef="#ctx0" brushRef="#br0" timeOffset="187576.714">26575 4575 1176 0,'95'-115'5449'0,"-95"115"-4129"0,0 0-72 15,0 0-263-15,0 0-489 0,0 0-296 16,0 13 104-16,8 3 216 0,-8 3 104 16,17 0-40-16,-11 3-328 15,11 1-112-15,7 2-32 16,-1 1-16-16,10 6-96 0,-2-7-424 31,-6-3-2336-31</inkml:trace>
  <inkml:trace contextRef="#ctx0" brushRef="#br0" timeOffset="200275.159">11098 7368 8425 0,'0'0'2609'0,"0"0"-577"16,0 0-959-16,0 0-649 0,0 0-312 15,0 0-112-15,0 0-96 32,0 0-777-32,0 0-1479 15,0 14-801-15</inkml:trace>
  <inkml:trace contextRef="#ctx0" brushRef="#br0" timeOffset="200534.731">11098 7747 8873 0,'0'0'4241'0,"0"0"-2304"0,0 0 175 15,0 0-1080-15,0 0-680 16,0 0-352-16,0-32-320 0,0 32-1376 31,0 0-1201-31,9 0-1648 16</inkml:trace>
  <inkml:trace contextRef="#ctx0" brushRef="#br0" timeOffset="200922.338">11386 7347 9826 0,'0'0'2856'0,"0"0"-39"0,0 0-1209 15,0 0-936-15,0 0-408 0,0 0-264 0,0 0-144 16,0 28 136-16,8-2 8 31,-8 5 8-31,8 4 0 16,-8 4 40-16,9-5-48 0,-9 1-192 15,0-9-1104-15,0-3-480 16,0-11-737-16,0-6-1728 0</inkml:trace>
  <inkml:trace contextRef="#ctx0" brushRef="#br0" timeOffset="201327.786">11450 7283 7601 0,'0'0'2065'0,"0"0"-153"15,0 0-576-15,0 0-800 32,0 0-200-32,0 0-216 0,0 0-120 15,0 0-104-15,95-59-56 16,-95 80-24-16,0 1 112 0,0 4 72 15,-15-1 0-15,7 4 0 0,-8-8 0 16,7 2 0 0,9-7-8-1,0 1 8-15,0-9 64 0,0 1 88 16,0-2 104-16,0 3 113 16,9-4 23-16,7 4-32 0,-1-1-64 15,9 4-88-15,7-3-152 16,-6 5 0-16,0 0-56 0,-11 5 0 15,3-4-16 1,-17 0-136-16,0 0-56 16,-8 0 136-16,-15-4 72 15,-10 1 8-15,10-4-8 0,-10-2 8 16,10-4-8-16,7-3-144 16,16 0-672-16,0 0-665 0,0-10-3448 15</inkml:trace>
  <inkml:trace contextRef="#ctx0" brushRef="#br0" timeOffset="201647.31">11737 7486 9842 0,'0'0'2880'0,"0"0"-447"15,0 0-1169-15,0 0-1144 0,0 0-120 16,0 0-112-16,-25 35 104 0,25-9 8 15,-8-1-56 1,8-2 56-16,0-5-8 0,17-2-8 16,7-6-56-1,-1-10 8-15,10 0-184 16,-10-7-200-16,2-15 32 0,-9-6 200 16,-10-1 216-16,-6 0 48 15,0 4 800-15,-6 3 0 0,-2 6-264 16,-9 7-304-1,1 5-280-15,8 4-872 16,8 6-1048-16,0 14-649 16,0-5-1792-16</inkml:trace>
  <inkml:trace contextRef="#ctx0" brushRef="#br0" timeOffset="201921.365">12024 7489 10682 0,'0'0'3048'0,"0"0"-63"16,0 0-1577-16,0 0-1088 16,0 0-320-16,0 0-120 0,0 0 104 31,0 0-40-31,-88 89 0 16,88-63 56-16,0-1-8 0,8-6-152 15,17-3-264-15,-3-9-80 31,11-7-112-31,-10 0 32 16,2-13 272-16,-17-6 312 0,-8-7 176 0,0 1 736 16,0 0-368-16,-8 2-272 15,-9 4-160-15,1 10-112 0,16-4-808 16,0 3-1464-16,0 4-3866 16</inkml:trace>
  <inkml:trace contextRef="#ctx0" brushRef="#br0" timeOffset="202385.398">12184 7136 9514 0,'0'0'3176'16,"0"0"-775"-16,0 0-1337 15,0 0-1064-15,0 0-96 0,0 0 96 16,0 116 8-16,0-72 128 15,0 0 64-15,0 4-96 16,0-4-16-16,8-5-72 0,-2-8 80 31,2-5 0-31,1-4-96 16,-1-13-96-16,8-5-48 0,-7-4 72 16,13-4 72-16,-5-21 88 15,6-3-32-15,-7-4-48 16,1-3 64-16,-9 0 112 0,0 9 432 15,-8 4 552 1,0 6-263-16,0 7-297 16,0 9-256-16,0 0-352 0,-8 3-264 15,-8 19 136-15,-9 7 64 16,10 6 64-16,7 3-64 16,0 0-16-16,8-3-320 15,0-3-248-15,8-7-97 31,23-9-295-31,2-3-176 16,15-13-216 0,-9 0-833-16,-8 0-2576 0</inkml:trace>
  <inkml:trace contextRef="#ctx0" brushRef="#br0" timeOffset="203470.149">9873 8201 6705 0,'0'0'2352'0,"0"0"-1175"16,0 0-297-16,0 0-568 15,0 0-176-15,0 0 288 0,0 0 0 16,0 0 200-16,22 0 48 16,-5 0-239-16,14-4-201 0,10 4-104 46,7-5-80-46,8 1 0 16,8 1-40-16,6-4 0 0,11-2-8 16,5 6 16-16,3-7-16 0,-10 4 8 15,18-1-8-15,-10-2 16 16,8 2-16-16,0-1 0 0,2-3 0 16,6 2 0-16,1 3 0 0,-1-4 8 15,9 4-8 1,-9 0 0-16,0-1 0 0,1 1-8 15,-7-1-160-15,-2 1-56 0,-8 0 24 16,2-4 119 0,-2 1 73-16,-7-1 0 15,7 1 8-15,-6 3 0 16,-3-4 0-16,3 3-8 16,6-2 8-16,2 3 0 0,-3-1 0 15,-7-2 0-15,10 2 0 16,-2-2 48-1,-7-1-48-15,-1-3 0 16,-7 4 8-16,9-4-8 16,-11 1 0-16,2-1 0 0,1 1 0 15,-3-5 0-15,11 5 16 16,-1-4 1-16,-1 4-9 0,1-2 0 31,-1 5-8-31,10-4 0 16,-11 0 0-16,11 1-8 15,-10 0-49-15,-7 1 9 0,-2 2 40 0,3-1-120 16,-17 1 80-16,-1 3-48 16,-7 3 96-16,-7-4-16 15,-10 1 8 1,-6 2 0-16,-10 2 0 16,1-2 8-16,-8 4 0 15,1 0 0-15,-9 0-8 0,0 0-152 16,0 0-1280-16,-17 0-720 0</inkml:trace>
  <inkml:trace contextRef="#ctx0" brushRef="#br0" timeOffset="205073.221">10199 8588 4240 0,'0'0'8106'31,"0"0"-6762"-31,0 0-607 16,0 0-649-16,0 0-80 15,0 0-8-15,31 102 72 0,-31-58 8 16,8 1-80-16,-8-4 0 0,0-10 8 16,0-5 40-16,0-10-40 0,0-10-8 15,0-2 48-15,0-4 456 16,0-4 1504 0,9-15-1048-1,-1-10-688-15,0-8-184 0,1-5-80 16,5 1-8-16,3 6 0 15,-9 10-8-15,8 5 0 0,-16 11-120 16,7 9 0-16,1 0-216 0,0 7-48 31,0 15 232-31,1 10 40 16,5-1 112-16,-6 4 0 0,9-7-632 16,-1-3-776-16,15-8-265 0,-6-5-479 15,-2-12-1857-15</inkml:trace>
  <inkml:trace contextRef="#ctx0" brushRef="#br0" timeOffset="206257.106">10660 8706 8185 0,'0'0'2849'0,"0"0"-409"15,0 0-327-15,0 0-729 0,0 0-232 16,0-19-712-16,0 22-440 15,-6 15-224-15,-11 12 128 0,1 4 88 16,8 1 8-16,8-3-8 16,0-7 0-16,0-6-112 15,0-9-64-15,16-4-176 0,1-6 128 16,5 0 136-16,3-6 24 31,-8-16 16-31,-3-7-8 0,-6 1 64 16,-8-7 0-16,9 6 0 0,-9 6 208 15,0 8 200 1,0 9-32-16,0 6-376 0,0 0-64 16,8 0-728-16,0 13 176 15,1 6 152-15,5-1-480 0,11-2-144 16,-9-3-473 0,7-6-135-16,2-7 408 15,-2 0 711-15,-7-13 57 16,1-10 520-16,-11 5 320 0,2-1 1233 0,-8 3 679 31,0 3-95-31,0 6-137 16,0 4-568-16,0 3-1112 0,0 0-320 15,8 10-392-15,-8 8 272 16,9 8 120-16,7 0 0 16,-1-1-8-16,1-6 8 0,1-3-72 31,-1-7-56-31,7-9 32 0,-6 0 40 15,5-3 56-15,3-16-8 16,-8-6 0-16,5-1 8 16,-5 4-8-16,-9 3 8 0,1 7 48 15,-9 8 136-15,0 1 128 32,0 3-312-32,8 0-120 0,-2 3-272 15,2 13 280-15,9-4 16 16,-1 1-272-16,7 0-448 0,2-3 248 15,-9-7 216-15,-1-3 48 16,-7 0 232-16,9 0 72 16,-9 0 144-1,-8-10 784-15,8 4-192 0,-2-4-344 16,3 4-216-16,-1-1-152 16,0 5 16-16,9 2-40 15,-3 0-72-15,3 0 64 0,8 0-32 16,-3 0-40-1,3-4-568-15,-2 2-288 16,2-9 208-16,-9 2 64 0,-10-3 311 16,-6-8 257-1,0 2 96-15,0 1 232 0,0 2 473 16,-14 5 215-16,-3 4 32 0,1 6-504 31,1 0-448-31,7 3 0 16,0 15-72-16,0 9-200 0,8-5-280 15,0 3-88-15,8-6-208 16,31-7-481-16,0-8-919 0,3-4-4498 16</inkml:trace>
  <inkml:trace contextRef="#ctx0" brushRef="#br0" timeOffset="206393.35">11896 8388 5617 0,'0'0'6961'0,"0"0"-5248"0,0 0 375 15,0 0-2088 1,0 0-1264 0,0 0 159-16,0 0-863 0,0 0-2457 15</inkml:trace>
  <inkml:trace contextRef="#ctx0" brushRef="#br0" timeOffset="206575.128">11936 8836 9946 0,'0'0'5209'0,"0"0"-3625"16,0 0-592-16,0 0-992 15,0 0-352-15,0 0-1104 0,0 0-56 32,8 3-961-32,0-3-3424 15</inkml:trace>
  <inkml:trace contextRef="#ctx0" brushRef="#br0" timeOffset="207144.627">12335 8388 11706 0,'0'0'4209'0,"0"0"-1737"0,0 0-1687 16,0 0-785-16,0 0-344 31,0 0 231-31,0 0 113 0,0 92-8 16,8-51 8-16,-8 4 0 15,8-1 17-15,-8 4 31 0,0-7-48 16,0-6-297-16,0-6-983 0,0-10-760 16,0-9-777-16,0-10-2032 15</inkml:trace>
  <inkml:trace contextRef="#ctx0" brushRef="#br0" timeOffset="207576.677">12351 8467 7865 0,'0'0'4033'0,"0"0"-1832"15,0 0-249-15,0 0-1352 16,0 0-552-16,0 0-48 16,118-101 0-1,-85 101-48-15,-10 0-24 16,10 0 24-16,-17 0-24 0,-1 9-128 16,-7 11-96-16,-8-5 104 15,0 7 184-15,-17 4 0 16,-5-4 8-1,-11 4 72-15,18-5 200 16,-10-1-56-16,9-4-72 16,10-4-24-16,6-2-64 0,0 0-56 15,0-4 8-15,0 3 48 16,0 1 8-16,6-4 40 0,10 7-24 16,17-1 48-16,-10 4-40 31,10 0-88-31,-2 0-200 15,-6 4-416-15,6-1 160 0,-6-1-56 16,-11 1-40-16,-5-6 168 0,-9-4 168 16,0 1 208-16,0-7 8 0,-23 1 336 15,-2-1 144 1,-6-3-288 0,15 0-160-16,-1 0-32 15,17-3-608-15,0-14-1425 0,0-1-5496 0</inkml:trace>
  <inkml:trace contextRef="#ctx0" brushRef="#br0" timeOffset="208093.974">13075 8395 9706 0,'0'0'3024'0,"0"0"-255"15,0 0-1289-15,0 0-976 31,0 0-472-31,0 0-32 16,0 0-64-16,-79 2-8 0,71 21 56 16,-1-1-64-16,9 0-64 31,0-3 16-31,0 1 0 0,17-4-16 16,0-4-56-16,-3 0 40 15,3-2 96-15,-1-3 16 16,-8 2-72-16,-1 1-48 0,-7-4-64 15,0 6 40-15,0 1 192 0,-15 3 424 16,-1 7 128-16,-9-1-216 0,19 0-240 16,-3 0-80-1,9-3-8 1,0 0 0-16,0-3-8 16,9 0-8-16,-3-9 0 0,10-2 0 15,1-1 8-15,6-4 0 16,-7 0 0-16,1 0 0 0,-1 0 0 15,-10 0-8 1,3 3-32-16,-1 3 40 16,0 6 48-16,0 5 0 15,1-2-32-15,5 11 32 0,-6-3 0 16,1 1-48-16,-1-1-112 16,9-4-752-16,-9-3-312 0,6-9-633 31,11-7-695-31,-8 0-4026 0</inkml:trace>
  <inkml:trace contextRef="#ctx0" brushRef="#br0" timeOffset="208360.87">13641 8353 8873 0,'0'0'3193'16,"0"0"-1577"0,0 0-1007-16,0 0-609 0,0 0 8 15,0 0 80 1,0 89 8 0,0-57 56-16,0 6 24 0,0 0-56 15,0-3-64-15,0 0 24 16,0-6-80-16,-8-1-8 15,-1-12-768-15,3-6-1161 0,6-10-1944 0</inkml:trace>
  <inkml:trace contextRef="#ctx0" brushRef="#br0" timeOffset="208828.561">13618 8312 11602 0,'0'0'3225'0,"0"0"-441"15,0 0-1896-15,0 0-639 32,0 0-249-32,0 0 0 15,0 0-8-15,70-35 0 0,-45 35-65 16,-8 0-31-16,-11 0-184 16,-6 10-176-16,0 2 80 0,0 8 120 15,0-5 160-15,-6 4-88 16,-11 3 8-16,9-2 32 15,-9-1 80-15,3-4-32 0,14 1-72 16,-8-3 80 0,-1 0-8-16,9-7 48 15,0 4 40-15,0-7 16 0,9 3 56 16,5-3 136-16,3 1-96 16,8 1-48-16,-3 6-40 15,11-3 0-15,-2 5 0 16,2 3-8-16,-18 0-8 15,10 7-416-15,-9-1-184 16,-10 0 152-16,-6-3 176 0,0 3 264 16,-14-3 8-16,-11 1 8 15,2-8-8-15,-1-3 16 16,7-9-8 0,9 0 0-16,2-9-272 15,6-10-2769-15</inkml:trace>
  <inkml:trace contextRef="#ctx0" brushRef="#br0" timeOffset="209009.393">14112 8064 11306 0,'0'0'2608'0,"0"0"241"15,0 0-1825-15,0 0-1024 0,0 0-432 0,23 13-136 16,-15 6-472-16,1 4-112 16,-1-6-737-16,0 0-1279 0</inkml:trace>
  <inkml:trace contextRef="#ctx0" brushRef="#br0" timeOffset="209193.636">14327 8024 1792 0,'0'0'10202'0,"0"0"-8674"16,0 0-1136-16,0 0-296 16,0 0-88-16,0 0 81 15,0 119-89 1,-16-77-56-16,7-3-1609 16,-7-12-3992-16</inkml:trace>
  <inkml:trace contextRef="#ctx0" brushRef="#br0" timeOffset="209953.664">12136 8264 10162 0,'0'0'3088'0,"0"0"-55"0,0 0-1417 15,0 0-888-15,0 0-407 16,0 0-321 0,0 0-56-16,0 3-217 15,0 10 217-15,0 6 56 16,0 1-8-16,0-5-312 0,0 1-760 16,0 0-752-16,0-7-361 15,0-5-1007-15,6-4-6490 0</inkml:trace>
  <inkml:trace contextRef="#ctx0" brushRef="#br0" timeOffset="210088.892">12136 8264 8977 0,'79'3'2609'0,"-79"-3"-385"16,0 0-1495-16,8 0-729 0,0 16-152 15,-8 13 72-15,8 12-577 16,1 1-1255-16,-3-8-3849 0</inkml:trace>
  <inkml:trace contextRef="#ctx0" brushRef="#br0" timeOffset="211295.736">9529 7245 7281 0,'0'0'3129'15,"0"0"-1273"1,0 0-832-16,0 0-880 0,0 0-144 15,0 0 0-15,0 0 216 0,0 0 289 16,0 123 7-16,0-74 136 16,0 8 56-16,9 5 224 0,-9 9-424 15,8 8-304-15,0 4-56 32,-2 2 8-32,3 1 0 15,-1 6-32-15,-8-3-16 0,8 0-104 16,1 0 48-16,-1 0-40 15,0 3 0-15,-2 3 40 0,3-3-48 16,-9 1 8-16,8-4 0 31,-8-7 0-31,0-3 0 0,0-6 40 16,0-3-40-16,0-3-8 16,0-7 0-16,0-6 8 0,0-9 0 15,0-11-8-15,8-5 0 16,0-7 64-16,-8-3-48 15,9-12-32 1,-9-1-40-16,0-6-16 16,0 0-24-1,0-41-32-15,0-4-2576 16,0-8-5098-16</inkml:trace>
  <inkml:trace contextRef="#ctx0" brushRef="#br0" timeOffset="213884.298">9649 7241 5393 0,'0'0'1480'0,"0"0"0"0,0 0-512 0,0 0-175 16,0 0-41-16,0 0 48 16,-8-8-160-16,8 8-56 0,0 0-96 15,0 0-200 1,0 0-120 0,0 0-80-16,0 0-40 15,0 0-40-15,0 0 409 0,25 0-41 16,6 0-80-16,8-4 80 15,17-1-144-15,25-2-104 0,-3-3-32 16,11-2-96-16,-2 2 64 0,8 0 24 31,2 0-24-31,6-2 56 0,9-1 24 16,0 4 48-16,-1-4 440 16,1 4-408-16,-17-1-96 15,17 4-120-15,-9-4 0 0,0 4 0 31,-8 0 0-31,9-1 0 32,-15 1 0-32,6-4 0 0,-15 3-8 15,-1 1 48-15,2 4-48 16,-11-5 0-16,2 1-8 0,1-1 8 16,-1 1 0-16,-2 3 0 15,11 0 0-15,-11-4 0 16,19 1 0-16,-17 3 0 0,7-4 0 15,-7 4 0-15,1 0 8 0,-11-4-8 16,2 1 8-16,8 0-8 0,0 0 0 16,-10 2 8-16,11-3-8 15,-1 5 0 1,7-4 0 0,-7 2 8-16,9 1-8 0,-11 0 0 15,10 0-16-15,-7-1-40 16,5 4-72-16,3 0-8 0,-2-2-16 0,1 2-24 15,-1-3-144-15,1 3 72 32,-1 0-216-32,1 0 64 15,-7 0 88-15,-3-4 64 0,-14 4 96 16,0-3-16-16,-9 0 128 0,-5 0 32 16,-11-4 8-16,2 4 0 15,-2 0 8-15,-6-4 64 31,6 1-8-31,-15 3 24 0,7 3-80 16,-7-3 40-16,1 3-32 16,-9-3 0-16,-2 3 160 15,3 0 176-15,-9 0-48 0,8 0-72 16,-8 0-112-16,8 0-112 31,-8 0 8-31,17 0 80 0,-11 0 0 16,10 6 24-16,1-3 16 15,-9 3 0-15,7 1-32 0,1 2-32 16,-7 4-16-16,7 0 88 0,-1 0-8 16,-7 9-16-1,0-4-32 1,9 8 24-16,-9 4 8 0,0 0 32 16,-2 5-40-16,3 7-8 15,7 2 64-15,-8 1-16 0,-8-1-72 16,9 4-8-16,-1-1 24 0,-2-2-88 31,2 3 40-31,-8 2-39 16,0 1 55-16,0 3-64 0,0-3 64 15,0 3-64-15,0 0 16 16,0-3-16-16,0-1 0 16,0 2 56-16,0-8-40 0,0 3 16 31,9-3-24-31,-9-2-8 0,8-2 8 15,-8-1-8-15,0 0 56 16,0-4-40-16,8-1-8 16,-8 4-8-16,0-6 8 0,0 7 24 15,0-5-24-15,0 4 0 32,0 1-8-32,0-2 0 0,8 5-8 15,-8-2-128-15,0 2 128 16,9 0 8-16,-9-4-168 15,6-3 168-15,2-4-161 0,-8-5 25 0,8-1 88 16,1-6 40 0,-1-3 0-1,-8 0 0-15,0-1 0 0,8 2 0 16,-8-5 8-16,9 1-8 16,-9 0 0-16,0-1-56 15,0-2 56-15,0 0-64 16,0-2 64-1,0-1 0-15,0 0 0 0,0-1 0 16,0-3 0-16,0 3 0 0,0-2-40 16,0-1 40-16,0 0 8 15,0 0-8-15,0-3 8 16,-9 4 0-16,1-1 64 0,-9 0 64 31,1 0 8-31,-7 0-24 0,-10 0 57 16,2 1-105-16,-8-1-8 15,-2-3 32-15,-7 3-80 32,9 0 0-32,-9 0-8 0,9-3 8 15,-9 4-8-15,-1-1 16 16,1 1-16-16,-8-2 0 0,1 4 0 16,-10-3 0-16,3 3-8 15,-10 5 8-15,0-5 8 16,1 0-8-16,-9 4 0 0,8-4 0 15,-7 3 8 1,7-2 8-16,-1-1-8 16,3 0 0-16,-2-3 104 0,-1 4-32 15,3-4-80-15,6 0 8 16,-8 1 0-16,-1-1-8 16,3-3 80-16,6 0-72 0,-8 0-8 15,7 0 8 1,1 0-8-16,2 0 8 15,-2 0-8-15,8 0 0 0,-8 0 0 16,9 0 0-16,-10 0 0 16,1 0-72-16,9 0 64 15,-10 0-48-15,10 0-8 0,-7 3 16 32,6-3 0-32,-8 6-24 15,8-3-64-15,0 1 40 0,0-1-1 16,1 3 25-16,-1 1 0 15,8-5 16-15,-8 5 40 0,9-4 8 32,5 4 0-32,-5-4 0 15,16 0-80-15,-17 3 8 0,7-3-16 16,2 4 16-16,-9-1-48 16,9 1 32-16,-9 0 32 15,-1-2 8-15,10 1 0 0,-9 1 56 16,9-1-8-16,-9 0 8 15,1 1-8 1,5 3 0-16,-5-4 8 0,7 0-8 16,1 4 16-16,-2-4-16 15,2 1 8-15,-1-1 0 16,-1 3-8-16,2-6 8 0,-1 4-8 16,9-2 8-1,-2 2 0-15,2 0 0 16,-10-1-8-16,10 1 0 15,0-1 8-15,-2 0 0 0,2-3 8 16,6 4-8-16,2-7 0 16,-1 7 0-16,7-7 0 0,3 3 0 31,-11-1-8-31,8 2-64 0,3-4-80 16,-11 0 0-16,0 3 144 15,-6-3-40-15,0 0 40 16,-2 0 0-16,2 0-64 0,-2 0 24 15,-6 0-56-15,8 0-144 32,-11 0-104-32,11 0 104 15,-8 0 24-15,6 0 64 0,-6-3 96 16,8 3 64-16,-11 0-16 16,11-4 16-16,-8 4 0 0,6-2 24 15,10-1-16-15,-2 3 0 31,9-4 0-31,10 1-8 0,6 0-104 16,6-1-1352-16,19 1-2457 0</inkml:trace>
  <inkml:trace contextRef="#ctx0" brushRef="#br0" timeOffset="-214558.306">15290 8414 8857 0,'0'0'4081'15,"0"0"-3257"-15,17 0-23 0,-9 0-745 16,1 0-56-16,5 0-1225 16,-6 0-1327-16,1 6-2961 0</inkml:trace>
  <inkml:trace contextRef="#ctx0" brushRef="#br0" timeOffset="-214416.299">15290 8414 8193 0,'160'101'1521'0,"-152"-97"-1049"0,0-2-352 16,9 8-120-1,-9-1-1625 1,6-2-5584-16</inkml:trace>
  <inkml:trace contextRef="#ctx0" brushRef="#br0" timeOffset="-214248.302">15712 8651 4136 0,'0'0'5330'15,"0"0"-4746"-15,0 0-584 16,0 0-1617-16,0 0-6256 0</inkml:trace>
  <inkml:trace contextRef="#ctx0" brushRef="#br0" timeOffset="-214082.081">15952 8756 8145 0,'0'0'2761'16,"0"0"-1321"-16,0 0-824 15,0 0-616 1,0 0-1224-16,0 0-1128 0,0 0-4970 16</inkml:trace>
  <inkml:trace contextRef="#ctx0" brushRef="#br0" timeOffset="-213931.793">15952 8756 9514 0,'159'61'2960'0,"-159"-61"-1432"0,0 0-1047 16,8 0-481-16,9 5-905 0,-9-1-1223 16,7-1-2705-16</inkml:trace>
  <inkml:trace contextRef="#ctx0" brushRef="#br0" timeOffset="-213777.194">16287 8858 9209 0,'0'0'1961'0,"0"0"-1441"0,0 0-520 31,0 0-1472-31,0 0-2817 0</inkml:trace>
  <inkml:trace contextRef="#ctx0" brushRef="#br0" timeOffset="-213623.488">16485 8947 8209 0,'0'0'1088'0,"0"0"-1023"0,0 0-65 16,0 0-3273-16</inkml:trace>
  <inkml:trace contextRef="#ctx0" brushRef="#br0" timeOffset="-213456.804">16725 9051 776 0,'0'0'9154'0,"0"0"-7594"16,0 0-864-16,0 0-544 16,0 0-152-16,0 0-1488 0,0 0-3089 15</inkml:trace>
  <inkml:trace contextRef="#ctx0" brushRef="#br0" timeOffset="-213302.021">17021 9204 4721 0,'0'0'4713'16,"0"0"-4121"-16,0 0-288 31,0 0-240-31,0 0-64 0,0 0-1969 0</inkml:trace>
  <inkml:trace contextRef="#ctx0" brushRef="#br0" timeOffset="-213145.183">17403 9385 11306 0,'0'0'3161'0,"0"0"-857"0,0 0-1432 16,0 0-872-16,0 0-1272 0,0 0-1945 15</inkml:trace>
  <inkml:trace contextRef="#ctx0" brushRef="#br0" timeOffset="-211277.139">11171 11525 4705 0,'0'0'1096'0,"0"0"-776"15,0 0-240-15,0 0-72 16,-56 16-8-16,39-7-56 0,-5 1-8 16,-3-1 56-16,2 1 0 15,15-7 0-15,-9 0-136 0,9 1 144 16,8-4 560-16,-8 0 1144 16,8 0-215-16,0 0-393 15,0 0 408-15,0 0-544 0,0 0-280 16,0 0-199-1,-6 0-153 1,6 0-192-16,0 0-88 0,0 3-48 0,0-1 0 16,0-2-96-16,14 7 96 15,19-4 0-15,6-3 48 16,17 4 16-16,17-4-64 0,30 0 88 16,31 0-72-1,42-14-8 1,24 2 0-16,-9-1 0 0,1-6-8 0,-10-3-56 31,2 3 56-31,0-3 8 16,-17 6 0-16,-8-3-8 15,-8 6 0-15,-31 4 48 0,-17-1-40 16,-38 7-8-16,-18-3-40 16,9 2-80-16,0 1-256 0,-9 0-145 15,-16 3 145-15,2 0-176 16,-18 0-736-16,-7 0-896 0,-8 0-4130 15</inkml:trace>
  <inkml:trace contextRef="#ctx0" brushRef="#br0" timeOffset="-208788.969">11274 11843 7361 0,'0'0'1832'16,"0"0"233"-16,0 0-241 16,0 0-647-16,0 0-465 15,0 0 240-15,0 0 120 16,0 0-96-16,0-10-183 15,0 10-281-15,0 0-288 0,0 6-176 16,-8 4-48-16,8 6 8 16,-6-1 72-16,6-2-72 15,0 0 0 1,0-7 0-16,0-3 8 16,0-3 80-16,0 0-24 0,0 0 0 15,0 0 224-15,0 0 24 16,0 0-24-16,0 0 40 15,0 0-120-15,0 0-72 0,0 0-64 32,0 0-72-32,0 0 40 15,0 0-48-15,0 0 8 0,0 0-8 16,0 0 8-16,0 0 0 16,0 0-8-16,0 0-8 15,0 0-88-15,-9 10-104 0,1 9 104 16,-8 3 88-1,7 10 8 1,-5 3-8-16,6 6 0 0,-1 4-64 0,9-4-32 16,0 3-232-16,0-2-80 15,23-8-24-15,18-8-80 16,7-7-457-16,16-9-295 16,-2-10-736-1,35-3-257-15,-27-17-791 16,-6-2-4394-16</inkml:trace>
  <inkml:trace contextRef="#ctx0" brushRef="#br0" timeOffset="-208453.749">11785 12119 8313 0,'0'0'1985'16,"0"0"-105"-16,0 0-392 16,0 0-535-16,0 0 71 0,0-10-216 15,0 10-344-15,-17 0-368 16,9 0-96-16,-15 13 56 0,7 3 8 31,-7 3-56-31,15 3 0 16,-1 3-8-16,1-2 8 0,8-4-8 15,0-3-64-15,25-4-120 16,-2-8-240-16,10-4-288 31,-11 0-64-31,11-13 144 0,-18-16 336 16,1 1 207-16,-16-1 89 15,0 0 473-15,-16 1 447 0,1 5 88 0,-1 8-528 16,-9 9-384-16,11 6-96 16,5 0-1560-16,9 12-393 15,0 7-895-15,0 0-3906 0</inkml:trace>
  <inkml:trace contextRef="#ctx0" brushRef="#br0" timeOffset="-207807.099">12016 12115 5097 0,'0'0'7537'16,"0"0"-6128"-16,0 0 703 15,0 0-1104-15,0 0-776 16,0 0-232-16,0 0-56 0,0 0-16 16,0 0-8-16,-64 49 72 15,56-31 8-15,8 1-8 0,0-3-232 31,16-6-8-31,-1-7-184 16,1-3 48-16,9 0 216 16,-10-7 120-16,-7-8 48 0,0-4 184 15,-8 3 864-15,0 3-8 32,0 3-320-32,0 4-295 0,0 6-249 15,8 0-176-15,1 0-520 16,7 0-417-16,-1 6 313 15,18 1-880-15,-2 2-48 0,2-2-385 0,14-7-407 16,1-4-697-16,-17-11-1640 16,-6-4 3353-16,-17 6 1328 15,-8 3 5337 1,0-3-2385-16,0-2-63 16,0 5-208-16,0 1-209 15,0 5-775-15,0 4-753 0,8 0-728 16,-8 0-216-16,7 6-216 15,1 11 216-15,8 2 0 16,1 0-8 0,-3 3 8-16,11-6 0 0,-8-3 0 15,-11-10 8-15,10 0 40 16,1-3 40-16,-1 0 40 0,-1-13-24 16,18-6-32-16,-10-6-56 15,10 2-8 1,-10-2-8-16,1 6 0 15,-7 7 8-15,-3 5-8 16,-14 7-8-16,9 0-184 0,-1 7-128 16,0 15 96-16,0 3-440 15,1 4-729-15,5-4-687 0,3-3-257 32,-1-6-1688-32</inkml:trace>
  <inkml:trace contextRef="#ctx0" brushRef="#br0" timeOffset="-207238.266">10861 11994 1672 0,'0'0'10850'16,"0"0"-8993"-16,0 0 687 15,0 0-1168-15,0 0-984 16,0 0-392-16,0 0-136 15,0-5-1272-15,8 14-416 16,-2 10-105-16,-6-3-2087 16</inkml:trace>
  <inkml:trace contextRef="#ctx0" brushRef="#br0" timeOffset="-207073.378">10939 12166 9706 0,'0'0'3056'0,"0"0"-943"0,0 0-377 15,0 0-888-15,0 0-376 16,0 0-328-16,0 0-136 0,0 7-8 31,0-4-1120-31,8 6-640 16,-8 0-1393-16,0 1-6257 0</inkml:trace>
  <inkml:trace contextRef="#ctx0" brushRef="#br0" timeOffset="-206647.126">11171 12662 1400 0,'0'0'10090'15,"0"0"-8458"-15,0 0-439 0,0 0-625 16,0 0-392-16,39 0 152 15,17 0 728-15,33-3-200 32,45-10-168-32,58-10-312 0,32 1-192 15,13 3 1-15,-13-1-137 16,-32 2-48-16,-50 6 0 0,-38-1-185 16,-40 3-759-16,-23 4-912 15,-10-4-577-15,-8 1 177 31,2-1-697-31</inkml:trace>
  <inkml:trace contextRef="#ctx0" brushRef="#br0" timeOffset="-204984.227">11162 11535 1072 0,'0'0'4681'15,"0"0"-3793"-15,0 0 376 0,0 0 16 16,0 0-191-16,0 0 135 15,-22 0-112-15,13 0-520 0,1 0-216 0,-8 0 8 16,7 0-111-16,3 0-177 16,-10 0-80-1,-9 0 88 1,10 2-48-16,-18 5-56 0,11-1 64 16,-20 4-64-16,3-3-8 15,0 2 8-15,-1 0-184 0,-9 0-241 0,1 5-111 16,1-2-312-1,7 1-152 1,1 3 232-16,6-6 384 16,2 2 192-16,6-3-56 0,17-2 88 15,0-1-40-15,8-3 112 16,-6 0 40-16,6-3-32 0,0 0 72 31,0 0 8-31,0 0 0 16,0 4 0-16,0-4 152 0,0 3 56 15,0 0 232-15,0 3 32 16,0-2-88-16,0 2-48 0,0 4 24 16,0-4 16-16,6 7-88 15,-6-3-56-15,8 2 144 32,-8 4-40-32,0 0-112 0,8 6 56 15,-8 0-47-15,9 4-73 16,-1-1 8-16,-8 0 40 0,0 4-8 15,8-1-80-15,-8 4-8 0,8 0 40 16,-1 3 24 0,1 3-56-1,8 6-16-15,-7 1-48 0,7 6-48 16,-10-1 0-16,11 4 40 16,-1 3-40-16,-7 4 32 0,5 2-32 15,3 1 56-15,-9 3-64 16,0-4 64-1,0-3-56-15,1-3 0 16,-3 1 0-16,2-5 40 0,-8-1-40 16,8 2 0-16,9-4 8 15,-9 1 32-15,1 0-40 16,-3-3-8-16,2-1 48 0,0 0-48 31,1 2 64-31,-1-9-64 0,0 2 16 16,-8-1 0-16,8-6-16 15,-8 3 8-15,7-2 0 16,1-6 0-16,-8 3-8 0,8 1 0 16,-8-2-8-16,8 0 16 31,1-3-8-31,-1 2 8 0,-8-5 0 16,6 2-8-16,-6-2 0 15,0-4 8-15,8 3 120 16,-8-5-8-16,9 2-16 0,-9-7-32 15,0 1 88-15,0-3 56 16,8 3-160 0,-8-7 160-16,0 1-40 0,0-4-48 15,0 1-40-15,0-1-88 16,8-3 80-16,-8 3-80 16,0-2-8-16,0-2 0 0,0-2 8 15,0 0 16 1,0 4-16-1,0-4 0-15,0 0 16 0,0 0 56 16,8 0-72-16,-8-10-240 0,0-5-904 16,9-8-3017-16</inkml:trace>
  <inkml:trace contextRef="#ctx0" brushRef="#br0" timeOffset="-204036.402">10813 12998 5417 0,'0'0'4297'0,"0"0"-3577"0,0 0 616 0,0 0-744 15,0 0-408-15,0 0-176 32,0 0 8-32,15-25 88 15,-7 25 256-15,8-4-112 0,7 1 8 16,2-1 48-16,6 2 153 0,2-1-193 16,6-3-48-16,9 0-64 15,-1 2 160-15,9-5-8 16,0 2 16-16,0 1-144 0,0-4-80 15,8 1-8-15,-8 2-88 32,8 1 8-32,0-1 40 0,8 2-40 15,-10-2-8-15,2 1 0 16,0-1 8-16,0 4-8 16,0-3 0-16,0 3-8 0,7-4 8 15,-15 1-8-15,8-1 0 31,-9 5 8-31,1-5 0 0,8 4 0 16,-8-4 8-16,0 1 0 16,0 0 136-16,0-1 104 0,8-2-96 15,0 2-32-15,-2 0-112 0,2-1 48 16,0 1-56 0,0 1 0-16,-8 3 0 15,0-3-8-15,-9-1 8 16,1 1 0-16,-1 2 8 0,1-2-8 15,1 3 80-15,7-3-80 16,-8-1 8-16,8 4-56 16,-1-3 96-1,1 2-48-15,6-2 0 16,-6 0 0-16,0 0 0 0,-7 3 0 16,7-4 0-16,-8 1-24 15,-1-1 24-15,-7 4 8 0,7-3-8 16,-8-1 8-16,11 5 48 31,-11-2 88-31,-8 1 24 0,2 0-40 16,-2 3-24-16,-6 0-32 15,-10 0-64-15,1 0 0 16,-8 0-8-16,1 0 8 0,-1 0-8 16,-8 0-312-16,0 0-1464 31,-8 6-529-31,-9 4-2744 0</inkml:trace>
  <inkml:trace contextRef="#ctx0" brushRef="#br0" timeOffset="-202990.619">11204 13605 8849 0,'0'0'3921'0,"0"0"-2392"16,0 0 855-1,0 0-1344-15,0 0-616 16,0 0-208-16,0 0 64 0,0 0 33 16,95 0-145-16,-64 3-40 15,16 12-120-15,-5 5 0 0,-3 2 0 0,-8 3 16 31,-6 7-24-31,-9 3-464 16,-16 3 71-16,0-3-103 16,0-7 120-16,-16 1 48 0,-9-13 312 15,11-6 16-15,-3-10 64 16,1 0 168-16,-1-10 184 0,11-13 48 31,6-5-216-31,0-10-127 16,0 3-65-16,0-3-56 0,14 0-361 15,11 0-751-15,14-9-1080 16,-6 8-1697-16,-2 5-2881 0</inkml:trace>
  <inkml:trace contextRef="#ctx0" brushRef="#br0" timeOffset="-202753.116">11648 13309 9978 0,'0'0'2600'0,"0"0"-1071"0,0 0-897 15,0 0-552-15,0 0-72 16,0 0 144 0,0 0 576-16,25 131-168 15,-17-87 16-15,9 1-208 0,-11-1-168 16,2-3-72-16,1-3-80 16,7 0 0-16,1-9-48 0,-3-7-112 15,3-12-848 1,7-10-544-16,-9 0-321 15,-7-6-1063-15</inkml:trace>
  <inkml:trace contextRef="#ctx0" brushRef="#br0" timeOffset="-202584.46">11601 13643 9994 0,'0'0'2656'0,"0"0"-463"15,0 0-465-15,0 0-1416 0,0 0-264 16,24-7-56-16,-1 7 16 15,27-6-16-15,-11-3-392 0,9-4-1040 16,7-6-721-16,-15 0-1071 31,-7 2-6322-31</inkml:trace>
  <inkml:trace contextRef="#ctx0" brushRef="#br0" timeOffset="-202454.179">11983 13468 10986 0,'0'0'2632'0,"0"0"-423"15,0 0-1201 1,0 0-1008-16,0 0-1336 16,0 0-345-16,0 0-2727 0</inkml:trace>
  <inkml:trace contextRef="#ctx0" brushRef="#br0" timeOffset="-202174.073">11983 13468 10546 0</inkml:trace>
  <inkml:trace contextRef="#ctx0" brushRef="#br0" timeOffset="-202017.366">11983 13468 10546 0,'137'-28'2352'0,"-137"28"-567"15,0 0 39-15,0 0-1448 16,0 0-376-16,0 12-136 0,0 7 72 0,8 7 64 16,0 6 48-16,-8-1-32 15,6 7 64-15,3 0-72 16,-9-6 64-16,0 0-24 16,0-7-40-1,8-5-8-15,-8-8-632 0,0-9-608 16,0-3-73-16,0 0-287 0,0-3-824 15</inkml:trace>
  <inkml:trace contextRef="#ctx0" brushRef="#br0" timeOffset="-201467.23">12000 13480 6993 0,'0'0'2489'16,"0"0"-585"-16,0 0-112 15,0 0-767-15,0 0-473 0,0 0 80 16,0 0-224-16,55-88-152 0,-24 78-104 31,3 1-80-15,5 9-72-16,0 0-8 0,2 0 0 0,-1 12-48 15,-1 17-64-15,2 3-64 16,-10 6-288-16,-8 0-88 0,-15 6 0 16,1-5 215-16,-9-1 81 15,-9-6 136-15,-13-4 56 0,-11-6 72 31,10-9 0-31,-2-4 48 16,11-5-40-16,-3-2-8 0,9-2-32 16,8-2-992-16,0-14-1984 15,8 0-6450-15</inkml:trace>
  <inkml:trace contextRef="#ctx0" brushRef="#br0" timeOffset="-201165.639">12558 13132 11522 0,'0'0'2304'15,"0"0"-695"-15,0 0-1097 16,0 0-432-16,0 0 296 0,0 123 176 15,0-69-248 1,0 1 8-16,8-1-64 16,-8-1-128-16,8-8-40 15,7-10-72-15,-7-10-8 0,9-6-8 16,-1-9-520-16,-1-7-632 16,9-3-64-16,-15-19-473 0,-1-4-3264 15</inkml:trace>
  <inkml:trace contextRef="#ctx0" brushRef="#br0" timeOffset="-200963.351">12454 13430 10066 0,'0'0'2776'0,"0"0"-639"15,0 0-81-15,0 0-1416 16,0 0-528-16,0 0 104 0,23-22 8 15,10 9 16-15,-2-3-168 0,17-3-72 16,-7 0-120-16,-2 3-944 16,1-3-1216-1,-7 0-1689-15,-19 10-4273 16</inkml:trace>
  <inkml:trace contextRef="#ctx0" brushRef="#br0" timeOffset="-200827.718">12845 13278 8425 0,'0'0'3929'0,"0"0"-3329"15,0 0-600-15,0 0-728 0,0 0-1088 16,0 0-4066-16</inkml:trace>
  <inkml:trace contextRef="#ctx0" brushRef="#br0" timeOffset="-200647.049">12893 13500 14131 0,'0'0'2328'31,"0"0"-256"-31,0 0-1351 16,0 0-721-16,0 0-1241 15,0 0-1607-15,0 0-2585 0</inkml:trace>
  <inkml:trace contextRef="#ctx0" brushRef="#br0" timeOffset="-197562.473">13013 13306 7633 0,'0'0'4793'31,"0"0"-3633"-31,0 0 1297 0,0 0-921 16,0 0-528-16,0 0-287 15,0 0-161-15,70-70-152 16,-37 64-160-16,-2-1-120 0,2 7-64 15,6 0-56-15,-8 7-8 32,11 9 0-32,-20 9-168 0,-5 7-360 15,-17 3-160-15,0 6-129 16,-8-2 241-16,-23 5 328 16,-11-9 160-16,11-3 80 0,-2-10 8 15,10-7 296-15,7-2 128 31,8-7-32-31,-1-2-199 0,9-4-137 0,0 0-56 16,17 0 120-16,8 0 72 16,14 0-16-16,0-7-176 15,9-5-496-15,24-13-1089 0,-16-4-1495 16,-9 6-2618-16</inkml:trace>
  <inkml:trace contextRef="#ctx0" brushRef="#br0" timeOffset="-197148.4">13507 13316 10242 0,'0'0'2568'0,"0"0"193"31,0 0-409-31,0 0-1143 16,0 0-593-16,0 0-424 0,0 0-192 16,0 0-40-16,6-16 40 15,10 16 0-15,9 9-16 0,-2 4-520 16,-7 3-329-16,1 3 129 31,-9-3 64-31,-8 6 288 0,0-3 216 16,0 0 120-16,-16 0 48 15,7-3 0-15,-7 0-8 16,8-3 8-16,1-4 152 0,7 1 152 31,0-4 72-31,0 1-160 16,0-4-136-16,0 3-32 0,0 1-40 15,15 1 112-15,10 3 0 16,-3-2-120-16,11 0 0 0,-10 4-352 16,2-3-368-16,0-1 176 0,-19 4 8 15,2-7 136 1,-8 1 120 0,0-1 200-16,-14 0 72 0,-3-3 8 15,-8 0 0-15,3-3-544 0,-3 0-1513 16,8-12-1160-16</inkml:trace>
  <inkml:trace contextRef="#ctx0" brushRef="#br0" timeOffset="-196879.901">13808 12979 12978 0,'0'0'2889'0,"0"0"-113"31,0 0-1303-31,0 0-993 0,0 0-480 16,0 0-192-16,0 0 192 16,33 89 64-16,-33-32 72 15,7 7 8-15,-7 9-64 0,8-1-16 16,-8 2-56-16,16-7 40 31,-7-10-24-31,-1-13-16 0,0-12-8 16,-2-10-200-16,3-9-480 15,7-10-480-15,-7-6-849 0,-1-17-791 16,0-5-6194-16</inkml:trace>
  <inkml:trace contextRef="#ctx0" brushRef="#br0" timeOffset="-196663.881">14118 13240 10474 0,'0'0'2888'16,"0"0"-2392"-16,0 0-39 16,0 0-169-16,-6 124-160 15,6-74 176-15,0-2-200 0,0-4-40 16,0-3-8-16,0-9-56 0,0-6-704 16,0-13-1457-16,6-10-2704 0</inkml:trace>
  <inkml:trace contextRef="#ctx0" brushRef="#br0" timeOffset="-196363.469">14199 13303 11626 0,'0'0'2328'15,"0"0"-143"-15,0 0-1249 0,0 0-688 16,0 0-240-16,87 16-8 15,-62 6-72-15,-17 6-544 0,0 4-376 0,-8 7 88 16,0-2-57 0,-16-2 297-1,-9 0 384-15,2-6 280 16,7-7 136-16,-1-9 528 0,11-3-103 16,6-8-129-1,0-2-32-15,6 0 80 16,11 0 376-16,16-5-280 0,-2-8-400 15,8-3-176-15,8-7-328 16,3-9-1296-16,-19 4-1049 16,0 2-3784-16</inkml:trace>
  <inkml:trace contextRef="#ctx0" brushRef="#br0" timeOffset="-196036.366">14501 13090 9738 0,'0'0'2776'0,"0"0"-1143"16,0 0-161-16,0 0-1304 0,0 0-168 0,0 0 0 15,0 0 336 1,0 118 160 0,0-64-48-16,8 3-208 15,-8 6-112-15,8 1-112 0,1-4 96 16,-1-2-40-16,0-11-72 16,0-8-504-16,-1-9-728 0,9-10-705 15,-8-14-2343-15</inkml:trace>
  <inkml:trace contextRef="#ctx0" brushRef="#br0" timeOffset="-195741.094">14788 13268 12098 0,'0'0'2201'0,"0"0"-1"16,0 0-1456-16,0 0-656 0,0 0-80 16,0 0-8-16,0 117 8 15,0-79 40-15,0 1-40 0,0-8-8 16,0-8 0-16,0-7 0 31,0-7-448-31,33-9-1120 0,-10 0-1193 16,10-16-6081-16</inkml:trace>
  <inkml:trace contextRef="#ctx0" brushRef="#br0" timeOffset="-195428.988">15028 13208 11082 0,'0'0'2616'0,"0"0"185"15,0 0-1601-15,0 0-960 0,0 0-240 16,0 0 0-16,0 0-104 16,-120 108 32-16,112-73-24 0,0-7-184 31,8-6 64-31,0-9-88 16,0-4-40-16,0-9-144 15,8 0 360-15,8-5-152 0,1-12-216 16,-3-2 296-16,3 1 72 0,-9 1 128 15,-8 8 904-15,0 3 280 32,0 6-352-32,0 0-552 15,0 0-280-15,0 21-80 0,8 11 40 16,-8 4 40-16,9 5 0 16,-9 6-368-16,6 10-832 0,2-15-616 15,-8-4-2369-15</inkml:trace>
  <inkml:trace contextRef="#ctx0" brushRef="#br0" timeOffset="-194557.565">10788 14322 7137 0,'0'0'4265'16,"0"0"-3233"-16,0 0-120 16,0 0-424-16,0 0-127 0,0 0 207 15,56 0 592-15,-17 0-176 16,9 0-40-16,8-9-392 0,8-1-95 16,25 1-201-16,14-5-64 15,40-1-112-15,32-4-72 0,9-3 40 31,-10 6-40-31,-7-3-8 16,-22 0-40-16,14 2 40 16,-8 2 0-16,8-1-8 0,1-3 8 15,7 3 0-15,0 0 0 16,1 0 0-16,-1 4 0 0,-8-4 72 31,9 0-72-31,-1 3-48 16,9-3 40-16,-9 0 0 0,-7 3 8 0,-9-4 0 15,2-3 0-15,-36 7 0 16,-19-3 0 0,-36 6 64-16,-7-2-64 0,1-1 0 15,-15-3-8 1,7 1-160-16,-25-5-304 16,-23-8-369-16,0 2-1239 0,-6 1-2625 15</inkml:trace>
  <inkml:trace contextRef="#ctx0" brushRef="#br0" timeOffset="-193009.135">13482 11478 4793 0,'0'0'2472'0,"0"0"-1496"16,0 0 377-16,0 0-529 0,0 0-304 15,136-10 688-15,-88 1-216 16,8-2-368 0,8-1 73-16,6 2-105 15,11 1 40-15,5-4-192 16,3 5-120-16,15-6-152 0,-1 4-96 16,-8-2-16-16,-8-1-48 15,2 3 8-15,-17-2-8 16,-16 2 0-1,-9 1 0-15,-7 2 0 0,-15-2 48 16,-3 2 104-16,3 2 120 16,-17 1-56-16,15 1-120 0,-6 0-40 15,-1 3-56-15,-1 0-8 16,1 0 8 0,1 0-16-16,-11 0 16 15,2 0-8-15,0 0 8 16,1 6 0-16,7 0-8 0,-7 4 8 15,-3-1 0-15,2 7 8 32,9 0 0-32,-9 3 32 15,0 0-48-15,7 4 8 0,-7 2 48 16,8 6 16-16,-7 1 32 16,7 3 32-16,-1 7 0 0,1 2-120 15,1 7 136-15,-3 6-80 16,-6 3 24-16,9 4-48 0,-9 2 1 31,0 4-41-31,1-3 0 0,-3-4 136 16,2 2-48-16,-8 1-24 15,8-3 0-15,-8 1 64 16,0 0-64 0,9-1-8-16,-9-3 8 15,0 0-16-15,0 1-48 0,0-4 144 0,8 0-64 16,-8 0-80-16,8-3 32 15,1-3-32-15,-3-3 0 16,2-1 0-16,0-3 0 0,1 1-8 16,-9-4 8-16,8 4 0 15,0-6-8 1,-8 4 8-16,0-4 8 16,8 2-8-16,-8 0 0 15,7-3 0-15,-7-3 0 0,8-3-8 16,-8-4 0-16,8-5 8 15,0-1 0-15,1 0-8 0,-9-3 16 32,8 0-8-32,-8-3 8 15,8 0-16-15,-8-3 0 16,0 3 8-16,0-4 0 0,0 4-8 16,0 0 0-16,6-3-8 15,-6 2 8-15,0-2 8 0,9 0-8 31,-9-1 8-31,0-5-16 0,8 3 8 16,-8-2 0-16,0 2 0 16,8-3 8-16,-8 5 0 0,0-5-8 15,0-1 0-15,0 1 56 16,0-1-56-16,0-6-40 16,0 3 40-1,0-3 0-15,0 0 0 16,0 0 8-16,0 0-8 15,-16-6-1617-15,-7-10-4840 0</inkml:trace>
  <inkml:trace contextRef="#ctx0" brushRef="#br0" timeOffset="-192256.108">14168 12598 8241 0,'0'0'2033'0,"0"0"279"16,0 0-839-16,0 0-529 15,0 0-352-15,0-4-312 0,23 4 280 0,2 0 232 16,14 0-184 0,8 0-192-1,17 0-88-15,1 0-119 16,21 0-81-16,26 0-72 0,24 0-56 16,-9-3 0-16,-16-3-48 15,-14 0-745-15,-41 0-535 0,0-1-144 16,-9-5-1-16,-24 2-135 0,-6 1-864 15</inkml:trace>
  <inkml:trace contextRef="#ctx0" brushRef="#br0" timeOffset="-191158.395">12351 9236 6409 0,'0'0'4937'0,"0"0"-3153"0,0 0 105 15,0 0-705-15,0 0-632 0,0-10-176 16,0 10-88-16,0 0-152 16,0 0-64-16,0 0-72 0,8 0-56 15,-8 13-48-15,7 12 104 32,1 7 80-32,8 10 104 15,-7 8 24-15,5 7-80 0,3 8-64 16,-1 10-56-16,7 21 208 0,-7 21-208 15,17 29 112-15,-10 9-48 16,2-5 105-16,-2-17 47 31,-15-12-16-31,0-11 48 0,1-11-112 16,-1-17 0-16,-8-21-40 16,8-10-32-16,-8 3-64 0,15 3 40 15,-7-3 48-15,8-17-64 16,1-8-16-16,-11-12 24 15,2-7-32 1,-8-8 96-16,0-2 144 0,0 0-48 16,9 0 208-16,-9 0-144 15,0-12-168-15,0-1-96 0,0 0-608 16,0 0-960-16,-9 6-1225 16,1 2-2072-1,-6 1-2545 1</inkml:trace>
  <inkml:trace contextRef="#ctx0" brushRef="#br0" timeOffset="-190247.248">12215 9179 7737 0,'0'0'1817'15,"0"0"-673"-15,0 0 112 0,0 0-560 16,0 0-64 0,-23 133-136-1,15-95-87-15,8 6-185 0,-17-5-120 16,9-1 8-16,8-3-48 16,-8-10-64-16,8-3 48 0,0-9-16 15,0-7-24-15,0-6-8 0,0 0 880 16,0 0 632-16,0-12-184 15,0-10-879 1,16-10-321-16,9-10-128 16,-2 4 0-16,10-3-296 15,-11 6 119-15,3 10 121 0,-10 10 56 16,-7 1-8-16,9 8 8 16,-9 6-56-16,0 0-208 0,0 0 16 15,7 20 32-15,1 4-72 31,7 5-832-31,10 15-544 0,-10-9-1249 16,2 1-3248-16</inkml:trace>
  <inkml:trace contextRef="#ctx0" brushRef="#br0" timeOffset="-189339.211">12630 10912 5577 0,'0'0'2704'16,"0"0"-1071"-16,0 0-569 0,0 0-424 16,0 0-256-16,0 0 32 0,0 0 208 15,23-12-88-15,-23 12 185 16,0 0 359-16,0 0 168 0,0 0-528 31,0 0-408-31,8 0-240 16,0 8-16-16,1 9 64 15,-1 5 8-15,-8 7-72 0,14 2 32 16,-5 8-40-16,-9-2 80 0,16 11-32 16,-16 0 40-16,8 3 57 31,-8-3-73-31,9 2-16 16,-3 1-40-16,2-4-56 0,-8-2 40 15,8-10 0-15,1-6 0 16,-1-4-32-16,0-13-8 0,-8-2 56 15,0-7-56-15,0-3 136 32,0 0 272-32,0-3 104 0,0-12-496 15,9-8-24-15,-9 1-1721 0,0 3-2599 16</inkml:trace>
  <inkml:trace contextRef="#ctx0" brushRef="#br0" timeOffset="-187434.763">15148 12097 3544 0,'0'0'5970'16,"0"0"-4730"-16,0 0 632 0,0 0-1024 0,0 0-416 15,134-71-119 1,-86 53-145-16,1-5-56 0,-1-2-24 15,16-7-80 1,-2-3 64-16,10-6 24 16,9-3 32-16,-2 0 8 15,9-1-72-15,-1-3 240 0,0 3-96 16,2 1-112-16,-2 3-40 16,2-1 40-16,-3 4-96 15,1 0 88 1,-6 4-88-16,-3-5 8 15,3 8 0-15,-9-5 40 0,7 8-32 16,-15-4-16-16,8 7 8 16,-16 0-8-16,0 2-24 15,0 1 16-15,-17 2-48 0,0 5 56 32,-6 0 0-32,-2 2 8 15,-6 0-8-15,-10 7 0 0,1-4 0 16,-7 4 0-16,-9 2 72 15,0 2-72 1,0-2-80-16,0 1-768 16,0 3-112-16,-9 0-217 0,9 0-79 15,0 0 208-15,0 0 184 16,0 7 87-16,0-7-79 0,0 2 32 16,9-2-504-16,-1 0-785 15</inkml:trace>
  <inkml:trace contextRef="#ctx0" brushRef="#br0" timeOffset="-186869.413">17147 10912 7313 0,'0'0'2937'0,"0"0"-489"0,0 0-575 15,0 0-937-15,0 0-536 16,0 0 120 0,0 0 24-16,-9 0-80 15,9 0-8-15,0 0-56 0,0 0-80 16,0 6-79-16,17 1 255 16,0 3 216-16,5 2-200 15,11-2-152-15,7 2-144 16,-1 4-136-16,2-5-16 15,-10-3-56-15,-6-1 40 16,-2-1-24-16,-15 1-24 0,0-7 8 16,-8 2-8-16,0 2 0 15,0 2-64-15,0 4-128 16,0 9 192 0,0 3 0-16,-8 6 0 15,-8 7 8-15,1 0-8 16,-10 3-320-1,3 0-872-15,-20 20-1185 16,11-17-2400-16,-2-5-6857 0</inkml:trace>
  <inkml:trace contextRef="#ctx0" brushRef="#br0" timeOffset="-185418.165">12206 9220 3024 0,'0'0'6193'31,"0"0"-4416"-31,0 0 247 16,0 0-663-16,0 0 191 15,0 0-384-15,-31-32-64 0,31 32-303 0,0 0-145 16,0 0 48 0,0 0-144-1,0 0-96-15,0 0-64 0,0 0-112 16,0 0-192-16,0 0-96 16,9 0-56-16,13 0 56 15,3 0 8-15,6 0-8 0,2 6 0 0,7 10-8 16,-9 0 0-16,10 9-56 15,-2 4 16 1,-8 6 48-16,10 0 0 16,-10 0 0-16,0-3-56 15,-6-4-56-15,0-2-280 16,-10-10-192-16,1 3-176 0,-8-10-713 16,1-9-831-16,-1 0-481 15,-8 0-279-15</inkml:trace>
  <inkml:trace contextRef="#ctx0" brushRef="#br0" timeOffset="-175792.004">2820 3813 4440 0,'0'0'2289'16,"0"0"-1225"-16,0 0-120 16,0 0-360-16,0 0-63 15,0 0-33-15,-40-35-88 0,32 32-200 0,-9 3-104 31,-5 0-96-31,-3 0 0 16,-6 13-8-16,-10 2 8 0,10 11 0 16,0 2-8-16,-11 10 8 15,11 7 136-15,0 3-8 16,-2 9 0-16,10 0-104 0,7 3 472 31,-1 3-248-31,9 1 32 16,8 0-16-16,0-4-64 0,0-3-40 15,8-3-16-15,17-6-32 16,6-7-24-16,2-6 40 0,6-10-80 16,1-6 112-16,-1-9-8 31,9-10 177-31,-7 0 151 0,-2-16 32 16,9-13-216-16,-9-9 80 15,2-6-96-15,-10-7-64 16,2-9-72-16,-18-8-72 0,1-1 8 15,-16-6-16 1,0-6-64-16,-8 2 0 16,-8-3 0-16,-15 6 0 0,0 6 0 15,-11 12 128-15,11 18-88 16,-8 11-40-16,-11 16-272 16,-28 23-1328-16,5 22-305 15,9 5-2272 1</inkml:trace>
  <inkml:trace contextRef="#ctx0" brushRef="#br0" timeOffset="-164331.327">11260 7880 3080 0,'0'0'1416'16,"0"0"-583"-16,0 0-113 15,-17 0 272-15,17 0-136 0,0 0-16 16,-8 0-143-16,8 0 31 16,0-3 120-16,0-3 24 0,-8 2 152 15,8 1-64-15,0 3 41 32,0-3 279-32,0 3-528 0,0 0-368 15,0 0-192-15,0 0-72 16,24 0 32-16,24 0 88 0,55 0 192 15,65-3-160-15,71-6-159 16,32-8-25-16,8-2-88 31,-41 7-185-31,-93-1-1767 0,-34 3-2329 0</inkml:trace>
  <inkml:trace contextRef="#ctx0" brushRef="#br0" timeOffset="-159712.633">12151 3803 4240 0,'0'0'881'0,"0"0"247"16,-9 98 32-16,3-37-32 16,6 2-400-16,0 11-159 0,-8-5 103 15,8 5-144-15,0-5-80 16,-8 1 184-16,8 1-224 0,-9-9-144 16,9-1 72-16,-8-7-168 15,8-10-88-15,0-9-72 31,-8-9 8-15,8-11-8-16,0-5 64 16,0-7-24-16,0-3 24 0,-9 0-72 15,9-38-832-15,0 3-1320 0,0-6-4522 16</inkml:trace>
  <inkml:trace contextRef="#ctx0" brushRef="#br0" timeOffset="-158298.439">12151 3727 6345 0,'0'0'2528'15,"0"0"-831"-15,0 0-217 0,0 0-432 16,0 0-272-16,0 0 1 16,0 0-313-16,16-38-56 31,1 29-136-31,-3-4-88 0,19 3 104 15,-10 1-48-15,18-1-32 16,7 0-88-16,8-2-64 0,8 2-8 16,14 0-40-16,11-5 96 0,6 2-96 15,0 4-8-15,9-4 8 16,7 7-8-16,-7-4 16 16,7 4-8-1,-7-1-8-15,-1 4-8 16,-6-3 8-16,-10 6 8 0,-15 0-8 0,1 0 8 15,-11 0-8-15,-7 0 8 16,1 0-8-16,8 0 0 16,-8 0 0-1,8 0 0-15,0 0 0 16,-8 0-8-16,0 0 8 16,0-3-8-16,0-1-40 0,-1 2-32 15,-7 2-64-15,8-4-104 31,-9 2 0-31,1 2-120 0,-9 0-32 16,11 0 56-16,-3 0 32 16,-7 0-80-16,-1 0 80 15,8 0-121-15,-5 0-31 0,-3 0 40 16,0 0-224-16,1 0 272 16,-7 0 32-16,-2 0-64 0,10 0-128 31,-10 0 144-31,0 0 40 15,-6 0 192-15,-9 0 112 16,7 0 40-16,-6-4 8 0,-9 4 0 0,8-3 64 16,-1 3 32-16,1 0-8 15,1 0-80-15,-3-4 0 16,3 4 40 0,-9 0 56-16,0 0 56 15,1-2 112-15,-1 2 296 0,-8 0 88 16,6-4 48-16,2 4-8 0,1-6-288 15,-1 6-224-15,0-6-40 16,1 6-88 0,-3-3 0-16,2-4 137 15,0 7 119-15,1-3-8 16,-1 0 48-16,0 0 272 16,-8-1-88-16,8 1-16 0,-8 0-16 15,0 3-136-15,7 0 8 0,-7 0-32 31,0 0-176-31,0 0-112 16,0 0-48-16,0 0-8 16,0 0 0-16,0 0-8 0,0 0-16 15,0 0-48-15,0 0 64 16,0 0 0-16,0 0-56 0,0 0 64 31,0 0 8-31,0 0-8 16,0 0-8-16,0 0 8 0,0 0 0 15,0 0 8-15,0 0-8 0,0 0-8 16,0 0 8-16,0 0-8 16,0 0 0-16,0 0-88 15,0 0 40 1,0 0-8-16,0 0-56 16,0 0 40-16,0 6 80 15,8 4 0-15,-8 3 0 0,8 5 0 16,-8 5 0-16,8 2 0 0,-8 4 8 15,0 3-8 1,9 5 8-16,-9 2-8 16,8 8 16-16,0 5-16 15,-8 1 0-15,6 12 8 16,3-3 0-16,-1 2-8 0,0-1 8 31,-8-6-8-31,8-6 8 16,-8-3-8-16,0-10 8 0,0 0 0 15,0-9-8-15,0-4 0 16,0-3 0-16,0-3 8 0,0-6 0 16,0-3-8-16,0-4 0 15,0-3 16-15,0 0-8 0,0-3 0 32,0 0-8-32,0 0-680 15,0 0-1280-15,-8 0-1105 0</inkml:trace>
  <inkml:trace contextRef="#ctx0" brushRef="#br0" timeOffset="-157157.393">12167 4873 7089 0,'0'0'1824'0,"0"0"-487"16,0 0 271-16,0 0-416 15,0 0-224-15,0 0-127 16,0 0 327-16,0 0-200 16,-39-18-72-16,39 18-224 0,0 0-223 15,0 0-89-15,0 0-16 32,23-3-48-32,10-1-168 0,14-2-80 15,17-4-32-15,31 3 32 16,33-2-48-16,32-4 0 0,-1 7 8 15,-25 0 0-15,-37 2 8 16,-26 1-8-16,-7 0 0 31,16 3 0-31,7-2 0 0,8 2 0 16,9-4-8-16,-7 1 0 16,-2-1 0-16,0 2 0 0,-6-2-120 15,-2-2-128-15,-7-1 176 16,7 5-72-16,-15-2-48 31,-1-2 16-31,9 0-144 0,-16-1-97 16,7 1 1-16,-7-4-32 0,0 4 56 15,-8 0 160-15,-9-4 104 0,1 4 56 16,-7-1 64 0,-2 1-56-1,1-1-40 1,7 4-96-16,-5-2-328 15,5 1-32-15,1 1-16 0,-17 0 240 16,10 3 192-16,-2 0 64 16,-16-4 16-16,10 1 64 0,-10 3 0 15,10 0 0-15,-10-3 8 16,10 3-8-16,-2-3 0 16,10 3 0-16,-10-4 0 0,0 4 0 15,2-2-8-15,-10-2-8 0,-7 4 8 16,1-3 8-16,-9 3 0 15,-2-3 144-15,3 0 80 32,-1 3-8-32,0-3-144 0,-8 3-64 15,8-4 0-15,-8 4 0 16,0 0-8-16,9 0-72 0,-1 0-288 16,-2-3-433-16,11 0-447 15,-1 0-208-15,1-4-1321 0</inkml:trace>
  <inkml:trace contextRef="#ctx0" brushRef="#br0" timeOffset="-155212.724">12940 4016 13122 0,'0'0'4185'0,"0"0"-2857"15,0 0-343 1,0 0-649-16,0 0-336 0,0-32-416 16,0 32-1497-16,-8 19-1888 15,0 3 1073-15,-1 1-5034 16</inkml:trace>
  <inkml:trace contextRef="#ctx0" brushRef="#br0" timeOffset="-155018.652">12845 4378 9025 0,'0'0'2289'0,"0"0"231"0,0 0-767 0,0 0-345 31,0 0-384-31,0 0-512 16,0 0-360-1,23-6-152-15,2-7-1616 16,-9 0-2505-16,-1 1-8297 0</inkml:trace>
  <inkml:trace contextRef="#ctx0" brushRef="#br0" timeOffset="-154712.204">13219 3861 10490 0,'0'0'3024'15,"0"0"-751"-15,0 0-889 0,0 0-1344 16,0 0-40 0,0 0-192-1,0 0 184-15,-8 107 8 16,0-59-8-16,8 0 8 0,0 2 0 0,0-5 8 15,0-4 88 1,0-9-96-16,0-3-672 0,8-6-1056 0,0-8-937 31,1-9-3016-31</inkml:trace>
  <inkml:trace contextRef="#ctx0" brushRef="#br0" timeOffset="-154383.991">13442 4023 9057 0,'0'0'3065'0,"0"0"-1048"0,0 0 207 15,0 0-1304-15,0 0-920 16,0 0-24-16,-39 22-80 0,14 3 104 16,9 4-8-16,1 2 0 31,7-5 0-31,8-4 0 15,0 0 8-15,0-6 0 0,8 0 0 0,7 0 8 16,18-3-8-16,-2-1-16 16,0-1 8-16,2-3-472 0,-2 2-432 15,2-4-64 1,-18 0 191 0,1 1 265-16,-16-4 64 15,0 0 136-15,-16 1 320 0,-7 1 336 0,-10-1-224 16,2 2-8-1,0 1-104-15,6-1-840 0,8-6-2281 16</inkml:trace>
  <inkml:trace contextRef="#ctx0" brushRef="#br0" timeOffset="-154114.977">13666 4108 10506 0,'0'0'2360'0,"0"0"-1752"0,0 0-536 16,0 0 8-16,0 0 152 15,0 0-7-15,22 121-113 0,-22-89-48 16,9-4 48-16,-9 1-112 31,0-7-240-31,0-3-1329 16,0-10-1656-16</inkml:trace>
  <inkml:trace contextRef="#ctx0" brushRef="#br0" timeOffset="-153717.339">13649 4023 6041 0,'0'0'6065'16,"0"0"-3928"-16,0 0-57 0,0 0-1232 15,0 0-624-15,0 0-136 16,0 0-88-16,104-74-72 0,-80 89 0 0,-1 12-72 31,-6-2-160-31,-9 4-248 16,-8 3 168-16,0-7 232 15,0 0 56-15,0-6 80 0,-17 1 8 16,9-8-8-16,0-3 8 16,8 4 8-16,0-6 8 0,-6-4 120 31,6-3 72-31,0 3-72 15,0 0-16-15,0 0-96 0,0 1 192 16,6 2-8-16,19 3 48 16,-1 1-104-16,-9 3-88 0,18-1-56 15,-10 4-488-15,10 0 24 32,-19 0-88-32,-5-3-72 15,-1-1 216-15,-8-2 152 0,-17 2 256 16,-5-2 56-16,-12-4 128 15,3 4-88-15,0-4-56 0,7-6-40 0,7 0-929 16,17 0-1567-16</inkml:trace>
  <inkml:trace contextRef="#ctx0" brushRef="#br0" timeOffset="-153168.01">14032 4010 11266 0,'0'0'4393'0,"0"0"-2713"0,0 0-568 16,0 0-1112-16,0 0-144 0,0 44 40 15,8-12 56-15,-8 6 48 16,0 0 8-16,0 0 8 0,8-3-16 31,-8-6 16-31,0-4-8 16,0-9 88-16,0-7-88 0,8-2 0 15,-8-7 288-15,0 0 257 16,0-19 599-16,0-10-776 0,0-9-168 31,0-10-104-31,0-5-104 16,0-1 8-16,7 6 0 16,1 10-16-16,0 8 8 0,-8 12 0 15,8 12 0-15,1 3-72 16,-1 3-80-16,6 3-32 15,3 19 0 1,8 4 64-16,-2 9 32 0,1-1 80 16,-1 4 8-16,10-3 0 15,-10-3 0-15,10-7-8 0,-10-5-160 16,1-4-104-16,-7-7 128 16,-9-3 40-1,-8-2 96 1,6-4 8-16,-6 0 192 0,0-10 616 0,0-15-488 15,9-11-200-15,-9-11-64 16,0-7-48-16,0-6 40 0,0-1-32 16,0 11 184-16,0 8 40 31,0 8 0-31,0 7-88 16,0 12-136-16,0 5-16 0,0 10-872 15,0 7-3777-15,0 11-1184 0</inkml:trace>
  <inkml:trace contextRef="#ctx0" brushRef="#br0" timeOffset="-152548.196">12948 4756 104 0,'0'0'6649'0,"0"0"-5041"0,0 0-263 32,0 0-433-32,0 0 104 15,0 0 272-15,0 0-296 0,0 0-183 32,0 0 455-32,-80-54-136 15,72 51-384-15,1 3 0 16,7 0-95-16,0 0-209 0,0 0-184 15,0 0-120-15,0 0 0 16,15 0 88-16,26 0 72 0,13 0 16 0,51 0-96 16,46 0-72-16,64-7-96 15,25-3-48 1,6-2-160 0,-14-6-840-16,-73 4-1905 0,-31-1-3848 15</inkml:trace>
  <inkml:trace contextRef="#ctx0" brushRef="#br0" timeOffset="-136683.14">14701 3867 6145 0,'0'0'1808'16,"0"0"-135"-16,0 0-433 0,0 0-64 15,0 0-56-15,0 0-199 16,0 0-257-16,9-44 168 16,-9 44-304-1,0 0-432-15,0 0-96 0,0 19-248 16,0 12 120-16,0 17 112 15,0 9 8-15,-9 10 8 0,1 2 8 16,0-5 8-16,0 3 64 16,-1-13-8-1,9-4-64-15,0-8-8 16,0-10-504-16,0-17-816 16,17-8-953-16,-1-7-2240 15</inkml:trace>
  <inkml:trace contextRef="#ctx0" brushRef="#br0" timeOffset="-136232.227">14947 3943 7889 0,'0'0'2113'0,"0"0"-721"16,0 0-912 0,0 0-480-16,0 0-72 15,0 0 64-15,0 0 8 0,-6 114 8 16,6-76 88-16,0 1-16 15,0-5 0-15,0-6-16 0,15-1-64 16,-7-5 56 0,17-6 72-1,-11-7-40-15,11-9-24 0,-8 0-16 16,5-18 80-16,3-15-120 16,-10-11 8-16,9-10 0 0,-15-6-8 15,-9-5 56-15,0 9-64 0,0 5 16 31,-9 19 56-31,-15 20-72 16,9 12-328-16,-32 22-1104 16,5 16-985-16,11 0-4016 0</inkml:trace>
  <inkml:trace contextRef="#ctx0" brushRef="#br0" timeOffset="-135502.26">14366 4629 6065 0,'0'0'2288'0,"0"0"-791"31,0 0-505-31,0 0-528 16,0 0-240-16,0 0-16 0,0 0 272 16,9 0-64-16,7-4 72 15,24-2-216-15,7-3-136 0,9-4-64 32,31-5-56-32,49-5 48 15,15-6-64-15,0 1-448 16,-15 6-656-16,-49 5-720 0,-45 9-2929 15</inkml:trace>
  <inkml:trace contextRef="#ctx0" brushRef="#br0" timeOffset="-129528.632">13872 4855 6769 0,'0'0'1720'0,"0"0"-447"16,0 0-577-16,0 0-304 15,0 0-8-15,0 0 528 0,0 0 40 16,0 0 49 0,0 0 175-1,0 0-112-15,0 0-488 16,0 0-144-16,0 0-168 0,0 0-160 15,0 0-104-15,-8 0-56 0,0 0-16 16,-7 2 56-16,-1 14-112 0,-1 3 56 31,1 10 64-31,-7 5 8 16,7 8-72-16,-1 3 72 16,3 9-56-16,-3 3 56 0,-8 6 0 15,19 7 0-15,-11-1 8 16,9 8 8-16,0 2 32 0,-9-2-40 31,11-1 0-31,-10-9 8 16,-1-7-8-16,1-3 40 0,1-3 64 15,-10 0-112-15,3-3 48 16,5-1-32-16,-16 2-16 16,18-5 8-16,-9 4 0 0,1-1 0 31,6 2 0-31,-7-5-8 15,9 4 0-15,-1-4 8 0,-1 5 0 16,-6-5 0-16,7 0-8 16,-9-2 0-16,-6 3 0 0,6-1 8 15,-6-2 72-15,6-4 56 16,3 0-136 0,-3-6 0-16,17-6 8 15,-7-7 104-15,7-3-24 0,8-9 0 0,-8-1-40 16,8-6-40-16,0-3 8 15,0 0 232-15,0 0 129 16,0 0 511 0,0 0-80-16,0-3-232 15,0-10-376-15,0 0-200 16,0-2 0-16,0 1-432 0,0-13-1176 31,8 4-2521-31,0 1-3361 0</inkml:trace>
  <inkml:trace contextRef="#ctx0" brushRef="#br0" timeOffset="-128278.531">13554 5029 7153 0,'0'0'2289'16,"0"0"-745"-1,0 0-440-15,0 0-544 16,0 0-240-16,0 0 0 0,0 0-64 15,0 0 8-15,0 0 145 16,0 0 7-16,8 0-24 16,7-6-192-16,10-7-8 0,6-3-88 31,2-3-32-31,-2-1 64 16,2-1-40-16,-2-5-96 0,0 4 64 15,-6 0-64-15,-1 3 0 16,-9-1 8-16,10 8-8 15,-17-1 80-15,6 0-80 0,-14 5 8 32,9 1 136-32,-9 3 200 0,8 4 32 15,-8 0-104-15,0 0-128 0,0 0-16 16,0 0-120-16,0 0-8 16,0 0 0-16,0 0-112 15,0 0 112-15,0 0 0 16,0 0 0-16,0 0-64 15,0 0 64-15,0 0 88 16,0 0-24-16,0 0-16 16,0 0 64-16,0 0-16 0,0 0-8 15,0 0-88-15,0 0 104 16,0 0-88 15,0 0-16-31,0 0 0 16,0 0-56-16,0 0 0 15,0 0-56-15,0 0 56 0,8 11 56 16,-8 4 0-16,9 1 0 16,-9-1 0-16,8 8 8 0,6 6 0 15,-5-4-8-15,-1 7 96 16,8 2-88-16,-7 1 40 16,5 0-32-16,-6 4 64 0,1-7-72 15,-1-4-16-15,-8 7-536 16,8-10-1728-16,-8-9-2353 0</inkml:trace>
  <inkml:trace contextRef="#ctx0" brushRef="#br0" timeOffset="-120757.326">1689 1480 3368 0,'0'0'1953'16,"0"0"-625"-16,0 0-384 16,0 0 240-16,0 0-271 0,0 0-417 15,0-10-344-15,0 10-80 16,0 0-72-16,0 0 0 0,0 0 232 31,0 0 40-31,0 0-112 16,0 0-80-16,0 0-56 15,0 0-24-15,8 0 0 0,15 3 0 16,33 7 208-16,24-1-40 16,46 1-80-16,27 2-80 0,15 1-8 31,-17 2-152-31,-9-2-432 15,-53-6-584-15,-19-4-2017 0</inkml:trace>
  <inkml:trace contextRef="#ctx0" brushRef="#br0" timeOffset="-120367.928">1759 1695 5113 0,'0'0'2368'0,"0"0"-928"16,0 0-519-16,0 0-625 0,0 0-216 15,0 0 32-15,0 0 144 16,153 0 32-16,-83 0 16 0,19 3-72 31,37-3 72-31,42 0-64 16,-1 0-72-16,-22 0-88 15,-42 0 24-15,-39 0-104 0,-16 0-112 16,16 0-840-16,-16 0-808 0,-9 0-1025 16</inkml:trace>
  <inkml:trace contextRef="#ctx0" brushRef="#br0" timeOffset="-112634.037">9585 8877 5721 0,'0'0'2496'15,"0"0"-1199"-15,0 0-217 0,0 0-264 16,0-3-168-16,0 3 128 16,0-3-152-16,0 3-160 0,0 0 65 31,0 0-113-31,0 0-112 16,0 0-184-16,0 0 0 15,0 0-112-15,0 0-8 0,0 0-80 16,-16 6 0-16,-15 10 80 15,-17 6-8-15,-8 13 8 0,-16 7 0 32,-7 8 0-32,-26 20-96 15,-21 15-152-15,-33 24-104 0,14-8 120 16,25-18 24-16,42-23 87 0,22-16 65 16,-8 7 48-16,0 0-8 15,0 0 8 1,16-6-16-16,9-8-56 15,14-11 72-15,19-7 0 0,-11-10 0 16,9-2 0-16,8-7 8 16,0 0 0-16,0 0 112 0,0 0 361 15,0 0-57-15,0 0-104 32,0 0 112-32,0 0-320 15,0 0-8-15,0 0-96 0,0 0-80 16,0 0-496-16,0 0-312 0,0-3-817 15,0-10-3296-15</inkml:trace>
  <inkml:trace contextRef="#ctx0" brushRef="#br0" timeOffset="-112212.222">8159 9544 5945 0,'0'0'4169'16,"0"0"-2977"-16,0 0 496 15,0 0-920-15,0 0-407 16,0 0-113 0,0 0-248-16,0-4 0 15,0 4 0-15,0 13 0 16,0 3 8-16,-8 7 112 0,-9 7-48 15,3 6 40-15,-11 2 56 0,-6 6-8 16,-2 4 16-16,-7-3-80 0,9-4 136 16,7 0-232-16,-1-9 16 31,19-6-8-31,-3-11 8 16,1-2 32-16,8-9 16 0,0-4 8 15,0 0 120-15,0 0 56 16,0 0-24-16,17 0 40 0,5-4 16 15,26-5-56-15,-1-1-224 32,9 3-200-32,33 5-1440 0,-16 2-593 15,-20 0-3264-15</inkml:trace>
  <inkml:trace contextRef="#ctx0" brushRef="#br0" timeOffset="-110927.964">4684 10747 6529 0,'0'0'1584'16,"0"0"-776"-16,0 0-231 0,0 0-249 15,0 0-128-15,0 0 152 16,33 0-48-16,-18 0-48 31,1 0 160-31,9 0-216 0,-11 0-104 16,11 0-8-16,-2 0-72 0,2 0-8 15,14 0 0-15,-6 0 72 16,15 0-80-16,-1 0 8 0,1 0 0 16,16-6-8 15,0 2-8-15,0 2 8-16,15-5 8 0,-7-3 0 15,6 4 0-15,3-3 0 16,0-4-8-16,-11-1 0 0,2 6 0 15,1-5-48-15,-3 0-32 0,2 0 72 16,1 4-8-16,-9 0-40 16,6-1 0-1,2-3-16-15,1 1 64 16,-3-1 8-16,11 0-16 16,-9-2 16-16,-2 5-8 15,-6-3-56-15,-8 7-16 0,0-4 32 16,0 4 40-16,-9-1 0 0,1 2-48 15,-1 1 48-15,9-5-40 16,-6 2 48-16,6-5-8 16,6 2 8-16,-7-2 0 0,10 1 0 31,-1-8 48-31,8 7-32 16,-2-7 40-16,-6 3-56 0,9 0 16 15,-1 0-16-15,-2 1 64 16,-6 2-56-16,9 0 0 15,-1 0 144-15,-2 4-72 0,11-4 16 16,-11 3 120 0,11-2-40-16,-9 2 32 15,-8-3-64-15,-8 4-56 0,-17 5-80 16,-16 2-8-16,-6 2-224 16,-17 0-640-16,-9 0-656 0,-13 2-785 15</inkml:trace>
  <inkml:trace contextRef="#ctx0" brushRef="#br0" timeOffset="-109758.707">4723 10817 2968 0,'0'0'4065'16,"0"0"-3417"-16,0 0 576 31,0 0-223-31,0 0-329 0,0 0-24 0,0 0 200 16,-6-13-72-16,6 13-272 15,0 0-240-15,0 0-112 16,0 0-104-16,0 0-48 0,0 0 0 16,0 7-96-1,0 8 88-15,0 11 0 16,0 5 8-16,0 11 8 0,15 2 80 15,-7 7 8-15,8 7-96 16,1 1 96-16,-3 8-31 16,3 3-57-1,-9 3 48-15,9 3 32 16,-11 4-80-16,-6-1 72 16,8 4-72-16,1-4 56 0,-9 0 48 15,8-6-56-15,0-5-48 16,-8-12 0-16,8-5-8 0,1-3 8 15,-9-10 0-15,0-1 40 32,0-4-40-32,0-5 96 0,0-3-8 15,0-2-40-15,0-4 48 16,-9 0-40-16,9 0-16 16,-8-3-48-16,8-1 8 0,0-2 0 15,0 0 16-15,0-3 24 31,0-4-48-31,0 0 16 16,0-2-16-16,0-4 8 0,0 3 8 0,0 1-16 16,0-4 8-16,0 2-8 15,0 1 8-15,0-3-8 0,0 4 16 16,0-1-16 0,0-3 8-1,0 0 48-15,0 0 56 0,0 0 104 16,0-23-216-16,0-5-64 0,0-17-6658 15</inkml:trace>
  <inkml:trace contextRef="#ctx0" brushRef="#br0" timeOffset="-109264.378">5474 11131 12106 0,'0'0'2769'0,"0"0"-1625"16,0 0 184-16,0 0-888 0,0 0-440 16,0 0-464-16,0 0-1160 15,0 4 536-15,0 27 231 0,0-1-1399 31,-9-6-2393-31</inkml:trace>
  <inkml:trace contextRef="#ctx0" brushRef="#br0" timeOffset="-109106.57">5521 11426 4080 0,'0'0'10459'31,"0"0"-8707"-31,0 0 432 16,0 0-807-16,0 0-913 0,0 0-296 0,0 0-168 15,0-22-488-15,0 16-1089 16,0 0-1423-16,9-4-4194 0</inkml:trace>
  <inkml:trace contextRef="#ctx0" brushRef="#br0" timeOffset="-106927.86">6088 11106 5657 0,'0'0'2360'16,"0"0"-1344"-16,0 0 337 16,0 0-225-16,0 0 144 0,0 0-272 15,0 0-31-15,-42-28 231 16,36 28-368-16,-2 0-448 16,0 0-264-16,-1 12-120 0,-7 13-16 15,8 10 16-15,8 7 0 16,0-1 8-1,0 0-8-15,0 4 48 16,16-10-48-16,17 3 48 16,-2-10-48-16,0-5-120 15,2-11-40-15,6-8-360 0,-8-4-136 16,3-7-400-16,5-34-369 0,0 2-1223 31,-14 4-3834-31</inkml:trace>
  <inkml:trace contextRef="#ctx0" brushRef="#br0" timeOffset="-106471.171">6389 11258 7177 0,'0'0'2168'0,"0"0"-687"0,0 0 215 15,0 0-880 1,0 0-224-16,0 0 65 16,0 0-305-16,-55-19 24 15,46 19-216-15,-5 13-160 16,-3 9-16-16,9 3 8 0,8 11 0 31,0-5 0-31,0 1 8 0,0-4 0 16,8-6 8-16,9-5-8 15,-11-11-8-15,11-6 8 32,-9 0 0-32,0-3 144 0,0-17 184 15,7-8 136-15,-15 4-192 16,8-6-72-16,-8 8 56 0,0 9 136 16,0 4-64-16,0 6-232 15,8 3-96-15,-8 0-368 16,17 0 64-16,6 6 136 0,-7 4-320 15,1-1-416 1,6-3-8-16,-7-2-121 16,1-4-471-16,-9-4 264 0,0-15-673 15,-8 0-3200-15</inkml:trace>
  <inkml:trace contextRef="#ctx0" brushRef="#br0" timeOffset="-106172.84">6462 10760 9690 0,'0'0'2848'0,"0"0"-991"15,0 0-369-15,0 0-912 0,0 0-528 16,0 0-48-16,0 0 0 16,0 0 0-1,23 86 480-15,-15-45-56 16,8 7 16-16,1 6-120 15,-3 5-24-15,3-1-136 0,8 0-96 16,-17-8-56-16,6-6 57 16,3-12-17-16,0-10-96 0,-9-6-465 31,-2-13-503-31,2-3 272 16,9-9 408-16,-1-45-1232 15,-7 9-465-15,-3-5-1992 0</inkml:trace>
  <inkml:trace contextRef="#ctx0" brushRef="#br0" timeOffset="-105945.543">6677 10728 8633 0,'0'0'2753'0,"0"0"-513"16,0 0-215-16,0 0-881 0,0 0-1088 16,-17-3-56-16,17 31-128 15,0 13 128-15,0 7 240 16,9 13 144-16,7 0-48 15,1-1-176-15,5-4-112 16,3-5 0-16,-2-9 0 16,-7-8-48-16,1-11-416 0,-3-11-912 15,3-12-240-15,-9-6-409 16,1-13-1960-16</inkml:trace>
  <inkml:trace contextRef="#ctx0" brushRef="#br0" timeOffset="-105368.503">6923 10908 9538 0,'0'0'2936'16,"0"0"-1223"-16,0 0-1009 0,0 0-656 15,0 0-48-15,0 0 0 16,0 0 96-16,16 118 40 0,1-76 264 31,-9-2-160-31,7-1-128 0,-7-4-48 16,0-10-8-16,-8-2 16 15,8-7-64-15,-8-10-8 0,0-6 144 16,0 0 344-16,-8-22-64 16,-8-12-304-1,-7-15-112 1,-2-5 0-16,11-6-8 0,-11 3 0 15,8 9-80-15,9 13 80 0,8 10 104 16,-6 12 264-16,6 10-184 0,0 3-184 16,6 0-184-16,11 13 64 31,16 9-32-31,-2 6 152 16,0 4 8-16,10 3 8 0,-10 0-16 15,8-4 0-15,-6 1 0 0,-2-4 8 16,-6-5 0-16,-2-7-8 15,-15-6 8-15,0-7-8 32,-8-3 8-32,0-10 320 0,0-18 336 15,0-16-440-15,0-8-111 16,-8-8-9-16,0-3-24 0,-7-1 128 16,-1 10-144-16,8 10 272 15,-1 9-232-15,1 16 64 31,8 6-168-31,0 13-296 0,0 0-1633 16,0 16-1824-16,17 12 753 0,-9 1-5850 16</inkml:trace>
  <inkml:trace contextRef="#ctx0" brushRef="#br0" timeOffset="-105007.19">7361 10941 11602 0,'0'0'2256'0,"0"0"-895"15,0 0 511-15,0 0-1016 16,0 0-752-16,0 0-104 0,-6-6-176 16,6 25 32-16,0 3 144 15,6 9 0-15,2 4 0 0,9 1 16 31,-1-6 48-31,7-1-64 16,-6-6 0-16,7-7-8 0,-1-13-72 16,2-3-40-16,-11-6 112 15,3-23 8-15,-9-12 0 0,-8-7 96 16,0 0 24-16,0-2 0 16,0 11 160-16,0 8 64 31,0 9-208-31,0 12-136 0,0 10-560 15,0 0-2248-15,9 3-1977 0,-1 13-1601 16</inkml:trace>
  <inkml:trace contextRef="#ctx0" brushRef="#br0" timeOffset="-104491.973">7690 10976 8105 0,'0'0'5761'16,"0"0"-4936"-16,0 0-257 0,0 0-440 0,0 0-128 15,0 0-8-15,0 0 8 32,0 0 8-32,0 0 48 15,22 95 88-15,-13-83 8 0,-9-2-64 16,8-7-40-16,-8 0 48 0,8-3 184 16,-8 0 696-16,0-3 705 15,0-15-433-15,0-12-976 31,9-7-120-31,-3-5-152 0,10 4 0 16,-7 3 8-16,7 10-8 16,-1 9-16-16,1 10-112 0,1 6-16 15,-3 0-48-15,3 6 16 16,-1 15 24-16,1 3 144 31,5-6 8-31,-5 5-24 0,-1-7 24 16,-9-4 8-16,1-2-8 15,0-10-48-15,-8 0 48 0,8 0 96 16,1-13 224-16,-1-12 16 16,6-13-240-16,3-7-88 15,8-2 0 1,-11 2 0-16,11 7-8 0,-8 13 0 16,-3 12-104-16,3 10 88 15,-1 3-240-15,7 19-56 0,-7 19 192 0,1 12-176 16,0 8-697-1,-17 27-1087 1,0-11-609 0,-17-17-3176-16</inkml:trace>
  <inkml:trace contextRef="#ctx0" brushRef="#br0" timeOffset="-103951.766">5753 11680 4416 0,'0'0'5458'16,"0"0"-3874"-1,0 0 56-15,0 0-880 16,0 0-255-16,0 0-129 0,0 0 568 16,70 0-16-16,2-15-328 15,57-17 0-15,69-22 104 16,50-19-359-16,37-3-113 0,27-7-144 31,-10 10-80-31,19-3-8 0,-28 6 56 16,-30 10-16-16,-63 16-40 15,-74 16-192-15,-62 11-385 16,-30 11-151-16,-26-1-72 0,-2 5 544 16,-6 2 256-16,-23 0-472 31,-49 12-856-31,8 10-1281 0,0 0-4928 0</inkml:trace>
  <inkml:trace contextRef="#ctx0" brushRef="#br0" timeOffset="-102685.523">4804 12214 4849 0,'0'0'4585'0,"0"0"-3729"16,0 0-408-16,0 0-248 16,0 0-120-16,0 3 24 0,0-3 176 15,0 0 384-15,0 0 136 16,8 0-248-16,9 0 161 0,6 0-145 31,10 0-40-31,6-13-232 31,8 0-200-31,1-2 64 0,16-7-80 16,-8 6 16-16,8-3-24 16,0-1-64-16,-2 5 0 15,2-2 0-15,0 2-8 0,0-1 8 16,9 3 0-16,-9-6 0 0,6 4-8 15,2-8 16-15,1-6-16 16,5 4 8-16,3-3-8 0,-3-1 8 16,-5 7-8-1,-1 6 0-15,-10 0 0 0,-6 7 16 16,0-4-8 0,-7 3 0-16,-1 1-8 15,-1-4-32-15,9 1-16 16,0-4 24-16,0-4 16 15,8 1 8-15,6-2-8 16,11-2 8-16,-9-2 0 16,7 3 0-16,-7 2 0 15,-2 1 0-15,3 4 0 0,-9-1 0 16,-8 0 0-16,8 0-56 0,-8 0-56 16,8 0 112-16,0 0-16 15,6-3-40-15,2 3 56 0,1 1-8 16,-3-5-24-16,2 5 32 31,9-4 56-31,-11 3-56 0,11-4-56 16,-11 4 48-16,2-2 0 15,1 1 8-15,-9-1 0 16,6 2 8-16,-6 0 0 0,9 0 40 16,-1-2-48-16,-2 1 0 31,3 1 0-31,7-3 24 15,-10 3-24-15,11-2 24 0,-9 1 24 16,-10 2 56-16,-14 2-56 0,2 0-40 16,-28 4 56-16,3 5-64 0,-25 1-72 15,-16 3-648 1,-15 3-1065 0,-19 14-3112-16</inkml:trace>
  <inkml:trace contextRef="#ctx0" brushRef="#br0" timeOffset="-101867.483">5346 12493 4296 0,'0'0'6642'0,"0"0"-5274"16,0 0 8-16,0 0-535 16,0 0-593-16,0 0-240 0,0 0-8 15,39 7 0-15,-23 12 0 32,1 3 0-32,6 6 8 15,1 4 8-15,1-3 0 0,-2 3-16 16,-6-10 8-16,5 0 48 0,-13-6-56 15,7-6 0-15,-8-8 8 16,1-2 0 0,-1 0 168-1,-8-9 1264-15,0-13-632 0,0-10-440 16,0-3-48-16,0-7-16 0,0 2-216 16,0-2 32-16,0 8-40 15,0 8-72-15,0 10-8 16,0 3-48-16,6 13-800 15,2 0-1424-15,17 0-9 16,-2 10-823-16,-7 7-3954 16</inkml:trace>
  <inkml:trace contextRef="#ctx0" brushRef="#br0" timeOffset="-101335.244">5873 12541 9994 0,'0'0'2304'16,"0"0"-1472"-16,0 0-600 16,0 0-176-16,0 32-48 0,0-14 0 15,-9 2 72-15,1-1 8 16,8 1 0-16,0-2-16 16,0-2-24-16,0-3 40 0,0-4-80 15,17-3-8-15,-3-6-8 16,-6 0 8-16,9 0 56 0,0-12-56 15,-3-4 0-15,-6 3 64 16,-8 4 489 0,9 2 479-16,-9 4-184 15,0 3-480-15,0 0-368 0,8 0-168 16,0 0-528-16,0 0 352 16,7 0-184-16,1 0 48 0,9 0-257 15,-10-6-311 1,1-10-184-1,9-6 288-15,-19-7 296 0,-6-9 648 16,0-3 24-16,0-13 392 0,0-3 144 16,0-4 400-16,-6 7 112 15,-2 7 129-15,-1 14 639 0,1 12-616 32,8 8-88-32,-8 13-495 15,8 0-641-15,0 6-248 0,0 22 135 16,0 8 105-16,8 5 8 15,9 7 0-15,5-1-8 32,-5 4-480-32,8-6-456 0,-3-7-568 15,9-6-225-15,-6-10-791 16,0-14-2273-16</inkml:trace>
  <inkml:trace contextRef="#ctx0" brushRef="#br0" timeOffset="-100207.99">6445 12354 10802 0,'0'0'2048'0,"0"0"-1488"16,0 0-400-1,0 0-152-15,0 0-8 0,0 0 8 16,0 0 56-16,0 0 24 15,0 0-8-15,0 0 0 0,56 111-72 16,-48-105 0-16,-8 1 56 16,9-5-56-1,-9-2 169-15,0 0 199 16,0 0 592-16,8 0 216 16,-8-9-696-1,0 0-352-15,8-1-136 16,-8 4 16-16,0 3 16 15,0-1 112-15,0 1 128 0,0 3 48 16,0 0-16-16,0 0-96 16,0 0-200-16,0 0 48 0,0 0-56 15,0 0-8-15,0 0 0 16,0 0 8-16,0 0 0 31,0 0 0-31,0 0 8 0,0 0 8 16,0 0-8-16,0 0-16 0,0 0 8 15,0 0 0-15,0 0-144 0,6 3 120 16,-6 1 24 0,0 5 0-16,9 1 0 15,-1-1 0 1,-8 4 8-16,16-4 0 0,-7 1 48 16,5-4-56-16,3 0-80 15,-1-2 72-15,7-4-320 0,2 0-216 16,0-4 24-16,-3-14-208 0,3-5 176 15,-10-5 152-15,-7-4 176 16,0 0 16 0,-8-3 128-16,0 3 72 15,-8 4 0-15,-9 6 8 16,11 9 120-16,-2 4-64 0,0 5 16 16,8 4 32-16,-9 0-104 15,9 0-88-15,0 10-80 0,0 12 160 31,0-3 0-31,0 6 0 16,0 1 0-16,25-7-8 0,-10 0 8 16,18-4-128-16,-2-5-681 15,8-10-871-15,2 0-88 16,-18 0-3345-16</inkml:trace>
  <inkml:trace contextRef="#ctx0" brushRef="#br0" timeOffset="-99945.612">6987 12160 10610 0,'0'0'4953'0,"0"0"-3817"16,0 0 232-16,0 0-1368 15,0 0-752-15,0-3-720 0,16 10 200 16,-7 5-961-16,-9 6-920 16</inkml:trace>
  <inkml:trace contextRef="#ctx0" brushRef="#br0" timeOffset="-99786.731">7034 12319 12162 0,'0'0'4017'0,"0"0"-2153"15,0 0-831-15,0 0-705 0,0 0-328 32,0 0-1105-32,0 0-1927 15,0 0-5362-15</inkml:trace>
  <inkml:trace contextRef="#ctx0" brushRef="#br0" timeOffset="-96878.517">7522 11947 11810 0,'0'0'2208'0,"0"0"-879"0,0 0 1103 0,0 0-1319 16,0-15-833-16,0 15-280 16,0 3-192-16,0 16 128 15,6 3 64-15,11 10 48 0,0 3-40 32,-1 0 0-32,-1 2 48 0,-7-2-40 15,8-3-8-15,-7-6-8 16,-9-7-320-16,8-7-721 15,-8-5-759-15,-8-7 216 0,-17-10-865 16,8-9-6817-16</inkml:trace>
  <inkml:trace contextRef="#ctx0" brushRef="#br0" timeOffset="-96699.78">7489 11823 9962 0,'0'0'2600'16,"0"0"-1047"-16,0 0 511 15,0 0-1328 1,0 0-552-16,0 0-184 0,0 0-8 16,81-101-552-16,-67 101-840 15,3 0-505-15,-9 10-439 16,-8 5-1745-16</inkml:trace>
  <inkml:trace contextRef="#ctx0" brushRef="#br0" timeOffset="-96298.172">7648 12067 10610 0,'0'0'2968'0,"0"0"-1519"16,0 0 231-1,0 0-1072-15,0 0-416 16,0 0-184-16,0 0-8 0,137-73-384 16,-98 52-1248-16,-8 2-585 15,2 2-2952-15</inkml:trace>
  <inkml:trace contextRef="#ctx0" brushRef="#br0" timeOffset="-96010.896">8031 11792 9778 0,'0'0'2904'15,"0"0"-687"-15,0 0-177 0,0 0-760 31,0 0-367-31,0 0-153 16,0 0-336-16,-23-3-232 0,-2 22-136 16,9 3-48-16,1 7 8 15,-1 5-8-15,7 1 0 16,1 3 0-16,8-3 0 0,0-3-8 16,17-10-312-16,7-10-800 31,24-5-553-31,16-10-719 0,-8-19-2313 15,-9-4-4521-15</inkml:trace>
  <inkml:trace contextRef="#ctx0" brushRef="#br0" timeOffset="-95566.818">8366 11699 9602 0,'0'0'2872'0,"0"0"-1103"15,0 0 135-15,0 0-1096 16,0 0-704-16,0 0-104 15,0 0 0-15,0 0 8 0,-64 90 0 32,55-56 8-32,9 2 32 15,0-2-48-15,0-5 0 0,9-7-56 16,7-6-712-16,9-10-296 16,6-6-56-16,-6 0-425 0,-3-12-383 15,12-14-377-15,-20-9-847 31,3-3 175-31,-9 0 2977 0,-8 3 1160 16,0 7 1465-16,0 6 575 16,-17 5-823-16,9 5-793 15,8 8-495-15,-8 4-673 0,8 0-416 16,0 10 0-16,0 6 0 31,0 13 0-31,0-1 72 0,0 7 176 16,0 0 80-16,8 6-32 15,9-2 16-15,-1-2-88 16,-1 2-64-16,-7-8-64 0,8-5-88 0,1-1 8 16,-9-9 56-1,-2 0-72 1,3-10-672-16,-9-6-744 16,0 0-985-16,0-6-2528 0</inkml:trace>
  <inkml:trace contextRef="#ctx0" brushRef="#br0" timeOffset="-95122.363">8701 11696 11082 0,'0'0'2376'0,"0"0"233"15,0 0-1345-15,0 0-648 0,0 0-424 16,0 0-184-16,-79 16-8 31,54 13-8-31,9 6 8 0,7-3-8 32,9-1-48-32,0 1-112 15,0-7-336-15,0-6-456 16,17-9 72-16,-1-10 96 0,1 0 424 15,6-10 192-15,-7-12-41 16,1-6 121-16,-3-4 88 0,3 7 8 0,-9-1 8 16,0 8 473-16,1 8 23 15,-9 3 280-15,0 7-280 16,0 0-504-16,6 3-80 0,2 16 72 16,0 4 8-16,1 5 0 15,-1 4 0-15,0 3 0 16,-8-7-8-16,8 1-800 15,-8-7-569-15,7-6-1351 16,1-9-3297-16</inkml:trace>
  <inkml:trace contextRef="#ctx0" brushRef="#br0" timeOffset="-94707.936">8949 11639 9634 0,'0'0'2832'0,"0"0"-1015"16,0 0-113-16,0 0-1208 0,0 0-400 16,0 0-96-16,0 0-72 31,0 0-8-31,-112 111 80 16,104-82 0-16,8-7-72 0,0-6-336 15,0-7-168-15,14-5-16 16,3-4 216-16,-1-4-97 0,1-14 33 15,-3-8 64-15,-6 1 264 16,9-4 48 0,-9 7 64-16,1 3 296 15,-9 10 168-15,0 2 201 0,0 7-193 16,6 0-472-16,-6 7-16 16,8 14 8-16,-8 8 8 15,17 3 0 1,-9 2 0-16,0 2 16 15,7-1-8-15,-7-4 0 0,0-5-8 16,0-7-240 0,9-10-665-16,-17-2-1087 15,0-7-2177-15</inkml:trace>
  <inkml:trace contextRef="#ctx0" brushRef="#br0" timeOffset="-93130.178">9219 11547 11202 0,'0'0'2080'0,"0"0"369"0,0 0-969 16,-16 0-960-16,8 0-296 0,-1 3-136 16,1 14 8-16,2 5-32 15,-11 6 112-15,9 1 24 0,0 3-96 16,8-1 57-16,0-3-97 16,0 2-56-16,16-5 8 0,7-6-16 31,2-4-345-31,6-8-799 15,25-7-1088-15,-15 0-1993 0,-10-3-4385 16</inkml:trace>
  <inkml:trace contextRef="#ctx0" brushRef="#br0" timeOffset="-92875.744">9443 11668 9794 0,'0'0'3240'0,"0"0"-1143"16,0 0-393-16,0 0-1704 15,0 0-1008-15,0 0-2033 16,0 0-1920 0</inkml:trace>
  <inkml:trace contextRef="#ctx0" brushRef="#br0" timeOffset="-92668.051">9577 11496 11546 0,'0'0'2168'16,"0"0"-1527"-16,0 0-417 0,0 0-216 15,0 0-8-15,0 0 8 16,0 0 8-16,39 102-8 16,-30-70 0-1,-1 3-8-15,-8 3-56 16,0 6-937-16,0-12-1687 15,0-10-7474-15</inkml:trace>
  <inkml:trace contextRef="#ctx0" brushRef="#br0" timeOffset="-91321.647">8430 10207 3504 0,'0'0'1617'0,"0"0"-201"16,0 0 608-16,0 0-391 0,0 0-89 15,0 0-296 1,0-31-248 0,0 31-415-16,0 0-129 0,0 0-32 15,0 0-200-15,8 0-24 16,15 0 288-16,10 0-72 0,14-3-80 15,26-4-72-15,-3 1-168 0,42-7-8 16,24-9-40-16,-2 3-48 16,-22 0-136-1,-15 0-520-15,-35 6-104 16,-6 0 304-16,8 4 280 16,-23-1 128-16,-18 7 48 0,-15 0 0 15,1 3 64-15,-9-4-8 16,0 4-40-16,8 0-16 15,-8 0-96 1,0 0 96-16,8 10 0 16,-8 3 80-16,0 0-64 15,0 2-8-15,6 8 56 0,-6-2 24 16,9 6-16-16,-1 1 72 16,0 7 56-16,9 6-8 0,-9 3 0 31,7 4-16-31,1 6-80 15,1 3-8-15,-3 1-80 16,11 8 8-16,0 4-8 0,-3 2 40 0,3 9-48 16,-2 4 16-16,10 1-8 15,-10 2 0-15,2 1 88 16,-3-3-64 0,-5 0-32-16,-1 1 0 15,-1-12 0-15,1 1-8 16,-7-12 16-16,7-7-8 0,-8-6 0 0,7-13 0 31,1-3 0-31,1-13-152 16,-3-6-200-16,3-10-216 15,0 1-400-15,-1-7-385 0,-10 0-759 16,3-4-3129-16</inkml:trace>
  <inkml:trace contextRef="#ctx0" brushRef="#br0" timeOffset="-89454.392">4907 12382 6553 0,'0'0'1744'0,"0"0"-688"16,0 0 489-16,0 0-177 31,0 0-352-31,0 0-39 0,0 0 159 16,0 0-80-16,-22-63-336 15,22 63-312-15,0 0-288 0,0 0-120 16,0 0-96-16,0 16-88 16,0 6 88-16,0 12 96 31,14 8 16-31,3 5 56 0,-1 5 0 16,7 7-64-16,2 2 96 15,6 6 8-15,-6-1-56 0,-3 1-56 16,3 0 0-16,0-4 0 15,-2-2 0-15,-7-1 0 16,7-6 8 0,-15-10-8-16,9-5 8 0,-9-8-8 15,0-9 8-15,-2-6 0 16,3-3 0-16,-9-3 0 0,8-4-8 16,-8-6 48-1,0 3-40 1,8 1 0-16,0-2 104 0,1-2-8 15,5 0-8-15,11 0 32 0,14 0 0 16,3 0-40-16,5-2 0 16,9-11-72-16,0-3-8 0,8 0 32 15,-8 0-32-15,-3-3-8 32,12 4 8-32,-10-5 0 0,9 1-8 15,1-3 0-15,7 2 0 16,-2-2 89-16,2 0-81 0,9 0-8 15,-2-1 8-15,1 1-8 32,-1 0-48-32,1-3 40 15,7-1-41-15,-6 1-23 0,6-3-8 16,2-1-32-16,-11 1 104 16,3 3 0-16,-3-2 0 0,-5 2 0 15,-1 3-96-15,-10 0 96 16,10 0-136-16,1-1 72 15,-9 1-32 1,6-3-72-16,-6 2-40 0,0 1 88 16,0 3 72-16,0-3-8 15,-8 3 56-15,8-3 8 0,-8-4-8 16,6 4 8 0,-6-3 8-1,8-1 0-15,0 1-8 16,0 0 8-16,-8 1 0 0,0 3 0 15,-9 2-8-15,1 0 0 16,-1 3 0-16,-5-4 0 0,5 5 0 16,-7-1 0-16,-1 1 0 0,0-2-8 31,2 2 8-31,-1 2 0 16,-1 1 0-16,2-2 0 0,-10 5-16 31,9-4 16-31,-7 4 8 15,6-1 0-15,0 0-8 0,-6 1 0 16,7-3-16-16,-1 1 16 16,-6 5 0-16,6-3 0 0,-8 3 0 15,11-4 0-15,-11 4 0 16,8-4-8-16,2 4 0 16,-10-4 0-16,9 4 8 0,1-3 0 15,-2 2 0-15,-8-2 0 31,2 2 0-31,-2 1 0 0,0-4 48 0,2 4 80 16,-2-6-104-16,2 2 24 16,-2 0-24-16,2 1-16 15,-10 2-8-15,10 2 0 0,-10-2 0 16,2 1 0 0,-2 2 16-1,10-3-8-15,-11 1 64 0,3 0-64 16,-2 0 0-16,2 0 8 0,0-1-8 15,-11 4 8-15,3 0-8 16,-9-1-8-16,-8 4-8 0,0 0 8 31,0 0-736-31,-25 0-2361 16,11 0-4400-16</inkml:trace>
  <inkml:trace contextRef="#ctx0" brushRef="#br0" timeOffset="-85251.437">5929 3918 6849 0,'0'0'2601'16,"0"0"-673"-16,0-45-288 15,-17 20-335-15,9 2 231 16,-9 1-504-16,3 0-552 0,-3 3-88 15,1 0-224-15,-7 6-136 32,-2-3-32-32,0 7 0 0,-14 3-88 15,8 2 16-15,-8 1-16 16,-11 3 72-16,3 0-32 16,-1 9 0-16,0 8 40 0,9 2-96 15,-2 10 32-15,10 1-64 16,6 9 48-16,2 6 16 0,7 9 8 15,-1 6 8 1,11 7 48-16,6-1 0 16,0 1 0-16,0-4 0 15,23-2 8-15,10-1 0 0,6-3 80 16,9-6-32-16,-1-3 0 16,9-10 8-16,0-10 16 15,0-5-64 1,-9-14 88-16,9-9 32 15,-8 0-8-15,-1-22-16 0,-6-16 24 16,-1-16-64-16,-1-19-8 0,-6-19-8 16,-25-32-48-1,-8-25-248-15,-16 15-8 32,-9 30 112-32,-6 37 136 15,6 29 8-15,-14 0 144 16,8 6-64-16,-19 0-80 0,11 20-248 15,-17 12-1520-15,9 22-937 16,7 0-1384-16</inkml:trace>
  <inkml:trace contextRef="#ctx0" brushRef="#br0" timeOffset="-76018.98">7927 2806 8081 0,'0'0'2249'0,"0"0"127"0,0 0-727 16,0 0-177-16,0 0-192 16,0 0-72-16,0 0-343 15,0 4-425-15,0-1-248 16,25-3-184 0,6 3 0-16,17-3 56 15,24 0-56-15,9 0-8 0,-3 0-288 16,-5-3-1625-16,-18-10-1904 0,-24 4-2328 15</inkml:trace>
  <inkml:trace contextRef="#ctx0" brushRef="#br0" timeOffset="-75637.283">7991 2606 9482 0,'0'0'2208'16,"0"0"-496"-16,0 0-615 0,0 0-57 47,0 0-512-47,0 0-528 15,0 0-152-15,-55-6-48 0,38 34 128 16,3 7 56-16,5 3 8 0,-7 4-40 16,-1-1 40-16,9-3 8 15,-6-3 0-15,5-10 40 0,9 1-40 16,0-7-144-16,0-3 0 16,0-3-144-16,23 0 8 0,10-7 152 15,6 3-248-15,9-2-489 0,16-4-903 16,0 1-761-16,-16 1-6551 15</inkml:trace>
  <inkml:trace contextRef="#ctx0" brushRef="#br0" timeOffset="-73592.704">8843 2927 80 0,'0'0'0'0</inkml:trace>
  <inkml:trace contextRef="#ctx0" brushRef="#br0" timeOffset="-68450.995">8572 835 9073 0,'0'0'1785'0,"0"0"191"16,0 0-896-1,0 0 97 1,0-39 175-16,0 30-456 0,9-1-80 16,7-2-432-16,9-1-79 15,23-3-17-15,7 0-208 0,40-3-24 16,40 1-40-16,49-5-16 0,14 4 8 31,11 6 8-31,-27 4-16 16,-54 3-168-16,-33 6-793 0,-31 0-735 15,-8 0-440-15,-17 0-737 16,-22 0-3800-16</inkml:trace>
  <inkml:trace contextRef="#ctx0" brushRef="#br0" timeOffset="-68040.801">8734 889 7481 0,'0'0'2513'16,"0"0"-977"-16,0 0-152 0,0 0-664 15,0 0-311-15,0 0-249 16,0 0-64 0,70 6 336-16,-6-6 376 15,17 0-48-15,30 0-232 0,24-12-240 16,49-8-112-16,-3 4-8 16,-28 0 32-16,-41 4-144 15,-42 2-40-15,-28 4 64 16,5-1-80-1,-16 1 0-15,-6 3 56 0,-17-3 88 16,-8 6 400 0,6 0-79-16,-6 0-273 15,0 0-112-15,0 0-80 16,0 0-160-16,9 0-561 16,-9 0-495-16,8 0-536 0,0 0-345 15,9 0-735-15,-9 0-2985 0</inkml:trace>
  <inkml:trace contextRef="#ctx0" brushRef="#br0" timeOffset="-64411.324">30248 6883 9642 0,'0'0'1744'15,"0"0"-1176"-15,0 0-128 16,0 0-440 0,0 0-24-16,0 0-320 15,64 0-552-15,-49 0-696 0,1 0-2593 16</inkml:trace>
  <inkml:trace contextRef="#ctx0" brushRef="#br0" timeOffset="-64250.71">30527 6845 6385 0,'0'0'4793'0,"0"0"-4097"0,0 0 152 15,0 0-848-15,0 0-672 0,79-10-1280 31,-46 10-4066-31</inkml:trace>
  <inkml:trace contextRef="#ctx0" brushRef="#br0" timeOffset="-64070.955">30918 6804 9778 0,'0'0'2528'0,"0"0"-1912"15,0 0-616-15,0 0-1592 0,0 0-1537 0</inkml:trace>
  <inkml:trace contextRef="#ctx0" brushRef="#br0" timeOffset="-63883.602">31276 6753 10090 0,'0'0'1552'0,"0"0"-1400"0,0 0-152 31,0 0-4185-31</inkml:trace>
  <inkml:trace contextRef="#ctx0" brushRef="#br0" timeOffset="-63687.551">31387 6458 6345 0,'0'0'2376'0,"0"0"-1888"15,0 0-384-15,0 0 73 0,0 123-17 0,0-59 48 16,17 9 64 0,-9 6-80-16,0 4-48 0,-2 2-88 0,11-9 32 15,-9 1-80-15,-8-17-8 16,9-9-184-16,-9-16-592 16,0-13-801-16,0-15-1375 0</inkml:trace>
  <inkml:trace contextRef="#ctx0" brushRef="#br0" timeOffset="-62962.064">31460 6356 8313 0,'0'0'2225'16,"0"0"63"-16,0 0-799 0,0 0-417 31,0 0 80-31,0 0-528 16,0 0-200-16,0 0-168 15,0 0-120-15,126-57-128 0,-38 44 16 31,47-9-24-31,57-7 0 16,40-9 0-16,5 7-8 0,-5 3 8 0,-48 5-56 16,-33 7-336-16,-48 3 216 15,-31 0 168-15,-24 4 0 16,0-5 8-16,-9 3 96 0,2-2 456 16,-18 3 88-1,-7 4-103 1,-7 3-41-16,-9 3-256 0,8-3-112 15,-8 3 0-15,0 0-72 0,0 0-56 16,0 0-72-16,0 0-80 16,0 0 0-16,0 0-8 0,8 6 152 15,-8 6-40-15,6 8 40 32,-6 5 0-32,9 4 8 15,-1 13-8-15,-8 8 0 0,0 14 8 16,0 12 0-16,0 25-8 0,0 23 8 15,-8 25-8-15,8 7 8 32,0-32 0-32,0-29-424 15,0-38-561-15,0-13-31 0,8 2-80 16,0-9 360-16,-8-2 392 16,0-13 64-16,0-6 192 0,-16-10 88 15,-24 1 240-15,-40-4 152 16,-55 0-232-1,-63 0-160 1,-42 0-232-16,-14 6-592 0,22 5-729 16,48-5-255-16,42 7 312 0,45-6 559 15,26 2 65-15,30-2-640 0,10-4-4217 16</inkml:trace>
  <inkml:trace contextRef="#ctx0" brushRef="#br0" timeOffset="-62537.317">32303 6400 8385 0,'0'0'2041'0,"0"0"47"0,0 0 49 15,0 0-1081-15,0 0-960 0,-79-15-96 16,46 40-16-16,2 10 8 16,0 6-64-16,6 11 64 0,17-2-48 15,0 1 40-15,8-1 8 16,8-1 0 0,25-12-120-1,7-8-256-15,38-20-488 0,-6-5-865 16,-7-4-3384-16</inkml:trace>
  <inkml:trace contextRef="#ctx0" brushRef="#br0" timeOffset="-62043.645">32718 6489 6041 0,'0'0'4977'0,"0"0"-3721"0,0 0-488 16,0 0-664-16,0 0-104 31,0 0 104-31,-55 124 152 0,38-79-160 16,9 3 56-16,-1-8-32 15,3 2-112-15,6-10 80 0,-8-11-80 16,8-8 32-16,0-9-40 16,0-4 377-16,0 0 1799 31,0-23-240-31,0-15-1399 0,8-6-409 0,-2-10-80 15,11 0-32-15,0 3-16 16,-1 10 0-16,-10 9 8 0,3 10 136 16,-1 6 16-1,-8 10 0 1,8 6-160-16,-8 0-176 16,17 0-560-16,-9 22 391 0,6 0 73 15,11 3-32-15,-2 1-56 0,2-4-168 16,6-9-152-16,2-3 32 0,-2-10 56 15,2 0 392 1,-10-17 200 0,1-15 48-16,-7-5 256 15,-3-11 152-15,-5 4-248 0,-1 2-96 16,-8 8 16-16,0 9-128 16,-8 11-344-16,-15 11-1625 0,-10 3-4304 15</inkml:trace>
  <inkml:trace contextRef="#ctx0" brushRef="#br0" timeOffset="-61561.71">31803 6568 11498 0,'0'0'1744'0,"0"0"-519"31,0 0-1177-31,0 0-48 16,0 0-2057-16,0 0 297 0,0 0-2425 0</inkml:trace>
  <inkml:trace contextRef="#ctx0" brushRef="#br0" timeOffset="-61388.118">31842 6883 11962 0,'0'0'2889'0,"0"0"-921"16,0 0-912-16,0 0-872 15,0 0-184-15,0 0-1016 0,16 13-1024 0,-9-3-2137 31,1 2-4153-31</inkml:trace>
  <inkml:trace contextRef="#ctx0" brushRef="#br0" timeOffset="-61033.626">31666 7168 10066 0,'0'0'2280'0,"0"0"-359"15,0 0-417-15,0 0-720 16,0 0-408-16,0 0-96 0,0 0-152 31,184-47-64-31,-49 22-56 0,71-10 40 16,42-2 72-16,23-5-24 0,-17 7-96 15,-30 6-384-15,-49 7-1224 16,-47 3 40-16,-41 3-577 16,-39 3 281-16,-23 0 111 15,-3 4 745 1,-13 3-736-16</inkml:trace>
  <inkml:trace contextRef="#ctx0" brushRef="#br0" timeOffset="-43448.428">31220 8699 2968 0,'159'-60'0'0</inkml:trace>
  <inkml:trace contextRef="#ctx0" brushRef="#br0" timeOffset="-38085.491">1218 9121 13362 0,'0'0'4169'16,"0"0"-3577"-1,0 0 57-15,0 0 79 0,0 0-504 16,41-85-168-16,-2 59-56 0,9 1-80 15,8 0-544-15,-17 5-977 16,-14 11-1039-16,-9 3-1649 0,-16 6-4817 16</inkml:trace>
  <inkml:trace contextRef="#ctx0" brushRef="#br0" timeOffset="-37721.054">1091 9194 8425 0,'0'0'1785'0,"0"0"-1241"16,0 0 264-16,0 0-232 31,-24 131-320-31,24-99 112 16,0-4 16-16,16-6-152 0,-8-3 88 15,-1-3 25-15,1-9 127 16,-8-1 408-16,0-6 832 16,0 0-7-16,0 0-617 0,8-13-384 31,0-7-416-31,1-1-176 15,7-8-112-15,7 4 8 0,10 3-8 16,6 3-8-16,9 6-104 16,8 10-104-16,0 3-200 0,-1 6-408 15,1 19-409-15,-8 11-487 0,-17 1 80 16,-7 11 39 0,-15-3 729-1,-9-1 488-15,-33-6 384 0,-15-6 56 16,1-7 768-16,-9-9 112 0,8-9-303 15,9-7-401-15,31-13-232 16,8-16-641 0,0-6-3599-16</inkml:trace>
  <inkml:trace contextRef="#ctx0" brushRef="#br0" timeOffset="-36986.48">1896 9026 12186 0,'0'0'3785'16,"0"0"-3321"-16,0 0-128 0,0 0-272 15,0 0-64-15,0 0-8 16,47 54 8-1,-30-16 8-15,-1-3 40 16,7 9-40-16,-15-5 0 0,9-4 0 16,-9-10-8-16,-8-9-8 15,0-7-8-15,0-5 16 0,0-4 240 16,0-7 752-16,-8-15-480 16,-1-10-135-16,1-3-81 15,8-2-128 1,0-2-96-16,0 4-64 15,0 7 0-15,17 6-8 0,-3 9 0 16,3 3-64-16,-1 10-32 16,-1 0-56-16,10 10-48 15,-9 12 56-15,7 4 0 0,-7 5 71 32,1-2-159-32,6-4-64 15,-15-6-16-15,0-6-16 0,-8-11 200 16,8-2 128-16,-8 0 280 15,0-18 320-15,0-11-376 0,0-6-104 16,0-9-72-16,9-1 8 16,5 1 1-1,-6 6-57-15,1 9 0 16,-1 10 0-16,9 8-48 0,-3 7-1 16,-6 4-167-16,9 4 8 15,8 13 96-15,-3 9 40 0,3 6-112 16,-2 0-728-1,2-4-728-15,-3-5-305 16,-5-8-879-16,-9-11-3130 16</inkml:trace>
  <inkml:trace contextRef="#ctx0" brushRef="#br0" timeOffset="-36761.644">2398 8375 12362 0,'0'0'1937'0,"0"0"-1377"15,0 0-416-15,0 0-144 0,0 0-80 16,159 42 64-16,-95 5 8 16,6 16-112-16,-6 30-112 0,1 27-393 15,-32 30-63-15,-27 5-80 16,-29-8 72-16,-41-21-224 15,-17-24-192-15,11-29-945 0,6-16-3984 0</inkml:trace>
  <inkml:trace contextRef="#ctx0" brushRef="#br0" timeOffset="-36301.495">581 8903 11330 0,'0'0'2152'0,"0"0"-1495"16,0 0 1151-16,0 0-352 0,-17-26-1152 15,17 32-304-15,0 32-328 16,17 38 280-16,6 48 48 0,26 51 320 16,13 19-144-1,19-13-80-15,6-41 56 16,24-45-152-16,42-28-664 16,15-42-1416-16,-17-12-641 0,-32-19-4160 15</inkml:trace>
  <inkml:trace contextRef="#ctx0" brushRef="#br0" timeOffset="-25376.075">18749 14694 10490 0,'0'0'1928'0,"0"0"-632"15,0 0 65-15,0 0-777 0,0 0-432 16,0 0-152-1,8-7-40-15,-8 14-32 16,0 3 72-16,0 5 96 0,0 2 80 16,-8 1 56-16,-23 1 0 15,6-3 16-15,-14-7-72 16,6-2-56-16,10-7 112 0,-2 0 256 31,11-13 112-31,5-15-304 0,9-4-176 16,0-6-87-16,9-4-25 15,13 4-16-15,11 7-89 16,-2 5-31-16,0 10 16 0,3 13-48 16,-12 3 0-16,11 22-72 31,-10 23 40-31,2 9 112 0,-9 12-40 16,-16 10 112-16,0-2-56 15,-16-5 56-15,-15-5-40 16,-2-17 48-16,2-5-48 0,-2-20 48 15,10-12 0-15,-2-7 144 32,17-3 464-32,0-7-144 0,1-14-247 0,7-8-145 15,0-3-64-15,0 3-8 16,0 7 0-16,0 9-8 16,7 13-40-16,1 0-249 0,8 10-223 15,9 12 272 1,15 6-192-1,15 4-552-15,49 1-152 0,-1-8-329 0,-8-13-1367 16</inkml:trace>
  <inkml:trace contextRef="#ctx0" brushRef="#br0" timeOffset="-24267.123">19952 14732 10906 0,'0'0'2288'0,"0"0"-791"16,0 0 47-16,0 0-1048 16,0 0-496-16,41 0-32 15,7 4 32-15,8-2 0 0,22 1-272 16,50-3-1272-16,-16 0-1385 15,-17 0-4144-15</inkml:trace>
  <inkml:trace contextRef="#ctx0" brushRef="#br0" timeOffset="-23907.241">21060 14624 10490 0,'0'0'2248'0,"0"0"-767"0,0 0 647 31,0 0-1232-31,0 0-256 16,0 0-416-16,0 0-224 0,-128-23-128 16,88 58 56-16,1 6 64 15,14 4-40-15,3 3 32 0,22-4-96 16,0-3-48-16,0-12-112 31,22-13-64-31,11-9-32 16,-2-7 224-16,2-17 96 0,-2-18 48 15,-6-6 72-15,-10 0 0 16,1 4 208-16,-16 5 360 0,0 5-8 0,0 15-72 16,0 9-335-1,9 3-225 1,-9 6-897-16,16 20 337 16,-1 5-136-16,1 8-792 0,32-2-105 15,-15-5-879-15,6-17-2681 16</inkml:trace>
  <inkml:trace contextRef="#ctx0" brushRef="#br0" timeOffset="-23678.776">21426 14071 9874 0,'0'0'2664'0,"0"0"17"0,0 0-289 46,0 0-1039-46,0 0-1353 16,0 0-569-16,0 0 321 0,-48 108 248 16,40 7 0-16,-7-4 16 15,15-13-16-15,0-12-176 16,0-23-664-16,0-2-384 0,15-1-112 16,26-28-673-16,-10-19-495 15,9-13-3354-15</inkml:trace>
  <inkml:trace contextRef="#ctx0" brushRef="#br0" timeOffset="-23486.211">21730 14084 10802 0,'0'0'2104'16,"0"0"-199"-16,0 0-1649 0,0 0-256 16,-9 108 0-16,-7-38 48 15,10 12-48-15,6 1-64 0,0 3-472 16,0 19-785-16,0-23-343 15,6-16-1521-15</inkml:trace>
  <inkml:trace contextRef="#ctx0" brushRef="#br0" timeOffset="-22458.605">22678 14709 9706 0,'0'0'2536'0,"0"0"-1128"15,0 0 537-15,0 0-1233 0,0 0-712 32,0 0-16-32,0 0-144 15,-111 29 112-15,86 6-32 0,17 6 72 16,-1-7-448-16,9 2-344 16,0-11 63-16,0-9 305 15,17-9 120-15,-1-7 264 0,7-7 32 31,2-18-64-31,-8-7 80 0,-9-5 248 16,-8-2 240-16,0 1 137 0,0 0-369 16,-17 9-128-16,1 7-128 15,-24 12-624-15,24 3-1553 16,-7 2-3280-16</inkml:trace>
  <inkml:trace contextRef="#ctx0" brushRef="#br0" timeOffset="-21993.6">22860 14192 640 0,'0'0'10946'31,"0"0"-8810"-31,0 0 577 0,0 0-2041 16,0 0-672-16,0 0-128 15,0 0 120-15,-31 146 8 16,15-70 72-16,-1 4-56 0,3 5 32 31,5-5 0-31,1-1 8 16,0-12-48-16,0-13 0 15,8-16 0-15,0-13-8 0,-7-15 24 16,7-10 176-16,0 0 1040 16,0-19-39-16,0-10-833 0,0-9-224 31,7 0-128-31,17 0-16 0,-7 4 56 15,6 5-56 1,2 9-152-16,-3 4-264 0,3 10 64 16,-2 6-208-1,-7 0-145-15,9 12 153 16,-17 15 176-16,7 1 24 0,-7 4 160 16,-8-4 96-16,0 0 96 15,0-2-8-15,0-7-8 0,-8-3-32 16,-7-7-112-16,7 1-472 15,0-10-328-15,8 0-361 16,0-16-591-16,16-6-5065 0</inkml:trace>
  <inkml:trace contextRef="#ctx0" brushRef="#br0" timeOffset="-21769.24">23181 14611 9458 0,'0'0'2760'0,"0"0"-247"15,0 0-137-15,0 0-1088 0,0 0-992 31,0 0-296-31,0 0-136 16,31 44 128-16,-23 10 8 16,-8 7 56-16,0 15-48 0,0 0-8 15,0 0 64-15,-8-3-64 16,-1-6-88-16,-7-13-344 0,1-13 8 31,-1-9-64-31,8-13-392 16,-9-13-144-16,17-12 184 15,-6-19-641-15,6-7-3488 0</inkml:trace>
  <inkml:trace contextRef="#ctx0" brushRef="#br0" timeOffset="-21592.284">23340 14300 13242 0,'0'0'1921'0,"0"0"95"16,0 0-2016-16,0 0-856 15,0 0-1545 1,0 0-3480-16</inkml:trace>
  <inkml:trace contextRef="#ctx0" brushRef="#br0" timeOffset="-8604.681">18534 15538 13178 0,'0'0'2385'16,"0"0"-1729"-16,0 3-208 16,0 19-448-16,0 14 48 0,0 8 216 15,8 7-104-15,-8 6-72 31,8 0-80-31,1 3 64 0,-1-9-72 0,-2-3 0 16,2-4-1024-16,9-9-744 16,-9-9-1281-16,0-17-6929 15</inkml:trace>
  <inkml:trace contextRef="#ctx0" brushRef="#br0" timeOffset="-8109.221">19801 15766 12274 0,'0'0'2017'0,"0"0"183"0,0 0-928 16,0 0-1000-16,0 0-272 0,31-5-56 15,19 5 40-15,5 0-152 16,24 2-392-16,41 1-1136 0,-17-3-801 16,-16 0-3072-16</inkml:trace>
  <inkml:trace contextRef="#ctx0" brushRef="#br0" timeOffset="-7573.412">20940 15595 10082 0,'0'0'2288'0,"0"0"-559"16,0 0 527-16,0 0-1184 16,0 0-352-16,0 0-272 0,0 0-448 15,0 0-136-15,-48 16 64 16,26 19 24-16,-3 0 40 15,8 3-104-15,9-3 48 16,8-3-64-16,0-10-144 16,0-3-128-16,25-9-40 15,-9-10 112-15,15 0 184 0,-6-22 136 16,-2-10 8-16,-7-3 64 16,1 0-56-16,-9 3 264 0,-8 7 280 31,0 6 272-31,0 6-328 15,0 7-199-15,0 6-297 0,0 0-281 16,15 6-727-16,-7 9 128 16,9 8-544-16,-1-4-257 0,32-3-239 31,-1-7-729-31,-8-2-5336 0</inkml:trace>
  <inkml:trace contextRef="#ctx0" brushRef="#br0" timeOffset="-7022.457">21322 15548 8001 0,'0'0'2441'0,"0"0"-281"0,0 0 81 16,0 0-585 0,0 0-896-16,0 0-400 15,0 0-232-15,-126-29-128 16,110 58-16-16,7 2 0 0,9 5-24 16,0 1 32-16,0 2 8 15,17-4-72-15,14 0-56 16,-6-4-368-16,14-8-104 15,-14-1-184-15,6-7 96 16,-15-5-112-16,-1-4-1 16,-7-6 273-16,-8 0 528 0,0 0 200 15,-14-3-48-15,-11-12-24 16,0-2 48 0,2-1 264-16,7-5 201 15,-1 4-17-15,17-3-240 16,0-3-272-16,9-1-112 0,15 1 0 15,-1 0-8-15,2 6-56 16,0-1 56-16,-11 8 8 0,3 5-16 16,-9 4 16-16,-8 3 0 31,0 0 232-31,0 0-144 16,0 3-80-16,0 10 128 0,-17 6 96 15,17 3-176-15,-8 4-56 16,8-1 8-16,8 4-16 0,17-4-88 0,-2 3-464 15,10-5-264 17,6-1-185-32,-8 0-87 0,-14-9 16 15,-1-4 536-15,-7-2 384 0,-9-7 160 16,0 0 1080-16,-25 0-664 16,2 0-256-16,-2 0-72 15,1 0-88-15,1-7-384 16,15 1-1112-16,8 3-2857 15</inkml:trace>
  <inkml:trace contextRef="#ctx0" brushRef="#br0" timeOffset="-6547.884">21785 15620 8433 0,'0'0'4529'16,"0"0"-3873"-16,0 0 1377 15,0 0-1089-15,0 0-944 0,-16-15-72 32,8 18-280-32,-1 9 272 15,3 5 72-15,-2-8 0 16,8 1 0-16,-8-4-8 0,8-3-48 16,0 0 48-16,0-3-88 15,0 0 40-15,0 0 64 0,0 0 152 16,0 0 424-16,0 0 256 15,0 0 80 1,0 0-287 0,0 0-337-16,-9 0-288 0,9 10-168 0,-8 3-169 15,-6 9 241-15,5-1 88 16,9 6-96-16,-8 1 32 16,8-6-176-1,0 0-144-15,17-3-176 16,14-9-224-16,0-7-184 15,2-3 168-15,6-3 111 0,-14-20 225 16,-3-8 248-16,-13-7 160 0,-9 0 64 16,0 3 128-1,-31 0 344-15,-2 10-143 16,-15 6-273-16,1 12-56 16,7 7-337-16,15 4-959 0,3 12-1328 15,22-1-4922-15</inkml:trace>
  <inkml:trace contextRef="#ctx0" brushRef="#br0" timeOffset="-6172.498">22137 15637 12106 0,'0'0'2697'0,"0"0"-1393"15,0 0 720-15,0 0-1407 0,0 0-617 16,0 0-73-16,-112 19-15 0,112 6 8 16,0 7-152-16,0-7-184 15,15 0-224 1,9-5-280 0,7-4-216-16,11-13 88 0,-11-3 31 15,8 0 145-15,-14-10 472 16,-2-6 400-16,-7-6 272 0,1 6 752 0,-17 0 361 15,0 10 559-15,8-1-456 32,-8 7-623-17,0 0-761-15,0 0-104 0,0 10-257 0,0 12 185 16,0 3 48-16,14-2-400 0,-5 3-640 16,16-8-768-16,-11-5-433 15,3-9-863-15</inkml:trace>
  <inkml:trace contextRef="#ctx0" brushRef="#br0" timeOffset="-5977.163">22430 15437 10114 0,'0'0'2216'16,"0"0"-1440"-16,0 0-776 0,0 0-1256 31,0 0-736-31</inkml:trace>
  <inkml:trace contextRef="#ctx0" brushRef="#br0" timeOffset="-5355.218">22525 15637 12618 0,'0'0'1945'0,"0"0"-1217"0,0 0-320 31,0 0-408-31,0 0-24 16,-39 107-512-16,47-85-248 0,17-2-545 15,-2-7-327-15,2-10 48 0,6-3-121 16,-15 0 145-16,1 0 1584 16,-11-3 384-16,2-7 1152 31,-8 4-375-31,0 2-257 0,9 1-224 15,-9 0-24-15,0 3-296 16,8 0-264-16,0-3-96 0,0 3-16 16,15-7-200-16,-6-2-336 15,7-4 80-15,-9-6-120 32,10-6 48-32,-11-4 512 0,3-6 32 15,-1-6 712-15,-7-3 8 16,-1 0 608-16,-8-1-408 0,0 6 297 15,0 8 871-15,0 15-712 0,0 6-215 16,0 10-505 15,0 0-656-31,0 16-192 0,0 16 184 0,0 16 0 16,-8 2 0-16,8 7-136 16,0-3-560-16,-9-2-545 0,9-2-567 15,-8-11 16-15,0-8-569 0,-1-8-280 31,9-14 633-31,-8-6 1680 16,8-3 336-16,0-7 1840 0,0-18-7 16,0 0-337-16,0-1-184 15,8-2-263-15,17 9-545 0,-8 0-352 16,6 9-144-16,1 1 0 31,-1 6-8-31,2 3-136 0,-2 0-400 16,1 0-169-16,-7 12 33 15,-9 4 80-15,-2 0 104 0,3 0 296 16,-9 6-280-16,0 1-1056 16,0-11-2777-16</inkml:trace>
  <inkml:trace contextRef="#ctx0" brushRef="#br0" timeOffset="-5166.017">23092 15599 10658 0,'0'0'2296'0,"0"0"-783"16,0 0 151 0,0 0-1664-16,0 0-976 0,0 0-1697 15,0 0-1880-15</inkml:trace>
  <inkml:trace contextRef="#ctx0" brushRef="#br0" timeOffset="-4972.602">23092 15599 6489 0,'159'57'5177'0,"-159"-54"-4097"15,0 0 337 1,0 7-849-16,0-1-400 0,0 4-104 16,0 2-48-16,0-2-8 15,0-3 56-15,0-4-64 0,8 0 0 16,1-6 8-16,7 0 40 0,-1 0 64 31,1-3 64-31,1-6-160 16,-9 3-8-16,-2 2-8 15,2 4 0-15,1 0 0 0,-1 0-232 16,8 10-344-16,15 12-489 31,-6-6-1015-31,6 0-2873 0</inkml:trace>
  <inkml:trace contextRef="#ctx0" brushRef="#br0" timeOffset="-4569.769">23912 15561 12722 0,'0'0'1881'0,"0"0"783"15,0 0-1175-15,0 0-1185 16,0 0-304-16,-95 57-8 0,87-23 0 16,0 5-72-1,8-4-233-15,0-4-415 16,16-9-512-16,15-6-176 0,2-12 87 15,-2-4-311-15,3-7 440 16,-3-19 680-16,0-11 520 16,-7-8 560-16,-7-2 928 0,-3-11-336 31,3 1 289-31,-9 0-217 16,0 10-160-16,1 8 329 0,-9 17-177 15,0 9-216-15,0 13-416 16,0 0-584-16,-9 22-48 0,-7 20 48 15,-1 12 32-15,-5 3-24 16,13 3-8-16,1 0-192 0,8-5-664 31,0-8-736-31,17-9-561 16,22-12-671-16,-6-11-1505 16,-2-11-3553-16</inkml:trace>
  <inkml:trace contextRef="#ctx0" brushRef="#br0" timeOffset="-66.498">4773 10166 7721 0,'0'0'2561'0,"0"0"-657"16,0 0-376-16,0 0-1007 15,0 0-521-15,0 0 0 16,0 0 0-16,48 41 264 15,-26-15-16-15,20 5 24 16,-11-2-72-16,0 3-128 0,2 0 32 31,6-7-96-31,-6-9-8 16,-2-1 80-16,0-11-80 0,2-4 8 16,-10 0 160-16,-7-16 40 15,1-16 88-15,-9-9-56 0,-2-9 128 16,3-5-88-16,-9 1-56 15,0 7 48-15,0 6 40 0,0 12-40 32,0 6-192-32,0 11-80 15,0 6-480-15,0 6-1776 16,0 9-3049-16,8 7-4081 0</inkml:trace>
  <inkml:trace contextRef="#ctx0" brushRef="#br0" timeOffset="1211.682">4924 9725 8305 0,'0'0'2281'15,"0"0"-409"-15,0 0-696 0,0 0-303 16,0 0-497 0,0 0-256-1,39 38 152-15,-22-7 320 0,5 11-136 16,12 15-208-16,-12 10-120 16,3 9 16-16,6 6-144 0,-14 29-960 15,-1-15-1369-15,1-23-4040 16</inkml:trace>
  <inkml:trace contextRef="#ctx0" brushRef="#br0" timeOffset="1964.063">3648 11147 10138 0,'0'0'4105'15,"0"0"-3537"1,0 0 712-16,0 0-1192 0,0 0-88 16,0 0-120-16,0 0 120 15,25 131 0-15,-10-68 16 0,10 0-8 16,-3 1-8-16,-5-7-352 16,8 0-936-1,-3-13-1289 1,-5-21-2880-16</inkml:trace>
  <inkml:trace contextRef="#ctx0" brushRef="#br0" timeOffset="2669.198">3593 10925 6489 0,'0'0'3081'16,"0"0"-2009"-16,0 0 0 0,0 0-424 16,0 0-552-16,0 0-16 15,-73 121 328-15,73-52-72 16,0 14-88-16,0 18-40 0,9 23-32 31,15-10-47-31,7-12-33 0,2-16-88 16,7-22 48-16,7-7-56 15,9-4-225-15,8-27-39 16,0-19 192-16,-8-14 72 0,0-38 0 16,-9-34 64-16,-7-38-8 15,-7-35 80-15,-33-11-64 0,-8 8 25 31,-40 34-89-31,-2 39 40 16,3 25-48-16,-9 15 0 0,-8 6 0 16,-6 9 104-16,-11 4-104 0,17 23-249 15,8 29-495-15,17 16-1720 16,16-4-3289-16</inkml:trace>
  <inkml:trace contextRef="#ctx0" brushRef="#br0" timeOffset="8691.324">15235 4975 7785 0,'0'0'1040'15,"8"0"-479"-15,-8 0 15 0,8 0-368 16,0 4 96-16,7-4 240 31,1 6-8-31,9 3-312 16,-2 4 376-16,2 6 64 0,6 9-432 16,2 10 48-16,-2 13-80 15,2 9-40-15,-10 10-31 0,8 10-81 16,-6 5 72-16,-1-2-112 15,-1-4 32-15,-6-9-32 16,5-13 56 0,-5-9-40-16,-1-16-24 0,1-10-304 15,-17-9-753-15,0-13-391 16,-25 0 184-16,-14 0-1305 0</inkml:trace>
  <inkml:trace contextRef="#ctx0" brushRef="#br0" timeOffset="9092.568">15171 5305 7617 0,'0'0'1592'0,"0"0"-823"0,0 0 687 15,0 0-264-15,0 0-488 16,0 0-408-16,0 0-272 31,0 0-24-31,0 0-72 0,0-16-8 16,0 16 64-16,0 0 16 16,0 0 0-16,0 0 288 0,0-7 729 15,0-8 431-15,0-7-904 16,16-7-400-16,-8-9-136 31,9-3 48-31,-3-4-48 0,11 1 0 0,-8 3-8 16,-3 9-8-16,-6 4 8 15,9 5-8-15,-9 10-40 0,7 10-408 16,10 3-656-16,6 0-40 16,24 13-337-1,-5 13-839-15,-2-5-921 16</inkml:trace>
  <inkml:trace contextRef="#ctx0" brushRef="#br0" timeOffset="13781.509">18559 16649 7769 0,'0'0'1184'16,"0"0"-976"-16,0 0-168 0,-9 153-40 15,9-96-920-15,0-6-992 0</inkml:trace>
  <inkml:trace contextRef="#ctx0" brushRef="#br0" timeOffset="14260.016">19394 16729 11682 0,'0'0'2457'0,"0"0"-497"16,0 0 144-16,0 0-967 0,0 0-793 31,0 0-248-31,0 0-88 15,153-16 0-15,-89 16-8 0,6 0-544 16,19 0-1857-16,-27 0-1728 0,-6 0-2008 16</inkml:trace>
  <inkml:trace contextRef="#ctx0" brushRef="#br0" timeOffset="14780.588">20462 16649 11762 0,'0'0'2192'16,"0"0"-1071"-16,0 0 1119 0,0 0-1032 16,0 0-671-16,0 0-265 31,-16-73-168-31,1 73-104 0,7 0-72 15,-8 17-136-15,-1 12 112 16,3 1 40-16,5 9 48 31,1-1-56-31,8 0-112 0,0 0-289 16,8-6-151-16,15-4-56 16,10-8-80-16,-2-8-184 0,2-12 248 15,7 0 392-15,7-10-65 16,-16-15 257-16,10-10 104 15,-18-12 209-15,10-8 119 0,-10-11 0 16,2-7-24 0,-11 0 32-16,3 0 192 15,-1 13 424-15,-7 12 16 0,-9 16-47 16,0 16-161-16,8 10-296 16,-8 6-464-16,0 0-192 15,0 28 64-15,0 14 0 0,0 12 112 0,6 9 8 31,2 4-296-31,9-4-633 16,-1-2-151-16,-1-11-520 0,26 1-129 16,-18-15-599-16,10-14-1585 15</inkml:trace>
  <inkml:trace contextRef="#ctx0" brushRef="#br0" timeOffset="15687.609">20669 16608 5417 0,'0'0'5017'16,"0"0"-3345"-16,0 0-152 0,0 0 169 15,0 0-345-15,0 0-304 16,0 0-352-16,-31-47-640 0,23 49-48 16,-17 18-8-1,11 8 8 1,-11 4 0-16,8 0-8 15,11 3 8-15,-2-4 0 0,8-2-8 0,0-4-40 16,0-9-376-16,0-7-168 16,0-2 120-16,8-7-80 0,7 0 400 31,1-7 152-31,1-11 112 16,-3-8-24-16,3 1 64 15,-9 3-80-15,-8 6 80 0,0 7 104 16,0 2 136-16,0 1-360 0,8 6-32 15,-8 0-456-15,8 3-744 32,1 13 616-32,5 3-64 15,11 3-265-15,-2-3-631 0,24-3-16 16,-5-3-961-16,-3-7-5384 0</inkml:trace>
  <inkml:trace contextRef="#ctx0" brushRef="#br0" timeOffset="16454.462">21140 16373 7865 0,'0'0'2097'0,"0"0"87"0,0 0-55 15,0 0-177-15,0 0-496 47,0 0-183-47,0 0-665 16,0 0-528-16,0-57-80 0,0 79-160 15,-8 10 144-15,0 13-88 16,8 9 104-16,-8-1 0 0,8 5 0 16,0-1-376-16,24 6-977 15,7-12-959-15,0-12-2513 0</inkml:trace>
  <inkml:trace contextRef="#ctx0" brushRef="#br0" timeOffset="17202.78">21858 16656 6001 0,'0'0'8434'0,"0"0"-7386"0,0 0 872 32,0 0-351-32,0 0-1073 15,0 0-496-15,0 0-312 0,-25-10 136 16,25 36 176-16,-8 6 0 15,8-7 8-15,0 3 40 16,0-5-48-16,-9-8 8 0,9-5 16 16,0-4-24-1,0-6 0-15,0 0 48 16,0 0 272-16,0-21-144 0,0-8-176 16,0-7 120-16,0-8-72 15,0 0-48-15,0 5 0 0,9 4 136 16,-9 10 64-16,8 16-24 15,-8 2 24 1,8 7-200-16,-8 7-336 16,8 15 240-16,7 10-16 0,1 7 104 15,1 1 0-15,6 2-176 16,2-8-344-16,6-5-225 16,2-6-263-1,-11-8-312-15,3-9 440 16,-8-6 680-16,-3-9 208 0,-6-26 304 15,1-7 648-15,-9-8-32 16,0-3-40-16,0-8-143 16,-9 13-145-16,1 4-256 0,2 15-96 31,6 13-240-31,0 14-184 16,0 2-1489-16,6 24-2976 0,11 14 1737 15,-1-3-3202-15</inkml:trace>
  <inkml:trace contextRef="#ctx0" brushRef="#br0" timeOffset="17513.7">22296 16665 11498 0,'0'0'2416'0,"0"0"289"15,0 0-600-15,0 0-1401 16,0 0-704-16,-41-16-112 15,26 36-8-15,15 2 64 16,0 0-16-16,0 0-361 0,0 0-135 16,15-6-512-16,18-6 32 15,-11-10 448-15,12 0 496 16,-3-7 104 0,-15-18 152-16,-8-1 528 15,-8-2 248-15,0 0-16 0,-8 5-360 16,-25 7-552-16,-6 10-200 31,-25 6-1360-31,2 16-1561 16,6 6-3128-16</inkml:trace>
  <inkml:trace contextRef="#ctx0" brushRef="#br0" timeOffset="18223.025">18573 17354 14195 0,'0'0'1936'0,"0"0"-1304"0,0 0 232 16,0 0-864-16,0 0-232 16,0 66 160-16,0-14 64 15,8 12 8-15,1 2 0 0,-1 4-256 16,15 22-1144-16,1-22-529 0,1-13-2143 15</inkml:trace>
  <inkml:trace contextRef="#ctx0" brushRef="#br0" timeOffset="18849.091">19555 17795 9946 0,'0'0'2520'16,"0"0"-711"-16,0 0 791 15,0 0-1240 1,0 0-591-16,0 0-657 16,0 0-112-16,0 0-336 15,0 0 215-15,0 0-31 0,165 25-760 16,-53-11-1128-16,-7-8-1833 0,-10-3-4665 15</inkml:trace>
  <inkml:trace contextRef="#ctx0" brushRef="#br0" timeOffset="19421.334">21099 17588 7737 0,'0'0'2233'0,"0"0"-393"16,0 0 120-16,0 0-119 15,0 0-505-15,-47-63-208 0,32 57-375 16,7 3-305-16,-9 3-360 0,1 3-88 47,-7 23-72-47,-2 9-8 15,17 5 72-15,-7 9 0 16,15 1-112-16,0 1-425 0,0-3-495 16,23-7-464-16,10-6-168 15,29-10-257-15,2-8-287 0,-8-15-2041 0</inkml:trace>
  <inkml:trace contextRef="#ctx0" brushRef="#br0" timeOffset="19890.668">21339 17795 7617 0,'0'0'2257'0,"0"0"-1449"15,0 0 1224-15,0 0-1112 0,0 0-463 16,0 0-161 0,-137-22-8-16,115 44-224 15,13 7-64-15,1 3 0 16,8-3-16-16,0-1-416 0,8-5-281 16,17-8-159-16,6-6-352 15,-6-9 288-15,6 0 248 16,-14-15 272-1,5-7 416-15,-5-7 56 0,-17 4 712 16,8-4 568-16,-8 7 328 16,0-1-471-16,0 11-25 0,0 2-56 15,0 7-416-15,0 3-624 16,8 0-72-16,-8 0-392 0,15 10 112 31,1 9 56-31,1 0-72 16,0 3-64-16,-3 0-328 0,11-6 192 15,-9-6-56-15,7-7 135 16,-6-3 289-16,-1 0 128 16,-1-13 176-16,-7-3 185 0,8 1 111 31,-7-5 760-31,-1 8-296 16,-8 2-440-16,14 4-248 0,-14 2-200 15,9 4-48-15,7 0-360 31,1 0-344-31,5 13-488 0,12-3-225 16,19-4-551-16,-3-3-857 16,-11-3-4120-16</inkml:trace>
  <inkml:trace contextRef="#ctx0" brushRef="#br0" timeOffset="20804.341">21976 17656 6209 0,'0'0'4193'0,"0"0"-3041"15,0 0 896-15,0 0-503 16,0 0-785-16,0 0-400 15,-79-41-232-15,54 66-112 16,11 7 32-16,-3 6-48 0,9-3-16 16,8 0-144-16,0-7-528 15,0-9-288-15,25-3 15 16,-3-10-71 0,12-6 392-16,-3-2 32 15,-7-21 352-15,-1-2 192 0,-6-1 64 16,-1 1 1016-16,-16 6 512 15,6 3 41-15,-6 7-153 16,0 9-248-16,0 0-664 0,0 0-504 31,0 0-352-31,9 19 160 16,-1 6 136-16,8 0-120 0,-7 4-120 16,13-7-392-16,-5 1-96 15,8-8-104-15,-2-8 312 16,1-4 55-16,-9-3 345 0,10-3 120 31,-9-10 56-31,-1-3 176 16,1 0 369-16,1 3-225 0,-9 4-160 15,6-1-72-15,3 6-88 0,0 4-8 16,-3 0-48-16,11 0-240 16,-9 14-113-16,-1-1-31 15,10-1-336 1,-9-5-48-16,-1-1 440 0,9-6 128 15,-7 0 144-15,-3-13 104 0,11-6 8 16,-8-9 128-16,-3-7 336 16,11-6 152-16,-17-10 120 15,15-10-240 1,-15-6-87-16,9-5-185 16,-9-1-32-16,0 6 168 0,-8 6 480 31,0 17 464-31,0 9 256 15,0 13-303-15,0 9-329 16,0 4-224-16,0 9-512 0,0 0-192 16,0 9-312-16,-8 23 216 15,0 13 96-15,0 5 0 0,-1 14 0 16,1-1 0-16,8 4-80 16,0-3-16-16,8-4-288 31,9-9-64-31,8-7-264 0,6-9-513 15,0-12 89-15,16-11-72 0,-5-12-184 16,13 0-185-16,-7-16-119 0,-1-12 224 16,-7-14 991-16,-7 0 481 15,-2-5 625 1,-15 6 607 0,1 3 480-16,-11 6-351 0,-6 13 727 15,0 6-656-15,0 7-776 16,0 6-432-16,-14 0-224 0,-11 19-200 0,-6 13 56 15,-2 6 88-15,2 10-232 32,6 3-264-32,10 2 56 15,15-8-888-15,0-4 232 0,15-12-361 16,26-14-175-16,7-8-401 16,-17-7-2912-16</inkml:trace>
  <inkml:trace contextRef="#ctx0" brushRef="#br0" timeOffset="21001.455">22494 17437 11858 0,'0'0'1624'0,"0"0"-207"0,0 0-689 16,0 0-704-16,0 0 104 0,151 22 96 15,-70-19-224-15,39-3-824 16,-25 0-1441-16,-8-3-2984 0</inkml:trace>
  <inkml:trace contextRef="#ctx0" brushRef="#br0" timeOffset="21521.144">23801 17300 9177 0,'0'0'2753'0,"0"0"-1529"0,0 0 993 16,0 0-1105-16,0 0-576 31,0 0-400-31,0 0-136 0,0 0-144 15,-87 29 136-15,54 15 0 16,2 3-8-16,6 8-80 16,11-5 88-16,14-2-40 0,0-9-184 15,0-8-672-15,22-12-168 32,20-12 183-32,-3-7-847 0,9-4-120 15,-1-24-721-15,1-14 521 16,-9-8 2056-16,2-14 1240 15,-10-2 744-15,-6-4-559 0,-10 3-97 0,1 6 264 16,-8 20 713 0,1 10-249-16,-9 11-511 0,0 12-593 15,0 8-496 1,0 0-456-16,-9 21-168 16,1 17 120-16,-8 13 48 15,9 7 0-15,7 5-8 0,0-3-16 16,0 4-744-1,0-11-657-15,23-5-503 16,10-9-337-16,-2-17-1647 0,0-9-3634 16</inkml:trace>
  <inkml:trace contextRef="#ctx0" brushRef="#br0" timeOffset="21698.721">24175 17500 10682 0,'0'0'1696'15,"0"0"545"-15,0 0-345 32,-103 6-1256-32,88 20-416 15,-1 0-160-15,16 2-64 0,0-2-264 16,16-4-608-16,7-7-296 16,33-15-233-16,-9 0-759 0,1-2-1961 0</inkml:trace>
  <inkml:trace contextRef="#ctx0" brushRef="#br0" timeOffset="22239.648">24342 17472 4913 0,'0'0'5473'0,"0"0"-3425"16,0 0 401-16,0 0-537 0,0-118-592 16,0 102-263-16,0 7-353 0,0 5-384 15,0 2-176-15,0 2-40 16,0 0-56-16,0 0 8 16,0 0 112-16,0 0-72 0,0 0-88 15,0 0-16 1,0 0-168-16,0 6 120 15,0 10-64-15,9 0 112 0,7 6-104 16,1-3-80-16,5 3-48 16,3 1-8-16,-10-1-592 15,1 0 159-15,-7-7 1 0,-9 4 192 32,0-8 168-32,0-2 240 0,0-3 8 15,0-6 72-15,0 0 168 16,-9 0 176-16,9 0 232 15,0 0 40-15,0-19-184 0,25-9-319 16,6-11-105-16,8-9-8 31,11-5 0-31,-2-5-129 0,-9 8 129 16,-8 2 265-16,-15 10 759 16,-7 13-160-16,-9 5 16 15,0 14-184-15,0 6-520 0,-17 0-176 16,-6 13-48-16,-1 16-24 15,1 9 40 1,6 3 16-16,17 4-136 16,0 2-312-16,0 1-392 0,9-4 32 15,5-6-665-15,11-3-231 16,-9-3-288-16,-7-13 167 0,-3-3 849 16,-6-7 552-16,0 1 440 15,-23-7 904-15,-10-1-192 16,-23 9-712-16,0-5-384 15,1 4-2624-15</inkml:trace>
  <inkml:trace contextRef="#ctx0" brushRef="#br0" timeOffset="26805.513">18461 16710 1712 0,'0'0'456'0,"0"0"-456"0</inkml:trace>
  <inkml:trace contextRef="#ctx0" brushRef="#br0" timeOffset="30681.616">31747 5232 8785 0,'0'0'2697'0,"0"0"-649"16,0 0-831-16,0 0-361 31,0 0-856-31,0 0-48 0,39 32-64 15,-16 6 0-15,2 13 112 16,6 12-8-16,-7 13 8 0,1 4-8 16,6 5 8-16,-6-4-560 31,-10 16-1001-31,-7-23-703 16,-8-17-1721-16</inkml:trace>
  <inkml:trace contextRef="#ctx0" brushRef="#br0" timeOffset="31016.638">31761 5839 8105 0,'0'0'2433'16,"0"0"-473"-16,0 0-936 16,0 0-1000-16,0 0-24 0,0 0-8 15,73 43 0 1,-34-14 8-16,-6 3-80 15,-2-3 80-15,8-1 40 16,3-2-32-16,-11-7 8 0,8-10-8 16,2-6 0-16,-10-3 144 15,-6-15 8-15,6-17-64 0,0-15-24 16,-6-7-72-16,6-7 0 31,-6 1 73-31,-9 3 87 16,-1 12 232-16,-15 7-104 0,8 13-176 15,-8 15-112-15,0 13-664 0,-8 23-4482 16,2 2-943-16</inkml:trace>
  <inkml:trace contextRef="#ctx0" brushRef="#br0" timeOffset="32332.622">22916 16322 6001 0,'0'0'1640'15,"0"0"64"-15,0 0 241 16,0 0 135-16,64-104-87 0,-56 88-177 16,-8 0-280-16,0 6-455 31,9 4-449-31,-9 6-296 0,0 0-336 0,0 10-264 15,-17 25-176 1,-6 19 216-16,-18 31 216 16,-6 1 0-16,7 12 8 0,1-2-48 15,6-17-8-15,-6 3-264 16,14-5-409 0,-6-8-95-16,14-11-560 0,9-1-800 15,8-20-577-15,0-13-152 0</inkml:trace>
  <inkml:trace contextRef="#ctx0" brushRef="#br0" timeOffset="32900.486">23952 16494 9313 0,'0'0'1529'16,"0"0"-865"-16,0 0 320 16,0 0-496-16,0 0-488 0,0 0-8 0,-126 44 8 15,101 1 8 1,2 2 0-16,7 4 0 15,16-3 0-15,0-4 0 16,0-6-8-16,8-6-8 16,15-10-72-1,1-9-152-15,7-13-24 0,-6 0 256 0,6-19 0 16,-6-13 104-16,-8-9 312 0,-11-10 568 31,-6 1 81-31,0-1-153 31,0 3-160-31,-15 10-80 16,7 12-416-16,0 14-256 0,-1 8-632 16,9 8-3193-16,0 15-120 15,9-3-4560-15</inkml:trace>
  <inkml:trace contextRef="#ctx0" brushRef="#br0" timeOffset="33093.208">24303 16605 11162 0,'0'0'2056'0,"0"0"-343"16,0 0-793 0,0 0-920-16,0 0-2337 15,0 0 193-15,0 0-4634 16</inkml:trace>
  <inkml:trace contextRef="#ctx0" brushRef="#br0" timeOffset="33395.987">24677 16278 9842 0,'0'0'1728'0,"0"0"921"15,0 0 279-15,0 0-2032 16,0 0-183-16,0 0-561 0,0 0-152 31,-47-41-225-31,24 66 225 16,-2 7-64-16,0 6-72 0,11 3 72 15,6 4 64-15,8-1-72 16,0 0 64-16,0-5-88 0,16-1 24 16,7-3-136-16,2-7-184 31,6-5-496-31,-6-1 56 16,-3-7 248-16,-5-4 288 0,-1-3 160 15,-7-4-8-15,-3-1-32 16,-6-3-80-16,0 0 48 0,-23 0-25 15,-10 0-279-15,2-7-576 16,-8-14-840 0,6 2-465-16,10-1-2768 15</inkml:trace>
  <inkml:trace contextRef="#ctx0" brushRef="#br0" timeOffset="33595.319">24607 16284 6449 0,'0'0'3241'16,"0"0"-713"-16,0 0 489 15,0 0-1657-15,0 0-1024 16,151-104-336-16,-104 100-64 0,9 4-1152 16,-16 0-561-16,-16 10-1023 15,-9-1-2393-15</inkml:trace>
  <inkml:trace contextRef="#ctx0" brushRef="#br1" timeOffset="144987.6">18271 3556 5945 0,'0'0'4561'0,"0"0"-2545"15,0 0-431-15,0 0 167 16,0 0-696-16,0 3-336 0,0-3 24 0,0 0-223 15,0 0-313-15,0 3-72 32,0-3-136-32,0 0 0 15,0 0-8-15,0 0 8 0,0 0-56 16,0 0-136-16,9 0 0 16,-1-3 63-16,-2-10 1 0,2 4 32 31,-8 2 96-31,0-2-8 15,0 9 8-15,0-4-8 0,-8 4-208 16,2 0-56-16,-2 4 64 16,-1 5 72-16,9 1-64 0,0-1-352 15,0 1-136-15,0-7-80 16,0 1 328-16,0-4 192 31,0 0 248-31,0 0 56 0,0-4 0 16,0-2-56-16,0 3-280 15,0-4-1617-15,0 7-2552 0</inkml:trace>
  <inkml:trace contextRef="#ctx0" brushRef="#br1" timeOffset="145358.038">18288 3867 6529 0,'0'0'4833'16,"0"0"-3289"-16,0 0-247 0,0 0-665 15,0 0-632-15,0 0-120 16,0 0 120-16,-8 45-48 0,8-33 32 15,0 4 0-15,0-7-112 16,0-2-24-16,8-7-56 16,-2 0-73-16,11-3 81 0,-9-16 32 15,-8-3 168-15,0-1 553 32,0 1 559-32,0 6 680 0,-8 7-576 15,8 2-607-15,-9 7-609 16,9 0-1649-16,0 16-2616 15,0 0-2824-15</inkml:trace>
  <inkml:trace contextRef="#ctx0" brushRef="#br1" timeOffset="147645.27">18796 3321 4672 0,'0'0'4097'0,"0"0"-2480"0,0 0 303 16,0 0-536-16,0 0-239 0,0 0 151 16,0 0-440-16,0 0-176 15,-14-80-160-15,6 80-520 0,-1 7-32 16,-7 18-136 0,-1 10 72-1,3 9 24-15,6 7 72 0,-9 7 8 16,17 5-8-16,0 1 0 0,0-1 0 15,8-9 0 1,9-3 0-16,14-16-80 0,2-7-120 0,6-18-232 31,9-10-168-31,-9 0-224 16,2-29-208-16,-1-12-249 16,-1-13 9-16,-14-6 240 0,-3-4 208 15,-13-3 360-15,-9 7 464 0,0 12 624 31,0 8 1384-31,0 11-351 16,-9 9 151-16,1 14-472 16,8 3-600-16,-6 3-736 0,6 9-320 15,-8 20 136-15,8 6 176 16,0 9 8-16,0 4 0 16,0 3 0-16,0-4-8 0,14-2 16 31,11-4-8-31,0-12 0 15,-3-7-120-15,3-9-928 0,6-13-256 16,-14 0-401-16,14-16-743 16,-15-9-577-1,1-7 1025-15,-17 0 2000 0,0 7 1568 16,0 5 897-16,0 8-265 16,-8 6-728-16,-1 2-559 15,1 4-553-15,-8 0-360 0,7 19-80 0,9 4 72 16,-6 2 8-1,6 0 0-15,0 1 0 16,6-4 0-16,11-6-56 16,-1-9-96-16,-7-5-192 15,5-2-33-15,3 0 113 16,-9-2-8-16,0-9 120 0,0-1 152 16,-8 3 144-16,0 2 440 0,0 1-23 31,0 3-129-31,0 0 0 15,0-1-136-15,0-2-144 16,0-4-152-16,9-3-128 0,5-5-240 16,3-8 104-16,-1 1 48 15,-1-7 192-15,-7 6 24 0,-8 5 792 16,0 2 808-16,0 9-120 31,0 7-519-31,0 3-337 16,0 0-624-16,0 3-320 0,0 13 48 15,0 10 128-15,0 2-232 16,0 0-145-16,17 4 9 0,-1-3-112 16,7-4-312-1,10 1-112-15,-10-5-240 16,1-4-217-16,-1-4 457 16,-6-4-424-16,-9-3 79 0,-8-6 1393 0,0 0 560 15,0 0 409 1,-17-6 471-16,9-14 24 15,2-1-808-15,6-8-384 16,0-6-87-16,0-3-129 16,0-3 24-16,14 3 376 15,-5 3 616-15,-1 3 344 0,0 10 65 16,-8 8-233-16,0 6-416 16,0 4-152-16,0 4-584 0,0 0-96 31,0 4-344-31,0 11 160 15,0 10 80-15,0 1-40 0,0 6-120 32,0-1-296-32,17-2-200 15,-3 0-129-15,19-8-103 0,-10-1-152 16,10-8 224-16,-2-2 400 16,-6-3 312-16,-11-1 136 15,-5-3 8-15,-1 0 56 0,-8 1 8 16,0-1-8-16,-17 3 8 15,3 1-152-15,-3 2-1153 0,1-3-1207 16,8-3-3322 0</inkml:trace>
  <inkml:trace contextRef="#ctx0" brushRef="#br1" timeOffset="148030.88">19968 3454 11466 0,'0'0'3217'0,"0"0"-1537"0,0 0-584 15,0 0-1096-15,0 0-120 16,-16 45 112 0,16-14 8-16,0 5 8 15,0-2 0-15,8-2-8 16,0-7 0-16,9-2-8 0,-9-11-216 15,7-3-144-15,-7-9 120 16,0 0 240-16,0-12 8 0,1-10 136 16,5-7 32-16,-6 1 24 31,1-1 8-31,-1 7 160 16,0 6 152-16,1 7-208 0,-9 5-32 15,0 4-272-15,8 0-112 16,6 4-160-16,-5 15 176 0,7 6 88 15,1 3-224 1,5-6-776-16,26 1-928 16,-15-7-737-16,6-10-376 15</inkml:trace>
  <inkml:trace contextRef="#ctx0" brushRef="#br1" timeOffset="148932.717">20423 3499 10162 0,'0'0'3864'0,"0"0"-1839"31,0 0-529-31,0 0-1224 16,0 0-272-16,0 0-104 0,0 0 104 15,-72 95-72-15,72-66-16 16,0-7-224-16,0-3-448 16,16-10-56-16,-1-2 160 0,10-7 224 15,-9-7 136-15,-1-15 144 0,1-1 72 16,-8-2 80-16,-8 0 536 15,9 6 1112-15,-9 6-136 16,0 4-223-16,0 6-417 0,0 3-512 31,0 0-360-31,8 0-296 16,0 9 104-16,7 7 112 0,1 0-192 16,1 0-384-16,6-4-105 15,1-5 41-15,7-4-64 16,-6-3 432-16,-2 0 48 0,2-17-40 15,-9 2 336 1,-10 0 8 0,11 2 488-16,-17 0 656 0,8 10 120 0,-8-4-351 15,0 7-497-15,0 0-416 16,8 0-120-16,-8 4-280 16,9 8 296-16,-1 1 32 15,6-1-265 1,11-2-167-16,-8-3-136 0,6-7 216 15,-7 0 208-15,7-4 64 0,-7-9 72 16,1-2 72-16,-1-1 8 16,-9 3 192-16,1 0 512 15,-8 4 88 1,8 3-183-16,-8 6-393 16,0 0-216-16,8 0-344 0,9 6 47 15,-9 6-47-15,15 5-592 16,2-2-200-16,-11-2 192 15,3-7 208-15,8 1 376 0,-17-7 207 32,6 0 153-32,-5 0 40 15,7-7 137-15,-8-5 55 0,1-1 168 16,5 4 48-16,-6 2 136 16,-8 1 0-16,9 2-256 15,-1 1-320-15,6 3-8 0,3 0-8 31,8 0 8-31,-2 0-96 0,10 0-392 16,-2-9-176-16,2-3 104 16,-2-8 248-16,-6-2 104 0,-3-13 208 15,-5-3 448-15,-9-6 488 16,0 3 616-16,-8-4 281 16,0 10-409-1,0 10-168-15,-16 6-376 0,-9 16-392 16,2 3-400-16,-2 9-88 15,-6 22-64-15,7 17 56 16,7 6-240 0,11 7-344-16,6-5-704 15,6-1-808-15,35-8-809 0,-1-15-1592 16,-1-13-4257-16</inkml:trace>
  <inkml:trace contextRef="#ctx0" brushRef="#br1" timeOffset="150033.36">18040 4299 6489 0,'0'0'1848'0,"0"0"-15"0,0 0-513 16,0 0-40-1,0 0-128-15,0 0-455 16,16-45 71-16,-16 45 120 16,0 0-264-16,0 0 16 15,0 0 136-15,0 0-71 16,0 0-305-16,0 0-104 0,0 0 48 16,0 0-200-16,0 0-48 15,0 0-24 1,0 0-56-16,0 0-8 15,0 0-8-15,0 0 72 16,9 0-64-16,-1 0-8 0,15-2 8 16,16-5 0-16,25-6 48 31,25-3-8-31,45-9-48 0,65-10 8 16,40 0-24-16,18-6-128 15,5 3 16-15,-7 2 48 16,-16 8-264-16,-15-1-304 0,-26 1-121 15,-39 2 169 1,-31 1 336 0,-41 6 88-16,-31 6 128 0,-17 0 48 0,3 1 104 15,-11-1 248-15,2 1 416 16,-19 5 113-16,-6 1-33 16,1-1-328-16,-9 7-208 0,8 0-288 15,0-2-16-15,0 2-8 16,-1 0 0-16,1 0-168 15,8 0-464-15,-7 0-440 16,-1 0-729-16,6 0-735 16,-5 0-377-16,-1 0-3240 15</inkml:trace>
  <inkml:trace contextRef="#ctx0" brushRef="#br1" timeOffset="150914.506">20599 3829 5337 0,'0'0'1512'0,"0"0"608"16,0 0-767-16,0 0-177 15,0 0 32-15,0 0-344 16,126-26 33-16,-93 19-33 15,15 2-160-15,-1 2-96 16,17-7-296-16,6 0-88 0,11 1-96 16,31-4-72-16,30-6-40 15,-13 4-8 1,-18-2-8-16,-16 2-72 16,-31 2-240-16,0-3 224 15,-8 3 88-15,-25 0 0 0,-6 4 24 16,-17 3 744-16,1 2-8 15,-9 4-359-15,0 0-401 32,0 0-56-32,0 0-1465 0,0 0-831 15,0 4-1505-15,-9-1-5937 0</inkml:trace>
  <inkml:trace contextRef="#ctx0" brushRef="#br1" timeOffset="151884.228">17515 3248 7089 0,'0'0'2136'15,"0"0"-1079"-15,0 0-873 0,0 0-32 31,0 0 288-31,0 76 464 0,0-38 40 16,0 10-184-16,0 15-215 16,0 26-177-16,0 31 248 0,8 40-48 15,6 4 24-15,3-8-72 16,0-34-376-16,-3-47-80 0,3-21 72 16,-1-7-24-16,-1-2-64 15,9-1-40-15,-15-6-8 0,7-15-120 0,-16-17-440 16,0-6-40-16,0-32 392 31,0-9-1937-31,-16-3-2656 16</inkml:trace>
  <inkml:trace contextRef="#ctx0" brushRef="#br1" timeOffset="153529.303">17434 3238 6065 0,'0'0'1744'16,"0"0"-55"-16,0 0-689 0,0 0-688 15,0 0 24-15,0 0 232 0,0 0 200 16,112-15 296 0,-65 11-455-1,9 1-241-15,8-3-144 0,17-4 8 16,-3 1-8-16,26-7-56 16,40-10-168-16,24-6 104 0,22 1-104 15,-6-4 248 1,-8 7-128-16,-25 8 0 15,-9-2-112-15,-5 3 8 16,5 0-8-16,-14-3-8 16,7 0 0-16,-7 3 0 0,0-4 0 15,-25 7 8-15,-16 3 16 0,-23 1-16 47,0 6 0-47,9-4 0 16,5 1-8-16,11 2-8 15,-10-2 8-15,-7 5 0 0,-8-1-8 16,-8 1-168-16,0 1 0 16,0 0 96-16,-1-1 72 0,1-2 0 15,-8-1-56-15,16 1 16 16,-8 0 32-16,-3 0-80 0,12-1-48 16,-1 1-8-16,-9 3-24 15,1-1-48-15,-8-2 136 16,8 4-40-16,-1-5 40 0,1 1-16 0,0-1-72 15,8-3-81 1,-8 7 57 0,0-6 16-16,0 3 88 0,-17 2 40 15,8 1 56-15,-14-3 8 16,-2 0 0 0,-6 2-8-16,-8 4 152 0,-11-6 160 0,2 6-15 15,1 0 55 1,-9 0-24-16,0 0 176 15,0 0-216-15,0 0-168 0,0 0-120 16,0 0-128-16,0 6 40 16,0 10 80-16,8 6 8 15,0 4 0-15,-8 5 0 0,8 8 72 32,1 5 48-32,-3 7-104 15,2 3 96-15,0 3-104 0,1 6 8 16,7 7 48-16,-1 1 56 15,-7 1-64-15,0 4-48 0,9-2-8 32,-9 2 0-32,-2-3-8 15,2-4-8-15,1-5 16 0,-1-7 16 16,-8-6-16-16,0-6 8 16,0-7 0-16,0-7-8 31,0-5 16-31,0-7-16 0,0-7 8 15,0-2 80-15,0-7 8 16,0-1 16-16,-8 2 112 0,-1-1 80 0,-13 4-8 16,-3-4-168-16,-6 0-72 15,-17 1 32-15,1 2-80 16,-9 0 0-16,0-3 48 16,-8 4-40-1,8 2-8-15,-8-3 0 0,0 4 0 16,-14 0 0-16,5 2-8 0,-7-2 0 15,-7 0 0 1,-2-1 0-16,2 4 0 0,0-7 8 16,-10 3-8-1,10 1-8-15,0 3 8 0,-1-1 0 16,-24 5-48-16,-14 1 40 16,-35 5 8-16,-7 2 8 15,17-3-8-15,9-3 8 16,38-6 0-16,24-4-8 0,16-2 0 31,8-1 8-31,-6 0 56 16,-2 1 256-16,0-1-8 0,0-2-88 15,8 1-112-15,0-1-64 16,8 5-40-16,-7 1-8 16,-10-1 0-16,10 1 0 0,-9-1-8 31,-1 0 8-31,10-2 0 15,-1 0 0-15,8-1 0 0,1-3 113 0,8 3-105 16,-9-2 32-16,0 2-40 16,1-3-48-16,-3 4 48 15,-12 3 8-15,6-5-8 0,1 2 0 16,-9-1 0 0,-1 1 0-1,1-1 8-15,0 4-8 0,0-7 8 16,8 3-8-16,1 3-8 15,-1-2-65-15,8-1 130 0,9 1-57 16,0-1 8-16,14 1 0 0,2-5-8 31,-2 5-65-31,1-4 65 16,9 0 8-16,-10 3-8 0,3 1 8 31,-3-1-8-31,2 0 0 16,-2 1-48-16,9-1 40 0,1-3 8 15,7-3-96-15,8 0-328 16,0 0-440-16,8 0-592 0,7-3-817 16,-7-3-2088-16</inkml:trace>
  <inkml:trace contextRef="#ctx0" brushRef="#br1" timeOffset="154031.375">19123 4572 5329 0,'0'0'8377'16,"0"0"-6296"-16,0 0 23 15,0 0-1864-15,0 0-240 0,16 15-312 32,-7 17 304-32,-1 6 8 15,0 10 0-15,-2 3-16 16,3 3 16-16,-1-9 0 0,0-1 0 15,1-12-8-15,-9-10-640 0,8-9-888 16,-8-11-113-16,0-8 65 16,-8-16-1032-1,-1-7-4898-15</inkml:trace>
  <inkml:trace contextRef="#ctx0" brushRef="#br1" timeOffset="154368.906">19139 4648 7841 0,'0'0'2073'0,"0"0"775"15,0 0-1335-15,0 0 55 16,0 0-664-16,0 0-904 16,0 0-56-16,0 0-64 15,-78 48 112-15,45-17 8 0,10-2 8 16,-2-4-8-16,17-6 8 0,-9-9 48 31,11-4-8-31,6-6 176 16,0-3 896-16,0-19-303 15,0-10-593-15,0-6-216 0,6-3 0 16,3-4-8-16,7 10 0 16,-7 3 184-16,-1 11 184 0,0 8 24 31,-2 3 24-31,3 10-416 16,-1 0-64-16,0 3-80 15,9 19 56-15,-3 4-40 0,3 9-600 16,7 22-1177-16,-9-10-2240 15,1-2-3008-15</inkml:trace>
  <inkml:trace contextRef="#ctx0" brushRef="#br1" timeOffset="154828.224">18860 5450 11738 0,'0'0'1624'0,"0"0"-311"32,0 0-961-32,0 0-296 0,0 0 24 47,-111 148-72-47,103-107 8 15,8-3-8-15,0-6 40 16,0-10 0-16,24-10 56 0,-1-8-96 0,2-4 0 15,6-7-8 1,2-18-48-16,-2-10-152 0,-6 0-80 0,-9-7 232 16,-10 11 48-16,-6 6 472 15,0 5 760-15,0 14-504 16,0 3-440-16,-6 3-288 0,-2 6-880 16,0 10-1104-16,-1 0-1953 15</inkml:trace>
  <inkml:trace contextRef="#ctx0" brushRef="#br1" timeOffset="155262.45">19108 5254 8673 0,'0'0'5137'32,"0"0"-2680"-32,0 0-1089 15,0 0-1288-15,0 0-80 0,0 0-88 16,0 0 88-16,-24 127 0 15,24-82 8-15,0-1 0 0,0-3-8 16,0-5 8-16,0-11-8 31,0-9 8-31,0-4-8 16,0-9 0-16,0-3 128 0,0 0 304 16,0 0 785-16,0-9-457 15,0-7-528-15,0-6-176 0,16 4-56 16,1-2-120-16,5 7-224 31,9 0-224-31,3 7-241 0,5 2-79 16,-6 4-328-16,6 0 0 15,-16 10 128-15,-7 9 183 0,-16 4 481 16,0-1 336 15,0 3 88-15,-22-3 600-16,-3 4-144 0,0-5-223 0,2-1-129 15,-1-4-104-15,9-10-48 16,15-6-1121-16,0 0-1687 0,6-6-5138 16</inkml:trace>
  <inkml:trace contextRef="#ctx0" brushRef="#br1" timeOffset="155465.343">19483 5511 9249 0,'0'0'2689'0,"0"0"-753"16,0 0-1543-16,0 0-145 15,0 0 0-15,0 0 208 0,22 131 160 32,-22-91-120-32,0-1-208 15,0-1-120-15,0-9 0 0,0-4-88 16,0-9-80-16,-6-13-856 16,6-3-1008-16,-8 0-929 0</inkml:trace>
  <inkml:trace contextRef="#ctx0" brushRef="#br1" timeOffset="155699.817">19561 5261 12458 0,'0'0'2897'16,"0"0"-1977"-16,0 0-920 0,0 0-1520 15,0 0-1473-15,0 0-3432 0</inkml:trace>
  <inkml:trace contextRef="#ctx0" brushRef="#br1" timeOffset="155901.571">19561 5261 8649 0,'128'105'1409'0,"-119"-99"-849"0,-9-3-152 16,8 3-40-16,6-2-112 15,-5-4 48-15,7 0-216 31,-8 0-16-31,1-10 72 0,-1-3-32 16,-8 1 624-16,0 2 361 16,0 4 527-16,0 6-232 0,-25 0-768 15,0 6-504-15,3 16-120 32,-3 10 0-32,2 3 0 15,7 6 8-15,16-6-8 0,0 0-48 16,0-7-264-16,24-11-1144 15,24-17-568-15,-1 0-905 0,-7-19-3689 0</inkml:trace>
  <inkml:trace contextRef="#ctx0" brushRef="#br1" timeOffset="156217.438">19896 5394 9722 0,'0'0'2744'16,"0"0"-1111"-16,0 0-273 15,0 0-872-15,0 0-336 0,0 0 0 16,-31 130-144-16,31-98 48 0,17-10-56 31,14-2-288-31,-7-15-392 16,16-5-48-16,-9-3-337 0,-7-22-271 15,7-10 280-15,-6-9 528 16,-8-4 528-16,-3-6 144 0,-5-3 920 16,-9-7 296-16,0 4 33 31,0 6 527-31,-17 13 313 0,11 9-345 15,-2 13-792-15,-1 9-416 16,9 10-448-16,-8 0-232 0,8 25-264 16,0 14 192-16,0 8 64 15,0 14-8-15,8 6-64 32,1-8-48-32,13 2-424 0,-5-13-272 15,8-10-360-15,6-13-905 16,-9-9-703-16,3-16-1865 0</inkml:trace>
  <inkml:trace contextRef="#ctx0" brushRef="#br1" timeOffset="156411.417">20136 5372 11210 0,'0'0'3065'0,"0"0"-1961"0,0 0-792 15,0 0-312-15,167-48-680 0,-94 26-3337 16</inkml:trace>
  <inkml:trace contextRef="#ctx0" brushRef="#br1" timeOffset="157122.395">19053 4489 1224 0,'0'0'5225'0,"0"0"-3073"15,0 0-751-15,0 0 199 0,0 0 176 16,0-22-103-16,0 22 55 0,0 0-384 16,0 0-479-1,0 0-321 1,0 0-176-16,0 0-256 16,8 0-104-16,15 13-8 0,1 3 8 15,7 6 8-15,0 3 64 16,19 4-64-16,-2-4-16 0,-1 1-56 0,1-1-1593 15,-17-3-3016-15,-6-12-5113 16</inkml:trace>
  <inkml:trace contextRef="#ctx0" brushRef="#br1" timeOffset="158126.427">19044 4457 6057 0,'0'0'2960'31,"0"0"-1815"-31,0 0-961 16,0 0-184-16,0 0 0 0,0 0 64 15,0 0-64-15,-24 124-8 0,1-80 8 16,6-9-1289-16</inkml:trace>
  <inkml:trace contextRef="#ctx0" brushRef="#br1" timeOffset="161065.33">21163 4747 10426 0,'0'0'1312'0,"0"0"-696"16,48 110 248-16,-15-56-512 0,14 10-352 31,26-4-304-31,-11-13-2184 16,-13-15-4642-16</inkml:trace>
  <inkml:trace contextRef="#ctx0" brushRef="#br1" timeOffset="161246.039">21570 4718 13066 0,'0'0'3833'0,"0"0"-2921"16,-128 22 73-16,56 25-617 0,-15 36-368 16,-33 47-112-16,25-9-2401 15,0-13-4608-15</inkml:trace>
  <inkml:trace contextRef="#ctx0" brushRef="#br1" timeOffset="-193509.774">12893 5229 8489 0,'0'0'2353'16,"0"0"-273"-16,0 0-143 16,0-9-433-16,0 5-432 0,0 4-488 15,0 0-48-15,0 0-71 16,0 0-25-16,0 0-120 31,0 0 72-31,8-3 80 0,0-3 8 0,-2-1-240 16,11-2-120-1,-1 3-56-15,7-1-64 0,10 4-56 0,-10 3 56 16,10 0 0-16,-10 0-144 16,2 12-432-1,-17 11 8 1,-8 9-72-16,0 5-457 0,-8 5 601 0,-32 5 472 15,-1 1 24-15,10-7 56 16,-2-9-48 0,18-10 8-16,-1-6-8 0,8-5 200 0,8-9 40 31,0-2-72-31,0 3-128 0,24 1 153 16,7-4-1-16,17 0-32 15,8 0-48-15,0 0-120 16,16-4-1033-16,-8-5-1855 0,-16-1-2841 15</inkml:trace>
  <inkml:trace contextRef="#ctx0" brushRef="#br1" timeOffset="-191210.434">12248 5191 9706 0,'0'0'2432'0,"0"0"145"0,0 0-489 15,0 0-496-15,0 0-215 32,0 0-497-32,0 0-240 0,0-38-640 15,6 38-104-15,35 15-40 16,7 14 128-16,8 9 8 0,8 9-40 15,-2 8 24-15,10 5-640 16,-8 0-896-16,17 7-1481 31,-19-13-1096-31,-13-16-1240 0</inkml:trace>
  <inkml:trace contextRef="#ctx0" brushRef="#br1" timeOffset="-191006.809">13027 5114 9818 0,'0'0'2648'0,"0"0"-151"16,0 0-737-16,0 0-904 15,0 0-856-15,0 0-352 0,-39 54 232 16,-9 30 120-16,-24 30-48 16,-7-1-400-1,-32 24-1296-15,30-38-1425 16,17-39-4113-16</inkml:trace>
  <inkml:trace contextRef="#ctx0" brushRef="#br1" timeOffset="-190225.204">9999 4655 8889 0,'0'0'2873'0,"0"0"-681"0,0 0-15 31,0 0-1249-31,0 0-752 16,0 0-176-16,0 0-392 0,0 0 392 15,0 0 112-15,97 155 248 16,-50-60-24-16,9 38-88 0,17 36-144 16,5 15-24-16,3-13-72 0,-11-24 0 15,-14-46 56 1,-9-25-64 0,-5-24-512-16,-20-9-312 0,11 5-56 15,-2 3 48-15,-6-3 152 16,-10-10-33-16,-7-7-23 0,0-2 304 15,-8-13-136-15,0-1-360 0,0-11-640 32,0-1-409-32,0-3-2808 15</inkml:trace>
  <inkml:trace contextRef="#ctx0" brushRef="#br1" timeOffset="-189242.371">8455 3527 7257 0,'0'0'3065'0,"0"0"-2009"15,0 0-720-15,0 0-208 0,0 0 664 16,-9 153 304-16,32-65-55 15,10 36-409-15,6 22 256 16,1-9-288-16,-7-28-232 0,-11-34-120 31,-13-21-128-31,7 6-16 16,1 4 16-16,-3-1-112 0,-5-15 56 16,-1-10 40-16,0-19-96 15,-8-10-8-15,0-9-120 16,0-12 120-16,0-26-960 0,-25-58-1328 31,3 8-217-31,-3-5-2344 0</inkml:trace>
  <inkml:trace contextRef="#ctx0" brushRef="#br1" timeOffset="-188610.858">8390 3625 6905 0,'0'0'1512'0,"0"0"233"0,0 0-129 16,0 0-240-16,0 0-151 0,0 0-41 15,-47-95-464-15,47 95-440 16,0-3-280-16,14 3-64 0,19-6 64 16,15-7 144-16,16-2 104 15,39-14-40 1,40-12-8-16,49-13-64 16,15-14-48-16,0 8-40 15,-23 0-48-15,-50 22 8 0,-29 6 56 16,-43 10-64-16,-6 3 8 15,0 0-8-15,-8 0 8 16,1 0 280-16,-9 6 184 0,-18 4-200 31,-5 5-47-31,-1 4-225 16,-7 0-16-16,-1 0-48 0,-2 4-145 16,11 8 145-16,-1 8-8 15,1 8 64-15,-3 3 8 0,3 4 0 16,-1 10 0-16,-1 3 48 15,1 9 8 1,1 6 64-16,-1 7-120 16,7 6-8-16,2 10 8 0,-2 3 0 15,10 3 8-15,-2 0-8 16,0-3 8-16,2-7 1 0,-10-8-1 16,-7-14-8-1,9-9-89 1,-17-10-23-16,7-9 48 15,-15-7-8-15,0-6 16 0,0-3 56 0,-23-4 0 16,-18-5 8-16,-38 6 72 16,-49-1-16-16,-54 16-56 0,-41 8 112 31,-17 12-120-31,17 3 0 16,24-1-56-16,23-2 56 0,48-7 72 15,33-9-72-15,48-16-8 16,14-3-56-16,18-4-272 0,15-9-1600 15,23 0-2721-15,24-16-2232 0</inkml:trace>
  <inkml:trace contextRef="#ctx0" brushRef="#br1" timeOffset="-188046.358">8765 4010 7785 0,'0'0'2193'15,"0"0"-1601"-15,0 0-504 0,0 0-8 0,0 0 240 16,0 0 96-16,55 136-160 16,-32-98-24-16,2-3-128 0,0 0-32 15,-11-5-64 1,3-6-8 0,-9-8-936-16,0-9-1033 15,1-7-3472-15</inkml:trace>
  <inkml:trace contextRef="#ctx0" brushRef="#br1" timeOffset="-187671.756">9091 3899 8809 0,'0'0'2865'0,"0"0"-1305"31,0 0-816-31,0 0-511 16,0 0-145-16,0 0-88 0,0 0 8 16,-128 92 104-16,114-58-64 15,14 2-8-15,0-2-40 16,0-5 0-16,0-4 0 0,14-6 64 31,11-3-40-31,-2-4 40 16,10-5-56-16,-2-3 72 0,2-4-16 15,-2 0-64-15,2 0-144 0,-10 0-416 16,1 0-177 0,-15 0 321-1,-9 0 312-15,0 0 40 0,0 0 56 16,-9 0 8-16,1 6 0 16,0 0-72-16,0-2-720 0,-1-4-1352 15,9 0-1977-15</inkml:trace>
  <inkml:trace contextRef="#ctx0" brushRef="#br1" timeOffset="-187051.069">9314 3934 8665 0,'0'0'2881'16,"0"0"-585"-16,0 0-1335 31,0 0-961-31,0 0-128 0,0 0 128 16,17 85 456-16,-11-40-152 15,2-1-136-15,1-6-104 0,-9-3-64 16,8-6 0-16,0-10-168 31,1-3-336-31,-9-9-72 16,0-7-625-16,0 0 849 0,0-7 352 16,0-22 72-16,-9-9-64 15,1-10 56-15,-9-2 72 0,9-5 344 16,2 8 409-16,6 9-57 15,-8 6 280-15,8 10-208 32,0 6-416-32,0 3-464 0,8 7-24 0,15 0-152 15,-7 6-56-15,1 0-264 16,-3 6-16-16,-5 7-40 0,-1 7 104 16,-8-3 168-16,0 0 248 15,0 2 8-15,0 0 8 0,0-4 0 16,0 2-8-1,-8 1 8 1,8-1 8-16,0-2-16 0,0 1-40 16,0-6 40-16,0 6 104 0,0-4-48 15,8-2-48-15,17 2 0 16,-11 1-8-16,3 0 88 16,7 0-88-1,-9-4-72-15,1 0 64 16,-7-2-72-16,-1-1-88 0,0 1 72 15,-8-2 72-15,0-1 24 16,-8 3 8-16,-9-1 88 16,1 0-96-16,8 0 0 0,1-2-608 31,7-4-1321-31,0-6 97 16,0-10-2177-16</inkml:trace>
  <inkml:trace contextRef="#ctx0" brushRef="#br1" timeOffset="-186522.318">9577 3964 5521 0,'0'0'2776'0,"0"0"-399"0,0 0-217 16,0 0-751 0,0 0-681-16,0 0-728 15,0 0-184-15,0 0 48 0,39 36 136 16,-22 2 240-16,-1 4 64 16,1-1-168-1,-3-6 32-15,-5-4-64 16,-1-8-48-16,0-4 16 0,-8-6-56 15,0-10-8-15,0-3 40 16,0 0 272 0,0 0 648-16,0-20-232 15,0-9-488-15,0-8-48 16,-16-10-184-16,7-8-8 0,-5-2 88 16,6 0-48-16,-1 13 0 15,9 9 128-15,0 13 217 0,0 9-177 16,0 9-96-16,0 4-120 15,0 0-192-15,0 0-72 16,0 10-25-16,17 12 281 0,-3 5-56 31,11 1 40-31,-2 0 16 16,2 3 8-16,-9-2 16 0,7-6-16 16,-7-4 0-16,-7-7 0 15,5-5-152-15,-6-4 40 16,-8-3 112-16,9-10 72 0,-9-15 200 31,0-13-63-31,0-10-105 16,0-3 144-16,0-3 16 0,-17 4 128 15,11 5-136-15,-2 14-40 0,-1 5-96 16,1 13-120-16,8 7 0 16,0 6-1392-16,8 3-3241 15,1 13 584 1,13-3-5185-16</inkml:trace>
  <inkml:trace contextRef="#ctx0" brushRef="#br1" timeOffset="-185856.23">8773 4191 8905 0,'0'0'2569'0,"0"0"-137"0,0 0-943 31,0 0-577-31,0 0-464 15,0 0-448-15,0 0-208 16,0-25-1168-16,0 25-233 0,8 9 73 0,0 3-984 16,-8 4-329-16</inkml:trace>
  <inkml:trace contextRef="#ctx0" brushRef="#br1" timeOffset="-185620.333">8907 4473 7313 0,'0'0'3065'16,"0"0"-833"-16,0 0-703 16,0 0-945-16,0 0-400 0,0-16-104 31,0 14-80-31,0 2-560 0,0 0-1153 31,0 0-2336-31</inkml:trace>
  <inkml:trace contextRef="#ctx0" brushRef="#br1" timeOffset="-185016.619">9004 4484 6857 0,'0'0'3081'0,"0"0"-921"32,0 0-248-32,0 0-711 15,0 0-233-15,0 0-136 16,0 0-424-16,0 0-392 0,0 0 96 15,168-49-48-15,-34 10-56 16,58-14-8 0,15-4 48-16,0 6-48 0,-48 10-968 15,-64 15-744 1,-39 7-793-16,-31 4-271 16,0 2 679-16,-11 0-39 0,-14-3 1015 0,0 4 673 15,-8 5-24-15</inkml:trace>
  <inkml:trace contextRef="#ctx0" brushRef="#br1" timeOffset="-176158.485">10828 6239 3728 0,'0'3'896'0,"0"0"-327"31,0 0 287-31,0 1-176 16,0-2 200-16,0 1-88 16,8 4-104-16,-8-1-135 0,8 7 15 15,0 0 72-15,9 6 8 16,-11 6-264-16,11 3-176 16,-1 8 64-1,7 5 8-15,-7 7-120 16,9-1-56-16,-2 10 16 0,2 4-112 15,-2 2 64-15,10-2-72 16,-2-2 0-16,2 2-8 16,-2-7-48-16,-6-9-72 0,-3-13-96 31,3-7-88-31,-17-9-24 16,-8-10-56-16,0-6-160 0,0 0 192 15,0 0-392-15,0-9-1529 16,0-4-4880-16</inkml:trace>
  <inkml:trace contextRef="#ctx0" brushRef="#br1" timeOffset="-175326.266">10063 4696 10474 0,'0'0'2520'16,"0"0"-1471"-16,0 0-609 16,0 0-424-16,0 0-16 0,0 0 112 15,-40 114 0-15,24-72-96 16,8-5 48-16,8-5 16 15,-7-6-80-15,7-11 0 0,0-5 0 32,0-7 0-32,0-3 256 15,0-3 1480-15,0-22-456 0,0-11-888 16,0-8-232-16,15-7-160 16,1-3-40-16,-7 6 24 15,7 4 8-15,-16 12 0 0,6 13 8 16,3 7 0-1,-1 8-80 1,0 4-288-16,9 0 72 0,-9 20 128 16,15 5-104-16,2 4-544 0,-3-1-448 15,11 1 24-15,-10-7-833 16,2-6-1880-16</inkml:trace>
  <inkml:trace contextRef="#ctx0" brushRef="#br1" timeOffset="-174724.655">9881 3613 8633 0,'0'0'2865'15,"0"0"-953"-15,0 0-1063 16,0 0-721-16,0 0-120 16,14 25 0-16,-5 1 56 0,7 2 8 15,-8 7 56-15,7 0-24 0,-7-1-48 31,0 2-48-31,1-1 48 16,-9-1-56-16,8-5-64 16,-8 3-977-16,0-6-1039 0,0-11-1097 15</inkml:trace>
  <inkml:trace contextRef="#ctx0" brushRef="#br1" timeOffset="-174276.947">10040 3591 9097 0,'0'0'2505'16,"0"0"-177"-16,0 0-735 16,0 0-993-16,0 0-344 15,0 0-232-15,0 0-24 0,0 0-128 0,120-54 16 16,-114 54-200-16,2 3 32 15,-8 10 32 1,0 5 160-16,0 5 88 16,-14 2 8-16,6 4 0 15,-9 0 56-15,9-5-56 16,0 2 0-16,-1-7 0 0,9 1 64 16,0-2-64-16,0-6 80 0,0 5 88 31,9-1 0-31,-1-3-64 15,8 2-24-15,1 1-24 16,6 0-8-16,1 7 8 0,-1-5-56 16,2 1 0-16,-8 0-8 15,-11-3-424-15,-6 0 80 0,0-3 192 32,-23 6 152-32,-10-3-96 15,-15 13 0-15,17-7-1249 16,-2-7-2831-16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10:16:14.814"/>
    </inkml:context>
    <inkml:brush xml:id="br0">
      <inkml:brushProperty name="width" value="0.1" units="cm"/>
      <inkml:brushProperty name="height" value="0.1" units="cm"/>
      <inkml:brushProperty name="color" value="#333333"/>
    </inkml:brush>
  </inkml:definitions>
  <inkml:trace contextRef="#ctx0" brushRef="#br0">884 136 6873,'0'0'1684,"0"0"-366,0 0-227,0 0-186,-5-14-339,-20-47-141,22 56-371,-1 1 0,1-1-1,-1 1 1,0 0 0,0 0 0,-1 0-1,1 0 1,-1 1 0,0 0 0,0 0-1,0 0 1,0 1 0,0-1 0,-1 1-1,1 0 1,-1 1 0,1-1 0,-1 1-1,0 1 1,1-1 0,-1 1 0,0-1 0,0 2-1,0-1 1,1 1 0,-6 1-54,-4-2-18,1-1-7,0 1 1,0 1 0,0 0-1,0 1 1,1 0 0,-1 1-1,1 1 1,0 0 0,-1 1-1,2 0 1,-5 3 24,-21 10-89,2 2-1,0 1 0,1 2 1,2 1-1,0 2 1,-3 5 89,14-11-39,1 0 1,2 1 0,0 0 0,1 2 0,1 0-1,1 1 1,1 1 0,1 1 0,1 0 0,2 0 0,1 1-1,0 0 1,2 1 0,2 0 0,0 1 0,2-1-1,0 11 39,4 25-51,-2-9 42,2 1 0,3-1 0,2 0 0,3 0 0,2-1 0,2 1 9,102 380-24,-31-151 23,-17-124-7,15 73-7,-62-147 22,14 15-6,-28-87-2,0 0 1,-1 1-1,-1-1 0,-1 1 1,0 0-1,-1-1 0,0 1 1,-1 0-1,-1 0 0,-2 11 1,1 26-1,1-45 4,-1 0 0,0-1 1,-1 1-1,1 0 0,-1-1 0,0 0 1,-1 0-1,0 0 0,0 0 0,0 0 1,0-1-1,-1 0 0,0 1 0,0-2 1,-1 1-1,1-1 0,-3 1-3,-19 21 18,18-19 5,-1-1 1,1 0-1,-1-1 0,0 0 0,-1-1 0,1 0 0,-1 0 0,0-1 0,0 0 1,0-1-1,0-1 0,-1 0 0,1 0 0,0-1 0,0 0 0,-1-1 0,-2-1-23,-10 2 45,15-1-20,-1 0 1,1-1-1,-1 0 0,1-1 1,0 0-1,0 0 1,0-1-1,0 0 0,1-1 1,0 0-1,0 0 1,0 0-1,0-1 1,1 0-1,0-1 0,-6-7-25,-23-16 183,37 30-137,-1 0 0,0-1-1,1 1 1,-1 0 0,0 0 0,1 0-1,-1 0 1,0-1 0,0 1 0,1 0-1,-1 0 1,0 0 0,0-1 0,1 1-1,-1 0 1,0-1 0,0 1 0,0 0 0,0 0-1,0-1 1,1 1 0,-1 0 0,0-1-1,0 1 1,0 0 0,0-1 0,0 1-1,0 0 1,0-1 0,0 1 0,0 0 0,0-1-1,0 1 1,0 0 0,0-1 0,0 1-1,0 0 1,-1-1 0,1 1 0,0 0-1,0 0 1,0-1 0,0 1 0,-1 0-1,1-1 1,0 1-46,19-2-355,244-2 225,-257 6 121,0 1 0,-1-1 0,1 1 0,-1 1 0,0-1 0,1 1 0,-1 0 0,-1 0 0,1 0 0,-1 1 0,1-1 0,-1 1 0,-1 0 0,1 1 0,-1-1 0,0 0 0,0 1 0,0 0 0,-1 0 0,0 0 0,0 0 0,-1 0 0,1 0 0,-1 0 0,-1 1 0,1-1 0,-1 0 0,0 0 0,0 1 0,-1-1 0,0 0 0,0 0 0,-1 1 0,1-1 0,-1 0 0,-1 1 9,1 38 6,-15 114 8,-82 179-36,15-88 24,74-212 32,1 1 0,3 0 1,0 0-1,3 0 1,1 1-1,2-1 1,2 15-35,-1 21 65,63 62-7,-25-78-22,55 26 128,-11-30-107,-67-41-19,1-1 1,1 0-1,-1-2 1,2 0-1,0-1 0,0-1 1,1 0-1,0-2 1,0 0-1,0-2 0,22 4-38,-39-8 2,7 1-41,0 0 0,1 0-1,0-1 1,-1 0 0,1-1 0,0 0 0,0 0 0,-1-1-1,1-1 1,-1 0 0,1 0 0,-1-1 0,0-1 0,0 0-1,0 0 1,0 0 0,-1-2 0,1 1 0,-1-1 0,-1 0-1,1-1 1,-1 0 0,0 0 0,-1-1 0,0 0 0,0 0-1,0-1 41,29-49-3697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10:16:16.305"/>
    </inkml:context>
    <inkml:brush xml:id="br0">
      <inkml:brushProperty name="width" value="0.1" units="cm"/>
      <inkml:brushProperty name="height" value="0.1" units="cm"/>
      <inkml:brushProperty name="color" value="#333333"/>
    </inkml:brush>
  </inkml:definitions>
  <inkml:trace contextRef="#ctx0" brushRef="#br0">269 871 7537,'0'0'2306,"0"0"-646,0 0-259,0 0-317,-14-19-361,-44-59-175,55 75-530,1 0 1,0 1-1,-1-1 1,0 0-1,0 1 1,1-1-1,-1 1 0,-1 0 1,1 0-1,0 0 1,0 0-1,-1 0 0,1 1 1,-1 0-1,0 0 1,1 0-1,-1 0 1,0 0-1,1 1 0,-1-1 1,0 1-1,0 0 1,1 1-1,-1-1 0,0 0 1,0 1-1,1 0 1,-1 0-1,0 0 1,1 0-1,-1 1 0,1-1 1,0 1-1,-1 0 1,1 0-1,0 0 1,0 1-1,0-1 0,0 1 1,1-1-1,-1 1 1,1 0-1,-1 0 0,1 0 1,0 0-1,0 1 1,1-1-1,-1 1 1,1-1-1,-1 1 0,1-1 1,0 1-1,1 0 1,-1 2-19,-9 24-35,2 1 0,1-1 0,2 1 0,1 1 0,1-1 0,2 0 0,1 1 0,1 5 35,0-1-10,-2-21 0,2 0-1,0 0 1,0 0-1,2 0 0,0 0 1,0-1-1,1 0 0,1 1 1,1-2-1,0 1 1,1-1-1,0 1 0,1-2 1,0 1-1,1-1 1,0-1-1,1 1 0,1-2 1,-1 1-1,2-2 1,-1 1-1,4 0 11,63 6-124,-75-17 130,1 0-1,0 0 1,-1 0 0,1-1 0,-1 1-1,1-1 1,-1 0 0,0 0-1,0 0 1,0-1 0,0 1 0,0-1-1,0 1 1,-1-1 0,1 0-1,-1 0 1,0 0 0,0 0-1,0-1 1,0 1 0,-1-1 0,1 1-1,-1-1 1,0 0-6,2-1 8,30-186 110,-30-53 102,-3 242-427,3 33-764,105 267 686,-66-203 262,118 308 31,-147-344 7,-4-1 0,-1 1-1,-4 1 1,-2 47-15,-52-98 525,45-13-548,-1 1-1,1-1 0,0 1 0,0-1 0,0-1 1,0 1-1,1-1 0,-1 0 0,1 0 0,0 0 0,1 0 1,-1-1-1,1 0 0,1 1 0,-1-1 0,1 0 1,0 0-1,0-1 0,0 1 0,1 0 0,0-1 1,0-2 23,0 6-50,-32-189-3491,30 99-108</inkml:trace>
  <inkml:trace contextRef="#ctx0" brushRef="#br0" timeOffset="418.507">385 1030 7209,'0'0'2309,"0"0"-1096,0 0-542,0 0-359,0 0-256,14 0-49,-4-1-6,1 2 1,0 0 0,-1 0-1,1 1 1,-1 0-1,0 1 1,0 0 0,0 1-1,0 0 1,0 0-1,-1 1 1,1 0 0,-1 1-1,2 2-1,21 19 14,-2 1 0,-1 1 1,-1 2-1,-2 1 0,-1 0 0,-1 2 0,-2 1 0,-2 1 0,-1 1 0,-1 0 0,6 25-14,-21-15 207,-23-48 1525,-33-59-359,32 29-1349,1-1 0,2 0 0,0-2 0,3 0 0,1-1 0,1-1 1,2 0-1,2-1 0,1 1 0,2-2 0,-1-27-24,10-128-2761,10 168 748,4 9-1023</inkml:trace>
  <inkml:trace contextRef="#ctx0" brushRef="#br0" timeOffset="928.038">1017 864 6785,'0'0'1683,"0"0"-404,0 0-312,0 0-470,-20 3-334,-57 17-135,74-17-27,0 0 0,0 0 0,0 1 0,1-1 0,-1 0 0,1 1 0,0 0 1,0 0-1,0-1 0,1 1 0,-1 0 0,1 0 0,0 1 0,0-1 0,1 0 0,-1 0 0,1 0 0,0 1 0,0 2-1,-1 6 17,-3 6 20,2 1-1,1 0 1,0-1-1,1 1 0,2 0 1,0 0-1,1-1 1,0 1-1,2-1 1,0 0-1,1 0 0,2-1 1,-1 0-1,2 0 1,0 0-1,3 1-36,-8-11 12,0-1-1,0 0 1,1-1-1,-1 1 1,1-1 0,1 0-1,-1 0 1,1-1-1,0 1 1,1-1 0,-1-1-1,1 1 1,0-1-1,0 0 1,0-1 0,1 1-1,-1-2 1,1 1-1,-1-1 1,6 1-12,-9-5 67,-1 0-1,1-1 1,-1 0-1,0 1 1,0-1-1,0 0 1,0-1-1,-1 1 1,1 0-1,-1-1 1,0 1-1,0-1 1,0 0-1,0 0 1,-1 0-1,0 0 1,1 0-1,-2 0 1,1 0-1,0 0 0,-1 0 1,1 0-1,-2-4-66,4-11 42,-2 1 0,0-1 0,-2 0 0,0 0 0,-1 1 0,0-1 0,-2 1 0,0 0 0,-1 0-1,-1 0 1,-1 0 0,0 1 0,-1 0 0,-1 1 0,0 0 0,-2 0 0,0 1 0,-1-1-42,-7-3-1092,52 56 420,-23-27 612,0 0 0,0-1 0,1 0 0,0-1 0,1 0 0,-1-1 0,2 0 0,-1-1 0,1-1 0,0 0 0,0 0 0,0-1 0,0-1 0,1 0 0,0-1 0,-1 0 0,14-1 60,26-45-3566,-23 10-1910</inkml:trace>
  <inkml:trace contextRef="#ctx0" brushRef="#br0" timeOffset="1408.793">967 56 6409,'0'0'936,"0"0"-569,0 0-194,0 0 163,28 39 147,88 133 230,59 88 1100,121 182-30,-215-344-1543,-78-96 3685,-9-22-3513,1 12-395,0 0 0,-1 0 0,0 0 1,0 0-1,-1 1 0,0 0 0,0 1 1,-1-1-1,1 1 0,-1 1 0,-1-1 1,1 1-1,-1 1 0,-1-1-17,-7 22-807,-2 207-137,19-219 917,0 0 0,1 0 0,0 0 0,0 0 0,1 0 0,-1 0 0,1 0 1,0 0-1,0-1 0,1 1 0,-1-1 0,1 1 0,0-1 0,0 0 0,1 0 0,-1-1 0,1 1 0,0-1 0,0 1 0,0-1 0,0 0 0,0-1 0,1 1 0,-1-1 0,1 0 0,0 0 0,0 0 0,0 0 0,0-1 0,0 0 0,0 0 0,0-1 0,0 1 0,0-1 0,0 0 0,0 0 0,0-1 0,1 0 0,-1 0 0,0 0 0,0 0 0,-1-1 0,3 0 27,65-70-1847,-58 50 1198,30-47-1825,-21-2-379</inkml:trace>
  <inkml:trace contextRef="#ctx0" brushRef="#br0" timeOffset="1733.894">1782 606 5401,'0'0'2690,"0"0"-976,0 0-628,0 0-402,0 0-361,0 0-223,0 0-167,0 15-125,4 3 224,1 0 0,0 0 0,2-1-1,0 0 1,0 0 0,2-1-1,0 0 1,1 0 0,1-1 0,12 14-32,77 94-394,-98-114-2490,-2-9 106</inkml:trace>
  <inkml:trace contextRef="#ctx0" brushRef="#br0" timeOffset="1997.648">1466 175 3832,'0'0'0,"0"0"-1752</inkml:trace>
  <inkml:trace contextRef="#ctx0" brushRef="#br0" timeOffset="2288.283">1965 546 5393,'0'0'995,"0"0"110,0 0-124,0 0-248,38 24-227,123 78-198,-61-29 173,-64-28-69,-27-37 3697,-21-43-2210,-65-83-1681,54 52-155,7 9-4,16 54-143,0 3-216,153 17-2873,-139-12 2831,-1-2 0,0 0 1,1 0-1,0-1 0,-1-1 0,1 0 0,0-1 0,0-1 1,0 0-1,-1-1 0,1 0 0,12-5 342,13-21-2090</inkml:trace>
  <inkml:trace contextRef="#ctx0" brushRef="#br0" timeOffset="2794.759">2497 9 6585,'0'0'2702,"0"0"-618,0 0-597,0 0-541,-9-5-607,5 1-353,4 5 7,0 0 1,0 0-1,1 0 1,-1 0-1,0 0 1,0 0-1,0-1 1,0 1-1,0 0 1,0 0-1,0 0 1,0 0-1,0 0 1,-1 0-1,1-1 1,0 1-1,0 0 1,-1 0-1,1 0 1,-1-1-1,1 1 1,-1 0-1,1 0 1,-1-1-1,1 1 1,-1 0-1,1-1 1,-1 1-1,0-1 1,0 1-1,1-1 1,-1 1-1,0-1 1,0 1-1,1-1 1,-1 0-1,0 1 1,0-1 0,0 0-1,0 0 1,0 0-1,0 1 1,1-1-1,-1 0 1,0 0-1,0 0 1,0-1-1,0 1 1,0 0-1,0 0 1,1 0-1,-1-1 1,0 1-1,0 0 1,0-1-1,1 1 1,-1-1-1,0 1 1,0-1-1,1 1 1,-1-1-1,0 1 1,1-1-1,-1 0 1,1 1-1,-1-1 1,1 0-1,-1 0 7,2 18-9,1-1 0,1 1 0,1-1 0,0 0 1,1 0-1,0 0 0,2-1 0,0 1 0,0-2 0,1 1 0,1-1 0,1 0 0,0-1 0,0 0 0,2-1 0,-1 0 0,2 0 0,9 6 9,-17-15-41,1 1 1,0-1-1,0 0 0,0 0 0,0 0 1,0-1-1,1 0 0,-1-1 1,1 1-1,-1-1 0,1 0 1,-1-1-1,1 1 0,0-2 0,0 1 1,-1-1-1,3 0 41,-6-3 37,0-1 0,-1 0 0,0 0-1,0 0 1,0 0 0,0 0 0,-1-1 0,0 1 0,0 0 0,0-1 0,0 1-1,-1 0 1,0-1 0,0 1 0,-1-1 0,0 1 0,0-1 0,0 1-1,0 0 1,-1-1-37,-59-93 1388,39 73 227,11 24-1215,13 30-1758,142 138 769,275 257 565,-379-387-67,-2 2-1,-2 2 1,-1 1-1,-2 2 1,-3 1-1,-1 2 1,10 22 91,-35-62-2,1 2 0,-1-1 0,0 0 0,-1 1 0,0 0 0,0-1 0,-1 1 0,0 0 0,0 1 0,-1-1 0,0 0 0,0 0 0,-1 1 0,0-1 0,-1 0 0,1 1 0,-2-1 0,1 0 0,-1 0 0,0 0 0,-1 0 0,0 0 0,0-1 0,-1 1 0,0-1 0,0 0 0,-1 0 0,0 0 0,0 0 0,-6 5 2,-12-1 216,-1-1-1,0-1 1,-1 0-1,0-2 1,0-1-1,-1-2 1,1 0-1,-1-1 1,0-2 0,0 0-1,0-2 1,-16-3-216,34 5 32,0-1 0,1-1 0,-1 1 0,0-1 0,1-1 1,-1 1-1,1-1 0,-1-1 0,1 1 0,0-1 0,0 0 0,0-1 1,1 0-1,-1 0 0,1 0 0,0-1 0,0 0 0,0 0 0,1-1 1,-1 1-1,1-1 0,1 0 0,-1-1 0,1 1 0,0-1 0,1 0 1,-1 0-1,0-3-32,-4-192-2216,8 103-1372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3-12T08:50:46.819"/>
    </inkml:context>
    <inkml:brush xml:id="br0">
      <inkml:brushProperty name="width" value="0.05292" units="cm"/>
      <inkml:brushProperty name="height" value="0.05292" units="cm"/>
      <inkml:brushProperty name="color" value="#FF0000"/>
    </inkml:brush>
  </inkml:definitions>
  <inkml:trace contextRef="#ctx0" brushRef="#br0">6948 11242 1880 0,'0'0'1616'0,"0"0"-1128"16,0 0-376-16,0 0 64 0,-25-3-40 16,19 3 72-16,6 0-7 15,-9 0 15-15,1 0 224 31,0 0-152-31,8 0-152 16,-8 0 656-16,-1 0 40 16,9 0-312-16,0 0 8 15,-8 0-16-15,8 0-167 0,0 0-89 16,0 0 0-16,0 0-24 16,0 0 104-16,0 0 8 0,0 0-120 15,0 0 112-15,0 0 152 16,0 0-128-16,0-3-200 0,0 3-160 15,8-3-80-15,9-4-16 16,14 1 96-16,10-3-48 31,7-1-16-31,-1 1-256 0,-8-1-280 16,9 1-456-16,-7 0-681 16,-10-1-55-16,-14 3-2409 0</inkml:trace>
  <inkml:trace contextRef="#ctx0" brushRef="#br0" timeOffset="247.516">7163 11087 4841 0,'0'0'1176'0,"0"0"-104"0,0 0-216 16,0 0-160-16,0 0-224 16,0 0-400-1,0 0-72-15,0 0-128 16,16-7 56-16,1 20 8 0,-3 2 64 15,11 5 0-15,-2-1 0 16,-7 3 16-16,-8 1-8 0,1-4-16 16,-9 3 8-16,-17 19-152 31,-14-9-472-31,-10 3-464 16</inkml:trace>
  <inkml:trace contextRef="#ctx0" brushRef="#br0" timeOffset="3231.535">10732 3616 2512 0,'0'0'608'0,"0"0"-424"0,0 0-168 32,0 0-16-32,112-48-344 15,-112 48-1536-15,-8 7 1280 0,-7 2 376 16</inkml:trace>
  <inkml:trace contextRef="#ctx0" brushRef="#br0" timeOffset="23470.365">22782 2626 1528 0,'0'0'1304'0,"0"0"-888"31,0 0-88-31,0 0 136 16,0 0-80-16,0 0 177 15,0 0-249-15,0 0-80 0,-120-70 488 16,112 57 72-16,-1-3 112 16,9 3 232-16,-8-3-127 0,2 4-289 31,6-1 208-31,0 0 200 0,0 1-376 15,0 5 105-15,0-2 335 16,0 5-384-16,0 2-96 0,0 2-216 16,0 0-360-16,0 0-136 15,0 19-272-15,6 18 168 16,2 20 96 0,17 30 0-16,-2 33 8 15,2 27 0-15,-1-8 16 0,-9-31 48 16,1-32-64-16,-7-28-200 0,5 2-328 15,3-2-456-15,-1-10-184 16,-7-35-657 0,-1-3-279-16,-8-25-1057 15</inkml:trace>
  <inkml:trace contextRef="#ctx0" brushRef="#br0" timeOffset="24403.02">22645 2198 8689 0,'0'0'1809'0,"0"0"-593"16,0 0 160-16,0 0-640 0,0 0-503 15,89-46-161-15,-33 36 32 0,14-2 48 16,11-4 0-16,39-3 24 16,39-3 32-16,56-7-40 15,25-2-80 1,6-1-40-16,-15 3 32 16,-24 4-32-16,-9-4-48 0,-22 7-8 15,-8-3 8-15,-49 6 8 0,-32 9 40 16,-23-3-48-1,-16 4 8-15,1 0-8 16,-1-1 104-16,-9 0 56 16,-16 7 216-16,-15-3 32 15,1 3 104-15,-1 3 120 16,-8-3-232-16,0 3-208 0,0 0-128 16,8 0-64-16,0 0-16 0,7 0 8 31,-7 9-64-31,9 4 0 15,-1 0-16-15,-1-1 72 16,1 4 8-16,1 3-40 0,-9-3-56 16,6 0 96-16,-5-1 8 15,-1 2-8-15,0-2 0 0,1 1-8 32,-9 3-72-32,8 4 88 15,0 2 0-15,-2 7 0 16,3 3 0-16,-1 12 0 0,0 7 0 15,0 10 0-15,1 9 0 0,-9 3 8 16,14 10-8-16,-6 3 8 16,1 15-8-1,7-8 0-15,7-1 8 16,-7 0-8-16,9-16 0 16,-10 7-320-16,1-16 72 0,1-10 152 15,-1-12-32-15,-9-16 120 0,1-10-88 16,0-9 88-1,-8-3 8-15,0-7-16 16,0-1 16-16,0-2 0 16,0 0 16-16,0 0 144 15,-23 0 24-15,-18 0-120 0,-15 0-64 16,-47 0 0-16,-32 7-88 0,-49 9 40 31,-14 0-56-31,-25 6-40 16,8 0 136-16,-2 6-112 15,2 2 64-15,-15 1-16 0,-9 4 0 16,7 0 24-16,17-10-64 16,31-2-72-16,41-11 176 0,48-8-56 31,31-4 64-31,25 0 200 16,6 0-72-16,10-4-120 15,23-12-8-15,0 0-1544 0,15-2-5706 0</inkml:trace>
  <inkml:trace contextRef="#ctx0" brushRef="#br0" timeOffset="25002.489">23228 2851 9898 0,'0'0'2160'0,"0"0"-592"16,0 0 97-1,0 0-305-15,0 0-456 16,0 0-600-16,0 0-304 0,-25-35-352 15,42 64 256-15,6 15 48 16,2 10 48-16,-3 13 8 0,-5-1 0 16,-1 1-8-16,1-7 0 31,-11-9-664-31,-6-16-880 0,0-13-513 16,0-19-2424-16</inkml:trace>
  <inkml:trace contextRef="#ctx0" brushRef="#br0" timeOffset="25224.7">23156 2701 10746 0,'0'0'2168'15,"0"0"-1200"-15,0 0-191 16,0 0-609-16,0 0-168 0,64-60-224 16,-16 60 48-16,-9 19 24 15,0 7 48-15,-6 12-49 16,-16 0-31-1,-11 6-8-15,-6 1 56 0,-6-7 32 16,-11-3 32-16,1-3 56 16,7-13-232-16,1-7-1120 0,8-1-977 15,0-11-727-15</inkml:trace>
  <inkml:trace contextRef="#ctx0" brushRef="#br0" timeOffset="25530.938">23427 2933 8729 0,'0'0'2481'15,"0"0"-1449"-15,0 0-392 0,0 0-416 0,0 0-176 16,0 0-48-16,0 0 8 31,0 0 48-31,128 26 8 16,-97-26 24-16,-6 0-16 0,6-10 48 16,-15-12-64-16,-8 0-56 15,-8-3 16-15,0-4 32 0,0 6 216 16,-24 8 89-16,1 5-1 31,-2 7-192-31,0 3-96 0,3 3-64 16,5 22-48-16,0 10 40 15,3 7-64-15,14 5 24 0,0-1-64 16,23-6-208-16,18-8-73 16,7-7-487-16,30-25-432 31,-5 0-704-31,-18-13-1153 0</inkml:trace>
  <inkml:trace contextRef="#ctx0" brushRef="#br0" timeOffset="25881.288">23848 2822 9394 0,'0'0'2304'0,"0"0"-696"15,0 0-559 1,0 0 199 0,0 0-696-16,0 0-552 0,-55-28-440 15,55 34 232-15,8 7 104 0,0-1 88 16,9-2 8-16,-9 0 0 0,15-1 8 15,-15-3 8-15,17 1 72 32,-11-4-24-32,3 3 72 15,8 0 64-15,-11 5-136 0,11 6-40 16,-2 0 56-16,-7 5-64 0,9 0 0 16,-11 5 0-16,3-6 8 15,-9-2 32-15,0-6-48 31,-8-3-48-31,0-7-16 0,0-3 64 16,0 0 248-16,-8-7-56 16,0-12-96-16,0-6-96 0,8-7-424 15,0-3-632-15,8-12-577 16,17 5-647-16,-3 7-1945 0</inkml:trace>
  <inkml:trace contextRef="#ctx0" brushRef="#br0" timeOffset="26253.306">24311 2710 9554 0,'0'0'2400'16,"0"0"-1064"-16,0 0-319 0,0 0-561 0,0 0-440 31,0 0-16-31,0 0-16 16,0 0 16-16,-72 74 0 0,72-45 0 15,0-1 0-15,0 4 0 16,8 0 0-16,25 0 0 16,-2-3-8-16,9-1-80 0,7-3-120 31,1-6-96-31,-7-6-337 0,-10 0 65 15,-6-10 264-15,-17-3 312 16,-8 0 312-16,0 0 672 16,-16 0-599-16,-9 0-281 0,-6 0-56 15,6 0-48-15,2 0-80 32,15-13-641-32,8 0-1007 0,0 0-2633 0</inkml:trace>
  <inkml:trace contextRef="#ctx0" brushRef="#br0" timeOffset="26755.168">24621 2835 9482 0,'0'0'2872'0,"0"0"-1360"0,0 0 177 16,0 0-921-16,0 0-656 16,-64 25-112-16,50 4 0 15,-3 3-8-15,9 6 0 31,8-3-96-31,0-6 96 16,8-4-280-16,17-6-296 16,-2-13-112-16,10-6 320 15,-10 0 144-15,-7-22 168 0,-7-6 64 16,-1-8 72-16,-8 5 216 0,0-4 368 16,0 7 448-16,0 8-328 15,-8 4-192-15,8 7-216 0,0 6-120 16,0 3-248-16,0 0-120 15,0 0-264-15,0 6 184 16,14 10 112-16,-6-3 16 0,9 0 72 16,-9-1-8-16,9-3 0 31,-11-9-48-31,2 0 56 0,0 0 144 16,1-13 280-16,7-12-128 15,-1-6-136-15,1-1-48 16,1 0 24-16,-3 3 0 0,-6 10 9 15,1 7-25-15,-1 5-120 16,9 7-112-16,-3 0-73 0,3 16-39 16,7 6-56-1,7 7-144-15,-6 0-416 16,14-1-272-16,1-9-368 16,-15-9-2361-16</inkml:trace>
  <inkml:trace contextRef="#ctx0" brushRef="#br0" timeOffset="28092.441">24113 1752 6369 0,'0'0'4153'16,"0"0"-3601"-16,0 0-400 16,0 0 0-16,0 0 312 0,0 0 320 31,0 0 64-31,0 51-215 0,0-45-153 16,0-6 304-16,0 0 304 15,0 0-160-15,0 0-160 16,0 0 257-16,0-15-185 0,0-11-400 15,0-15-296-15,0-10-144 32,0-12-16-32,-8-13 8 0,-1-23-216 15,-7 10-104-15,8-6-64 16,-1 6 40-16,-5 22 160 16,6-3 192-16,-1 13 0 0,1 13 16 15,0 9-8-15,8 6 0 31,-8 10 0-31,8 6 0 16,0 6 0-16,0 2 40 0,0 5-48 16,0 0-96-16,16-3-128 0,17-4 128 15,6 1 88-15,17-7 0 0,39 0 8 16,42-5 0 0,45-11 8-1,18 0 0-15,7 1-8 16,-17 6 8-16,-14-1-8 15,-17 4 0-15,-6 0 0 16,-35 0 0-16,-29 0 8 16,-19 7-8-16,-14-1 0 0,16 0 8 15,0-3-8-15,1 1 0 16,-11-2 0-16,-6 4-8 16,-15 7 8-16,-10 3 0 0,0 0 0 15,-6 3-8-15,-9 0-40 0,7 0 48 16,2 0-16-16,-2 10-49 31,-7-5 65-31,1 5 0 16,-1 0-48-16,-1 3 32 0,1 3 8 15,-8-1-48-15,9 7 48 16,-3 4 0-16,3 6 0 0,-9 6 8 16,15 7 0-16,-6 5 0 31,-1 7 8-31,7 10-8 15,-7 9-8-15,1 7 8 0,6 15 8 16,-7-3-8-16,1 8 16 0,5-2-8 16,-5-9 0-16,8 6 72 0,-2-3-80 15,-7-2 8 1,1-11 0 0,-3-9-8-16,3-6 0 15,-9-13 0-15,0-7 8 0,7-12-8 16,-7-6 0-16,-8-7 0 0,8-9 8 15,-8-4-8-15,0-3 0 0,0 1 0 32,0-4 0-32,0 0 0 15,0-3 8-15,0 7-8 16,0-1 8-16,0 7 0 0,-16 0 73 16,-7 2-9-16,-2 7-16 15,-22-2 32-15,-9 2-32 0,-15 0 8 31,-34 7-8-31,-38 2 8 16,7 1 0-16,10-10-64 0,22 0-80 16,7-12-665-16,19-4-1015 15,14-6-2577-15</inkml:trace>
  <inkml:trace contextRef="#ctx0" brushRef="#br0" timeOffset="35526.02">22581 1600 11122 0,'0'0'4193'0,"0"0"-3257"0,0 0-720 31,0 0-216-31,0 0-128 16,17 108 128-16,-1-51 104 0,1 4-56 16,14 2 32-16,-15-6-24 15,7-3 16-15,-15-6-72 0,1-11-808 16,-1-8-584-16,-8-13-345 31,-8-16-231-31,-9-3-281 0,9-22-3992 16</inkml:trace>
  <inkml:trace contextRef="#ctx0" brushRef="#br0" timeOffset="35715.005">22654 1746 4624 0,'0'0'2161'0,"0"0"223"15,0-137-423-15,8 93-233 16,8 12-848-16,7 7-487 0,-6 12-297 16,14 10-96-16,-7 3-176 15,7 10-57-15,-14 15-71 0,0 10 8 16,-17-1 64-16,0 8 224 15,0 0-136-15,-9-8 136 16,1 1-208 0,8-9-872-16,0-7-1257 0,0-13-3056 15</inkml:trace>
  <inkml:trace contextRef="#ctx0" brushRef="#br0" timeOffset="36026.185">22924 1615 7817 0,'0'0'2641'16,"0"0"-1969"-16,0 0-512 16,0 0 16-1,0 0-48-15,-55 147-80 16,55-102 8-16,0-4-8 16,0-9-48-16,16-4 0 0,-8-15-80 15,7-10-32-15,-7-3 112 16,9-14 48-16,-9-16 48 0,0-6-96 15,0-5 256-15,-1 3 344 16,1 3 432-16,-8 13-87 31,8 3 95-31,-8 10-256 0,0 5-608 16,8 4-176-16,9 0-296 16,-3 9-64-16,3 11-256 0,8-1-312 15,14 6-393-15,-8-6-479 16,-6-6-2345-16</inkml:trace>
  <inkml:trace contextRef="#ctx0" brushRef="#br0" timeOffset="37005.058">23220 1689 9129 0,'0'0'3289'16,"0"0"-952"-16,0 0-393 16,0 0-1008-1,0 0-608-15,0 0-328 16,0 0-176-16,0 0 8 0,0 0 120 15,48 13 40-15,-32 2-64 16,7 7 64-16,-7-5-40 0,1-2-96 16,-3-2-232-16,-14-3-40 31,0-6 24-31,0-4 392 16,0 0 8-16,0 0 640 0,0-11-192 15,-8-11-280-15,2-4-176 0,6-5-464 16,0-1-768-16,0 4 168 15,6 2 55-15,2 7 521 32,9 7 336-32,-9 2 136 0,-8 7 8 15,8 3-8-15,7 0-152 16,-7 0 40-16,9 3 112 0,-1 10 16 16,7-4 0-16,-7-3 8 15,1 0 56-15,-3-6 168 31,3 0 248-31,-9 0 177 0,1-19-73 0,-9 1-24 16,0-5 72 0,0 1 176-1,0 6-224-15,-17 4 40 0,9 5-320 16,-1 7-304-16,3 0-120 16,-2 10-264-16,8 12 16 0,0 3-72 15,0 1 40-15,0-7 104 0,0 0 80 16,14-10-8-16,3-5 24 15,0-4 104-15,-1 0 96 0,7-6 112 16,-7-11-40-16,1 4-64 31,-3 4 72-31,-5 0 8 16,-1 6 192-16,0 3-160 0,0 0-120 16,1 0-88-16,5 9 32 15,3 3 48-15,-1 5-64 16,7-4 72-16,-6-7-8 0,-1-3 16 31,-1-3-8-31,-7 0 16 0,0-3 256 16,0-7 152-16,1-3-136 15,-9 0-40-15,8 8-40 16,-8-2-104-16,0 4-104 0,6 0-48 16,2 0-48-16,-8 3 48 31,9-4 32-31,-1 1-72 0,0-3 40 15,0-4-24-15,1-3-128 0,5-9-248 16,-6-3-32 0,1-7 352-16,-1 0 24 0,-8-9 104 0,0-4 40 15,-8 1 224 1,-1-3 88 0,-7 5-48-16,1 11 168 0,7 8 288 15,0 10-32-15,8 13-415 16,0 0-313-16,0 17-937 15,0 14 609-15,0 10 216 0,0 11 112 16,8-2-8 0,9-2-144-16,-11-3-704 15,10-8-728 1,1-8-617-16,-9-16-1792 16</inkml:trace>
  <inkml:trace contextRef="#ctx0" brushRef="#br0" timeOffset="37134.604">23753 1333 8905 0,'0'0'4249'32,"0"0"-1664"-32,0 0-345 15,0 0-1167-15,0-13-1073 16,25 13-8-16,23-6-264 0,55-10 207 16,0 1-1695-16,1-8-2569 0</inkml:trace>
  <inkml:trace contextRef="#ctx0" brushRef="#br0" timeOffset="38516.712">26645 2927 8553 0,'0'0'4561'0,"0"0"-3152"15,0 0-201-15,-23 0-1208 16,15 16-32-16,0 10-136 16,-9 8-8-16,17 4 168 0,0 1 8 15,0-5 16 1,0 1 32-16,17-9-40 15,8-5 48-15,6-4-56 16,2-14 0-16,-2-3-16 0,0-10-40 16,2-18-184-16,-10-7-152 15,1-9-56-15,-15-1 176 0,-1-6 183 32,-8 4 89-32,0 1 0 15,0 9 281-15,0 9 231 0,0 11 344 16,-8 11-24-16,8 6-832 15,0 6-312-15,-9 23-88 0,9 7 256 16,0 4 136-16,0 2 8 31,0-4-16-31,9-3 8 16,-1-7 8-16,6-9 0 0,-5-6 8 16,7-7 112-16,1-6 56 15,-3 0 128-15,3-3 24 0,-1-9-56 16,-1-1-48-16,-7 0-72 31,0 4 8-31,1 6 152 0,-9-1-280 16,8 4-32-16,0 0-208 0,7 7-16 15,1 9 24-15,1-1-24 16,5 1-240-16,-5-3 0 0,8-4-136 16,-11-2 144-1,3-7 120 1,-9 0 168-16,0-3 168 15,1-13 8-15,-1-4 48 0,-8 1-48 0,0 1 120 16,0-1 48-16,0 9 216 16,0 0 160-16,0 8-296 0,0 2-256 31,0 0-280-31,0 0-600 16,6 15 432-16,11 8-521 15,-9-4-623-15,8-6-1249 0</inkml:trace>
  <inkml:trace contextRef="#ctx0" brushRef="#br0" timeOffset="38676.865">27259 2730 9089 0,'0'0'2145'0,"0"0"-2145"16,0 0-1232-1,0 0-1929-15</inkml:trace>
  <inkml:trace contextRef="#ctx0" brushRef="#br0" timeOffset="38934.293">27555 2473 9778 0,'0'0'5313'16,"0"0"-3697"-16,0 0-1224 0,0 0-392 0,0 0-152 15,39 57 136-15,-22-21 16 16,-1 1 0-16,7 8 16 16,-7 0 40-16,1-1 24 0,-3-6-80 15,-5-3-136-15,-1-7-1136 16,0-9-409-1,0-9-1263-15,1-10-3554 0</inkml:trace>
  <inkml:trace contextRef="#ctx0" brushRef="#br0" timeOffset="39348.509">27795 2517 5089 0,'0'0'2184'0,"0"0"-544"0,0 0 65 0,0 0-369 15,0 0-200 1,0 0-224 0,0 0-79-16,0 0 7 15,39 134-376-15,-23-99-152 0,-1 6-112 0,-7 1-56 16,9-1-88-16,-1-3-48 15,-1-6 64-15,1-4-24 0,-8-9-40 32,1-6 72-32,-3-7-72 15,-6-6 48-15,0 0 368 16,0-6 136-16,0-13-336 0,0-3-224 16,-6-1-104-16,-11 4-208 0,1 0 64 15,-7 13 0-15,-2 2 96 31,-6 4-40-31,6 0 32 16,3 17-152-16,5 5-552 0,9 0-120 16,8-1-113-16,0-4 185 15,25-7-120-15,-3-4-608 0,11-6-1169 16</inkml:trace>
  <inkml:trace contextRef="#ctx0" brushRef="#br0" timeOffset="40134.906">27563 3080 2712 0,'0'0'5153'16,"0"0"-3352"-16,0 0-689 0,0 0-56 16,0 0 120-16,0 0-656 15,31-48-96-15,-6 22-191 0,-11-9-137 16,3-3-48 15,-1-9-48-31,-7-4-192 16,-1-9-577-16,-8-5-1015 15,0 3-160-15,0 1 135 0,-8 7 1809 16,-9 14 464-16,1 4 633 16,7 11-89-16,-5 9-368 15,6 10-16-15,-1 2-120 0,1 4-504 16,0 7-200-16,-1 15 88 0,3 10 112 15,6 6 152-15,0 3 112 16,0 7-64-16,6 3-72 16,11-1-24-16,0 1-24 0,14 3 72 31,2-3-152-31,22-7-304 16,1-9-1240-16,-8-19-4769 0</inkml:trace>
  <inkml:trace contextRef="#ctx0" brushRef="#br0" timeOffset="41687.346">25905 2724 5049 0,'0'0'2312'0,"0"0"-760"0,0 0-175 15,0 0-449-15,135 74-464 16,-102-59-224-16,6 0-144 0,0 2-96 15,-14-11-352-15,-17-3-1232 0,0-3-2553 16</inkml:trace>
  <inkml:trace contextRef="#ctx0" brushRef="#br0" timeOffset="41870.619">26128 2645 6057 0,'0'0'4209'0,"0"0"-1825"16,0 0-503-16,0 0-521 15,0 0-1360-15,0 0-152 16,0 0-96-16,-33 41 192 16,27-6 48-16,-10 6 8 15,7 0-8-15,9 1-424 16,-8 6-1345-16,0-11-1103 0,8-11-5874 16</inkml:trace>
  <inkml:trace contextRef="#ctx0" brushRef="#br0" timeOffset="42033.132">25953 2822 8369 0,'0'0'2449'0,"0"0"-1489"15,0 0-648-15,0 0-312 16,167-56-264-16,-111 36-1816 0</inkml:trace>
  <inkml:trace contextRef="#ctx0" brushRef="#br0" timeOffset="46042.028">24431 1460 8705 0,'0'0'4361'15,"0"0"-2240"-15,0 0-185 0,0-16-496 0,0 10-463 16,0-4-337-16,0 4-240 16,15-3-208-16,10 3-152 0,6-5-40 15,10 9-8 1,-2-2 8 0,0 4-112-16,-14 0 56 15,-2 6-728-15,-6 17-385 0,-17 5 9 0,0 8 576 16,-17 5 216-16,-14 6 200 15,6-3 32-15,-6-2 128 0,15-7 8 32,7-13-80-32,3-9 72 15,6-3 8-15,0-8 56 16,15-2 64-16,18 0 392 0,23-2 304 16,14-15-368-16,10-1-448 0,32-14-56 15,-17 10-2640-15,-14 0-5274 0</inkml:trace>
  <inkml:trace contextRef="#ctx0" brushRef="#br0" timeOffset="53976.221">24375 2769 6737 0,'0'0'2416'0,"0"0"-1415"15,0 6-337-15,0-3-352 16,0 3-312 0,9 10 0-16,-9 6 144 15,0 7 40-15,0 2 280 0,0 14-152 16,0 6-88-16,0 6-136 15,0 3 56-15,-25 7-8 16,8-4-136-16,-5 13-264 0,-3-15-832 31,2-20-1929-31</inkml:trace>
  <inkml:trace contextRef="#ctx0" brushRef="#br0" timeOffset="55428.321">24557 3171 5449 0,'0'0'1856'0,"0"0"-904"0,0 0-8 16,0 0-351-16,0 0-105 16,0 0-40-16,9-31 264 15,-9 28 448 1,0-1-328-16,0 4-272 16,0-3 57-16,0 0-145 15,0 3 88-15,8-3-40 0,-8 0-224 0,0-1-224 16,0 1 80-16,0 0-8 15,0 3 0 1,0 0-64-16,0 0 56 16,0 0-136-16,0 0-136 15,0 0 0-15,0 0-64 0,0 0-48 16,0 0 24-16,0 10 112 16,0 6 96-16,0 3 16 0,0 9-128 31,0 4-624-31,-8 22-312 15,-1-10-1081-15,9-9-2064 0</inkml:trace>
  <inkml:trace contextRef="#ctx0" brushRef="#br0" timeOffset="73310.384">11481 3721 4488 0,'0'0'1745'16,"0"0"-713"-16,0 0-232 0,0 0-72 15,-23-29 129-15,15 26-305 0,8-4 112 16,-8 2 112-16,8 1-184 16,-9-2 200-16,9 3-256 15,0 0-55 1,0 3-281-16,25 0-192 16,14 0 0-16,17 0 80 0,25 0-88 15,6 0 0-15,8 0-152 0,8 0-385 16,33 6-647-16,-32-3-696 15,-24 0-1329-15</inkml:trace>
  <inkml:trace contextRef="#ctx0" brushRef="#br0" timeOffset="73528.665">11481 3892 4304 0,'0'0'1945'0,"0"0"-281"0,0 0-1008 16,0 0-656-16,0 0 56 15,0 0 769-15,0 0 151 0,136 32-592 32,-55-32-176-32,30 0-96 15,-7-16-112-15,47-8-592 0,-31-3-1201 16,-50 5-4744-16</inkml:trace>
  <inkml:trace contextRef="#ctx0" brushRef="#br0" timeOffset="75034.317">9091 2426 7009 0,'0'0'2160'0,"0"0"-1303"16,0 0 167-16,0 0-376 15,137-57-240-15,-82 34-280 0,7-2 0 16,3 2-120-16,-1-2 64 16,-9 3-72-16,1-1-680 0,-8 8-856 31,-23 0-1273-31,-11 8-4064 0</inkml:trace>
  <inkml:trace contextRef="#ctx0" brushRef="#br0" timeOffset="75222.353">9130 2486 3288 0,'0'0'1529'16,"0"0"215"-16,0 0-360 0,0 0 249 0,0 0-913 15,0 0-464-15,153-29-104 16,-91 10-152 0,42-9 0-16,-15 2-1328 15,-17 4-3041-15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D9F5F-8563-4B60-92F9-FAD8BA587F1F}" type="datetimeFigureOut">
              <a:rPr lang="en-SG" smtClean="0"/>
              <a:t>12/3/2021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62469-D061-4DAA-9AE1-D94B95D0F33C}" type="slidenum">
              <a:rPr lang="en-SG" smtClean="0"/>
              <a:t>‹#›</a:t>
            </a:fld>
            <a:endParaRPr lang="en-SG"/>
          </a:p>
        </p:txBody>
      </p:sp>
    </p:spTree>
    <p:extLst>
      <p:ext uri="{BB962C8B-B14F-4D97-AF65-F5344CB8AC3E}">
        <p14:creationId xmlns:p14="http://schemas.microsoft.com/office/powerpoint/2010/main" val="287334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1</a:t>
            </a:fld>
            <a:endParaRPr lang="en-SG"/>
          </a:p>
        </p:txBody>
      </p:sp>
    </p:spTree>
    <p:extLst>
      <p:ext uri="{BB962C8B-B14F-4D97-AF65-F5344CB8AC3E}">
        <p14:creationId xmlns:p14="http://schemas.microsoft.com/office/powerpoint/2010/main" val="3257970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2CEC75-45A9-457B-A138-3C04FEDAA0AC}"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979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2CEC75-45A9-457B-A138-3C04FEDAA0AC}"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253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2CEC75-45A9-457B-A138-3C04FEDAA0AC}"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9693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6662469-D061-4DAA-9AE1-D94B95D0F33C}" type="slidenum">
              <a:rPr lang="en-SG" smtClean="0"/>
              <a:t>22</a:t>
            </a:fld>
            <a:endParaRPr lang="en-SG"/>
          </a:p>
        </p:txBody>
      </p:sp>
    </p:spTree>
    <p:extLst>
      <p:ext uri="{BB962C8B-B14F-4D97-AF65-F5344CB8AC3E}">
        <p14:creationId xmlns:p14="http://schemas.microsoft.com/office/powerpoint/2010/main" val="469186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6662469-D061-4DAA-9AE1-D94B95D0F33C}" type="slidenum">
              <a:rPr lang="en-SG" smtClean="0"/>
              <a:t>23</a:t>
            </a:fld>
            <a:endParaRPr lang="en-SG"/>
          </a:p>
        </p:txBody>
      </p:sp>
    </p:spTree>
    <p:extLst>
      <p:ext uri="{BB962C8B-B14F-4D97-AF65-F5344CB8AC3E}">
        <p14:creationId xmlns:p14="http://schemas.microsoft.com/office/powerpoint/2010/main" val="2631086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25</a:t>
            </a:fld>
            <a:endParaRPr lang="en-SG"/>
          </a:p>
        </p:txBody>
      </p:sp>
    </p:spTree>
    <p:extLst>
      <p:ext uri="{BB962C8B-B14F-4D97-AF65-F5344CB8AC3E}">
        <p14:creationId xmlns:p14="http://schemas.microsoft.com/office/powerpoint/2010/main" val="245578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5</a:t>
            </a:fld>
            <a:endParaRPr lang="en-SG"/>
          </a:p>
        </p:txBody>
      </p:sp>
    </p:spTree>
    <p:extLst>
      <p:ext uri="{BB962C8B-B14F-4D97-AF65-F5344CB8AC3E}">
        <p14:creationId xmlns:p14="http://schemas.microsoft.com/office/powerpoint/2010/main" val="291697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B78493-1D2A-4369-9144-39C290F7FFA6}"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63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12</a:t>
            </a:fld>
            <a:endParaRPr lang="en-SG"/>
          </a:p>
        </p:txBody>
      </p:sp>
    </p:spTree>
    <p:extLst>
      <p:ext uri="{BB962C8B-B14F-4D97-AF65-F5344CB8AC3E}">
        <p14:creationId xmlns:p14="http://schemas.microsoft.com/office/powerpoint/2010/main" val="11322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13</a:t>
            </a:fld>
            <a:endParaRPr lang="en-SG"/>
          </a:p>
        </p:txBody>
      </p:sp>
    </p:spTree>
    <p:extLst>
      <p:ext uri="{BB962C8B-B14F-4D97-AF65-F5344CB8AC3E}">
        <p14:creationId xmlns:p14="http://schemas.microsoft.com/office/powerpoint/2010/main" val="4056546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DB6FC-8410-4F17-B0D5-302272F1416B}"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4"/>
          <p:cNvSpPr txBox="1"/>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584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662469-D061-4DAA-9AE1-D94B95D0F33C}" type="slidenum">
              <a:rPr lang="en-SG" smtClean="0"/>
              <a:t>15</a:t>
            </a:fld>
            <a:endParaRPr lang="en-SG"/>
          </a:p>
        </p:txBody>
      </p:sp>
    </p:spTree>
    <p:extLst>
      <p:ext uri="{BB962C8B-B14F-4D97-AF65-F5344CB8AC3E}">
        <p14:creationId xmlns:p14="http://schemas.microsoft.com/office/powerpoint/2010/main" val="3111031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16</a:t>
            </a:fld>
            <a:endParaRPr lang="en-SG"/>
          </a:p>
        </p:txBody>
      </p:sp>
    </p:spTree>
    <p:extLst>
      <p:ext uri="{BB962C8B-B14F-4D97-AF65-F5344CB8AC3E}">
        <p14:creationId xmlns:p14="http://schemas.microsoft.com/office/powerpoint/2010/main" val="369841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86662469-D061-4DAA-9AE1-D94B95D0F33C}" type="slidenum">
              <a:rPr lang="en-SG" smtClean="0"/>
              <a:t>17</a:t>
            </a:fld>
            <a:endParaRPr lang="en-SG"/>
          </a:p>
        </p:txBody>
      </p:sp>
    </p:spTree>
    <p:extLst>
      <p:ext uri="{BB962C8B-B14F-4D97-AF65-F5344CB8AC3E}">
        <p14:creationId xmlns:p14="http://schemas.microsoft.com/office/powerpoint/2010/main" val="11563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4375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2254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0335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406816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rgbClr val="FFFF00"/>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84364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hoot">
    <p:bg>
      <p:bgPr>
        <a:solidFill>
          <a:srgbClr val="0070C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
        <p:nvSpPr>
          <p:cNvPr id="7" name="TextBox 6"/>
          <p:cNvSpPr txBox="1"/>
          <p:nvPr userDrawn="1"/>
        </p:nvSpPr>
        <p:spPr>
          <a:xfrm>
            <a:off x="508000" y="457201"/>
            <a:ext cx="4978400" cy="769441"/>
          </a:xfrm>
          <a:prstGeom prst="rect">
            <a:avLst/>
          </a:prstGeom>
          <a:noFill/>
        </p:spPr>
        <p:txBody>
          <a:bodyPr wrap="square" rtlCol="0">
            <a:spAutoFit/>
          </a:bodyPr>
          <a:lstStyle/>
          <a:p>
            <a:r>
              <a:rPr lang="en-US" sz="4400" b="1" dirty="0" err="1">
                <a:solidFill>
                  <a:srgbClr val="FFFF00"/>
                </a:solidFill>
              </a:rPr>
              <a:t>Kahoot</a:t>
            </a:r>
            <a:r>
              <a:rPr lang="en-US" sz="4400" b="1" dirty="0">
                <a:solidFill>
                  <a:srgbClr val="FFFF00"/>
                </a:solidFill>
              </a:rPr>
              <a:t> Quiz</a:t>
            </a:r>
          </a:p>
        </p:txBody>
      </p:sp>
    </p:spTree>
    <p:extLst>
      <p:ext uri="{BB962C8B-B14F-4D97-AF65-F5344CB8AC3E}">
        <p14:creationId xmlns:p14="http://schemas.microsoft.com/office/powerpoint/2010/main" val="45411925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94314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68798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60448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a:solidFill>
                  <a:srgbClr val="FFFF00"/>
                </a:solidFill>
              </a:defRPr>
            </a:lvl1p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844495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3297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544839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Os">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5765" t="14398" r="4445"/>
          <a:stretch/>
        </p:blipFill>
        <p:spPr>
          <a:xfrm>
            <a:off x="1930400" y="2057400"/>
            <a:ext cx="10261600" cy="3171362"/>
          </a:xfrm>
          <a:prstGeom prst="rect">
            <a:avLst/>
          </a:prstGeom>
        </p:spPr>
      </p:pic>
    </p:spTree>
    <p:extLst>
      <p:ext uri="{BB962C8B-B14F-4D97-AF65-F5344CB8AC3E}">
        <p14:creationId xmlns:p14="http://schemas.microsoft.com/office/powerpoint/2010/main" val="17597148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hite Bg">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598868"/>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177935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93897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76890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24944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466396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478219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117703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4090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87044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645148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54732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099060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797253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8744536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377565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70880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75180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rgbClr val="FFFF00"/>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018435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hoot">
    <p:bg>
      <p:bgPr>
        <a:solidFill>
          <a:srgbClr val="0070C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
        <p:nvSpPr>
          <p:cNvPr id="7" name="TextBox 6"/>
          <p:cNvSpPr txBox="1"/>
          <p:nvPr userDrawn="1"/>
        </p:nvSpPr>
        <p:spPr>
          <a:xfrm>
            <a:off x="508000" y="457201"/>
            <a:ext cx="4978400" cy="769441"/>
          </a:xfrm>
          <a:prstGeom prst="rect">
            <a:avLst/>
          </a:prstGeom>
          <a:noFill/>
        </p:spPr>
        <p:txBody>
          <a:bodyPr wrap="square" rtlCol="0">
            <a:spAutoFit/>
          </a:bodyPr>
          <a:lstStyle/>
          <a:p>
            <a:r>
              <a:rPr lang="en-US" sz="4400" b="1" dirty="0" err="1">
                <a:solidFill>
                  <a:srgbClr val="FFFF00"/>
                </a:solidFill>
              </a:rPr>
              <a:t>Kahoot</a:t>
            </a:r>
            <a:r>
              <a:rPr lang="en-US" sz="4400" b="1" dirty="0">
                <a:solidFill>
                  <a:srgbClr val="FFFF00"/>
                </a:solidFill>
              </a:rPr>
              <a:t> Quiz</a:t>
            </a:r>
          </a:p>
        </p:txBody>
      </p:sp>
    </p:spTree>
    <p:extLst>
      <p:ext uri="{BB962C8B-B14F-4D97-AF65-F5344CB8AC3E}">
        <p14:creationId xmlns:p14="http://schemas.microsoft.com/office/powerpoint/2010/main" val="240611899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514615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194539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52136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7652265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a:solidFill>
                  <a:srgbClr val="FFFF00"/>
                </a:solidFill>
              </a:defRPr>
            </a:lvl1p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508091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9048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LOs">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r="29924"/>
          <a:stretch/>
        </p:blipFill>
        <p:spPr>
          <a:xfrm>
            <a:off x="711200" y="457200"/>
            <a:ext cx="9448800" cy="6200352"/>
          </a:xfrm>
          <a:prstGeom prst="rect">
            <a:avLst/>
          </a:prstGeom>
        </p:spPr>
      </p:pic>
    </p:spTree>
    <p:extLst>
      <p:ext uri="{BB962C8B-B14F-4D97-AF65-F5344CB8AC3E}">
        <p14:creationId xmlns:p14="http://schemas.microsoft.com/office/powerpoint/2010/main" val="2000556972"/>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White Bg">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936083"/>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142121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174711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3129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0631757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13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9928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68078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2854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19483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74874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434212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0" hangingPunct="1">
        <a:spcBef>
          <a:spcPct val="0"/>
        </a:spcBef>
        <a:buNone/>
        <a:defRPr sz="4000" b="1" kern="120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6837110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12/3/2021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99141017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ctr" defTabSz="914400" rtl="0" eaLnBrk="1" latinLnBrk="0" hangingPunct="1">
        <a:spcBef>
          <a:spcPct val="0"/>
        </a:spcBef>
        <a:buNone/>
        <a:defRPr sz="4000" b="1" kern="120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customXml" Target="../ink/ink7.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NULL"/><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customXml" Target="../ink/ink11.xml"/><Relationship Id="rId21" Type="http://schemas.openxmlformats.org/officeDocument/2006/relationships/image" Target="../media/image28.png"/><Relationship Id="rId7" Type="http://schemas.openxmlformats.org/officeDocument/2006/relationships/image" Target="NULL"/><Relationship Id="rId12" Type="http://schemas.openxmlformats.org/officeDocument/2006/relationships/customXml" Target="../ink/ink15.xml"/><Relationship Id="rId17" Type="http://schemas.openxmlformats.org/officeDocument/2006/relationships/image" Target="NULL"/><Relationship Id="rId25" Type="http://schemas.openxmlformats.org/officeDocument/2006/relationships/image" Target="../media/image30.png"/><Relationship Id="rId2" Type="http://schemas.openxmlformats.org/officeDocument/2006/relationships/notesSlide" Target="../notesSlides/notesSlide9.xml"/><Relationship Id="rId16" Type="http://schemas.openxmlformats.org/officeDocument/2006/relationships/customXml" Target="../ink/ink17.xml"/><Relationship Id="rId20"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customXml" Target="../ink/ink12.xml"/><Relationship Id="rId11" Type="http://schemas.openxmlformats.org/officeDocument/2006/relationships/image" Target="NULL"/><Relationship Id="rId24" Type="http://schemas.openxmlformats.org/officeDocument/2006/relationships/customXml" Target="../ink/ink21.xm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media/image29.png"/><Relationship Id="rId10" Type="http://schemas.openxmlformats.org/officeDocument/2006/relationships/customXml" Target="../ink/ink14.xml"/><Relationship Id="rId19" Type="http://schemas.openxmlformats.org/officeDocument/2006/relationships/image" Target="../media/image27.png"/><Relationship Id="rId9" Type="http://schemas.openxmlformats.org/officeDocument/2006/relationships/image" Target="NULL"/><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27.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26" Type="http://schemas.openxmlformats.org/officeDocument/2006/relationships/image" Target="../media/image47.png"/><Relationship Id="rId21" Type="http://schemas.openxmlformats.org/officeDocument/2006/relationships/customXml" Target="../ink/ink36.xml"/><Relationship Id="rId42" Type="http://schemas.openxmlformats.org/officeDocument/2006/relationships/image" Target="../media/image55.png"/><Relationship Id="rId47" Type="http://schemas.openxmlformats.org/officeDocument/2006/relationships/customXml" Target="../ink/ink49.xml"/><Relationship Id="rId63" Type="http://schemas.openxmlformats.org/officeDocument/2006/relationships/customXml" Target="../ink/ink57.xml"/><Relationship Id="rId68" Type="http://schemas.openxmlformats.org/officeDocument/2006/relationships/image" Target="../media/image68.png"/><Relationship Id="rId16" Type="http://schemas.openxmlformats.org/officeDocument/2006/relationships/image" Target="../media/image42.png"/><Relationship Id="rId11" Type="http://schemas.openxmlformats.org/officeDocument/2006/relationships/customXml" Target="../ink/ink31.xml"/><Relationship Id="rId32" Type="http://schemas.openxmlformats.org/officeDocument/2006/relationships/image" Target="../media/image50.png"/><Relationship Id="rId37" Type="http://schemas.openxmlformats.org/officeDocument/2006/relationships/customXml" Target="../ink/ink44.xml"/><Relationship Id="rId53" Type="http://schemas.openxmlformats.org/officeDocument/2006/relationships/customXml" Target="../ink/ink52.xml"/><Relationship Id="rId58" Type="http://schemas.openxmlformats.org/officeDocument/2006/relationships/image" Target="../media/image63.png"/><Relationship Id="rId74" Type="http://schemas.openxmlformats.org/officeDocument/2006/relationships/image" Target="../media/image71.png"/><Relationship Id="rId79" Type="http://schemas.openxmlformats.org/officeDocument/2006/relationships/customXml" Target="../ink/ink65.xml"/><Relationship Id="rId5" Type="http://schemas.openxmlformats.org/officeDocument/2006/relationships/customXml" Target="../ink/ink28.xml"/><Relationship Id="rId61" Type="http://schemas.openxmlformats.org/officeDocument/2006/relationships/customXml" Target="../ink/ink56.xml"/><Relationship Id="rId82" Type="http://schemas.openxmlformats.org/officeDocument/2006/relationships/image" Target="../media/image75.png"/><Relationship Id="rId19" Type="http://schemas.openxmlformats.org/officeDocument/2006/relationships/customXml" Target="../ink/ink35.xml"/><Relationship Id="rId14" Type="http://schemas.openxmlformats.org/officeDocument/2006/relationships/image" Target="../media/image41.png"/><Relationship Id="rId22" Type="http://schemas.openxmlformats.org/officeDocument/2006/relationships/image" Target="../media/image45.png"/><Relationship Id="rId27" Type="http://schemas.openxmlformats.org/officeDocument/2006/relationships/customXml" Target="../ink/ink39.xml"/><Relationship Id="rId30" Type="http://schemas.openxmlformats.org/officeDocument/2006/relationships/image" Target="../media/image49.png"/><Relationship Id="rId35" Type="http://schemas.openxmlformats.org/officeDocument/2006/relationships/customXml" Target="../ink/ink43.xml"/><Relationship Id="rId43" Type="http://schemas.openxmlformats.org/officeDocument/2006/relationships/customXml" Target="../ink/ink47.xml"/><Relationship Id="rId48" Type="http://schemas.openxmlformats.org/officeDocument/2006/relationships/image" Target="../media/image58.png"/><Relationship Id="rId56" Type="http://schemas.openxmlformats.org/officeDocument/2006/relationships/image" Target="../media/image62.png"/><Relationship Id="rId64" Type="http://schemas.openxmlformats.org/officeDocument/2006/relationships/image" Target="../media/image66.png"/><Relationship Id="rId69" Type="http://schemas.openxmlformats.org/officeDocument/2006/relationships/customXml" Target="../ink/ink60.xml"/><Relationship Id="rId77" Type="http://schemas.openxmlformats.org/officeDocument/2006/relationships/customXml" Target="../ink/ink64.xml"/><Relationship Id="rId8" Type="http://schemas.openxmlformats.org/officeDocument/2006/relationships/image" Target="../media/image38.png"/><Relationship Id="rId51" Type="http://schemas.openxmlformats.org/officeDocument/2006/relationships/customXml" Target="../ink/ink51.xml"/><Relationship Id="rId72" Type="http://schemas.openxmlformats.org/officeDocument/2006/relationships/image" Target="../media/image70.png"/><Relationship Id="rId80" Type="http://schemas.openxmlformats.org/officeDocument/2006/relationships/image" Target="../media/image74.png"/><Relationship Id="rId3" Type="http://schemas.openxmlformats.org/officeDocument/2006/relationships/image" Target="../media/image11.png"/><Relationship Id="rId12" Type="http://schemas.openxmlformats.org/officeDocument/2006/relationships/image" Target="../media/image40.png"/><Relationship Id="rId17" Type="http://schemas.openxmlformats.org/officeDocument/2006/relationships/customXml" Target="../ink/ink34.xml"/><Relationship Id="rId25" Type="http://schemas.openxmlformats.org/officeDocument/2006/relationships/customXml" Target="../ink/ink38.xml"/><Relationship Id="rId33" Type="http://schemas.openxmlformats.org/officeDocument/2006/relationships/customXml" Target="../ink/ink42.xml"/><Relationship Id="rId38" Type="http://schemas.openxmlformats.org/officeDocument/2006/relationships/image" Target="../media/image53.png"/><Relationship Id="rId46" Type="http://schemas.openxmlformats.org/officeDocument/2006/relationships/image" Target="../media/image57.png"/><Relationship Id="rId59" Type="http://schemas.openxmlformats.org/officeDocument/2006/relationships/customXml" Target="../ink/ink55.xml"/><Relationship Id="rId67" Type="http://schemas.openxmlformats.org/officeDocument/2006/relationships/customXml" Target="../ink/ink59.xml"/><Relationship Id="rId20" Type="http://schemas.openxmlformats.org/officeDocument/2006/relationships/image" Target="../media/image44.png"/><Relationship Id="rId41" Type="http://schemas.openxmlformats.org/officeDocument/2006/relationships/customXml" Target="../ink/ink46.xml"/><Relationship Id="rId54" Type="http://schemas.openxmlformats.org/officeDocument/2006/relationships/image" Target="../media/image61.png"/><Relationship Id="rId62" Type="http://schemas.openxmlformats.org/officeDocument/2006/relationships/image" Target="../media/image65.png"/><Relationship Id="rId70" Type="http://schemas.openxmlformats.org/officeDocument/2006/relationships/image" Target="../media/image69.png"/><Relationship Id="rId75" Type="http://schemas.openxmlformats.org/officeDocument/2006/relationships/customXml" Target="../ink/ink63.xml"/><Relationship Id="rId1" Type="http://schemas.openxmlformats.org/officeDocument/2006/relationships/slideLayout" Target="../slideLayouts/slideLayout21.xml"/><Relationship Id="rId6" Type="http://schemas.openxmlformats.org/officeDocument/2006/relationships/image" Target="../media/image37.png"/><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48.png"/><Relationship Id="rId36" Type="http://schemas.openxmlformats.org/officeDocument/2006/relationships/image" Target="../media/image52.png"/><Relationship Id="rId49" Type="http://schemas.openxmlformats.org/officeDocument/2006/relationships/customXml" Target="../ink/ink50.xml"/><Relationship Id="rId57" Type="http://schemas.openxmlformats.org/officeDocument/2006/relationships/customXml" Target="../ink/ink54.xml"/><Relationship Id="rId10" Type="http://schemas.openxmlformats.org/officeDocument/2006/relationships/image" Target="../media/image39.png"/><Relationship Id="rId31" Type="http://schemas.openxmlformats.org/officeDocument/2006/relationships/customXml" Target="../ink/ink41.xml"/><Relationship Id="rId44" Type="http://schemas.openxmlformats.org/officeDocument/2006/relationships/image" Target="../media/image56.png"/><Relationship Id="rId52" Type="http://schemas.openxmlformats.org/officeDocument/2006/relationships/image" Target="../media/image60.png"/><Relationship Id="rId60" Type="http://schemas.openxmlformats.org/officeDocument/2006/relationships/image" Target="../media/image64.png"/><Relationship Id="rId65" Type="http://schemas.openxmlformats.org/officeDocument/2006/relationships/customXml" Target="../ink/ink58.xml"/><Relationship Id="rId73" Type="http://schemas.openxmlformats.org/officeDocument/2006/relationships/customXml" Target="../ink/ink62.xml"/><Relationship Id="rId78" Type="http://schemas.openxmlformats.org/officeDocument/2006/relationships/image" Target="../media/image73.png"/><Relationship Id="rId81" Type="http://schemas.openxmlformats.org/officeDocument/2006/relationships/customXml" Target="../ink/ink66.xml"/><Relationship Id="rId4" Type="http://schemas.openxmlformats.org/officeDocument/2006/relationships/image" Target="../media/image15.png"/><Relationship Id="rId9" Type="http://schemas.openxmlformats.org/officeDocument/2006/relationships/customXml" Target="../ink/ink30.xml"/><Relationship Id="rId13" Type="http://schemas.openxmlformats.org/officeDocument/2006/relationships/customXml" Target="../ink/ink32.xml"/><Relationship Id="rId18" Type="http://schemas.openxmlformats.org/officeDocument/2006/relationships/image" Target="../media/image43.png"/><Relationship Id="rId39" Type="http://schemas.openxmlformats.org/officeDocument/2006/relationships/customXml" Target="../ink/ink45.xml"/><Relationship Id="rId34" Type="http://schemas.openxmlformats.org/officeDocument/2006/relationships/image" Target="../media/image51.png"/><Relationship Id="rId50" Type="http://schemas.openxmlformats.org/officeDocument/2006/relationships/image" Target="../media/image59.png"/><Relationship Id="rId55" Type="http://schemas.openxmlformats.org/officeDocument/2006/relationships/customXml" Target="../ink/ink53.xml"/><Relationship Id="rId76" Type="http://schemas.openxmlformats.org/officeDocument/2006/relationships/image" Target="../media/image72.png"/><Relationship Id="rId7" Type="http://schemas.openxmlformats.org/officeDocument/2006/relationships/customXml" Target="../ink/ink29.xml"/><Relationship Id="rId71" Type="http://schemas.openxmlformats.org/officeDocument/2006/relationships/customXml" Target="../ink/ink61.xml"/><Relationship Id="rId2" Type="http://schemas.openxmlformats.org/officeDocument/2006/relationships/notesSlide" Target="../notesSlides/notesSlide13.xml"/><Relationship Id="rId29" Type="http://schemas.openxmlformats.org/officeDocument/2006/relationships/customXml" Target="../ink/ink40.xml"/><Relationship Id="rId24" Type="http://schemas.openxmlformats.org/officeDocument/2006/relationships/image" Target="../media/image46.png"/><Relationship Id="rId40" Type="http://schemas.openxmlformats.org/officeDocument/2006/relationships/image" Target="../media/image54.png"/><Relationship Id="rId45" Type="http://schemas.openxmlformats.org/officeDocument/2006/relationships/customXml" Target="../ink/ink48.xml"/><Relationship Id="rId66" Type="http://schemas.openxmlformats.org/officeDocument/2006/relationships/image" Target="../media/image67.png"/></Relationships>
</file>

<file path=ppt/slides/_rels/slide2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customXml" Target="../ink/ink71.xml"/><Relationship Id="rId18" Type="http://schemas.openxmlformats.org/officeDocument/2006/relationships/image" Target="../media/image82.png"/><Relationship Id="rId26" Type="http://schemas.openxmlformats.org/officeDocument/2006/relationships/image" Target="../media/image86.png"/><Relationship Id="rId3" Type="http://schemas.openxmlformats.org/officeDocument/2006/relationships/image" Target="../media/image11.png"/><Relationship Id="rId21" Type="http://schemas.openxmlformats.org/officeDocument/2006/relationships/customXml" Target="../ink/ink75.xml"/><Relationship Id="rId7" Type="http://schemas.openxmlformats.org/officeDocument/2006/relationships/customXml" Target="../ink/ink68.xml"/><Relationship Id="rId12" Type="http://schemas.openxmlformats.org/officeDocument/2006/relationships/image" Target="../media/image79.png"/><Relationship Id="rId17" Type="http://schemas.openxmlformats.org/officeDocument/2006/relationships/customXml" Target="../ink/ink73.xml"/><Relationship Id="rId25" Type="http://schemas.openxmlformats.org/officeDocument/2006/relationships/customXml" Target="../ink/ink77.xml"/><Relationship Id="rId2" Type="http://schemas.openxmlformats.org/officeDocument/2006/relationships/notesSlide" Target="../notesSlides/notesSlide14.xml"/><Relationship Id="rId16" Type="http://schemas.openxmlformats.org/officeDocument/2006/relationships/image" Target="../media/image81.png"/><Relationship Id="rId20" Type="http://schemas.openxmlformats.org/officeDocument/2006/relationships/image" Target="../media/image83.png"/><Relationship Id="rId1" Type="http://schemas.openxmlformats.org/officeDocument/2006/relationships/slideLayout" Target="../slideLayouts/slideLayout21.xml"/><Relationship Id="rId6" Type="http://schemas.openxmlformats.org/officeDocument/2006/relationships/image" Target="../media/image76.png"/><Relationship Id="rId11" Type="http://schemas.openxmlformats.org/officeDocument/2006/relationships/customXml" Target="../ink/ink70.xml"/><Relationship Id="rId24" Type="http://schemas.openxmlformats.org/officeDocument/2006/relationships/image" Target="../media/image85.png"/><Relationship Id="rId5" Type="http://schemas.openxmlformats.org/officeDocument/2006/relationships/customXml" Target="../ink/ink67.xml"/><Relationship Id="rId15" Type="http://schemas.openxmlformats.org/officeDocument/2006/relationships/customXml" Target="../ink/ink72.xml"/><Relationship Id="rId23" Type="http://schemas.openxmlformats.org/officeDocument/2006/relationships/customXml" Target="../ink/ink76.xml"/><Relationship Id="rId10" Type="http://schemas.openxmlformats.org/officeDocument/2006/relationships/image" Target="../media/image78.png"/><Relationship Id="rId19" Type="http://schemas.openxmlformats.org/officeDocument/2006/relationships/customXml" Target="../ink/ink74.xml"/><Relationship Id="rId4" Type="http://schemas.openxmlformats.org/officeDocument/2006/relationships/image" Target="../media/image15.png"/><Relationship Id="rId9" Type="http://schemas.openxmlformats.org/officeDocument/2006/relationships/customXml" Target="../ink/ink69.xml"/><Relationship Id="rId14" Type="http://schemas.openxmlformats.org/officeDocument/2006/relationships/image" Target="../media/image80.png"/><Relationship Id="rId22" Type="http://schemas.openxmlformats.org/officeDocument/2006/relationships/image" Target="../media/image84.png"/></Relationships>
</file>

<file path=ppt/slides/_rels/slide24.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83.xml"/><Relationship Id="rId3" Type="http://schemas.openxmlformats.org/officeDocument/2006/relationships/customXml" Target="../ink/ink78.xml"/><Relationship Id="rId7" Type="http://schemas.openxmlformats.org/officeDocument/2006/relationships/customXml" Target="../ink/ink80.xml"/><Relationship Id="rId12" Type="http://schemas.openxmlformats.org/officeDocument/2006/relationships/image" Target="../media/image92.png"/><Relationship Id="rId2" Type="http://schemas.openxmlformats.org/officeDocument/2006/relationships/image" Target="../media/image18.png"/><Relationship Id="rId1" Type="http://schemas.openxmlformats.org/officeDocument/2006/relationships/slideLayout" Target="../slideLayouts/slideLayout21.xml"/><Relationship Id="rId6" Type="http://schemas.openxmlformats.org/officeDocument/2006/relationships/image" Target="../media/image89.png"/><Relationship Id="rId11" Type="http://schemas.openxmlformats.org/officeDocument/2006/relationships/customXml" Target="../ink/ink82.xml"/><Relationship Id="rId5" Type="http://schemas.openxmlformats.org/officeDocument/2006/relationships/customXml" Target="../ink/ink79.xml"/><Relationship Id="rId10" Type="http://schemas.openxmlformats.org/officeDocument/2006/relationships/image" Target="../media/image91.png"/><Relationship Id="rId4" Type="http://schemas.openxmlformats.org/officeDocument/2006/relationships/image" Target="../media/image88.png"/><Relationship Id="rId9" Type="http://schemas.openxmlformats.org/officeDocument/2006/relationships/customXml" Target="../ink/ink81.xml"/><Relationship Id="rId14" Type="http://schemas.openxmlformats.org/officeDocument/2006/relationships/image" Target="../media/image93.png"/></Relationships>
</file>

<file path=ppt/slides/_rels/slide25.xml.rels><?xml version="1.0" encoding="UTF-8" standalone="yes"?>
<Relationships xmlns="http://schemas.openxmlformats.org/package/2006/relationships"><Relationship Id="rId8" Type="http://schemas.openxmlformats.org/officeDocument/2006/relationships/customXml" Target="../ink/ink86.xml"/><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customXml" Target="../ink/ink85.xml"/><Relationship Id="rId5" Type="http://schemas.openxmlformats.org/officeDocument/2006/relationships/image" Target="../media/image94.png"/><Relationship Id="rId4" Type="http://schemas.openxmlformats.org/officeDocument/2006/relationships/customXml" Target="../ink/ink84.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4.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3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17.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121763" y="3710866"/>
            <a:ext cx="2831977" cy="5415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 name="Rectangle 9"/>
          <p:cNvSpPr/>
          <p:nvPr/>
        </p:nvSpPr>
        <p:spPr>
          <a:xfrm>
            <a:off x="5760447" y="4933418"/>
            <a:ext cx="4722826" cy="571455"/>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Content Placeholder 2"/>
          <p:cNvSpPr txBox="1">
            <a:spLocks/>
          </p:cNvSpPr>
          <p:nvPr/>
        </p:nvSpPr>
        <p:spPr>
          <a:xfrm>
            <a:off x="1640006" y="843455"/>
            <a:ext cx="8911988" cy="5794737"/>
          </a:xfrm>
          <a:prstGeom prst="rect">
            <a:avLst/>
          </a:prstGeom>
          <a:effectLst/>
        </p:spPr>
        <p:txBody>
          <a:bodyPr>
            <a:normAutofit/>
          </a:bodyPr>
          <a:lst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a:solidFill>
                  <a:prstClr val="white"/>
                </a:solidFill>
                <a:effectLst/>
                <a:latin typeface="Calibri"/>
              </a:rPr>
              <a:t>Download the L8-Exercises PDF from </a:t>
            </a:r>
            <a:r>
              <a:rPr lang="en-US" sz="3200" dirty="0" err="1">
                <a:solidFill>
                  <a:prstClr val="white"/>
                </a:solidFill>
                <a:effectLst/>
                <a:latin typeface="Calibri"/>
              </a:rPr>
              <a:t>LumiNUS</a:t>
            </a:r>
            <a:endParaRPr lang="en-US" sz="3200" dirty="0">
              <a:solidFill>
                <a:prstClr val="white"/>
              </a:solidFill>
              <a:effectLst/>
              <a:latin typeface="Calibri"/>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a:ea typeface="+mn-ea"/>
                <a:cs typeface="+mn-cs"/>
              </a:rPr>
              <a:t>Download</a:t>
            </a:r>
            <a:r>
              <a:rPr kumimoji="0" lang="en-US" sz="3200" b="0" i="0" u="none" strike="noStrike" kern="1200" cap="none" spc="0" normalizeH="0" noProof="0" dirty="0">
                <a:ln>
                  <a:noFill/>
                </a:ln>
                <a:solidFill>
                  <a:prstClr val="white"/>
                </a:solidFill>
                <a:effectLst/>
                <a:uLnTx/>
                <a:uFillTx/>
                <a:latin typeface="Calibri"/>
                <a:ea typeface="+mn-ea"/>
                <a:cs typeface="+mn-cs"/>
              </a:rPr>
              <a:t> the UML reference sheet</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a:solidFill>
                  <a:prstClr val="white"/>
                </a:solidFill>
                <a:effectLst/>
                <a:latin typeface="Calibri"/>
              </a:rPr>
              <a:t>Have a imaging/scanning app ready on the phone.</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a:ln>
                  <a:noFill/>
                </a:ln>
                <a:solidFill>
                  <a:prstClr val="white"/>
                </a:solidFill>
                <a:effectLst/>
                <a:uLnTx/>
                <a:uFillTx/>
                <a:latin typeface="Calibri"/>
                <a:ea typeface="+mn-ea"/>
                <a:cs typeface="+mn-cs"/>
              </a:rPr>
              <a:t>Alternatively, you can use a tablet to draw</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FFFF00"/>
                </a:solidFill>
                <a:effectLst/>
                <a:uLnTx/>
                <a:uFillTx/>
                <a:latin typeface="Calibri"/>
                <a:ea typeface="+mn-ea"/>
                <a:cs typeface="+mn-cs"/>
              </a:rPr>
              <a:t>Submit PDF only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prstClr val="white"/>
              </a:solidFill>
              <a:effectLst/>
              <a:uLnTx/>
              <a:uFillTx/>
              <a:latin typeface="Calibri"/>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libri"/>
                <a:ea typeface="+mn-ea"/>
                <a:cs typeface="+mn-cs"/>
              </a:rPr>
              <a:t>Also, join the session: </a:t>
            </a:r>
            <a:r>
              <a:rPr kumimoji="0" lang="en-US" sz="32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alibri"/>
                <a:ea typeface="+mn-ea"/>
                <a:cs typeface="+mn-cs"/>
              </a:rPr>
              <a:t>http://pollev.com/</a:t>
            </a:r>
            <a:r>
              <a:rPr kumimoji="0" lang="en-US" sz="32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alibri"/>
                <a:ea typeface="+mn-ea"/>
                <a:cs typeface="+mn-cs"/>
              </a:rPr>
              <a:t>anarayan</a:t>
            </a:r>
            <a:endParaRPr kumimoji="0" lang="en-US"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Title 1"/>
          <p:cNvSpPr txBox="1">
            <a:spLocks/>
          </p:cNvSpPr>
          <p:nvPr/>
        </p:nvSpPr>
        <p:spPr>
          <a:xfrm>
            <a:off x="2209800" y="140677"/>
            <a:ext cx="7772400" cy="587251"/>
          </a:xfrm>
          <a:prstGeom prst="rect">
            <a:avLst/>
          </a:prstGeom>
        </p:spPr>
        <p:txBody>
          <a:bodyPr>
            <a:normAutofit fontScale="90000" lnSpcReduction="10000"/>
          </a:bodyPr>
          <a:lst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Calibri"/>
                <a:ea typeface="+mj-ea"/>
                <a:cs typeface="+mj-cs"/>
              </a:rPr>
              <a:t>CS2113/T </a:t>
            </a:r>
            <a:r>
              <a:rPr kumimoji="0" lang="en-US" sz="4000" b="1" i="0" u="none" strike="noStrike" kern="1200" cap="none" spc="0" normalizeH="0" baseline="0" noProof="0" dirty="0">
                <a:ln>
                  <a:noFill/>
                </a:ln>
                <a:solidFill>
                  <a:prstClr val="white"/>
                </a:solidFill>
                <a:effectLst/>
                <a:uLnTx/>
                <a:uFillTx/>
                <a:latin typeface="Calibri"/>
                <a:ea typeface="+mj-ea"/>
                <a:cs typeface="+mj-cs"/>
              </a:rPr>
              <a:t>– Lecture 8</a:t>
            </a:r>
          </a:p>
        </p:txBody>
      </p:sp>
      <p:sp>
        <p:nvSpPr>
          <p:cNvPr id="6" name="Rounded Rectangle 5"/>
          <p:cNvSpPr/>
          <p:nvPr/>
        </p:nvSpPr>
        <p:spPr>
          <a:xfrm rot="5400000">
            <a:off x="8900833" y="3096176"/>
            <a:ext cx="5916686" cy="6656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This lecture will be recorded</a:t>
            </a:r>
            <a:endParaRPr kumimoji="0" lang="en-SG" sz="3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ounded Rectangle 6"/>
          <p:cNvSpPr/>
          <p:nvPr/>
        </p:nvSpPr>
        <p:spPr>
          <a:xfrm rot="16200000">
            <a:off x="-2625519" y="3096177"/>
            <a:ext cx="5916686" cy="6656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This lecture will be recorded</a:t>
            </a:r>
            <a:endParaRPr kumimoji="0" lang="en-SG" sz="36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26" name="Picture 2">
            <a:extLst>
              <a:ext uri="{FF2B5EF4-FFF2-40B4-BE49-F238E27FC236}">
                <a16:creationId xmlns:a16="http://schemas.microsoft.com/office/drawing/2014/main" id="{A090FC30-98A6-406F-8D9F-04676C59A8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1369" y="1775791"/>
            <a:ext cx="2051070" cy="205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5113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5362" y="254000"/>
            <a:ext cx="5909734" cy="2489200"/>
          </a:xfrm>
          <a:prstGeom prst="rect">
            <a:avLst/>
          </a:prstGeom>
        </p:spPr>
      </p:pic>
      <p:sp>
        <p:nvSpPr>
          <p:cNvPr id="2" name="TextBox 1"/>
          <p:cNvSpPr txBox="1"/>
          <p:nvPr/>
        </p:nvSpPr>
        <p:spPr>
          <a:xfrm>
            <a:off x="6176868" y="647409"/>
            <a:ext cx="47667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a:ea typeface="+mn-ea"/>
                <a:cs typeface="+mn-cs"/>
              </a:rPr>
              <a:t>Set the given name to be John Doe </a:t>
            </a:r>
            <a:endParaRPr kumimoji="0" lang="en-SG" sz="2400" b="0" i="0" u="none" strike="noStrike" kern="1200" cap="none" spc="0" normalizeH="0" baseline="0" noProof="0" dirty="0">
              <a:ln>
                <a:noFill/>
              </a:ln>
              <a:solidFill>
                <a:srgbClr val="FFFF00"/>
              </a:solidFill>
              <a:effectLst/>
              <a:uLnTx/>
              <a:uFillTx/>
              <a:latin typeface="Calibri"/>
              <a:ea typeface="+mn-ea"/>
              <a:cs typeface="+mn-cs"/>
            </a:endParaRPr>
          </a:p>
        </p:txBody>
      </p:sp>
      <p:sp>
        <p:nvSpPr>
          <p:cNvPr id="4" name="Rectangle 3"/>
          <p:cNvSpPr/>
          <p:nvPr/>
        </p:nvSpPr>
        <p:spPr>
          <a:xfrm>
            <a:off x="1074057" y="3976914"/>
            <a:ext cx="2264229"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solidFill>
                  <a:prstClr val="white"/>
                </a:solidFill>
                <a:effectLst/>
                <a:uLnTx/>
                <a:uFillTx/>
                <a:latin typeface="Calibri"/>
                <a:ea typeface="+mn-ea"/>
                <a:cs typeface="+mn-cs"/>
              </a:rPr>
              <a:t>:Person</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5138056" y="3992337"/>
            <a:ext cx="2989943"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homeAddress:Address</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cxnSp>
        <p:nvCxnSpPr>
          <p:cNvPr id="12" name="Straight Arrow Connector 11"/>
          <p:cNvCxnSpPr>
            <a:stCxn id="4" idx="3"/>
            <a:endCxn id="8" idx="1"/>
          </p:cNvCxnSpPr>
          <p:nvPr/>
        </p:nvCxnSpPr>
        <p:spPr>
          <a:xfrm>
            <a:off x="3338286" y="4288972"/>
            <a:ext cx="179977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138056" y="2461986"/>
            <a:ext cx="2685144" cy="1233716"/>
            <a:chOff x="5138056" y="2461986"/>
            <a:chExt cx="2685144" cy="1233716"/>
          </a:xfrm>
        </p:grpSpPr>
        <p:sp>
          <p:nvSpPr>
            <p:cNvPr id="9" name="Rectangle 8"/>
            <p:cNvSpPr/>
            <p:nvPr/>
          </p:nvSpPr>
          <p:spPr>
            <a:xfrm>
              <a:off x="5138056" y="3071587"/>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name = “John Doe”</a:t>
              </a:r>
              <a:endParaRPr kumimoji="0" lang="en-SG"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5138056" y="2461986"/>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givenName:Name</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grpSp>
      <p:sp>
        <p:nvSpPr>
          <p:cNvPr id="11" name="TextBox 10"/>
          <p:cNvSpPr txBox="1"/>
          <p:nvPr/>
        </p:nvSpPr>
        <p:spPr>
          <a:xfrm>
            <a:off x="6176868" y="1371797"/>
            <a:ext cx="4998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a:ea typeface="+mn-ea"/>
                <a:cs typeface="+mn-cs"/>
              </a:rPr>
              <a:t>John Doe is also called JJ by his friends</a:t>
            </a:r>
            <a:endParaRPr kumimoji="0" lang="en-SG" sz="2400" b="0" i="0" u="none" strike="noStrike" kern="1200" cap="none" spc="0" normalizeH="0" baseline="0" noProof="0" dirty="0">
              <a:ln>
                <a:noFill/>
              </a:ln>
              <a:solidFill>
                <a:srgbClr val="FFFF00"/>
              </a:solidFill>
              <a:effectLst/>
              <a:uLnTx/>
              <a:uFillTx/>
              <a:latin typeface="Calibri"/>
              <a:ea typeface="+mn-ea"/>
              <a:cs typeface="+mn-cs"/>
            </a:endParaRPr>
          </a:p>
        </p:txBody>
      </p:sp>
      <p:grpSp>
        <p:nvGrpSpPr>
          <p:cNvPr id="14" name="Group 13"/>
          <p:cNvGrpSpPr/>
          <p:nvPr/>
        </p:nvGrpSpPr>
        <p:grpSpPr>
          <a:xfrm>
            <a:off x="5138056" y="4913086"/>
            <a:ext cx="2685144" cy="1233716"/>
            <a:chOff x="5138056" y="2461986"/>
            <a:chExt cx="2685144" cy="1233716"/>
          </a:xfrm>
        </p:grpSpPr>
        <p:sp>
          <p:nvSpPr>
            <p:cNvPr id="15" name="Rectangle 14"/>
            <p:cNvSpPr/>
            <p:nvPr/>
          </p:nvSpPr>
          <p:spPr>
            <a:xfrm>
              <a:off x="5138056" y="3071587"/>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name = “JJ”</a:t>
              </a:r>
              <a:endParaRPr kumimoji="0" lang="en-SG"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p:cNvSpPr/>
            <p:nvPr/>
          </p:nvSpPr>
          <p:spPr>
            <a:xfrm>
              <a:off x="5138056" y="2461986"/>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alias:Name</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grpSp>
      <p:cxnSp>
        <p:nvCxnSpPr>
          <p:cNvPr id="7" name="Elbow Connector 6"/>
          <p:cNvCxnSpPr>
            <a:stCxn id="4" idx="3"/>
            <a:endCxn id="9" idx="1"/>
          </p:cNvCxnSpPr>
          <p:nvPr/>
        </p:nvCxnSpPr>
        <p:spPr>
          <a:xfrm flipV="1">
            <a:off x="3338286" y="3383645"/>
            <a:ext cx="1799770" cy="905327"/>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3"/>
            <a:endCxn id="16" idx="1"/>
          </p:cNvCxnSpPr>
          <p:nvPr/>
        </p:nvCxnSpPr>
        <p:spPr>
          <a:xfrm>
            <a:off x="3338286" y="4288972"/>
            <a:ext cx="1799770" cy="936172"/>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6868" y="2096186"/>
            <a:ext cx="4998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a:ea typeface="+mn-ea"/>
                <a:cs typeface="+mn-cs"/>
              </a:rPr>
              <a:t>John Doe is also called JD in his office</a:t>
            </a:r>
            <a:endParaRPr kumimoji="0" lang="en-SG" sz="2400" b="0" i="0" u="none" strike="noStrike" kern="1200" cap="none" spc="0" normalizeH="0" baseline="0" noProof="0" dirty="0">
              <a:ln>
                <a:noFill/>
              </a:ln>
              <a:solidFill>
                <a:srgbClr val="FFFF00"/>
              </a:solidFill>
              <a:effectLst/>
              <a:uLnTx/>
              <a:uFillTx/>
              <a:latin typeface="Calibri"/>
              <a:ea typeface="+mn-ea"/>
              <a:cs typeface="+mn-cs"/>
            </a:endParaRPr>
          </a:p>
        </p:txBody>
      </p:sp>
      <p:sp>
        <p:nvSpPr>
          <p:cNvPr id="21" name="Rectangle 20"/>
          <p:cNvSpPr/>
          <p:nvPr/>
        </p:nvSpPr>
        <p:spPr>
          <a:xfrm>
            <a:off x="325362" y="2998097"/>
            <a:ext cx="6096000" cy="369331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Person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givenName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aliases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can be </a:t>
            </a:r>
            <a:r>
              <a:rPr kumimoji="0" lang="en-US" sz="1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ArrayList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home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handPhone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homeA</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static </a:t>
            </a:r>
            <a:r>
              <a:rPr kumimoji="0" lang="en-US" sz="1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numPersons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getNumPersons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grpSp>
        <p:nvGrpSpPr>
          <p:cNvPr id="22" name="Group 21"/>
          <p:cNvGrpSpPr/>
          <p:nvPr/>
        </p:nvGrpSpPr>
        <p:grpSpPr>
          <a:xfrm>
            <a:off x="8088690" y="5537201"/>
            <a:ext cx="2685144" cy="1233716"/>
            <a:chOff x="5138056" y="2461986"/>
            <a:chExt cx="2685144" cy="1233716"/>
          </a:xfrm>
        </p:grpSpPr>
        <p:sp>
          <p:nvSpPr>
            <p:cNvPr id="23" name="Rectangle 22"/>
            <p:cNvSpPr/>
            <p:nvPr/>
          </p:nvSpPr>
          <p:spPr>
            <a:xfrm>
              <a:off x="5138056" y="3071587"/>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name = “JD”</a:t>
              </a:r>
              <a:endParaRPr kumimoji="0" lang="en-SG"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Rectangle 23"/>
            <p:cNvSpPr/>
            <p:nvPr/>
          </p:nvSpPr>
          <p:spPr>
            <a:xfrm>
              <a:off x="5138056" y="2461986"/>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alias:Name</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grpSp>
      <p:cxnSp>
        <p:nvCxnSpPr>
          <p:cNvPr id="25" name="Elbow Connector 24"/>
          <p:cNvCxnSpPr>
            <a:stCxn id="4" idx="2"/>
            <a:endCxn id="23" idx="1"/>
          </p:cNvCxnSpPr>
          <p:nvPr/>
        </p:nvCxnSpPr>
        <p:spPr>
          <a:xfrm rot="16200000" flipH="1">
            <a:off x="4218516" y="2588685"/>
            <a:ext cx="1857831" cy="588251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3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xit" presetSubtype="0" fill="hold" grpId="1" nodeType="withEffect">
                                  <p:stCondLst>
                                    <p:cond delay="0"/>
                                  </p:stCondLst>
                                  <p:childTnLst>
                                    <p:animEffect transition="out" filter="fade">
                                      <p:cBhvr>
                                        <p:cTn id="40" dur="500"/>
                                        <p:tgtEl>
                                          <p:spTgt spid="21"/>
                                        </p:tgtEl>
                                      </p:cBhvr>
                                    </p:animEffect>
                                    <p:set>
                                      <p:cBhvr>
                                        <p:cTn id="41" dur="1" fill="hold">
                                          <p:stCondLst>
                                            <p:cond delay="499"/>
                                          </p:stCondLst>
                                        </p:cTn>
                                        <p:tgtEl>
                                          <p:spTgt spid="21"/>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1" grpId="0" animBg="1"/>
      <p:bldP spid="2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5362" y="254000"/>
            <a:ext cx="5909734" cy="2489200"/>
          </a:xfrm>
          <a:prstGeom prst="rect">
            <a:avLst/>
          </a:prstGeom>
        </p:spPr>
      </p:pic>
      <p:sp>
        <p:nvSpPr>
          <p:cNvPr id="2" name="TextBox 1"/>
          <p:cNvSpPr txBox="1"/>
          <p:nvPr/>
        </p:nvSpPr>
        <p:spPr>
          <a:xfrm>
            <a:off x="6463943" y="1519279"/>
            <a:ext cx="476673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a:ea typeface="+mn-ea"/>
                <a:cs typeface="+mn-cs"/>
              </a:rPr>
              <a:t>JJ changed his home address to a different address, address2</a:t>
            </a:r>
            <a:endParaRPr kumimoji="0" lang="en-SG" sz="2400" b="0" i="0" u="none" strike="noStrike" kern="1200" cap="none" spc="0" normalizeH="0" baseline="0" noProof="0" dirty="0">
              <a:ln>
                <a:noFill/>
              </a:ln>
              <a:solidFill>
                <a:srgbClr val="FFFF00"/>
              </a:solidFill>
              <a:effectLst/>
              <a:uLnTx/>
              <a:uFillTx/>
              <a:latin typeface="Calibri"/>
              <a:ea typeface="+mn-ea"/>
              <a:cs typeface="+mn-cs"/>
            </a:endParaRPr>
          </a:p>
        </p:txBody>
      </p:sp>
      <p:sp>
        <p:nvSpPr>
          <p:cNvPr id="4" name="Rectangle 3"/>
          <p:cNvSpPr/>
          <p:nvPr/>
        </p:nvSpPr>
        <p:spPr>
          <a:xfrm>
            <a:off x="1114576" y="3976914"/>
            <a:ext cx="2264229"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solidFill>
                  <a:prstClr val="white"/>
                </a:solidFill>
                <a:effectLst/>
                <a:uLnTx/>
                <a:uFillTx/>
                <a:latin typeface="Calibri"/>
                <a:ea typeface="+mn-ea"/>
                <a:cs typeface="+mn-cs"/>
              </a:rPr>
              <a:t>:Person</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5138056" y="3992337"/>
            <a:ext cx="2989943"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homeAddress:Address</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cxnSp>
        <p:nvCxnSpPr>
          <p:cNvPr id="12" name="Straight Arrow Connector 11"/>
          <p:cNvCxnSpPr>
            <a:stCxn id="4" idx="3"/>
            <a:endCxn id="8" idx="1"/>
          </p:cNvCxnSpPr>
          <p:nvPr/>
        </p:nvCxnSpPr>
        <p:spPr>
          <a:xfrm>
            <a:off x="3378805" y="4288972"/>
            <a:ext cx="1759251" cy="1542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138056" y="2461986"/>
            <a:ext cx="2685144" cy="1233716"/>
            <a:chOff x="5138056" y="2461986"/>
            <a:chExt cx="2685144" cy="1233716"/>
          </a:xfrm>
        </p:grpSpPr>
        <p:sp>
          <p:nvSpPr>
            <p:cNvPr id="9" name="Rectangle 8"/>
            <p:cNvSpPr/>
            <p:nvPr/>
          </p:nvSpPr>
          <p:spPr>
            <a:xfrm>
              <a:off x="5138056" y="3071587"/>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name = “John Doe”</a:t>
              </a:r>
              <a:endParaRPr kumimoji="0" lang="en-SG"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5138056" y="2461986"/>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givenName:Name</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grpSp>
      <p:grpSp>
        <p:nvGrpSpPr>
          <p:cNvPr id="14" name="Group 13"/>
          <p:cNvGrpSpPr/>
          <p:nvPr/>
        </p:nvGrpSpPr>
        <p:grpSpPr>
          <a:xfrm>
            <a:off x="5138056" y="4913086"/>
            <a:ext cx="2685144" cy="1233716"/>
            <a:chOff x="5138056" y="2461986"/>
            <a:chExt cx="2685144" cy="1233716"/>
          </a:xfrm>
        </p:grpSpPr>
        <p:sp>
          <p:nvSpPr>
            <p:cNvPr id="15" name="Rectangle 14"/>
            <p:cNvSpPr/>
            <p:nvPr/>
          </p:nvSpPr>
          <p:spPr>
            <a:xfrm>
              <a:off x="5138056" y="3071587"/>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name = “JJ”</a:t>
              </a:r>
              <a:endParaRPr kumimoji="0" lang="en-SG"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p:cNvSpPr/>
            <p:nvPr/>
          </p:nvSpPr>
          <p:spPr>
            <a:xfrm>
              <a:off x="5138056" y="2461986"/>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alias:Name</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grpSp>
      <p:cxnSp>
        <p:nvCxnSpPr>
          <p:cNvPr id="7" name="Elbow Connector 6"/>
          <p:cNvCxnSpPr>
            <a:stCxn id="4" idx="3"/>
            <a:endCxn id="9" idx="1"/>
          </p:cNvCxnSpPr>
          <p:nvPr/>
        </p:nvCxnSpPr>
        <p:spPr>
          <a:xfrm flipV="1">
            <a:off x="3378805" y="3383645"/>
            <a:ext cx="1759251" cy="905327"/>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3"/>
            <a:endCxn id="16" idx="1"/>
          </p:cNvCxnSpPr>
          <p:nvPr/>
        </p:nvCxnSpPr>
        <p:spPr>
          <a:xfrm>
            <a:off x="3378805" y="4288972"/>
            <a:ext cx="1759251" cy="936172"/>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088690" y="5537201"/>
            <a:ext cx="2685144" cy="1233716"/>
            <a:chOff x="5138056" y="2461986"/>
            <a:chExt cx="2685144" cy="1233716"/>
          </a:xfrm>
        </p:grpSpPr>
        <p:sp>
          <p:nvSpPr>
            <p:cNvPr id="23" name="Rectangle 22"/>
            <p:cNvSpPr/>
            <p:nvPr/>
          </p:nvSpPr>
          <p:spPr>
            <a:xfrm>
              <a:off x="5138056" y="3071587"/>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name = “JD”</a:t>
              </a:r>
              <a:endParaRPr kumimoji="0" lang="en-SG"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Rectangle 23"/>
            <p:cNvSpPr/>
            <p:nvPr/>
          </p:nvSpPr>
          <p:spPr>
            <a:xfrm>
              <a:off x="5138056" y="2461986"/>
              <a:ext cx="2685144"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alias:Name</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grpSp>
      <p:cxnSp>
        <p:nvCxnSpPr>
          <p:cNvPr id="25" name="Elbow Connector 24"/>
          <p:cNvCxnSpPr>
            <a:stCxn id="4" idx="2"/>
            <a:endCxn id="23" idx="1"/>
          </p:cNvCxnSpPr>
          <p:nvPr/>
        </p:nvCxnSpPr>
        <p:spPr>
          <a:xfrm rot="16200000" flipH="1">
            <a:off x="4218516" y="2588685"/>
            <a:ext cx="1857831" cy="588251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51719" y="2900137"/>
            <a:ext cx="2989943"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solidFill>
                  <a:prstClr val="white"/>
                </a:solidFill>
                <a:effectLst/>
                <a:uLnTx/>
                <a:uFillTx/>
                <a:latin typeface="Calibri"/>
                <a:ea typeface="+mn-ea"/>
                <a:cs typeface="+mn-cs"/>
              </a:rPr>
              <a:t>address2:Address</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cxnSp>
        <p:nvCxnSpPr>
          <p:cNvPr id="27" name="Straight Arrow Connector 26"/>
          <p:cNvCxnSpPr>
            <a:stCxn id="4" idx="0"/>
            <a:endCxn id="26" idx="2"/>
          </p:cNvCxnSpPr>
          <p:nvPr/>
        </p:nvCxnSpPr>
        <p:spPr>
          <a:xfrm flipV="1">
            <a:off x="2246691" y="3524251"/>
            <a:ext cx="0" cy="452663"/>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187392" y="2564814"/>
            <a:ext cx="3515833" cy="12129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a:ea typeface="+mn-ea"/>
                <a:cs typeface="+mn-cs"/>
              </a:rPr>
              <a:t>Associations in the object structure can change over time</a:t>
            </a:r>
            <a:endParaRPr kumimoji="0" lang="en-SG"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0418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406" t="367" r="675" b="1139"/>
          <a:stretch/>
        </p:blipFill>
        <p:spPr>
          <a:xfrm>
            <a:off x="2028305" y="756458"/>
            <a:ext cx="8113222" cy="530352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21BD7E2-9551-4651-95FE-A3104570E405}"/>
                  </a:ext>
                </a:extLst>
              </p14:cNvPr>
              <p14:cNvContentPartPr/>
              <p14:nvPr/>
            </p14:nvContentPartPr>
            <p14:xfrm>
              <a:off x="1938600" y="640080"/>
              <a:ext cx="9157320" cy="4077360"/>
            </p14:xfrm>
          </p:contentPart>
        </mc:Choice>
        <mc:Fallback xmlns="">
          <p:pic>
            <p:nvPicPr>
              <p:cNvPr id="3" name="Ink 2">
                <a:extLst>
                  <a:ext uri="{FF2B5EF4-FFF2-40B4-BE49-F238E27FC236}">
                    <a16:creationId xmlns:a16="http://schemas.microsoft.com/office/drawing/2014/main" id="{521BD7E2-9551-4651-95FE-A3104570E405}"/>
                  </a:ext>
                </a:extLst>
              </p:cNvPr>
              <p:cNvPicPr/>
              <p:nvPr/>
            </p:nvPicPr>
            <p:blipFill>
              <a:blip r:embed="rId5"/>
              <a:stretch>
                <a:fillRect/>
              </a:stretch>
            </p:blipFill>
            <p:spPr>
              <a:xfrm>
                <a:off x="1929240" y="630720"/>
                <a:ext cx="9176040" cy="4096080"/>
              </a:xfrm>
              <a:prstGeom prst="rect">
                <a:avLst/>
              </a:prstGeom>
            </p:spPr>
          </p:pic>
        </mc:Fallback>
      </mc:AlternateContent>
    </p:spTree>
    <p:extLst>
      <p:ext uri="{BB962C8B-B14F-4D97-AF65-F5344CB8AC3E}">
        <p14:creationId xmlns:p14="http://schemas.microsoft.com/office/powerpoint/2010/main" val="367720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Vs Object diagram</a:t>
            </a:r>
            <a:endParaRPr lang="en-SG" dirty="0"/>
          </a:p>
        </p:txBody>
      </p:sp>
      <p:sp>
        <p:nvSpPr>
          <p:cNvPr id="4" name="Rectangle 3"/>
          <p:cNvSpPr/>
          <p:nvPr/>
        </p:nvSpPr>
        <p:spPr>
          <a:xfrm>
            <a:off x="2068957" y="2370338"/>
            <a:ext cx="2077375"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ClassName</a:t>
            </a:r>
            <a:endParaRPr lang="en-SG" dirty="0"/>
          </a:p>
        </p:txBody>
      </p:sp>
      <p:sp>
        <p:nvSpPr>
          <p:cNvPr id="5" name="Rectangle 4"/>
          <p:cNvSpPr/>
          <p:nvPr/>
        </p:nvSpPr>
        <p:spPr>
          <a:xfrm>
            <a:off x="2068956" y="3018408"/>
            <a:ext cx="2077375"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Attributes</a:t>
            </a:r>
            <a:endParaRPr lang="en-SG" dirty="0"/>
          </a:p>
        </p:txBody>
      </p:sp>
      <p:sp>
        <p:nvSpPr>
          <p:cNvPr id="6" name="Rectangle 5"/>
          <p:cNvSpPr/>
          <p:nvPr/>
        </p:nvSpPr>
        <p:spPr>
          <a:xfrm>
            <a:off x="2068955" y="3666478"/>
            <a:ext cx="2077375"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Methods</a:t>
            </a:r>
            <a:endParaRPr lang="en-SG" dirty="0"/>
          </a:p>
        </p:txBody>
      </p:sp>
      <p:sp>
        <p:nvSpPr>
          <p:cNvPr id="9" name="Right Brace 8"/>
          <p:cNvSpPr/>
          <p:nvPr/>
        </p:nvSpPr>
        <p:spPr>
          <a:xfrm>
            <a:off x="4421539" y="3018408"/>
            <a:ext cx="470517" cy="1296140"/>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Rectangle 6"/>
          <p:cNvSpPr/>
          <p:nvPr/>
        </p:nvSpPr>
        <p:spPr>
          <a:xfrm>
            <a:off x="7439488" y="2370338"/>
            <a:ext cx="2077375"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a:t>:</a:t>
            </a:r>
            <a:r>
              <a:rPr lang="en-US" u="sng" dirty="0" err="1"/>
              <a:t>ClassName</a:t>
            </a:r>
            <a:endParaRPr lang="en-SG" u="sng" dirty="0"/>
          </a:p>
        </p:txBody>
      </p:sp>
      <p:sp>
        <p:nvSpPr>
          <p:cNvPr id="8" name="Rectangle 7"/>
          <p:cNvSpPr/>
          <p:nvPr/>
        </p:nvSpPr>
        <p:spPr>
          <a:xfrm>
            <a:off x="7439487" y="3018408"/>
            <a:ext cx="2077375"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Attribute=value</a:t>
            </a:r>
            <a:endParaRPr lang="en-SG" dirty="0"/>
          </a:p>
        </p:txBody>
      </p:sp>
      <p:sp>
        <p:nvSpPr>
          <p:cNvPr id="10" name="Left Brace 9"/>
          <p:cNvSpPr/>
          <p:nvPr/>
        </p:nvSpPr>
        <p:spPr>
          <a:xfrm>
            <a:off x="6915707" y="3018408"/>
            <a:ext cx="253012" cy="648070"/>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TextBox 10"/>
          <p:cNvSpPr txBox="1"/>
          <p:nvPr/>
        </p:nvSpPr>
        <p:spPr>
          <a:xfrm rot="20942884">
            <a:off x="5089493" y="3234723"/>
            <a:ext cx="1628779" cy="584775"/>
          </a:xfrm>
          <a:prstGeom prst="rect">
            <a:avLst/>
          </a:prstGeom>
          <a:noFill/>
        </p:spPr>
        <p:txBody>
          <a:bodyPr wrap="none" rtlCol="0">
            <a:spAutoFit/>
          </a:bodyPr>
          <a:lstStyle/>
          <a:p>
            <a:r>
              <a:rPr lang="en-US" sz="3200" dirty="0">
                <a:solidFill>
                  <a:schemeClr val="bg1">
                    <a:lumMod val="95000"/>
                  </a:schemeClr>
                </a:solidFill>
              </a:rPr>
              <a:t>Optional</a:t>
            </a:r>
            <a:endParaRPr lang="en-SG" sz="3200" dirty="0">
              <a:solidFill>
                <a:schemeClr val="bg1">
                  <a:lumMod val="95000"/>
                </a:schemeClr>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507FCBA-026E-48B4-AAFE-94371DB3CFEE}"/>
                  </a:ext>
                </a:extLst>
              </p14:cNvPr>
              <p14:cNvContentPartPr/>
              <p14:nvPr/>
            </p14:nvContentPartPr>
            <p14:xfrm>
              <a:off x="7889040" y="2634480"/>
              <a:ext cx="1847160" cy="1671480"/>
            </p14:xfrm>
          </p:contentPart>
        </mc:Choice>
        <mc:Fallback xmlns="">
          <p:pic>
            <p:nvPicPr>
              <p:cNvPr id="3" name="Ink 2">
                <a:extLst>
                  <a:ext uri="{FF2B5EF4-FFF2-40B4-BE49-F238E27FC236}">
                    <a16:creationId xmlns:a16="http://schemas.microsoft.com/office/drawing/2014/main" id="{A507FCBA-026E-48B4-AAFE-94371DB3CFEE}"/>
                  </a:ext>
                </a:extLst>
              </p:cNvPr>
              <p:cNvPicPr/>
              <p:nvPr/>
            </p:nvPicPr>
            <p:blipFill>
              <a:blip r:embed="rId4"/>
              <a:stretch>
                <a:fillRect/>
              </a:stretch>
            </p:blipFill>
            <p:spPr>
              <a:xfrm>
                <a:off x="7879680" y="2625120"/>
                <a:ext cx="1865880" cy="1690200"/>
              </a:xfrm>
              <a:prstGeom prst="rect">
                <a:avLst/>
              </a:prstGeom>
            </p:spPr>
          </p:pic>
        </mc:Fallback>
      </mc:AlternateContent>
    </p:spTree>
    <p:extLst>
      <p:ext uri="{BB962C8B-B14F-4D97-AF65-F5344CB8AC3E}">
        <p14:creationId xmlns:p14="http://schemas.microsoft.com/office/powerpoint/2010/main" val="79792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5"/>
                                        </p:tgtEl>
                                        <p:attrNameLst>
                                          <p:attrName>style.color</p:attrName>
                                        </p:attrNameLst>
                                      </p:cBhvr>
                                      <p:to>
                                        <a:schemeClr val="bg1"/>
                                      </p:to>
                                    </p:animClr>
                                  </p:childTnLst>
                                </p:cTn>
                              </p:par>
                              <p:par>
                                <p:cTn id="23" presetID="1" presetClass="entr"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0" presetClass="exit" presetSubtype="0" fill="hold" grpId="0"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grpId="1" nodeType="clickEffect">
                                  <p:stCondLst>
                                    <p:cond delay="0"/>
                                  </p:stCondLst>
                                  <p:childTnLst>
                                    <p:animClr clrSpc="rgb" dir="cw">
                                      <p:cBhvr override="childStyle">
                                        <p:cTn id="31" dur="500" fill="hold"/>
                                        <p:tgtEl>
                                          <p:spTgt spid="5"/>
                                        </p:tgtEl>
                                        <p:attrNameLst>
                                          <p:attrName>style.color</p:attrName>
                                        </p:attrNameLst>
                                      </p:cBhvr>
                                      <p:to>
                                        <a:schemeClr val="tx1"/>
                                      </p:to>
                                    </p:animClr>
                                  </p:childTnLst>
                                </p:cTn>
                              </p:par>
                              <p:par>
                                <p:cTn id="32" presetID="10" presetClass="entr" presetSubtype="0" fill="hold" grpId="1"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8" grpId="0" animBg="1"/>
      <p:bldP spid="8" grpId="1"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flipH="1">
            <a:off x="3557346" y="356354"/>
            <a:ext cx="1188720" cy="1036320"/>
          </a:xfrm>
          <a:custGeom>
            <a:avLst/>
            <a:gdLst>
              <a:gd name="connsiteX0" fmla="*/ 746760 w 1188720"/>
              <a:gd name="connsiteY0" fmla="*/ 1036320 h 1036320"/>
              <a:gd name="connsiteX1" fmla="*/ 0 w 1188720"/>
              <a:gd name="connsiteY1" fmla="*/ 1036320 h 1036320"/>
              <a:gd name="connsiteX2" fmla="*/ 0 w 1188720"/>
              <a:gd name="connsiteY2" fmla="*/ 0 h 1036320"/>
              <a:gd name="connsiteX3" fmla="*/ 1188720 w 1188720"/>
              <a:gd name="connsiteY3" fmla="*/ 0 h 1036320"/>
              <a:gd name="connsiteX4" fmla="*/ 1173480 w 1188720"/>
              <a:gd name="connsiteY4" fmla="*/ 56388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036320">
                <a:moveTo>
                  <a:pt x="746760" y="1036320"/>
                </a:moveTo>
                <a:lnTo>
                  <a:pt x="0" y="1036320"/>
                </a:lnTo>
                <a:lnTo>
                  <a:pt x="0" y="0"/>
                </a:lnTo>
                <a:lnTo>
                  <a:pt x="1188720" y="0"/>
                </a:lnTo>
                <a:lnTo>
                  <a:pt x="1173480" y="563880"/>
                </a:lnTo>
              </a:path>
            </a:pathLst>
          </a:cu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SG">
              <a:solidFill>
                <a:prstClr val="black"/>
              </a:solidFill>
              <a:latin typeface="Calibri"/>
            </a:endParaRPr>
          </a:p>
        </p:txBody>
      </p:sp>
      <p:sp>
        <p:nvSpPr>
          <p:cNvPr id="4" name="TextBox 3"/>
          <p:cNvSpPr txBox="1"/>
          <p:nvPr/>
        </p:nvSpPr>
        <p:spPr>
          <a:xfrm>
            <a:off x="4151706" y="1403825"/>
            <a:ext cx="891540" cy="461665"/>
          </a:xfrm>
          <a:prstGeom prst="rect">
            <a:avLst/>
          </a:prstGeom>
          <a:noFill/>
        </p:spPr>
        <p:txBody>
          <a:bodyPr wrap="square" rtlCol="0">
            <a:spAutoFit/>
          </a:bodyPr>
          <a:lstStyle/>
          <a:p>
            <a:pPr>
              <a:defRPr/>
            </a:pPr>
            <a:r>
              <a:rPr lang="en-US" sz="2400" dirty="0">
                <a:solidFill>
                  <a:prstClr val="white"/>
                </a:solidFill>
                <a:latin typeface="Calibri"/>
              </a:rPr>
              <a:t>*</a:t>
            </a:r>
            <a:endParaRPr lang="en-SG" sz="2400" dirty="0">
              <a:solidFill>
                <a:prstClr val="white"/>
              </a:solidFill>
              <a:latin typeface="Calibri"/>
            </a:endParaRPr>
          </a:p>
        </p:txBody>
      </p:sp>
      <p:sp>
        <p:nvSpPr>
          <p:cNvPr id="5" name="TextBox 4"/>
          <p:cNvSpPr txBox="1"/>
          <p:nvPr/>
        </p:nvSpPr>
        <p:spPr>
          <a:xfrm>
            <a:off x="3215970" y="405393"/>
            <a:ext cx="228600" cy="461665"/>
          </a:xfrm>
          <a:prstGeom prst="rect">
            <a:avLst/>
          </a:prstGeom>
          <a:noFill/>
        </p:spPr>
        <p:txBody>
          <a:bodyPr wrap="square" rtlCol="0">
            <a:spAutoFit/>
          </a:bodyPr>
          <a:lstStyle/>
          <a:p>
            <a:pPr>
              <a:defRPr/>
            </a:pPr>
            <a:r>
              <a:rPr lang="en-US" sz="2400" dirty="0">
                <a:solidFill>
                  <a:prstClr val="white"/>
                </a:solidFill>
                <a:latin typeface="Calibri"/>
              </a:rPr>
              <a:t>2</a:t>
            </a:r>
            <a:endParaRPr lang="en-SG" sz="2400" dirty="0">
              <a:solidFill>
                <a:prstClr val="white"/>
              </a:solidFill>
              <a:latin typeface="Calibri"/>
            </a:endParaRPr>
          </a:p>
        </p:txBody>
      </p:sp>
      <p:sp>
        <p:nvSpPr>
          <p:cNvPr id="6" name="Rectangle 5"/>
          <p:cNvSpPr/>
          <p:nvPr/>
        </p:nvSpPr>
        <p:spPr>
          <a:xfrm>
            <a:off x="2472258" y="858381"/>
            <a:ext cx="1524000" cy="7620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dirty="0">
                <a:solidFill>
                  <a:prstClr val="white"/>
                </a:solidFill>
                <a:latin typeface="Calibri"/>
              </a:rPr>
              <a:t>Foo</a:t>
            </a:r>
            <a:endParaRPr lang="en-SG" sz="2400" dirty="0">
              <a:solidFill>
                <a:prstClr val="white"/>
              </a:solidFill>
              <a:latin typeface="Calibri"/>
            </a:endParaRPr>
          </a:p>
        </p:txBody>
      </p:sp>
      <p:sp>
        <p:nvSpPr>
          <p:cNvPr id="7" name="TextBox 6"/>
          <p:cNvSpPr txBox="1"/>
          <p:nvPr/>
        </p:nvSpPr>
        <p:spPr>
          <a:xfrm>
            <a:off x="3998925" y="1013936"/>
            <a:ext cx="1003173" cy="369332"/>
          </a:xfrm>
          <a:prstGeom prst="rect">
            <a:avLst/>
          </a:prstGeom>
          <a:noFill/>
        </p:spPr>
        <p:txBody>
          <a:bodyPr wrap="square" rtlCol="0">
            <a:spAutoFit/>
          </a:bodyPr>
          <a:lstStyle/>
          <a:p>
            <a:pPr>
              <a:defRPr/>
            </a:pPr>
            <a:r>
              <a:rPr lang="en-US" dirty="0">
                <a:solidFill>
                  <a:srgbClr val="FFFF00"/>
                </a:solidFill>
                <a:latin typeface="Calibri"/>
              </a:rPr>
              <a:t>bar</a:t>
            </a:r>
            <a:endParaRPr lang="en-SG" dirty="0">
              <a:solidFill>
                <a:srgbClr val="FFFF00"/>
              </a:solidFill>
              <a:latin typeface="Calibri"/>
            </a:endParaRPr>
          </a:p>
        </p:txBody>
      </p:sp>
      <p:sp>
        <p:nvSpPr>
          <p:cNvPr id="8" name="Rectangle 7"/>
          <p:cNvSpPr/>
          <p:nvPr/>
        </p:nvSpPr>
        <p:spPr>
          <a:xfrm>
            <a:off x="3412546" y="2635627"/>
            <a:ext cx="1066800" cy="5334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u="sng" dirty="0">
                <a:solidFill>
                  <a:prstClr val="white"/>
                </a:solidFill>
                <a:latin typeface="Calibri"/>
              </a:rPr>
              <a:t>:Foo</a:t>
            </a:r>
            <a:endParaRPr lang="en-SG" sz="2400" u="sng" dirty="0">
              <a:solidFill>
                <a:prstClr val="white"/>
              </a:solidFill>
              <a:latin typeface="Calibri"/>
            </a:endParaRPr>
          </a:p>
        </p:txBody>
      </p:sp>
      <p:sp>
        <p:nvSpPr>
          <p:cNvPr id="9" name="Rectangle 8"/>
          <p:cNvSpPr/>
          <p:nvPr/>
        </p:nvSpPr>
        <p:spPr>
          <a:xfrm>
            <a:off x="2650546" y="4159627"/>
            <a:ext cx="1066800" cy="5334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u="sng" dirty="0">
                <a:solidFill>
                  <a:prstClr val="white"/>
                </a:solidFill>
                <a:latin typeface="Calibri"/>
              </a:rPr>
              <a:t>:Foo</a:t>
            </a:r>
            <a:endParaRPr lang="en-SG" sz="2400" u="sng" dirty="0">
              <a:solidFill>
                <a:prstClr val="white"/>
              </a:solidFill>
              <a:latin typeface="Calibri"/>
            </a:endParaRPr>
          </a:p>
        </p:txBody>
      </p:sp>
      <p:sp>
        <p:nvSpPr>
          <p:cNvPr id="10" name="Rectangle 9"/>
          <p:cNvSpPr/>
          <p:nvPr/>
        </p:nvSpPr>
        <p:spPr>
          <a:xfrm>
            <a:off x="4526590" y="4159627"/>
            <a:ext cx="1066800" cy="5334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u="sng" dirty="0">
                <a:solidFill>
                  <a:prstClr val="white"/>
                </a:solidFill>
                <a:latin typeface="Calibri"/>
              </a:rPr>
              <a:t>:Foo</a:t>
            </a:r>
            <a:endParaRPr lang="en-SG" sz="2400" u="sng" dirty="0">
              <a:solidFill>
                <a:prstClr val="white"/>
              </a:solidFill>
              <a:latin typeface="Calibri"/>
            </a:endParaRPr>
          </a:p>
        </p:txBody>
      </p:sp>
      <p:cxnSp>
        <p:nvCxnSpPr>
          <p:cNvPr id="11" name="Straight Connector 10"/>
          <p:cNvCxnSpPr>
            <a:stCxn id="8" idx="2"/>
            <a:endCxn id="9" idx="0"/>
          </p:cNvCxnSpPr>
          <p:nvPr/>
        </p:nvCxnSpPr>
        <p:spPr>
          <a:xfrm flipH="1">
            <a:off x="3183946" y="3169027"/>
            <a:ext cx="762000" cy="990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a:endCxn id="10" idx="0"/>
          </p:cNvCxnSpPr>
          <p:nvPr/>
        </p:nvCxnSpPr>
        <p:spPr>
          <a:xfrm>
            <a:off x="3945946" y="3169027"/>
            <a:ext cx="1114044" cy="990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6272" y="3747254"/>
            <a:ext cx="1003173" cy="369332"/>
          </a:xfrm>
          <a:prstGeom prst="rect">
            <a:avLst/>
          </a:prstGeom>
          <a:noFill/>
        </p:spPr>
        <p:txBody>
          <a:bodyPr wrap="square" rtlCol="0">
            <a:spAutoFit/>
          </a:bodyPr>
          <a:lstStyle/>
          <a:p>
            <a:pPr>
              <a:defRPr/>
            </a:pPr>
            <a:r>
              <a:rPr lang="en-US" dirty="0">
                <a:solidFill>
                  <a:prstClr val="white"/>
                </a:solidFill>
                <a:latin typeface="Calibri"/>
              </a:rPr>
              <a:t>bar</a:t>
            </a:r>
            <a:endParaRPr lang="en-SG" dirty="0">
              <a:solidFill>
                <a:prstClr val="white"/>
              </a:solidFill>
              <a:latin typeface="Calibri"/>
            </a:endParaRPr>
          </a:p>
        </p:txBody>
      </p:sp>
      <p:sp>
        <p:nvSpPr>
          <p:cNvPr id="14" name="TextBox 13"/>
          <p:cNvSpPr txBox="1"/>
          <p:nvPr/>
        </p:nvSpPr>
        <p:spPr>
          <a:xfrm>
            <a:off x="2652452" y="3790295"/>
            <a:ext cx="1003173" cy="369332"/>
          </a:xfrm>
          <a:prstGeom prst="rect">
            <a:avLst/>
          </a:prstGeom>
          <a:noFill/>
        </p:spPr>
        <p:txBody>
          <a:bodyPr wrap="square" rtlCol="0">
            <a:spAutoFit/>
          </a:bodyPr>
          <a:lstStyle/>
          <a:p>
            <a:pPr>
              <a:defRPr/>
            </a:pPr>
            <a:r>
              <a:rPr lang="en-US" dirty="0">
                <a:solidFill>
                  <a:prstClr val="white"/>
                </a:solidFill>
                <a:latin typeface="Calibri"/>
              </a:rPr>
              <a:t>bar</a:t>
            </a:r>
            <a:endParaRPr lang="en-SG" dirty="0">
              <a:solidFill>
                <a:prstClr val="white"/>
              </a:solidFill>
              <a:latin typeface="Calibri"/>
            </a:endParaRPr>
          </a:p>
        </p:txBody>
      </p:sp>
      <p:sp>
        <p:nvSpPr>
          <p:cNvPr id="15" name="Rectangle 14"/>
          <p:cNvSpPr/>
          <p:nvPr/>
        </p:nvSpPr>
        <p:spPr>
          <a:xfrm>
            <a:off x="7251502" y="2635627"/>
            <a:ext cx="1066800" cy="5334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u="sng" dirty="0">
                <a:solidFill>
                  <a:prstClr val="white"/>
                </a:solidFill>
                <a:latin typeface="Calibri"/>
              </a:rPr>
              <a:t>:Foo</a:t>
            </a:r>
            <a:endParaRPr lang="en-SG" sz="2400" u="sng" dirty="0">
              <a:solidFill>
                <a:prstClr val="white"/>
              </a:solidFill>
              <a:latin typeface="Calibri"/>
            </a:endParaRPr>
          </a:p>
        </p:txBody>
      </p:sp>
      <p:sp>
        <p:nvSpPr>
          <p:cNvPr id="16" name="Rectangle 15"/>
          <p:cNvSpPr/>
          <p:nvPr/>
        </p:nvSpPr>
        <p:spPr>
          <a:xfrm>
            <a:off x="6489502" y="4159627"/>
            <a:ext cx="1066800" cy="5334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u="sng" dirty="0">
                <a:solidFill>
                  <a:prstClr val="white"/>
                </a:solidFill>
                <a:latin typeface="Calibri"/>
              </a:rPr>
              <a:t>:Foo</a:t>
            </a:r>
            <a:endParaRPr lang="en-SG" sz="2400" u="sng" dirty="0">
              <a:solidFill>
                <a:prstClr val="white"/>
              </a:solidFill>
              <a:latin typeface="Calibri"/>
            </a:endParaRPr>
          </a:p>
        </p:txBody>
      </p:sp>
      <p:sp>
        <p:nvSpPr>
          <p:cNvPr id="17" name="Rectangle 16"/>
          <p:cNvSpPr/>
          <p:nvPr/>
        </p:nvSpPr>
        <p:spPr>
          <a:xfrm>
            <a:off x="8365546" y="4159627"/>
            <a:ext cx="1066800" cy="533400"/>
          </a:xfrm>
          <a:prstGeom prst="rect">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defRPr/>
            </a:pPr>
            <a:r>
              <a:rPr lang="en-US" sz="2400" u="sng" dirty="0">
                <a:solidFill>
                  <a:prstClr val="white"/>
                </a:solidFill>
                <a:latin typeface="Calibri"/>
              </a:rPr>
              <a:t>:Foo</a:t>
            </a:r>
            <a:endParaRPr lang="en-SG" sz="2400" u="sng" dirty="0">
              <a:solidFill>
                <a:prstClr val="white"/>
              </a:solidFill>
              <a:latin typeface="Calibri"/>
            </a:endParaRPr>
          </a:p>
        </p:txBody>
      </p:sp>
      <p:cxnSp>
        <p:nvCxnSpPr>
          <p:cNvPr id="18" name="Straight Connector 17"/>
          <p:cNvCxnSpPr>
            <a:stCxn id="15" idx="2"/>
            <a:endCxn id="16" idx="0"/>
          </p:cNvCxnSpPr>
          <p:nvPr/>
        </p:nvCxnSpPr>
        <p:spPr>
          <a:xfrm flipH="1">
            <a:off x="7022902" y="3169027"/>
            <a:ext cx="762000" cy="990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2"/>
            <a:endCxn id="17" idx="0"/>
          </p:cNvCxnSpPr>
          <p:nvPr/>
        </p:nvCxnSpPr>
        <p:spPr>
          <a:xfrm>
            <a:off x="7784902" y="3169027"/>
            <a:ext cx="1114044" cy="990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73639" y="3331571"/>
            <a:ext cx="1003173" cy="369332"/>
          </a:xfrm>
          <a:prstGeom prst="rect">
            <a:avLst/>
          </a:prstGeom>
          <a:noFill/>
        </p:spPr>
        <p:txBody>
          <a:bodyPr wrap="square" rtlCol="0">
            <a:spAutoFit/>
          </a:bodyPr>
          <a:lstStyle/>
          <a:p>
            <a:pPr>
              <a:defRPr/>
            </a:pPr>
            <a:r>
              <a:rPr lang="en-US" dirty="0">
                <a:solidFill>
                  <a:prstClr val="white"/>
                </a:solidFill>
                <a:latin typeface="Calibri"/>
              </a:rPr>
              <a:t>bar</a:t>
            </a:r>
            <a:endParaRPr lang="en-SG" dirty="0">
              <a:solidFill>
                <a:prstClr val="white"/>
              </a:solidFill>
              <a:latin typeface="Calibri"/>
            </a:endParaRPr>
          </a:p>
        </p:txBody>
      </p:sp>
      <p:sp>
        <p:nvSpPr>
          <p:cNvPr id="21" name="TextBox 61"/>
          <p:cNvSpPr txBox="1"/>
          <p:nvPr/>
        </p:nvSpPr>
        <p:spPr>
          <a:xfrm>
            <a:off x="3616032" y="1985695"/>
            <a:ext cx="692203" cy="461665"/>
          </a:xfrm>
          <a:prstGeom prst="rect">
            <a:avLst/>
          </a:prstGeom>
          <a:noFill/>
        </p:spPr>
        <p:txBody>
          <a:bodyPr wrap="square" rtlCol="0">
            <a:spAutoFit/>
          </a:bodyPr>
          <a:lstStyle/>
          <a:p>
            <a:r>
              <a:rPr lang="en-US" sz="2400" dirty="0">
                <a:solidFill>
                  <a:prstClr val="white"/>
                </a:solidFill>
                <a:latin typeface="Calibri"/>
              </a:rPr>
              <a:t>(a)</a:t>
            </a:r>
          </a:p>
        </p:txBody>
      </p:sp>
      <p:sp>
        <p:nvSpPr>
          <p:cNvPr id="22" name="TextBox 68"/>
          <p:cNvSpPr txBox="1"/>
          <p:nvPr/>
        </p:nvSpPr>
        <p:spPr>
          <a:xfrm>
            <a:off x="7513830" y="1941306"/>
            <a:ext cx="692203" cy="461665"/>
          </a:xfrm>
          <a:prstGeom prst="rect">
            <a:avLst/>
          </a:prstGeom>
          <a:noFill/>
        </p:spPr>
        <p:txBody>
          <a:bodyPr wrap="square" rtlCol="0">
            <a:spAutoFit/>
          </a:bodyPr>
          <a:lstStyle/>
          <a:p>
            <a:r>
              <a:rPr lang="en-US" sz="2400" dirty="0">
                <a:solidFill>
                  <a:prstClr val="white"/>
                </a:solidFill>
                <a:latin typeface="Calibri"/>
              </a:rPr>
              <a:t>(b)</a:t>
            </a:r>
          </a:p>
        </p:txBody>
      </p:sp>
      <p:sp>
        <p:nvSpPr>
          <p:cNvPr id="34" name="TextBox 33"/>
          <p:cNvSpPr txBox="1"/>
          <p:nvPr/>
        </p:nvSpPr>
        <p:spPr>
          <a:xfrm>
            <a:off x="1981200" y="5638801"/>
            <a:ext cx="8229600" cy="830997"/>
          </a:xfrm>
          <a:prstGeom prst="rect">
            <a:avLst/>
          </a:prstGeom>
          <a:noFill/>
        </p:spPr>
        <p:txBody>
          <a:bodyPr wrap="square" rtlCol="0">
            <a:spAutoFit/>
          </a:bodyPr>
          <a:lstStyle/>
          <a:p>
            <a:r>
              <a:rPr lang="en-US" sz="2400" b="1" dirty="0">
                <a:solidFill>
                  <a:srgbClr val="FFFF00"/>
                </a:solidFill>
                <a:latin typeface="Calibri"/>
              </a:rPr>
              <a:t>Which object diagram is compliant with the given class diagram?</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DDEC376-D2D3-4A45-82E4-4E2CAAEF5CE7}"/>
                  </a:ext>
                </a:extLst>
              </p14:cNvPr>
              <p14:cNvContentPartPr/>
              <p14:nvPr/>
            </p14:nvContentPartPr>
            <p14:xfrm>
              <a:off x="2472120" y="158760"/>
              <a:ext cx="7593840" cy="3924360"/>
            </p14:xfrm>
          </p:contentPart>
        </mc:Choice>
        <mc:Fallback xmlns="">
          <p:pic>
            <p:nvPicPr>
              <p:cNvPr id="2" name="Ink 1">
                <a:extLst>
                  <a:ext uri="{FF2B5EF4-FFF2-40B4-BE49-F238E27FC236}">
                    <a16:creationId xmlns:a16="http://schemas.microsoft.com/office/drawing/2014/main" id="{2DDEC376-D2D3-4A45-82E4-4E2CAAEF5CE7}"/>
                  </a:ext>
                </a:extLst>
              </p:cNvPr>
              <p:cNvPicPr/>
              <p:nvPr/>
            </p:nvPicPr>
            <p:blipFill>
              <a:blip r:embed="rId4"/>
              <a:stretch>
                <a:fillRect/>
              </a:stretch>
            </p:blipFill>
            <p:spPr>
              <a:xfrm>
                <a:off x="2462760" y="149400"/>
                <a:ext cx="7612560" cy="3943080"/>
              </a:xfrm>
              <a:prstGeom prst="rect">
                <a:avLst/>
              </a:prstGeom>
            </p:spPr>
          </p:pic>
        </mc:Fallback>
      </mc:AlternateContent>
    </p:spTree>
    <p:extLst>
      <p:ext uri="{BB962C8B-B14F-4D97-AF65-F5344CB8AC3E}">
        <p14:creationId xmlns:p14="http://schemas.microsoft.com/office/powerpoint/2010/main" val="110746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4" y="0"/>
            <a:ext cx="4805779" cy="779051"/>
          </a:xfrm>
        </p:spPr>
        <p:txBody>
          <a:bodyPr/>
          <a:lstStyle/>
          <a:p>
            <a:r>
              <a:rPr lang="en-US" dirty="0"/>
              <a:t>Design fundamentals</a:t>
            </a:r>
            <a:endParaRPr lang="en-SG" dirty="0"/>
          </a:p>
        </p:txBody>
      </p:sp>
      <p:sp>
        <p:nvSpPr>
          <p:cNvPr id="4" name="Rectangle 3"/>
          <p:cNvSpPr/>
          <p:nvPr/>
        </p:nvSpPr>
        <p:spPr>
          <a:xfrm>
            <a:off x="2618912" y="2187207"/>
            <a:ext cx="1847666" cy="75460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WebUI</a:t>
            </a:r>
            <a:endParaRPr lang="en-SG" dirty="0"/>
          </a:p>
        </p:txBody>
      </p:sp>
      <p:sp>
        <p:nvSpPr>
          <p:cNvPr id="5" name="Rectangle 4"/>
          <p:cNvSpPr/>
          <p:nvPr/>
        </p:nvSpPr>
        <p:spPr>
          <a:xfrm>
            <a:off x="2587840" y="5237826"/>
            <a:ext cx="1897220" cy="73684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DataStore</a:t>
            </a:r>
            <a:endParaRPr lang="en-SG" dirty="0"/>
          </a:p>
        </p:txBody>
      </p:sp>
      <p:sp>
        <p:nvSpPr>
          <p:cNvPr id="6" name="Rectangle 5"/>
          <p:cNvSpPr/>
          <p:nvPr/>
        </p:nvSpPr>
        <p:spPr>
          <a:xfrm>
            <a:off x="656947" y="3752466"/>
            <a:ext cx="1642370" cy="69245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Logic</a:t>
            </a:r>
            <a:endParaRPr lang="en-SG" dirty="0"/>
          </a:p>
        </p:txBody>
      </p:sp>
      <p:sp>
        <p:nvSpPr>
          <p:cNvPr id="7" name="Rectangle 6"/>
          <p:cNvSpPr/>
          <p:nvPr/>
        </p:nvSpPr>
        <p:spPr>
          <a:xfrm>
            <a:off x="8300621" y="2107308"/>
            <a:ext cx="1847666" cy="7546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WebUI</a:t>
            </a:r>
            <a:endParaRPr lang="en-SG" dirty="0"/>
          </a:p>
        </p:txBody>
      </p:sp>
      <p:sp>
        <p:nvSpPr>
          <p:cNvPr id="8" name="Rectangle 7"/>
          <p:cNvSpPr/>
          <p:nvPr/>
        </p:nvSpPr>
        <p:spPr>
          <a:xfrm>
            <a:off x="8269549" y="5157927"/>
            <a:ext cx="1897220" cy="7368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DataStore</a:t>
            </a:r>
            <a:endParaRPr lang="en-SG" dirty="0"/>
          </a:p>
        </p:txBody>
      </p:sp>
      <p:sp>
        <p:nvSpPr>
          <p:cNvPr id="9" name="Rectangle 8"/>
          <p:cNvSpPr/>
          <p:nvPr/>
        </p:nvSpPr>
        <p:spPr>
          <a:xfrm>
            <a:off x="6338656" y="3672567"/>
            <a:ext cx="1642370" cy="692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Logic</a:t>
            </a:r>
            <a:endParaRPr lang="en-SG" dirty="0"/>
          </a:p>
        </p:txBody>
      </p:sp>
      <p:cxnSp>
        <p:nvCxnSpPr>
          <p:cNvPr id="11" name="Elbow Connector 10"/>
          <p:cNvCxnSpPr>
            <a:stCxn id="6" idx="2"/>
            <a:endCxn id="5" idx="1"/>
          </p:cNvCxnSpPr>
          <p:nvPr/>
        </p:nvCxnSpPr>
        <p:spPr>
          <a:xfrm rot="16200000" flipH="1">
            <a:off x="1452323" y="4470733"/>
            <a:ext cx="1161326" cy="1109708"/>
          </a:xfrm>
          <a:prstGeom prst="bentConnector2">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0"/>
            <a:endCxn id="6" idx="3"/>
          </p:cNvCxnSpPr>
          <p:nvPr/>
        </p:nvCxnSpPr>
        <p:spPr>
          <a:xfrm rot="16200000" flipV="1">
            <a:off x="2348319" y="4049694"/>
            <a:ext cx="1139131" cy="1237133"/>
          </a:xfrm>
          <a:prstGeom prst="bentConnector2">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0"/>
            <a:endCxn id="4" idx="1"/>
          </p:cNvCxnSpPr>
          <p:nvPr/>
        </p:nvCxnSpPr>
        <p:spPr>
          <a:xfrm rot="5400000" flipH="1" flipV="1">
            <a:off x="1454543" y="2588097"/>
            <a:ext cx="1187958" cy="1140780"/>
          </a:xfrm>
          <a:prstGeom prst="bentConnector2">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0"/>
            <a:endCxn id="6" idx="1"/>
          </p:cNvCxnSpPr>
          <p:nvPr/>
        </p:nvCxnSpPr>
        <p:spPr>
          <a:xfrm rot="16200000" flipH="1" flipV="1">
            <a:off x="1144102" y="1700052"/>
            <a:ext cx="1911488" cy="2885798"/>
          </a:xfrm>
          <a:prstGeom prst="bentConnector4">
            <a:avLst>
              <a:gd name="adj1" fmla="val -11959"/>
              <a:gd name="adj2" fmla="val 107922"/>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2"/>
            <a:endCxn id="5" idx="3"/>
          </p:cNvCxnSpPr>
          <p:nvPr/>
        </p:nvCxnSpPr>
        <p:spPr>
          <a:xfrm rot="16200000" flipH="1">
            <a:off x="2681682" y="3802871"/>
            <a:ext cx="2664441" cy="942315"/>
          </a:xfrm>
          <a:prstGeom prst="bentConnector4">
            <a:avLst>
              <a:gd name="adj1" fmla="val 35423"/>
              <a:gd name="adj2" fmla="val 124259"/>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9" idx="0"/>
            <a:endCxn id="7" idx="1"/>
          </p:cNvCxnSpPr>
          <p:nvPr/>
        </p:nvCxnSpPr>
        <p:spPr>
          <a:xfrm rot="5400000" flipH="1" flipV="1">
            <a:off x="7136252" y="2508198"/>
            <a:ext cx="1187958" cy="1140780"/>
          </a:xfrm>
          <a:prstGeom prst="bentConnector2">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8" idx="1"/>
          </p:cNvCxnSpPr>
          <p:nvPr/>
        </p:nvCxnSpPr>
        <p:spPr>
          <a:xfrm rot="16200000" flipH="1">
            <a:off x="7134032" y="4390834"/>
            <a:ext cx="1161326" cy="1109708"/>
          </a:xfrm>
          <a:prstGeom prst="bentConnector2">
            <a:avLst/>
          </a:prstGeom>
          <a:ln w="19050">
            <a:solidFill>
              <a:schemeClr val="bg1">
                <a:lumMod val="9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89741" y="712604"/>
            <a:ext cx="1010213" cy="369332"/>
          </a:xfrm>
          <a:prstGeom prst="rect">
            <a:avLst/>
          </a:prstGeom>
          <a:noFill/>
        </p:spPr>
        <p:txBody>
          <a:bodyPr wrap="none" rtlCol="0">
            <a:spAutoFit/>
          </a:bodyPr>
          <a:lstStyle/>
          <a:p>
            <a:r>
              <a:rPr lang="en-US" dirty="0">
                <a:solidFill>
                  <a:srgbClr val="FFFF00"/>
                </a:solidFill>
              </a:rPr>
              <a:t>Coupling</a:t>
            </a:r>
            <a:endParaRPr lang="en-SG" dirty="0">
              <a:solidFill>
                <a:srgbClr val="FFFF00"/>
              </a:solidFill>
            </a:endParaRPr>
          </a:p>
        </p:txBody>
      </p:sp>
      <p:sp>
        <p:nvSpPr>
          <p:cNvPr id="35" name="TextBox 34"/>
          <p:cNvSpPr txBox="1"/>
          <p:nvPr/>
        </p:nvSpPr>
        <p:spPr>
          <a:xfrm>
            <a:off x="8854556" y="712604"/>
            <a:ext cx="1053494" cy="369332"/>
          </a:xfrm>
          <a:prstGeom prst="rect">
            <a:avLst/>
          </a:prstGeom>
          <a:noFill/>
        </p:spPr>
        <p:txBody>
          <a:bodyPr wrap="none" rtlCol="0">
            <a:spAutoFit/>
          </a:bodyPr>
          <a:lstStyle/>
          <a:p>
            <a:r>
              <a:rPr lang="en-US" dirty="0">
                <a:solidFill>
                  <a:srgbClr val="FFFF00"/>
                </a:solidFill>
              </a:rPr>
              <a:t>Cohesion</a:t>
            </a:r>
            <a:endParaRPr lang="en-SG" dirty="0">
              <a:solidFill>
                <a:srgbClr val="FFFF00"/>
              </a:solidFill>
            </a:endParaRPr>
          </a:p>
        </p:txBody>
      </p:sp>
      <p:sp>
        <p:nvSpPr>
          <p:cNvPr id="36" name="TextBox 35"/>
          <p:cNvSpPr txBox="1"/>
          <p:nvPr/>
        </p:nvSpPr>
        <p:spPr>
          <a:xfrm>
            <a:off x="1478131" y="712604"/>
            <a:ext cx="1010213" cy="369332"/>
          </a:xfrm>
          <a:prstGeom prst="rect">
            <a:avLst/>
          </a:prstGeom>
          <a:noFill/>
        </p:spPr>
        <p:txBody>
          <a:bodyPr wrap="none" rtlCol="0">
            <a:spAutoFit/>
          </a:bodyPr>
          <a:lstStyle/>
          <a:p>
            <a:r>
              <a:rPr lang="en-US" dirty="0">
                <a:solidFill>
                  <a:srgbClr val="FFFF00"/>
                </a:solidFill>
              </a:rPr>
              <a:t>Coupling</a:t>
            </a:r>
            <a:endParaRPr lang="en-SG" dirty="0">
              <a:solidFill>
                <a:srgbClr val="FFFF00"/>
              </a:solidFill>
            </a:endParaRPr>
          </a:p>
        </p:txBody>
      </p:sp>
      <p:sp>
        <p:nvSpPr>
          <p:cNvPr id="37" name="TextBox 36"/>
          <p:cNvSpPr txBox="1"/>
          <p:nvPr/>
        </p:nvSpPr>
        <p:spPr>
          <a:xfrm>
            <a:off x="2942946" y="712604"/>
            <a:ext cx="1053494" cy="369332"/>
          </a:xfrm>
          <a:prstGeom prst="rect">
            <a:avLst/>
          </a:prstGeom>
          <a:noFill/>
        </p:spPr>
        <p:txBody>
          <a:bodyPr wrap="none" rtlCol="0">
            <a:spAutoFit/>
          </a:bodyPr>
          <a:lstStyle/>
          <a:p>
            <a:r>
              <a:rPr lang="en-US" dirty="0">
                <a:solidFill>
                  <a:srgbClr val="FFFF00"/>
                </a:solidFill>
              </a:rPr>
              <a:t>Cohesion</a:t>
            </a:r>
            <a:endParaRPr lang="en-SG" dirty="0">
              <a:solidFill>
                <a:srgbClr val="FFFF00"/>
              </a:solidFill>
            </a:endParaRPr>
          </a:p>
        </p:txBody>
      </p:sp>
      <p:sp>
        <p:nvSpPr>
          <p:cNvPr id="38" name="Folded Corner 37"/>
          <p:cNvSpPr/>
          <p:nvPr/>
        </p:nvSpPr>
        <p:spPr>
          <a:xfrm>
            <a:off x="4589754" y="1562470"/>
            <a:ext cx="1748902" cy="624736"/>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Writes user input to data</a:t>
            </a:r>
            <a:endParaRPr lang="en-SG" dirty="0"/>
          </a:p>
        </p:txBody>
      </p:sp>
      <p:sp>
        <p:nvSpPr>
          <p:cNvPr id="39" name="Folded Corner 38"/>
          <p:cNvSpPr/>
          <p:nvPr/>
        </p:nvSpPr>
        <p:spPr>
          <a:xfrm>
            <a:off x="10250749" y="1465350"/>
            <a:ext cx="1748902" cy="624736"/>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Passes user input to Logic</a:t>
            </a:r>
            <a:endParaRPr lang="en-SG" dirty="0"/>
          </a:p>
        </p:txBody>
      </p:sp>
      <p:cxnSp>
        <p:nvCxnSpPr>
          <p:cNvPr id="41" name="Straight Connector 40"/>
          <p:cNvCxnSpPr>
            <a:endCxn id="38" idx="1"/>
          </p:cNvCxnSpPr>
          <p:nvPr/>
        </p:nvCxnSpPr>
        <p:spPr>
          <a:xfrm flipV="1">
            <a:off x="4012707" y="1874838"/>
            <a:ext cx="577047" cy="312368"/>
          </a:xfrm>
          <a:prstGeom prst="line">
            <a:avLst/>
          </a:prstGeom>
          <a:ln w="1905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1"/>
          </p:cNvCxnSpPr>
          <p:nvPr/>
        </p:nvCxnSpPr>
        <p:spPr>
          <a:xfrm flipV="1">
            <a:off x="9676660" y="1777718"/>
            <a:ext cx="574089" cy="312368"/>
          </a:xfrm>
          <a:prstGeom prst="line">
            <a:avLst/>
          </a:prstGeom>
          <a:ln w="1905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381303" y="3768916"/>
            <a:ext cx="2089033" cy="646331"/>
          </a:xfrm>
          <a:prstGeom prst="rect">
            <a:avLst/>
          </a:prstGeom>
          <a:noFill/>
        </p:spPr>
        <p:txBody>
          <a:bodyPr wrap="none" rtlCol="0">
            <a:spAutoFit/>
          </a:bodyPr>
          <a:lstStyle/>
          <a:p>
            <a:r>
              <a:rPr lang="en-US" sz="3600" b="1" dirty="0">
                <a:solidFill>
                  <a:srgbClr val="FFFF00"/>
                </a:solidFill>
              </a:rPr>
              <a:t>SRP / SOC</a:t>
            </a:r>
            <a:endParaRPr lang="en-SG" sz="3600" b="1" dirty="0">
              <a:solidFill>
                <a:srgbClr val="FFFF00"/>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2C7B535-346E-4B28-9E6D-6C73D276C38F}"/>
                  </a:ext>
                </a:extLst>
              </p14:cNvPr>
              <p14:cNvContentPartPr/>
              <p14:nvPr/>
            </p14:nvContentPartPr>
            <p14:xfrm>
              <a:off x="642240" y="651240"/>
              <a:ext cx="10574280" cy="3838680"/>
            </p14:xfrm>
          </p:contentPart>
        </mc:Choice>
        <mc:Fallback xmlns="">
          <p:pic>
            <p:nvPicPr>
              <p:cNvPr id="3" name="Ink 2">
                <a:extLst>
                  <a:ext uri="{FF2B5EF4-FFF2-40B4-BE49-F238E27FC236}">
                    <a16:creationId xmlns:a16="http://schemas.microsoft.com/office/drawing/2014/main" id="{62C7B535-346E-4B28-9E6D-6C73D276C38F}"/>
                  </a:ext>
                </a:extLst>
              </p:cNvPr>
              <p:cNvPicPr/>
              <p:nvPr/>
            </p:nvPicPr>
            <p:blipFill>
              <a:blip r:embed="rId4"/>
              <a:stretch>
                <a:fillRect/>
              </a:stretch>
            </p:blipFill>
            <p:spPr>
              <a:xfrm>
                <a:off x="632880" y="641880"/>
                <a:ext cx="10593000" cy="3857400"/>
              </a:xfrm>
              <a:prstGeom prst="rect">
                <a:avLst/>
              </a:prstGeom>
            </p:spPr>
          </p:pic>
        </mc:Fallback>
      </mc:AlternateContent>
    </p:spTree>
    <p:extLst>
      <p:ext uri="{BB962C8B-B14F-4D97-AF65-F5344CB8AC3E}">
        <p14:creationId xmlns:p14="http://schemas.microsoft.com/office/powerpoint/2010/main" val="82221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3" grpId="0"/>
      <p:bldP spid="35" grpId="0"/>
      <p:bldP spid="36" grpId="0"/>
      <p:bldP spid="37" grpId="0"/>
      <p:bldP spid="38" grpId="0" animBg="1"/>
      <p:bldP spid="39" grpId="0" animBg="1"/>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 the wheel!</a:t>
            </a:r>
            <a:endParaRPr lang="en-SG" dirty="0"/>
          </a:p>
        </p:txBody>
      </p:sp>
      <p:sp>
        <p:nvSpPr>
          <p:cNvPr id="3" name="Content Placeholder 2"/>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A3E195F9-1AA2-4175-B39D-DFF7C8EEFFCE}"/>
              </a:ext>
            </a:extLst>
          </p:cNvPr>
          <p:cNvPicPr>
            <a:picLocks noChangeAspect="1"/>
          </p:cNvPicPr>
          <p:nvPr/>
        </p:nvPicPr>
        <p:blipFill>
          <a:blip r:embed="rId3"/>
          <a:stretch>
            <a:fillRect/>
          </a:stretch>
        </p:blipFill>
        <p:spPr>
          <a:xfrm>
            <a:off x="2226365" y="1587554"/>
            <a:ext cx="7739270" cy="4995808"/>
          </a:xfrm>
          <a:prstGeom prst="rect">
            <a:avLst/>
          </a:prstGeom>
        </p:spPr>
      </p:pic>
    </p:spTree>
    <p:extLst>
      <p:ext uri="{BB962C8B-B14F-4D97-AF65-F5344CB8AC3E}">
        <p14:creationId xmlns:p14="http://schemas.microsoft.com/office/powerpoint/2010/main" val="395193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A6E6D1A9-CF59-4845-9A36-47A92F3E1EB2}"/>
              </a:ext>
            </a:extLst>
          </p:cNvPr>
          <p:cNvGrpSpPr/>
          <p:nvPr/>
        </p:nvGrpSpPr>
        <p:grpSpPr>
          <a:xfrm>
            <a:off x="1324003" y="2098509"/>
            <a:ext cx="4032448" cy="648072"/>
            <a:chOff x="930160" y="5509313"/>
            <a:chExt cx="7398728" cy="1144404"/>
          </a:xfrm>
        </p:grpSpPr>
        <p:sp>
          <p:nvSpPr>
            <p:cNvPr id="5" name="TextBox 4">
              <a:extLst>
                <a:ext uri="{FF2B5EF4-FFF2-40B4-BE49-F238E27FC236}">
                  <a16:creationId xmlns:a16="http://schemas.microsoft.com/office/drawing/2014/main" id="{D66C077C-896F-4D4C-8809-E109645CB94B}"/>
                </a:ext>
              </a:extLst>
            </p:cNvPr>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6" name="Content Placeholder 2">
              <a:extLst>
                <a:ext uri="{FF2B5EF4-FFF2-40B4-BE49-F238E27FC236}">
                  <a16:creationId xmlns:a16="http://schemas.microsoft.com/office/drawing/2014/main" id="{E6FA319E-1C6B-4DA1-9899-CE78123BB2AB}"/>
                </a:ext>
              </a:extLst>
            </p:cNvPr>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     </a:t>
              </a: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Composition</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p:grpSp>
        <p:nvGrpSpPr>
          <p:cNvPr id="7" name="Group 12">
            <a:extLst>
              <a:ext uri="{FF2B5EF4-FFF2-40B4-BE49-F238E27FC236}">
                <a16:creationId xmlns:a16="http://schemas.microsoft.com/office/drawing/2014/main" id="{110E1292-AB62-474A-BE11-87D13C874D08}"/>
              </a:ext>
            </a:extLst>
          </p:cNvPr>
          <p:cNvGrpSpPr/>
          <p:nvPr/>
        </p:nvGrpSpPr>
        <p:grpSpPr>
          <a:xfrm>
            <a:off x="1324003" y="3178629"/>
            <a:ext cx="4032448" cy="648072"/>
            <a:chOff x="930160" y="5509313"/>
            <a:chExt cx="7398728" cy="1144404"/>
          </a:xfrm>
        </p:grpSpPr>
        <p:sp>
          <p:nvSpPr>
            <p:cNvPr id="8" name="TextBox 7">
              <a:extLst>
                <a:ext uri="{FF2B5EF4-FFF2-40B4-BE49-F238E27FC236}">
                  <a16:creationId xmlns:a16="http://schemas.microsoft.com/office/drawing/2014/main" id="{2A07D605-F0E5-4C59-A853-7A34B1180697}"/>
                </a:ext>
              </a:extLst>
            </p:cNvPr>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9" name="Content Placeholder 2">
              <a:extLst>
                <a:ext uri="{FF2B5EF4-FFF2-40B4-BE49-F238E27FC236}">
                  <a16:creationId xmlns:a16="http://schemas.microsoft.com/office/drawing/2014/main" id="{0D5AE766-7271-480F-A543-231DDE8D49BF}"/>
                </a:ext>
              </a:extLst>
            </p:cNvPr>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   </a:t>
              </a: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Aggregation</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p:grpSp>
        <p:nvGrpSpPr>
          <p:cNvPr id="10" name="Group 14">
            <a:extLst>
              <a:ext uri="{FF2B5EF4-FFF2-40B4-BE49-F238E27FC236}">
                <a16:creationId xmlns:a16="http://schemas.microsoft.com/office/drawing/2014/main" id="{E976370B-EBE7-4624-A6E2-37BF5219AB1B}"/>
              </a:ext>
            </a:extLst>
          </p:cNvPr>
          <p:cNvGrpSpPr>
            <a:grpSpLocks/>
          </p:cNvGrpSpPr>
          <p:nvPr/>
        </p:nvGrpSpPr>
        <p:grpSpPr bwMode="auto">
          <a:xfrm>
            <a:off x="2909420" y="847311"/>
            <a:ext cx="2684463" cy="3822700"/>
            <a:chOff x="1520" y="1644"/>
            <a:chExt cx="1691" cy="2408"/>
          </a:xfrm>
        </p:grpSpPr>
        <mc:AlternateContent xmlns:mc="http://schemas.openxmlformats.org/markup-compatibility/2006" xmlns:p14="http://schemas.microsoft.com/office/powerpoint/2010/main">
          <mc:Choice Requires="p14">
            <p:contentPart p14:bwMode="auto" r:id="rId3">
              <p14:nvContentPartPr>
                <p14:cNvPr id="11" name="Ink 7">
                  <a:extLst>
                    <a:ext uri="{FF2B5EF4-FFF2-40B4-BE49-F238E27FC236}">
                      <a16:creationId xmlns:a16="http://schemas.microsoft.com/office/drawing/2014/main" id="{AD3A4D37-3A4D-490A-A7DB-2E52D0458B9B}"/>
                    </a:ext>
                  </a:extLst>
                </p14:cNvPr>
                <p14:cNvContentPartPr>
                  <a14:cpLocks xmlns:a14="http://schemas.microsoft.com/office/drawing/2010/main" noRot="1" noChangeAspect="1" noEditPoints="1" noChangeArrowheads="1" noChangeShapeType="1"/>
                </p14:cNvContentPartPr>
                <p14:nvPr/>
              </p14:nvContentPartPr>
              <p14:xfrm>
                <a:off x="1725" y="1843"/>
                <a:ext cx="15" cy="67"/>
              </p14:xfrm>
            </p:contentPart>
          </mc:Choice>
          <mc:Fallback xmlns="">
            <p:pic>
              <p:nvPicPr>
                <p:cNvPr id="439303" name="Ink 7"/>
                <p:cNvPicPr>
                  <a:picLocks noRot="1" noChangeAspect="1" noEditPoints="1" noChangeArrowheads="1" noChangeShapeType="1"/>
                </p:cNvPicPr>
                <p:nvPr/>
              </p:nvPicPr>
              <p:blipFill>
                <a:blip r:embed="rId5"/>
                <a:stretch>
                  <a:fillRect/>
                </a:stretch>
              </p:blipFill>
              <p:spPr>
                <a:xfrm>
                  <a:off x="1718" y="1837"/>
                  <a:ext cx="24" cy="7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8">
                  <a:extLst>
                    <a:ext uri="{FF2B5EF4-FFF2-40B4-BE49-F238E27FC236}">
                      <a16:creationId xmlns:a16="http://schemas.microsoft.com/office/drawing/2014/main" id="{41EB38DF-BC36-46D8-B983-4D85329A58AF}"/>
                    </a:ext>
                  </a:extLst>
                </p14:cNvPr>
                <p14:cNvContentPartPr>
                  <a14:cpLocks xmlns:a14="http://schemas.microsoft.com/office/drawing/2010/main" noRot="1" noChangeAspect="1" noEditPoints="1" noChangeArrowheads="1" noChangeShapeType="1"/>
                </p14:cNvContentPartPr>
                <p14:nvPr/>
              </p14:nvContentPartPr>
              <p14:xfrm>
                <a:off x="1822" y="1764"/>
                <a:ext cx="591" cy="224"/>
              </p14:xfrm>
            </p:contentPart>
          </mc:Choice>
          <mc:Fallback xmlns="">
            <p:pic>
              <p:nvPicPr>
                <p:cNvPr id="439304" name="Ink 8"/>
                <p:cNvPicPr>
                  <a:picLocks noRot="1" noChangeAspect="1" noEditPoints="1" noChangeArrowheads="1" noChangeShapeType="1"/>
                </p:cNvPicPr>
                <p:nvPr/>
              </p:nvPicPr>
              <p:blipFill>
                <a:blip r:embed="rId7"/>
                <a:stretch>
                  <a:fillRect/>
                </a:stretch>
              </p:blipFill>
              <p:spPr>
                <a:xfrm>
                  <a:off x="1816" y="1759"/>
                  <a:ext cx="599" cy="23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9">
                  <a:extLst>
                    <a:ext uri="{FF2B5EF4-FFF2-40B4-BE49-F238E27FC236}">
                      <a16:creationId xmlns:a16="http://schemas.microsoft.com/office/drawing/2014/main" id="{1793452D-D9ED-4DB1-83AF-1CD9140584DB}"/>
                    </a:ext>
                  </a:extLst>
                </p14:cNvPr>
                <p14:cNvContentPartPr>
                  <a14:cpLocks xmlns:a14="http://schemas.microsoft.com/office/drawing/2010/main" noRot="1" noChangeAspect="1" noEditPoints="1" noChangeArrowheads="1" noChangeShapeType="1"/>
                </p14:cNvContentPartPr>
                <p14:nvPr/>
              </p14:nvContentPartPr>
              <p14:xfrm>
                <a:off x="1749" y="2084"/>
                <a:ext cx="159" cy="315"/>
              </p14:xfrm>
            </p:contentPart>
          </mc:Choice>
          <mc:Fallback xmlns="">
            <p:pic>
              <p:nvPicPr>
                <p:cNvPr id="439305" name="Ink 9"/>
                <p:cNvPicPr>
                  <a:picLocks noRot="1" noChangeAspect="1" noEditPoints="1" noChangeArrowheads="1" noChangeShapeType="1"/>
                </p:cNvPicPr>
                <p:nvPr/>
              </p:nvPicPr>
              <p:blipFill>
                <a:blip r:embed="rId9"/>
                <a:stretch>
                  <a:fillRect/>
                </a:stretch>
              </p:blipFill>
              <p:spPr>
                <a:xfrm>
                  <a:off x="1747" y="2081"/>
                  <a:ext cx="168" cy="32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0">
                  <a:extLst>
                    <a:ext uri="{FF2B5EF4-FFF2-40B4-BE49-F238E27FC236}">
                      <a16:creationId xmlns:a16="http://schemas.microsoft.com/office/drawing/2014/main" id="{CFFE3450-0690-492E-8B80-D9E15C78B989}"/>
                    </a:ext>
                  </a:extLst>
                </p14:cNvPr>
                <p14:cNvContentPartPr>
                  <a14:cpLocks xmlns:a14="http://schemas.microsoft.com/office/drawing/2010/main" noRot="1" noChangeAspect="1" noEditPoints="1" noChangeArrowheads="1" noChangeShapeType="1"/>
                </p14:cNvContentPartPr>
                <p14:nvPr/>
              </p14:nvContentPartPr>
              <p14:xfrm>
                <a:off x="2514" y="1644"/>
                <a:ext cx="384" cy="388"/>
              </p14:xfrm>
            </p:contentPart>
          </mc:Choice>
          <mc:Fallback xmlns="">
            <p:pic>
              <p:nvPicPr>
                <p:cNvPr id="439306" name="Ink 10"/>
                <p:cNvPicPr>
                  <a:picLocks noRot="1" noChangeAspect="1" noEditPoints="1" noChangeArrowheads="1" noChangeShapeType="1"/>
                </p:cNvPicPr>
                <p:nvPr/>
              </p:nvPicPr>
              <p:blipFill>
                <a:blip r:embed="rId11"/>
                <a:stretch>
                  <a:fillRect/>
                </a:stretch>
              </p:blipFill>
              <p:spPr>
                <a:xfrm>
                  <a:off x="2507" y="1640"/>
                  <a:ext cx="398" cy="39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1">
                  <a:extLst>
                    <a:ext uri="{FF2B5EF4-FFF2-40B4-BE49-F238E27FC236}">
                      <a16:creationId xmlns:a16="http://schemas.microsoft.com/office/drawing/2014/main" id="{E7122F80-7CBA-4F98-B24B-FD49BFABF8C3}"/>
                    </a:ext>
                  </a:extLst>
                </p14:cNvPr>
                <p14:cNvContentPartPr>
                  <a14:cpLocks xmlns:a14="http://schemas.microsoft.com/office/drawing/2010/main" noRot="1" noChangeAspect="1" noEditPoints="1" noChangeArrowheads="1" noChangeShapeType="1"/>
                </p14:cNvContentPartPr>
                <p14:nvPr/>
              </p14:nvContentPartPr>
              <p14:xfrm>
                <a:off x="1737" y="3568"/>
                <a:ext cx="92" cy="285"/>
              </p14:xfrm>
            </p:contentPart>
          </mc:Choice>
          <mc:Fallback xmlns="">
            <p:pic>
              <p:nvPicPr>
                <p:cNvPr id="439307" name="Ink 11"/>
                <p:cNvPicPr>
                  <a:picLocks noRot="1" noChangeAspect="1" noEditPoints="1" noChangeArrowheads="1" noChangeShapeType="1"/>
                </p:cNvPicPr>
                <p:nvPr/>
              </p:nvPicPr>
              <p:blipFill>
                <a:blip r:embed="rId13"/>
                <a:stretch>
                  <a:fillRect/>
                </a:stretch>
              </p:blipFill>
              <p:spPr>
                <a:xfrm>
                  <a:off x="1730" y="3560"/>
                  <a:ext cx="102" cy="29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2">
                  <a:extLst>
                    <a:ext uri="{FF2B5EF4-FFF2-40B4-BE49-F238E27FC236}">
                      <a16:creationId xmlns:a16="http://schemas.microsoft.com/office/drawing/2014/main" id="{A42BACE4-2393-4E4C-9891-3E3C58A4DB58}"/>
                    </a:ext>
                  </a:extLst>
                </p14:cNvPr>
                <p14:cNvContentPartPr>
                  <a14:cpLocks xmlns:a14="http://schemas.microsoft.com/office/drawing/2010/main" noRot="1" noChangeAspect="1" noEditPoints="1" noChangeArrowheads="1" noChangeShapeType="1"/>
                </p14:cNvContentPartPr>
                <p14:nvPr/>
              </p14:nvContentPartPr>
              <p14:xfrm>
                <a:off x="1520" y="3861"/>
                <a:ext cx="13" cy="63"/>
              </p14:xfrm>
            </p:contentPart>
          </mc:Choice>
          <mc:Fallback xmlns="">
            <p:pic>
              <p:nvPicPr>
                <p:cNvPr id="439308" name="Ink 12"/>
                <p:cNvPicPr>
                  <a:picLocks noRot="1" noChangeAspect="1" noEditPoints="1" noChangeArrowheads="1" noChangeShapeType="1"/>
                </p:cNvPicPr>
                <p:nvPr/>
              </p:nvPicPr>
              <p:blipFill>
                <a:blip r:embed="rId15"/>
                <a:stretch>
                  <a:fillRect/>
                </a:stretch>
              </p:blipFill>
              <p:spPr>
                <a:xfrm>
                  <a:off x="1512" y="3854"/>
                  <a:ext cx="23" cy="7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3">
                  <a:extLst>
                    <a:ext uri="{FF2B5EF4-FFF2-40B4-BE49-F238E27FC236}">
                      <a16:creationId xmlns:a16="http://schemas.microsoft.com/office/drawing/2014/main" id="{64AB1EDD-EBEF-49DD-8A26-851B7E55776D}"/>
                    </a:ext>
                  </a:extLst>
                </p14:cNvPr>
                <p14:cNvContentPartPr>
                  <a14:cpLocks xmlns:a14="http://schemas.microsoft.com/office/drawing/2010/main" noRot="1" noChangeAspect="1" noEditPoints="1" noChangeArrowheads="1" noChangeShapeType="1"/>
                </p14:cNvContentPartPr>
                <p14:nvPr/>
              </p14:nvContentPartPr>
              <p14:xfrm>
                <a:off x="1600" y="3804"/>
                <a:ext cx="1611" cy="248"/>
              </p14:xfrm>
            </p:contentPart>
          </mc:Choice>
          <mc:Fallback xmlns="">
            <p:pic>
              <p:nvPicPr>
                <p:cNvPr id="439309" name="Ink 13"/>
                <p:cNvPicPr>
                  <a:picLocks noRot="1" noChangeAspect="1" noEditPoints="1" noChangeArrowheads="1" noChangeShapeType="1"/>
                </p:cNvPicPr>
                <p:nvPr/>
              </p:nvPicPr>
              <p:blipFill>
                <a:blip r:embed="rId17"/>
                <a:stretch>
                  <a:fillRect/>
                </a:stretch>
              </p:blipFill>
              <p:spPr>
                <a:xfrm>
                  <a:off x="1592" y="3797"/>
                  <a:ext cx="1625" cy="261"/>
                </a:xfrm>
                <a:prstGeom prst="rect">
                  <a:avLst/>
                </a:prstGeom>
              </p:spPr>
            </p:pic>
          </mc:Fallback>
        </mc:AlternateContent>
      </p:grpSp>
      <p:grpSp>
        <p:nvGrpSpPr>
          <p:cNvPr id="18" name="Group 12">
            <a:extLst>
              <a:ext uri="{FF2B5EF4-FFF2-40B4-BE49-F238E27FC236}">
                <a16:creationId xmlns:a16="http://schemas.microsoft.com/office/drawing/2014/main" id="{86E815E7-3FDD-4B7F-B7F5-727BE1C13142}"/>
              </a:ext>
            </a:extLst>
          </p:cNvPr>
          <p:cNvGrpSpPr/>
          <p:nvPr/>
        </p:nvGrpSpPr>
        <p:grpSpPr>
          <a:xfrm>
            <a:off x="7752523" y="2643989"/>
            <a:ext cx="3048000" cy="648072"/>
            <a:chOff x="930160" y="5509313"/>
            <a:chExt cx="7398728" cy="1144404"/>
          </a:xfrm>
        </p:grpSpPr>
        <p:sp>
          <p:nvSpPr>
            <p:cNvPr id="19" name="TextBox 18">
              <a:extLst>
                <a:ext uri="{FF2B5EF4-FFF2-40B4-BE49-F238E27FC236}">
                  <a16:creationId xmlns:a16="http://schemas.microsoft.com/office/drawing/2014/main" id="{A9DB2A38-0933-4181-936F-07AD822B8B95}"/>
                </a:ext>
              </a:extLst>
            </p:cNvPr>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20" name="Content Placeholder 2">
              <a:extLst>
                <a:ext uri="{FF2B5EF4-FFF2-40B4-BE49-F238E27FC236}">
                  <a16:creationId xmlns:a16="http://schemas.microsoft.com/office/drawing/2014/main" id="{406A69C6-7021-49F4-A526-DB669CF90DC8}"/>
                </a:ext>
              </a:extLst>
            </p:cNvPr>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Dependency</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mc:AlternateContent xmlns:mc="http://schemas.openxmlformats.org/markup-compatibility/2006" xmlns:p14="http://schemas.microsoft.com/office/powerpoint/2010/main">
        <mc:Choice Requires="p14">
          <p:contentPart p14:bwMode="auto" r:id="rId18">
            <p14:nvContentPartPr>
              <p14:cNvPr id="54" name="Ink 53">
                <a:extLst>
                  <a:ext uri="{FF2B5EF4-FFF2-40B4-BE49-F238E27FC236}">
                    <a16:creationId xmlns:a16="http://schemas.microsoft.com/office/drawing/2014/main" id="{A1B5DF10-FA33-47FF-8C17-17F4784280FB}"/>
                  </a:ext>
                </a:extLst>
              </p14:cNvPr>
              <p14:cNvContentPartPr/>
              <p14:nvPr/>
            </p14:nvContentPartPr>
            <p14:xfrm>
              <a:off x="9023457" y="1950438"/>
              <a:ext cx="54360" cy="391320"/>
            </p14:xfrm>
          </p:contentPart>
        </mc:Choice>
        <mc:Fallback xmlns="">
          <p:pic>
            <p:nvPicPr>
              <p:cNvPr id="54" name="Ink 53">
                <a:extLst>
                  <a:ext uri="{FF2B5EF4-FFF2-40B4-BE49-F238E27FC236}">
                    <a16:creationId xmlns:a16="http://schemas.microsoft.com/office/drawing/2014/main" id="{A1B5DF10-FA33-47FF-8C17-17F4784280FB}"/>
                  </a:ext>
                </a:extLst>
              </p:cNvPr>
              <p:cNvPicPr/>
              <p:nvPr/>
            </p:nvPicPr>
            <p:blipFill>
              <a:blip r:embed="rId19"/>
              <a:stretch>
                <a:fillRect/>
              </a:stretch>
            </p:blipFill>
            <p:spPr>
              <a:xfrm>
                <a:off x="9009057" y="1936398"/>
                <a:ext cx="8244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2453F6CE-FEF3-4B5E-91D4-42AA22776A02}"/>
                  </a:ext>
                </a:extLst>
              </p14:cNvPr>
              <p14:cNvContentPartPr/>
              <p14:nvPr/>
            </p14:nvContentPartPr>
            <p14:xfrm>
              <a:off x="9472377" y="1474878"/>
              <a:ext cx="335520" cy="292680"/>
            </p14:xfrm>
          </p:contentPart>
        </mc:Choice>
        <mc:Fallback xmlns="">
          <p:pic>
            <p:nvPicPr>
              <p:cNvPr id="51" name="Ink 50">
                <a:extLst>
                  <a:ext uri="{FF2B5EF4-FFF2-40B4-BE49-F238E27FC236}">
                    <a16:creationId xmlns:a16="http://schemas.microsoft.com/office/drawing/2014/main" id="{2453F6CE-FEF3-4B5E-91D4-42AA22776A02}"/>
                  </a:ext>
                </a:extLst>
              </p:cNvPr>
              <p:cNvPicPr/>
              <p:nvPr/>
            </p:nvPicPr>
            <p:blipFill>
              <a:blip r:embed="rId21"/>
              <a:stretch>
                <a:fillRect/>
              </a:stretch>
            </p:blipFill>
            <p:spPr>
              <a:xfrm>
                <a:off x="9458337" y="1460496"/>
                <a:ext cx="363960" cy="32072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1">
                <a:extLst>
                  <a:ext uri="{FF2B5EF4-FFF2-40B4-BE49-F238E27FC236}">
                    <a16:creationId xmlns:a16="http://schemas.microsoft.com/office/drawing/2014/main" id="{69E887EB-B50C-4CB1-88BA-2090B8267701}"/>
                  </a:ext>
                </a:extLst>
              </p14:cNvPr>
              <p14:cNvContentPartPr/>
              <p14:nvPr/>
            </p14:nvContentPartPr>
            <p14:xfrm>
              <a:off x="8452497" y="1443918"/>
              <a:ext cx="954360" cy="356400"/>
            </p14:xfrm>
          </p:contentPart>
        </mc:Choice>
        <mc:Fallback xmlns="">
          <p:pic>
            <p:nvPicPr>
              <p:cNvPr id="52" name="Ink 51">
                <a:extLst>
                  <a:ext uri="{FF2B5EF4-FFF2-40B4-BE49-F238E27FC236}">
                    <a16:creationId xmlns:a16="http://schemas.microsoft.com/office/drawing/2014/main" id="{69E887EB-B50C-4CB1-88BA-2090B8267701}"/>
                  </a:ext>
                </a:extLst>
              </p:cNvPr>
              <p:cNvPicPr/>
              <p:nvPr/>
            </p:nvPicPr>
            <p:blipFill>
              <a:blip r:embed="rId23"/>
              <a:stretch>
                <a:fillRect/>
              </a:stretch>
            </p:blipFill>
            <p:spPr>
              <a:xfrm>
                <a:off x="8438457" y="1429533"/>
                <a:ext cx="982440" cy="38445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C806E9C4-5EEC-468C-BF91-A995FD179448}"/>
                  </a:ext>
                </a:extLst>
              </p14:cNvPr>
              <p14:cNvContentPartPr/>
              <p14:nvPr/>
            </p14:nvContentPartPr>
            <p14:xfrm>
              <a:off x="8909697" y="2258598"/>
              <a:ext cx="293400" cy="200520"/>
            </p14:xfrm>
          </p:contentPart>
        </mc:Choice>
        <mc:Fallback xmlns="">
          <p:pic>
            <p:nvPicPr>
              <p:cNvPr id="59" name="Ink 58">
                <a:extLst>
                  <a:ext uri="{FF2B5EF4-FFF2-40B4-BE49-F238E27FC236}">
                    <a16:creationId xmlns:a16="http://schemas.microsoft.com/office/drawing/2014/main" id="{C806E9C4-5EEC-468C-BF91-A995FD179448}"/>
                  </a:ext>
                </a:extLst>
              </p:cNvPr>
              <p:cNvPicPr/>
              <p:nvPr/>
            </p:nvPicPr>
            <p:blipFill>
              <a:blip r:embed="rId25"/>
              <a:stretch>
                <a:fillRect/>
              </a:stretch>
            </p:blipFill>
            <p:spPr>
              <a:xfrm>
                <a:off x="8895657" y="2244558"/>
                <a:ext cx="3214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a:extLst>
                  <a:ext uri="{FF2B5EF4-FFF2-40B4-BE49-F238E27FC236}">
                    <a16:creationId xmlns:a16="http://schemas.microsoft.com/office/drawing/2014/main" id="{1B4FBD43-34D0-46BB-8906-72ECDBC9F01C}"/>
                  </a:ext>
                </a:extLst>
              </p14:cNvPr>
              <p14:cNvContentPartPr/>
              <p14:nvPr/>
            </p14:nvContentPartPr>
            <p14:xfrm>
              <a:off x="808920" y="20160"/>
              <a:ext cx="8611920" cy="4056120"/>
            </p14:xfrm>
          </p:contentPart>
        </mc:Choice>
        <mc:Fallback xmlns="">
          <p:pic>
            <p:nvPicPr>
              <p:cNvPr id="60" name="Ink 59">
                <a:extLst>
                  <a:ext uri="{FF2B5EF4-FFF2-40B4-BE49-F238E27FC236}">
                    <a16:creationId xmlns:a16="http://schemas.microsoft.com/office/drawing/2014/main" id="{1B4FBD43-34D0-46BB-8906-72ECDBC9F01C}"/>
                  </a:ext>
                </a:extLst>
              </p:cNvPr>
              <p:cNvPicPr/>
              <p:nvPr/>
            </p:nvPicPr>
            <p:blipFill>
              <a:blip r:embed="rId27"/>
              <a:stretch>
                <a:fillRect/>
              </a:stretch>
            </p:blipFill>
            <p:spPr>
              <a:xfrm>
                <a:off x="799560" y="10800"/>
                <a:ext cx="8630640" cy="4074840"/>
              </a:xfrm>
              <a:prstGeom prst="rect">
                <a:avLst/>
              </a:prstGeom>
            </p:spPr>
          </p:pic>
        </mc:Fallback>
      </mc:AlternateContent>
    </p:spTree>
    <p:extLst>
      <p:ext uri="{BB962C8B-B14F-4D97-AF65-F5344CB8AC3E}">
        <p14:creationId xmlns:p14="http://schemas.microsoft.com/office/powerpoint/2010/main" val="420089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B666DB47-2E59-4A5A-AA73-55F4A617639A}"/>
              </a:ext>
            </a:extLst>
          </p:cNvPr>
          <p:cNvSpPr txBox="1"/>
          <p:nvPr/>
        </p:nvSpPr>
        <p:spPr>
          <a:xfrm>
            <a:off x="7038480" y="4000016"/>
            <a:ext cx="3026579" cy="639014"/>
          </a:xfrm>
          <a:prstGeom prst="wedgeRoundRectCallout">
            <a:avLst>
              <a:gd name="adj1" fmla="val -85487"/>
              <a:gd name="adj2" fmla="val 121051"/>
              <a:gd name="adj3" fmla="val 16667"/>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4" name="Rectangle 3"/>
          <p:cNvSpPr/>
          <p:nvPr/>
        </p:nvSpPr>
        <p:spPr>
          <a:xfrm>
            <a:off x="3473780" y="1748071"/>
            <a:ext cx="2120750" cy="752179"/>
          </a:xfrm>
          <a:prstGeom prst="rect">
            <a:avLst/>
          </a:prstGeom>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00"/>
                </a:solidFill>
                <a:latin typeface="Calibri"/>
              </a:rPr>
              <a:t>{abstract}</a:t>
            </a:r>
          </a:p>
          <a:p>
            <a:pPr algn="ctr">
              <a:defRPr/>
            </a:pPr>
            <a:r>
              <a:rPr lang="en-US" b="1" dirty="0">
                <a:solidFill>
                  <a:prstClr val="white"/>
                </a:solidFill>
                <a:latin typeface="Calibri"/>
              </a:rPr>
              <a:t>Student</a:t>
            </a:r>
            <a:endParaRPr lang="en-SG" b="1" dirty="0">
              <a:solidFill>
                <a:prstClr val="white"/>
              </a:solidFill>
              <a:latin typeface="Calibri"/>
            </a:endParaRPr>
          </a:p>
        </p:txBody>
      </p:sp>
      <p:grpSp>
        <p:nvGrpSpPr>
          <p:cNvPr id="5" name="Group 4"/>
          <p:cNvGrpSpPr/>
          <p:nvPr/>
        </p:nvGrpSpPr>
        <p:grpSpPr>
          <a:xfrm>
            <a:off x="3473780" y="2495116"/>
            <a:ext cx="2120750" cy="626335"/>
            <a:chOff x="3275856" y="5449329"/>
            <a:chExt cx="2120750" cy="626335"/>
          </a:xfrm>
        </p:grpSpPr>
        <p:sp>
          <p:nvSpPr>
            <p:cNvPr id="6" name="Rectangle 5"/>
            <p:cNvSpPr/>
            <p:nvPr/>
          </p:nvSpPr>
          <p:spPr>
            <a:xfrm>
              <a:off x="3275856" y="5449329"/>
              <a:ext cx="2120750" cy="130682"/>
            </a:xfrm>
            <a:prstGeom prst="rect">
              <a:avLst/>
            </a:prstGeom>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FFFF00"/>
                </a:solidFill>
                <a:latin typeface="Calibri"/>
              </a:endParaRPr>
            </a:p>
          </p:txBody>
        </p:sp>
        <p:sp>
          <p:nvSpPr>
            <p:cNvPr id="7" name="Rectangle 6"/>
            <p:cNvSpPr/>
            <p:nvPr/>
          </p:nvSpPr>
          <p:spPr>
            <a:xfrm>
              <a:off x="3275856" y="5587398"/>
              <a:ext cx="2120750" cy="488266"/>
            </a:xfrm>
            <a:prstGeom prst="rect">
              <a:avLst/>
            </a:prstGeom>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register()</a:t>
              </a:r>
              <a:r>
                <a:rPr lang="en-US" b="1" dirty="0">
                  <a:solidFill>
                    <a:srgbClr val="FFFF00"/>
                  </a:solidFill>
                  <a:latin typeface="Calibri"/>
                </a:rPr>
                <a:t>{abstract}</a:t>
              </a:r>
            </a:p>
          </p:txBody>
        </p:sp>
      </p:grpSp>
      <p:grpSp>
        <p:nvGrpSpPr>
          <p:cNvPr id="8" name="Group 2"/>
          <p:cNvGrpSpPr/>
          <p:nvPr/>
        </p:nvGrpSpPr>
        <p:grpSpPr>
          <a:xfrm>
            <a:off x="1019356" y="1770930"/>
            <a:ext cx="2448272" cy="530960"/>
            <a:chOff x="1691680" y="4725144"/>
            <a:chExt cx="2448272" cy="530960"/>
          </a:xfrm>
        </p:grpSpPr>
        <p:sp>
          <p:nvSpPr>
            <p:cNvPr id="9" name="Rectangle 8"/>
            <p:cNvSpPr/>
            <p:nvPr/>
          </p:nvSpPr>
          <p:spPr>
            <a:xfrm>
              <a:off x="1691680" y="4869160"/>
              <a:ext cx="1256654" cy="386944"/>
            </a:xfrm>
            <a:prstGeom prst="rect">
              <a:avLst/>
            </a:prstGeom>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Admin</a:t>
              </a:r>
              <a:endParaRPr lang="en-SG" b="1" dirty="0">
                <a:solidFill>
                  <a:prstClr val="white"/>
                </a:solidFill>
                <a:latin typeface="Calibri"/>
              </a:endParaRPr>
            </a:p>
          </p:txBody>
        </p:sp>
        <p:cxnSp>
          <p:nvCxnSpPr>
            <p:cNvPr id="10" name="Straight Connector 9"/>
            <p:cNvCxnSpPr>
              <a:stCxn id="9" idx="3"/>
            </p:cNvCxnSpPr>
            <p:nvPr/>
          </p:nvCxnSpPr>
          <p:spPr>
            <a:xfrm>
              <a:off x="2948334" y="5062632"/>
              <a:ext cx="1191618" cy="0"/>
            </a:xfrm>
            <a:prstGeom prst="line">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07904" y="4725144"/>
              <a:ext cx="216024" cy="461665"/>
            </a:xfrm>
            <a:prstGeom prst="rect">
              <a:avLst/>
            </a:prstGeom>
            <a:noFill/>
          </p:spPr>
          <p:txBody>
            <a:bodyPr wrap="square" rtlCol="0">
              <a:spAutoFit/>
            </a:bodyPr>
            <a:lstStyle/>
            <a:p>
              <a:pPr>
                <a:defRPr/>
              </a:pPr>
              <a:r>
                <a:rPr lang="en-US" sz="2400" dirty="0">
                  <a:solidFill>
                    <a:prstClr val="white">
                      <a:lumMod val="95000"/>
                    </a:prstClr>
                  </a:solidFill>
                  <a:latin typeface="Calibri"/>
                </a:rPr>
                <a:t>*</a:t>
              </a:r>
              <a:endParaRPr lang="en-SG" sz="2400" dirty="0">
                <a:solidFill>
                  <a:prstClr val="white">
                    <a:lumMod val="95000"/>
                  </a:prstClr>
                </a:solidFill>
                <a:latin typeface="Calibri"/>
              </a:endParaRPr>
            </a:p>
          </p:txBody>
        </p:sp>
      </p:grpSp>
      <p:grpSp>
        <p:nvGrpSpPr>
          <p:cNvPr id="12" name="Group 11"/>
          <p:cNvGrpSpPr/>
          <p:nvPr/>
        </p:nvGrpSpPr>
        <p:grpSpPr>
          <a:xfrm>
            <a:off x="5634020" y="1194866"/>
            <a:ext cx="2192758" cy="2506928"/>
            <a:chOff x="5464696" y="2659682"/>
            <a:chExt cx="2192758" cy="2506928"/>
          </a:xfrm>
        </p:grpSpPr>
        <p:sp>
          <p:nvSpPr>
            <p:cNvPr id="13" name="Rectangle 12"/>
            <p:cNvSpPr/>
            <p:nvPr/>
          </p:nvSpPr>
          <p:spPr>
            <a:xfrm>
              <a:off x="6400800" y="2659682"/>
              <a:ext cx="1256654" cy="386944"/>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err="1">
                  <a:solidFill>
                    <a:prstClr val="white"/>
                  </a:solidFill>
                  <a:latin typeface="Calibri"/>
                </a:rPr>
                <a:t>UGStudent</a:t>
              </a:r>
              <a:endParaRPr lang="en-SG" b="1" dirty="0">
                <a:solidFill>
                  <a:prstClr val="white"/>
                </a:solidFill>
                <a:latin typeface="Calibri"/>
              </a:endParaRPr>
            </a:p>
          </p:txBody>
        </p:sp>
        <p:sp>
          <p:nvSpPr>
            <p:cNvPr id="14" name="Isosceles Triangle 13"/>
            <p:cNvSpPr/>
            <p:nvPr/>
          </p:nvSpPr>
          <p:spPr>
            <a:xfrm rot="16200000">
              <a:off x="5428692" y="3415766"/>
              <a:ext cx="396044" cy="324036"/>
            </a:xfrm>
            <a:prstGeom prst="triangl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cxnSp>
          <p:nvCxnSpPr>
            <p:cNvPr id="15" name="Elbow Connector 14"/>
            <p:cNvCxnSpPr>
              <a:stCxn id="14" idx="3"/>
              <a:endCxn id="13" idx="1"/>
            </p:cNvCxnSpPr>
            <p:nvPr/>
          </p:nvCxnSpPr>
          <p:spPr>
            <a:xfrm flipV="1">
              <a:off x="5788732" y="2853154"/>
              <a:ext cx="612068" cy="724630"/>
            </a:xfrm>
            <a:prstGeom prst="bentConnector3">
              <a:avLst>
                <a:gd name="adj1" fmla="val 50000"/>
              </a:avLst>
            </a:prstGeom>
            <a:ln w="38100">
              <a:solidFill>
                <a:schemeClr val="bg1">
                  <a:lumMod val="8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400800" y="4153202"/>
              <a:ext cx="1256654" cy="647398"/>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00"/>
                  </a:solidFill>
                  <a:latin typeface="Calibri"/>
                </a:rPr>
                <a:t>{abstract}</a:t>
              </a:r>
            </a:p>
            <a:p>
              <a:pPr algn="ctr">
                <a:defRPr/>
              </a:pPr>
              <a:r>
                <a:rPr lang="en-US" b="1" dirty="0" err="1">
                  <a:solidFill>
                    <a:prstClr val="white"/>
                  </a:solidFill>
                  <a:latin typeface="Calibri"/>
                </a:rPr>
                <a:t>PGStudent</a:t>
              </a:r>
              <a:endParaRPr lang="en-SG" b="1" dirty="0">
                <a:solidFill>
                  <a:prstClr val="white"/>
                </a:solidFill>
                <a:latin typeface="Calibri"/>
              </a:endParaRPr>
            </a:p>
          </p:txBody>
        </p:sp>
        <p:sp>
          <p:nvSpPr>
            <p:cNvPr id="17" name="Rectangle 16"/>
            <p:cNvSpPr/>
            <p:nvPr/>
          </p:nvSpPr>
          <p:spPr>
            <a:xfrm>
              <a:off x="6400800" y="3391694"/>
              <a:ext cx="1256654" cy="386944"/>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err="1">
                  <a:solidFill>
                    <a:prstClr val="white"/>
                  </a:solidFill>
                  <a:latin typeface="Calibri"/>
                </a:rPr>
                <a:t>NGStudent</a:t>
              </a:r>
              <a:endParaRPr lang="en-SG" b="1" dirty="0">
                <a:solidFill>
                  <a:prstClr val="white"/>
                </a:solidFill>
                <a:latin typeface="Calibri"/>
              </a:endParaRPr>
            </a:p>
          </p:txBody>
        </p:sp>
        <p:cxnSp>
          <p:nvCxnSpPr>
            <p:cNvPr id="18" name="Elbow Connector 17"/>
            <p:cNvCxnSpPr>
              <a:stCxn id="14" idx="3"/>
              <a:endCxn id="16" idx="1"/>
            </p:cNvCxnSpPr>
            <p:nvPr/>
          </p:nvCxnSpPr>
          <p:spPr>
            <a:xfrm>
              <a:off x="5788732" y="3577784"/>
              <a:ext cx="612068" cy="899117"/>
            </a:xfrm>
            <a:prstGeom prst="bentConnector3">
              <a:avLst>
                <a:gd name="adj1" fmla="val 50000"/>
              </a:avLst>
            </a:prstGeom>
            <a:ln w="38100">
              <a:solidFill>
                <a:schemeClr val="bg1">
                  <a:lumMod val="9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7" idx="1"/>
            </p:cNvCxnSpPr>
            <p:nvPr/>
          </p:nvCxnSpPr>
          <p:spPr>
            <a:xfrm>
              <a:off x="5788732" y="3577784"/>
              <a:ext cx="612068" cy="7382"/>
            </a:xfrm>
            <a:prstGeom prst="bentConnector3">
              <a:avLst>
                <a:gd name="adj1" fmla="val 50000"/>
              </a:avLst>
            </a:prstGeom>
            <a:ln w="38100">
              <a:solidFill>
                <a:schemeClr val="bg1">
                  <a:lumMod val="9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400113" y="4809509"/>
              <a:ext cx="1256655" cy="357101"/>
              <a:chOff x="6371513" y="6015526"/>
              <a:chExt cx="1256655" cy="357101"/>
            </a:xfrm>
          </p:grpSpPr>
          <p:sp>
            <p:nvSpPr>
              <p:cNvPr id="27" name="Rectangle 26"/>
              <p:cNvSpPr/>
              <p:nvPr/>
            </p:nvSpPr>
            <p:spPr>
              <a:xfrm>
                <a:off x="6372199" y="6015526"/>
                <a:ext cx="1255969" cy="158993"/>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FFFF00"/>
                  </a:solidFill>
                  <a:latin typeface="Calibri"/>
                </a:endParaRPr>
              </a:p>
            </p:txBody>
          </p:sp>
          <p:sp>
            <p:nvSpPr>
              <p:cNvPr id="28" name="Rectangle 27"/>
              <p:cNvSpPr/>
              <p:nvPr/>
            </p:nvSpPr>
            <p:spPr>
              <a:xfrm>
                <a:off x="6371513" y="6064542"/>
                <a:ext cx="1255969" cy="308085"/>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b="1" dirty="0">
                  <a:solidFill>
                    <a:srgbClr val="FFFF00"/>
                  </a:solidFill>
                  <a:latin typeface="Calibri"/>
                </a:endParaRPr>
              </a:p>
            </p:txBody>
          </p:sp>
        </p:grpSp>
        <p:grpSp>
          <p:nvGrpSpPr>
            <p:cNvPr id="21" name="Group 20"/>
            <p:cNvGrpSpPr/>
            <p:nvPr/>
          </p:nvGrpSpPr>
          <p:grpSpPr>
            <a:xfrm>
              <a:off x="6398911" y="3709073"/>
              <a:ext cx="1256655" cy="357101"/>
              <a:chOff x="6371513" y="6015526"/>
              <a:chExt cx="1256655" cy="357101"/>
            </a:xfrm>
          </p:grpSpPr>
          <p:sp>
            <p:nvSpPr>
              <p:cNvPr id="25" name="Rectangle 24"/>
              <p:cNvSpPr/>
              <p:nvPr/>
            </p:nvSpPr>
            <p:spPr>
              <a:xfrm>
                <a:off x="6372199" y="6015526"/>
                <a:ext cx="1255969" cy="158993"/>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FFFF00"/>
                  </a:solidFill>
                  <a:latin typeface="Calibri"/>
                </a:endParaRPr>
              </a:p>
            </p:txBody>
          </p:sp>
          <p:sp>
            <p:nvSpPr>
              <p:cNvPr id="26" name="Rectangle 25"/>
              <p:cNvSpPr/>
              <p:nvPr/>
            </p:nvSpPr>
            <p:spPr>
              <a:xfrm>
                <a:off x="6371513" y="6064542"/>
                <a:ext cx="1255969" cy="308085"/>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b="1" dirty="0">
                    <a:solidFill>
                      <a:prstClr val="white"/>
                    </a:solidFill>
                    <a:latin typeface="Calibri"/>
                  </a:rPr>
                  <a:t>register()</a:t>
                </a:r>
              </a:p>
            </p:txBody>
          </p:sp>
        </p:grpSp>
        <p:grpSp>
          <p:nvGrpSpPr>
            <p:cNvPr id="22" name="Group 21"/>
            <p:cNvGrpSpPr/>
            <p:nvPr/>
          </p:nvGrpSpPr>
          <p:grpSpPr>
            <a:xfrm>
              <a:off x="6397709" y="2969341"/>
              <a:ext cx="1256655" cy="357101"/>
              <a:chOff x="6371513" y="6015526"/>
              <a:chExt cx="1256655" cy="357101"/>
            </a:xfrm>
          </p:grpSpPr>
          <p:sp>
            <p:nvSpPr>
              <p:cNvPr id="23" name="Rectangle 22"/>
              <p:cNvSpPr/>
              <p:nvPr/>
            </p:nvSpPr>
            <p:spPr>
              <a:xfrm>
                <a:off x="6372199" y="6015526"/>
                <a:ext cx="1255969" cy="158993"/>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FFFF00"/>
                  </a:solidFill>
                  <a:latin typeface="Calibri"/>
                </a:endParaRPr>
              </a:p>
            </p:txBody>
          </p:sp>
          <p:sp>
            <p:nvSpPr>
              <p:cNvPr id="24" name="Rectangle 23"/>
              <p:cNvSpPr/>
              <p:nvPr/>
            </p:nvSpPr>
            <p:spPr>
              <a:xfrm>
                <a:off x="6371513" y="6064542"/>
                <a:ext cx="1255969" cy="308085"/>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b="1" dirty="0">
                    <a:solidFill>
                      <a:prstClr val="white"/>
                    </a:solidFill>
                    <a:latin typeface="Calibri"/>
                  </a:rPr>
                  <a:t>register()</a:t>
                </a:r>
              </a:p>
            </p:txBody>
          </p:sp>
        </p:grpSp>
      </p:grpSp>
      <p:grpSp>
        <p:nvGrpSpPr>
          <p:cNvPr id="34" name="Group 33"/>
          <p:cNvGrpSpPr/>
          <p:nvPr/>
        </p:nvGrpSpPr>
        <p:grpSpPr>
          <a:xfrm>
            <a:off x="3892859" y="4650104"/>
            <a:ext cx="7687339" cy="1920951"/>
            <a:chOff x="762000" y="4784649"/>
            <a:chExt cx="7687339" cy="1920951"/>
          </a:xfrm>
        </p:grpSpPr>
        <p:sp>
          <p:nvSpPr>
            <p:cNvPr id="35" name="Rectangle 23"/>
            <p:cNvSpPr/>
            <p:nvPr/>
          </p:nvSpPr>
          <p:spPr>
            <a:xfrm>
              <a:off x="7239000" y="6039139"/>
              <a:ext cx="1125279" cy="386944"/>
            </a:xfrm>
            <a:prstGeom prst="rect">
              <a:avLst/>
            </a:prstGeom>
            <a:solidFill>
              <a:srgbClr val="0070C0"/>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grpSp>
          <p:nvGrpSpPr>
            <p:cNvPr id="36" name="Group 35"/>
            <p:cNvGrpSpPr/>
            <p:nvPr/>
          </p:nvGrpSpPr>
          <p:grpSpPr>
            <a:xfrm>
              <a:off x="3327903" y="5171593"/>
              <a:ext cx="3911097" cy="1534007"/>
              <a:chOff x="3327903" y="5171593"/>
              <a:chExt cx="3911097" cy="1534007"/>
            </a:xfrm>
          </p:grpSpPr>
          <p:sp>
            <p:nvSpPr>
              <p:cNvPr id="47" name="Rectangle 23"/>
              <p:cNvSpPr/>
              <p:nvPr/>
            </p:nvSpPr>
            <p:spPr>
              <a:xfrm>
                <a:off x="3327903" y="5171593"/>
                <a:ext cx="1747494" cy="684737"/>
              </a:xfrm>
              <a:prstGeom prst="rect">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00"/>
                    </a:solidFill>
                    <a:latin typeface="Calibri"/>
                  </a:rPr>
                  <a:t>&lt;&lt;interface&gt;&gt;</a:t>
                </a:r>
              </a:p>
              <a:p>
                <a:pPr algn="ctr">
                  <a:defRPr/>
                </a:pPr>
                <a:r>
                  <a:rPr lang="en-US" b="1" dirty="0">
                    <a:solidFill>
                      <a:prstClr val="white"/>
                    </a:solidFill>
                    <a:latin typeface="Calibri"/>
                  </a:rPr>
                  <a:t>Graded</a:t>
                </a:r>
                <a:endParaRPr lang="en-SG" b="1" dirty="0">
                  <a:solidFill>
                    <a:prstClr val="white"/>
                  </a:solidFill>
                  <a:latin typeface="Calibri"/>
                </a:endParaRPr>
              </a:p>
            </p:txBody>
          </p:sp>
          <p:sp>
            <p:nvSpPr>
              <p:cNvPr id="48" name="Rectangle 47"/>
              <p:cNvSpPr/>
              <p:nvPr/>
            </p:nvSpPr>
            <p:spPr>
              <a:xfrm>
                <a:off x="3338670" y="6020863"/>
                <a:ext cx="1747494" cy="684737"/>
              </a:xfrm>
              <a:prstGeom prst="rect">
                <a:avLst/>
              </a:prstGeom>
              <a:solidFill>
                <a:srgbClr val="7030A0"/>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00"/>
                    </a:solidFill>
                    <a:latin typeface="Calibri"/>
                  </a:rPr>
                  <a:t>&lt;&lt;interface&gt;&gt;</a:t>
                </a:r>
              </a:p>
              <a:p>
                <a:pPr algn="ctr">
                  <a:defRPr/>
                </a:pPr>
                <a:r>
                  <a:rPr lang="en-US" b="1" dirty="0">
                    <a:solidFill>
                      <a:prstClr val="white"/>
                    </a:solidFill>
                    <a:latin typeface="Calibri"/>
                  </a:rPr>
                  <a:t>Payee</a:t>
                </a:r>
                <a:endParaRPr lang="en-SG" b="1" dirty="0">
                  <a:solidFill>
                    <a:prstClr val="white"/>
                  </a:solidFill>
                  <a:latin typeface="Calibri"/>
                </a:endParaRPr>
              </a:p>
            </p:txBody>
          </p:sp>
          <p:sp>
            <p:nvSpPr>
              <p:cNvPr id="49" name="Isosceles Triangle 34"/>
              <p:cNvSpPr/>
              <p:nvPr/>
            </p:nvSpPr>
            <p:spPr>
              <a:xfrm rot="16200000">
                <a:off x="5039393" y="5351944"/>
                <a:ext cx="396044" cy="324036"/>
              </a:xfrm>
              <a:prstGeom prst="triangl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cxnSp>
            <p:nvCxnSpPr>
              <p:cNvPr id="50" name="Elbow Connector 49"/>
              <p:cNvCxnSpPr>
                <a:stCxn id="49" idx="3"/>
                <a:endCxn id="35" idx="1"/>
              </p:cNvCxnSpPr>
              <p:nvPr/>
            </p:nvCxnSpPr>
            <p:spPr>
              <a:xfrm>
                <a:off x="5399433" y="5513962"/>
                <a:ext cx="1839567" cy="718649"/>
              </a:xfrm>
              <a:prstGeom prst="bentConnector3">
                <a:avLst>
                  <a:gd name="adj1" fmla="val 50000"/>
                </a:avLst>
              </a:prstGeom>
              <a:ln w="38100">
                <a:solidFill>
                  <a:srgbClr val="FFFF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Isosceles Triangle 34"/>
              <p:cNvSpPr/>
              <p:nvPr/>
            </p:nvSpPr>
            <p:spPr>
              <a:xfrm rot="16200000">
                <a:off x="5050160" y="6228775"/>
                <a:ext cx="396044" cy="324036"/>
              </a:xfrm>
              <a:prstGeom prst="triangl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cxnSp>
            <p:nvCxnSpPr>
              <p:cNvPr id="52" name="Elbow Connector 36"/>
              <p:cNvCxnSpPr>
                <a:stCxn id="51" idx="3"/>
                <a:endCxn id="35" idx="1"/>
              </p:cNvCxnSpPr>
              <p:nvPr/>
            </p:nvCxnSpPr>
            <p:spPr>
              <a:xfrm flipV="1">
                <a:off x="5410200" y="6232611"/>
                <a:ext cx="1828800" cy="158182"/>
              </a:xfrm>
              <a:prstGeom prst="bentConnector3">
                <a:avLst>
                  <a:gd name="adj1" fmla="val 50000"/>
                </a:avLst>
              </a:prstGeom>
              <a:ln w="38100">
                <a:solidFill>
                  <a:srgbClr val="FFFF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62000" y="5106463"/>
              <a:ext cx="2576670" cy="1522937"/>
              <a:chOff x="762000" y="5106463"/>
              <a:chExt cx="2576670" cy="1522937"/>
            </a:xfrm>
          </p:grpSpPr>
          <p:sp>
            <p:nvSpPr>
              <p:cNvPr id="41" name="Rectangle 40"/>
              <p:cNvSpPr/>
              <p:nvPr/>
            </p:nvSpPr>
            <p:spPr>
              <a:xfrm>
                <a:off x="762000" y="5106463"/>
                <a:ext cx="1747494" cy="684737"/>
              </a:xfrm>
              <a:prstGeom prst="rect">
                <a:avLst/>
              </a:prstGeom>
              <a:solidFill>
                <a:srgbClr val="7030A0"/>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00"/>
                    </a:solidFill>
                    <a:latin typeface="Calibri"/>
                  </a:rPr>
                  <a:t>&lt;&lt;interface&gt;&gt;</a:t>
                </a:r>
              </a:p>
              <a:p>
                <a:pPr algn="ctr">
                  <a:defRPr/>
                </a:pPr>
                <a:r>
                  <a:rPr lang="en-US" b="1" dirty="0">
                    <a:solidFill>
                      <a:prstClr val="white"/>
                    </a:solidFill>
                    <a:latin typeface="Calibri"/>
                  </a:rPr>
                  <a:t>Debtor</a:t>
                </a:r>
                <a:endParaRPr lang="en-SG" b="1" dirty="0">
                  <a:solidFill>
                    <a:prstClr val="white"/>
                  </a:solidFill>
                  <a:latin typeface="Calibri"/>
                </a:endParaRPr>
              </a:p>
            </p:txBody>
          </p:sp>
          <p:sp>
            <p:nvSpPr>
              <p:cNvPr id="42" name="Rectangle 41"/>
              <p:cNvSpPr/>
              <p:nvPr/>
            </p:nvSpPr>
            <p:spPr>
              <a:xfrm>
                <a:off x="762000" y="5944663"/>
                <a:ext cx="1747494" cy="684737"/>
              </a:xfrm>
              <a:prstGeom prst="rect">
                <a:avLst/>
              </a:prstGeom>
              <a:solidFill>
                <a:srgbClr val="7030A0"/>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00"/>
                    </a:solidFill>
                    <a:latin typeface="Calibri"/>
                  </a:rPr>
                  <a:t>&lt;&lt;interface&gt;&gt;</a:t>
                </a:r>
              </a:p>
              <a:p>
                <a:pPr algn="ctr">
                  <a:defRPr/>
                </a:pPr>
                <a:r>
                  <a:rPr lang="en-US" b="1" dirty="0">
                    <a:solidFill>
                      <a:prstClr val="white"/>
                    </a:solidFill>
                    <a:latin typeface="Calibri"/>
                  </a:rPr>
                  <a:t>Client</a:t>
                </a:r>
                <a:endParaRPr lang="en-SG" b="1" dirty="0">
                  <a:solidFill>
                    <a:prstClr val="white"/>
                  </a:solidFill>
                  <a:latin typeface="Calibri"/>
                </a:endParaRPr>
              </a:p>
            </p:txBody>
          </p:sp>
          <p:sp>
            <p:nvSpPr>
              <p:cNvPr id="43" name="Isosceles Triangle 34"/>
              <p:cNvSpPr/>
              <p:nvPr/>
            </p:nvSpPr>
            <p:spPr>
              <a:xfrm rot="16200000">
                <a:off x="2473490" y="5260543"/>
                <a:ext cx="396044" cy="324036"/>
              </a:xfrm>
              <a:prstGeom prst="triangle">
                <a:avLst/>
              </a:prstGeom>
              <a:no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cxnSp>
            <p:nvCxnSpPr>
              <p:cNvPr id="44" name="Elbow Connector 43"/>
              <p:cNvCxnSpPr>
                <a:stCxn id="43" idx="3"/>
                <a:endCxn id="48" idx="1"/>
              </p:cNvCxnSpPr>
              <p:nvPr/>
            </p:nvCxnSpPr>
            <p:spPr>
              <a:xfrm>
                <a:off x="2833530" y="5422561"/>
                <a:ext cx="505140" cy="940671"/>
              </a:xfrm>
              <a:prstGeom prst="bentConnector3">
                <a:avLst>
                  <a:gd name="adj1" fmla="val 50000"/>
                </a:avLst>
              </a:prstGeom>
              <a:ln w="38100">
                <a:solidFill>
                  <a:srgbClr val="FF66CC"/>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Isosceles Triangle 34"/>
              <p:cNvSpPr/>
              <p:nvPr/>
            </p:nvSpPr>
            <p:spPr>
              <a:xfrm rot="16200000">
                <a:off x="2506008" y="6066043"/>
                <a:ext cx="396044" cy="324036"/>
              </a:xfrm>
              <a:prstGeom prst="triangle">
                <a:avLst/>
              </a:prstGeom>
              <a:no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cxnSp>
            <p:nvCxnSpPr>
              <p:cNvPr id="46" name="Elbow Connector 36"/>
              <p:cNvCxnSpPr>
                <a:stCxn id="45" idx="3"/>
                <a:endCxn id="48" idx="1"/>
              </p:cNvCxnSpPr>
              <p:nvPr/>
            </p:nvCxnSpPr>
            <p:spPr>
              <a:xfrm>
                <a:off x="2866048" y="6228061"/>
                <a:ext cx="472622" cy="135171"/>
              </a:xfrm>
              <a:prstGeom prst="bentConnector3">
                <a:avLst>
                  <a:gd name="adj1" fmla="val 50000"/>
                </a:avLst>
              </a:prstGeom>
              <a:ln w="38100">
                <a:solidFill>
                  <a:srgbClr val="FF66CC"/>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Rectangle 23"/>
            <p:cNvSpPr/>
            <p:nvPr/>
          </p:nvSpPr>
          <p:spPr>
            <a:xfrm>
              <a:off x="7153939" y="4784649"/>
              <a:ext cx="1295400" cy="386944"/>
            </a:xfrm>
            <a:prstGeom prst="rect">
              <a:avLst/>
            </a:prstGeom>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Person</a:t>
              </a:r>
              <a:endParaRPr lang="en-SG" b="1" dirty="0">
                <a:solidFill>
                  <a:prstClr val="white"/>
                </a:solidFill>
                <a:latin typeface="Calibri"/>
              </a:endParaRPr>
            </a:p>
          </p:txBody>
        </p:sp>
        <p:sp>
          <p:nvSpPr>
            <p:cNvPr id="39" name="Isosceles Triangle 34"/>
            <p:cNvSpPr/>
            <p:nvPr/>
          </p:nvSpPr>
          <p:spPr>
            <a:xfrm>
              <a:off x="7603617" y="5212816"/>
              <a:ext cx="396044" cy="324036"/>
            </a:xfrm>
            <a:prstGeom prst="triangle">
              <a:avLst/>
            </a:prstGeom>
            <a:no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cxnSp>
          <p:nvCxnSpPr>
            <p:cNvPr id="40" name="Elbow Connector 39"/>
            <p:cNvCxnSpPr>
              <a:stCxn id="39" idx="3"/>
              <a:endCxn id="35" idx="0"/>
            </p:cNvCxnSpPr>
            <p:nvPr/>
          </p:nvCxnSpPr>
          <p:spPr>
            <a:xfrm rot="16200000" flipH="1">
              <a:off x="7550496" y="5787994"/>
              <a:ext cx="502287" cy="1"/>
            </a:xfrm>
            <a:prstGeom prst="bentConnector3">
              <a:avLst>
                <a:gd name="adj1" fmla="val 50000"/>
              </a:avLst>
            </a:prstGeom>
            <a:ln w="38100">
              <a:solidFill>
                <a:srgbClr val="FF66CC"/>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Group 12"/>
          <p:cNvGrpSpPr/>
          <p:nvPr/>
        </p:nvGrpSpPr>
        <p:grpSpPr>
          <a:xfrm>
            <a:off x="553991" y="395134"/>
            <a:ext cx="5331904" cy="648072"/>
            <a:chOff x="930160" y="5509313"/>
            <a:chExt cx="7398728" cy="1144404"/>
          </a:xfrm>
        </p:grpSpPr>
        <p:sp>
          <p:nvSpPr>
            <p:cNvPr id="57" name="TextBox 56"/>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58"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Abstract class/method</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p:grpSp>
        <p:nvGrpSpPr>
          <p:cNvPr id="59" name="Group 12"/>
          <p:cNvGrpSpPr/>
          <p:nvPr/>
        </p:nvGrpSpPr>
        <p:grpSpPr>
          <a:xfrm>
            <a:off x="549445" y="4141748"/>
            <a:ext cx="3048000" cy="648072"/>
            <a:chOff x="930160" y="5509313"/>
            <a:chExt cx="7398728" cy="1144404"/>
          </a:xfrm>
        </p:grpSpPr>
        <p:sp>
          <p:nvSpPr>
            <p:cNvPr id="60" name="TextBox 59"/>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61"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Interfaces</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p:grpSp>
        <p:nvGrpSpPr>
          <p:cNvPr id="62" name="Group 12"/>
          <p:cNvGrpSpPr/>
          <p:nvPr/>
        </p:nvGrpSpPr>
        <p:grpSpPr>
          <a:xfrm>
            <a:off x="7017059" y="3997588"/>
            <a:ext cx="3048000" cy="648072"/>
            <a:chOff x="930160" y="5509313"/>
            <a:chExt cx="7398728" cy="1144404"/>
          </a:xfrm>
        </p:grpSpPr>
        <p:sp>
          <p:nvSpPr>
            <p:cNvPr id="63" name="TextBox 62"/>
            <p:cNvSpPr txBox="1"/>
            <p:nvPr/>
          </p:nvSpPr>
          <p:spPr>
            <a:xfrm>
              <a:off x="930160" y="5525308"/>
              <a:ext cx="7346731" cy="1128409"/>
            </a:xfrm>
            <a:prstGeom prst="wedgeRoundRectCallout">
              <a:avLst>
                <a:gd name="adj1" fmla="val 70391"/>
                <a:gd name="adj2" fmla="val 162528"/>
                <a:gd name="adj3" fmla="val 16667"/>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64"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Inheritance</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p:sp>
        <p:nvSpPr>
          <p:cNvPr id="2" name="TextBox 1">
            <a:extLst>
              <a:ext uri="{FF2B5EF4-FFF2-40B4-BE49-F238E27FC236}">
                <a16:creationId xmlns:a16="http://schemas.microsoft.com/office/drawing/2014/main" id="{9F1B40D9-7E24-4887-95AC-519B94218B50}"/>
              </a:ext>
            </a:extLst>
          </p:cNvPr>
          <p:cNvSpPr txBox="1"/>
          <p:nvPr/>
        </p:nvSpPr>
        <p:spPr>
          <a:xfrm>
            <a:off x="178897" y="6494855"/>
            <a:ext cx="4194225" cy="369332"/>
          </a:xfrm>
          <a:prstGeom prst="rect">
            <a:avLst/>
          </a:prstGeom>
          <a:noFill/>
        </p:spPr>
        <p:txBody>
          <a:bodyPr wrap="none" rtlCol="0">
            <a:spAutoFit/>
          </a:bodyPr>
          <a:lstStyle/>
          <a:p>
            <a:r>
              <a:rPr lang="en-US" dirty="0">
                <a:solidFill>
                  <a:schemeClr val="bg1">
                    <a:lumMod val="75000"/>
                  </a:schemeClr>
                </a:solidFill>
              </a:rPr>
              <a:t>Different colors don’t mean anything here!</a:t>
            </a:r>
            <a:endParaRPr lang="en-SG" dirty="0">
              <a:solidFill>
                <a:schemeClr val="bg1">
                  <a:lumMod val="75000"/>
                </a:schemeClr>
              </a:solidFill>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D3BC92B-DDE4-42D1-A71F-EE4B4905CF16}"/>
                  </a:ext>
                </a:extLst>
              </p14:cNvPr>
              <p14:cNvContentPartPr/>
              <p14:nvPr/>
            </p14:nvContentPartPr>
            <p14:xfrm>
              <a:off x="3705840" y="601200"/>
              <a:ext cx="7479360" cy="5706000"/>
            </p14:xfrm>
          </p:contentPart>
        </mc:Choice>
        <mc:Fallback xmlns="">
          <p:pic>
            <p:nvPicPr>
              <p:cNvPr id="3" name="Ink 2">
                <a:extLst>
                  <a:ext uri="{FF2B5EF4-FFF2-40B4-BE49-F238E27FC236}">
                    <a16:creationId xmlns:a16="http://schemas.microsoft.com/office/drawing/2014/main" id="{3D3BC92B-DDE4-42D1-A71F-EE4B4905CF16}"/>
                  </a:ext>
                </a:extLst>
              </p:cNvPr>
              <p:cNvPicPr/>
              <p:nvPr/>
            </p:nvPicPr>
            <p:blipFill>
              <a:blip r:embed="rId3"/>
              <a:stretch>
                <a:fillRect/>
              </a:stretch>
            </p:blipFill>
            <p:spPr>
              <a:xfrm>
                <a:off x="3696480" y="591840"/>
                <a:ext cx="7498080" cy="5724720"/>
              </a:xfrm>
              <a:prstGeom prst="rect">
                <a:avLst/>
              </a:prstGeom>
            </p:spPr>
          </p:pic>
        </mc:Fallback>
      </mc:AlternateContent>
    </p:spTree>
    <p:extLst>
      <p:ext uri="{BB962C8B-B14F-4D97-AF65-F5344CB8AC3E}">
        <p14:creationId xmlns:p14="http://schemas.microsoft.com/office/powerpoint/2010/main" val="217125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566" y="-1143000"/>
            <a:ext cx="8229600" cy="1143000"/>
          </a:xfrm>
        </p:spPr>
        <p:txBody>
          <a:bodyPr/>
          <a:lstStyle/>
          <a:p>
            <a:endParaRPr lang="en-SG" dirty="0"/>
          </a:p>
        </p:txBody>
      </p:sp>
      <p:grpSp>
        <p:nvGrpSpPr>
          <p:cNvPr id="3" name="Group 14"/>
          <p:cNvGrpSpPr/>
          <p:nvPr/>
        </p:nvGrpSpPr>
        <p:grpSpPr>
          <a:xfrm>
            <a:off x="8390266" y="314098"/>
            <a:ext cx="1256654" cy="1316583"/>
            <a:chOff x="6180466" y="1015137"/>
            <a:chExt cx="1256654" cy="1316583"/>
          </a:xfrm>
        </p:grpSpPr>
        <p:sp>
          <p:nvSpPr>
            <p:cNvPr id="8" name="Rectangle 7"/>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Book</a:t>
              </a:r>
              <a:endParaRPr lang="en-SG" b="1" dirty="0">
                <a:solidFill>
                  <a:prstClr val="white"/>
                </a:solidFill>
                <a:latin typeface="Calibri"/>
              </a:endParaRPr>
            </a:p>
          </p:txBody>
        </p:sp>
        <p:sp>
          <p:nvSpPr>
            <p:cNvPr id="9" name="Rectangle 8"/>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10" name="Rectangle 9"/>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cxnSp>
        <p:nvCxnSpPr>
          <p:cNvPr id="7" name="Straight Connector 6"/>
          <p:cNvCxnSpPr>
            <a:stCxn id="18" idx="3"/>
            <a:endCxn id="9" idx="1"/>
          </p:cNvCxnSpPr>
          <p:nvPr/>
        </p:nvCxnSpPr>
        <p:spPr>
          <a:xfrm>
            <a:off x="6294120" y="891540"/>
            <a:ext cx="2096146" cy="0"/>
          </a:xfrm>
          <a:prstGeom prst="line">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5"/>
          <p:cNvGrpSpPr/>
          <p:nvPr/>
        </p:nvGrpSpPr>
        <p:grpSpPr>
          <a:xfrm>
            <a:off x="5037466" y="314098"/>
            <a:ext cx="1256654" cy="1316583"/>
            <a:chOff x="6180466" y="1015137"/>
            <a:chExt cx="1256654" cy="1316583"/>
          </a:xfrm>
        </p:grpSpPr>
        <p:sp>
          <p:nvSpPr>
            <p:cNvPr id="17" name="Rectangle 16"/>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sp>
          <p:nvSpPr>
            <p:cNvPr id="18" name="Rectangle 17"/>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19" name="Rectangle 18"/>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sp>
        <p:nvSpPr>
          <p:cNvPr id="22" name="TextBox 21"/>
          <p:cNvSpPr txBox="1"/>
          <p:nvPr/>
        </p:nvSpPr>
        <p:spPr>
          <a:xfrm>
            <a:off x="6644640" y="457200"/>
            <a:ext cx="1082040" cy="369332"/>
          </a:xfrm>
          <a:prstGeom prst="rect">
            <a:avLst/>
          </a:prstGeom>
          <a:noFill/>
        </p:spPr>
        <p:txBody>
          <a:bodyPr wrap="square" rtlCol="0">
            <a:spAutoFit/>
          </a:bodyPr>
          <a:lstStyle/>
          <a:p>
            <a:pPr>
              <a:defRPr/>
            </a:pPr>
            <a:r>
              <a:rPr lang="en-US" b="1" dirty="0">
                <a:solidFill>
                  <a:prstClr val="white">
                    <a:lumMod val="85000"/>
                  </a:prstClr>
                </a:solidFill>
                <a:latin typeface="Calibri"/>
              </a:rPr>
              <a:t>borrows </a:t>
            </a:r>
            <a:endParaRPr lang="en-SG" b="1" dirty="0">
              <a:solidFill>
                <a:prstClr val="white">
                  <a:lumMod val="85000"/>
                </a:prstClr>
              </a:solidFill>
              <a:latin typeface="Calibri"/>
            </a:endParaRPr>
          </a:p>
        </p:txBody>
      </p:sp>
      <p:sp>
        <p:nvSpPr>
          <p:cNvPr id="23" name="Pentagon 22"/>
          <p:cNvSpPr/>
          <p:nvPr/>
        </p:nvSpPr>
        <p:spPr>
          <a:xfrm>
            <a:off x="7589520" y="518160"/>
            <a:ext cx="152400" cy="274320"/>
          </a:xfrm>
          <a:prstGeom prst="homePlate">
            <a:avLst>
              <a:gd name="adj" fmla="val 1404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16" name="Rounded Rectangular Callout 15"/>
          <p:cNvSpPr/>
          <p:nvPr/>
        </p:nvSpPr>
        <p:spPr>
          <a:xfrm>
            <a:off x="7824192" y="1844824"/>
            <a:ext cx="2011680" cy="1066800"/>
          </a:xfrm>
          <a:prstGeom prst="wedgeRoundRectCallout">
            <a:avLst>
              <a:gd name="adj1" fmla="val -63950"/>
              <a:gd name="adj2" fmla="val 406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0070C0"/>
                </a:solidFill>
                <a:latin typeface="Calibri"/>
              </a:rPr>
              <a:t>Where to put </a:t>
            </a:r>
            <a:r>
              <a:rPr lang="en-US" b="1" dirty="0">
                <a:solidFill>
                  <a:srgbClr val="C00000"/>
                </a:solidFill>
                <a:latin typeface="Calibri"/>
              </a:rPr>
              <a:t>return date</a:t>
            </a:r>
            <a:r>
              <a:rPr lang="en-US" b="1" dirty="0">
                <a:solidFill>
                  <a:srgbClr val="0070C0"/>
                </a:solidFill>
                <a:latin typeface="Calibri"/>
              </a:rPr>
              <a:t>? </a:t>
            </a:r>
            <a:endParaRPr lang="en-SG" b="1" dirty="0">
              <a:solidFill>
                <a:srgbClr val="0070C0"/>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244738" name="Ink 2"/>
              <p14:cNvContentPartPr>
                <a14:cpLocks xmlns:a14="http://schemas.microsoft.com/office/drawing/2010/main" noRot="1" noChangeAspect="1" noEditPoints="1" noChangeArrowheads="1" noChangeShapeType="1"/>
              </p14:cNvContentPartPr>
              <p14:nvPr/>
            </p14:nvContentPartPr>
            <p14:xfrm>
              <a:off x="6246813" y="2767013"/>
              <a:ext cx="1778000" cy="3846512"/>
            </p14:xfrm>
          </p:contentPart>
        </mc:Choice>
        <mc:Fallback xmlns="">
          <p:pic>
            <p:nvPicPr>
              <p:cNvPr id="244738" name="Ink 2"/>
              <p:cNvPicPr>
                <a:picLocks noRot="1" noChangeAspect="1" noEditPoints="1" noChangeArrowheads="1" noChangeShapeType="1"/>
              </p:cNvPicPr>
              <p:nvPr/>
            </p:nvPicPr>
            <p:blipFill>
              <a:blip r:embed="rId4"/>
              <a:stretch>
                <a:fillRect/>
              </a:stretch>
            </p:blipFill>
            <p:spPr>
              <a:xfrm>
                <a:off x="6224134" y="2745773"/>
                <a:ext cx="1823359" cy="3886831"/>
              </a:xfrm>
              <a:prstGeom prst="rect">
                <a:avLst/>
              </a:prstGeom>
            </p:spPr>
          </p:pic>
        </mc:Fallback>
      </mc:AlternateContent>
    </p:spTree>
    <p:extLst>
      <p:ext uri="{BB962C8B-B14F-4D97-AF65-F5344CB8AC3E}">
        <p14:creationId xmlns:p14="http://schemas.microsoft.com/office/powerpoint/2010/main" val="194274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4738"/>
                                        </p:tgtEl>
                                        <p:attrNameLst>
                                          <p:attrName>style.visibility</p:attrName>
                                        </p:attrNameLst>
                                      </p:cBhvr>
                                      <p:to>
                                        <p:strVal val="visible"/>
                                      </p:to>
                                    </p:set>
                                    <p:animEffect transition="in" filter="fade">
                                      <p:cBhvr>
                                        <p:cTn id="15" dur="500"/>
                                        <p:tgtEl>
                                          <p:spTgt spid="244738"/>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Admin updates</a:t>
            </a:r>
            <a:endParaRPr lang="en-SG" dirty="0">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0" indent="0"/>
            <a:r>
              <a:rPr lang="en-SG" dirty="0">
                <a:solidFill>
                  <a:schemeClr val="bg1">
                    <a:lumMod val="95000"/>
                  </a:schemeClr>
                </a:solidFill>
              </a:rPr>
              <a:t>NEWS just in</a:t>
            </a:r>
          </a:p>
          <a:p>
            <a:r>
              <a:rPr lang="en-SG" dirty="0">
                <a:solidFill>
                  <a:schemeClr val="bg1">
                    <a:lumMod val="95000"/>
                  </a:schemeClr>
                </a:solidFill>
              </a:rPr>
              <a:t>Final assessment (exam) will be Face To Face, sit in</a:t>
            </a:r>
          </a:p>
          <a:p>
            <a:r>
              <a:rPr lang="en-SG" dirty="0">
                <a:solidFill>
                  <a:schemeClr val="bg1">
                    <a:lumMod val="95000"/>
                  </a:schemeClr>
                </a:solidFill>
              </a:rPr>
              <a:t>Time slot will remain the same as announced earlier</a:t>
            </a:r>
          </a:p>
          <a:p>
            <a:r>
              <a:rPr lang="en-SG" dirty="0">
                <a:solidFill>
                  <a:schemeClr val="bg1">
                    <a:lumMod val="95000"/>
                  </a:schemeClr>
                </a:solidFill>
              </a:rPr>
              <a:t>Venue will be announced by RO</a:t>
            </a:r>
          </a:p>
          <a:p>
            <a:r>
              <a:rPr lang="en-SG" dirty="0">
                <a:solidFill>
                  <a:schemeClr val="bg1">
                    <a:lumMod val="95000"/>
                  </a:schemeClr>
                </a:solidFill>
              </a:rPr>
              <a:t>We will use </a:t>
            </a:r>
            <a:r>
              <a:rPr lang="en-SG" dirty="0" err="1">
                <a:solidFill>
                  <a:schemeClr val="bg1">
                    <a:lumMod val="95000"/>
                  </a:schemeClr>
                </a:solidFill>
              </a:rPr>
              <a:t>Examplify</a:t>
            </a:r>
            <a:r>
              <a:rPr lang="en-SG" dirty="0">
                <a:solidFill>
                  <a:schemeClr val="bg1">
                    <a:lumMod val="95000"/>
                  </a:schemeClr>
                </a:solidFill>
              </a:rPr>
              <a:t> for the exam</a:t>
            </a:r>
          </a:p>
          <a:p>
            <a:pPr lvl="1"/>
            <a:r>
              <a:rPr lang="en-SG" dirty="0">
                <a:solidFill>
                  <a:schemeClr val="bg1">
                    <a:lumMod val="95000"/>
                  </a:schemeClr>
                </a:solidFill>
              </a:rPr>
              <a:t>Format details will be given later</a:t>
            </a:r>
          </a:p>
          <a:p>
            <a:pPr lvl="1"/>
            <a:r>
              <a:rPr lang="en-SG" dirty="0">
                <a:solidFill>
                  <a:schemeClr val="bg1">
                    <a:lumMod val="95000"/>
                  </a:schemeClr>
                </a:solidFill>
              </a:rPr>
              <a:t>There will be a briefing during a future lecture on how to use </a:t>
            </a:r>
            <a:r>
              <a:rPr lang="en-SG" dirty="0" err="1">
                <a:solidFill>
                  <a:schemeClr val="bg1">
                    <a:lumMod val="95000"/>
                  </a:schemeClr>
                </a:solidFill>
              </a:rPr>
              <a:t>Examplify</a:t>
            </a:r>
            <a:endParaRPr lang="en-SG" dirty="0">
              <a:solidFill>
                <a:schemeClr val="bg1">
                  <a:lumMod val="95000"/>
                </a:schemeClr>
              </a:solidFill>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7DEFBB7-21D3-44C3-BD7B-6CC20918EF23}"/>
                  </a:ext>
                </a:extLst>
              </p14:cNvPr>
              <p14:cNvContentPartPr/>
              <p14:nvPr/>
            </p14:nvContentPartPr>
            <p14:xfrm>
              <a:off x="2977560" y="2046960"/>
              <a:ext cx="6775920" cy="3344760"/>
            </p14:xfrm>
          </p:contentPart>
        </mc:Choice>
        <mc:Fallback xmlns="">
          <p:pic>
            <p:nvPicPr>
              <p:cNvPr id="4" name="Ink 3">
                <a:extLst>
                  <a:ext uri="{FF2B5EF4-FFF2-40B4-BE49-F238E27FC236}">
                    <a16:creationId xmlns:a16="http://schemas.microsoft.com/office/drawing/2014/main" id="{77DEFBB7-21D3-44C3-BD7B-6CC20918EF23}"/>
                  </a:ext>
                </a:extLst>
              </p:cNvPr>
              <p:cNvPicPr/>
              <p:nvPr/>
            </p:nvPicPr>
            <p:blipFill>
              <a:blip r:embed="rId5"/>
              <a:stretch>
                <a:fillRect/>
              </a:stretch>
            </p:blipFill>
            <p:spPr>
              <a:xfrm>
                <a:off x="2968200" y="2037600"/>
                <a:ext cx="6794640" cy="3363480"/>
              </a:xfrm>
              <a:prstGeom prst="rect">
                <a:avLst/>
              </a:prstGeom>
            </p:spPr>
          </p:pic>
        </mc:Fallback>
      </mc:AlternateContent>
    </p:spTree>
    <p:extLst>
      <p:ext uri="{BB962C8B-B14F-4D97-AF65-F5344CB8AC3E}">
        <p14:creationId xmlns:p14="http://schemas.microsoft.com/office/powerpoint/2010/main" val="41182483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a:stCxn id="36" idx="0"/>
          </p:cNvCxnSpPr>
          <p:nvPr/>
        </p:nvCxnSpPr>
        <p:spPr>
          <a:xfrm flipV="1">
            <a:off x="7342194" y="2590801"/>
            <a:ext cx="3487" cy="634137"/>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9566" y="-1143000"/>
            <a:ext cx="8229600" cy="1143000"/>
          </a:xfrm>
        </p:spPr>
        <p:txBody>
          <a:bodyPr/>
          <a:lstStyle/>
          <a:p>
            <a:endParaRPr lang="en-SG" dirty="0"/>
          </a:p>
        </p:txBody>
      </p:sp>
      <p:grpSp>
        <p:nvGrpSpPr>
          <p:cNvPr id="3" name="Group 14"/>
          <p:cNvGrpSpPr/>
          <p:nvPr/>
        </p:nvGrpSpPr>
        <p:grpSpPr>
          <a:xfrm>
            <a:off x="8390266" y="314098"/>
            <a:ext cx="1256654" cy="1316583"/>
            <a:chOff x="6180466" y="1015137"/>
            <a:chExt cx="1256654" cy="1316583"/>
          </a:xfrm>
          <a:solidFill>
            <a:schemeClr val="bg1">
              <a:lumMod val="65000"/>
            </a:schemeClr>
          </a:solidFill>
        </p:grpSpPr>
        <p:sp>
          <p:nvSpPr>
            <p:cNvPr id="8" name="Rectangle 7"/>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Book</a:t>
              </a:r>
              <a:endParaRPr lang="en-SG" b="1" dirty="0">
                <a:solidFill>
                  <a:prstClr val="white"/>
                </a:solidFill>
                <a:latin typeface="Calibri"/>
              </a:endParaRPr>
            </a:p>
          </p:txBody>
        </p:sp>
        <p:sp>
          <p:nvSpPr>
            <p:cNvPr id="9" name="Rectangle 8"/>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10" name="Rectangle 9"/>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cxnSp>
        <p:nvCxnSpPr>
          <p:cNvPr id="7" name="Straight Connector 6"/>
          <p:cNvCxnSpPr>
            <a:stCxn id="18" idx="3"/>
            <a:endCxn id="9" idx="1"/>
          </p:cNvCxnSpPr>
          <p:nvPr/>
        </p:nvCxnSpPr>
        <p:spPr>
          <a:xfrm>
            <a:off x="6294120" y="891540"/>
            <a:ext cx="2096146" cy="0"/>
          </a:xfrm>
          <a:prstGeom prst="line">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5"/>
          <p:cNvGrpSpPr/>
          <p:nvPr/>
        </p:nvGrpSpPr>
        <p:grpSpPr>
          <a:xfrm>
            <a:off x="5037466" y="314098"/>
            <a:ext cx="1256654" cy="1316583"/>
            <a:chOff x="6180466" y="1015137"/>
            <a:chExt cx="1256654" cy="1316583"/>
          </a:xfrm>
          <a:solidFill>
            <a:schemeClr val="bg1">
              <a:lumMod val="65000"/>
            </a:schemeClr>
          </a:solidFill>
        </p:grpSpPr>
        <p:sp>
          <p:nvSpPr>
            <p:cNvPr id="17" name="Rectangle 16"/>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sp>
          <p:nvSpPr>
            <p:cNvPr id="18" name="Rectangle 17"/>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19" name="Rectangle 18"/>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sp>
        <p:nvSpPr>
          <p:cNvPr id="22" name="TextBox 21"/>
          <p:cNvSpPr txBox="1"/>
          <p:nvPr/>
        </p:nvSpPr>
        <p:spPr>
          <a:xfrm>
            <a:off x="6644640" y="457200"/>
            <a:ext cx="1082040" cy="369332"/>
          </a:xfrm>
          <a:prstGeom prst="rect">
            <a:avLst/>
          </a:prstGeom>
          <a:noFill/>
        </p:spPr>
        <p:txBody>
          <a:bodyPr wrap="square" rtlCol="0">
            <a:spAutoFit/>
          </a:bodyPr>
          <a:lstStyle/>
          <a:p>
            <a:pPr>
              <a:defRPr/>
            </a:pPr>
            <a:r>
              <a:rPr lang="en-US" b="1" dirty="0">
                <a:solidFill>
                  <a:prstClr val="white">
                    <a:lumMod val="85000"/>
                  </a:prstClr>
                </a:solidFill>
                <a:latin typeface="Calibri"/>
              </a:rPr>
              <a:t>borrows </a:t>
            </a:r>
            <a:endParaRPr lang="en-SG" b="1" dirty="0">
              <a:solidFill>
                <a:prstClr val="white">
                  <a:lumMod val="85000"/>
                </a:prstClr>
              </a:solidFill>
              <a:latin typeface="Calibri"/>
            </a:endParaRPr>
          </a:p>
        </p:txBody>
      </p:sp>
      <p:sp>
        <p:nvSpPr>
          <p:cNvPr id="23" name="Pentagon 22"/>
          <p:cNvSpPr/>
          <p:nvPr/>
        </p:nvSpPr>
        <p:spPr>
          <a:xfrm>
            <a:off x="7589520" y="518160"/>
            <a:ext cx="152400" cy="274320"/>
          </a:xfrm>
          <a:prstGeom prst="homePlate">
            <a:avLst>
              <a:gd name="adj" fmla="val 1404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nvGrpSpPr>
          <p:cNvPr id="5" name="Group 23"/>
          <p:cNvGrpSpPr/>
          <p:nvPr/>
        </p:nvGrpSpPr>
        <p:grpSpPr>
          <a:xfrm>
            <a:off x="8405506" y="2036218"/>
            <a:ext cx="1256654" cy="1316583"/>
            <a:chOff x="6180466" y="1015137"/>
            <a:chExt cx="1256654" cy="1316583"/>
          </a:xfrm>
        </p:grpSpPr>
        <p:sp>
          <p:nvSpPr>
            <p:cNvPr id="25" name="Rectangle 24"/>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Book</a:t>
              </a:r>
              <a:endParaRPr lang="en-SG" b="1" dirty="0">
                <a:solidFill>
                  <a:prstClr val="white"/>
                </a:solidFill>
                <a:latin typeface="Calibri"/>
              </a:endParaRPr>
            </a:p>
          </p:txBody>
        </p:sp>
        <p:sp>
          <p:nvSpPr>
            <p:cNvPr id="26" name="Rectangle 25"/>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27" name="Rectangle 26"/>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cxnSp>
        <p:nvCxnSpPr>
          <p:cNvPr id="28" name="Straight Connector 27"/>
          <p:cNvCxnSpPr>
            <a:stCxn id="31" idx="3"/>
            <a:endCxn id="26" idx="1"/>
          </p:cNvCxnSpPr>
          <p:nvPr/>
        </p:nvCxnSpPr>
        <p:spPr>
          <a:xfrm>
            <a:off x="6309360" y="2613660"/>
            <a:ext cx="2096146" cy="0"/>
          </a:xfrm>
          <a:prstGeom prst="line">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28"/>
          <p:cNvGrpSpPr/>
          <p:nvPr/>
        </p:nvGrpSpPr>
        <p:grpSpPr>
          <a:xfrm>
            <a:off x="5052706" y="2036218"/>
            <a:ext cx="1256654" cy="1316583"/>
            <a:chOff x="6180466" y="1015137"/>
            <a:chExt cx="1256654" cy="1316583"/>
          </a:xfrm>
        </p:grpSpPr>
        <p:sp>
          <p:nvSpPr>
            <p:cNvPr id="30" name="Rectangle 29"/>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sp>
          <p:nvSpPr>
            <p:cNvPr id="31" name="Rectangle 30"/>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32" name="Rectangle 31"/>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sp>
        <p:nvSpPr>
          <p:cNvPr id="33" name="TextBox 32"/>
          <p:cNvSpPr txBox="1"/>
          <p:nvPr/>
        </p:nvSpPr>
        <p:spPr>
          <a:xfrm>
            <a:off x="6659880" y="2179320"/>
            <a:ext cx="1082040" cy="369332"/>
          </a:xfrm>
          <a:prstGeom prst="rect">
            <a:avLst/>
          </a:prstGeom>
          <a:noFill/>
        </p:spPr>
        <p:txBody>
          <a:bodyPr wrap="square" rtlCol="0">
            <a:spAutoFit/>
          </a:bodyPr>
          <a:lstStyle/>
          <a:p>
            <a:pPr>
              <a:defRPr/>
            </a:pPr>
            <a:r>
              <a:rPr lang="en-US" b="1" dirty="0">
                <a:solidFill>
                  <a:prstClr val="white">
                    <a:lumMod val="85000"/>
                  </a:prstClr>
                </a:solidFill>
                <a:latin typeface="Calibri"/>
              </a:rPr>
              <a:t>borrows </a:t>
            </a:r>
            <a:endParaRPr lang="en-SG" b="1" dirty="0">
              <a:solidFill>
                <a:prstClr val="white">
                  <a:lumMod val="85000"/>
                </a:prstClr>
              </a:solidFill>
              <a:latin typeface="Calibri"/>
            </a:endParaRPr>
          </a:p>
        </p:txBody>
      </p:sp>
      <p:sp>
        <p:nvSpPr>
          <p:cNvPr id="34" name="Pentagon 33"/>
          <p:cNvSpPr/>
          <p:nvPr/>
        </p:nvSpPr>
        <p:spPr>
          <a:xfrm>
            <a:off x="7604760" y="2240280"/>
            <a:ext cx="152400" cy="274320"/>
          </a:xfrm>
          <a:prstGeom prst="homePlate">
            <a:avLst>
              <a:gd name="adj" fmla="val 1404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nvGrpSpPr>
          <p:cNvPr id="11" name="Group 34"/>
          <p:cNvGrpSpPr/>
          <p:nvPr/>
        </p:nvGrpSpPr>
        <p:grpSpPr>
          <a:xfrm>
            <a:off x="6713866" y="3224938"/>
            <a:ext cx="1256654" cy="1316583"/>
            <a:chOff x="6180466" y="1015137"/>
            <a:chExt cx="1256654" cy="1316583"/>
          </a:xfrm>
        </p:grpSpPr>
        <p:sp>
          <p:nvSpPr>
            <p:cNvPr id="36" name="Rectangle 35"/>
            <p:cNvSpPr/>
            <p:nvPr/>
          </p:nvSpPr>
          <p:spPr>
            <a:xfrm>
              <a:off x="6180466" y="1015137"/>
              <a:ext cx="1256654" cy="386944"/>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black"/>
                  </a:solidFill>
                  <a:latin typeface="Calibri"/>
                </a:rPr>
                <a:t>Loan</a:t>
              </a:r>
              <a:endParaRPr lang="en-SG" b="1" dirty="0">
                <a:solidFill>
                  <a:prstClr val="black"/>
                </a:solidFill>
                <a:latin typeface="Calibri"/>
              </a:endParaRPr>
            </a:p>
          </p:txBody>
        </p:sp>
        <p:sp>
          <p:nvSpPr>
            <p:cNvPr id="37" name="Rectangle 36"/>
            <p:cNvSpPr/>
            <p:nvPr/>
          </p:nvSpPr>
          <p:spPr>
            <a:xfrm>
              <a:off x="6180466" y="1402080"/>
              <a:ext cx="1256654" cy="381000"/>
            </a:xfrm>
            <a:prstGeom prst="rect">
              <a:avLst/>
            </a:prstGeom>
            <a:solidFill>
              <a:schemeClr val="accent1">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err="1">
                  <a:solidFill>
                    <a:prstClr val="black"/>
                  </a:solidFill>
                  <a:latin typeface="Calibri"/>
                </a:rPr>
                <a:t>returnDate</a:t>
              </a:r>
              <a:endParaRPr lang="en-SG" b="1" dirty="0">
                <a:solidFill>
                  <a:prstClr val="black"/>
                </a:solidFill>
                <a:latin typeface="Calibri"/>
              </a:endParaRPr>
            </a:p>
          </p:txBody>
        </p:sp>
        <p:sp>
          <p:nvSpPr>
            <p:cNvPr id="38" name="Rectangle 37"/>
            <p:cNvSpPr/>
            <p:nvPr/>
          </p:nvSpPr>
          <p:spPr>
            <a:xfrm>
              <a:off x="6180466" y="1767840"/>
              <a:ext cx="1256654" cy="563880"/>
            </a:xfrm>
            <a:prstGeom prst="rect">
              <a:avLst/>
            </a:prstGeom>
            <a:solidFill>
              <a:schemeClr val="accent1">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black"/>
                </a:solidFill>
                <a:latin typeface="Calibri"/>
              </a:endParaRPr>
            </a:p>
          </p:txBody>
        </p:sp>
      </p:grpSp>
      <p:grpSp>
        <p:nvGrpSpPr>
          <p:cNvPr id="47" name="Group 12"/>
          <p:cNvGrpSpPr/>
          <p:nvPr/>
        </p:nvGrpSpPr>
        <p:grpSpPr>
          <a:xfrm>
            <a:off x="1847528" y="3429000"/>
            <a:ext cx="3024336" cy="1080120"/>
            <a:chOff x="930160" y="5509313"/>
            <a:chExt cx="7398728" cy="1144404"/>
          </a:xfrm>
        </p:grpSpPr>
        <p:sp>
          <p:nvSpPr>
            <p:cNvPr id="51" name="TextBox 50"/>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52"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Association classes</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1072A15-7DB0-4607-9527-FBC01F9EEF6D}"/>
                  </a:ext>
                </a:extLst>
              </p14:cNvPr>
              <p14:cNvContentPartPr/>
              <p14:nvPr/>
            </p14:nvContentPartPr>
            <p14:xfrm>
              <a:off x="7079400" y="2460600"/>
              <a:ext cx="608760" cy="800640"/>
            </p14:xfrm>
          </p:contentPart>
        </mc:Choice>
        <mc:Fallback xmlns="">
          <p:pic>
            <p:nvPicPr>
              <p:cNvPr id="12" name="Ink 11">
                <a:extLst>
                  <a:ext uri="{FF2B5EF4-FFF2-40B4-BE49-F238E27FC236}">
                    <a16:creationId xmlns:a16="http://schemas.microsoft.com/office/drawing/2014/main" id="{B1072A15-7DB0-4607-9527-FBC01F9EEF6D}"/>
                  </a:ext>
                </a:extLst>
              </p:cNvPr>
              <p:cNvPicPr/>
              <p:nvPr/>
            </p:nvPicPr>
            <p:blipFill>
              <a:blip r:embed="rId4"/>
              <a:stretch>
                <a:fillRect/>
              </a:stretch>
            </p:blipFill>
            <p:spPr>
              <a:xfrm>
                <a:off x="7070040" y="2451240"/>
                <a:ext cx="627480" cy="819360"/>
              </a:xfrm>
              <a:prstGeom prst="rect">
                <a:avLst/>
              </a:prstGeom>
            </p:spPr>
          </p:pic>
        </mc:Fallback>
      </mc:AlternateContent>
    </p:spTree>
    <p:extLst>
      <p:ext uri="{BB962C8B-B14F-4D97-AF65-F5344CB8AC3E}">
        <p14:creationId xmlns:p14="http://schemas.microsoft.com/office/powerpoint/2010/main" val="97970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strVal val="4/3*#ppt_w"/>
                                          </p:val>
                                        </p:tav>
                                        <p:tav tm="100000">
                                          <p:val>
                                            <p:strVal val="#ppt_w"/>
                                          </p:val>
                                        </p:tav>
                                      </p:tavLst>
                                    </p:anim>
                                    <p:anim calcmode="lin" valueType="num">
                                      <p:cBhvr>
                                        <p:cTn id="8" dur="500" fill="hold"/>
                                        <p:tgtEl>
                                          <p:spTgt spid="4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a:stCxn id="36" idx="0"/>
          </p:cNvCxnSpPr>
          <p:nvPr/>
        </p:nvCxnSpPr>
        <p:spPr>
          <a:xfrm flipV="1">
            <a:off x="7342194" y="2590801"/>
            <a:ext cx="3487" cy="634137"/>
          </a:xfrm>
          <a:prstGeom prst="line">
            <a:avLst/>
          </a:prstGeom>
          <a:ln w="381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9566" y="-1143000"/>
            <a:ext cx="8229600" cy="1143000"/>
          </a:xfrm>
        </p:spPr>
        <p:txBody>
          <a:bodyPr/>
          <a:lstStyle/>
          <a:p>
            <a:endParaRPr lang="en-SG" dirty="0"/>
          </a:p>
        </p:txBody>
      </p:sp>
      <p:grpSp>
        <p:nvGrpSpPr>
          <p:cNvPr id="3" name="Group 14"/>
          <p:cNvGrpSpPr/>
          <p:nvPr/>
        </p:nvGrpSpPr>
        <p:grpSpPr>
          <a:xfrm>
            <a:off x="8390266" y="314098"/>
            <a:ext cx="1256654" cy="1316583"/>
            <a:chOff x="6180466" y="1015137"/>
            <a:chExt cx="1256654" cy="1316583"/>
          </a:xfrm>
          <a:solidFill>
            <a:schemeClr val="bg1">
              <a:lumMod val="65000"/>
            </a:schemeClr>
          </a:solidFill>
        </p:grpSpPr>
        <p:sp>
          <p:nvSpPr>
            <p:cNvPr id="8" name="Rectangle 7"/>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Book</a:t>
              </a:r>
              <a:endParaRPr lang="en-SG" b="1" dirty="0">
                <a:solidFill>
                  <a:prstClr val="white"/>
                </a:solidFill>
                <a:latin typeface="Calibri"/>
              </a:endParaRPr>
            </a:p>
          </p:txBody>
        </p:sp>
        <p:sp>
          <p:nvSpPr>
            <p:cNvPr id="9" name="Rectangle 8"/>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10" name="Rectangle 9"/>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cxnSp>
        <p:nvCxnSpPr>
          <p:cNvPr id="7" name="Straight Connector 6"/>
          <p:cNvCxnSpPr>
            <a:stCxn id="18" idx="3"/>
            <a:endCxn id="9" idx="1"/>
          </p:cNvCxnSpPr>
          <p:nvPr/>
        </p:nvCxnSpPr>
        <p:spPr>
          <a:xfrm>
            <a:off x="6294120" y="891540"/>
            <a:ext cx="2096146" cy="0"/>
          </a:xfrm>
          <a:prstGeom prst="line">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5"/>
          <p:cNvGrpSpPr/>
          <p:nvPr/>
        </p:nvGrpSpPr>
        <p:grpSpPr>
          <a:xfrm>
            <a:off x="5037466" y="314098"/>
            <a:ext cx="1256654" cy="1316583"/>
            <a:chOff x="6180466" y="1015137"/>
            <a:chExt cx="1256654" cy="1316583"/>
          </a:xfrm>
          <a:solidFill>
            <a:schemeClr val="bg1">
              <a:lumMod val="65000"/>
            </a:schemeClr>
          </a:solidFill>
        </p:grpSpPr>
        <p:sp>
          <p:nvSpPr>
            <p:cNvPr id="17" name="Rectangle 16"/>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sp>
          <p:nvSpPr>
            <p:cNvPr id="18" name="Rectangle 17"/>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19" name="Rectangle 18"/>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sp>
        <p:nvSpPr>
          <p:cNvPr id="22" name="TextBox 21"/>
          <p:cNvSpPr txBox="1"/>
          <p:nvPr/>
        </p:nvSpPr>
        <p:spPr>
          <a:xfrm>
            <a:off x="6644640" y="457200"/>
            <a:ext cx="1082040" cy="369332"/>
          </a:xfrm>
          <a:prstGeom prst="rect">
            <a:avLst/>
          </a:prstGeom>
          <a:noFill/>
        </p:spPr>
        <p:txBody>
          <a:bodyPr wrap="square" rtlCol="0">
            <a:spAutoFit/>
          </a:bodyPr>
          <a:lstStyle/>
          <a:p>
            <a:pPr>
              <a:defRPr/>
            </a:pPr>
            <a:r>
              <a:rPr lang="en-US" b="1" dirty="0">
                <a:solidFill>
                  <a:prstClr val="white">
                    <a:lumMod val="85000"/>
                  </a:prstClr>
                </a:solidFill>
                <a:latin typeface="Calibri"/>
              </a:rPr>
              <a:t>borrows </a:t>
            </a:r>
            <a:endParaRPr lang="en-SG" b="1" dirty="0">
              <a:solidFill>
                <a:prstClr val="white">
                  <a:lumMod val="85000"/>
                </a:prstClr>
              </a:solidFill>
              <a:latin typeface="Calibri"/>
            </a:endParaRPr>
          </a:p>
        </p:txBody>
      </p:sp>
      <p:sp>
        <p:nvSpPr>
          <p:cNvPr id="23" name="Pentagon 22"/>
          <p:cNvSpPr/>
          <p:nvPr/>
        </p:nvSpPr>
        <p:spPr>
          <a:xfrm>
            <a:off x="7589520" y="518160"/>
            <a:ext cx="152400" cy="274320"/>
          </a:xfrm>
          <a:prstGeom prst="homePlate">
            <a:avLst>
              <a:gd name="adj" fmla="val 1404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nvGrpSpPr>
          <p:cNvPr id="5" name="Group 23"/>
          <p:cNvGrpSpPr/>
          <p:nvPr/>
        </p:nvGrpSpPr>
        <p:grpSpPr>
          <a:xfrm>
            <a:off x="8405506" y="2036218"/>
            <a:ext cx="1256654" cy="1316583"/>
            <a:chOff x="6180466" y="1015137"/>
            <a:chExt cx="1256654" cy="1316583"/>
          </a:xfrm>
          <a:solidFill>
            <a:schemeClr val="bg1">
              <a:lumMod val="65000"/>
            </a:schemeClr>
          </a:solidFill>
        </p:grpSpPr>
        <p:sp>
          <p:nvSpPr>
            <p:cNvPr id="25" name="Rectangle 24"/>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Book</a:t>
              </a:r>
              <a:endParaRPr lang="en-SG" b="1" dirty="0">
                <a:solidFill>
                  <a:prstClr val="white"/>
                </a:solidFill>
                <a:latin typeface="Calibri"/>
              </a:endParaRPr>
            </a:p>
          </p:txBody>
        </p:sp>
        <p:sp>
          <p:nvSpPr>
            <p:cNvPr id="26" name="Rectangle 25"/>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27" name="Rectangle 26"/>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cxnSp>
        <p:nvCxnSpPr>
          <p:cNvPr id="28" name="Straight Connector 27"/>
          <p:cNvCxnSpPr>
            <a:stCxn id="31" idx="3"/>
            <a:endCxn id="26" idx="1"/>
          </p:cNvCxnSpPr>
          <p:nvPr/>
        </p:nvCxnSpPr>
        <p:spPr>
          <a:xfrm>
            <a:off x="6309360" y="2613660"/>
            <a:ext cx="2096146" cy="0"/>
          </a:xfrm>
          <a:prstGeom prst="line">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28"/>
          <p:cNvGrpSpPr/>
          <p:nvPr/>
        </p:nvGrpSpPr>
        <p:grpSpPr>
          <a:xfrm>
            <a:off x="5052706" y="2036218"/>
            <a:ext cx="1256654" cy="1316583"/>
            <a:chOff x="6180466" y="1015137"/>
            <a:chExt cx="1256654" cy="1316583"/>
          </a:xfrm>
          <a:solidFill>
            <a:schemeClr val="bg1">
              <a:lumMod val="65000"/>
            </a:schemeClr>
          </a:solidFill>
        </p:grpSpPr>
        <p:sp>
          <p:nvSpPr>
            <p:cNvPr id="30" name="Rectangle 29"/>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sp>
          <p:nvSpPr>
            <p:cNvPr id="31" name="Rectangle 30"/>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32" name="Rectangle 31"/>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sp>
        <p:nvSpPr>
          <p:cNvPr id="33" name="TextBox 32"/>
          <p:cNvSpPr txBox="1"/>
          <p:nvPr/>
        </p:nvSpPr>
        <p:spPr>
          <a:xfrm>
            <a:off x="6659880" y="2179320"/>
            <a:ext cx="1082040" cy="369332"/>
          </a:xfrm>
          <a:prstGeom prst="rect">
            <a:avLst/>
          </a:prstGeom>
          <a:noFill/>
        </p:spPr>
        <p:txBody>
          <a:bodyPr wrap="square" rtlCol="0">
            <a:spAutoFit/>
          </a:bodyPr>
          <a:lstStyle/>
          <a:p>
            <a:pPr>
              <a:defRPr/>
            </a:pPr>
            <a:r>
              <a:rPr lang="en-US" b="1" dirty="0">
                <a:solidFill>
                  <a:prstClr val="white">
                    <a:lumMod val="85000"/>
                  </a:prstClr>
                </a:solidFill>
                <a:latin typeface="Calibri"/>
              </a:rPr>
              <a:t>borrows </a:t>
            </a:r>
            <a:endParaRPr lang="en-SG" b="1" dirty="0">
              <a:solidFill>
                <a:prstClr val="white">
                  <a:lumMod val="85000"/>
                </a:prstClr>
              </a:solidFill>
              <a:latin typeface="Calibri"/>
            </a:endParaRPr>
          </a:p>
        </p:txBody>
      </p:sp>
      <p:sp>
        <p:nvSpPr>
          <p:cNvPr id="34" name="Pentagon 33"/>
          <p:cNvSpPr/>
          <p:nvPr/>
        </p:nvSpPr>
        <p:spPr>
          <a:xfrm>
            <a:off x="7604760" y="2240280"/>
            <a:ext cx="152400" cy="274320"/>
          </a:xfrm>
          <a:prstGeom prst="homePlate">
            <a:avLst>
              <a:gd name="adj" fmla="val 1404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nvGrpSpPr>
          <p:cNvPr id="11" name="Group 34"/>
          <p:cNvGrpSpPr/>
          <p:nvPr/>
        </p:nvGrpSpPr>
        <p:grpSpPr>
          <a:xfrm>
            <a:off x="6713866" y="3224938"/>
            <a:ext cx="1256654" cy="1316583"/>
            <a:chOff x="6180466" y="1015137"/>
            <a:chExt cx="1256654" cy="1316583"/>
          </a:xfrm>
          <a:solidFill>
            <a:schemeClr val="bg1">
              <a:lumMod val="65000"/>
            </a:schemeClr>
          </a:solidFill>
        </p:grpSpPr>
        <p:sp>
          <p:nvSpPr>
            <p:cNvPr id="36" name="Rectangle 35"/>
            <p:cNvSpPr/>
            <p:nvPr/>
          </p:nvSpPr>
          <p:spPr>
            <a:xfrm>
              <a:off x="6180466" y="1015137"/>
              <a:ext cx="1256654" cy="38694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lumMod val="95000"/>
                    </a:prstClr>
                  </a:solidFill>
                  <a:latin typeface="Calibri"/>
                </a:rPr>
                <a:t>Loan</a:t>
              </a:r>
              <a:endParaRPr lang="en-SG" b="1" dirty="0">
                <a:solidFill>
                  <a:prstClr val="white">
                    <a:lumMod val="95000"/>
                  </a:prstClr>
                </a:solidFill>
                <a:latin typeface="Calibri"/>
              </a:endParaRPr>
            </a:p>
          </p:txBody>
        </p:sp>
        <p:sp>
          <p:nvSpPr>
            <p:cNvPr id="37" name="Rectangle 36"/>
            <p:cNvSpPr/>
            <p:nvPr/>
          </p:nvSpPr>
          <p:spPr>
            <a:xfrm>
              <a:off x="6180466" y="1402080"/>
              <a:ext cx="1256654" cy="38100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err="1">
                  <a:solidFill>
                    <a:prstClr val="white">
                      <a:lumMod val="95000"/>
                    </a:prstClr>
                  </a:solidFill>
                  <a:latin typeface="Calibri"/>
                </a:rPr>
                <a:t>returnDate</a:t>
              </a:r>
              <a:endParaRPr lang="en-SG" b="1" dirty="0">
                <a:solidFill>
                  <a:prstClr val="white">
                    <a:lumMod val="95000"/>
                  </a:prstClr>
                </a:solidFill>
                <a:latin typeface="Calibri"/>
              </a:endParaRPr>
            </a:p>
          </p:txBody>
        </p:sp>
        <p:sp>
          <p:nvSpPr>
            <p:cNvPr id="38" name="Rectangle 37"/>
            <p:cNvSpPr/>
            <p:nvPr/>
          </p:nvSpPr>
          <p:spPr>
            <a:xfrm>
              <a:off x="6180466" y="1767840"/>
              <a:ext cx="1256654" cy="563880"/>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lumMod val="95000"/>
                  </a:prstClr>
                </a:solidFill>
                <a:latin typeface="Calibri"/>
              </a:endParaRPr>
            </a:p>
          </p:txBody>
        </p:sp>
      </p:grpSp>
      <p:grpSp>
        <p:nvGrpSpPr>
          <p:cNvPr id="12" name="Group 41"/>
          <p:cNvGrpSpPr/>
          <p:nvPr/>
        </p:nvGrpSpPr>
        <p:grpSpPr>
          <a:xfrm>
            <a:off x="8375026" y="4352698"/>
            <a:ext cx="1256654" cy="1316583"/>
            <a:chOff x="6180466" y="1015137"/>
            <a:chExt cx="1256654" cy="1316583"/>
          </a:xfrm>
        </p:grpSpPr>
        <p:sp>
          <p:nvSpPr>
            <p:cNvPr id="43" name="Rectangle 42"/>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Book</a:t>
              </a:r>
              <a:endParaRPr lang="en-SG" b="1" dirty="0">
                <a:solidFill>
                  <a:prstClr val="white"/>
                </a:solidFill>
                <a:latin typeface="Calibri"/>
              </a:endParaRPr>
            </a:p>
          </p:txBody>
        </p:sp>
        <p:sp>
          <p:nvSpPr>
            <p:cNvPr id="44" name="Rectangle 43"/>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45" name="Rectangle 44"/>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grpSp>
        <p:nvGrpSpPr>
          <p:cNvPr id="13" name="Group 46"/>
          <p:cNvGrpSpPr/>
          <p:nvPr/>
        </p:nvGrpSpPr>
        <p:grpSpPr>
          <a:xfrm>
            <a:off x="5022226" y="4352698"/>
            <a:ext cx="1256654" cy="1316583"/>
            <a:chOff x="6180466" y="1015137"/>
            <a:chExt cx="1256654" cy="1316583"/>
          </a:xfrm>
        </p:grpSpPr>
        <p:sp>
          <p:nvSpPr>
            <p:cNvPr id="48" name="Rectangle 47"/>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solidFill>
                  <a:latin typeface="Calibri"/>
                </a:rPr>
                <a:t>Student</a:t>
              </a:r>
              <a:endParaRPr lang="en-SG" b="1" dirty="0">
                <a:solidFill>
                  <a:prstClr val="white"/>
                </a:solidFill>
                <a:latin typeface="Calibri"/>
              </a:endParaRPr>
            </a:p>
          </p:txBody>
        </p:sp>
        <p:sp>
          <p:nvSpPr>
            <p:cNvPr id="49" name="Rectangle 48"/>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sp>
          <p:nvSpPr>
            <p:cNvPr id="50" name="Rectangle 49"/>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white"/>
                </a:solidFill>
                <a:latin typeface="Calibri"/>
              </a:endParaRPr>
            </a:p>
          </p:txBody>
        </p:sp>
      </p:grpSp>
      <p:grpSp>
        <p:nvGrpSpPr>
          <p:cNvPr id="14" name="Group 52"/>
          <p:cNvGrpSpPr/>
          <p:nvPr/>
        </p:nvGrpSpPr>
        <p:grpSpPr>
          <a:xfrm>
            <a:off x="6683386" y="5480458"/>
            <a:ext cx="1256654" cy="1316583"/>
            <a:chOff x="6180466" y="1015137"/>
            <a:chExt cx="1256654" cy="1316583"/>
          </a:xfrm>
        </p:grpSpPr>
        <p:sp>
          <p:nvSpPr>
            <p:cNvPr id="54" name="Rectangle 53"/>
            <p:cNvSpPr/>
            <p:nvPr/>
          </p:nvSpPr>
          <p:spPr>
            <a:xfrm>
              <a:off x="6180466" y="1015137"/>
              <a:ext cx="1256654" cy="386944"/>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prstClr val="white">
                      <a:lumMod val="95000"/>
                    </a:prstClr>
                  </a:solidFill>
                  <a:latin typeface="Calibri"/>
                </a:rPr>
                <a:t>Loan</a:t>
              </a:r>
              <a:endParaRPr lang="en-SG" b="1" dirty="0">
                <a:solidFill>
                  <a:prstClr val="white">
                    <a:lumMod val="95000"/>
                  </a:prstClr>
                </a:solidFill>
                <a:latin typeface="Calibri"/>
              </a:endParaRPr>
            </a:p>
          </p:txBody>
        </p:sp>
        <p:sp>
          <p:nvSpPr>
            <p:cNvPr id="55" name="Rectangle 54"/>
            <p:cNvSpPr/>
            <p:nvPr/>
          </p:nvSpPr>
          <p:spPr>
            <a:xfrm>
              <a:off x="6180466" y="1402080"/>
              <a:ext cx="1256654" cy="38100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err="1">
                  <a:solidFill>
                    <a:prstClr val="white"/>
                  </a:solidFill>
                  <a:latin typeface="Calibri"/>
                </a:rPr>
                <a:t>returnDate</a:t>
              </a:r>
              <a:endParaRPr lang="en-SG" b="1" dirty="0">
                <a:solidFill>
                  <a:prstClr val="white"/>
                </a:solidFill>
                <a:latin typeface="Calibri"/>
              </a:endParaRPr>
            </a:p>
          </p:txBody>
        </p:sp>
        <p:sp>
          <p:nvSpPr>
            <p:cNvPr id="56" name="Rectangle 55"/>
            <p:cNvSpPr/>
            <p:nvPr/>
          </p:nvSpPr>
          <p:spPr>
            <a:xfrm>
              <a:off x="6180466" y="1767840"/>
              <a:ext cx="1256654" cy="563880"/>
            </a:xfrm>
            <a:prstGeom prst="rect">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b="1">
                <a:solidFill>
                  <a:prstClr val="black"/>
                </a:solidFill>
                <a:latin typeface="Calibri"/>
              </a:endParaRPr>
            </a:p>
          </p:txBody>
        </p:sp>
      </p:grpSp>
      <p:cxnSp>
        <p:nvCxnSpPr>
          <p:cNvPr id="58" name="Shape 57"/>
          <p:cNvCxnSpPr>
            <a:stCxn id="55" idx="1"/>
            <a:endCxn id="50" idx="2"/>
          </p:cNvCxnSpPr>
          <p:nvPr/>
        </p:nvCxnSpPr>
        <p:spPr>
          <a:xfrm rot="10800000">
            <a:off x="5650555" y="5669280"/>
            <a:ext cx="1032833" cy="388620"/>
          </a:xfrm>
          <a:prstGeom prst="bentConnector2">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9" name="Shape 58"/>
          <p:cNvCxnSpPr>
            <a:stCxn id="55" idx="3"/>
            <a:endCxn id="45" idx="2"/>
          </p:cNvCxnSpPr>
          <p:nvPr/>
        </p:nvCxnSpPr>
        <p:spPr>
          <a:xfrm flipV="1">
            <a:off x="7940041" y="5669280"/>
            <a:ext cx="1063313" cy="388620"/>
          </a:xfrm>
          <a:prstGeom prst="bentConnector2">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15" name="Group 12"/>
          <p:cNvGrpSpPr/>
          <p:nvPr/>
        </p:nvGrpSpPr>
        <p:grpSpPr>
          <a:xfrm>
            <a:off x="1847528" y="3429000"/>
            <a:ext cx="3024336" cy="1080120"/>
            <a:chOff x="930160" y="5509313"/>
            <a:chExt cx="7398728" cy="1144404"/>
          </a:xfrm>
        </p:grpSpPr>
        <p:sp>
          <p:nvSpPr>
            <p:cNvPr id="51" name="TextBox 50"/>
            <p:cNvSpPr txBox="1"/>
            <p:nvPr/>
          </p:nvSpPr>
          <p:spPr>
            <a:xfrm>
              <a:off x="930160" y="5525309"/>
              <a:ext cx="7346731" cy="1128408"/>
            </a:xfrm>
            <a:prstGeom prst="roundRect">
              <a:avLst/>
            </a:prstGeom>
            <a:solidFill>
              <a:schemeClr val="bg1">
                <a:lumMod val="85000"/>
                <a:alpha val="63000"/>
              </a:schemeClr>
            </a:solidFill>
            <a:effectLst/>
          </p:spPr>
          <p:txBody>
            <a:bodyPr wrap="square" rtlCol="0" anchor="b" anchorCtr="0">
              <a:noAutofit/>
            </a:bodyPr>
            <a:lstStyle/>
            <a:p>
              <a:pPr algn="ctr">
                <a:defRPr/>
              </a:pPr>
              <a:endParaRPr lang="en-US" sz="1600" b="1" dirty="0">
                <a:ln w="12700">
                  <a:solidFill>
                    <a:prstClr val="black"/>
                  </a:solidFill>
                </a:ln>
                <a:solidFill>
                  <a:srgbClr val="C00000"/>
                </a:solidFill>
                <a:effectLst>
                  <a:outerShdw blurRad="50800" dist="38100" dir="2700000" algn="tl" rotWithShape="0">
                    <a:prstClr val="black">
                      <a:alpha val="40000"/>
                    </a:prstClr>
                  </a:outerShdw>
                </a:effectLst>
                <a:latin typeface="Calibri"/>
              </a:endParaRPr>
            </a:p>
            <a:p>
              <a:pPr algn="ctr">
                <a:defRPr/>
              </a:pPr>
              <a:endParaRPr lang="en-SG" sz="1600" b="1" dirty="0">
                <a:ln w="12700">
                  <a:solidFill>
                    <a:prstClr val="black"/>
                  </a:solidFill>
                </a:ln>
                <a:solidFill>
                  <a:srgbClr val="C00000"/>
                </a:solidFill>
                <a:latin typeface="Calibri"/>
              </a:endParaRPr>
            </a:p>
          </p:txBody>
        </p:sp>
        <p:sp>
          <p:nvSpPr>
            <p:cNvPr id="52"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rPr>
                <a:t>Association classes</a:t>
              </a:r>
              <a:endParaRPr lang="en-SG" sz="2800" b="1" dirty="0">
                <a:ln w="9525">
                  <a:solidFill>
                    <a:srgbClr val="FF0000"/>
                  </a:solidFill>
                </a:ln>
                <a:solidFill>
                  <a:srgbClr val="FFFF00"/>
                </a:solidFill>
                <a:effectLst>
                  <a:outerShdw blurRad="50800" dist="38100" dir="2700000" algn="tl" rotWithShape="0">
                    <a:prstClr val="black">
                      <a:alpha val="40000"/>
                    </a:prstClr>
                  </a:outerShdw>
                </a:effectLst>
                <a:latin typeface="Rockwell Extra Bold" pitchFamily="18" charset="0"/>
              </a:endParaRPr>
            </a:p>
          </p:txBody>
        </p:sp>
      </p:grpSp>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5410920" y="5769720"/>
              <a:ext cx="3844800" cy="154440"/>
            </p14:xfrm>
          </p:contentPart>
        </mc:Choice>
        <mc:Fallback xmlns="">
          <p:pic>
            <p:nvPicPr>
              <p:cNvPr id="16" name="Ink 15"/>
              <p:cNvPicPr/>
              <p:nvPr/>
            </p:nvPicPr>
            <p:blipFill>
              <a:blip r:embed="rId4"/>
              <a:stretch>
                <a:fillRect/>
              </a:stretch>
            </p:blipFill>
            <p:spPr>
              <a:xfrm>
                <a:off x="5405880" y="5760360"/>
                <a:ext cx="38613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3332E9C0-FDEF-40D5-9A9B-F1D10A1F8CEB}"/>
                  </a:ext>
                </a:extLst>
              </p14:cNvPr>
              <p14:cNvContentPartPr/>
              <p14:nvPr/>
            </p14:nvContentPartPr>
            <p14:xfrm>
              <a:off x="1887120" y="2487960"/>
              <a:ext cx="2163600" cy="1061280"/>
            </p14:xfrm>
          </p:contentPart>
        </mc:Choice>
        <mc:Fallback xmlns="">
          <p:pic>
            <p:nvPicPr>
              <p:cNvPr id="20" name="Ink 19">
                <a:extLst>
                  <a:ext uri="{FF2B5EF4-FFF2-40B4-BE49-F238E27FC236}">
                    <a16:creationId xmlns:a16="http://schemas.microsoft.com/office/drawing/2014/main" id="{3332E9C0-FDEF-40D5-9A9B-F1D10A1F8CEB}"/>
                  </a:ext>
                </a:extLst>
              </p:cNvPr>
              <p:cNvPicPr/>
              <p:nvPr/>
            </p:nvPicPr>
            <p:blipFill>
              <a:blip r:embed="rId6"/>
              <a:stretch>
                <a:fillRect/>
              </a:stretch>
            </p:blipFill>
            <p:spPr>
              <a:xfrm>
                <a:off x="1877760" y="2478600"/>
                <a:ext cx="2182320" cy="1080000"/>
              </a:xfrm>
              <a:prstGeom prst="rect">
                <a:avLst/>
              </a:prstGeom>
            </p:spPr>
          </p:pic>
        </mc:Fallback>
      </mc:AlternateContent>
    </p:spTree>
    <p:extLst>
      <p:ext uri="{BB962C8B-B14F-4D97-AF65-F5344CB8AC3E}">
        <p14:creationId xmlns:p14="http://schemas.microsoft.com/office/powerpoint/2010/main" val="166651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5781" b="67359"/>
          <a:stretch/>
        </p:blipFill>
        <p:spPr>
          <a:xfrm>
            <a:off x="1676401" y="87083"/>
            <a:ext cx="5791199" cy="854535"/>
          </a:xfrm>
          <a:prstGeom prst="rect">
            <a:avLst/>
          </a:prstGeom>
          <a:ln>
            <a:solidFill>
              <a:schemeClr val="bg1">
                <a:lumMod val="75000"/>
              </a:schemeClr>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25" r="65647" b="-10605"/>
          <a:stretch/>
        </p:blipFill>
        <p:spPr>
          <a:xfrm>
            <a:off x="7539681" y="1066861"/>
            <a:ext cx="2362200" cy="1295339"/>
          </a:xfrm>
          <a:prstGeom prst="rect">
            <a:avLst/>
          </a:prstGeom>
          <a:ln>
            <a:solidFill>
              <a:schemeClr val="bg1">
                <a:lumMod val="75000"/>
              </a:schemeClr>
            </a:solidFill>
          </a:ln>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5460" t="46570" r="-19679" b="1038"/>
          <a:stretch/>
        </p:blipFill>
        <p:spPr>
          <a:xfrm>
            <a:off x="1676400" y="990600"/>
            <a:ext cx="5791200" cy="1371600"/>
          </a:xfrm>
          <a:prstGeom prst="rect">
            <a:avLst/>
          </a:prstGeom>
          <a:ln>
            <a:solidFill>
              <a:schemeClr val="bg1">
                <a:lumMod val="75000"/>
              </a:schemeClr>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332" y="2436784"/>
            <a:ext cx="3681581" cy="2131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839" r="65647" b="41787"/>
          <a:stretch/>
        </p:blipFill>
        <p:spPr>
          <a:xfrm>
            <a:off x="5113637" y="1828800"/>
            <a:ext cx="2362200" cy="533400"/>
          </a:xfrm>
          <a:prstGeom prst="rect">
            <a:avLst/>
          </a:prstGeom>
          <a:ln>
            <a:solidFill>
              <a:schemeClr val="bg1">
                <a:lumMod val="75000"/>
              </a:schemeClr>
            </a:solidFill>
          </a:ln>
        </p:spPr>
      </p:pic>
      <p:sp>
        <p:nvSpPr>
          <p:cNvPr id="10" name="Rectangle 9"/>
          <p:cNvSpPr/>
          <p:nvPr/>
        </p:nvSpPr>
        <p:spPr>
          <a:xfrm>
            <a:off x="4876801" y="1790705"/>
            <a:ext cx="23683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extBox 1"/>
          <p:cNvSpPr txBox="1"/>
          <p:nvPr/>
        </p:nvSpPr>
        <p:spPr>
          <a:xfrm>
            <a:off x="342554" y="4643143"/>
            <a:ext cx="11904366" cy="2308324"/>
          </a:xfrm>
          <a:prstGeom prst="rect">
            <a:avLst/>
          </a:prstGeom>
          <a:noFill/>
        </p:spPr>
        <p:txBody>
          <a:bodyPr wrap="square" rtlCol="0">
            <a:spAutoFit/>
          </a:bodyPr>
          <a:lstStyle/>
          <a:p>
            <a:r>
              <a:rPr lang="en-US" dirty="0"/>
              <a:t>Q: [4 marks] Illustrate the class structure of the following code using a suitable UML diagram. In addition to the classes in the code, include the following classes:</a:t>
            </a:r>
          </a:p>
          <a:p>
            <a:pPr marL="285750" indent="-285750">
              <a:buFont typeface="Arial" panose="020B0604020202020204" pitchFamily="34" charset="0"/>
              <a:buChar char="•"/>
            </a:pPr>
            <a:r>
              <a:rPr lang="en-US" dirty="0" err="1"/>
              <a:t>ActionX</a:t>
            </a:r>
            <a:r>
              <a:rPr lang="en-US" dirty="0"/>
              <a:t>, </a:t>
            </a:r>
            <a:r>
              <a:rPr lang="en-US" dirty="0" err="1"/>
              <a:t>ActionY</a:t>
            </a:r>
            <a:r>
              <a:rPr lang="en-US" dirty="0"/>
              <a:t>: Inherits from the Action class.</a:t>
            </a:r>
          </a:p>
          <a:p>
            <a:pPr marL="285750" indent="-285750">
              <a:buFont typeface="Arial" panose="020B0604020202020204" pitchFamily="34" charset="0"/>
              <a:buChar char="•"/>
            </a:pPr>
            <a:r>
              <a:rPr lang="en-US" dirty="0" err="1"/>
              <a:t>ActionFactory</a:t>
            </a:r>
            <a:r>
              <a:rPr lang="en-US" dirty="0"/>
              <a:t>: creates </a:t>
            </a:r>
            <a:r>
              <a:rPr lang="en-US" dirty="0" err="1"/>
              <a:t>ActionX</a:t>
            </a:r>
            <a:r>
              <a:rPr lang="en-US" dirty="0"/>
              <a:t>, </a:t>
            </a:r>
            <a:r>
              <a:rPr lang="en-US" dirty="0" err="1"/>
              <a:t>ActionY</a:t>
            </a:r>
            <a:r>
              <a:rPr lang="en-US" dirty="0"/>
              <a:t> objects and adds them to the History object.</a:t>
            </a:r>
          </a:p>
          <a:p>
            <a:r>
              <a:rPr lang="en-US" dirty="0"/>
              <a:t>Show all associations as lines. Show </a:t>
            </a:r>
            <a:r>
              <a:rPr lang="en-US" b="1" dirty="0"/>
              <a:t>attributes</a:t>
            </a:r>
            <a:r>
              <a:rPr lang="en-US" dirty="0"/>
              <a:t>, </a:t>
            </a:r>
            <a:r>
              <a:rPr lang="en-US" b="1" dirty="0"/>
              <a:t>methods</a:t>
            </a:r>
            <a:r>
              <a:rPr lang="en-US" dirty="0"/>
              <a:t>, </a:t>
            </a:r>
            <a:r>
              <a:rPr lang="en-US" b="1" dirty="0" err="1"/>
              <a:t>navigabilities</a:t>
            </a:r>
            <a:r>
              <a:rPr lang="en-US" dirty="0"/>
              <a:t>, </a:t>
            </a:r>
            <a:r>
              <a:rPr lang="en-US" b="1" dirty="0"/>
              <a:t>dependencies</a:t>
            </a:r>
            <a:r>
              <a:rPr lang="en-US" dirty="0"/>
              <a:t> and </a:t>
            </a:r>
            <a:r>
              <a:rPr lang="en-US" b="1" dirty="0"/>
              <a:t>known multiplicities</a:t>
            </a:r>
            <a:r>
              <a:rPr lang="en-US" dirty="0"/>
              <a:t>. </a:t>
            </a:r>
          </a:p>
          <a:p>
            <a:r>
              <a:rPr lang="en-US" dirty="0"/>
              <a:t>Other optional notations can be used only when they add value. Draw the diagram by filling out the missing parts of the skeletal diagram given</a:t>
            </a:r>
            <a:endParaRPr lang="en-SG" dirty="0"/>
          </a:p>
          <a:p>
            <a:endParaRPr lang="en-SG" dirty="0"/>
          </a:p>
        </p:txBody>
      </p:sp>
      <p:sp>
        <p:nvSpPr>
          <p:cNvPr id="3" name="Rectangle: Rounded Corners 2">
            <a:extLst>
              <a:ext uri="{FF2B5EF4-FFF2-40B4-BE49-F238E27FC236}">
                <a16:creationId xmlns:a16="http://schemas.microsoft.com/office/drawing/2014/main" id="{D003D44A-8D08-4FF4-9171-916A78C69210}"/>
              </a:ext>
            </a:extLst>
          </p:cNvPr>
          <p:cNvSpPr/>
          <p:nvPr/>
        </p:nvSpPr>
        <p:spPr>
          <a:xfrm>
            <a:off x="6268278" y="2610678"/>
            <a:ext cx="5645426" cy="1295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Submissions are not graded as such; will use it for cushioning your participation marks, if necessary</a:t>
            </a:r>
            <a:endParaRPr lang="en-SG" sz="2000" dirty="0"/>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CF8B5FD-446C-44BE-AC27-2952F303209C}"/>
                  </a:ext>
                </a:extLst>
              </p14:cNvPr>
              <p14:cNvContentPartPr/>
              <p14:nvPr/>
            </p14:nvContentPartPr>
            <p14:xfrm>
              <a:off x="774000" y="4800240"/>
              <a:ext cx="677520" cy="32400"/>
            </p14:xfrm>
          </p:contentPart>
        </mc:Choice>
        <mc:Fallback xmlns="">
          <p:pic>
            <p:nvPicPr>
              <p:cNvPr id="4" name="Ink 3">
                <a:extLst>
                  <a:ext uri="{FF2B5EF4-FFF2-40B4-BE49-F238E27FC236}">
                    <a16:creationId xmlns:a16="http://schemas.microsoft.com/office/drawing/2014/main" id="{ACF8B5FD-446C-44BE-AC27-2952F303209C}"/>
                  </a:ext>
                </a:extLst>
              </p:cNvPr>
              <p:cNvPicPr/>
              <p:nvPr/>
            </p:nvPicPr>
            <p:blipFill>
              <a:blip r:embed="rId6"/>
              <a:stretch>
                <a:fillRect/>
              </a:stretch>
            </p:blipFill>
            <p:spPr>
              <a:xfrm>
                <a:off x="758160" y="4736880"/>
                <a:ext cx="7088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AD363F5-BFBA-4916-A932-F60F27E6A9ED}"/>
                  </a:ext>
                </a:extLst>
              </p14:cNvPr>
              <p14:cNvContentPartPr/>
              <p14:nvPr/>
            </p14:nvContentPartPr>
            <p14:xfrm>
              <a:off x="768600" y="4883040"/>
              <a:ext cx="731880" cy="77760"/>
            </p14:xfrm>
          </p:contentPart>
        </mc:Choice>
        <mc:Fallback xmlns="">
          <p:pic>
            <p:nvPicPr>
              <p:cNvPr id="11" name="Ink 10">
                <a:extLst>
                  <a:ext uri="{FF2B5EF4-FFF2-40B4-BE49-F238E27FC236}">
                    <a16:creationId xmlns:a16="http://schemas.microsoft.com/office/drawing/2014/main" id="{CAD363F5-BFBA-4916-A932-F60F27E6A9ED}"/>
                  </a:ext>
                </a:extLst>
              </p:cNvPr>
              <p:cNvPicPr/>
              <p:nvPr/>
            </p:nvPicPr>
            <p:blipFill>
              <a:blip r:embed="rId8"/>
              <a:stretch>
                <a:fillRect/>
              </a:stretch>
            </p:blipFill>
            <p:spPr>
              <a:xfrm>
                <a:off x="752760" y="4819680"/>
                <a:ext cx="7632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E3784AA6-97E6-4EDF-8067-599D03A32ED2}"/>
                  </a:ext>
                </a:extLst>
              </p14:cNvPr>
              <p14:cNvContentPartPr/>
              <p14:nvPr/>
            </p14:nvContentPartPr>
            <p14:xfrm>
              <a:off x="2859840" y="4759560"/>
              <a:ext cx="1351800" cy="72360"/>
            </p14:xfrm>
          </p:contentPart>
        </mc:Choice>
        <mc:Fallback xmlns="">
          <p:pic>
            <p:nvPicPr>
              <p:cNvPr id="12" name="Ink 11">
                <a:extLst>
                  <a:ext uri="{FF2B5EF4-FFF2-40B4-BE49-F238E27FC236}">
                    <a16:creationId xmlns:a16="http://schemas.microsoft.com/office/drawing/2014/main" id="{E3784AA6-97E6-4EDF-8067-599D03A32ED2}"/>
                  </a:ext>
                </a:extLst>
              </p:cNvPr>
              <p:cNvPicPr/>
              <p:nvPr/>
            </p:nvPicPr>
            <p:blipFill>
              <a:blip r:embed="rId10"/>
              <a:stretch>
                <a:fillRect/>
              </a:stretch>
            </p:blipFill>
            <p:spPr>
              <a:xfrm>
                <a:off x="2844000" y="4696200"/>
                <a:ext cx="13831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6BADF7E-66CB-4637-A79E-6A489415FF7A}"/>
                  </a:ext>
                </a:extLst>
              </p14:cNvPr>
              <p14:cNvContentPartPr/>
              <p14:nvPr/>
            </p14:nvContentPartPr>
            <p14:xfrm>
              <a:off x="2900160" y="4883760"/>
              <a:ext cx="1328400" cy="17640"/>
            </p14:xfrm>
          </p:contentPart>
        </mc:Choice>
        <mc:Fallback xmlns="">
          <p:pic>
            <p:nvPicPr>
              <p:cNvPr id="13" name="Ink 12">
                <a:extLst>
                  <a:ext uri="{FF2B5EF4-FFF2-40B4-BE49-F238E27FC236}">
                    <a16:creationId xmlns:a16="http://schemas.microsoft.com/office/drawing/2014/main" id="{26BADF7E-66CB-4637-A79E-6A489415FF7A}"/>
                  </a:ext>
                </a:extLst>
              </p:cNvPr>
              <p:cNvPicPr/>
              <p:nvPr/>
            </p:nvPicPr>
            <p:blipFill>
              <a:blip r:embed="rId12"/>
              <a:stretch>
                <a:fillRect/>
              </a:stretch>
            </p:blipFill>
            <p:spPr>
              <a:xfrm>
                <a:off x="2884320" y="4820400"/>
                <a:ext cx="13597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4C2F910-9B75-40BE-AA17-F2F3C3984D06}"/>
                  </a:ext>
                </a:extLst>
              </p14:cNvPr>
              <p14:cNvContentPartPr/>
              <p14:nvPr/>
            </p14:nvContentPartPr>
            <p14:xfrm>
              <a:off x="6973560" y="4811040"/>
              <a:ext cx="2019960" cy="60840"/>
            </p14:xfrm>
          </p:contentPart>
        </mc:Choice>
        <mc:Fallback xmlns="">
          <p:pic>
            <p:nvPicPr>
              <p:cNvPr id="14" name="Ink 13">
                <a:extLst>
                  <a:ext uri="{FF2B5EF4-FFF2-40B4-BE49-F238E27FC236}">
                    <a16:creationId xmlns:a16="http://schemas.microsoft.com/office/drawing/2014/main" id="{64C2F910-9B75-40BE-AA17-F2F3C3984D06}"/>
                  </a:ext>
                </a:extLst>
              </p:cNvPr>
              <p:cNvPicPr/>
              <p:nvPr/>
            </p:nvPicPr>
            <p:blipFill>
              <a:blip r:embed="rId14"/>
              <a:stretch>
                <a:fillRect/>
              </a:stretch>
            </p:blipFill>
            <p:spPr>
              <a:xfrm>
                <a:off x="6957720" y="4747680"/>
                <a:ext cx="2051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F582FE2-1ED8-43A3-BE36-0B173CCF7E0E}"/>
                  </a:ext>
                </a:extLst>
              </p14:cNvPr>
              <p14:cNvContentPartPr/>
              <p14:nvPr/>
            </p14:nvContentPartPr>
            <p14:xfrm>
              <a:off x="6930360" y="4814280"/>
              <a:ext cx="1658520" cy="50400"/>
            </p14:xfrm>
          </p:contentPart>
        </mc:Choice>
        <mc:Fallback xmlns="">
          <p:pic>
            <p:nvPicPr>
              <p:cNvPr id="15" name="Ink 14">
                <a:extLst>
                  <a:ext uri="{FF2B5EF4-FFF2-40B4-BE49-F238E27FC236}">
                    <a16:creationId xmlns:a16="http://schemas.microsoft.com/office/drawing/2014/main" id="{EF582FE2-1ED8-43A3-BE36-0B173CCF7E0E}"/>
                  </a:ext>
                </a:extLst>
              </p:cNvPr>
              <p:cNvPicPr/>
              <p:nvPr/>
            </p:nvPicPr>
            <p:blipFill>
              <a:blip r:embed="rId16"/>
              <a:stretch>
                <a:fillRect/>
              </a:stretch>
            </p:blipFill>
            <p:spPr>
              <a:xfrm>
                <a:off x="6914520" y="4750920"/>
                <a:ext cx="16898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48D04123-8F44-4E97-8E73-64B2C26AFDD1}"/>
                  </a:ext>
                </a:extLst>
              </p14:cNvPr>
              <p14:cNvContentPartPr/>
              <p14:nvPr/>
            </p14:nvContentPartPr>
            <p14:xfrm>
              <a:off x="731520" y="5361840"/>
              <a:ext cx="1440360" cy="58320"/>
            </p14:xfrm>
          </p:contentPart>
        </mc:Choice>
        <mc:Fallback xmlns="">
          <p:pic>
            <p:nvPicPr>
              <p:cNvPr id="16" name="Ink 15">
                <a:extLst>
                  <a:ext uri="{FF2B5EF4-FFF2-40B4-BE49-F238E27FC236}">
                    <a16:creationId xmlns:a16="http://schemas.microsoft.com/office/drawing/2014/main" id="{48D04123-8F44-4E97-8E73-64B2C26AFDD1}"/>
                  </a:ext>
                </a:extLst>
              </p:cNvPr>
              <p:cNvPicPr/>
              <p:nvPr/>
            </p:nvPicPr>
            <p:blipFill>
              <a:blip r:embed="rId18"/>
              <a:stretch>
                <a:fillRect/>
              </a:stretch>
            </p:blipFill>
            <p:spPr>
              <a:xfrm>
                <a:off x="715680" y="5298480"/>
                <a:ext cx="14716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ECB5D4E4-E4AB-4513-B745-2A84FA2C4C7C}"/>
                  </a:ext>
                </a:extLst>
              </p14:cNvPr>
              <p14:cNvContentPartPr/>
              <p14:nvPr/>
            </p14:nvContentPartPr>
            <p14:xfrm>
              <a:off x="2125440" y="5409720"/>
              <a:ext cx="144000" cy="52920"/>
            </p14:xfrm>
          </p:contentPart>
        </mc:Choice>
        <mc:Fallback xmlns="">
          <p:pic>
            <p:nvPicPr>
              <p:cNvPr id="17" name="Ink 16">
                <a:extLst>
                  <a:ext uri="{FF2B5EF4-FFF2-40B4-BE49-F238E27FC236}">
                    <a16:creationId xmlns:a16="http://schemas.microsoft.com/office/drawing/2014/main" id="{ECB5D4E4-E4AB-4513-B745-2A84FA2C4C7C}"/>
                  </a:ext>
                </a:extLst>
              </p:cNvPr>
              <p:cNvPicPr/>
              <p:nvPr/>
            </p:nvPicPr>
            <p:blipFill>
              <a:blip r:embed="rId20"/>
              <a:stretch>
                <a:fillRect/>
              </a:stretch>
            </p:blipFill>
            <p:spPr>
              <a:xfrm>
                <a:off x="2109600" y="5346360"/>
                <a:ext cx="1753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B90C85F4-46E8-48B9-9DD9-EEEA27A92DD9}"/>
                  </a:ext>
                </a:extLst>
              </p14:cNvPr>
              <p14:cNvContentPartPr/>
              <p14:nvPr/>
            </p14:nvContentPartPr>
            <p14:xfrm>
              <a:off x="4136040" y="5264640"/>
              <a:ext cx="241560" cy="39240"/>
            </p14:xfrm>
          </p:contentPart>
        </mc:Choice>
        <mc:Fallback xmlns="">
          <p:pic>
            <p:nvPicPr>
              <p:cNvPr id="18" name="Ink 17">
                <a:extLst>
                  <a:ext uri="{FF2B5EF4-FFF2-40B4-BE49-F238E27FC236}">
                    <a16:creationId xmlns:a16="http://schemas.microsoft.com/office/drawing/2014/main" id="{B90C85F4-46E8-48B9-9DD9-EEEA27A92DD9}"/>
                  </a:ext>
                </a:extLst>
              </p:cNvPr>
              <p:cNvPicPr/>
              <p:nvPr/>
            </p:nvPicPr>
            <p:blipFill>
              <a:blip r:embed="rId22"/>
              <a:stretch>
                <a:fillRect/>
              </a:stretch>
            </p:blipFill>
            <p:spPr>
              <a:xfrm>
                <a:off x="4120200" y="5201280"/>
                <a:ext cx="2728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E710A6C2-A79A-4FA9-8B3D-8C6C0891797E}"/>
                  </a:ext>
                </a:extLst>
              </p14:cNvPr>
              <p14:cNvContentPartPr/>
              <p14:nvPr/>
            </p14:nvContentPartPr>
            <p14:xfrm>
              <a:off x="745560" y="5669280"/>
              <a:ext cx="1259640" cy="73440"/>
            </p14:xfrm>
          </p:contentPart>
        </mc:Choice>
        <mc:Fallback xmlns="">
          <p:pic>
            <p:nvPicPr>
              <p:cNvPr id="19" name="Ink 18">
                <a:extLst>
                  <a:ext uri="{FF2B5EF4-FFF2-40B4-BE49-F238E27FC236}">
                    <a16:creationId xmlns:a16="http://schemas.microsoft.com/office/drawing/2014/main" id="{E710A6C2-A79A-4FA9-8B3D-8C6C0891797E}"/>
                  </a:ext>
                </a:extLst>
              </p:cNvPr>
              <p:cNvPicPr/>
              <p:nvPr/>
            </p:nvPicPr>
            <p:blipFill>
              <a:blip r:embed="rId24"/>
              <a:stretch>
                <a:fillRect/>
              </a:stretch>
            </p:blipFill>
            <p:spPr>
              <a:xfrm>
                <a:off x="729720" y="5605920"/>
                <a:ext cx="12909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38BABF14-0E59-4D45-BB58-C0BAC9E5CFD7}"/>
                  </a:ext>
                </a:extLst>
              </p14:cNvPr>
              <p14:cNvContentPartPr/>
              <p14:nvPr/>
            </p14:nvContentPartPr>
            <p14:xfrm>
              <a:off x="929520" y="5594760"/>
              <a:ext cx="1109880" cy="109080"/>
            </p14:xfrm>
          </p:contentPart>
        </mc:Choice>
        <mc:Fallback xmlns="">
          <p:pic>
            <p:nvPicPr>
              <p:cNvPr id="20" name="Ink 19">
                <a:extLst>
                  <a:ext uri="{FF2B5EF4-FFF2-40B4-BE49-F238E27FC236}">
                    <a16:creationId xmlns:a16="http://schemas.microsoft.com/office/drawing/2014/main" id="{38BABF14-0E59-4D45-BB58-C0BAC9E5CFD7}"/>
                  </a:ext>
                </a:extLst>
              </p:cNvPr>
              <p:cNvPicPr/>
              <p:nvPr/>
            </p:nvPicPr>
            <p:blipFill>
              <a:blip r:embed="rId26"/>
              <a:stretch>
                <a:fillRect/>
              </a:stretch>
            </p:blipFill>
            <p:spPr>
              <a:xfrm>
                <a:off x="913680" y="5531400"/>
                <a:ext cx="11412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B24F3CA2-DCFB-4771-8A9C-E1F8D19C85C0}"/>
                  </a:ext>
                </a:extLst>
              </p14:cNvPr>
              <p14:cNvContentPartPr/>
              <p14:nvPr/>
            </p14:nvContentPartPr>
            <p14:xfrm>
              <a:off x="403920" y="5898960"/>
              <a:ext cx="2740680" cy="81360"/>
            </p14:xfrm>
          </p:contentPart>
        </mc:Choice>
        <mc:Fallback xmlns="">
          <p:pic>
            <p:nvPicPr>
              <p:cNvPr id="21" name="Ink 20">
                <a:extLst>
                  <a:ext uri="{FF2B5EF4-FFF2-40B4-BE49-F238E27FC236}">
                    <a16:creationId xmlns:a16="http://schemas.microsoft.com/office/drawing/2014/main" id="{B24F3CA2-DCFB-4771-8A9C-E1F8D19C85C0}"/>
                  </a:ext>
                </a:extLst>
              </p:cNvPr>
              <p:cNvPicPr/>
              <p:nvPr/>
            </p:nvPicPr>
            <p:blipFill>
              <a:blip r:embed="rId28"/>
              <a:stretch>
                <a:fillRect/>
              </a:stretch>
            </p:blipFill>
            <p:spPr>
              <a:xfrm>
                <a:off x="388080" y="5835600"/>
                <a:ext cx="2772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6BD3C747-990F-48D3-AE95-570174B8150F}"/>
                  </a:ext>
                </a:extLst>
              </p14:cNvPr>
              <p14:cNvContentPartPr/>
              <p14:nvPr/>
            </p14:nvContentPartPr>
            <p14:xfrm>
              <a:off x="1092600" y="6005160"/>
              <a:ext cx="2066040" cy="36000"/>
            </p14:xfrm>
          </p:contentPart>
        </mc:Choice>
        <mc:Fallback xmlns="">
          <p:pic>
            <p:nvPicPr>
              <p:cNvPr id="22" name="Ink 21">
                <a:extLst>
                  <a:ext uri="{FF2B5EF4-FFF2-40B4-BE49-F238E27FC236}">
                    <a16:creationId xmlns:a16="http://schemas.microsoft.com/office/drawing/2014/main" id="{6BD3C747-990F-48D3-AE95-570174B8150F}"/>
                  </a:ext>
                </a:extLst>
              </p:cNvPr>
              <p:cNvPicPr/>
              <p:nvPr/>
            </p:nvPicPr>
            <p:blipFill>
              <a:blip r:embed="rId30"/>
              <a:stretch>
                <a:fillRect/>
              </a:stretch>
            </p:blipFill>
            <p:spPr>
              <a:xfrm>
                <a:off x="1076760" y="5941800"/>
                <a:ext cx="20973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6DC7BE40-66D9-45A3-B96F-123547950CEC}"/>
                  </a:ext>
                </a:extLst>
              </p14:cNvPr>
              <p14:cNvContentPartPr/>
              <p14:nvPr/>
            </p14:nvContentPartPr>
            <p14:xfrm>
              <a:off x="1084320" y="5846400"/>
              <a:ext cx="2085480" cy="74520"/>
            </p14:xfrm>
          </p:contentPart>
        </mc:Choice>
        <mc:Fallback xmlns="">
          <p:pic>
            <p:nvPicPr>
              <p:cNvPr id="23" name="Ink 22">
                <a:extLst>
                  <a:ext uri="{FF2B5EF4-FFF2-40B4-BE49-F238E27FC236}">
                    <a16:creationId xmlns:a16="http://schemas.microsoft.com/office/drawing/2014/main" id="{6DC7BE40-66D9-45A3-B96F-123547950CEC}"/>
                  </a:ext>
                </a:extLst>
              </p:cNvPr>
              <p:cNvPicPr/>
              <p:nvPr/>
            </p:nvPicPr>
            <p:blipFill>
              <a:blip r:embed="rId32"/>
              <a:stretch>
                <a:fillRect/>
              </a:stretch>
            </p:blipFill>
            <p:spPr>
              <a:xfrm>
                <a:off x="1068480" y="5783040"/>
                <a:ext cx="21168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4D4D6885-5F9E-4D30-A78F-53EB107E3589}"/>
                  </a:ext>
                </a:extLst>
              </p14:cNvPr>
              <p14:cNvContentPartPr/>
              <p14:nvPr/>
            </p14:nvContentPartPr>
            <p14:xfrm>
              <a:off x="3829320" y="5961960"/>
              <a:ext cx="192600" cy="11880"/>
            </p14:xfrm>
          </p:contentPart>
        </mc:Choice>
        <mc:Fallback xmlns="">
          <p:pic>
            <p:nvPicPr>
              <p:cNvPr id="24" name="Ink 23">
                <a:extLst>
                  <a:ext uri="{FF2B5EF4-FFF2-40B4-BE49-F238E27FC236}">
                    <a16:creationId xmlns:a16="http://schemas.microsoft.com/office/drawing/2014/main" id="{4D4D6885-5F9E-4D30-A78F-53EB107E3589}"/>
                  </a:ext>
                </a:extLst>
              </p:cNvPr>
              <p:cNvPicPr/>
              <p:nvPr/>
            </p:nvPicPr>
            <p:blipFill>
              <a:blip r:embed="rId34"/>
              <a:stretch>
                <a:fillRect/>
              </a:stretch>
            </p:blipFill>
            <p:spPr>
              <a:xfrm>
                <a:off x="3813480" y="5898600"/>
                <a:ext cx="223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CCB2C094-945E-43D3-B6C4-A035E304E41C}"/>
                  </a:ext>
                </a:extLst>
              </p14:cNvPr>
              <p14:cNvContentPartPr/>
              <p14:nvPr/>
            </p14:nvContentPartPr>
            <p14:xfrm>
              <a:off x="3829320" y="5910480"/>
              <a:ext cx="720000" cy="55080"/>
            </p14:xfrm>
          </p:contentPart>
        </mc:Choice>
        <mc:Fallback xmlns="">
          <p:pic>
            <p:nvPicPr>
              <p:cNvPr id="25" name="Ink 24">
                <a:extLst>
                  <a:ext uri="{FF2B5EF4-FFF2-40B4-BE49-F238E27FC236}">
                    <a16:creationId xmlns:a16="http://schemas.microsoft.com/office/drawing/2014/main" id="{CCB2C094-945E-43D3-B6C4-A035E304E41C}"/>
                  </a:ext>
                </a:extLst>
              </p:cNvPr>
              <p:cNvPicPr/>
              <p:nvPr/>
            </p:nvPicPr>
            <p:blipFill>
              <a:blip r:embed="rId36"/>
              <a:stretch>
                <a:fillRect/>
              </a:stretch>
            </p:blipFill>
            <p:spPr>
              <a:xfrm>
                <a:off x="3813480" y="5847120"/>
                <a:ext cx="751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7A506057-BB4A-42EC-87D5-66F7BC71ED36}"/>
                  </a:ext>
                </a:extLst>
              </p14:cNvPr>
              <p14:cNvContentPartPr/>
              <p14:nvPr/>
            </p14:nvContentPartPr>
            <p14:xfrm>
              <a:off x="4916520" y="5932080"/>
              <a:ext cx="677880" cy="43560"/>
            </p14:xfrm>
          </p:contentPart>
        </mc:Choice>
        <mc:Fallback xmlns="">
          <p:pic>
            <p:nvPicPr>
              <p:cNvPr id="26" name="Ink 25">
                <a:extLst>
                  <a:ext uri="{FF2B5EF4-FFF2-40B4-BE49-F238E27FC236}">
                    <a16:creationId xmlns:a16="http://schemas.microsoft.com/office/drawing/2014/main" id="{7A506057-BB4A-42EC-87D5-66F7BC71ED36}"/>
                  </a:ext>
                </a:extLst>
              </p:cNvPr>
              <p:cNvPicPr/>
              <p:nvPr/>
            </p:nvPicPr>
            <p:blipFill>
              <a:blip r:embed="rId38"/>
              <a:stretch>
                <a:fillRect/>
              </a:stretch>
            </p:blipFill>
            <p:spPr>
              <a:xfrm>
                <a:off x="4900680" y="5868720"/>
                <a:ext cx="7092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6FECCB46-BE4F-4D5A-A05A-9D14BA0B0A8A}"/>
                  </a:ext>
                </a:extLst>
              </p14:cNvPr>
              <p14:cNvContentPartPr/>
              <p14:nvPr/>
            </p14:nvContentPartPr>
            <p14:xfrm>
              <a:off x="5926680" y="5895360"/>
              <a:ext cx="745920" cy="31320"/>
            </p14:xfrm>
          </p:contentPart>
        </mc:Choice>
        <mc:Fallback xmlns="">
          <p:pic>
            <p:nvPicPr>
              <p:cNvPr id="27" name="Ink 26">
                <a:extLst>
                  <a:ext uri="{FF2B5EF4-FFF2-40B4-BE49-F238E27FC236}">
                    <a16:creationId xmlns:a16="http://schemas.microsoft.com/office/drawing/2014/main" id="{6FECCB46-BE4F-4D5A-A05A-9D14BA0B0A8A}"/>
                  </a:ext>
                </a:extLst>
              </p:cNvPr>
              <p:cNvPicPr/>
              <p:nvPr/>
            </p:nvPicPr>
            <p:blipFill>
              <a:blip r:embed="rId40"/>
              <a:stretch>
                <a:fillRect/>
              </a:stretch>
            </p:blipFill>
            <p:spPr>
              <a:xfrm>
                <a:off x="5910840" y="5832000"/>
                <a:ext cx="7772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9ADC0B4D-344B-4AA8-892C-5933BF31230E}"/>
                  </a:ext>
                </a:extLst>
              </p14:cNvPr>
              <p14:cNvContentPartPr/>
              <p14:nvPr/>
            </p14:nvContentPartPr>
            <p14:xfrm>
              <a:off x="7490160" y="5979960"/>
              <a:ext cx="866520" cy="37080"/>
            </p14:xfrm>
          </p:contentPart>
        </mc:Choice>
        <mc:Fallback xmlns="">
          <p:pic>
            <p:nvPicPr>
              <p:cNvPr id="28" name="Ink 27">
                <a:extLst>
                  <a:ext uri="{FF2B5EF4-FFF2-40B4-BE49-F238E27FC236}">
                    <a16:creationId xmlns:a16="http://schemas.microsoft.com/office/drawing/2014/main" id="{9ADC0B4D-344B-4AA8-892C-5933BF31230E}"/>
                  </a:ext>
                </a:extLst>
              </p:cNvPr>
              <p:cNvPicPr/>
              <p:nvPr/>
            </p:nvPicPr>
            <p:blipFill>
              <a:blip r:embed="rId42"/>
              <a:stretch>
                <a:fillRect/>
              </a:stretch>
            </p:blipFill>
            <p:spPr>
              <a:xfrm>
                <a:off x="7474320" y="5916600"/>
                <a:ext cx="8978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7429C5BF-B368-4F94-8297-1D565C69971E}"/>
                  </a:ext>
                </a:extLst>
              </p14:cNvPr>
              <p14:cNvContentPartPr/>
              <p14:nvPr/>
            </p14:nvContentPartPr>
            <p14:xfrm>
              <a:off x="8938080" y="5816520"/>
              <a:ext cx="1736640" cy="101160"/>
            </p14:xfrm>
          </p:contentPart>
        </mc:Choice>
        <mc:Fallback xmlns="">
          <p:pic>
            <p:nvPicPr>
              <p:cNvPr id="29" name="Ink 28">
                <a:extLst>
                  <a:ext uri="{FF2B5EF4-FFF2-40B4-BE49-F238E27FC236}">
                    <a16:creationId xmlns:a16="http://schemas.microsoft.com/office/drawing/2014/main" id="{7429C5BF-B368-4F94-8297-1D565C69971E}"/>
                  </a:ext>
                </a:extLst>
              </p:cNvPr>
              <p:cNvPicPr/>
              <p:nvPr/>
            </p:nvPicPr>
            <p:blipFill>
              <a:blip r:embed="rId44"/>
              <a:stretch>
                <a:fillRect/>
              </a:stretch>
            </p:blipFill>
            <p:spPr>
              <a:xfrm>
                <a:off x="8922240" y="5753160"/>
                <a:ext cx="17679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22CB0E50-CC1C-4305-A3CE-B24B69C784F4}"/>
                  </a:ext>
                </a:extLst>
              </p14:cNvPr>
              <p14:cNvContentPartPr/>
              <p14:nvPr/>
            </p14:nvContentPartPr>
            <p14:xfrm>
              <a:off x="7102440" y="5929920"/>
              <a:ext cx="838080" cy="95040"/>
            </p14:xfrm>
          </p:contentPart>
        </mc:Choice>
        <mc:Fallback xmlns="">
          <p:pic>
            <p:nvPicPr>
              <p:cNvPr id="30" name="Ink 29">
                <a:extLst>
                  <a:ext uri="{FF2B5EF4-FFF2-40B4-BE49-F238E27FC236}">
                    <a16:creationId xmlns:a16="http://schemas.microsoft.com/office/drawing/2014/main" id="{22CB0E50-CC1C-4305-A3CE-B24B69C784F4}"/>
                  </a:ext>
                </a:extLst>
              </p:cNvPr>
              <p:cNvPicPr/>
              <p:nvPr/>
            </p:nvPicPr>
            <p:blipFill>
              <a:blip r:embed="rId46"/>
              <a:stretch>
                <a:fillRect/>
              </a:stretch>
            </p:blipFill>
            <p:spPr>
              <a:xfrm>
                <a:off x="7086600" y="5866560"/>
                <a:ext cx="8694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12717E18-9B58-4885-95A8-0F8F67A57E50}"/>
                  </a:ext>
                </a:extLst>
              </p14:cNvPr>
              <p14:cNvContentPartPr/>
              <p14:nvPr/>
            </p14:nvContentPartPr>
            <p14:xfrm>
              <a:off x="3967200" y="6116400"/>
              <a:ext cx="2423880" cy="218160"/>
            </p14:xfrm>
          </p:contentPart>
        </mc:Choice>
        <mc:Fallback xmlns="">
          <p:pic>
            <p:nvPicPr>
              <p:cNvPr id="31" name="Ink 30">
                <a:extLst>
                  <a:ext uri="{FF2B5EF4-FFF2-40B4-BE49-F238E27FC236}">
                    <a16:creationId xmlns:a16="http://schemas.microsoft.com/office/drawing/2014/main" id="{12717E18-9B58-4885-95A8-0F8F67A57E50}"/>
                  </a:ext>
                </a:extLst>
              </p:cNvPr>
              <p:cNvPicPr/>
              <p:nvPr/>
            </p:nvPicPr>
            <p:blipFill>
              <a:blip r:embed="rId48"/>
              <a:stretch>
                <a:fillRect/>
              </a:stretch>
            </p:blipFill>
            <p:spPr>
              <a:xfrm>
                <a:off x="3951360" y="6053040"/>
                <a:ext cx="24552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2CC10FC4-D45A-46AC-95F5-39346739EB0D}"/>
                  </a:ext>
                </a:extLst>
              </p14:cNvPr>
              <p14:cNvContentPartPr/>
              <p14:nvPr/>
            </p14:nvContentPartPr>
            <p14:xfrm>
              <a:off x="4313880" y="6191640"/>
              <a:ext cx="720720" cy="52920"/>
            </p14:xfrm>
          </p:contentPart>
        </mc:Choice>
        <mc:Fallback xmlns="">
          <p:pic>
            <p:nvPicPr>
              <p:cNvPr id="32" name="Ink 31">
                <a:extLst>
                  <a:ext uri="{FF2B5EF4-FFF2-40B4-BE49-F238E27FC236}">
                    <a16:creationId xmlns:a16="http://schemas.microsoft.com/office/drawing/2014/main" id="{2CC10FC4-D45A-46AC-95F5-39346739EB0D}"/>
                  </a:ext>
                </a:extLst>
              </p:cNvPr>
              <p:cNvPicPr/>
              <p:nvPr/>
            </p:nvPicPr>
            <p:blipFill>
              <a:blip r:embed="rId50"/>
              <a:stretch>
                <a:fillRect/>
              </a:stretch>
            </p:blipFill>
            <p:spPr>
              <a:xfrm>
                <a:off x="4298040" y="6128280"/>
                <a:ext cx="752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7315B953-C286-4DFE-B228-5F15CBCB5998}"/>
                  </a:ext>
                </a:extLst>
              </p14:cNvPr>
              <p14:cNvContentPartPr/>
              <p14:nvPr/>
            </p14:nvContentPartPr>
            <p14:xfrm>
              <a:off x="1015200" y="6222600"/>
              <a:ext cx="754920" cy="36720"/>
            </p14:xfrm>
          </p:contentPart>
        </mc:Choice>
        <mc:Fallback xmlns="">
          <p:pic>
            <p:nvPicPr>
              <p:cNvPr id="33" name="Ink 32">
                <a:extLst>
                  <a:ext uri="{FF2B5EF4-FFF2-40B4-BE49-F238E27FC236}">
                    <a16:creationId xmlns:a16="http://schemas.microsoft.com/office/drawing/2014/main" id="{7315B953-C286-4DFE-B228-5F15CBCB5998}"/>
                  </a:ext>
                </a:extLst>
              </p:cNvPr>
              <p:cNvPicPr/>
              <p:nvPr/>
            </p:nvPicPr>
            <p:blipFill>
              <a:blip r:embed="rId52"/>
              <a:stretch>
                <a:fillRect/>
              </a:stretch>
            </p:blipFill>
            <p:spPr>
              <a:xfrm>
                <a:off x="999360" y="6159240"/>
                <a:ext cx="786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4B501A6B-54C3-4BBE-9569-BA5129DDC8EC}"/>
                  </a:ext>
                </a:extLst>
              </p14:cNvPr>
              <p14:cNvContentPartPr/>
              <p14:nvPr/>
            </p14:nvContentPartPr>
            <p14:xfrm>
              <a:off x="3659760" y="1708920"/>
              <a:ext cx="35280" cy="13680"/>
            </p14:xfrm>
          </p:contentPart>
        </mc:Choice>
        <mc:Fallback xmlns="">
          <p:pic>
            <p:nvPicPr>
              <p:cNvPr id="34" name="Ink 33">
                <a:extLst>
                  <a:ext uri="{FF2B5EF4-FFF2-40B4-BE49-F238E27FC236}">
                    <a16:creationId xmlns:a16="http://schemas.microsoft.com/office/drawing/2014/main" id="{4B501A6B-54C3-4BBE-9569-BA5129DDC8EC}"/>
                  </a:ext>
                </a:extLst>
              </p:cNvPr>
              <p:cNvPicPr/>
              <p:nvPr/>
            </p:nvPicPr>
            <p:blipFill>
              <a:blip r:embed="rId54"/>
              <a:stretch>
                <a:fillRect/>
              </a:stretch>
            </p:blipFill>
            <p:spPr>
              <a:xfrm>
                <a:off x="3643920" y="1645560"/>
                <a:ext cx="666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6A2CDE6D-777B-45A8-A473-965D0EADF3D6}"/>
                  </a:ext>
                </a:extLst>
              </p14:cNvPr>
              <p14:cNvContentPartPr/>
              <p14:nvPr/>
            </p14:nvContentPartPr>
            <p14:xfrm>
              <a:off x="2048040" y="524520"/>
              <a:ext cx="360" cy="360"/>
            </p14:xfrm>
          </p:contentPart>
        </mc:Choice>
        <mc:Fallback xmlns="">
          <p:pic>
            <p:nvPicPr>
              <p:cNvPr id="35" name="Ink 34">
                <a:extLst>
                  <a:ext uri="{FF2B5EF4-FFF2-40B4-BE49-F238E27FC236}">
                    <a16:creationId xmlns:a16="http://schemas.microsoft.com/office/drawing/2014/main" id="{6A2CDE6D-777B-45A8-A473-965D0EADF3D6}"/>
                  </a:ext>
                </a:extLst>
              </p:cNvPr>
              <p:cNvPicPr/>
              <p:nvPr/>
            </p:nvPicPr>
            <p:blipFill>
              <a:blip r:embed="rId56"/>
              <a:stretch>
                <a:fillRect/>
              </a:stretch>
            </p:blipFill>
            <p:spPr>
              <a:xfrm>
                <a:off x="2032200" y="4611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E2DA91F0-EC28-4DF5-9DE5-EF09E5738A38}"/>
                  </a:ext>
                </a:extLst>
              </p14:cNvPr>
              <p14:cNvContentPartPr/>
              <p14:nvPr/>
            </p14:nvContentPartPr>
            <p14:xfrm>
              <a:off x="1832760" y="497160"/>
              <a:ext cx="181440" cy="50400"/>
            </p14:xfrm>
          </p:contentPart>
        </mc:Choice>
        <mc:Fallback xmlns="">
          <p:pic>
            <p:nvPicPr>
              <p:cNvPr id="36" name="Ink 35">
                <a:extLst>
                  <a:ext uri="{FF2B5EF4-FFF2-40B4-BE49-F238E27FC236}">
                    <a16:creationId xmlns:a16="http://schemas.microsoft.com/office/drawing/2014/main" id="{E2DA91F0-EC28-4DF5-9DE5-EF09E5738A38}"/>
                  </a:ext>
                </a:extLst>
              </p:cNvPr>
              <p:cNvPicPr/>
              <p:nvPr/>
            </p:nvPicPr>
            <p:blipFill>
              <a:blip r:embed="rId58"/>
              <a:stretch>
                <a:fillRect/>
              </a:stretch>
            </p:blipFill>
            <p:spPr>
              <a:xfrm>
                <a:off x="1816920" y="433800"/>
                <a:ext cx="2127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id="{E7BA20EC-EC2A-403D-A4FC-4C2BE5F27831}"/>
                  </a:ext>
                </a:extLst>
              </p14:cNvPr>
              <p14:cNvContentPartPr/>
              <p14:nvPr/>
            </p14:nvContentPartPr>
            <p14:xfrm>
              <a:off x="1904400" y="453600"/>
              <a:ext cx="97920" cy="266760"/>
            </p14:xfrm>
          </p:contentPart>
        </mc:Choice>
        <mc:Fallback xmlns="">
          <p:pic>
            <p:nvPicPr>
              <p:cNvPr id="37" name="Ink 36">
                <a:extLst>
                  <a:ext uri="{FF2B5EF4-FFF2-40B4-BE49-F238E27FC236}">
                    <a16:creationId xmlns:a16="http://schemas.microsoft.com/office/drawing/2014/main" id="{E7BA20EC-EC2A-403D-A4FC-4C2BE5F27831}"/>
                  </a:ext>
                </a:extLst>
              </p:cNvPr>
              <p:cNvPicPr/>
              <p:nvPr/>
            </p:nvPicPr>
            <p:blipFill>
              <a:blip r:embed="rId60"/>
              <a:stretch>
                <a:fillRect/>
              </a:stretch>
            </p:blipFill>
            <p:spPr>
              <a:xfrm>
                <a:off x="1888560" y="390240"/>
                <a:ext cx="12924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8" name="Ink 37">
                <a:extLst>
                  <a:ext uri="{FF2B5EF4-FFF2-40B4-BE49-F238E27FC236}">
                    <a16:creationId xmlns:a16="http://schemas.microsoft.com/office/drawing/2014/main" id="{171B700C-D4BD-4D48-8AD2-E2FA83D29FFD}"/>
                  </a:ext>
                </a:extLst>
              </p14:cNvPr>
              <p14:cNvContentPartPr/>
              <p14:nvPr/>
            </p14:nvContentPartPr>
            <p14:xfrm>
              <a:off x="1838880" y="1432080"/>
              <a:ext cx="155160" cy="25560"/>
            </p14:xfrm>
          </p:contentPart>
        </mc:Choice>
        <mc:Fallback xmlns="">
          <p:pic>
            <p:nvPicPr>
              <p:cNvPr id="38" name="Ink 37">
                <a:extLst>
                  <a:ext uri="{FF2B5EF4-FFF2-40B4-BE49-F238E27FC236}">
                    <a16:creationId xmlns:a16="http://schemas.microsoft.com/office/drawing/2014/main" id="{171B700C-D4BD-4D48-8AD2-E2FA83D29FFD}"/>
                  </a:ext>
                </a:extLst>
              </p:cNvPr>
              <p:cNvPicPr/>
              <p:nvPr/>
            </p:nvPicPr>
            <p:blipFill>
              <a:blip r:embed="rId62"/>
              <a:stretch>
                <a:fillRect/>
              </a:stretch>
            </p:blipFill>
            <p:spPr>
              <a:xfrm>
                <a:off x="1823040" y="1368720"/>
                <a:ext cx="186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9" name="Ink 38">
                <a:extLst>
                  <a:ext uri="{FF2B5EF4-FFF2-40B4-BE49-F238E27FC236}">
                    <a16:creationId xmlns:a16="http://schemas.microsoft.com/office/drawing/2014/main" id="{C79D85E2-F85F-4AEE-8E69-0B86C0750064}"/>
                  </a:ext>
                </a:extLst>
              </p14:cNvPr>
              <p14:cNvContentPartPr/>
              <p14:nvPr/>
            </p14:nvContentPartPr>
            <p14:xfrm>
              <a:off x="1881360" y="1380600"/>
              <a:ext cx="49320" cy="194760"/>
            </p14:xfrm>
          </p:contentPart>
        </mc:Choice>
        <mc:Fallback xmlns="">
          <p:pic>
            <p:nvPicPr>
              <p:cNvPr id="39" name="Ink 38">
                <a:extLst>
                  <a:ext uri="{FF2B5EF4-FFF2-40B4-BE49-F238E27FC236}">
                    <a16:creationId xmlns:a16="http://schemas.microsoft.com/office/drawing/2014/main" id="{C79D85E2-F85F-4AEE-8E69-0B86C0750064}"/>
                  </a:ext>
                </a:extLst>
              </p:cNvPr>
              <p:cNvPicPr/>
              <p:nvPr/>
            </p:nvPicPr>
            <p:blipFill>
              <a:blip r:embed="rId64"/>
              <a:stretch>
                <a:fillRect/>
              </a:stretch>
            </p:blipFill>
            <p:spPr>
              <a:xfrm>
                <a:off x="1865520" y="1317240"/>
                <a:ext cx="806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0" name="Ink 39">
                <a:extLst>
                  <a:ext uri="{FF2B5EF4-FFF2-40B4-BE49-F238E27FC236}">
                    <a16:creationId xmlns:a16="http://schemas.microsoft.com/office/drawing/2014/main" id="{B705261E-757F-40CA-93CD-D8BFC17A0E4A}"/>
                  </a:ext>
                </a:extLst>
              </p14:cNvPr>
              <p14:cNvContentPartPr/>
              <p14:nvPr/>
            </p14:nvContentPartPr>
            <p14:xfrm>
              <a:off x="1843920" y="1721160"/>
              <a:ext cx="252720" cy="24480"/>
            </p14:xfrm>
          </p:contentPart>
        </mc:Choice>
        <mc:Fallback xmlns="">
          <p:pic>
            <p:nvPicPr>
              <p:cNvPr id="40" name="Ink 39">
                <a:extLst>
                  <a:ext uri="{FF2B5EF4-FFF2-40B4-BE49-F238E27FC236}">
                    <a16:creationId xmlns:a16="http://schemas.microsoft.com/office/drawing/2014/main" id="{B705261E-757F-40CA-93CD-D8BFC17A0E4A}"/>
                  </a:ext>
                </a:extLst>
              </p:cNvPr>
              <p:cNvPicPr/>
              <p:nvPr/>
            </p:nvPicPr>
            <p:blipFill>
              <a:blip r:embed="rId66"/>
              <a:stretch>
                <a:fillRect/>
              </a:stretch>
            </p:blipFill>
            <p:spPr>
              <a:xfrm>
                <a:off x="1828080" y="1657800"/>
                <a:ext cx="2840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1" name="Ink 40">
                <a:extLst>
                  <a:ext uri="{FF2B5EF4-FFF2-40B4-BE49-F238E27FC236}">
                    <a16:creationId xmlns:a16="http://schemas.microsoft.com/office/drawing/2014/main" id="{8DD8F0D5-FFF4-48FA-87F5-A96AD3CE9EB1}"/>
                  </a:ext>
                </a:extLst>
              </p14:cNvPr>
              <p14:cNvContentPartPr/>
              <p14:nvPr/>
            </p14:nvContentPartPr>
            <p14:xfrm>
              <a:off x="5166000" y="6145920"/>
              <a:ext cx="1185120" cy="55080"/>
            </p14:xfrm>
          </p:contentPart>
        </mc:Choice>
        <mc:Fallback xmlns="">
          <p:pic>
            <p:nvPicPr>
              <p:cNvPr id="41" name="Ink 40">
                <a:extLst>
                  <a:ext uri="{FF2B5EF4-FFF2-40B4-BE49-F238E27FC236}">
                    <a16:creationId xmlns:a16="http://schemas.microsoft.com/office/drawing/2014/main" id="{8DD8F0D5-FFF4-48FA-87F5-A96AD3CE9EB1}"/>
                  </a:ext>
                </a:extLst>
              </p:cNvPr>
              <p:cNvPicPr/>
              <p:nvPr/>
            </p:nvPicPr>
            <p:blipFill>
              <a:blip r:embed="rId68"/>
              <a:stretch>
                <a:fillRect/>
              </a:stretch>
            </p:blipFill>
            <p:spPr>
              <a:xfrm>
                <a:off x="5150160" y="6082560"/>
                <a:ext cx="12164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B4A77F6E-E1D4-4331-AECA-281C863F013F}"/>
                  </a:ext>
                </a:extLst>
              </p14:cNvPr>
              <p14:cNvContentPartPr/>
              <p14:nvPr/>
            </p14:nvContentPartPr>
            <p14:xfrm>
              <a:off x="2033640" y="2762640"/>
              <a:ext cx="48960" cy="1160280"/>
            </p14:xfrm>
          </p:contentPart>
        </mc:Choice>
        <mc:Fallback xmlns="">
          <p:pic>
            <p:nvPicPr>
              <p:cNvPr id="42" name="Ink 41">
                <a:extLst>
                  <a:ext uri="{FF2B5EF4-FFF2-40B4-BE49-F238E27FC236}">
                    <a16:creationId xmlns:a16="http://schemas.microsoft.com/office/drawing/2014/main" id="{B4A77F6E-E1D4-4331-AECA-281C863F013F}"/>
                  </a:ext>
                </a:extLst>
              </p:cNvPr>
              <p:cNvPicPr/>
              <p:nvPr/>
            </p:nvPicPr>
            <p:blipFill>
              <a:blip r:embed="rId70"/>
              <a:stretch>
                <a:fillRect/>
              </a:stretch>
            </p:blipFill>
            <p:spPr>
              <a:xfrm>
                <a:off x="2017800" y="2699280"/>
                <a:ext cx="80280" cy="1287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59470EE6-656D-4D88-88B3-54EC0AF17181}"/>
                  </a:ext>
                </a:extLst>
              </p14:cNvPr>
              <p14:cNvContentPartPr/>
              <p14:nvPr/>
            </p14:nvContentPartPr>
            <p14:xfrm>
              <a:off x="1990800" y="2675520"/>
              <a:ext cx="3187440" cy="1641600"/>
            </p14:xfrm>
          </p:contentPart>
        </mc:Choice>
        <mc:Fallback xmlns="">
          <p:pic>
            <p:nvPicPr>
              <p:cNvPr id="43" name="Ink 42">
                <a:extLst>
                  <a:ext uri="{FF2B5EF4-FFF2-40B4-BE49-F238E27FC236}">
                    <a16:creationId xmlns:a16="http://schemas.microsoft.com/office/drawing/2014/main" id="{59470EE6-656D-4D88-88B3-54EC0AF17181}"/>
                  </a:ext>
                </a:extLst>
              </p:cNvPr>
              <p:cNvPicPr/>
              <p:nvPr/>
            </p:nvPicPr>
            <p:blipFill>
              <a:blip r:embed="rId72"/>
              <a:stretch>
                <a:fillRect/>
              </a:stretch>
            </p:blipFill>
            <p:spPr>
              <a:xfrm>
                <a:off x="1974960" y="2612160"/>
                <a:ext cx="3218760" cy="1768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4" name="Ink 43">
                <a:extLst>
                  <a:ext uri="{FF2B5EF4-FFF2-40B4-BE49-F238E27FC236}">
                    <a16:creationId xmlns:a16="http://schemas.microsoft.com/office/drawing/2014/main" id="{D1270729-13F2-4B70-9442-52F88EBF407B}"/>
                  </a:ext>
                </a:extLst>
              </p14:cNvPr>
              <p14:cNvContentPartPr/>
              <p14:nvPr/>
            </p14:nvContentPartPr>
            <p14:xfrm>
              <a:off x="1916280" y="3847320"/>
              <a:ext cx="1144800" cy="391320"/>
            </p14:xfrm>
          </p:contentPart>
        </mc:Choice>
        <mc:Fallback xmlns="">
          <p:pic>
            <p:nvPicPr>
              <p:cNvPr id="44" name="Ink 43">
                <a:extLst>
                  <a:ext uri="{FF2B5EF4-FFF2-40B4-BE49-F238E27FC236}">
                    <a16:creationId xmlns:a16="http://schemas.microsoft.com/office/drawing/2014/main" id="{D1270729-13F2-4B70-9442-52F88EBF407B}"/>
                  </a:ext>
                </a:extLst>
              </p:cNvPr>
              <p:cNvPicPr/>
              <p:nvPr/>
            </p:nvPicPr>
            <p:blipFill>
              <a:blip r:embed="rId74"/>
              <a:stretch>
                <a:fillRect/>
              </a:stretch>
            </p:blipFill>
            <p:spPr>
              <a:xfrm>
                <a:off x="1900440" y="3783960"/>
                <a:ext cx="117612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 name="Ink 44">
                <a:extLst>
                  <a:ext uri="{FF2B5EF4-FFF2-40B4-BE49-F238E27FC236}">
                    <a16:creationId xmlns:a16="http://schemas.microsoft.com/office/drawing/2014/main" id="{B324C4F2-DAF2-439B-875E-188AA27B62C0}"/>
                  </a:ext>
                </a:extLst>
              </p14:cNvPr>
              <p14:cNvContentPartPr/>
              <p14:nvPr/>
            </p14:nvContentPartPr>
            <p14:xfrm>
              <a:off x="2759400" y="3595680"/>
              <a:ext cx="1056240" cy="115560"/>
            </p14:xfrm>
          </p:contentPart>
        </mc:Choice>
        <mc:Fallback xmlns="">
          <p:pic>
            <p:nvPicPr>
              <p:cNvPr id="45" name="Ink 44">
                <a:extLst>
                  <a:ext uri="{FF2B5EF4-FFF2-40B4-BE49-F238E27FC236}">
                    <a16:creationId xmlns:a16="http://schemas.microsoft.com/office/drawing/2014/main" id="{B324C4F2-DAF2-439B-875E-188AA27B62C0}"/>
                  </a:ext>
                </a:extLst>
              </p:cNvPr>
              <p:cNvPicPr/>
              <p:nvPr/>
            </p:nvPicPr>
            <p:blipFill>
              <a:blip r:embed="rId76"/>
              <a:stretch>
                <a:fillRect/>
              </a:stretch>
            </p:blipFill>
            <p:spPr>
              <a:xfrm>
                <a:off x="2743560" y="3532320"/>
                <a:ext cx="10875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6" name="Ink 45">
                <a:extLst>
                  <a:ext uri="{FF2B5EF4-FFF2-40B4-BE49-F238E27FC236}">
                    <a16:creationId xmlns:a16="http://schemas.microsoft.com/office/drawing/2014/main" id="{7DED461E-96B7-4C86-8C44-46527C8D84FD}"/>
                  </a:ext>
                </a:extLst>
              </p14:cNvPr>
              <p14:cNvContentPartPr/>
              <p14:nvPr/>
            </p14:nvContentPartPr>
            <p14:xfrm>
              <a:off x="2675880" y="3160440"/>
              <a:ext cx="1070640" cy="139680"/>
            </p14:xfrm>
          </p:contentPart>
        </mc:Choice>
        <mc:Fallback xmlns="">
          <p:pic>
            <p:nvPicPr>
              <p:cNvPr id="46" name="Ink 45">
                <a:extLst>
                  <a:ext uri="{FF2B5EF4-FFF2-40B4-BE49-F238E27FC236}">
                    <a16:creationId xmlns:a16="http://schemas.microsoft.com/office/drawing/2014/main" id="{7DED461E-96B7-4C86-8C44-46527C8D84FD}"/>
                  </a:ext>
                </a:extLst>
              </p:cNvPr>
              <p:cNvPicPr/>
              <p:nvPr/>
            </p:nvPicPr>
            <p:blipFill>
              <a:blip r:embed="rId78"/>
              <a:stretch>
                <a:fillRect/>
              </a:stretch>
            </p:blipFill>
            <p:spPr>
              <a:xfrm>
                <a:off x="2660040" y="3097080"/>
                <a:ext cx="11019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7" name="Ink 46">
                <a:extLst>
                  <a:ext uri="{FF2B5EF4-FFF2-40B4-BE49-F238E27FC236}">
                    <a16:creationId xmlns:a16="http://schemas.microsoft.com/office/drawing/2014/main" id="{AA1519BA-6244-441F-9E30-66D564631546}"/>
                  </a:ext>
                </a:extLst>
              </p14:cNvPr>
              <p14:cNvContentPartPr/>
              <p14:nvPr/>
            </p14:nvContentPartPr>
            <p14:xfrm>
              <a:off x="3286800" y="3006000"/>
              <a:ext cx="950040" cy="23400"/>
            </p14:xfrm>
          </p:contentPart>
        </mc:Choice>
        <mc:Fallback xmlns="">
          <p:pic>
            <p:nvPicPr>
              <p:cNvPr id="47" name="Ink 46">
                <a:extLst>
                  <a:ext uri="{FF2B5EF4-FFF2-40B4-BE49-F238E27FC236}">
                    <a16:creationId xmlns:a16="http://schemas.microsoft.com/office/drawing/2014/main" id="{AA1519BA-6244-441F-9E30-66D564631546}"/>
                  </a:ext>
                </a:extLst>
              </p:cNvPr>
              <p:cNvPicPr/>
              <p:nvPr/>
            </p:nvPicPr>
            <p:blipFill>
              <a:blip r:embed="rId80"/>
              <a:stretch>
                <a:fillRect/>
              </a:stretch>
            </p:blipFill>
            <p:spPr>
              <a:xfrm>
                <a:off x="3270960" y="2942640"/>
                <a:ext cx="9813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8" name="Ink 47">
                <a:extLst>
                  <a:ext uri="{FF2B5EF4-FFF2-40B4-BE49-F238E27FC236}">
                    <a16:creationId xmlns:a16="http://schemas.microsoft.com/office/drawing/2014/main" id="{53BB8733-A833-4DE9-B4B1-040D30AADA31}"/>
                  </a:ext>
                </a:extLst>
              </p14:cNvPr>
              <p14:cNvContentPartPr/>
              <p14:nvPr/>
            </p14:nvContentPartPr>
            <p14:xfrm>
              <a:off x="7725240" y="2424240"/>
              <a:ext cx="4289040" cy="1292040"/>
            </p14:xfrm>
          </p:contentPart>
        </mc:Choice>
        <mc:Fallback xmlns="">
          <p:pic>
            <p:nvPicPr>
              <p:cNvPr id="48" name="Ink 47">
                <a:extLst>
                  <a:ext uri="{FF2B5EF4-FFF2-40B4-BE49-F238E27FC236}">
                    <a16:creationId xmlns:a16="http://schemas.microsoft.com/office/drawing/2014/main" id="{53BB8733-A833-4DE9-B4B1-040D30AADA31}"/>
                  </a:ext>
                </a:extLst>
              </p:cNvPr>
              <p:cNvPicPr/>
              <p:nvPr/>
            </p:nvPicPr>
            <p:blipFill>
              <a:blip r:embed="rId82"/>
              <a:stretch>
                <a:fillRect/>
              </a:stretch>
            </p:blipFill>
            <p:spPr>
              <a:xfrm>
                <a:off x="7715880" y="2414880"/>
                <a:ext cx="4307760" cy="1310760"/>
              </a:xfrm>
              <a:prstGeom prst="rect">
                <a:avLst/>
              </a:prstGeom>
            </p:spPr>
          </p:pic>
        </mc:Fallback>
      </mc:AlternateContent>
    </p:spTree>
    <p:extLst>
      <p:ext uri="{BB962C8B-B14F-4D97-AF65-F5344CB8AC3E}">
        <p14:creationId xmlns:p14="http://schemas.microsoft.com/office/powerpoint/2010/main" val="2861667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39681" y="88399"/>
            <a:ext cx="3048000" cy="941796"/>
          </a:xfrm>
          <a:prstGeom prst="rect">
            <a:avLst/>
          </a:prstGeom>
          <a:ln>
            <a:solidFill>
              <a:schemeClr val="bg1">
                <a:lumMod val="75000"/>
              </a:schemeClr>
            </a:solidFill>
          </a:ln>
        </p:spPr>
        <p:txBody>
          <a:bodyPr wrap="square">
            <a:spAutoFit/>
          </a:bodyPr>
          <a:lstStyle/>
          <a:p>
            <a:pPr>
              <a:lnSpc>
                <a:spcPct val="115000"/>
              </a:lnSpc>
            </a:pPr>
            <a:r>
              <a:rPr lang="en-US" sz="1050" dirty="0" err="1">
                <a:solidFill>
                  <a:prstClr val="black"/>
                </a:solidFill>
                <a:latin typeface="Consolas" panose="020B0609020204030204" pitchFamily="49" charset="0"/>
                <a:ea typeface="Times New Roman" panose="02020603050405020304" pitchFamily="18" charset="0"/>
                <a:cs typeface="Times New Roman" panose="02020603050405020304" pitchFamily="18" charset="0"/>
              </a:rPr>
              <a:t>ActionX</a:t>
            </a:r>
            <a:r>
              <a:rPr lang="en-US" sz="105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prstClr val="black"/>
                </a:solidFill>
                <a:latin typeface="Consolas" panose="020B0609020204030204" pitchFamily="49" charset="0"/>
                <a:ea typeface="Times New Roman" panose="02020603050405020304" pitchFamily="18" charset="0"/>
                <a:cs typeface="Times New Roman" panose="02020603050405020304" pitchFamily="18" charset="0"/>
              </a:rPr>
              <a:t>ActionY</a:t>
            </a:r>
            <a:r>
              <a:rPr lang="en-US" sz="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Inherits from the </a:t>
            </a:r>
            <a:r>
              <a:rPr lang="en-US" sz="105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Action</a:t>
            </a:r>
            <a:r>
              <a:rPr lang="en-US" sz="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class. </a:t>
            </a:r>
          </a:p>
          <a:p>
            <a:pPr>
              <a:lnSpc>
                <a:spcPct val="115000"/>
              </a:lnSpc>
              <a:spcAft>
                <a:spcPts val="1000"/>
              </a:spcAft>
            </a:pPr>
            <a:r>
              <a:rPr lang="en-US" sz="1050" dirty="0" err="1">
                <a:solidFill>
                  <a:prstClr val="black"/>
                </a:solidFill>
                <a:latin typeface="Consolas" panose="020B0609020204030204" pitchFamily="49" charset="0"/>
                <a:ea typeface="Times New Roman" panose="02020603050405020304" pitchFamily="18" charset="0"/>
                <a:cs typeface="Times New Roman" panose="02020603050405020304" pitchFamily="18" charset="0"/>
              </a:rPr>
              <a:t>ActionFactory</a:t>
            </a:r>
            <a:r>
              <a:rPr lang="en-US" sz="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creates </a:t>
            </a:r>
            <a:r>
              <a:rPr lang="en-US" sz="1050" dirty="0" err="1">
                <a:solidFill>
                  <a:prstClr val="black"/>
                </a:solidFill>
                <a:latin typeface="Consolas" panose="020B0609020204030204" pitchFamily="49" charset="0"/>
                <a:ea typeface="Times New Roman" panose="02020603050405020304" pitchFamily="18" charset="0"/>
                <a:cs typeface="Times New Roman" panose="02020603050405020304" pitchFamily="18" charset="0"/>
              </a:rPr>
              <a:t>ActionX</a:t>
            </a:r>
            <a:r>
              <a:rPr lang="en-US" sz="105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prstClr val="black"/>
                </a:solidFill>
                <a:latin typeface="Consolas" panose="020B0609020204030204" pitchFamily="49" charset="0"/>
                <a:ea typeface="Times New Roman" panose="02020603050405020304" pitchFamily="18" charset="0"/>
                <a:cs typeface="Times New Roman" panose="02020603050405020304" pitchFamily="18" charset="0"/>
              </a:rPr>
              <a:t>ActionY</a:t>
            </a:r>
            <a:r>
              <a:rPr lang="en-US" sz="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objects and adds them to the </a:t>
            </a:r>
            <a:r>
              <a:rPr lang="en-US" sz="105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History</a:t>
            </a:r>
            <a:r>
              <a:rPr lang="en-US" sz="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object.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5781" b="67359"/>
          <a:stretch/>
        </p:blipFill>
        <p:spPr>
          <a:xfrm>
            <a:off x="1676401" y="87083"/>
            <a:ext cx="5791199" cy="854535"/>
          </a:xfrm>
          <a:prstGeom prst="rect">
            <a:avLst/>
          </a:prstGeom>
          <a:ln>
            <a:solidFill>
              <a:schemeClr val="bg1">
                <a:lumMod val="75000"/>
              </a:schemeClr>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25" r="65647" b="-10605"/>
          <a:stretch/>
        </p:blipFill>
        <p:spPr>
          <a:xfrm>
            <a:off x="7539681" y="1066861"/>
            <a:ext cx="2362200" cy="1295339"/>
          </a:xfrm>
          <a:prstGeom prst="rect">
            <a:avLst/>
          </a:prstGeom>
          <a:ln>
            <a:solidFill>
              <a:schemeClr val="bg1">
                <a:lumMod val="75000"/>
              </a:schemeClr>
            </a:solidFill>
          </a:ln>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5460" t="46570" r="-19679" b="1038"/>
          <a:stretch/>
        </p:blipFill>
        <p:spPr>
          <a:xfrm>
            <a:off x="1676400" y="990600"/>
            <a:ext cx="5791200" cy="1371600"/>
          </a:xfrm>
          <a:prstGeom prst="rect">
            <a:avLst/>
          </a:prstGeom>
          <a:ln>
            <a:solidFill>
              <a:schemeClr val="bg1">
                <a:lumMod val="75000"/>
              </a:schemeClr>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2514601"/>
            <a:ext cx="6096000" cy="352981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839" r="65647" b="41787"/>
          <a:stretch/>
        </p:blipFill>
        <p:spPr>
          <a:xfrm>
            <a:off x="5113637" y="1828800"/>
            <a:ext cx="2362200" cy="533400"/>
          </a:xfrm>
          <a:prstGeom prst="rect">
            <a:avLst/>
          </a:prstGeom>
          <a:ln>
            <a:solidFill>
              <a:schemeClr val="bg1">
                <a:lumMod val="75000"/>
              </a:schemeClr>
            </a:solidFill>
          </a:ln>
        </p:spPr>
      </p:pic>
      <p:sp>
        <p:nvSpPr>
          <p:cNvPr id="10" name="Rectangle 9"/>
          <p:cNvSpPr/>
          <p:nvPr/>
        </p:nvSpPr>
        <p:spPr>
          <a:xfrm>
            <a:off x="4876801" y="1790705"/>
            <a:ext cx="23683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C14A510-B8BC-4FD3-9DE5-23C39F3C9416}"/>
                  </a:ext>
                </a:extLst>
              </p14:cNvPr>
              <p14:cNvContentPartPr/>
              <p14:nvPr/>
            </p14:nvContentPartPr>
            <p14:xfrm>
              <a:off x="1769760" y="349560"/>
              <a:ext cx="628200" cy="47520"/>
            </p14:xfrm>
          </p:contentPart>
        </mc:Choice>
        <mc:Fallback xmlns="">
          <p:pic>
            <p:nvPicPr>
              <p:cNvPr id="2" name="Ink 1">
                <a:extLst>
                  <a:ext uri="{FF2B5EF4-FFF2-40B4-BE49-F238E27FC236}">
                    <a16:creationId xmlns:a16="http://schemas.microsoft.com/office/drawing/2014/main" id="{BC14A510-B8BC-4FD3-9DE5-23C39F3C9416}"/>
                  </a:ext>
                </a:extLst>
              </p:cNvPr>
              <p:cNvPicPr/>
              <p:nvPr/>
            </p:nvPicPr>
            <p:blipFill>
              <a:blip r:embed="rId6"/>
              <a:stretch>
                <a:fillRect/>
              </a:stretch>
            </p:blipFill>
            <p:spPr>
              <a:xfrm>
                <a:off x="1753920" y="286200"/>
                <a:ext cx="6595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0CA6BAB-5D41-42D8-BAD5-7AF9A03CB785}"/>
                  </a:ext>
                </a:extLst>
              </p14:cNvPr>
              <p14:cNvContentPartPr/>
              <p14:nvPr/>
            </p14:nvContentPartPr>
            <p14:xfrm>
              <a:off x="3473640" y="315360"/>
              <a:ext cx="1612440" cy="49680"/>
            </p14:xfrm>
          </p:contentPart>
        </mc:Choice>
        <mc:Fallback xmlns="">
          <p:pic>
            <p:nvPicPr>
              <p:cNvPr id="3" name="Ink 2">
                <a:extLst>
                  <a:ext uri="{FF2B5EF4-FFF2-40B4-BE49-F238E27FC236}">
                    <a16:creationId xmlns:a16="http://schemas.microsoft.com/office/drawing/2014/main" id="{30CA6BAB-5D41-42D8-BAD5-7AF9A03CB785}"/>
                  </a:ext>
                </a:extLst>
              </p:cNvPr>
              <p:cNvPicPr/>
              <p:nvPr/>
            </p:nvPicPr>
            <p:blipFill>
              <a:blip r:embed="rId8"/>
              <a:stretch>
                <a:fillRect/>
              </a:stretch>
            </p:blipFill>
            <p:spPr>
              <a:xfrm>
                <a:off x="3457800" y="252000"/>
                <a:ext cx="1643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A516CAD-D484-4F66-B4A3-18C73FE91E19}"/>
                  </a:ext>
                </a:extLst>
              </p14:cNvPr>
              <p14:cNvContentPartPr/>
              <p14:nvPr/>
            </p14:nvContentPartPr>
            <p14:xfrm>
              <a:off x="5209200" y="1926000"/>
              <a:ext cx="697680" cy="95040"/>
            </p14:xfrm>
          </p:contentPart>
        </mc:Choice>
        <mc:Fallback xmlns="">
          <p:pic>
            <p:nvPicPr>
              <p:cNvPr id="11" name="Ink 10">
                <a:extLst>
                  <a:ext uri="{FF2B5EF4-FFF2-40B4-BE49-F238E27FC236}">
                    <a16:creationId xmlns:a16="http://schemas.microsoft.com/office/drawing/2014/main" id="{CA516CAD-D484-4F66-B4A3-18C73FE91E19}"/>
                  </a:ext>
                </a:extLst>
              </p:cNvPr>
              <p:cNvPicPr/>
              <p:nvPr/>
            </p:nvPicPr>
            <p:blipFill>
              <a:blip r:embed="rId10"/>
              <a:stretch>
                <a:fillRect/>
              </a:stretch>
            </p:blipFill>
            <p:spPr>
              <a:xfrm>
                <a:off x="5193360" y="1862640"/>
                <a:ext cx="7290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A3E1FDA9-71ED-4B26-ADC8-753ED2CB64AD}"/>
                  </a:ext>
                </a:extLst>
              </p14:cNvPr>
              <p14:cNvContentPartPr/>
              <p14:nvPr/>
            </p14:nvContentPartPr>
            <p14:xfrm>
              <a:off x="5349960" y="1851480"/>
              <a:ext cx="467640" cy="71280"/>
            </p14:xfrm>
          </p:contentPart>
        </mc:Choice>
        <mc:Fallback xmlns="">
          <p:pic>
            <p:nvPicPr>
              <p:cNvPr id="12" name="Ink 11">
                <a:extLst>
                  <a:ext uri="{FF2B5EF4-FFF2-40B4-BE49-F238E27FC236}">
                    <a16:creationId xmlns:a16="http://schemas.microsoft.com/office/drawing/2014/main" id="{A3E1FDA9-71ED-4B26-ADC8-753ED2CB64AD}"/>
                  </a:ext>
                </a:extLst>
              </p:cNvPr>
              <p:cNvPicPr/>
              <p:nvPr/>
            </p:nvPicPr>
            <p:blipFill>
              <a:blip r:embed="rId12"/>
              <a:stretch>
                <a:fillRect/>
              </a:stretch>
            </p:blipFill>
            <p:spPr>
              <a:xfrm>
                <a:off x="5334120" y="1788120"/>
                <a:ext cx="4989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9E4CE98D-6497-4845-B50A-7D1E37B93DAA}"/>
                  </a:ext>
                </a:extLst>
              </p14:cNvPr>
              <p14:cNvContentPartPr/>
              <p14:nvPr/>
            </p14:nvContentPartPr>
            <p14:xfrm>
              <a:off x="5269320" y="1837800"/>
              <a:ext cx="583200" cy="104400"/>
            </p14:xfrm>
          </p:contentPart>
        </mc:Choice>
        <mc:Fallback xmlns="">
          <p:pic>
            <p:nvPicPr>
              <p:cNvPr id="13" name="Ink 12">
                <a:extLst>
                  <a:ext uri="{FF2B5EF4-FFF2-40B4-BE49-F238E27FC236}">
                    <a16:creationId xmlns:a16="http://schemas.microsoft.com/office/drawing/2014/main" id="{9E4CE98D-6497-4845-B50A-7D1E37B93DAA}"/>
                  </a:ext>
                </a:extLst>
              </p:cNvPr>
              <p:cNvPicPr/>
              <p:nvPr/>
            </p:nvPicPr>
            <p:blipFill>
              <a:blip r:embed="rId14"/>
              <a:stretch>
                <a:fillRect/>
              </a:stretch>
            </p:blipFill>
            <p:spPr>
              <a:xfrm>
                <a:off x="5253480" y="1774440"/>
                <a:ext cx="6145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2088C6B8-153B-4487-9AA8-30E4CC577305}"/>
                  </a:ext>
                </a:extLst>
              </p14:cNvPr>
              <p14:cNvContentPartPr/>
              <p14:nvPr/>
            </p14:nvContentPartPr>
            <p14:xfrm>
              <a:off x="3642840" y="506520"/>
              <a:ext cx="1167840" cy="45720"/>
            </p14:xfrm>
          </p:contentPart>
        </mc:Choice>
        <mc:Fallback xmlns="">
          <p:pic>
            <p:nvPicPr>
              <p:cNvPr id="14" name="Ink 13">
                <a:extLst>
                  <a:ext uri="{FF2B5EF4-FFF2-40B4-BE49-F238E27FC236}">
                    <a16:creationId xmlns:a16="http://schemas.microsoft.com/office/drawing/2014/main" id="{2088C6B8-153B-4487-9AA8-30E4CC577305}"/>
                  </a:ext>
                </a:extLst>
              </p:cNvPr>
              <p:cNvPicPr/>
              <p:nvPr/>
            </p:nvPicPr>
            <p:blipFill>
              <a:blip r:embed="rId16"/>
              <a:stretch>
                <a:fillRect/>
              </a:stretch>
            </p:blipFill>
            <p:spPr>
              <a:xfrm>
                <a:off x="3627000" y="443160"/>
                <a:ext cx="11991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E952CCAB-1A73-47B9-849E-DE94CE4EA82A}"/>
                  </a:ext>
                </a:extLst>
              </p14:cNvPr>
              <p14:cNvContentPartPr/>
              <p14:nvPr/>
            </p14:nvContentPartPr>
            <p14:xfrm>
              <a:off x="5639400" y="481320"/>
              <a:ext cx="1520640" cy="35640"/>
            </p14:xfrm>
          </p:contentPart>
        </mc:Choice>
        <mc:Fallback xmlns="">
          <p:pic>
            <p:nvPicPr>
              <p:cNvPr id="15" name="Ink 14">
                <a:extLst>
                  <a:ext uri="{FF2B5EF4-FFF2-40B4-BE49-F238E27FC236}">
                    <a16:creationId xmlns:a16="http://schemas.microsoft.com/office/drawing/2014/main" id="{E952CCAB-1A73-47B9-849E-DE94CE4EA82A}"/>
                  </a:ext>
                </a:extLst>
              </p:cNvPr>
              <p:cNvPicPr/>
              <p:nvPr/>
            </p:nvPicPr>
            <p:blipFill>
              <a:blip r:embed="rId18"/>
              <a:stretch>
                <a:fillRect/>
              </a:stretch>
            </p:blipFill>
            <p:spPr>
              <a:xfrm>
                <a:off x="5623560" y="417960"/>
                <a:ext cx="15519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0D39821E-52D6-45A5-A37C-6C2B350DD39F}"/>
                  </a:ext>
                </a:extLst>
              </p14:cNvPr>
              <p14:cNvContentPartPr/>
              <p14:nvPr/>
            </p14:nvContentPartPr>
            <p14:xfrm>
              <a:off x="2926080" y="473040"/>
              <a:ext cx="401400" cy="18720"/>
            </p14:xfrm>
          </p:contentPart>
        </mc:Choice>
        <mc:Fallback xmlns="">
          <p:pic>
            <p:nvPicPr>
              <p:cNvPr id="16" name="Ink 15">
                <a:extLst>
                  <a:ext uri="{FF2B5EF4-FFF2-40B4-BE49-F238E27FC236}">
                    <a16:creationId xmlns:a16="http://schemas.microsoft.com/office/drawing/2014/main" id="{0D39821E-52D6-45A5-A37C-6C2B350DD39F}"/>
                  </a:ext>
                </a:extLst>
              </p:cNvPr>
              <p:cNvPicPr/>
              <p:nvPr/>
            </p:nvPicPr>
            <p:blipFill>
              <a:blip r:embed="rId20"/>
              <a:stretch>
                <a:fillRect/>
              </a:stretch>
            </p:blipFill>
            <p:spPr>
              <a:xfrm>
                <a:off x="2910240" y="409680"/>
                <a:ext cx="4327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769472A-0139-490C-8D42-9A1220A7B913}"/>
                  </a:ext>
                </a:extLst>
              </p14:cNvPr>
              <p14:cNvContentPartPr/>
              <p14:nvPr/>
            </p14:nvContentPartPr>
            <p14:xfrm>
              <a:off x="2957400" y="541800"/>
              <a:ext cx="361800" cy="35640"/>
            </p14:xfrm>
          </p:contentPart>
        </mc:Choice>
        <mc:Fallback xmlns="">
          <p:pic>
            <p:nvPicPr>
              <p:cNvPr id="17" name="Ink 16">
                <a:extLst>
                  <a:ext uri="{FF2B5EF4-FFF2-40B4-BE49-F238E27FC236}">
                    <a16:creationId xmlns:a16="http://schemas.microsoft.com/office/drawing/2014/main" id="{6769472A-0139-490C-8D42-9A1220A7B913}"/>
                  </a:ext>
                </a:extLst>
              </p:cNvPr>
              <p:cNvPicPr/>
              <p:nvPr/>
            </p:nvPicPr>
            <p:blipFill>
              <a:blip r:embed="rId22"/>
              <a:stretch>
                <a:fillRect/>
              </a:stretch>
            </p:blipFill>
            <p:spPr>
              <a:xfrm>
                <a:off x="2941560" y="478440"/>
                <a:ext cx="3931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0CEDD28-854F-4D65-8F07-4BF51D4575B4}"/>
                  </a:ext>
                </a:extLst>
              </p14:cNvPr>
              <p14:cNvContentPartPr/>
              <p14:nvPr/>
            </p14:nvContentPartPr>
            <p14:xfrm>
              <a:off x="2076120" y="1383120"/>
              <a:ext cx="1053360" cy="79200"/>
            </p14:xfrm>
          </p:contentPart>
        </mc:Choice>
        <mc:Fallback xmlns="">
          <p:pic>
            <p:nvPicPr>
              <p:cNvPr id="18" name="Ink 17">
                <a:extLst>
                  <a:ext uri="{FF2B5EF4-FFF2-40B4-BE49-F238E27FC236}">
                    <a16:creationId xmlns:a16="http://schemas.microsoft.com/office/drawing/2014/main" id="{C0CEDD28-854F-4D65-8F07-4BF51D4575B4}"/>
                  </a:ext>
                </a:extLst>
              </p:cNvPr>
              <p:cNvPicPr/>
              <p:nvPr/>
            </p:nvPicPr>
            <p:blipFill>
              <a:blip r:embed="rId24"/>
              <a:stretch>
                <a:fillRect/>
              </a:stretch>
            </p:blipFill>
            <p:spPr>
              <a:xfrm>
                <a:off x="2060280" y="1319760"/>
                <a:ext cx="10846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FF160621-C1B0-4860-A71D-5B7B54BB037A}"/>
                  </a:ext>
                </a:extLst>
              </p14:cNvPr>
              <p14:cNvContentPartPr/>
              <p14:nvPr/>
            </p14:nvContentPartPr>
            <p14:xfrm>
              <a:off x="1715400" y="135720"/>
              <a:ext cx="10103760" cy="6683760"/>
            </p14:xfrm>
          </p:contentPart>
        </mc:Choice>
        <mc:Fallback xmlns="">
          <p:pic>
            <p:nvPicPr>
              <p:cNvPr id="19" name="Ink 18">
                <a:extLst>
                  <a:ext uri="{FF2B5EF4-FFF2-40B4-BE49-F238E27FC236}">
                    <a16:creationId xmlns:a16="http://schemas.microsoft.com/office/drawing/2014/main" id="{FF160621-C1B0-4860-A71D-5B7B54BB037A}"/>
                  </a:ext>
                </a:extLst>
              </p:cNvPr>
              <p:cNvPicPr/>
              <p:nvPr/>
            </p:nvPicPr>
            <p:blipFill>
              <a:blip r:embed="rId26"/>
              <a:stretch>
                <a:fillRect/>
              </a:stretch>
            </p:blipFill>
            <p:spPr>
              <a:xfrm>
                <a:off x="1706040" y="126360"/>
                <a:ext cx="10122480" cy="6702480"/>
              </a:xfrm>
              <a:prstGeom prst="rect">
                <a:avLst/>
              </a:prstGeom>
            </p:spPr>
          </p:pic>
        </mc:Fallback>
      </mc:AlternateContent>
      <p:sp>
        <p:nvSpPr>
          <p:cNvPr id="20" name="TextBox 19">
            <a:extLst>
              <a:ext uri="{FF2B5EF4-FFF2-40B4-BE49-F238E27FC236}">
                <a16:creationId xmlns:a16="http://schemas.microsoft.com/office/drawing/2014/main" id="{8D5F8AAE-CFD8-404C-9233-D9CBD28E338C}"/>
              </a:ext>
            </a:extLst>
          </p:cNvPr>
          <p:cNvSpPr txBox="1"/>
          <p:nvPr/>
        </p:nvSpPr>
        <p:spPr>
          <a:xfrm>
            <a:off x="145774" y="3220278"/>
            <a:ext cx="2521226" cy="3046988"/>
          </a:xfrm>
          <a:prstGeom prst="rect">
            <a:avLst/>
          </a:prstGeom>
          <a:noFill/>
        </p:spPr>
        <p:txBody>
          <a:bodyPr wrap="square" rtlCol="0">
            <a:spAutoFit/>
          </a:bodyPr>
          <a:lstStyle/>
          <a:p>
            <a:r>
              <a:rPr lang="en-US" sz="1600" dirty="0"/>
              <a:t>Grading aspects:</a:t>
            </a:r>
          </a:p>
          <a:p>
            <a:pPr marL="342900" indent="-342900">
              <a:buAutoNum type="arabicPeriod"/>
            </a:pPr>
            <a:r>
              <a:rPr lang="en-US" sz="1600" dirty="0"/>
              <a:t>Decorators (abstract/interface)</a:t>
            </a:r>
          </a:p>
          <a:p>
            <a:pPr marL="342900" indent="-342900">
              <a:buAutoNum type="arabicPeriod"/>
            </a:pPr>
            <a:r>
              <a:rPr lang="en-US" sz="1600" dirty="0"/>
              <a:t>Majority of </a:t>
            </a:r>
            <a:r>
              <a:rPr lang="en-US" sz="1600" dirty="0" err="1"/>
              <a:t>associaions</a:t>
            </a:r>
            <a:endParaRPr lang="en-US" sz="1600" dirty="0"/>
          </a:p>
          <a:p>
            <a:pPr marL="342900" indent="-342900">
              <a:buAutoNum type="arabicPeriod"/>
            </a:pPr>
            <a:r>
              <a:rPr lang="en-US" sz="1600" dirty="0"/>
              <a:t>Multiplicities </a:t>
            </a:r>
          </a:p>
          <a:p>
            <a:pPr marL="342900" indent="-342900">
              <a:buAutoNum type="arabicPeriod"/>
            </a:pPr>
            <a:r>
              <a:rPr lang="en-US" sz="1600" dirty="0"/>
              <a:t>Roles </a:t>
            </a:r>
          </a:p>
          <a:p>
            <a:pPr marL="342900" indent="-342900">
              <a:buAutoNum type="arabicPeriod"/>
            </a:pPr>
            <a:r>
              <a:rPr lang="en-US" sz="1600" dirty="0"/>
              <a:t>Labels</a:t>
            </a:r>
          </a:p>
          <a:p>
            <a:pPr marL="342900" indent="-342900">
              <a:buAutoNum type="arabicPeriod"/>
            </a:pPr>
            <a:r>
              <a:rPr lang="en-US" sz="1600" dirty="0"/>
              <a:t>Concrete methods in </a:t>
            </a:r>
            <a:r>
              <a:rPr lang="en-US" sz="1600" dirty="0" err="1"/>
              <a:t>ActionX</a:t>
            </a:r>
            <a:r>
              <a:rPr lang="en-US" sz="1600" dirty="0"/>
              <a:t>/</a:t>
            </a:r>
            <a:r>
              <a:rPr lang="en-US" sz="1600" dirty="0" err="1"/>
              <a:t>ActionY</a:t>
            </a:r>
            <a:endParaRPr lang="en-US" sz="1600" dirty="0"/>
          </a:p>
          <a:p>
            <a:pPr marL="342900" indent="-342900">
              <a:buAutoNum type="arabicPeriod"/>
            </a:pPr>
            <a:r>
              <a:rPr lang="en-US" sz="1600" dirty="0"/>
              <a:t>Implements/Extends</a:t>
            </a:r>
          </a:p>
          <a:p>
            <a:pPr marL="342900" indent="-342900">
              <a:buAutoNum type="arabicPeriod"/>
            </a:pPr>
            <a:r>
              <a:rPr lang="en-US" sz="1600" dirty="0"/>
              <a:t>Missing classes written correctly</a:t>
            </a:r>
            <a:endParaRPr lang="en-SG" sz="1600" dirty="0"/>
          </a:p>
        </p:txBody>
      </p:sp>
    </p:spTree>
    <p:extLst>
      <p:ext uri="{BB962C8B-B14F-4D97-AF65-F5344CB8AC3E}">
        <p14:creationId xmlns:p14="http://schemas.microsoft.com/office/powerpoint/2010/main" val="33268803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837" y="1284200"/>
            <a:ext cx="4733232" cy="2988541"/>
          </a:xfrm>
          <a:prstGeom prst="rect">
            <a:avLst/>
          </a:prstGeom>
          <a:noFill/>
        </p:spPr>
      </p:pic>
      <p:sp>
        <p:nvSpPr>
          <p:cNvPr id="3" name="Rectangle 2"/>
          <p:cNvSpPr/>
          <p:nvPr/>
        </p:nvSpPr>
        <p:spPr>
          <a:xfrm>
            <a:off x="495992" y="332201"/>
            <a:ext cx="11532524" cy="646331"/>
          </a:xfrm>
          <a:prstGeom prst="rect">
            <a:avLst/>
          </a:prstGeom>
        </p:spPr>
        <p:txBody>
          <a:bodyPr wrap="squar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Consider the library management system (LMS) in the university implemented as shown in the class diagram below. Answer part (a) </a:t>
            </a:r>
            <a:r>
              <a:rPr lang="en-SG" strike="sngStrike" dirty="0"/>
              <a:t>and (b)</a:t>
            </a:r>
            <a:r>
              <a:rPr lang="en-SG" dirty="0"/>
              <a:t> based on this class diagram</a:t>
            </a:r>
          </a:p>
        </p:txBody>
      </p:sp>
      <p:sp>
        <p:nvSpPr>
          <p:cNvPr id="4" name="Rectangle 3"/>
          <p:cNvSpPr/>
          <p:nvPr/>
        </p:nvSpPr>
        <p:spPr>
          <a:xfrm>
            <a:off x="224444" y="4987636"/>
            <a:ext cx="11604568" cy="1134478"/>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lphaLcPeriod"/>
            </a:pPr>
            <a:r>
              <a:rPr lang="en-SG" sz="1600" dirty="0">
                <a:latin typeface="Calibri" panose="020F0502020204030204" pitchFamily="34" charset="0"/>
                <a:ea typeface="Calibri" panose="020F0502020204030204" pitchFamily="34" charset="0"/>
                <a:cs typeface="Times New Roman" panose="02020603050405020304" pitchFamily="18" charset="0"/>
              </a:rPr>
              <a:t>“Tarzan (a student) borrows a new copy of </a:t>
            </a:r>
            <a:r>
              <a:rPr lang="en-SG" sz="1600" dirty="0" err="1">
                <a:latin typeface="Calibri" panose="020F0502020204030204" pitchFamily="34" charset="0"/>
                <a:ea typeface="Calibri" panose="020F0502020204030204" pitchFamily="34" charset="0"/>
                <a:cs typeface="Times New Roman" panose="02020603050405020304" pitchFamily="18" charset="0"/>
              </a:rPr>
              <a:t>JungleBook</a:t>
            </a:r>
            <a:r>
              <a:rPr lang="en-SG" sz="1600" dirty="0">
                <a:latin typeface="Calibri" panose="020F0502020204030204" pitchFamily="34" charset="0"/>
                <a:ea typeface="Calibri" panose="020F0502020204030204" pitchFamily="34" charset="0"/>
                <a:cs typeface="Times New Roman" panose="02020603050405020304" pitchFamily="18" charset="0"/>
              </a:rPr>
              <a:t> with : ISBN13: 978-0123456789 and  Beauty and the Beast with call number FC999c.1. </a:t>
            </a:r>
            <a:r>
              <a:rPr lang="en-SG" sz="1600" dirty="0" err="1">
                <a:latin typeface="Calibri" panose="020F0502020204030204" pitchFamily="34" charset="0"/>
                <a:ea typeface="Calibri" panose="020F0502020204030204" pitchFamily="34" charset="0"/>
                <a:cs typeface="Times New Roman" panose="02020603050405020304" pitchFamily="18" charset="0"/>
              </a:rPr>
              <a:t>JungleBook</a:t>
            </a:r>
            <a:r>
              <a:rPr lang="en-SG" sz="1600" dirty="0">
                <a:latin typeface="Calibri" panose="020F0502020204030204" pitchFamily="34" charset="0"/>
                <a:ea typeface="Calibri" panose="020F0502020204030204" pitchFamily="34" charset="0"/>
                <a:cs typeface="Times New Roman" panose="02020603050405020304" pitchFamily="18" charset="0"/>
              </a:rPr>
              <a:t> has to be returned within 1 week, by November 29, 2019. Beauty and the Beast, however, can be returned on December 23, 2019.” Draw an appropriate UML diagram representing the state of the system after Tarzan borrows the books. ISBN is abstract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939C9A4-2C7E-41B0-9F03-001CCE1B681A}"/>
                  </a:ext>
                </a:extLst>
              </p14:cNvPr>
              <p14:cNvContentPartPr/>
              <p14:nvPr/>
            </p14:nvContentPartPr>
            <p14:xfrm>
              <a:off x="2486880" y="5586840"/>
              <a:ext cx="6348960" cy="196920"/>
            </p14:xfrm>
          </p:contentPart>
        </mc:Choice>
        <mc:Fallback xmlns="">
          <p:pic>
            <p:nvPicPr>
              <p:cNvPr id="5" name="Ink 4">
                <a:extLst>
                  <a:ext uri="{FF2B5EF4-FFF2-40B4-BE49-F238E27FC236}">
                    <a16:creationId xmlns:a16="http://schemas.microsoft.com/office/drawing/2014/main" id="{2939C9A4-2C7E-41B0-9F03-001CCE1B681A}"/>
                  </a:ext>
                </a:extLst>
              </p:cNvPr>
              <p:cNvPicPr/>
              <p:nvPr/>
            </p:nvPicPr>
            <p:blipFill>
              <a:blip r:embed="rId4"/>
              <a:stretch>
                <a:fillRect/>
              </a:stretch>
            </p:blipFill>
            <p:spPr>
              <a:xfrm>
                <a:off x="2471040" y="5523480"/>
                <a:ext cx="63802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3D922C6-563A-48E3-87E8-0893BAACF9DB}"/>
                  </a:ext>
                </a:extLst>
              </p14:cNvPr>
              <p14:cNvContentPartPr/>
              <p14:nvPr/>
            </p14:nvContentPartPr>
            <p14:xfrm>
              <a:off x="6950520" y="5622480"/>
              <a:ext cx="912600" cy="87120"/>
            </p14:xfrm>
          </p:contentPart>
        </mc:Choice>
        <mc:Fallback xmlns="">
          <p:pic>
            <p:nvPicPr>
              <p:cNvPr id="6" name="Ink 5">
                <a:extLst>
                  <a:ext uri="{FF2B5EF4-FFF2-40B4-BE49-F238E27FC236}">
                    <a16:creationId xmlns:a16="http://schemas.microsoft.com/office/drawing/2014/main" id="{23D922C6-563A-48E3-87E8-0893BAACF9DB}"/>
                  </a:ext>
                </a:extLst>
              </p:cNvPr>
              <p:cNvPicPr/>
              <p:nvPr/>
            </p:nvPicPr>
            <p:blipFill>
              <a:blip r:embed="rId6"/>
              <a:stretch>
                <a:fillRect/>
              </a:stretch>
            </p:blipFill>
            <p:spPr>
              <a:xfrm>
                <a:off x="6934680" y="5559120"/>
                <a:ext cx="9439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45C0E07-3C29-4D37-A71D-164680794318}"/>
                  </a:ext>
                </a:extLst>
              </p14:cNvPr>
              <p14:cNvContentPartPr/>
              <p14:nvPr/>
            </p14:nvContentPartPr>
            <p14:xfrm>
              <a:off x="7062120" y="5630040"/>
              <a:ext cx="75600" cy="360"/>
            </p14:xfrm>
          </p:contentPart>
        </mc:Choice>
        <mc:Fallback xmlns="">
          <p:pic>
            <p:nvPicPr>
              <p:cNvPr id="7" name="Ink 6">
                <a:extLst>
                  <a:ext uri="{FF2B5EF4-FFF2-40B4-BE49-F238E27FC236}">
                    <a16:creationId xmlns:a16="http://schemas.microsoft.com/office/drawing/2014/main" id="{B45C0E07-3C29-4D37-A71D-164680794318}"/>
                  </a:ext>
                </a:extLst>
              </p:cNvPr>
              <p:cNvPicPr/>
              <p:nvPr/>
            </p:nvPicPr>
            <p:blipFill>
              <a:blip r:embed="rId8"/>
              <a:stretch>
                <a:fillRect/>
              </a:stretch>
            </p:blipFill>
            <p:spPr>
              <a:xfrm>
                <a:off x="7046280" y="5566680"/>
                <a:ext cx="106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F4A4E58-FD03-4F67-9823-30D676167749}"/>
                  </a:ext>
                </a:extLst>
              </p14:cNvPr>
              <p14:cNvContentPartPr/>
              <p14:nvPr/>
            </p14:nvContentPartPr>
            <p14:xfrm>
              <a:off x="6878880" y="5630040"/>
              <a:ext cx="1612440" cy="93240"/>
            </p14:xfrm>
          </p:contentPart>
        </mc:Choice>
        <mc:Fallback xmlns="">
          <p:pic>
            <p:nvPicPr>
              <p:cNvPr id="8" name="Ink 7">
                <a:extLst>
                  <a:ext uri="{FF2B5EF4-FFF2-40B4-BE49-F238E27FC236}">
                    <a16:creationId xmlns:a16="http://schemas.microsoft.com/office/drawing/2014/main" id="{DF4A4E58-FD03-4F67-9823-30D676167749}"/>
                  </a:ext>
                </a:extLst>
              </p:cNvPr>
              <p:cNvPicPr/>
              <p:nvPr/>
            </p:nvPicPr>
            <p:blipFill>
              <a:blip r:embed="rId10"/>
              <a:stretch>
                <a:fillRect/>
              </a:stretch>
            </p:blipFill>
            <p:spPr>
              <a:xfrm>
                <a:off x="6863040" y="5566680"/>
                <a:ext cx="16437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D117279-2FF4-44E5-B773-0D23F5DD6F53}"/>
                  </a:ext>
                </a:extLst>
              </p14:cNvPr>
              <p14:cNvContentPartPr/>
              <p14:nvPr/>
            </p14:nvContentPartPr>
            <p14:xfrm>
              <a:off x="8591400" y="5693400"/>
              <a:ext cx="1735560" cy="82440"/>
            </p14:xfrm>
          </p:contentPart>
        </mc:Choice>
        <mc:Fallback xmlns="">
          <p:pic>
            <p:nvPicPr>
              <p:cNvPr id="9" name="Ink 8">
                <a:extLst>
                  <a:ext uri="{FF2B5EF4-FFF2-40B4-BE49-F238E27FC236}">
                    <a16:creationId xmlns:a16="http://schemas.microsoft.com/office/drawing/2014/main" id="{1D117279-2FF4-44E5-B773-0D23F5DD6F53}"/>
                  </a:ext>
                </a:extLst>
              </p:cNvPr>
              <p:cNvPicPr/>
              <p:nvPr/>
            </p:nvPicPr>
            <p:blipFill>
              <a:blip r:embed="rId12"/>
              <a:stretch>
                <a:fillRect/>
              </a:stretch>
            </p:blipFill>
            <p:spPr>
              <a:xfrm>
                <a:off x="8575560" y="5630040"/>
                <a:ext cx="176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E8A9A59A-666E-44A1-9C3A-6EF1E9EE2ACE}"/>
                  </a:ext>
                </a:extLst>
              </p14:cNvPr>
              <p14:cNvContentPartPr/>
              <p14:nvPr/>
            </p14:nvContentPartPr>
            <p14:xfrm>
              <a:off x="3181320" y="1608120"/>
              <a:ext cx="5679720" cy="4916520"/>
            </p14:xfrm>
          </p:contentPart>
        </mc:Choice>
        <mc:Fallback xmlns="">
          <p:pic>
            <p:nvPicPr>
              <p:cNvPr id="10" name="Ink 9">
                <a:extLst>
                  <a:ext uri="{FF2B5EF4-FFF2-40B4-BE49-F238E27FC236}">
                    <a16:creationId xmlns:a16="http://schemas.microsoft.com/office/drawing/2014/main" id="{E8A9A59A-666E-44A1-9C3A-6EF1E9EE2ACE}"/>
                  </a:ext>
                </a:extLst>
              </p:cNvPr>
              <p:cNvPicPr/>
              <p:nvPr/>
            </p:nvPicPr>
            <p:blipFill>
              <a:blip r:embed="rId14"/>
              <a:stretch>
                <a:fillRect/>
              </a:stretch>
            </p:blipFill>
            <p:spPr>
              <a:xfrm>
                <a:off x="3171960" y="1598760"/>
                <a:ext cx="5698440" cy="4935240"/>
              </a:xfrm>
              <a:prstGeom prst="rect">
                <a:avLst/>
              </a:prstGeom>
            </p:spPr>
          </p:pic>
        </mc:Fallback>
      </mc:AlternateContent>
    </p:spTree>
    <p:extLst>
      <p:ext uri="{BB962C8B-B14F-4D97-AF65-F5344CB8AC3E}">
        <p14:creationId xmlns:p14="http://schemas.microsoft.com/office/powerpoint/2010/main" val="269725188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 y="0"/>
            <a:ext cx="11604568" cy="1134478"/>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lphaLcPeriod"/>
            </a:pPr>
            <a:r>
              <a:rPr lang="en-SG" sz="1600" dirty="0">
                <a:latin typeface="Calibri" panose="020F0502020204030204" pitchFamily="34" charset="0"/>
                <a:ea typeface="Calibri" panose="020F0502020204030204" pitchFamily="34" charset="0"/>
                <a:cs typeface="Times New Roman" panose="02020603050405020304" pitchFamily="18" charset="0"/>
              </a:rPr>
              <a:t>“Tarzan (a student) borrows a new copy of </a:t>
            </a:r>
            <a:r>
              <a:rPr lang="en-SG" sz="1600" dirty="0" err="1">
                <a:latin typeface="Calibri" panose="020F0502020204030204" pitchFamily="34" charset="0"/>
                <a:ea typeface="Calibri" panose="020F0502020204030204" pitchFamily="34" charset="0"/>
                <a:cs typeface="Times New Roman" panose="02020603050405020304" pitchFamily="18" charset="0"/>
              </a:rPr>
              <a:t>JungleBook</a:t>
            </a:r>
            <a:r>
              <a:rPr lang="en-SG" sz="1600" dirty="0">
                <a:latin typeface="Calibri" panose="020F0502020204030204" pitchFamily="34" charset="0"/>
                <a:ea typeface="Calibri" panose="020F0502020204030204" pitchFamily="34" charset="0"/>
                <a:cs typeface="Times New Roman" panose="02020603050405020304" pitchFamily="18" charset="0"/>
              </a:rPr>
              <a:t> with : ISBN13: 978-0123456789 and  Beauty and the Beast with call number FC999c.1. </a:t>
            </a:r>
            <a:r>
              <a:rPr lang="en-SG" sz="1600" dirty="0" err="1">
                <a:latin typeface="Calibri" panose="020F0502020204030204" pitchFamily="34" charset="0"/>
                <a:ea typeface="Calibri" panose="020F0502020204030204" pitchFamily="34" charset="0"/>
                <a:cs typeface="Times New Roman" panose="02020603050405020304" pitchFamily="18" charset="0"/>
              </a:rPr>
              <a:t>JungleBook</a:t>
            </a:r>
            <a:r>
              <a:rPr lang="en-SG" sz="1600" dirty="0">
                <a:latin typeface="Calibri" panose="020F0502020204030204" pitchFamily="34" charset="0"/>
                <a:ea typeface="Calibri" panose="020F0502020204030204" pitchFamily="34" charset="0"/>
                <a:cs typeface="Times New Roman" panose="02020603050405020304" pitchFamily="18" charset="0"/>
              </a:rPr>
              <a:t> has to be returned within 1 week, by November 29, 2019. Beauty and the Beast, however, can be returned on December 23, 2019.” Draw an appropriate UML diagram representing the state of the system after Tarzan borrows the books. ISBN is abstract</a:t>
            </a:r>
          </a:p>
        </p:txBody>
      </p:sp>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88" y="882742"/>
            <a:ext cx="2698263" cy="2112249"/>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A6CA927-81C0-4E26-9204-7F5838E20255}"/>
                  </a:ext>
                </a:extLst>
              </p14:cNvPr>
              <p14:cNvContentPartPr/>
              <p14:nvPr/>
            </p14:nvContentPartPr>
            <p14:xfrm>
              <a:off x="203040" y="220680"/>
              <a:ext cx="11922840" cy="6245280"/>
            </p14:xfrm>
          </p:contentPart>
        </mc:Choice>
        <mc:Fallback xmlns="">
          <p:pic>
            <p:nvPicPr>
              <p:cNvPr id="4" name="Ink 3">
                <a:extLst>
                  <a:ext uri="{FF2B5EF4-FFF2-40B4-BE49-F238E27FC236}">
                    <a16:creationId xmlns:a16="http://schemas.microsoft.com/office/drawing/2014/main" id="{EA6CA927-81C0-4E26-9204-7F5838E20255}"/>
                  </a:ext>
                </a:extLst>
              </p:cNvPr>
              <p:cNvPicPr/>
              <p:nvPr/>
            </p:nvPicPr>
            <p:blipFill>
              <a:blip r:embed="rId5"/>
              <a:stretch>
                <a:fillRect/>
              </a:stretch>
            </p:blipFill>
            <p:spPr>
              <a:xfrm>
                <a:off x="193680" y="211320"/>
                <a:ext cx="11941560" cy="626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E6EF888-D7AB-4D27-86D9-74DDD6271694}"/>
                  </a:ext>
                </a:extLst>
              </p14:cNvPr>
              <p14:cNvContentPartPr/>
              <p14:nvPr/>
            </p14:nvContentPartPr>
            <p14:xfrm>
              <a:off x="6346910" y="4989266"/>
              <a:ext cx="348480" cy="1633680"/>
            </p14:xfrm>
          </p:contentPart>
        </mc:Choice>
        <mc:Fallback>
          <p:pic>
            <p:nvPicPr>
              <p:cNvPr id="8" name="Ink 7">
                <a:extLst>
                  <a:ext uri="{FF2B5EF4-FFF2-40B4-BE49-F238E27FC236}">
                    <a16:creationId xmlns:a16="http://schemas.microsoft.com/office/drawing/2014/main" id="{2E6EF888-D7AB-4D27-86D9-74DDD6271694}"/>
                  </a:ext>
                </a:extLst>
              </p:cNvPr>
              <p:cNvPicPr/>
              <p:nvPr/>
            </p:nvPicPr>
            <p:blipFill>
              <a:blip r:embed="rId7"/>
              <a:stretch>
                <a:fillRect/>
              </a:stretch>
            </p:blipFill>
            <p:spPr>
              <a:xfrm>
                <a:off x="6328910" y="4971266"/>
                <a:ext cx="384120" cy="1669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F63A7668-504D-4C67-9255-6EDA27F68978}"/>
                  </a:ext>
                </a:extLst>
              </p14:cNvPr>
              <p14:cNvContentPartPr/>
              <p14:nvPr/>
            </p14:nvContentPartPr>
            <p14:xfrm>
              <a:off x="4844630" y="5588306"/>
              <a:ext cx="1264680" cy="763920"/>
            </p14:xfrm>
          </p:contentPart>
        </mc:Choice>
        <mc:Fallback>
          <p:pic>
            <p:nvPicPr>
              <p:cNvPr id="17" name="Ink 16">
                <a:extLst>
                  <a:ext uri="{FF2B5EF4-FFF2-40B4-BE49-F238E27FC236}">
                    <a16:creationId xmlns:a16="http://schemas.microsoft.com/office/drawing/2014/main" id="{F63A7668-504D-4C67-9255-6EDA27F68978}"/>
                  </a:ext>
                </a:extLst>
              </p:cNvPr>
              <p:cNvPicPr/>
              <p:nvPr/>
            </p:nvPicPr>
            <p:blipFill>
              <a:blip r:embed="rId9"/>
              <a:stretch>
                <a:fillRect/>
              </a:stretch>
            </p:blipFill>
            <p:spPr>
              <a:xfrm>
                <a:off x="4826995" y="5570306"/>
                <a:ext cx="1300310" cy="799560"/>
              </a:xfrm>
              <a:prstGeom prst="rect">
                <a:avLst/>
              </a:prstGeom>
            </p:spPr>
          </p:pic>
        </mc:Fallback>
      </mc:AlternateContent>
    </p:spTree>
    <p:extLst>
      <p:ext uri="{BB962C8B-B14F-4D97-AF65-F5344CB8AC3E}">
        <p14:creationId xmlns:p14="http://schemas.microsoft.com/office/powerpoint/2010/main" val="215851682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a:xfrm>
            <a:off x="609600" y="1600201"/>
            <a:ext cx="10972800" cy="5066929"/>
          </a:xfrm>
        </p:spPr>
        <p:txBody>
          <a:bodyPr>
            <a:normAutofit lnSpcReduction="10000"/>
          </a:bodyPr>
          <a:lstStyle/>
          <a:p>
            <a:r>
              <a:rPr lang="en-US" dirty="0"/>
              <a:t>Q: Choose the correct option</a:t>
            </a:r>
          </a:p>
          <a:p>
            <a:pPr marL="742950" indent="-742950">
              <a:buFont typeface="+mj-lt"/>
              <a:buAutoNum type="alphaLcParenR"/>
            </a:pPr>
            <a:r>
              <a:rPr lang="en-US" dirty="0"/>
              <a:t>It is the responsibility of the test engineer to ensure all the components are tested right from the beginning</a:t>
            </a:r>
          </a:p>
          <a:p>
            <a:pPr marL="742950" indent="-742950">
              <a:buFont typeface="+mj-lt"/>
              <a:buAutoNum type="alphaLcParenR"/>
            </a:pPr>
            <a:r>
              <a:rPr lang="en-US" dirty="0"/>
              <a:t>It is the responsibility of the developer to ensure that his/her component is tested right from the beginning (</a:t>
            </a:r>
            <a:r>
              <a:rPr lang="en-US" dirty="0" err="1"/>
              <a:t>Ans</a:t>
            </a:r>
            <a:r>
              <a:rPr lang="en-US" dirty="0"/>
              <a:t>)</a:t>
            </a:r>
          </a:p>
          <a:p>
            <a:pPr marL="742950" indent="-742950">
              <a:buFont typeface="+mj-lt"/>
              <a:buAutoNum type="alphaLcParenR"/>
            </a:pPr>
            <a:r>
              <a:rPr lang="en-US" dirty="0"/>
              <a:t>It is the responsibility of the user to give bug free requirements so that the product is tested well</a:t>
            </a:r>
            <a:endParaRPr lang="en-SG" dirty="0"/>
          </a:p>
        </p:txBody>
      </p:sp>
    </p:spTree>
    <p:extLst>
      <p:ext uri="{BB962C8B-B14F-4D97-AF65-F5344CB8AC3E}">
        <p14:creationId xmlns:p14="http://schemas.microsoft.com/office/powerpoint/2010/main" val="63106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US" dirty="0"/>
              <a:t>Q: You are building a </a:t>
            </a:r>
            <a:r>
              <a:rPr lang="en-US" dirty="0" err="1"/>
              <a:t>ToDo</a:t>
            </a:r>
            <a:r>
              <a:rPr lang="en-US" dirty="0"/>
              <a:t> manager software. It tries to interact with Google calendar, but finds Google servers are down. This should be handled using:</a:t>
            </a:r>
          </a:p>
          <a:p>
            <a:pPr marL="571500" indent="-571500">
              <a:buFont typeface="Arial" panose="020B0604020202020204" pitchFamily="34" charset="0"/>
              <a:buChar char="•"/>
            </a:pPr>
            <a:r>
              <a:rPr lang="en-US" dirty="0"/>
              <a:t>Assertion</a:t>
            </a:r>
          </a:p>
          <a:p>
            <a:pPr marL="571500" indent="-571500">
              <a:buFont typeface="Arial" panose="020B0604020202020204" pitchFamily="34" charset="0"/>
              <a:buChar char="•"/>
            </a:pPr>
            <a:r>
              <a:rPr lang="en-US" dirty="0"/>
              <a:t>Exception  (</a:t>
            </a:r>
            <a:r>
              <a:rPr lang="en-US" dirty="0" err="1"/>
              <a:t>Ans</a:t>
            </a:r>
            <a:r>
              <a:rPr lang="en-US" dirty="0"/>
              <a:t>)</a:t>
            </a:r>
          </a:p>
          <a:p>
            <a:pPr marL="571500" indent="-571500">
              <a:buFont typeface="Arial" panose="020B0604020202020204" pitchFamily="34" charset="0"/>
              <a:buChar char="•"/>
            </a:pPr>
            <a:r>
              <a:rPr lang="en-US" dirty="0"/>
              <a:t>Logging</a:t>
            </a:r>
          </a:p>
          <a:p>
            <a:pPr marL="571500" indent="-571500">
              <a:buFont typeface="Arial" panose="020B0604020202020204" pitchFamily="34" charset="0"/>
              <a:buChar char="•"/>
            </a:pPr>
            <a:r>
              <a:rPr lang="en-US" dirty="0"/>
              <a:t>It depends </a:t>
            </a:r>
            <a:endParaRPr lang="en-SG" dirty="0"/>
          </a:p>
        </p:txBody>
      </p:sp>
    </p:spTree>
    <p:extLst>
      <p:ext uri="{BB962C8B-B14F-4D97-AF65-F5344CB8AC3E}">
        <p14:creationId xmlns:p14="http://schemas.microsoft.com/office/powerpoint/2010/main" val="419318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Vs Assertions</a:t>
            </a:r>
            <a:endParaRPr lang="en-SG" dirty="0"/>
          </a:p>
        </p:txBody>
      </p:sp>
      <p:sp>
        <p:nvSpPr>
          <p:cNvPr id="3" name="Content Placeholder 2"/>
          <p:cNvSpPr>
            <a:spLocks noGrp="1"/>
          </p:cNvSpPr>
          <p:nvPr>
            <p:ph idx="1"/>
          </p:nvPr>
        </p:nvSpPr>
        <p:spPr>
          <a:xfrm>
            <a:off x="609599" y="1600201"/>
            <a:ext cx="11410765" cy="4525963"/>
          </a:xfrm>
        </p:spPr>
        <p:txBody>
          <a:bodyPr/>
          <a:lstStyle/>
          <a:p>
            <a:r>
              <a:rPr lang="en-US" dirty="0"/>
              <a:t>Serve different purposes</a:t>
            </a:r>
          </a:p>
          <a:p>
            <a:r>
              <a:rPr lang="en-US" dirty="0"/>
              <a:t>Exceptions – Unusual conditions courtesy user/environment</a:t>
            </a:r>
          </a:p>
          <a:p>
            <a:r>
              <a:rPr lang="en-US" dirty="0"/>
              <a:t>Assertions – Programmer errors</a:t>
            </a:r>
            <a:endParaRPr lang="en-SG"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C580446-D4AC-4C41-81D5-213D0C421373}"/>
                  </a:ext>
                </a:extLst>
              </p14:cNvPr>
              <p14:cNvContentPartPr/>
              <p14:nvPr/>
            </p14:nvContentPartPr>
            <p14:xfrm>
              <a:off x="1663200" y="2197800"/>
              <a:ext cx="2464920" cy="1393560"/>
            </p14:xfrm>
          </p:contentPart>
        </mc:Choice>
        <mc:Fallback xmlns="">
          <p:pic>
            <p:nvPicPr>
              <p:cNvPr id="4" name="Ink 3">
                <a:extLst>
                  <a:ext uri="{FF2B5EF4-FFF2-40B4-BE49-F238E27FC236}">
                    <a16:creationId xmlns:a16="http://schemas.microsoft.com/office/drawing/2014/main" id="{BC580446-D4AC-4C41-81D5-213D0C421373}"/>
                  </a:ext>
                </a:extLst>
              </p:cNvPr>
              <p:cNvPicPr/>
              <p:nvPr/>
            </p:nvPicPr>
            <p:blipFill>
              <a:blip r:embed="rId4"/>
              <a:stretch>
                <a:fillRect/>
              </a:stretch>
            </p:blipFill>
            <p:spPr>
              <a:xfrm>
                <a:off x="1653840" y="2188440"/>
                <a:ext cx="2483640" cy="1412280"/>
              </a:xfrm>
              <a:prstGeom prst="rect">
                <a:avLst/>
              </a:prstGeom>
            </p:spPr>
          </p:pic>
        </mc:Fallback>
      </mc:AlternateContent>
    </p:spTree>
    <p:extLst>
      <p:ext uri="{BB962C8B-B14F-4D97-AF65-F5344CB8AC3E}">
        <p14:creationId xmlns:p14="http://schemas.microsoft.com/office/powerpoint/2010/main" val="23554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032000" y="719666"/>
          <a:ext cx="2122750" cy="111252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Person</a:t>
                      </a:r>
                      <a:endParaRPr lang="en-SG" dirty="0"/>
                    </a:p>
                  </a:txBody>
                  <a:tcPr/>
                </a:tc>
                <a:extLst>
                  <a:ext uri="{0D108BD9-81ED-4DB2-BD59-A6C34878D82A}">
                    <a16:rowId xmlns:a16="http://schemas.microsoft.com/office/drawing/2014/main" val="1741547709"/>
                  </a:ext>
                </a:extLst>
              </a:tr>
              <a:tr h="370840">
                <a:tc>
                  <a:txBody>
                    <a:bodyPr/>
                    <a:lstStyle/>
                    <a:p>
                      <a:r>
                        <a:rPr lang="en-US" u="sng" dirty="0" err="1"/>
                        <a:t>numPersons</a:t>
                      </a:r>
                      <a:r>
                        <a:rPr lang="en-US" u="sng" dirty="0"/>
                        <a:t>: </a:t>
                      </a:r>
                      <a:r>
                        <a:rPr lang="en-US" u="sng" dirty="0" err="1"/>
                        <a:t>int</a:t>
                      </a:r>
                      <a:endParaRPr lang="en-US" u="sng" dirty="0"/>
                    </a:p>
                  </a:txBody>
                  <a:tcPr/>
                </a:tc>
                <a:extLst>
                  <a:ext uri="{0D108BD9-81ED-4DB2-BD59-A6C34878D82A}">
                    <a16:rowId xmlns:a16="http://schemas.microsoft.com/office/drawing/2014/main" val="1942570871"/>
                  </a:ext>
                </a:extLst>
              </a:tr>
              <a:tr h="370840">
                <a:tc>
                  <a:txBody>
                    <a:bodyPr/>
                    <a:lstStyle/>
                    <a:p>
                      <a:r>
                        <a:rPr lang="en-US" u="sng" dirty="0" err="1"/>
                        <a:t>getNumPersons</a:t>
                      </a:r>
                      <a:r>
                        <a:rPr lang="en-US" u="sng" dirty="0"/>
                        <a:t>():</a:t>
                      </a:r>
                      <a:r>
                        <a:rPr lang="en-US" u="sng" dirty="0" err="1"/>
                        <a:t>int</a:t>
                      </a:r>
                      <a:endParaRPr lang="en-SG" u="sng" dirty="0"/>
                    </a:p>
                  </a:txBody>
                  <a:tcPr/>
                </a:tc>
                <a:extLst>
                  <a:ext uri="{0D108BD9-81ED-4DB2-BD59-A6C34878D82A}">
                    <a16:rowId xmlns:a16="http://schemas.microsoft.com/office/drawing/2014/main" val="2938244348"/>
                  </a:ext>
                </a:extLst>
              </a:tr>
            </a:tbl>
          </a:graphicData>
        </a:graphic>
      </p:graphicFrame>
      <p:graphicFrame>
        <p:nvGraphicFramePr>
          <p:cNvPr id="5" name="Table 4"/>
          <p:cNvGraphicFramePr>
            <a:graphicFrameLocks noGrp="1"/>
          </p:cNvGraphicFramePr>
          <p:nvPr>
            <p:extLst/>
          </p:nvPr>
        </p:nvGraphicFramePr>
        <p:xfrm>
          <a:off x="7616058" y="428506"/>
          <a:ext cx="2122750" cy="74168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Name</a:t>
                      </a:r>
                      <a:endParaRPr lang="en-SG" dirty="0"/>
                    </a:p>
                  </a:txBody>
                  <a:tcPr/>
                </a:tc>
                <a:extLst>
                  <a:ext uri="{0D108BD9-81ED-4DB2-BD59-A6C34878D82A}">
                    <a16:rowId xmlns:a16="http://schemas.microsoft.com/office/drawing/2014/main" val="1741547709"/>
                  </a:ext>
                </a:extLst>
              </a:tr>
              <a:tr h="370840">
                <a:tc>
                  <a:txBody>
                    <a:bodyPr/>
                    <a:lstStyle/>
                    <a:p>
                      <a:r>
                        <a:rPr lang="en-US" u="none" dirty="0"/>
                        <a:t>name: String</a:t>
                      </a:r>
                    </a:p>
                  </a:txBody>
                  <a:tcPr/>
                </a:tc>
                <a:extLst>
                  <a:ext uri="{0D108BD9-81ED-4DB2-BD59-A6C34878D82A}">
                    <a16:rowId xmlns:a16="http://schemas.microsoft.com/office/drawing/2014/main" val="1942570871"/>
                  </a:ext>
                </a:extLst>
              </a:tr>
            </a:tbl>
          </a:graphicData>
        </a:graphic>
      </p:graphicFrame>
      <p:graphicFrame>
        <p:nvGraphicFramePr>
          <p:cNvPr id="6" name="Table 5"/>
          <p:cNvGraphicFramePr>
            <a:graphicFrameLocks noGrp="1"/>
          </p:cNvGraphicFramePr>
          <p:nvPr>
            <p:extLst/>
          </p:nvPr>
        </p:nvGraphicFramePr>
        <p:xfrm>
          <a:off x="2023122" y="3199923"/>
          <a:ext cx="2122750" cy="74168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Phone</a:t>
                      </a:r>
                      <a:endParaRPr lang="en-SG" dirty="0"/>
                    </a:p>
                  </a:txBody>
                  <a:tcPr/>
                </a:tc>
                <a:extLst>
                  <a:ext uri="{0D108BD9-81ED-4DB2-BD59-A6C34878D82A}">
                    <a16:rowId xmlns:a16="http://schemas.microsoft.com/office/drawing/2014/main" val="1741547709"/>
                  </a:ext>
                </a:extLst>
              </a:tr>
              <a:tr h="370840">
                <a:tc>
                  <a:txBody>
                    <a:bodyPr/>
                    <a:lstStyle/>
                    <a:p>
                      <a:r>
                        <a:rPr lang="en-US" u="none" dirty="0"/>
                        <a:t>number: String</a:t>
                      </a:r>
                    </a:p>
                  </a:txBody>
                  <a:tcPr/>
                </a:tc>
                <a:extLst>
                  <a:ext uri="{0D108BD9-81ED-4DB2-BD59-A6C34878D82A}">
                    <a16:rowId xmlns:a16="http://schemas.microsoft.com/office/drawing/2014/main" val="1942570871"/>
                  </a:ext>
                </a:extLst>
              </a:tr>
            </a:tbl>
          </a:graphicData>
        </a:graphic>
      </p:graphicFrame>
      <p:cxnSp>
        <p:nvCxnSpPr>
          <p:cNvPr id="8" name="Elbow Connector 7"/>
          <p:cNvCxnSpPr>
            <a:stCxn id="4" idx="3"/>
            <a:endCxn id="5" idx="1"/>
          </p:cNvCxnSpPr>
          <p:nvPr/>
        </p:nvCxnSpPr>
        <p:spPr>
          <a:xfrm flipV="1">
            <a:off x="4154750" y="799346"/>
            <a:ext cx="3461308" cy="47658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nvPr>
        </p:nvGraphicFramePr>
        <p:xfrm>
          <a:off x="7616058" y="1832186"/>
          <a:ext cx="2122750" cy="37084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Address</a:t>
                      </a:r>
                      <a:endParaRPr lang="en-SG" dirty="0"/>
                    </a:p>
                  </a:txBody>
                  <a:tcPr/>
                </a:tc>
                <a:extLst>
                  <a:ext uri="{0D108BD9-81ED-4DB2-BD59-A6C34878D82A}">
                    <a16:rowId xmlns:a16="http://schemas.microsoft.com/office/drawing/2014/main" val="1741547709"/>
                  </a:ext>
                </a:extLst>
              </a:tr>
            </a:tbl>
          </a:graphicData>
        </a:graphic>
      </p:graphicFrame>
      <p:cxnSp>
        <p:nvCxnSpPr>
          <p:cNvPr id="18" name="Straight Arrow Connector 17"/>
          <p:cNvCxnSpPr>
            <a:stCxn id="4" idx="2"/>
            <a:endCxn id="6" idx="0"/>
          </p:cNvCxnSpPr>
          <p:nvPr/>
        </p:nvCxnSpPr>
        <p:spPr>
          <a:xfrm flipH="1">
            <a:off x="3084497" y="1832186"/>
            <a:ext cx="8878" cy="136773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3"/>
            <a:endCxn id="13" idx="1"/>
          </p:cNvCxnSpPr>
          <p:nvPr/>
        </p:nvCxnSpPr>
        <p:spPr>
          <a:xfrm>
            <a:off x="4154750" y="1275926"/>
            <a:ext cx="3461308" cy="74168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17747" y="800908"/>
            <a:ext cx="4389492" cy="4713179"/>
            <a:chOff x="1017747" y="800908"/>
            <a:chExt cx="4389492" cy="4713179"/>
          </a:xfrm>
        </p:grpSpPr>
        <p:sp>
          <p:nvSpPr>
            <p:cNvPr id="2" name="Association"/>
            <p:cNvSpPr/>
            <p:nvPr/>
          </p:nvSpPr>
          <p:spPr>
            <a:xfrm>
              <a:off x="1017747" y="4537543"/>
              <a:ext cx="4389492" cy="9765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rPr>
                <a:t>Associations</a:t>
              </a:r>
              <a:endParaRPr kumimoji="0" lang="en-US" sz="18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Connections between classes/objects</a:t>
              </a:r>
              <a:endParaRPr kumimoji="0" lang="en-S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Down Arrow 19"/>
            <p:cNvSpPr/>
            <p:nvPr/>
          </p:nvSpPr>
          <p:spPr>
            <a:xfrm rot="20915845">
              <a:off x="5097261" y="800908"/>
              <a:ext cx="237727" cy="369278"/>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Down Arrow 21"/>
            <p:cNvSpPr/>
            <p:nvPr/>
          </p:nvSpPr>
          <p:spPr>
            <a:xfrm rot="6044805">
              <a:off x="3297195" y="2156608"/>
              <a:ext cx="237727" cy="369278"/>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1" name="TextBox 20"/>
          <p:cNvSpPr txBox="1"/>
          <p:nvPr/>
        </p:nvSpPr>
        <p:spPr>
          <a:xfrm rot="5400000">
            <a:off x="2938292" y="2686217"/>
            <a:ext cx="7280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home</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grpSp>
        <p:nvGrpSpPr>
          <p:cNvPr id="26" name="Group 25"/>
          <p:cNvGrpSpPr/>
          <p:nvPr/>
        </p:nvGrpSpPr>
        <p:grpSpPr>
          <a:xfrm>
            <a:off x="5687264" y="2017606"/>
            <a:ext cx="1256476" cy="369332"/>
            <a:chOff x="5063103" y="1998909"/>
            <a:chExt cx="1256476" cy="369332"/>
          </a:xfrm>
        </p:grpSpPr>
        <p:sp>
          <p:nvSpPr>
            <p:cNvPr id="23" name="TextBox 22"/>
            <p:cNvSpPr txBox="1"/>
            <p:nvPr/>
          </p:nvSpPr>
          <p:spPr>
            <a:xfrm>
              <a:off x="5063103" y="1998909"/>
              <a:ext cx="10802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lives here</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25" name="Isosceles Triangle 24"/>
            <p:cNvSpPr/>
            <p:nvPr/>
          </p:nvSpPr>
          <p:spPr>
            <a:xfrm rot="5400000">
              <a:off x="6143399" y="2109488"/>
              <a:ext cx="204186" cy="148174"/>
            </a:xfrm>
            <a:prstGeom prs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6" name="Group 35"/>
          <p:cNvGrpSpPr/>
          <p:nvPr/>
        </p:nvGrpSpPr>
        <p:grpSpPr>
          <a:xfrm>
            <a:off x="4962653" y="2311612"/>
            <a:ext cx="4389492" cy="1781947"/>
            <a:chOff x="5319517" y="2547895"/>
            <a:chExt cx="4389492" cy="1781947"/>
          </a:xfrm>
        </p:grpSpPr>
        <p:sp>
          <p:nvSpPr>
            <p:cNvPr id="27" name="Labels"/>
            <p:cNvSpPr/>
            <p:nvPr/>
          </p:nvSpPr>
          <p:spPr>
            <a:xfrm>
              <a:off x="5319517" y="3353298"/>
              <a:ext cx="4389492" cy="9765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rPr>
                <a:t>Labels</a:t>
              </a:r>
              <a:endParaRPr kumimoji="0" lang="en-US" sz="18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Describe the meaning</a:t>
              </a:r>
              <a:endParaRPr kumimoji="0" lang="en-S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Down Arrow 27"/>
            <p:cNvSpPr/>
            <p:nvPr/>
          </p:nvSpPr>
          <p:spPr>
            <a:xfrm rot="14086892">
              <a:off x="5826537" y="2482120"/>
              <a:ext cx="237727" cy="369278"/>
            </a:xfrm>
            <a:prstGeom prst="down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7" name="Group 36"/>
          <p:cNvGrpSpPr/>
          <p:nvPr/>
        </p:nvGrpSpPr>
        <p:grpSpPr>
          <a:xfrm>
            <a:off x="3481147" y="2692645"/>
            <a:ext cx="7055134" cy="2695523"/>
            <a:chOff x="3481147" y="2692645"/>
            <a:chExt cx="7055134" cy="2695523"/>
          </a:xfrm>
        </p:grpSpPr>
        <p:sp>
          <p:nvSpPr>
            <p:cNvPr id="29" name="Role"/>
            <p:cNvSpPr/>
            <p:nvPr/>
          </p:nvSpPr>
          <p:spPr>
            <a:xfrm>
              <a:off x="6146789" y="4411624"/>
              <a:ext cx="4389492" cy="976544"/>
            </a:xfrm>
            <a:prstGeom prst="round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rPr>
                <a:t>Role</a:t>
              </a:r>
              <a:endParaRPr kumimoji="0" lang="en-US" sz="18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Role played by the object in the association</a:t>
              </a:r>
              <a:endParaRPr kumimoji="0" lang="en-S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Down Arrow 30"/>
            <p:cNvSpPr/>
            <p:nvPr/>
          </p:nvSpPr>
          <p:spPr>
            <a:xfrm rot="4405311">
              <a:off x="3546922" y="2626870"/>
              <a:ext cx="237727" cy="369278"/>
            </a:xfrm>
            <a:prstGeom prst="downArrow">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8" name="Group 37"/>
          <p:cNvGrpSpPr/>
          <p:nvPr/>
        </p:nvGrpSpPr>
        <p:grpSpPr>
          <a:xfrm>
            <a:off x="2727774" y="272014"/>
            <a:ext cx="8819117" cy="6240940"/>
            <a:chOff x="2727774" y="272014"/>
            <a:chExt cx="8819117" cy="6240940"/>
          </a:xfrm>
        </p:grpSpPr>
        <p:sp>
          <p:nvSpPr>
            <p:cNvPr id="30" name="Rounded Rectangle 29"/>
            <p:cNvSpPr/>
            <p:nvPr/>
          </p:nvSpPr>
          <p:spPr>
            <a:xfrm>
              <a:off x="7157399" y="5536410"/>
              <a:ext cx="4389492" cy="9765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rPr>
                <a:t>Navigability</a:t>
              </a:r>
              <a:endParaRPr kumimoji="0" lang="en-US" sz="18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Which class knows about the other</a:t>
              </a:r>
              <a:endParaRPr kumimoji="0" lang="en-SG" sz="1800" b="0" i="0" u="none" strike="noStrike" kern="1200" cap="none" spc="0" normalizeH="0" baseline="0" noProof="0" dirty="0">
                <a:ln>
                  <a:noFill/>
                </a:ln>
                <a:solidFill>
                  <a:schemeClr val="tx1"/>
                </a:solidFill>
                <a:effectLst/>
                <a:uLnTx/>
                <a:uFillTx/>
                <a:latin typeface="Calibri"/>
                <a:ea typeface="+mn-ea"/>
                <a:cs typeface="+mn-cs"/>
              </a:endParaRPr>
            </a:p>
          </p:txBody>
        </p:sp>
        <p:sp>
          <p:nvSpPr>
            <p:cNvPr id="32" name="Down Arrow 31"/>
            <p:cNvSpPr/>
            <p:nvPr/>
          </p:nvSpPr>
          <p:spPr>
            <a:xfrm rot="19476167">
              <a:off x="7242379" y="272014"/>
              <a:ext cx="237727" cy="369278"/>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Down Arrow 32"/>
            <p:cNvSpPr/>
            <p:nvPr/>
          </p:nvSpPr>
          <p:spPr>
            <a:xfrm rot="19476167">
              <a:off x="7273809" y="1533927"/>
              <a:ext cx="237727" cy="369278"/>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Down Arrow 33"/>
            <p:cNvSpPr/>
            <p:nvPr/>
          </p:nvSpPr>
          <p:spPr>
            <a:xfrm rot="19476167">
              <a:off x="2727774" y="2680387"/>
              <a:ext cx="237727" cy="369278"/>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gr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1D61B06-B90F-410D-A046-F3B9F5324420}"/>
                  </a:ext>
                </a:extLst>
              </p14:cNvPr>
              <p14:cNvContentPartPr/>
              <p14:nvPr/>
            </p14:nvContentPartPr>
            <p14:xfrm>
              <a:off x="378000" y="185040"/>
              <a:ext cx="4200480" cy="3177720"/>
            </p14:xfrm>
          </p:contentPart>
        </mc:Choice>
        <mc:Fallback xmlns="">
          <p:pic>
            <p:nvPicPr>
              <p:cNvPr id="3" name="Ink 2">
                <a:extLst>
                  <a:ext uri="{FF2B5EF4-FFF2-40B4-BE49-F238E27FC236}">
                    <a16:creationId xmlns:a16="http://schemas.microsoft.com/office/drawing/2014/main" id="{41D61B06-B90F-410D-A046-F3B9F5324420}"/>
                  </a:ext>
                </a:extLst>
              </p:cNvPr>
              <p:cNvPicPr/>
              <p:nvPr/>
            </p:nvPicPr>
            <p:blipFill>
              <a:blip r:embed="rId3"/>
              <a:stretch>
                <a:fillRect/>
              </a:stretch>
            </p:blipFill>
            <p:spPr>
              <a:xfrm>
                <a:off x="368640" y="175680"/>
                <a:ext cx="4219200" cy="3196440"/>
              </a:xfrm>
              <a:prstGeom prst="rect">
                <a:avLst/>
              </a:prstGeom>
            </p:spPr>
          </p:pic>
        </mc:Fallback>
      </mc:AlternateContent>
    </p:spTree>
    <p:extLst>
      <p:ext uri="{BB962C8B-B14F-4D97-AF65-F5344CB8AC3E}">
        <p14:creationId xmlns:p14="http://schemas.microsoft.com/office/powerpoint/2010/main" val="320038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023121" y="719666"/>
          <a:ext cx="2403736" cy="1112520"/>
        </p:xfrm>
        <a:graphic>
          <a:graphicData uri="http://schemas.openxmlformats.org/drawingml/2006/table">
            <a:tbl>
              <a:tblPr firstRow="1" bandRow="1">
                <a:tableStyleId>{5C22544A-7EE6-4342-B048-85BDC9FD1C3A}</a:tableStyleId>
              </a:tblPr>
              <a:tblGrid>
                <a:gridCol w="2403736">
                  <a:extLst>
                    <a:ext uri="{9D8B030D-6E8A-4147-A177-3AD203B41FA5}">
                      <a16:colId xmlns:a16="http://schemas.microsoft.com/office/drawing/2014/main" val="1324108644"/>
                    </a:ext>
                  </a:extLst>
                </a:gridCol>
              </a:tblGrid>
              <a:tr h="370840">
                <a:tc>
                  <a:txBody>
                    <a:bodyPr/>
                    <a:lstStyle/>
                    <a:p>
                      <a:pPr algn="ctr"/>
                      <a:r>
                        <a:rPr lang="en-US" dirty="0"/>
                        <a:t>Person</a:t>
                      </a:r>
                      <a:endParaRPr lang="en-SG" dirty="0"/>
                    </a:p>
                  </a:txBody>
                  <a:tcPr/>
                </a:tc>
                <a:extLst>
                  <a:ext uri="{0D108BD9-81ED-4DB2-BD59-A6C34878D82A}">
                    <a16:rowId xmlns:a16="http://schemas.microsoft.com/office/drawing/2014/main" val="1741547709"/>
                  </a:ext>
                </a:extLst>
              </a:tr>
              <a:tr h="370840">
                <a:tc>
                  <a:txBody>
                    <a:bodyPr/>
                    <a:lstStyle/>
                    <a:p>
                      <a:r>
                        <a:rPr lang="en-US" u="sng" dirty="0"/>
                        <a:t>+ </a:t>
                      </a:r>
                      <a:r>
                        <a:rPr lang="en-US" u="sng" dirty="0" err="1"/>
                        <a:t>numPersons</a:t>
                      </a:r>
                      <a:r>
                        <a:rPr lang="en-US" u="sng" dirty="0"/>
                        <a:t>: </a:t>
                      </a:r>
                      <a:r>
                        <a:rPr lang="en-US" u="sng" dirty="0" err="1"/>
                        <a:t>int</a:t>
                      </a:r>
                      <a:endParaRPr lang="en-US" u="sng" dirty="0"/>
                    </a:p>
                  </a:txBody>
                  <a:tcPr/>
                </a:tc>
                <a:extLst>
                  <a:ext uri="{0D108BD9-81ED-4DB2-BD59-A6C34878D82A}">
                    <a16:rowId xmlns:a16="http://schemas.microsoft.com/office/drawing/2014/main" val="1942570871"/>
                  </a:ext>
                </a:extLst>
              </a:tr>
              <a:tr h="370840">
                <a:tc>
                  <a:txBody>
                    <a:bodyPr/>
                    <a:lstStyle/>
                    <a:p>
                      <a:r>
                        <a:rPr lang="en-US" u="sng" dirty="0"/>
                        <a:t>+ </a:t>
                      </a:r>
                      <a:r>
                        <a:rPr lang="en-US" u="sng" dirty="0" err="1"/>
                        <a:t>getNumPersons</a:t>
                      </a:r>
                      <a:r>
                        <a:rPr lang="en-US" u="sng" dirty="0"/>
                        <a:t>():</a:t>
                      </a:r>
                      <a:r>
                        <a:rPr lang="en-US" u="sng" dirty="0" err="1"/>
                        <a:t>int</a:t>
                      </a:r>
                      <a:endParaRPr lang="en-SG" u="sng" dirty="0"/>
                    </a:p>
                  </a:txBody>
                  <a:tcPr/>
                </a:tc>
                <a:extLst>
                  <a:ext uri="{0D108BD9-81ED-4DB2-BD59-A6C34878D82A}">
                    <a16:rowId xmlns:a16="http://schemas.microsoft.com/office/drawing/2014/main" val="2938244348"/>
                  </a:ext>
                </a:extLst>
              </a:tr>
            </a:tbl>
          </a:graphicData>
        </a:graphic>
      </p:graphicFrame>
      <p:graphicFrame>
        <p:nvGraphicFramePr>
          <p:cNvPr id="5" name="Table 4"/>
          <p:cNvGraphicFramePr>
            <a:graphicFrameLocks noGrp="1"/>
          </p:cNvGraphicFramePr>
          <p:nvPr>
            <p:extLst/>
          </p:nvPr>
        </p:nvGraphicFramePr>
        <p:xfrm>
          <a:off x="7616058" y="428506"/>
          <a:ext cx="2122750" cy="74168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Name</a:t>
                      </a:r>
                      <a:endParaRPr lang="en-SG" dirty="0"/>
                    </a:p>
                  </a:txBody>
                  <a:tcPr/>
                </a:tc>
                <a:extLst>
                  <a:ext uri="{0D108BD9-81ED-4DB2-BD59-A6C34878D82A}">
                    <a16:rowId xmlns:a16="http://schemas.microsoft.com/office/drawing/2014/main" val="1741547709"/>
                  </a:ext>
                </a:extLst>
              </a:tr>
              <a:tr h="370840">
                <a:tc>
                  <a:txBody>
                    <a:bodyPr/>
                    <a:lstStyle/>
                    <a:p>
                      <a:r>
                        <a:rPr lang="en-US" u="none" dirty="0"/>
                        <a:t>name: String</a:t>
                      </a:r>
                    </a:p>
                  </a:txBody>
                  <a:tcPr/>
                </a:tc>
                <a:extLst>
                  <a:ext uri="{0D108BD9-81ED-4DB2-BD59-A6C34878D82A}">
                    <a16:rowId xmlns:a16="http://schemas.microsoft.com/office/drawing/2014/main" val="1942570871"/>
                  </a:ext>
                </a:extLst>
              </a:tr>
            </a:tbl>
          </a:graphicData>
        </a:graphic>
      </p:graphicFrame>
      <p:graphicFrame>
        <p:nvGraphicFramePr>
          <p:cNvPr id="6" name="Table 5"/>
          <p:cNvGraphicFramePr>
            <a:graphicFrameLocks noGrp="1"/>
          </p:cNvGraphicFramePr>
          <p:nvPr>
            <p:extLst/>
          </p:nvPr>
        </p:nvGraphicFramePr>
        <p:xfrm>
          <a:off x="2023122" y="3199923"/>
          <a:ext cx="2122750" cy="74168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Phone</a:t>
                      </a:r>
                      <a:endParaRPr lang="en-SG" dirty="0"/>
                    </a:p>
                  </a:txBody>
                  <a:tcPr/>
                </a:tc>
                <a:extLst>
                  <a:ext uri="{0D108BD9-81ED-4DB2-BD59-A6C34878D82A}">
                    <a16:rowId xmlns:a16="http://schemas.microsoft.com/office/drawing/2014/main" val="1741547709"/>
                  </a:ext>
                </a:extLst>
              </a:tr>
              <a:tr h="370840">
                <a:tc>
                  <a:txBody>
                    <a:bodyPr/>
                    <a:lstStyle/>
                    <a:p>
                      <a:r>
                        <a:rPr lang="en-US" u="none" dirty="0"/>
                        <a:t>- number: String</a:t>
                      </a:r>
                    </a:p>
                  </a:txBody>
                  <a:tcPr/>
                </a:tc>
                <a:extLst>
                  <a:ext uri="{0D108BD9-81ED-4DB2-BD59-A6C34878D82A}">
                    <a16:rowId xmlns:a16="http://schemas.microsoft.com/office/drawing/2014/main" val="1942570871"/>
                  </a:ext>
                </a:extLst>
              </a:tr>
            </a:tbl>
          </a:graphicData>
        </a:graphic>
      </p:graphicFrame>
      <p:cxnSp>
        <p:nvCxnSpPr>
          <p:cNvPr id="8" name="Elbow Connector 7"/>
          <p:cNvCxnSpPr>
            <a:stCxn id="4" idx="3"/>
            <a:endCxn id="5" idx="1"/>
          </p:cNvCxnSpPr>
          <p:nvPr/>
        </p:nvCxnSpPr>
        <p:spPr>
          <a:xfrm flipV="1">
            <a:off x="4426857" y="799346"/>
            <a:ext cx="3189201" cy="47658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1"/>
            <a:endCxn id="6" idx="1"/>
          </p:cNvCxnSpPr>
          <p:nvPr/>
        </p:nvCxnSpPr>
        <p:spPr>
          <a:xfrm rot="10800000" flipV="1">
            <a:off x="2023122" y="1275925"/>
            <a:ext cx="8878" cy="2294837"/>
          </a:xfrm>
          <a:prstGeom prst="bentConnector3">
            <a:avLst>
              <a:gd name="adj1" fmla="val 2674904"/>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nvPr>
        </p:nvGraphicFramePr>
        <p:xfrm>
          <a:off x="7616058" y="1832186"/>
          <a:ext cx="2122750" cy="370840"/>
        </p:xfrm>
        <a:graphic>
          <a:graphicData uri="http://schemas.openxmlformats.org/drawingml/2006/table">
            <a:tbl>
              <a:tblPr firstRow="1" bandRow="1">
                <a:tableStyleId>{5C22544A-7EE6-4342-B048-85BDC9FD1C3A}</a:tableStyleId>
              </a:tblPr>
              <a:tblGrid>
                <a:gridCol w="2122750">
                  <a:extLst>
                    <a:ext uri="{9D8B030D-6E8A-4147-A177-3AD203B41FA5}">
                      <a16:colId xmlns:a16="http://schemas.microsoft.com/office/drawing/2014/main" val="1324108644"/>
                    </a:ext>
                  </a:extLst>
                </a:gridCol>
              </a:tblGrid>
              <a:tr h="370840">
                <a:tc>
                  <a:txBody>
                    <a:bodyPr/>
                    <a:lstStyle/>
                    <a:p>
                      <a:pPr algn="ctr"/>
                      <a:r>
                        <a:rPr lang="en-US" dirty="0"/>
                        <a:t>Address</a:t>
                      </a:r>
                      <a:endParaRPr lang="en-SG" dirty="0"/>
                    </a:p>
                  </a:txBody>
                  <a:tcPr/>
                </a:tc>
                <a:extLst>
                  <a:ext uri="{0D108BD9-81ED-4DB2-BD59-A6C34878D82A}">
                    <a16:rowId xmlns:a16="http://schemas.microsoft.com/office/drawing/2014/main" val="1741547709"/>
                  </a:ext>
                </a:extLst>
              </a:tr>
            </a:tbl>
          </a:graphicData>
        </a:graphic>
      </p:graphicFrame>
      <p:cxnSp>
        <p:nvCxnSpPr>
          <p:cNvPr id="24" name="Elbow Connector 23"/>
          <p:cNvCxnSpPr>
            <a:stCxn id="4" idx="3"/>
            <a:endCxn id="13" idx="1"/>
          </p:cNvCxnSpPr>
          <p:nvPr/>
        </p:nvCxnSpPr>
        <p:spPr>
          <a:xfrm>
            <a:off x="4426857" y="1275926"/>
            <a:ext cx="3189201" cy="74168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5400000">
            <a:off x="2938292" y="2686217"/>
            <a:ext cx="7280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home</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grpSp>
        <p:nvGrpSpPr>
          <p:cNvPr id="26" name="Group 25"/>
          <p:cNvGrpSpPr/>
          <p:nvPr/>
        </p:nvGrpSpPr>
        <p:grpSpPr>
          <a:xfrm>
            <a:off x="5687264" y="2017606"/>
            <a:ext cx="1256476" cy="369332"/>
            <a:chOff x="5063103" y="1998909"/>
            <a:chExt cx="1256476" cy="369332"/>
          </a:xfrm>
        </p:grpSpPr>
        <p:sp>
          <p:nvSpPr>
            <p:cNvPr id="23" name="TextBox 22"/>
            <p:cNvSpPr txBox="1"/>
            <p:nvPr/>
          </p:nvSpPr>
          <p:spPr>
            <a:xfrm>
              <a:off x="5063103" y="1998909"/>
              <a:ext cx="10802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lives here</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25" name="Isosceles Triangle 24"/>
            <p:cNvSpPr/>
            <p:nvPr/>
          </p:nvSpPr>
          <p:spPr>
            <a:xfrm rot="5400000">
              <a:off x="6143399" y="2109488"/>
              <a:ext cx="204186" cy="148174"/>
            </a:xfrm>
            <a:prstGeom prs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grpSp>
      <p:cxnSp>
        <p:nvCxnSpPr>
          <p:cNvPr id="7" name="Elbow Connector 6"/>
          <p:cNvCxnSpPr>
            <a:stCxn id="4" idx="3"/>
            <a:endCxn id="5" idx="3"/>
          </p:cNvCxnSpPr>
          <p:nvPr/>
        </p:nvCxnSpPr>
        <p:spPr>
          <a:xfrm flipV="1">
            <a:off x="4426857" y="799346"/>
            <a:ext cx="5311951" cy="476580"/>
          </a:xfrm>
          <a:prstGeom prst="bentConnector3">
            <a:avLst>
              <a:gd name="adj1" fmla="val 104304"/>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5400000">
            <a:off x="1000052" y="3050259"/>
            <a:ext cx="13163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hand phone</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14" name="TextBox 13"/>
          <p:cNvSpPr txBox="1"/>
          <p:nvPr/>
        </p:nvSpPr>
        <p:spPr>
          <a:xfrm>
            <a:off x="6345197" y="750978"/>
            <a:ext cx="12708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given name</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33" name="TextBox 32"/>
          <p:cNvSpPr txBox="1"/>
          <p:nvPr/>
        </p:nvSpPr>
        <p:spPr>
          <a:xfrm>
            <a:off x="9806505" y="421148"/>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alias</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15" name="TextBox 14"/>
          <p:cNvSpPr txBox="1"/>
          <p:nvPr/>
        </p:nvSpPr>
        <p:spPr>
          <a:xfrm>
            <a:off x="9663689" y="828746"/>
            <a:ext cx="3385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95000"/>
                  </a:prstClr>
                </a:solidFill>
                <a:effectLst/>
                <a:uLnTx/>
                <a:uFillTx/>
                <a:latin typeface="Calibri"/>
                <a:ea typeface="+mn-ea"/>
                <a:cs typeface="+mn-cs"/>
              </a:rPr>
              <a:t>*</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16" name="TextBox 15"/>
          <p:cNvSpPr txBox="1"/>
          <p:nvPr/>
        </p:nvSpPr>
        <p:spPr>
          <a:xfrm>
            <a:off x="7177532" y="164676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a:ea typeface="+mn-ea"/>
                <a:cs typeface="+mn-cs"/>
              </a:rPr>
              <a:t>1</a:t>
            </a:r>
            <a:endParaRPr kumimoji="0" lang="en-SG" sz="18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34" name="Down Arrow 33"/>
          <p:cNvSpPr/>
          <p:nvPr/>
        </p:nvSpPr>
        <p:spPr>
          <a:xfrm rot="18900000">
            <a:off x="7016799" y="1451397"/>
            <a:ext cx="237727" cy="369278"/>
          </a:xfrm>
          <a:prstGeom prst="down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Down Arrow 34"/>
          <p:cNvSpPr/>
          <p:nvPr/>
        </p:nvSpPr>
        <p:spPr>
          <a:xfrm rot="4500000">
            <a:off x="9988366" y="728941"/>
            <a:ext cx="237727" cy="369278"/>
          </a:xfrm>
          <a:prstGeom prst="down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p:nvSpPr>
        <p:spPr>
          <a:xfrm>
            <a:off x="6943740" y="4386138"/>
            <a:ext cx="4389492" cy="9765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rPr>
              <a:t>Multiplicity</a:t>
            </a:r>
            <a:endParaRPr kumimoji="0" lang="en-US" sz="1800" b="0" i="0" u="none" strike="noStrike" kern="1200" cap="none" spc="0" normalizeH="0" baseline="0" noProof="0" dirty="0">
              <a:ln>
                <a:solidFill>
                  <a:srgbClr val="FF0000"/>
                </a:solidFill>
              </a:ln>
              <a:solidFill>
                <a:srgbClr val="FFFF00"/>
              </a:solidFill>
              <a:effectLst/>
              <a:uLnTx/>
              <a:uFillTx/>
              <a:latin typeface="Cooper Black" panose="0208090404030B0204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How many objects are involved</a:t>
            </a:r>
            <a:endParaRPr kumimoji="0" lang="en-S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TextBox 36"/>
          <p:cNvSpPr txBox="1"/>
          <p:nvPr/>
        </p:nvSpPr>
        <p:spPr>
          <a:xfrm>
            <a:off x="4925568" y="3694176"/>
            <a:ext cx="2027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95000"/>
                  </a:prstClr>
                </a:solidFill>
                <a:effectLst/>
                <a:uLnTx/>
                <a:uFillTx/>
                <a:latin typeface="Calibri"/>
                <a:ea typeface="+mn-ea"/>
                <a:cs typeface="+mn-cs"/>
              </a:rPr>
              <a:t>Default is 0 .. 1</a:t>
            </a:r>
            <a:endParaRPr kumimoji="0" lang="en-SG" sz="24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cxnSp>
        <p:nvCxnSpPr>
          <p:cNvPr id="42" name="Elbow Connector 41"/>
          <p:cNvCxnSpPr>
            <a:stCxn id="4" idx="2"/>
            <a:endCxn id="6" idx="0"/>
          </p:cNvCxnSpPr>
          <p:nvPr/>
        </p:nvCxnSpPr>
        <p:spPr>
          <a:xfrm rot="5400000">
            <a:off x="2470875" y="2445808"/>
            <a:ext cx="1367737" cy="140492"/>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AA6622-D600-45DB-932E-E976D8A4435D}"/>
                  </a:ext>
                </a:extLst>
              </p14:cNvPr>
              <p14:cNvContentPartPr/>
              <p14:nvPr/>
            </p14:nvContentPartPr>
            <p14:xfrm>
              <a:off x="1890000" y="570240"/>
              <a:ext cx="9604800" cy="3072600"/>
            </p14:xfrm>
          </p:contentPart>
        </mc:Choice>
        <mc:Fallback xmlns="">
          <p:pic>
            <p:nvPicPr>
              <p:cNvPr id="2" name="Ink 1">
                <a:extLst>
                  <a:ext uri="{FF2B5EF4-FFF2-40B4-BE49-F238E27FC236}">
                    <a16:creationId xmlns:a16="http://schemas.microsoft.com/office/drawing/2014/main" id="{3AAA6622-D600-45DB-932E-E976D8A4435D}"/>
                  </a:ext>
                </a:extLst>
              </p:cNvPr>
              <p:cNvPicPr/>
              <p:nvPr/>
            </p:nvPicPr>
            <p:blipFill>
              <a:blip r:embed="rId3"/>
              <a:stretch>
                <a:fillRect/>
              </a:stretch>
            </p:blipFill>
            <p:spPr>
              <a:xfrm>
                <a:off x="1880640" y="560880"/>
                <a:ext cx="9623520" cy="3091320"/>
              </a:xfrm>
              <a:prstGeom prst="rect">
                <a:avLst/>
              </a:prstGeom>
            </p:spPr>
          </p:pic>
        </mc:Fallback>
      </mc:AlternateContent>
    </p:spTree>
    <p:extLst>
      <p:ext uri="{BB962C8B-B14F-4D97-AF65-F5344CB8AC3E}">
        <p14:creationId xmlns:p14="http://schemas.microsoft.com/office/powerpoint/2010/main" val="2354939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15" grpId="0"/>
      <p:bldP spid="34" grpId="0" animBg="1"/>
      <p:bldP spid="35" grpId="0" animBg="1"/>
      <p:bldP spid="36"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5362" y="254000"/>
            <a:ext cx="5909734" cy="2489200"/>
          </a:xfrm>
          <a:prstGeom prst="rect">
            <a:avLst/>
          </a:prstGeom>
        </p:spPr>
      </p:pic>
      <p:sp>
        <p:nvSpPr>
          <p:cNvPr id="6" name="Rectangle 5"/>
          <p:cNvSpPr/>
          <p:nvPr/>
        </p:nvSpPr>
        <p:spPr>
          <a:xfrm>
            <a:off x="325362" y="2998097"/>
            <a:ext cx="6096000" cy="369331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Person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givenName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aliases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can be </a:t>
            </a:r>
            <a:r>
              <a:rPr kumimoji="0" lang="en-US" sz="1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ArrayList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homePhone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handPhone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homeA</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static </a:t>
            </a:r>
            <a:r>
              <a:rPr kumimoji="0" lang="en-US" sz="1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numPersons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getNumPersons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7" name="Rectangle 6"/>
          <p:cNvSpPr/>
          <p:nvPr/>
        </p:nvSpPr>
        <p:spPr>
          <a:xfrm>
            <a:off x="6901540" y="1248503"/>
            <a:ext cx="487680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SG"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Name</a:t>
            </a: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SG"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String</a:t>
            </a: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SG"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name</a:t>
            </a: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9" name="Rectangle 8"/>
          <p:cNvSpPr/>
          <p:nvPr/>
        </p:nvSpPr>
        <p:spPr>
          <a:xfrm>
            <a:off x="6901541" y="4887475"/>
            <a:ext cx="48768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Phone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private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String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String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getNumber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0" name="Rectangle 9"/>
          <p:cNvSpPr/>
          <p:nvPr/>
        </p:nvSpPr>
        <p:spPr>
          <a:xfrm>
            <a:off x="6901541" y="2652491"/>
            <a:ext cx="48768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String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String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this</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address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506C995-C395-47F5-A67D-7F3D2CC60E10}"/>
                  </a:ext>
                </a:extLst>
              </p14:cNvPr>
              <p14:cNvContentPartPr/>
              <p14:nvPr/>
            </p14:nvContentPartPr>
            <p14:xfrm>
              <a:off x="656280" y="35280"/>
              <a:ext cx="7508160" cy="5837760"/>
            </p14:xfrm>
          </p:contentPart>
        </mc:Choice>
        <mc:Fallback xmlns="">
          <p:pic>
            <p:nvPicPr>
              <p:cNvPr id="2" name="Ink 1">
                <a:extLst>
                  <a:ext uri="{FF2B5EF4-FFF2-40B4-BE49-F238E27FC236}">
                    <a16:creationId xmlns:a16="http://schemas.microsoft.com/office/drawing/2014/main" id="{3506C995-C395-47F5-A67D-7F3D2CC60E10}"/>
                  </a:ext>
                </a:extLst>
              </p:cNvPr>
              <p:cNvPicPr/>
              <p:nvPr/>
            </p:nvPicPr>
            <p:blipFill>
              <a:blip r:embed="rId4"/>
              <a:stretch>
                <a:fillRect/>
              </a:stretch>
            </p:blipFill>
            <p:spPr>
              <a:xfrm>
                <a:off x="646920" y="25920"/>
                <a:ext cx="7526880" cy="5856480"/>
              </a:xfrm>
              <a:prstGeom prst="rect">
                <a:avLst/>
              </a:prstGeom>
            </p:spPr>
          </p:pic>
        </mc:Fallback>
      </mc:AlternateContent>
    </p:spTree>
    <p:extLst>
      <p:ext uri="{BB962C8B-B14F-4D97-AF65-F5344CB8AC3E}">
        <p14:creationId xmlns:p14="http://schemas.microsoft.com/office/powerpoint/2010/main" val="310274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5362" y="254000"/>
            <a:ext cx="5909734" cy="2489200"/>
          </a:xfrm>
          <a:prstGeom prst="rect">
            <a:avLst/>
          </a:prstGeom>
        </p:spPr>
      </p:pic>
      <p:sp>
        <p:nvSpPr>
          <p:cNvPr id="2" name="TextBox 1"/>
          <p:cNvSpPr txBox="1"/>
          <p:nvPr/>
        </p:nvSpPr>
        <p:spPr>
          <a:xfrm>
            <a:off x="6235096" y="537029"/>
            <a:ext cx="539931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a:ea typeface="+mn-ea"/>
                <a:cs typeface="+mn-cs"/>
              </a:rPr>
              <a:t>What happens when a person is created in the system?</a:t>
            </a:r>
            <a:endParaRPr kumimoji="0" lang="en-SG" sz="2400" b="0" i="0" u="none" strike="noStrike" kern="1200" cap="none" spc="0" normalizeH="0" baseline="0" noProof="0" dirty="0">
              <a:ln>
                <a:noFill/>
              </a:ln>
              <a:solidFill>
                <a:srgbClr val="FFFF00"/>
              </a:solidFill>
              <a:effectLst/>
              <a:uLnTx/>
              <a:uFillTx/>
              <a:latin typeface="Calibri"/>
              <a:ea typeface="+mn-ea"/>
              <a:cs typeface="+mn-cs"/>
            </a:endParaRPr>
          </a:p>
        </p:txBody>
      </p:sp>
      <p:sp>
        <p:nvSpPr>
          <p:cNvPr id="4" name="Rectangle 3"/>
          <p:cNvSpPr/>
          <p:nvPr/>
        </p:nvSpPr>
        <p:spPr>
          <a:xfrm>
            <a:off x="1074057" y="3976914"/>
            <a:ext cx="2264229"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solidFill>
                  <a:prstClr val="white"/>
                </a:solidFill>
                <a:effectLst/>
                <a:uLnTx/>
                <a:uFillTx/>
                <a:latin typeface="Calibri"/>
                <a:ea typeface="+mn-ea"/>
                <a:cs typeface="+mn-cs"/>
              </a:rPr>
              <a:t>:Person</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5138056" y="3976915"/>
            <a:ext cx="2989943"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white"/>
                </a:solidFill>
                <a:effectLst/>
                <a:uLnTx/>
                <a:uFillTx/>
                <a:latin typeface="Calibri"/>
                <a:ea typeface="+mn-ea"/>
                <a:cs typeface="+mn-cs"/>
              </a:rPr>
              <a:t>homeAddress:Address</a:t>
            </a:r>
            <a:endParaRPr kumimoji="0" lang="en-SG" sz="2400" b="0" i="0" u="sng" strike="noStrike" kern="1200" cap="none" spc="0" normalizeH="0" baseline="0" noProof="0" dirty="0">
              <a:ln>
                <a:noFill/>
              </a:ln>
              <a:solidFill>
                <a:prstClr val="white"/>
              </a:solidFill>
              <a:effectLst/>
              <a:uLnTx/>
              <a:uFillTx/>
              <a:latin typeface="Calibri"/>
              <a:ea typeface="+mn-ea"/>
              <a:cs typeface="+mn-cs"/>
            </a:endParaRPr>
          </a:p>
        </p:txBody>
      </p:sp>
      <p:cxnSp>
        <p:nvCxnSpPr>
          <p:cNvPr id="12" name="Straight Arrow Connector 11"/>
          <p:cNvCxnSpPr>
            <a:stCxn id="4" idx="3"/>
            <a:endCxn id="8" idx="1"/>
          </p:cNvCxnSpPr>
          <p:nvPr/>
        </p:nvCxnSpPr>
        <p:spPr>
          <a:xfrm>
            <a:off x="3338286" y="4288972"/>
            <a:ext cx="179977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23906" y="4058138"/>
            <a:ext cx="30105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a:ea typeface="+mn-ea"/>
                <a:cs typeface="+mn-cs"/>
              </a:rPr>
              <a:t>Is this a valid state?</a:t>
            </a:r>
            <a:endParaRPr kumimoji="0" lang="en-SG" sz="2400" b="0" i="0" u="none" strike="noStrike" kern="1200" cap="none" spc="0" normalizeH="0" baseline="0" noProof="0" dirty="0">
              <a:ln>
                <a:noFill/>
              </a:ln>
              <a:solidFill>
                <a:srgbClr val="FFFF00"/>
              </a:solidFill>
              <a:effectLst/>
              <a:uLnTx/>
              <a:uFillTx/>
              <a:latin typeface="Calibri"/>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9F0BC03-B59F-4421-8A95-BE5C6E5C6E07}"/>
                  </a:ext>
                </a:extLst>
              </p14:cNvPr>
              <p14:cNvContentPartPr/>
              <p14:nvPr/>
            </p14:nvContentPartPr>
            <p14:xfrm>
              <a:off x="863280" y="201240"/>
              <a:ext cx="10677600" cy="4242960"/>
            </p14:xfrm>
          </p:contentPart>
        </mc:Choice>
        <mc:Fallback xmlns="">
          <p:pic>
            <p:nvPicPr>
              <p:cNvPr id="3" name="Ink 2">
                <a:extLst>
                  <a:ext uri="{FF2B5EF4-FFF2-40B4-BE49-F238E27FC236}">
                    <a16:creationId xmlns:a16="http://schemas.microsoft.com/office/drawing/2014/main" id="{29F0BC03-B59F-4421-8A95-BE5C6E5C6E07}"/>
                  </a:ext>
                </a:extLst>
              </p:cNvPr>
              <p:cNvPicPr/>
              <p:nvPr/>
            </p:nvPicPr>
            <p:blipFill>
              <a:blip r:embed="rId5"/>
              <a:stretch>
                <a:fillRect/>
              </a:stretch>
            </p:blipFill>
            <p:spPr>
              <a:xfrm>
                <a:off x="853920" y="191880"/>
                <a:ext cx="10696320" cy="4261680"/>
              </a:xfrm>
              <a:prstGeom prst="rect">
                <a:avLst/>
              </a:prstGeom>
            </p:spPr>
          </p:pic>
        </mc:Fallback>
      </mc:AlternateContent>
    </p:spTree>
    <p:extLst>
      <p:ext uri="{BB962C8B-B14F-4D97-AF65-F5344CB8AC3E}">
        <p14:creationId xmlns:p14="http://schemas.microsoft.com/office/powerpoint/2010/main" val="20267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Lst>
  </p:timing>
</p:sld>
</file>

<file path=ppt/theme/theme1.xml><?xml version="1.0" encoding="utf-8"?>
<a:theme xmlns:a="http://schemas.openxmlformats.org/drawingml/2006/main" name="9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1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1492</TotalTime>
  <Words>1302</Words>
  <Application>Microsoft Office PowerPoint</Application>
  <PresentationFormat>Widescreen</PresentationFormat>
  <Paragraphs>264</Paragraphs>
  <Slides>25</Slides>
  <Notes>15</Notes>
  <HiddenSlides>2</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Calibri</vt:lpstr>
      <vt:lpstr>Consolas</vt:lpstr>
      <vt:lpstr>Cooper Black</vt:lpstr>
      <vt:lpstr>Rockwell Extra Bold</vt:lpstr>
      <vt:lpstr>Times New Roman</vt:lpstr>
      <vt:lpstr>9_green-UP</vt:lpstr>
      <vt:lpstr>12_green-UP</vt:lpstr>
      <vt:lpstr>5_green-UP</vt:lpstr>
      <vt:lpstr>11_green-UP</vt:lpstr>
      <vt:lpstr>PowerPoint Presentation</vt:lpstr>
      <vt:lpstr>Admin updates</vt:lpstr>
      <vt:lpstr>PowerPoint Presentation</vt:lpstr>
      <vt:lpstr>PowerPoint Presentation</vt:lpstr>
      <vt:lpstr>Exceptions Vs Assertions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Vs Object diagram</vt:lpstr>
      <vt:lpstr>PowerPoint Presentation</vt:lpstr>
      <vt:lpstr>Design fundamentals</vt:lpstr>
      <vt:lpstr>Spin the wheel!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Narayan</dc:creator>
  <cp:lastModifiedBy>Akshay Narayan</cp:lastModifiedBy>
  <cp:revision>95</cp:revision>
  <cp:lastPrinted>2020-10-09T01:04:13Z</cp:lastPrinted>
  <dcterms:created xsi:type="dcterms:W3CDTF">2020-10-06T15:33:35Z</dcterms:created>
  <dcterms:modified xsi:type="dcterms:W3CDTF">2021-03-12T10:17:14Z</dcterms:modified>
</cp:coreProperties>
</file>