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7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8.xml" ContentType="application/vnd.openxmlformats-officedocument.presentationml.notesSlide+xml"/>
  <Override PartName="/ppt/ink/ink41.xml" ContentType="application/inkml+xml"/>
  <Override PartName="/ppt/notesSlides/notesSlide9.xml" ContentType="application/vnd.openxmlformats-officedocument.presentationml.notesSlide+xml"/>
  <Override PartName="/ppt/ink/ink42.xml" ContentType="application/inkml+xml"/>
  <Override PartName="/ppt/notesSlides/notesSlide10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notesSlides/notesSlide1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notesSlides/notesSlide12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3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sldIdLst>
    <p:sldId id="271" r:id="rId5"/>
    <p:sldId id="272" r:id="rId6"/>
    <p:sldId id="273" r:id="rId7"/>
    <p:sldId id="277" r:id="rId8"/>
    <p:sldId id="284" r:id="rId9"/>
    <p:sldId id="282" r:id="rId10"/>
    <p:sldId id="283" r:id="rId11"/>
    <p:sldId id="258" r:id="rId12"/>
    <p:sldId id="285" r:id="rId13"/>
    <p:sldId id="297" r:id="rId14"/>
    <p:sldId id="259" r:id="rId15"/>
    <p:sldId id="260" r:id="rId16"/>
    <p:sldId id="29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8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03.972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-3 270 22,'0'0'21,"0"0"-2,0-11-5,0 11 0,0 0-6,0 0 0,0 15-2,7-1-4,-4 2 0,1 5 0,3 2-1,-1 5 1,-2 0 1,2 3-2,-1-1 1,0-4-1,0 0-1,-2-4 1,-3-1-1,4-6 1,-4-4-1,0-11 0,0 0 1,0 0-1,0 0 1,0 0-1,0 0 0,0 0 1,-6-13-1,6 13 0,0 0 0,-4-11 0,4 11 0,0 0 0,0 0 0,0 0 0,0 0 0,0 0 0,0 0 0,0 0 0,0 0 0,0 0-1,0 0 1,0 0 0,0 0 0,0 0 0,0 0-1,0 0 1,0 0 0,0 0 0,0 0 0,0 0 0,0 0 0,0 0 0,0 0 0,0 0 0,0 0 0,0 0 0,0 0 0,0 0 0,0 0 0,0 0 0,0 0 0,0 0 0,0 0 0,0 0 0,0 0 0,0 0 0,0 0 0,0 0 0,0 0 0,0 0 0,0 0 0,0 0 0,0 0 0,0 0 0,6 10 0,-6-10 0,0 0 0,0 0 0,0 0 0,0 0 0,0 0 0,0 0-1,0 0 1,0 0 0,0 0 0,0 0 0,0 0 0,0 0-1,0 0 1,0 0 0,0 0-2,0 0-3,0 0-2,0 0-7,0 0-10,0 0-9,0 0-1</inkml:trace>
  <inkml:trace contextRef="#ctx0" brushRef="#br0" timeOffset="2807">218 237 14,'0'-10'14,"0"10"-1,0 0-2,0 0 0,0 0-3,0 0-2,0 0 1,0 0-1,-9 0-2,9 0 0,-10 0-1,10 0 1,-12 0-2,12 0 2,-13 0-1,13 0-1,-13 5 1,13-5 2,-12 0-2,12 0 0,-12 5-1,12-5 1,-13 0-1,13 0-1,-12 4 1,12-4-1,-12 6 0,12-6 0,-11 9 1,11-9 0,-11 11-1,11-11-1,-8 11 1,8-11 0,-7 11 0,7-11-1,-4 12 1,4-12 0,-3 13-1,3-13 1,0 13 0,0-13 0,0 15-1,0-15 1,0 17 0,4-7 0,-1-1-1,0 3 1,1-1 0,-1-1 0,1 2-1,-1-1 1,-3-1-1,4 1 1,-4-11-1,0 17 1,0-17-1,3 15 0,-3-15 1,0 12-1,0-12 0,0 11 1,0-11-1,4 10 0,-4-10 1,0 10-1,0-10 0,5 9 0,-5-9 0,0 0 1,4 14-1,-4-14 0,0 0 0,5 9 0,-5-9 1,0 0-1,0 0 0,4 12 1,-4-12-1,0 0 1,9 9-1,-9-9 0,0 0 1,11 12-1,-11-12 0,10 8 1,-10-8-1,13 6 0,-13-6 1,16 3-1,-4-3 1,0 0 0,1 0-1,1-3 1,0 0-1,2 0 0,-1-2 2,-1 1-2,0-1 0,0-1 1,-1-2-1,-2 1 0,-1 1 1,-10 6-1,16-13 0,-16 13 0,0 0 1,11-10-1,-11 10 0,0 0-1,0 0 1,0 0-2,0 0-3,0 0-4,0 0-15,0 0-15,0 0 0,0 0-3</inkml:trace>
  <inkml:trace contextRef="#ctx0" brushRef="#br0" timeOffset="4274">428-9 33,'0'-11'28,"0"11"-8,0 0-4,0 0-2,-7 13-3,7 2-1,0 4-3,0 8-1,0 5 0,7 7-1,-4 3-1,4 5-1,3 0-1,2 1 0,0-2-1,2-3 0,-1-4-1,0-3-1,-1-6 1,-2-5 0,-3-5-1,-2-5 0,1-2 0,-6-13 0,4 14-1,-4-14 0,0 0-1,0 10-1,0-10-7,0 0-3,0 0-23,0 0-1,0-14 0</inkml:trace>
  <inkml:trace contextRef="#ctx0" brushRef="#br0" timeOffset="4695">699 457 17,'9'-5'26,"-3"-11"-5,-6 16-2,13-22-4,-2 11-1,-3-6-2,3 4-3,-5-4-2,6 1 0,-8-3-2,2 2-1,-6-1-1,0 3 0,-7 0 0,2 0 0,-2 2-1,7 13 0,-19-15-1,10 10 0,-3 2-1,2 3 1,-2 4-1,0 2 0,0 2 0,-1 3 1,0 5-1,1 4-1,2 2 1,2 2 0,1 3 0,2 0 0,5-1-1,0 1 1,6-3 0,4-5-1,4-2 1,3-6-1,7-3-1,4-8-1,7 0-2,0-12-5,9 1-6,-4-8-5,5 0-2,-5-4-5,4 0-2,-4-4 0</inkml:trace>
  <inkml:trace contextRef="#ctx0" brushRef="#br0" timeOffset="5100">1216 173 2,'15'-50'24,"-11"29"2,-4 2-3,0 5-3,-7 2-4,7 12-2,-20-10-3,8 13-4,-7 1-1,0 7-2,-3 4-1,-1 7 0,-3 2-1,3 6 0,-2 7-1,4 3 0,3 1 0,5 0-1,4-2 1,5-3-1,4-6 0,10-6 0,1-10 0,5-5 0,3-9 0,2-4 1,2-6-1,2-5 0,-1-2 1,-1-3-1,-1-4 0,-1 0 1,-3-2 0,-4-1-1,-4 3 1,-3 1 0,-4 4 0,1 3 1,-4 4 0,0 12 0,0 0 0,-4 12 0,4 5-1,4 7 0,-1 2 0,1 5 0,2 4-1,2 0-1,2 1-1,-1-7-5,6 2-2,-6-14-7,8 0-16,0-6-9,0-11 0,2-4 2</inkml:trace>
  <inkml:trace contextRef="#ctx0" brushRef="#br0" timeOffset="5615">1455 249 22,'-15'-41'39,"10"27"-3,5 14-14,-13-16-3,13 16-4,0 0-5,14-4-2,-4 4-2,7 4-1,0 0-1,8 5-1,-2 3-1,2 7 0,-1 4-1,-3 2-1,-2 1 0,-6 1-1,-3 1 1,-4-3 0,-6 0-1,0-8 1,0-3 0,-5-3 0,5-11 1,-12 10 0,12-10 0,-14-12 1,8-1-1,2-5 0,4-6 0,0-4 0,6-2 0,2-2-1,5 0-1,0-1-1,6 6-5,-8-7-15,5 9-17,-2 2-5,-5-2 0,0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2.050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6 167 10,'0'-21'33,"0"10"-1,0 11-15,0-12-4,0 12-3,0 0 0,0 0-4,-6 22-2,6 1-1,0 7-1,0 7 1,0 5 1,3 3-2,0 4 1,4-1-1,-1-6 0,4-4-1,-2-8 1,0-6-2,0-7 2,-1-6 0,-7-11-1,13-3 0,-8-8 0,1-7 1,-2-6-2,2-4 0,-1-7 0,0-2-1,0-4 0,1 0 1,1 0-1,1 3-1,2 4 3,2 6-2,1 5 2,2 7-1,1 11 0,0 8 1,1 10-1,-1 7 1,0 6-1,-1 4 1,-1 5-1,-2 2 1,-1-3 0,-3-1-1,-1 0 1,0-3-1,-3-3 0,-1-5-2,3-1-3,-6-11-6,9 0-19,-9-10-7,16-8-4,-5-4 0</inkml:trace>
  <inkml:trace contextRef="#ctx0" brushRef="#br0" timeOffset="546">512 353 16,'9'-5'36,"-9"5"-8,10-7-7,-10 7-5,16-11-2,-1 4-7,1-4-3,5-1 1,3-4-4,3 0 0,1-4 0,0 0 0,-2-2 1,-1-1 0,-3-1 0,-2 0 0,-7-1 1,-3 3-1,-10-1 1,0 6-1,-6-2 0,-5 6-1,-7 3 0,-2 5 0,-7 5 0,-1 4 0,-3 7-1,-1 6 1,1 6-1,2 8 0,4 6 0,6 5 1,7 3-1,6 2 2,9 0-2,9-4 0,8-1 1,10-6 0,5-7-1,5-7-1,7-7-3,-1-15-3,9 0-10,-11-8-17,1-10-8,-4-3 2</inkml:trace>
  <inkml:trace contextRef="#ctx0" brushRef="#br0" timeOffset="982">1033 91 22,'0'-10'36,"0"10"-10,0 0-9,12-8-2,-12 8-2,0 0-5,14 20-3,-14-3 2,4 7-3,-4 3 0,3 6-1,-3 2-1,7 2 1,-1-2-1,3-2-1,1-7 0,5-5 0,1-8 0,4-6-1,3-7 1,1-4-1,1-7 0,1-4 1,1-6-1,-3-2 0,1-3 0,-6-2 0,-4-1 1,-3 4-1,-3 0 0,-3 6 0,-2 4 0,-4 15 1,0 0-1,0 0 0,4 19 0,-1 0 0,3 6 0,3-1-1,3 2 1,3-5 0,4-4-1,2-6 0,5-6 1,4-5-1,2-5 0,0-5 1,1-3 0,-2-3 0,-2-2 1,-2-2 0,-6-2 0,-6 0 0,-6-3 1,-4 2-1,-5-1 0,-5 1 1,-3 3-1,-5 2-2,0 7-3,-8-2-5,7 5-25,-3 4-6,1-3-2,8-3-1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6.07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271 9 6,'0'0'31,"8"-11"-10,-8 11-4,0 0-1,-3 11-6,3-11 1,-15 25-4,1-9 2,-2 9-5,-5-1 1,1 5-1,-5-1 3,1 3-4,-1-3 0,4-1 0,-3-7-2,8 2 1,-2-5 0,6-3-1,1-4 0,11-10 1,-14 14 0,14-14 0,3 13 0,7-5 0,4 3 0,6 5 2,6 2-2,6 3 0,1 1 0,2 3-1,-1-2 0,-1-2-2,-3-1-1,-7-8-5,0 2-8,-9-4-23,-2-10-2,-2-4-2,-5-11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7.010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334 198 13,'17'-15'29,"-17"15"0,13-10-6,-13 10-3,3-10-2,-3 10-5,0 0-3,-16-10-3,16 10-2,-24 0-3,7 4 0,-3 4-2,-2 1 0,-3 3 0,-1 4 0,2 0 0,3 2 0,1 0-1,6 0 1,2-4 0,6 0-1,6-3 1,0 0 0,11-2 1,3 0 0,3-2-1,3 2 1,4-1 1,4 0-1,0 2 0,3 2 0,-3 2-1,-1 1 1,-3 2-1,-4 2 2,-4 0-2,-5 1 0,-8 1 0,-9-3 0,-9 1-2,-11-4 1,-7 1-1,-9-4-1,-3 0-1,-8-7-3,4 1-6,-3-6-18,9-10-6,11-3-2,6-8 0</inkml:trace>
  <inkml:trace contextRef="#ctx0" brushRef="#br0" timeOffset="546">522 0 12,'-4'14'32,"4"-14"1,-16 14-17,11 1-8,-3 1 3,3 7-5,-3 5 1,5 5-3,0 3 0,3 3-2,0 1 2,5-1-2,1-2-1,1-3 2,0-9-1,0-3-1,0-5 0,-1-6 0,-6-11-1,0 0 1,0 0 0,0 0 0,8-13 0,-8-2 0,0-6-1,3-1 1,1-2-1,3 2 1,2-1 1,3 3-1,2 1 0,3 4 1,0 5-1,0 4 1,0 6-1,-1 0 0,-2 11 0,-2 2-1,-2 6 0,-1 1 0,-3 4-1,-1 0-1,0 2-4,-5-4-3,6 1-12,-6-6-15,3-7-2,-3-10-1</inkml:trace>
  <inkml:trace contextRef="#ctx0" brushRef="#br0" timeOffset="999">921 206 7,'11'-32'34,"-11"32"0,8-15-14,-8 15-5,0 0-6,-18 3 1,9 11-6,-5 3-3,-1 7 0,-1 4 0,1 4 0,-1 4-1,2 2 1,5-4 0,5-3 1,4-3-1,9-4 0,4-8 3,8-6-3,4-10 1,5-8 0,3-6-1,3-4 1,-2-7 0,-2-4-1,-5-4 1,-6 0-1,-10-2 0,-5 1 0,-10 2 0,-8 4-2,-6 5 0,-4 3-3,-2 9-5,-5-1-9,4 12-19,4 0 0,3 6-3</inkml:trace>
  <inkml:trace contextRef="#ctx0" brushRef="#br0" timeOffset="1436">1269 83 15,'10'3'32,"-10"-3"1,0 0-16,0 0-9,-5 14 0,5-3-4,-8 6 3,4 5-4,-1 2 0,2 5-1,0 1-1,3 1 0,0 1 0,5-5 1,1-5 0,1-2 1,4-8 2,2-4-2,1-8 0,3-3-1,0-7 1,3-2-1,-2-5 0,1 1-1,-2-1 0,-1 0-1,-2 4 0,-5 1 0,-9 12 0,13-11-1,-13 11 1,0 0-1,12 15 0,-8-5 1,4 2-1,1 1 1,2-1 0,4-2 0,3-4 1,1-2-1,4-4 1,1 0-1,0-9 2,1 2 0,-2-5 0,0 2 0,-6-3 2,1 1-1,-9-6 2,0 0-2,-9-2 1,0-2-1,-6-2-3,-3 2 2,-6-1-4,-1 0 0,0 8-8,-5-1-20,5 3-14,5 1 2,4-3-2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9.288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22 659 22,'0'0'34,"0"0"-2,0 0-19,0 0-4,0 0-4,0 12-2,-3-2 0,3 2 0,-4 5-2,4 3 3,-5 3-2,2 3 2,3 0-2,-4-3 2,4-1-2,0-4 3,0-2-3,-3-7 1,3 1 0,0-10 0,0 0 1,0 0-1,4-15-1,-4 2 2,3-2-2,0-6-2,2-2 1,-1-3-1,1 2 0,0-1 0,3 1 1,-2 2-2,1 5 1,2 2 0,-2 4 0,2 5 0,-9 6 0,19 0 0,-8 6 0,1 4-1,0 4 1,2 3 0,-1 0 0,2 3 0,-2-1 0,1-2 2,-4-2-3,0-3 2,-2-1-1,-8-11 1,10 11-1,-10-11 3,0 0-3,0 0 0,12-14 1,-9 1-2,3-3 2,0-7-4,1-1 5,2-4-4,3-3 2,0 3 0,0 2 0,2 4 0,-3 3 0,2 7 2,-1 6-2,-1 6 0,0 5 0,1 7 1,-2 3-1,-1 5 0,2 2 0,-3 3-1,1-1-2,-2 1-1,-2-7-2,3 4-4,-8-10-10,5 0-13,-5-12-7,9 9 0</inkml:trace>
  <inkml:trace contextRef="#ctx0" brushRef="#br0" timeOffset="733">607 516 36,'7'-10'36,"-7"10"2,0 0-19,0 12-7,-7-2-1,7 8-6,0 2-1,0 4-2,0 4-2,0 0-2,7 2-3,-7-6-4,7 2-4,-7-8-7,9 0-8,0-3-11,-3-5 2</inkml:trace>
  <inkml:trace contextRef="#ctx0" brushRef="#br0" timeOffset="983">735 575 22,'5'-16'38,"-5"16"-3,0 0-16,0 0-5,0 0-5,5 11-4,-2 2 1,-3 4-4,3 5-1,0 1 0,0 3 0,0 0-1,0-2 1,-3-4-1,6-2 1,-6-5 0,3-4 1,-3-9 0,0 0 1,0 0-1,0 0 0,9-16 1,-6 1-1,0-3-1,3-4 0,-2-4-1,4-2 0,-1-1 1,2 0-1,1 2 0,1 5 0,2 3 1,2 5-1,-1 5 1,3 6 0,0 7-1,2 7 2,-1 3-1,0 5 0,-2 3-1,0 3 1,-1 3-1,0 0 0,-2-1 0,-2-1-1,-2-2 1,-2-3-4,0 0 0,-7-7-4,5 5-4,-5-19-7,0 17-9,0-17-8,0 0-5</inkml:trace>
  <inkml:trace contextRef="#ctx0" brushRef="#br0" timeOffset="1466">1191 726 10,'34'-24'26,"-16"13"-2,0-2-7,1 4 2,-4-8-4,5 4-1,-6-5-3,3 2-4,-8-5 1,5 6-3,-7-4-2,1 3 0,-4 1 0,-1 2-1,-3 2 1,0 11 0,-7-12-1,7 12 0,-14-3 1,1 3-2,-1 5-1,-3 1 1,0 3-1,0 5 0,-1 2 1,2 5-1,4 2 0,5 3 1,7 2-1,0 1 0,11-1 1,4-2-1,6-4 0,3-2 0,2-4 1,1-4-3,1-2 0,0-10-8,3 4-8,-6-7-23,2-6 1,0-4 0</inkml:trace>
  <inkml:trace contextRef="#ctx0" brushRef="#br0" timeOffset="2012">1941 44 3,'-22'-14'36,"1"3"-1,-1 4 1,-2 1-22,-9-1-4,5 7-4,-4 0 1,4 8-2,-4 4-1,7 6-1,3 9 1,7 8-1,6 6 0,9 8-1,4 6 1,7 7-1,8 5 0,5 4 1,2 4-2,1 0-1,-2 1 2,-1 0-1,-4-4 0,-4-4-1,-4-7 0,-4-8-3,-5-5 0,-6-15-7,3-4-7,-12-10-20,0-11-3,0-8 0</inkml:trace>
  <inkml:trace contextRef="#ctx0" brushRef="#br0" timeOffset="2387">1698 628 7,'8'-10'36,"-8"10"2,10-10-1,-10 10-21,0 0-5,6-15-3,-6 15-1,14-12-2,-2 5-3,1-4 0,3 2-1,3-2 0,2 0-1,1 1 0,5 0-1,-1 3 0,-1 0-1,1 4-2,-6-5-2,4 8-8,-10-5-13,-2 0-12,-1 5 1,-11 0-1</inkml:trace>
  <inkml:trace contextRef="#ctx0" brushRef="#br0" timeOffset="2668">2068 452 12,'12'4'31,"-12"-4"1,0 0-16,0 0-7,0 0 2,0 0-4,7 10 3,-7 0-4,0 2 0,6 10 3,-6 2-3,10 8 0,-5 1-2,5 2 0,-2 0-1,1 1-1,1-7 0,-3-4-2,1-5-1,-4-9-3,2-1-4,-6-10-8,0 0-19,0 0-5,0-20 1</inkml:trace>
  <inkml:trace contextRef="#ctx0" brushRef="#br0" timeOffset="2995">2322 576 14,'22'0'33,"-1"0"-7,-8 4-7,-1-7-5,4 3-3,-4-6-1,6 1-5,-5-4-1,3 3 0,-4-7-1,0 5 2,-5-4-1,1 1 0,-8-1-1,0 2 1,-5-2-1,-4 2-1,-4 2 0,-2 2 0,-2 1-1,-1 5 1,-4 4-1,0 5 0,-2 4 0,3 5 1,1 5-1,0 5 0,5 4-1,4 4 1,2-1-1,9 0 1,6-4-1,7-3 0,8-7 0,5-9-2,10-4-4,-2-15-6,12 0-16,-1-7-13,0-10 0,-1 0 0</inkml:trace>
  <inkml:trace contextRef="#ctx0" brushRef="#br0" timeOffset="3479">2691 201 19,'0'0'42,"11"0"-3,-11 0 0,14 9-23,0 7-7,-4 2-1,4 14-3,-5 7-1,0 6-2,-3 10-1,0 3 0,-2 1-2,-1-1-1,2-5-3,-2-10-1,7-4-6,-6-15-10,6-9-18,4-7 0,0-12-2</inkml:trace>
  <inkml:trace contextRef="#ctx0" brushRef="#br0" timeOffset="3713">3134 501 10,'40'-26'38,"-25"19"-1,-4 2-15,-11 5-2,0 0-7,0 0-2,-11-4-4,-8 6-4,-1 5-1,-5 3-1,-4 3 0,-2 6 0,2 3-1,0 3 1,6 1-1,3 1 0,7-2 0,8-1 0,10-5 0,8-4 0,6-8 1,8-7-1,4-5 0,4-6 1,1-7-1,2-3 0,-1-5 0,-4-3 1,-4-4-1,-4-2 0,-6-3 0,-8-2 1,-4 1-1,-10-2 0,-8-2 1,-4 2-1,-5 2 1,-3 4-1,-1 7 1,2 4 0,1 7 0,4 5 0,3 9-1,5 7 1,2 9 1,7 8 0,0 8 0,5 7 0,2 8-1,2 7 1,4 7-1,-1 6 1,3-3-1,-1 0-1,4-1 1,-2-6-1,-1-4 0,1-4 0,-1-7-2,-1-8 0,-4-9-6,3-1-16,-6-8-17,-7-13 0,6 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57.338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20 33 27,'-12'-13'16,"5"-1"-2,7 14-1,-4-9 0,4 9-2,0 0 0,0 0 1,0 0 1,0 0-4,0 0 1,0 0-3,5 12 0,-5-12-1,22 18-1,-7-8-1,8 7 0,2 0-1,6 3-1,5 1 0,2 2-1,0 1 0,0-1-1,-1-1 1,-1 0-1,-3-4 0,-3-1 1,-5-5-1,-5 0 0,-2-4 0,-5-2 0,-4-1 0,-9-5 0,4 13 1,-4-13-1,-25 19 0,1-5 0,-7 5 0,-6 4-1,-9 4 1,-4 2-2,0 5-2,-4-3-8,7 1-26,4 1-4,5-8 0,10-7-2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0.318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30 667 2,'-22'4'22,"22"-4"-5,-10 0-4,10 0-1,0 0-3,0 0 0,0 0-3,0 0-1,0 0 0,13 9 0,2-5 0,1-1-1,9 2 0,6-2 0,12 1 2,5-4-2,16 0 0,11 0 0,12-6-1,13-3 2,14-3-2,14-2-1,10-1 0,11-4-1,12 1 0,9-3 0,8-1-1,10-2 0,3 1 1,6-2-1,7 0 1,1 0-1,-1-1 1,2 0 0,1 3 0,-4-1-1,0 3 1,-4-2-1,-4 4 1,-4 1-1,-2 2 1,-5 0-1,-7 1 1,-3-1-1,-6 1 1,-8 0-2,-6 2 2,-10-2-1,-10 2 0,-14-1 0,-9 3 0,-15 1 0,-9 0 1,-13 1-1,-9 2 0,-10 0 1,-7 1-1,-7 2 1,-7 1-1,-7 3 1,-7 0-1,-3-3 1,-4 3 0,-4 0-1,-9 0 1,15 5 0,-15-5 0,17 5 0,-6-5-1,0 6 2,3-4-1,0 2-1,1-1 1,0-3-1,1 4 0,2-4 1,-1 4-1,0-4 0,0 5 1,1-5-1,-1 4 0,0-4 1,2 4-1,-1-4 1,0 0 0,3 4-1,2-4 1,-1 0-1,2 0 0,-2 3 0,1-3 0,-3 0 0,-4 4 0,-1-4 0,-5 0 0,-10 0 0,15 3 0,-15-3 0,0 0-1,0 0-2,-5-10-3,5 10-1,-19-16-5,19 16-4,-28-21-3,15 10-7,-9-6-2,3 4-3,-3-2-2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5.341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7248 2 3,'12'-4'5,"-12"4"0,0 0 0,0 0 1,0 0 4,0 0-4,0 0 1,0 0 2,-15 0-3,15 0 0,-21 4-1,5-4-1,-3 5 0,-5-1 0,-5 3-1,-8-1 1,-5 1-1,-13 3 0,-5 0 0,-14 0 2,-10 4 0,-13-5-2,-11 6 1,-15-3 0,-14 7 1,-14-4-3,-13 5 1,-16-1-1,-12 4-1,-12 0 0,-10 3 1,-7 2-2,-6 1 1,-7 1 0,-4 2-1,-3 1 0,0 0 1,-1 2-1,1 0 0,1-2 0,0 3 0,3-3 0,7-1 0,7-1 0,7 1 1,8-2 0,14 0 1,8-3 0,12 0 0,11-1-1,13 0 1,10-4 0,11 0 0,12-3-1,12-2 0,11-4 0,15-2 1,13-3-1,14-3 0,12-1 0,12-4 0,9 0-1,7 0 1,12 0-1,0 0-1,13-4-2,1-3-6,8 4-10,-1-1-19,3-7 2,3 0-5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56.355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0 594 16,'0'0'17,"0"0"-5,0 0 3,0 0-4,0 0-1,7 10 1,-7-10-3,16 7 3,-1 0-3,1-7 3,8 8-4,5-8-2,11 6 3,3-6-4,11 4-1,8-4 0,11 0 0,8-4-2,11 0 1,6-1-1,9-1-1,13-3 1,7-1-1,10 0 0,8-1 1,10-1-1,5-1 0,8 0 0,6 0 0,1-2 0,4 1 1,6-2-1,2 0 1,2 0-1,-2-1 1,5-1 0,-2-1-1,0-1 1,1 2 0,-2-4 0,-3 0-1,-6-1 1,0 1-1,-6-1 1,-4 2 1,-8 0-1,-4 2 0,-7 1-1,-7 1 1,-8 3 0,-8-1 0,-11 0-1,-8 3 1,-10 0 0,-11 0-1,-11 1 0,-10 1 1,-8 0-1,-10 3 0,-5 0 0,-7 2 0,-7 2 0,-6-1 0,-4 0 0,-6 4 0,-5-5 0,-9 5-1,12 0 1,-12 0 0,0 0 0,11 0 0,-11 0 0,11 5 0,-1-5 0,0 4 0,1-4 1,4 4-1,1-4 0,2 0 1,3 0-1,1 2 0,1-2 1,4 0-1,-2 0 0,2 0 1,-1 0-1,-2 0 0,-1 0 0,-2 0 0,-2 0 1,-1 0-1,-3 0 0,1 4 0,-3-4 0,2 3 0,-3-3 0,1 5 0,-1-5 0,0 4 0,-2-4 0,-10 0 0,16 4 0,-16-4-1,9 0 0,-9 0-2,0 0-3,-4-12-6,4 12-10,-14-8-20,-1-4 2,-1 1-3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15.250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7086 0 9,'0'0'11,"0"0"2,0 0-5,0 0-1,0 0 1,0 0-3,0 0-1,0 0 0,0 0-1,-12 9-1,0-6-1,-1 0-1,-8 3 0,-5-1 0,-4 2 0,-5 0 0,-5-2 0,-7 3 0,-8-2 0,-2 3 0,-10-2 0,-5 0-1,-6 0 1,-7 2-1,-7 0 1,-4 0 0,-5 1-1,-6-1 1,-2 2 0,-4-1 1,-1 1 0,-2-3 0,-3 0 0,-6 0 0,1-3-1,-5 1 2,-2-1-1,-4-1-1,-5 1 1,-3-1 1,-4 1-1,-1 1 1,-4 1 0,-3 1 0,-2 0 0,2 5 0,-7-2 0,3 3 2,-1-4 0,0 3-1,0-4 1,5 1 0,-1-4 2,4 2 2,2-5-4,5 1 1,2-4-2,8 6 3,1-6-3,5 3 0,4-3-1,7 0 0,8 0 0,7 3 0,7-3 0,9 0 1,9 0 0,10 0-1,10 0 1,11 0-1,8 0-1,12 0 2,6 0-3,8 0 1,13 0-1,0 0 0,0 0 0,0 0-1,16 6 1,-4-6-3,-2 3 3,2-3-1,-3 4 0,-9-4 0,13 0 1,-13 0-1,0 0 1,0 0 0,0 0 0,0 0 0,0 0 0,0 0 0,-11 5 0,2-5 1,-2 0-1,-2 0 1,-2 3-1,-2-3 1,-2 4-1,-1-4 0,0 3 1,-4-3-1,0 5 0,-2-2-1,-1 1 1,-1 1 0,1 0 0,-2 0 0,1 1 0,0-1 0,-2-1 0,2 0 0,0 0 0,1 1 0,1-2 0,2 0 0,3 1 0,1-4 1,5 3-1,1-3 0,3 0 0,11 0 0,-14 3 0,14-3 1,0 0-2,0 0 1,0 0 0,0 0 0,0 0 0,0 0-1,0 0 0,0 0-2,0 0-3,0 0-6,0 0-14,0 0-14,0 0-1,10-12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16T08:19:38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21171 18449 7665 0,'0'0'2513'15,"0"0"-1105"-15,0 0-24 0,0 0-440 16,0 0-391-16,0 4-169 0,8-4-80 15,-8 0 80-15,0 0 192 16,0 0 72-16,0 0-48 0,0 0 24 31,17 0-200-31,7 3-136 16,15 0-15-16,17 0-81 0,16 1-56 16,16-1-40-16,7 4-32 15,16-5-64-15,1 4 64 16,16-2-56-16,-9-1 72 0,10 3-72 31,-3-6 40-31,-7 0-40 0,2 0 0 16,6 0 64-16,1 0 32 15,-1 0-96-15,1 0 40 16,-2 0-48-16,3 0 8 0,7 0 0 16,7 0 0-16,-7 0-8 31,-2 0 8-31,1 0 0 0,-6 0-8 15,-3 0-80-15,-7 0 80 16,2 0 0-16,-9 0 0 0,0 0 8 16,-1 4-8-16,1-4 0 0,-1 3 64 15,-1-1-64 1,2-2-16 0,-8 0 16-16,0 0 0 0,8 0 32 15,-10 0-16-15,2 0-32 16,0 0-16-16,1 0 32 15,4 0 0 1,-4 0 64-16,-9 0-48 0,-1 0-16 16,-7 0 8-1,-1 0-8-15,1 0 8 0,-8 0 0 0,0 0-8 16,-8 0 8-16,-1 0-8 16,1-5 8-16,6 1-8 15,2 1 8-15,0-3-8 16,0-1 0-1,8 2-72-15,-16-5 64 0,-1 0 8 16,-8 1 0-16,3-1 0 16,-27-3 0-16,2 0 8 15,-2-3 16-15,0-2-16 0,-6-4 0 16,-1-1 112-16,-10-3-112 31,2 1-8-31,-14-3 8 0,-3-4-8 16,-7-3 0-16,0-3 8 15,0 0 48-15,-7 0-48 16,-10 0-8-16,-15-4 88 0,-7 4-16 0,-2 0-64 16,2 3 0-16,-9-3 48 15,-8 0-48-15,0 0 0 16,0 0 88 0,1 3-88-16,-9 0-8 15,8 0 48-15,-16-1 0 16,9 2 24-16,-10-1-24 0,2 1-48 0,-1 2 64 15,1 3-64 1,8 0 48-16,-10 4 56 16,10 3-32-16,-2-1-72 15,2 4 8-15,-1 4 8 16,1 2-16-16,-9 0 0 16,1 4-96-16,-2 2 48 0,-7 1 40 31,0 0-48-31,0 3 0 0,2 3 56 15,-2-4 0-15,-16 4-8 16,8 0 0-16,-7 0 8 16,0 0-8-16,6 0 0 0,11 0 8 15,-11 0 64-15,10 0-56 32,-1 4-8-32,0-4-64 0,0 0-56 15,0 3 80-15,0-3 40 16,-7 3 0-16,7 0-80 15,2-3 80-15,-2 4 8 0,0-2 8 16,-8-2-16-16,1 3-8 16,0 1 8-1,-1-4 0-15,-1 0-8 0,-6 0 8 16,8 0 8-16,-1 3-8 16,-9-3 8-16,2 0-8 15,1 0 0-15,4 0 8 0,-5 0-8 16,8 0-64-1,-8 0 48-15,6 0 16 16,1 0-24-16,1 0-24 0,-1 0 96 16,1 0-96-16,7-3 48 15,-7 3-8-15,-1-7 8 16,8 7-8-16,9 0 0 0,-1-2 8 31,-1-2 0-31,3 4 24 16,6-3-24-16,-8 0 0 0,9 3 0 15,-1-3 0-15,9 3-16 16,-11 0 8-16,11 0-8 16,-16 0 16-16,6 0 0 0,2 0 0 15,7 0 0-15,-8 0 0 32,9 0-64-32,-9 0 64 0,16 3 0 15,-8 3 0-15,17 0 0 16,-2 1 0-16,2 2-48 0,-2 1 0 15,2 3 40 1,0 3-64-16,-2-1 8 0,2 7 56 31,-2 7-48-31,10-4 48 0,-9 7-72 0,16 0 16 16,-7 0 16 0,14 0-8-16,2-4-88 0,-2 1-8 0,10 3 104 15,7-1-16 1,-9 4 64-1,9 0-8-15,0 3 0 16,0 3 0-16,0 1 0 0,0 0 0 0,9 1 8 16,-2 2-8-16,10-4 8 15,-10 7 0-15,8-7-16 0,2 3 16 32,0-5-72-17,-2-1 72-15,16 0 0 0,-6-3-8 0,15 0 0 16,0-3-16-16,8-1 16 15,8-2 8-15,0-4 56 16,-1 1-56-16,1-4 0 0,7 0 8 31,1-3 0-15,-1-3 88-16,17-1-88 0,24-4-8 16,8-5-48-16,31-6-729 0,80 0-775 15,-31-17-792-15,-17-5-1961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10.476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85 4,'4'-10'22,"-4"10"-3,0 0 1,3-9-2,-3 9-4,0 0 0,0-9-3,0 9-1,0 0-3,0 0 1,12-12-2,-12 12-1,12-12-1,-2 7-1,-1-2 1,3 2-2,-2-1 0,2 6 0,0-3-1,-1 3 0,-2 7-1,2 2 1,-4 2-1,-1 4 0,-6 2 0,0 4 0,0 4 0,-9 1 0,-4 4 0,-1 1-1,-3-2 1,-1-1 0,1-4 0,2-4-1,1-4 2,5-5-2,9-11 1,-10 3 0,10-3 0,9-17 0,1 1 0,4-4 1,2-4-1,5-2 1,4-5-1,1 1 2,1-4-2,-1 4 2,-2 2-2,-3 2 1,-5 5-1,-2 6 1,-6 3 0,-8 12-1,0 0 1,0 0-1,-4 13 1,-2 2 0,2 3 0,-2 5 0,2 0-1,4 2 1,0 0 0,4-1 0,3-3-1,4 0 0,2-5 0,2-4-1,2-4-1,2-8-2,5 5-9,-5-12-10,5-1-18,3-1 0,0-2-3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28:5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4793,'0'0'5801,"0"0"-4193,0 0-1176,0 0-72,0 0 176,0 0-7,0 0-241,48 167-200,-36-124-24,0 4-64,-12 1-769,12-19-3135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31:3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5457,'0'0'2104,"0"0"-1344,0 0-320,0 0-208,0 0-112,0 0-112,0 0 48,-24 157-56,24-110-352,12-13-1304,0-6-5512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31:3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5737,'0'0'4665,"0"0"-2497,0 0-1072,0 0-543,0 0-553,0 0 48,0 0-48,-12 81-24,12-53 16,0 1 8,0 4-8,0 1-665,0 8-871,0-4-920,0-9-3242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31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7281,'0'0'3257,"0"0"-1073,0 0-1280,0 0-680,0 0-208,0 57-8,0-33 0,0 9 8,12 0-8,0 25-8,0-11-1432,-12-9-2801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26:41.459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204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1" timeString="2021-03-19T10:32:30.43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5056 1766 10506,'0'0'2432,"0"0"9,0 0-1361,0 0-752,0 0-256,11 0-72,-11 0-88,0 0-272,0 0-768,0 15-48,0 4-977,0-5-1064</inkml:trace>
  <inkml:trace contextRef="#ctx0" brushRef="#br0" timeOffset="294.829">5115 2243 8433,'0'0'4009,"0"0"-1440,0 0-857,0 0-584,0 0-392,0 0-511,0 0-145,0-5-80,12 5-841,-12-5-1415,12 5-921,-12-9-2328</inkml:trace>
  <inkml:trace contextRef="#ctx0" brushRef="#br0" timeOffset="842.229">5498 1652 8025,'0'0'2596,"0"0"-24,0 0-359,0-5-601,0-18-602,0 18-614,0 9-534,12 150-209,0 67 491,-2-116-1420,-9-93 294,-2-10-2894,-9-10 1777</inkml:trace>
  <inkml:trace contextRef="#ctx0" brushRef="#br0" timeOffset="1091.464">5306 1538 8753,'0'0'3089,"0"0"-1217,0 0-863,0 0-401,0 0-376,0 0-216,0 0-16,168-124-8,-120 115-8,-13 4-560,1 5-465,0 0-783,-12 9-744,0 6-1697</inkml:trace>
  <inkml:trace contextRef="#ctx0" brushRef="#br0" timeOffset="1603.412">5988 1924 5553,'0'0'2814,"0"0"-675,0 0-522,0 0-653,0 0-271,-4-12-147,-14-34-164,15 44-378,0-1-1,0 1 1,-1 0-1,1 0 1,0 0-1,-1 0 1,1 1-1,-1-1 1,0 1-1,1 0 0,-1 0 1,0 0-1,0 1 1,0-1-1,0 1 1,1 0-1,-1 0 1,0 0-1,0 1 1,0-1-1,0 1 1,1 0-1,-1 0 1,0 0-1,-3 2-3,1 3-9,-1-1-1,1 1 1,0 1 0,1-1-1,-1 1 1,1 0 0,1 0-1,-1 0 1,1 0 0,1 1-1,-1 0 1,1 0 0,1 0-1,-1 0 1,1 0 0,1 1-1,0-1 1,0 1 0,0-1-1,1 1 1,0-1 0,1 1-1,0-1 1,1 2 9,-1-8 6,0 0-1,1 0 1,-1 1 0,1-1 0,-1 0-1,1-1 1,0 1 0,0 0 0,0 0-1,0-1 1,0 0 0,1 1-1,-1-1 1,0 0 0,1 0 0,-1 0-1,1 0 1,-1 0 0,1-1-1,-1 1 1,1-1 0,-1 1 0,1-1-1,-1 0 1,1 0 0,0-1 0,-1 1-1,1 0 1,-1-1 0,1 1-1,-1-1 1,1 0 0,-1 0 0,1 0-1,-1 0 1,0 0 0,0-1-1,1 1 1,-1-1 0,0 1 0,0-1-1,0 0 1,-1 0 0,1 0 0,0 0-1,-1 0 1,1 0 0,0-2-6,5-6 6,-1-1 1,0 0-1,-1 0 0,0 0 1,0 0-1,-2-1 1,1 0-1,-1 0 1,-1 0-1,0 0 1,-1 0-1,0-8-6,-1-16 215,0 34-333,0 6-126,-1 20-32,12 67-494,41-58-4634,-30-32 1398</inkml:trace>
  <inkml:trace contextRef="#ctx0" brushRef="#br0" timeOffset="1849.542">5988 1924 4200</inkml:trace>
  <inkml:trace contextRef="#ctx0" brushRef="#br0" timeOffset="2033.85">5988 1924 4200,'119'-120'3649,"-97"90"1300,-44 157-5057,23-123 118,0 1-1,0 0 1,0 0 0,1-1-1,-1 1 1,1 0 0,0-1 0,1 0-1,-1 1 1,1-1 0,0 0-1,0 0 1,0-1 0,0 1-1,1 0 1,-1-1 0,1 0 0,0 0-1,0 0 1,0-1 0,1 1-1,-1-1 1,0 0 0,1 0-1,2 1-9,68 61 94,-63-47-161,-22-5 141,8-10-71,0-1 0,0 0 1,0-1-1,0 1 1,0 0-1,0-1 0,-1 1 1,1-1-1,0 1 1,0-1-1,0 0 0,0 0 1,-1 0-1,1 0 0,0 0 1,0-1-1,0 1 1,0-1-1,0 1 0,-1-1 1,1 0-1,0 0 1,0 0-1,1 0 0,-1 0 1,0 0-1,0-1 1,0 1-1,1 0 0,-1-1 1,1 0-1,-1 1 0,1-1 1,0 0-1,-1 0 1,1 1-1,0-2-3,5-56-4199,16 30-1664</inkml:trace>
  <inkml:trace contextRef="#ctx0" brushRef="#br0" timeOffset="2472.191">6370 1595 7417,'0'0'2274,"0"0"-84,0 0-886,0 0-947,0 0-428,-4 27 234,-16 213 380,20-13-209,1-227-336,-1-1 0,0 1 0,1-1 0,-1 1 0,0-1 0,1 1 0,-1 0 0,1-1 0,-1 1 0,0-1 0,1 1 0,-1 0 0,1-1 0,0 1 0,-1 0 0,1 0 0,-1-1 0,1 1 0,-1 0 0,1 0 0,0 0 0,-1 0 0,1 0 0,-1 0 0,1 0 0,0 0 0,-1 0 0,1 0 0,-1 0 0,1 0-1,0 0 1,-1 0 0,1 1 0,-1-1 0,1 0 0,-1 0 0,1 1 0,-1-1 0,1 0 0,-1 1 0,1-1 0,-1 0 0,1 1 0,-1-1 0,1 1 0,-1-1 0,0 1 0,1-1 0,-1 1 0,0-1 0,0 1 0,1-1 0,-1 1 0,0-1 0,0 1 0,0 0 0,0-1 0,1 1 0,-1-1 0,0 1 0,0 0 0,0-1 0,0 1 0,-1-1 0,1 1 0,0 0 0,0 0 2,32-42-53,92-188-68,-220 318 610,90-82-480,1 0 1,0 0-1,0 1 0,0 0 1,1 0-1,1 0 0,-1 0 1,1 1-1,1 0 0,-1-1 1,1 1-1,1 0 0,0 0 1,0 0-1,1 0 0,0 6-9,2-14 7,-1 1-1,1 0 1,0-1-1,-1 1 1,1-1-1,0 0 0,0 1 1,0-1-1,0 0 1,1 0-1,-1 0 1,0-1-1,0 1 1,0 0-1,1-1 0,-1 0 1,0 1-1,1-1 1,-1 0-1,0 0 1,1 0-1,-1-1 1,0 1-1,1 0 1,-1-1-1,0 0 0,2 0-6,7 1 24,236-48-3715,-207 34-511</inkml:trace>
  <inkml:trace contextRef="#ctx0" brushRef="#br0" timeOffset="3282.936">6872 1490 8689,'0'0'2894,"0"0"-580,0 0-533,0 0-916,0 13-1050,-24 194 262,19-133 29,1-67-95,2 1 0,-1-1 0,1 1 0,0 0 0,1 0 0,-1 0 0,2 0 0,-1 0-1,1 0 1,0 0 0,1 0 0,0 0 0,0 0 0,1 0 0,0 0 0,0-1 0,1 1 0,0-1 0,0 1 0,1-1-1,0 0 1,0 0 0,1-1 0,0 1 0,0-1 0,0 0 0,1 0 0,0-1 0,0 0 0,0 0 0,1 0 0,-1 0-1,1-1 1,7 3-11,-4-5-309,-1 0 0,1 0 1,0-1-1,0 0 0,0-1 0,0 0 0,0 0 0,0-1 0,0 0 0,0-1 0,0 0 0,-1-1 0,1 0 0,5-3 309,54-59-3946,-54 1 7186,-15 114 2239,0 69-8023,0-115 495,0-4-1399,0 0-2983</inkml:trace>
  <inkml:trace contextRef="#ctx0" brushRef="#br0" timeOffset="3531.99">7135 1633 8425,'0'0'2025,"0"0"-25,0 0-1336,0 0-664,0 0-1560,0 0-304,0 0-705</inkml:trace>
  <inkml:trace contextRef="#ctx0" brushRef="#br0" timeOffset="3814.06">7398 1666 7089,'0'0'2882,"0"0"-643,0 0-1152,0 0-783,-2 9-359,-78 115 140,66-11-57,16-109-23,-1-1 0,1 0 0,-1 0 0,1 0 0,0 0 0,0 0 0,1 0 0,-1 0 0,0-1 0,1 1 0,0-1 0,0 0 0,-1 0 0,1 0 0,0 0 0,1 0 0,-1-1 0,0 1 0,0-1 0,1 0 0,-1 0 0,1 0 0,-1 0 0,3 0-5,7 3 39,130 31-1030,-142-35 968,0 0 0,0 1 0,-1-1 0,1 0 0,0 0 0,-1 1 0,1-1 0,-1 0 0,1 0-1,0 1 1,-1-1 0,1 1 0,-1-1 0,1 1 0,-1-1 0,1 1 0,-1-1 0,1 1 0,-1-1-1,0 1 1,1-1 0,-1 1 0,0 0 0,1-1 0,-1 1 0,0 0 0,0-1 0,0 1 0,1 0 0,-1-1-1,0 1 1,0 0 0,0-1 0,0 1 0,0 0 0,0-1 0,0 1 0,-1 0 0,1-1 0,0 1 0,0 0-1,0-1 1,-1 1 0,1 0 0,0-1 0,-1 1 0,1-1 0,-1 1 0,1 0 0,0-1 0,-1 1 0,1-1-1,-1 0 1,0 1 0,1-1 0,-1 1 0,1-1 0,-1 0 0,0 1 0,1-1 0,-1 0 0,1 0 0,-1 1-1,0-1 1,0 0 0,1 0 0,-1 0 0,0 0 0,0 0 23,-120 15-154,69-15-2502,38 0-1216</inkml:trace>
  <inkml:trace contextRef="#ctx0" brushRef="#br0" timeOffset="4062.782">7553 1438 8065,'0'0'1505,"0"0"-1089,0 0-408,0 0 96,0 0 432,0 0-24,12 190 144,0-133-184,-12 1 104,0 4-304,12-5-96,0-5-176,0-4 152,12-10-152,0-5-280,0-9-1280,-12-15-1489</inkml:trace>
  <inkml:trace contextRef="#ctx0" brushRef="#br0" timeOffset="4313.474">7458 1890 9353,'0'0'3169,"0"0"-200,0 0-1329,0 0-952,0 0-408,0 0-280,71-28-152,-23 23-272,48-5-1152,-24 6-593,-1-6-2776</inkml:trace>
  <inkml:trace contextRef="#ctx0" brushRef="#br0" timeOffset="7662.415">4996 2500 6001,'0'0'2382,"0"0"-358,0 0-349,0 0-716,0 0-366,0 0-112,0 0-126,6 0 39,239-30 1073,508-31-1408,47-11-493,-228-3 366,-68 37 623,-504 36-398,0-406 774,-3 359-943,-2 1 0,-3 0 0,-1 0 0,-3 1 0,-2 0 0,-7-13 12,-14-69 55,-23-77-30,32 40-60,-8-14 39,22 118 100,11 62-118,0-1-1,-1 1 0,1 0 0,0-1 0,-1 1 1,1 0-1,0 0 0,-1 0 0,1 0 1,0 0-1,0 0 0,-1 0 0,1 0 0,0 1 1,-1-1-1,1 0 0,0 1 0,0-1 0,-1 1 1,1-1-1,0 1 0,0 0 0,0-1 1,0 1-1,0 0 0,0 0 0,0 0 0,0 0 1,0 0-1,0 0 0,0 0 0,1 0 1,-1 0-1,0 0 0,1 1 0,-1-1 0,1 0 1,-1 0-1,1 1 15,-20 19-169,-8-3 151,-1-2-1,0-1 1,-1-2-1,-1-1 1,0-1-1,-1-2 1,0-1 0,0-1-1,-3-1 19,-16 5-39,-116 28-353,-451 82-1258,329-92 1634,-91-15 80,285-11-47,66 0-10,1-2 0,-1-1 0,0-1 0,1-1 0,-1-1 0,1-2-1,0-1 1,-20-7-7,-119-3-36,115 17-17,-91 59-74,-9-16 159,140-10-321,10 52 137,1-39 119,0-28 59,0 0-1,1 0 0,1 0 0,0 0 1,2 0-1,0-1 0,1 1 0,1-1 1,5 13-26,24 150 400,-22-47-275,0 38 568,-10 3-298,22-104-232,0 11 105,-24-11 138,14-52 395,-6-26-2993,-6-15-3976</inkml:trace>
  <inkml:trace contextRef="#ctx0" brushRef="#br0" timeOffset="12972.688">6633 2362 5169,'0'0'2212,"0"0"-266,0 0-298,0 0-198,0 0-403,0 0-51,0 0 164,0 0-230,0 0-226,0 0-127,0 0-198,0 0-213,0 0-107,-12 24-474,0 83-1441,12-16-2597,0-56 839</inkml:trace>
  <inkml:trace contextRef="#ctx0" brushRef="#br0" timeOffset="13438.468">6645 2824 5329,'0'0'2288,"0"0"-407,0 0-417,0 0-256,0 0-600,0 0-312,0 0-176,12-5-120,-12 5-64,0 0-16,0 9 72,0 10 8,0 5 8,0 5-8,0 9-512,0-5-1256,0-4-1425</inkml:trace>
  <inkml:trace contextRef="#ctx0" brushRef="#br0" timeOffset="13921.766">6741 3200 7401,'0'0'2545,"0"0"-1,0 0-1040,0 0 41,0 0-681,0 0-680,0 0-184,0-19-208,0 19-88,0 14 232,0 10 64,0 4 0,0 6-488,0 18-840,0-9-649,0-5-1976</inkml:trace>
  <inkml:trace contextRef="#ctx0" brushRef="#br0" timeOffset="14934.899">6490 3481 1568,'0'0'1460,"0"0"-453,0 0-446,0 0-97,0 0 144,0 0 90,0 0 10,-4-1 232,-50-3 2419,52 4-2953,-8 0 1923,59 0-2118,271-10 1260,-105-28-6560,-180 29 1269</inkml:trace>
  <inkml:trace contextRef="#ctx0" brushRef="#br0" timeOffset="57081.104">6430 3562 3544,'0'0'1516,"0"0"-326,0 0-62,-2-4-221,-18-30 825,4 15-107,15 19-1584,0 0 0,0 0 0,0-1 1,1 1-1,-1 0 0,0 0 0,0 0 0,0 0 0,0 0 1,0 1-1,0-1 0,0 0 0,0 0 0,0 0 0,0 1 1,1-1-1,-1 1 0,0-1 0,0 1 0,0-1 0,1 1 1,-1-1-1,0 1 0,0-1 0,1 1 0,-1 0 0,1 0 1,-1-1-1,1 1 0,-1 0 0,1 0 0,-1 0 0,1-1 0,-1 1 1,1 0-1,0 0 0,0 0 0,-1 0 0,1 0 0,0 0 1,0 0-1,0 0 0,0 0 0,0-1 0,0 1 0,0 0 1,1 0-1,-1 0 0,0 0 0,0 0 0,1 0 0,-1 0 1,1-1-1,-1 1 0,0 0 0,1 0 0,0 0 0,0 0-41,-1 16 198,0 307 282,12-272-472,0 19 25,0 1 46,-2 4-26,14 15-26,2-2-4,-2-2 66,0 36-58,-12-65 46,-1 13-10,-11 967-34,12-954-33,-12 356 661,-12-365-635,-13 6-16,-9 48 37,-12 44-24,-4 30 2,26-112-24,0-9 6,0-1-7,3 24-21,17 8 5,-18 44 4,10-38-2,2 0 37,8 87 144,2 503 967,-24-543-719,12-47-250,0-33-102,-24 104 146,12-50-51,12-42 52,0 7 25,2 47 413,-2-4-436,10-39-156,2 63 548,-24-188-2781,12-11-2635</inkml:trace>
  <inkml:trace contextRef="#ctx0" brushRef="#br0" timeOffset="64538.219">7159 3423 3992,'0'0'1942,"-2"-23"5653,1 27-7637,-1 1 0,1 0 0,0-1 0,1 1 0,-1 0 0,1 0 0,0 0 0,0-1 0,1 1 0,-1 0 0,1 0 0,0-1 1,0 1-1,1 0 0,-1-1 0,1 1 0,0-1 0,0 0 0,1 1 0,1 1 42,32 84 225,14 54 222,-29-30-222,-9-38 66,-12 539 746,12-572-662,0-20-341,0 30 109,0-20-112,-2 15 1418,-8-16-1433,-2-25-1372,0-22-921</inkml:trace>
  <inkml:trace contextRef="#ctx0" brushRef="#br0" timeOffset="65176.122">7028 4885 5089,'0'0'1811,"0"0"-629,0 0-289,0 0-130,0 0-90,0 0 89,0 0 47,0 0-74,0 0-54,0 0-64,13 0 322,131-28 38,81-6-913,-108 15-67,-115 19-37,-2 0-168,0 0-296,0 0-174,0 0-8,-23 0-3749,11 0 603</inkml:trace>
  <inkml:trace contextRef="#ctx0" brushRef="#br0" timeOffset="66435.042">7028 4895 416,'0'0'4101,"0"0"-2241,0 0-857,0 0-102,0 0-157,0 0-184,0 0-170,0 30 481,25 73 773,45 84-185,-60-154-1323,-2 0 0,-1 1 0,-2 0 0,-2 0-1,0 1 1,-3 20-136,12 82 243,10 101 1561,-10-139-1543,-10 25 402,8-91-490,8-18 2710,36-14-2921,137-17-567,-128-35-8421,-53 45 6441</inkml:trace>
  <inkml:trace contextRef="#ctx0" brushRef="#br0" timeOffset="67641.119">7529 4723 4656,'0'0'2332,"0"0"-1010,0 0-719,0 0-137,0 0 40,0 0-56,0 0 48,0 11 51,10 140 2223,6-36-2072,18 51 206,0 30-390,-22-106-320,0 10-1,-10 53 289,8-31-328,2-64-141,0-20 42,-10 1-25,10-20-25,-12-17 7,1 1 1,-1 0 0,0 0 0,0 0 0,0 0 0,-1-1-1,1 1 1,-1 0 0,1 0 0,-1 0 0,0-1 0,0 1-1,0 0 1,-1-1 0,1 1 0,0-1 0,-1 0 0,0 1-1,1-1 1,-1 0 0,0 0 0,0 0 0,-1 0-1,1 0 1,0 0 0,0-1 0,-1 1 0,1-1 0,-1 0-1,0 0 1,1 0 0,-1 0 0,0 0 0,1 0 0,-1-1-1,0 1 1,0-1 0,0 0 0,0 0 0,1 0 0,-1 0-1,-1 0-14,-158 25-867,51-17-2479,28-3-855</inkml:trace>
  <inkml:trace contextRef="#ctx0" brushRef="#br0" timeOffset="68978.426">7326 4162 6585,'0'0'2524,"0"0"-714,0 0-467,0 0-382,0 0-322,0 0-275,0 0-143,0 0-101,0 0-48,0 0-48,0 0 7,0 0 5,6 4-3,287-4 607,99-4-3010,-390 4 1652,-2 0-242,0 0-197,0 0 73,0 0 246,0 0-129,-2 0-486,-7 0-691</inkml:trace>
  <inkml:trace contextRef="#ctx0" brushRef="#br0" timeOffset="69559.642">7960 4162 1736,'0'0'2924,"0"0"-1104,0 0-563,0 0-361,0 0-103,0 0 143,0 12 3480,0 52-4616,0 140 622,0-204-12,8 2 2875,-51 20-3379,1 2 1,1 2-1,1 1 0,2 2 1,1 2-1,1 2 1,-12 15 93,6-9-209,-63 76-1719,103-111 1715,2-4-8321,0 0 2658</inkml:trace>
  <inkml:trace contextRef="#ctx0" brushRef="#br0" timeOffset="70514.807">7541 4542 5497,'0'0'2009,"0"0"-867,0 0-205,0 0-297,0 0-154,0 0 89,0 0 93,0 0-91,0 0 115,0 0-34,0 0-156,0 0-90,0 0-71,0 0-122,0 0-60,0 0 13,0 0 105,0 0 30,0 0 19,0 0 24,0 0-88,0 0-122,0 0-24,0 0-25,0 0-60,0 0 1,0 0-59,0 35-568,0 177 533,0-121 3237,62-119-3285,-53 27 54,119-17-1012,-38 13-2828,-88 5 3693,5-2-1297,-6-6-2981,-1-1-2874</inkml:trace>
  <inkml:trace contextRef="#ctx0" brushRef="#br0" timeOffset="71389.525">8270 4285 6585,'0'0'2395,"0"0"-697,0 0-515,0 0-401,0 0-111,0 0-251,-13-5-111,5 1-268,3 1-39,0 0 0,1 1 1,-1-1-1,0 1 0,0 0 0,0 1 1,-1-1-1,1 1 0,0 0 0,-1 0 1,1 0-1,0 1 0,-1 0 0,1 0 0,-1 0 1,1 1-1,0 0 0,-1 0 0,1 0 1,0 0-1,0 1 0,-1 0 0,2 0 1,-1 1-1,0-1 0,0 1 0,0 1-2,2-1-7,0 1 0,0 0 0,0 0 0,0 1 0,1-1 0,0 0 0,0 1 0,0-1 0,0 1 0,1 0 0,0 0 0,0 0 0,0 0 0,0-1 0,1 1 0,0 0 0,0 0 0,0 0 0,1 0 0,-1 0 0,1 0 0,0 0 0,1 0 0,-1-1 0,1 1 0,0 0 0,0-1 0,1 0 0,-1 1 0,1-1 0,0 0 0,0 0 0,0 0 0,1-1 0,-1 1 0,1-1 0,0 0 0,0 0 0,2 1 7,4-3 4,-6 0-19,1 1 1,0-1-1,0-1 1,0 1-1,-1-1 1,1 0-1,0 0 1,0 0 0,0 0-1,0-1 1,0 0-1,-1 0 1,1 0-1,0-1 1,-1 0 0,1 0-1,-1 0 1,0 0-1,1-1 1,-1 1-1,0-1 1,-1 0 0,1 0-1,0-1 1,-1 1-1,1-1 15,19-118 2153,-22 161-2266,1 0 0,1 0 0,3-1 1,1 0-1,2 0 0,1-1 0,10 22 113,16 84 10,-35-143-14,-1 1 0,1-1-1,0 1 1,-1 0 0,1 0-1,-1-1 1,1 1 0,-1 0-1,1 0 1,-1 0 0,0 0-1,1-1 1,-1 1 0,0 0-1,0 0 1,0 0 0,1 0-1,-1 0 1,0 0 0,0 0-1,0 0 1,-1 0 0,1-1-1,0 1 1,0 0 0,0 0-1,-1 0 1,1 0 0,0 0-1,-1 0 1,1-1 0,-1 1-1,1 0 1,-1 0 0,1-1-1,-1 1 1,0 0 0,1-1-1,-1 1 1,0 0 0,1-1-1,-1 1 1,0-1 0,0 1-1,0-1 1,1 0 0,-1 1-1,0-1 1,0 0 0,0 1-1,0-1 1,0 0 0,0 0-1,0 0 1,0 0 0,0 0-1,1 0 1,-1 0 0,0 0 4,-38-41-2593,37 17-86</inkml:trace>
  <inkml:trace contextRef="#ctx0" brushRef="#br0" timeOffset="71969.645">8378 4343 3392,'0'0'4148,"0"0"-2375,4 0-1316,-3 0-409,0 1 1,0 0-1,0 0 1,0-1-1,0 1 1,0-1-1,0 1 1,0-1-1,0 1 1,0-1-1,0 0 0,0 1 1,0-1-1,0 0 1,1 0-1,-1 0 1,0 0-1,0 0 1,0 0-1,1 0 1,-1 0-1,0 0 1,0-1-1,0 1 0,0 0 1,0-1-1,0 1 1,0-1-1,0 1 1,0-1-1,0 0 1,0 1-1,0-1 1,0 0-1,0 0 0,0 1 1,0-1-1,-1 0 1,1 0-1,0 0 1,-1 0-1,1 0 1,-1 0-1,1 0 1,-1 0-1,1 0 0,-1-1 1,0 1-1,0 0 1,1 0-1,-1 0 1,0 0-1,0-1 1,0 1-1,0 0 1,-1-1-49,0-13-263,1 12 264,0 0 1,-1 0 0,1 0 0,0 0-1,-1 0 1,0 0 0,0 0 0,0 0-1,0 0 1,0 0 0,-1 1-1,1-1 1,-1 0 0,0 1 0,0-1-1,0 1 1,0 0 0,0-1 0,0 1-1,-1 0 1,1 0 0,-1 1 0,1-1-1,-1 0 1,0 1 0,0 0-1,1-1 1,-1 1 0,0 0 0,0 1-1,0-1 1,0 0 0,0 1 0,-1 0-1,1 0 1,0 0 0,0 0 0,0 0-1,0 0 1,-1 1-2,1 1-2,0-1 0,0 1 0,1 0 0,-1 0 0,0 1 0,1-1 0,0 0 0,-1 1 0,1 0 0,0-1 0,0 1 0,0 0-1,1 0 1,-1 0 0,1 0 0,0 0 0,0 1 0,0-1 0,0 0 0,0 1 0,1-1 0,-1 0 0,1 1 0,0-1 0,0 1 0,0-1 0,0 0 0,1 1 0,0-1 0,-1 0 0,1 1 0,0-1 0,1 0 0,-1 0 2,0 25-3,-1-20 14,-1 0 0,1 0 1,0 0-1,1 0 0,0 0 1,0 0-1,1 0 0,0 0 0,0 0 1,1-1-1,0 1 0,0-1 0,1 0 1,0 0-1,0 0 0,1 0-11,-1 0 5,1-1-1,0 1 1,0-1-1,0 0 1,1-1-1,0 1 1,0-1-1,0 0 1,0-1 0,1 0-1,0 0 1,0 0-1,0 0 1,0-1-1,1-1 1,-1 1-1,1-1 1,0 0 0,-1-1-1,1 0 1,0 0-1,0-1 1,0 0-1,3 0-4,-7-1-61,0 1 1,0-1-1,1 1 0,-1-1 0,0-1 0,0 1 0,0 0 0,0-1 0,0 0 0,0 0 1,-1 0-1,1-1 0,-1 1 0,1-1 0,-1 1 0,0-1 0,0 0 0,0-1 1,0 1-1,-1 0 0,1-1 0,-1 0 0,0 1 0,0-1 0,0 0 0,-1 0 0,1 0 1,-1 0-1,0 0 0,0-1 0,0-1 61,12-144-613,-13 138 688,-1-9 247,-1-1-1,-2 1 1,0-1 0,-1 1 0,0 0-1,-2 1 1,-1 0 0,-1 0 0,0 0-1,-7-8-321,16 155 993,6-101-982,0-1 0,2 0 0,0-1-1,2 0 1,1-1 0,1 1 0,0-2 0,3 2-11,3 7 27,42 58-2180,-48-78-450</inkml:trace>
  <inkml:trace contextRef="#ctx0" brushRef="#br0" timeOffset="73840.806">9346 4176 8809,'0'0'2248,"0"0"-1014,0 0-604,0 0-324,0 0-94,0 0 67,-22 18-4,-65 61-52,84-75-205,0-1 0,0 1 0,1 0 0,-1 0 0,1 0 0,0 0 0,0 0 0,1 0 0,-1 0 0,1 1 0,0-1 0,0 1 0,0-1 0,1 1 0,0-1 0,0 1 0,0-1 0,0 1 0,1-1 0,-1 1 0,2 1-18,0 15 28,-3-18-21,1-1 0,-1 0 0,1 0 0,0 1 0,0-1 0,0 0 0,0 1 0,0-1 0,1 0 0,-1 1 0,1-1 0,-1 0 0,1 0 0,0 0 0,0 1 0,0-1 0,0 0 1,0 0-1,1 0 0,-1-1 0,1 1 0,-1 0 0,1 0 0,-1-1 0,1 1 0,0-1 0,0 1 0,0-1 0,0 0 0,0 0 0,0 0 0,0 0 0,0 0 0,0 0 0,1-1 0,-1 1 0,0-1 0,0 1 1,1-1-1,-1 0 0,0 0 0,1 0 0,-1 0 0,0 0 0,1-1 0,-1 1 0,0-1 0,0 0 0,2 0-7,1 1 8,0 0-1,-1-1 1,1 0 0,0 0-1,-1 0 1,1 0 0,-1-1-1,0 0 1,1 1 0,-1-2 0,0 1-1,0 0 1,0-1 0,-1 0-1,1 0 1,0 0 0,-1 0-1,0-1 1,0 1 0,0-1-1,0 0 1,-1 1 0,1-2-1,-1 1 1,0 0 0,0 0-1,-1-1 1,1 1 0,-1 0-1,0-1 1,0-2-8,14-157 32,-15 149 58,36 29-3006,21 9 387,-31-18 176</inkml:trace>
  <inkml:trace contextRef="#ctx0" brushRef="#br0" timeOffset="74138.321">9645 4004 5945,'0'0'2811,"0"0"-701,0 0-735,0 0-459,0 0-590,-6 5-271,2-1-47,1 0-1,0 0 1,0 1-1,0-1 1,0 1-1,1-1 1,0 1-1,0 0 1,0 0-1,0 0 1,1 0-1,0 0 1,0 0 0,0 1-1,1-1 1,0 0-1,0 0 1,0 1-1,0-1 1,1 0-1,0 0 1,0 0-1,1 2-7,3 1 13,1 0 0,-1 0-1,2-1 1,-1 0-1,1 0 1,0 0-1,0-1 1,1 0 0,0-1-1,0 0 1,0 0-1,1 0 1,-1-1 0,1-1-1,0 1 1,0-1-1,1-1 1,5 1-13,69 13-87,-82-16 110,-2 1 49,0 2-100,-34-2-1848,20-2 711,2-3-871</inkml:trace>
  <inkml:trace contextRef="#ctx0" brushRef="#br0" timeOffset="74593.151">9800 3771 7377,'0'0'3612,"0"0"-1181,0 0-727,0 0-936,0 6-921,24 229 888,2-130-494,-18-95-148,-6-10-33,0 0-1,-1 1 1,1-1 0,0 0-1,0 0 1,-1 0-1,1 0 1,0 0-1,0 0 1,0-1-1,-1 1 1,1 0-1,0-1 1,-1 0 0,1 1-1,0-1 1,-1 0-1,1 0 1,-1 0-1,1 0 1,-1 0-1,1 0 1,-1 0-1,0-1 1,0 1 0,1 0-1,-1-1 1,0 1-1,0-1 1,0 0-60,1 0 27,68-122 475,-68 92-102,-2 31-592,-2 5-127,-44 105-45,46-98 306,-1-8 34,0-1-1,1 0 0,-1 0 1,1 1-1,-1-1 0,1 0 0,0 1 1,0-1-1,0 0 0,1 1 1,-1-1-1,0 0 0,1 1 1,-1-1-1,1 0 0,0 0 0,0 0 1,0 0-1,0 1 0,0-1 1,0 0-1,1-1 0,-1 1 1,1 0-1,-1 0 0,1-1 0,0 1 1,-1-1-1,1 1 0,0-1 1,0 0-1,0 1 0,0-1 1,0 0-1,1 0 0,-1-1 0,0 1 1,0 0-1,1-1 0,-1 1 1,0-1-1,1 0 0,-1 0 1,0 0-1,1 0 0,-1 0 0,0-1 1,1 1-1,-1-1 0,0 1 25,98-15-4698,-62-8-1151</inkml:trace>
  <inkml:trace contextRef="#ctx0" brushRef="#br0" timeOffset="88062.713">8510 4390 5905,'0'0'1951,"0"0"-502,0 0-238,0 0-248,0 0-80,0 0 147,0 0-16,0 0 118,0 0-99,0 0-225,0 0-219,3-5 196,254-65-1600,-163 37-3698,-66 22 281</inkml:trace>
  <inkml:trace contextRef="#ctx0" brushRef="#br0" timeOffset="88545.338">8844 4085 5921,'0'0'3953,"0"0"-1954,0 0-914,0 0-449,10 12-575,16 125 514,12 47-81,6-61-1781,-32-112-3784,-10-11-1727</inkml:trace>
  <inkml:trace contextRef="#ctx0" brushRef="#br0" timeOffset="88901.478">8677 4057 8513,'0'0'3017,"0"0"-1145,0 0-887,0 0-777,0 0-136,0 0-16,0 0 168,0 0-152,203-48-72,-119 24-784,-13 1-1081,-11 8-2464</inkml:trace>
  <inkml:trace contextRef="#ctx0" brushRef="#br0" timeOffset="89712.862">10362 3723 8937,'0'0'2777,"0"0"-1601,0 0-480,0 0-440,0 0-80,-72 143 9,72-95 15,0 4-80,0 1-40,36-6-8,0-4-64,12-9-8,24-11-256,-13-8-1273,1-11-1503</inkml:trace>
  <inkml:trace contextRef="#ctx0" brushRef="#br0" timeOffset="89960.422">10613 3662 8617,'0'0'2961,"0"0"-225,0 0-256,0 0-903,0 0-845,10-7-706,-6 4-42,-2 2 7,0-1 0,0 0 0,0 1 0,1-1 0,-1 1 0,0 0-1,1 0 1,-1 0 0,0 0 0,1 0 0,-1 0 0,1 1 0,0-1-1,-1 1 1,1-1 0,-1 1 0,1 0 0,0 0 0,-1 1 0,1-1 0,0 0-1,-1 1 1,1-1 0,-1 1 0,1 0 0,-1 0 0,1 0 0,-1 0 0,0 1-1,0-1 1,1 1 0,1 1 9,7 10-20,0 1 0,-1 1 0,-1 0 1,0 0-1,-1 1 0,-1 0 0,0 1 0,-1-1 0,-1 1 0,0 0 0,-1 1 0,-2-1 0,1 1 1,-2-1-1,0 1 0,-1 0 0,-1-1 0,-2 9 20,3-16-208,-1-1 0,-1 1 0,1-1 1,-2 1-1,1-1 0,-1 0 0,-1 0 0,0 0 0,0-1 0,0 1 1,-1-1-1,0 0 0,-1 0 0,0-1 0,0 1 0,-1-1 0,-2 1 209,-26 24-4073</inkml:trace>
  <inkml:trace contextRef="#ctx0" brushRef="#br0" timeOffset="94050.022">7410 6047 6857,'0'0'2290,"0"0"-735,0 0-540,0 0-509,0-4-232,0-20 835,0 24-886,0 0 15,0 0-67,0 0 17,0 0-2,0 0-39,0 0-70,0 0-70,0 0-28,0 0-42,-12 23 28,-12 68 51,14 28 32,8 58 62,2 202 690,12-330-800,12 23-15,-14 8 74,-8 30 10,-2 638 1427,-12-678-1501,2 84 111,-2-92-75,0-1-34,0 43-15,0-37 50,-12 48-23,12-1-49,0-19 40,0 62 16,10-9-8,2 376-23,-35-333 7,23-40 6,12 116 27,-12-204-25,2 9-8,-2-12 0,0 35 8,0 5-9,0-33 11,0-19 26,0 9 75,7-43 446,-1-2-961,-9-21-2667,3-8-4929</inkml:trace>
  <inkml:trace contextRef="#ctx0" brushRef="#br0" timeOffset="95270.096">6083 10004 5025,'0'0'2120,"0"0"-746,0 0-367,0 0-164,0 0-209,0 35 2195,14 173-755,20 140-850,-34-221-534,0-126-627,0-1-24,0 0 67,0 0-34,0 0-18,14 10 322,223-1 618,84-9-954,-18-28-79,-293 28 31,7 0-127,1-6-3618,-18-3-986</inkml:trace>
  <inkml:trace contextRef="#ctx0" brushRef="#br0" timeOffset="96519.749">7673 6004 7641,'0'0'2801,"0"0"-1185,0 0-496,0 0-600,0 0-248,0 0 137,0 0 71,0 0 32,0 0-32,0 0-168,12 0-176,12 0-64,-12 0-72,12 0-496,11-9-712,1 4-881,-12 0-911,0 1-4482</inkml:trace>
  <inkml:trace contextRef="#ctx0" brushRef="#br0" timeOffset="96925.891">7984 6014 4865,'0'0'3192,"0"0"-1319,0 0 15,0 0-480,0 0-519,0 0-561,0 0-8,0 0-296,0 0-24,47 0 0,-35 0-88,24 0-753,-24 0-943,12 0-1193</inkml:trace>
  <inkml:trace contextRef="#ctx0" brushRef="#br0" timeOffset="97231.047">7984 6014 496</inkml:trace>
  <inkml:trace contextRef="#ctx0" brushRef="#br0" timeOffset="97393.957">7984 6014 496,'179'152'7569,"-179"-152"-5280,0 0-1569,0 5-432,0 5-288,0 4 80,0 0 144,0 5-168,0-5 16,0 10 0,0 0-72,0 0-1056,0-5-1377</inkml:trace>
  <inkml:trace contextRef="#ctx0" brushRef="#br0" timeOffset="97673.211">8139 6438 7329,'0'0'3033,"0"0"-1585,0 0-544,0 0-392,0 0-384,0 0-120,-24 19 0,12-5 40,-12 0-48,0 5-104,-23 5-624,11 0-1184,12-10-2785</inkml:trace>
  <inkml:trace contextRef="#ctx0" brushRef="#br0" timeOffset="97939.215">8139 6438 7481</inkml:trace>
  <inkml:trace contextRef="#ctx0" brushRef="#br0" timeOffset="98188.904">8139 6438 7481,'-227'104'3073,"227"-104"-1497,-12 0-48,12 0-759,-12 5-497,-12 0-216,12 4-56,-24 1-200,12 4-513,-23 1-719,11 4-1032,12-15-2810</inkml:trace>
  <inkml:trace contextRef="#ctx0" brushRef="#br0" timeOffset="98594.633">7541 6571 6105,'0'0'2984,"0"0"-1343,0 0-265,0 0-376,0 0-416,0 0-167,0 0-137,0 0-192,0 0 0,-12 14 32,-23 10-64,11 0-8,-12 4-48,0 6-560,12-6-1049,0-4-1183</inkml:trace>
  <inkml:trace contextRef="#ctx0" brushRef="#br0" timeOffset="98959.036">7541 6571 6249</inkml:trace>
  <inkml:trace contextRef="#ctx0" brushRef="#br0" timeOffset="99466.446">7541 6571 6249,'6'-45'998,"0"-43"3300,-6 88-3593,0 0-270,0 0 173,0 0-4,0 0-171,0 0-27,0 0 76,0 0-40,0 0-112,0 0-106,0 0-143,0 0-98,-2 23 79,-57 53 701,-21 37-558,80-109-157,0-1-1,0 1 0,0-1 1,0 1-1,1-1 1,0 1-1,0-1 0,0 1 1,0-1-1,0 0 0,1 1 1,-1-1-1,1 0 1,0 0-1,0 0 0,0 0 1,0-1-1,0 1 1,1-1-1,0 1 0,-1-1 1,1 0-1,0 0 0,0 0 1,0 0-1,0 0 1,0-1-1,0 1 0,1-1 1,-1 0-1,0 0 0,1 0 1,-1 0-1,1-1 1,-1 0-1,1 1 0,2-1-47,4 3-477,74 21 1699,-56-20-3348,1-2-3780,-27-2-915</inkml:trace>
  <inkml:trace contextRef="#ctx0" brushRef="#br0" timeOffset="120647.029">7386 8409 4520,'0'0'1765,"0"0"-792,0 0-251,0 0-196,0 0-318,0 0-106,0 0 6,0 0 235,0 0 229,0 0 80,0 0-42,0 0 0,0 0 42,0 0 75,0 0-10,0 0-138,0 0-118,0 0 111,0 0-119,0 0-182,0 0-94,0 0-65,0 0-60,0 0-37,28-5-84,279-8-14,2-15-1405,232 12 1488,135-16-601,-63 2 531,32-22 30,359 14-402,-478 15-179,-169 3 267,-302 15 345,-84 0-2232,17 5 145</inkml:trace>
  <inkml:trace contextRef="#ctx0" brushRef="#br0" timeOffset="121401.468">12203 7861 7329,'0'0'2807,"0"0"-607,0 0-459,0 0-512,0 0-541,0 0-118,25 15 952,179 94-612,-17 55-838,-173-133-80,-14-31 65,0 0 45,0 0-5,0 0-32,0 0-5,0 0-16,0 0-32,0 0-25,-2 24-140,-58 43 154,-141 71 55,173-120-143,-131 86-4423,119-74-543</inkml:trace>
  <inkml:trace contextRef="#ctx0" brushRef="#br0" timeOffset="122321.273">12669 7785 5705,'0'0'2428,"0"0"-224,0 0-19,0 0-564,0 0-452,0 0-307,-2-4-400,-11 0-992,14 49 504,1-19 100,45 264 923,37 75-786,-72-310-931,-14-100-5269,-8 12-1720</inkml:trace>
  <inkml:trace contextRef="#ctx0" brushRef="#br0" timeOffset="123908.008">12645 7657 6161,'0'0'2435,"0"0"-434,0 0-224,0 0-563,0 0-446,0 0-226,12-4-36,265-34 1621,-136 27-2039,670-85-919,-572 63 315,-227 30 498,133-8 22,96-31 100,-149 23 420,-90 19-139,-2 0-28,0 0-103,0 0-177,0 0-149,0 0-57,0 0-34,2 29 30,18 90 347,-8-6-22,13 135-98,33 161 60,-46-361-139,0-10-8,-8-8-5,6 31 130,-48-61 413,-751 29-1042,471-9-1688,-244 50 2185,263-18-1388,239-33 1317,58-19 75,2 0-68,0 0-468,0-14-3490,0 0 889</inkml:trace>
  <inkml:trace contextRef="#ctx0" brushRef="#br0" timeOffset="124409.029">13099 7914 9578,'0'0'4008,"0"0"-2583,0 0 295,0 0-1192,0 0-528,0-5-152,0 5-1056,0 0 48,12 14-1577,-12 5-2608</inkml:trace>
  <inkml:trace contextRef="#ctx0" brushRef="#br0" timeOffset="124676.202">13230 8290 7377,'0'0'4009,"0"0"-1777,0 0 129,0 0-1153,0 0-856,0 0-232,0 0-120,0 0-640,0 0-920,0-24-1129,0 15-5913</inkml:trace>
  <inkml:trace contextRef="#ctx0" brushRef="#br0" timeOffset="125066.931">13362 7880 8953,'0'0'3622,"0"0"-1361,0 0-171,0 0-690,0 0-694,0-4-406,6-6-403,0 40-78,16 216 253,-10-161-462,-11-70-661,0-5-5985,-1-10 1049</inkml:trace>
  <inkml:trace contextRef="#ctx0" brushRef="#br0" timeOffset="125330.266">13254 7876 3120,'0'0'6522,"0"0"-4026,0 0-399,0 0-465,0 0-840,0 0-504,0 0-152,48-96 0,-24 82-80,12 0-56,-12 4-8,0 1-688,11 9-864,-11 0-665,0 0-1680</inkml:trace>
  <inkml:trace contextRef="#ctx0" brushRef="#br0" timeOffset="125810.075">13637 8204 6161,'0'0'2588,"0"0"-350,0 0-200,0 0-760,0 0-478,0 0-203,-4-5-165,2 3-438,0 0-1,0 0 1,0 0-1,0 1 1,0-1-1,-1 0 1,1 1-1,0-1 0,-1 1 1,1 0-1,-1 0 1,1 0-1,-1 0 1,0 0-1,0 1 1,1-1-1,-1 1 1,0-1-1,0 1 1,1 0-1,-1 0 0,0 1 1,0-1-1,1 0 1,-1 1-1,0 0 1,0 0-1,1 0 1,-1 0-1,1 0 1,-1 0-1,1 0 1,-1 1-1,1-1 0,0 1 1,0 0-1,0 0 1,0 0-1,0 0 1,0 0-1,0 0 1,0 1 6,-22 92-238,26-92 242,0-1 0,-1 0 0,1 0 0,0 0 0,0-1-1,1 1 1,-1 0 0,0-1 0,0 1 0,1-1 0,-1 0-1,1 0 1,-1 0 0,1 0 0,0 0 0,-1-1 0,1 1-1,0-1 1,-1 0 0,1 0 0,0 1 0,-1-2 0,1 1-1,0 0 1,0-1 0,-1 1 0,1-1 0,-1 0 0,1 1-1,0-2 1,-1 1 0,0 0 0,2-1-4,2-5-16,0 0 1,0-1-1,-1 0 0,0 0 0,-1 0 1,1-1-1,-2 1 0,1-1 0,-1 0 1,-1 0-1,1 0 0,-1-1 0,-1 1 1,0-6 15,3-49 2621,10 74-2970,-7 6 413,-6-13-200,0 0 0,0 0 0,0 0 0,0 0 0,1 0 0,-1 0 0,1 0 1,0 0-1,0 0 0,0-1 0,0 1 0,0-1 0,1 0 0,-1 0 0,1 1 0,0-2 1,-1 1-1,1 0 0,0 0 0,0-1 0,0 0 0,0 1 0,0-1 0,1 0 0,-1-1 0,3 1 137,50-1-5702,-42-8-720</inkml:trace>
  <inkml:trace contextRef="#ctx0" brushRef="#br0" timeOffset="126123.274">13852 7980 6913,'0'0'2253,"0"0"-732,0 0-725,-12 4-558,8 3-200,0-1 1,1 1 0,0-1 0,0 1-1,1 0 1,0 0 0,0 0-1,0 0 1,1 1 0,0-1 0,1 0-1,0 1 1,0-1 0,0 0-1,1 1 1,0 1-39,0 18 287,1-20-231,1 1-1,0-1 0,0 1 1,0-1-1,1 0 0,0-1 1,0 1-1,1-1 0,0 1 0,0-2 1,1 1-1,-1 0 0,1-1 1,1 0-1,-1 0 0,1-1 1,-1 0-1,1 0 0,6 2-55,26 21 39,31 20-1102,-74-40 535,-121-3 375,101-38-3232,24 15-1203</inkml:trace>
  <inkml:trace contextRef="#ctx0" brushRef="#br0" timeOffset="126619.555">14043 7790 7785,'0'0'3029,"0"0"-618,0 0-781,0 0-966,0 3-767,0 312 194,22-216 64,-21-98-110,0 0 0,1 0 0,-1-1 0,0 1 0,1 0 1,-1-1-1,0 0 0,1 1 0,-1-1 0,1 0 0,-1 0 1,1 1-1,-1-1 0,1 0 0,-1 0 0,0-1 0,1 1 1,-1 0-1,1 0 0,-1-1 0,0 1 0,1-1 0,-1 1 1,1-1-1,-1 0 0,0 1 0,0-1 0,0 0 0,1 0 1,-1 0-1,0 0 0,0 0 0,0 0 0,0 0 0,0 0 1,-1-1-1,1 1 0,0 0 0,0-1-45,68-121 603,-67 111 455,-37 176-1177,37-161 47,0 1 1,1-2-1,-1 1 0,1 0 0,0 0 0,0-1 0,0 1 1,0-1-1,1 0 0,-1 0 0,1-1 0,-1 1 0,1 0 0,-1-1 1,1 0-1,0 0 0,0 0 0,-1-1 0,1 1 0,0-1 1,0 0-1,0 0 0,0 0 0,0 0 0,0-1 0,-1 1 0,1-1 1,0 0-1,1-1 72,10 2-1043,17-3-1699,-16-9-1698</inkml:trace>
  <inkml:trace contextRef="#ctx0" brushRef="#br0" timeOffset="129740.191">13422 8604 4913,'0'0'1727,"0"0"-219,0 0-110,23-18 2473,-23 17-3291,0 91 1493,0 263-397,38-353-1530,389-19-1940,-274 4-495,-139 11 2125,-12 4 225,-2 0 26,0-1-63,0-2-24,0 2-7,0 1 2,0-15-2562,0 6-974</inkml:trace>
  <inkml:trace contextRef="#ctx0" brushRef="#br0" timeOffset="130196.975">13947 8552 6041,'0'0'2419,"0"0"-241,0 0-199,0 0-675,0 0-447,0 0-200,0 0-85,14 76 156,5 48-874,-16-40-4214,-3-44-2292</inkml:trace>
  <inkml:trace contextRef="#ctx0" brushRef="#br0" timeOffset="131005.309">13708 9114 6305,'0'0'4633,"0"0"-1969,0 0-407,0 0-881,0 0-952,0 0-424,0-5-272,0 5-24,0 9 224,0 11 72,12 8 0,-12 1 0,12 4-96,-12 29-1328,0-14-993,0-10-2368</inkml:trace>
  <inkml:trace contextRef="#ctx0" brushRef="#br0" timeOffset="131405.73">13804 9771 10234,'0'0'3977,"0"0"-2297,0 0-536,0 0-1144,0 0-128,0 0-72,0 0 144,0 28 48,0-4 0,0 5-536,0 18-408,0-4-977,0-9-2192</inkml:trace>
  <inkml:trace contextRef="#ctx0" brushRef="#br0" timeOffset="131869.909">13864 10357 10082,'0'0'4217,"0"0"-2233,0 0-872,0 0-1112,0 0-24,0 9-240,0 5 160,12 10 104,-12 0-8,0 9-200,0-4-1288,0 9-369,0-9-591,0-6-2793</inkml:trace>
  <inkml:trace contextRef="#ctx0" brushRef="#br0" timeOffset="132246.118">13924 10809 8001,'0'0'4233,"0"0"-2408,0 0-737,0 0-888,0 0-200,0 0-200,0 0 192,0 0-16,-12 67-40,12-39 64,0-4 8,0 5-8,0-1-736,0 15-633,0-14-535,0-1-2465</inkml:trace>
  <inkml:trace contextRef="#ctx0" brushRef="#br0" timeOffset="133885.014">7410 9371 4016,'0'0'3981,"0"0"-1579,0 0-652,0 0-319,0 0-551,0 0-408,36 0 1031,302-22-383,-7-25-4207,-166 21-539,-55 11-1135</inkml:trace>
  <inkml:trace contextRef="#ctx0" brushRef="#br0" timeOffset="134571.104">8665 9309 8145,'0'0'3105,"0"0"-1289,0 0 9,0 0-745,0 0-632,0 0-200,0 0-56,179-48-120,-131 44-72,0-6-56,23 5-1104,25-9-633,-12 9-855,-1-4-3281</inkml:trace>
  <inkml:trace contextRef="#ctx0" brushRef="#br0" timeOffset="134960.398">9764 9171 8241,'0'0'2961,"0"0"-1385,0 0-191,0 0-937,0 0-320,0 0-48,36 0 0,0 5-32,12-5-48,0 0 0,11 0-288,49 0-1161,-24 0-271,-13-10-2193</inkml:trace>
  <inkml:trace contextRef="#ctx0" brushRef="#br0" timeOffset="135320.783">10840 9118 5697,'0'0'2576,"0"0"-1015,0 0-769,0 0-432,0 0-272,0 0-72,179-9-16,-131 4 0,36-4 0,-12-6-1064,-1 11-2849</inkml:trace>
  <inkml:trace contextRef="#ctx0" brushRef="#br0" timeOffset="135711.012">11916 9004 9514,'0'0'2896,"0"0"-1175,0 0-545,0 0-864,0 0-256,0 0-56,0 0 0,0 0 0,227-9-504,-132-1-584,-23 1-1153,0-1-2224</inkml:trace>
  <inkml:trace contextRef="#ctx0" brushRef="#br0" timeOffset="136050.497">12932 8957 8913,'0'0'2689,"0"0"-1673,0 0 160,0 0-911,0 0-137,0 0-120,0 0 0,131 4-8,-83-4-505,36 0-895,-13 0-1224,-11 0-4170</inkml:trace>
  <inkml:trace contextRef="#ctx0" brushRef="#br0" timeOffset="137688.403">7577 9061 8729,'0'0'2893,"0"0"-1070,0 0-496,0 0-593,0 1-505,-36 47-281,-201 203 408,166-180-329,69-66-11,2-4 104,0-1 185,0 0 423,0 0 21,27 1-631,1 2-1,0 1 0,-1 1 1,0 2-1,0 0 0,-1 2 0,0 1 1,11 6-118,3 1-144,76 26-1515,-35-24-4338,-45-18-1038</inkml:trace>
  <inkml:trace contextRef="#ctx0" brushRef="#br0" timeOffset="140603.86">9788 8742 8409,'0'0'1873,"0"0"-1289,0 0-584,0 0-1777,0 0 97,0 0-2529</inkml:trace>
  <inkml:trace contextRef="#ctx0" brushRef="#br0" timeOffset="140855.736">9764 9023 8425,'0'0'4017,"0"0"-2080,0 0 407,0 0-1224,0 0-624,12-28-304,0 28-192,-12-5-48,12 5-976,-12-5-1056,0 5-2377,0-9-4521</inkml:trace>
  <inkml:trace contextRef="#ctx0" brushRef="#br0" timeOffset="141447.853">10027 8666 4905,'0'0'4740,"0"0"-2242,0 0-1280,0 0-601,0 0-497,0 0-60,6 10 92,34 67 244,-4 138-15,-35-198-458,0-3-5411,-1-14-474</inkml:trace>
  <inkml:trace contextRef="#ctx0" brushRef="#br0" timeOffset="141695.118">9944 8619 7497,'0'0'3089,"0"0"-393,0 0-727,0 0-521,0 0-872,0 0-424,0 0-152,59-58 0,-35 58-600,0-9-864,24 9-665,-24 0-879,0 0-2874</inkml:trace>
  <inkml:trace contextRef="#ctx0" brushRef="#br0" timeOffset="142166.056">10350 8814 4705,'0'0'3639,"0"0"-1332,0 0-481,0 0-461,0 0-380,0 0-33,0 0 76,0 0-343,-6-7-302,5 6-383,1-1 1,-1 0-1,0 1 1,0-1-1,0 1 0,0-1 1,0 1-1,0-1 1,0 1-1,-1 0 0,1-1 1,0 1-1,-1 0 1,1 0-1,-1 0 0,1 0 1,-1 0-1,0 0 0,1 1 1,-1-1-1,0 1 1,1-1-1,-1 1 0,0-1 1,0 1-1,0 0 1,1 0-1,-1 0 0,0 0 1,0 0-1,0 0 1,1 1-1,-1-1 0,0 0 1,0 1-1,1 0 1,-1-1-1,0 1 0,1 0 1,-1 0-1,0 0 0,1 0 1,-1 0-1,1 0 1,0 0-1,-1 1 0,1-1 1,0 0-1,0 1 1,0-1-1,-1 1 0,0 7-22,1 0 0,-1 0-1,1 0 1,1 0 0,0-1 0,0 1 0,1 0-1,0 0 1,0 0 0,1 0 0,0-1 0,1 1 0,-1-1-1,2 2 23,-2-8-30,1-1-1,-1 0 0,0 1 0,1-1 1,-1 0-1,0 0 0,1 0 0,-1-1 0,1 1 1,0 0-1,-1-1 0,1 0 0,-1 0 1,1 0-1,0 0 0,-1 0 0,1 0 1,0 0-1,-1-1 0,1 0 0,-1 1 1,1-1-1,-1 0 0,1 0 0,-1 0 1,0-1-1,1 1 0,-1 0 0,0-1 0,0 0 1,0 1-1,0-1 0,0 0 0,-1 0 1,1 0-1,0 0 0,-1-1 0,0 1 1,1 0-1,-1 0 0,0-1 0,0 1 1,0-1-1,0 1 0,-1-1 0,1 0 0,-1 1 1,0-1-1,1 1 0,-1-1 0,0 0 1,-1 1-1,1-1 0,0 1 0,-1-2 31,1-84 1190,0 86-918,0 2-439,24 50-564,-22-45 499,1 0-1,0 1 0,0-1 0,0 0 1,0 0-1,1-1 0,0 1 1,0-1-1,0 0 0,1 0 0,0 0 1,-1 0-1,1-1 0,0 0 1,1 0-1,-1 0 0,0-1 0,4 1 233,16 4-3602</inkml:trace>
  <inkml:trace contextRef="#ctx0" brushRef="#br0" timeOffset="142521.033">10589 8690 8809,'0'0'2278,"0"0"-744,0 0-801,0 0-684,-4 4-73,1 2 30,-1 0 0,2 0-1,-1 0 1,0 0 0,1 0 0,1 1-1,-1-1 1,1 1 0,0-1-1,0 1 1,1 0 0,-1-1-1,2 1 1,-1 0 0,1-1-1,0 1 1,0 0 0,1-1 0,0 1-1,0-1 1,0 0 0,4 6-6,127 68 55,-53-42-650,-82-36 573,0 0 0,0 0 0,0 0 0,0-1 0,-1 1 0,1-1 0,0 1 0,-1-1 0,1 0 0,-1 0 0,0 0 0,1 0 1,-1-1-1,0 1 0,0-1 0,1 1 0,-1-1 0,0 0 0,0 0 0,1-1 0,-1 1 0,0 0 0,0-1 0,1 1 0,-1-1 0,0 0 0,1 0 0,-1 0 1,1-1-1,-1 1 0,-1-2 22,-6-10-2016,8-6-2140</inkml:trace>
  <inkml:trace contextRef="#ctx0" brushRef="#br0" timeOffset="142967.008">10756 8561 6753,'0'0'2710,"0"0"-499,0 0-628,0 0-721,0 0-797,2 11-175,6 33 341,66 243 248,-70-278-462,-4-7-110,1 0 0,-1-1 0,1 1-1,-1 0 1,1 0 0,0 0-1,0-1 1,0 1 0,0 0 0,0-1-1,0 1 1,1-1 0,-1 1-1,0-1 1,1 0 0,-1 0 0,1 1-1,0-1 1,-1 0 0,1 0-1,0-1 1,-1 1 0,1 0 0,0 0-1,0-1 1,0 1 0,0-1 0,0 0-1,0 1 1,0-1 0,-1 0-1,1 0 1,0 0 0,0-1 0,0 1-1,0 0 1,1-1 93,1-2-60,1 0 0,-1 0 0,1 0 1,-1-1-1,0 1 0,-1-1 0,1 0 0,-1 0 0,1-1 0,-1 1 1,-1-1-1,1 0 0,-1 1 0,1-1 0,-1 0 0,-1 0 1,1-1-1,0 0 60,14-35-492,9-29 1562,-19 20 3742,-6 49-4157,-2 5-607,-8 17-5,1 0 0,1 0-1,1 1 1,1 0 0,0 0 0,2 1 0,1-1 0,0 1 0,2 0 0,1 5-43,1-25-90,0 0 0,0 0-1,1 0 1,-1 0 0,1 0 0,0 0 0,-1-1 0,1 1-1,1-1 1,-1 1 0,0-1 0,1 0 0,-1 1 0,1-1-1,0-1 1,-1 1 0,1 0 0,0-1 0,0 1 0,0-1-1,0 0 1,1 0 0,-1 0 0,0 0 0,0-1 0,1 1-1,-1-1 1,0 0 0,1 0 0,-1 0 0,0-1-1,0 1 1,1-1 0,-1 1 0,0-1 0,0 0 0,0 0-1,0-1 1,0 1 0,0-1 0,1 0 90,4 1-409,50-11-3199</inkml:trace>
  <inkml:trace contextRef="#ctx0" brushRef="#br0" timeOffset="145022.231">8808 7842 264,'0'0'8714,"0"0"-4854,0 0-2503,2 7-916,58 219 590,-38-141-799,-22-84-204,3-3 120,0 0-1,0 0 1,0 0 0,0 0 0,-1-1-1,1 0 1,-1 1 0,1-1-1,-1 0 1,0 0 0,0 0 0,0-1-1,-1 1 1,1 0 0,-1-1-1,0 1 1,0-1 0,0 1 0,0-1-1,0 1 1,-1-1 0,0-2-148,8-19 138,71-116-1123,-31 60 546,-45 81 405,-1 1-1,1-1 1,0 0 0,-1 1-1,1 0 1,-1 0 0,1 0-1,-1 0 1,0 0 0,1 0-1,-1 0 1,0 1 0,0-1-1,0 1 1,0 0 0,0 0-1,0-1 1,0 1 0,-1 0-1,1 0 1,-1 1 0,1-1-1,-1 0 1,0 1-1,0-1 1,0 0 0,0 1-1,0-1 1,0 1 0,-1-1-1,0 1 1,1 0 0,-1 0 34,2 1-4,96 137-138,-94-136-131,0-1 0,0-1-1,1 1 1,0-1 0,-1 1-1,1-1 1,1-1 0,-1 1 0,0-1-1,1 0 1,-1 0 0,1 0-1,-1-1 1,1 0 0,0 0-1,0 0 1,0-1 273,20 1-3117</inkml:trace>
  <inkml:trace contextRef="#ctx0" brushRef="#br0" timeOffset="145880.379">9406 7823 6529,'0'0'2967,"0"0"-1508,0 0-1073,0 0-113,4 7 16,0 3-129,-3-7-92,0-1 0,-1 0 0,1 1 0,0-1 0,0 0 0,1 1 0,-1-1 0,0 0 0,1 0 0,-1 0 0,1 0 0,0-1 0,0 1 0,-1 0 0,1-1 0,0 1 0,0-1 0,1 1-1,-1-1 1,0 0 0,0 0 0,1 0 0,-1 0 0,0-1 0,1 1 0,-1-1 0,1 1 0,2-1-68,17-89 2769,-22 76-2733,0 11-34,1 0 1,0 0 0,-1 0-1,1 0 1,-1 0-1,0 0 1,1 0-1,-1 0 1,0 0-1,0 0 1,-1 0 0,1 0-1,0 0 1,-1 0-1,1 0 1,-1 1-1,1-1 1,-1 0-1,0 0 1,0 0 0,0 0-1,0 1 1,0-1-1,0 0 1,-1 1-1,1-1 1,0 1-1,-1 0 1,1-1 0,-1 1-1,0 0 1,1 0-1,-1 0 1,0 0-1,0 0 1,1 0-1,-1 1 1,0-1 0,0 1-1,0-1 1,0 1-1,0-1 1,0 1-1,0 0 1,0 0-1,0 0 1,-1 1-3,-43 67-565,32 125 595,14-186-56,0-1 0,0 1 0,1-1 0,0 1 0,0-1 0,0 0 0,1 0 0,0 1 0,0-1 0,1 0 1,-1-1-1,1 1 0,1 0 0,-1-1 0,1 0 0,0 0 0,0 0 0,1 0 0,-1 0 0,1-1 0,0 0 0,0 0 0,0 0 0,1-1 0,-1 0 0,1 0 0,0 0 0,0-1 0,0 0 0,0 0 0,1 0 0,-1-1 0,5 1 26,-4 0-348,0 0 1,0-1 0,0 0-1,0 0 1,-1-1-1,1 0 1,0 0-1,0-1 1,0 1-1,0-1 1,0-1 0,0 0-1,-1 0 1,1 0-1,-1 0 1,1-1-1,-1 0 1,0-1-1,0 1 1,0-1 0,-1 0-1,1-1 1,-1 1-1,0-1 1,0 0-1,-1 0 1,1-1-1,-1 0 1,-1 1 0,1-1-1,2-5 348,6-67 1056,-12-3 4408,0 36 176,0 44-5520,2 34-700,-2-28 581,1 0 0,-1 0 0,1 0-1,1 0 1,-1 0 0,1 0-1,0 0 1,0 0 0,0-1 0,1 1-1,-1-1 1,1 0 0,0 1 0,0-1-1,1-1 1,-1 1 0,1 0 0,0-1-1,0 0 1,0 0 0,1 0 0,-1 0-1,1-1 1,-1 1 0,1-1-1,0 0 1,0-1 0,0 1 0,0-1-1,-1-1-12,-1-1 0,1 1 0,-1-1 0,0 0 0,1 0 0,-1 0 0,0 0 0,0 0 0,0-1 0,0 0 0,0 1 0,0-1 0,0 0 0,0 0 0,-1-1 0,1 1 0,-1-1 0,1 1 0,-1-1 0,0 0 0,0 0 0,-1 1 0,1-2 0,1-1 12,25-80-2,-26 84-15,-1 0-1,1 1 0,0-1 0,0 0 0,-1 1 1,1 0-1,0 0 0,0-1 0,0 1 0,0 0 1,0 0-1,-1 1 0,1-1 0,0 0 0,0 1 1,0-1-1,0 1 0,-1-1 0,1 1 0,0 0 1,-1 0-1,1 0 0,0 0 0,-1 0 0,1 0 1,-1 0-1,0 0 0,1 1 0,-1-1 0,0 0 1,0 1-1,0-1 0,0 1 0,0 0 0,0-1 1,0 1-1,0 0 0,-1-1 0,1 1 0,-1 0 1,1 0-1,-1 0 0,0 0 0,0-1 0,0 1 1,0 2 17,7 6 192,-4-3-202,1-1 0,0 0 0,1 0 0,-1-1 0,1 1 0,0-1 1,1 0-1,-1 0 0,1-1 0,0 0 0,0 0 0,1 0 0,-1-1 0,1 1 1,0-2-1,-1 1 0,1-1 0,0 0 0,1 0 0,-1-1 0,0 0 0,0 0 1,1-1-1,-1 0 0,0 0 0,1-1 0,6-1 10,-9 0-6,0-1 1,0 0-1,0 0 1,0-1-1,-1 1 1,1-1-1,-1 0 1,0 0-1,0 0 1,0-1-1,-1 0 1,0 1-1,1-1 1,-2 0-1,1-1 1,-1 1-1,1 0 1,-1-1-1,-1 1 1,1-1-1,-1 0 1,0 1-1,0-1 0,-1 0 1,0 0-1,0 1 1,0-1-1,-1 0 1,0 0-1,0 0 1,0-1 5,1 3 18,1-6 58,-1 0 0,0 0-1,0 1 1,-1-1 0,0 0 0,-1 0 0,0 1 0,0-1 0,-1 1 0,0 0 0,-1 0 0,0 0 0,0 0 0,-1 0 0,0 1 0,-1 0 0,1 0-1,-2 0 1,1 1 0,-7-6-76,-21-2-253,8 14-4309,26 1 4479,-12 0-7115</inkml:trace>
  <inkml:trace contextRef="#ctx0" brushRef="#br0" timeOffset="147534.208">8330 6081 6129,'0'0'2443,"0"0"-1032,0 0-757,0 0-405,12 0-761,-12 0-7502</inkml:trace>
  <inkml:trace contextRef="#ctx0" brushRef="#br0" timeOffset="151717.304">8402 6295 6433,'0'0'4713,"0"0"-2105,0 0 73,0 0-873,0 0-647,0 0-233,0-5-192,0 5-152,0-9-192,0 9-56,0 0-168,0 0-160,0 0-8,0 0-168,0 0-632,0-5-1328,0 5-4266</inkml:trace>
  <inkml:trace contextRef="#ctx0" brushRef="#br0" timeOffset="152231.741">8569 5961 10730,'0'0'3693,"0"0"-1860,0 0-1074,0 0-824,0 0-107,0 0 144,6 25 65,48 173 196,-33-112-95,-18-48-4371,-3-37 983,0-1-1448</inkml:trace>
  <inkml:trace contextRef="#ctx0" brushRef="#br0" timeOffset="152464.13">8498 6014 5841,'0'0'4473,"0"0"-2009,0 0-703,0 0-825,0 0-256,0 0-200,23-48-272,1 39-208,0-1-8,12 1-184,-12 4-824,12-5-144,0 6-1081,0-1-784,-13 5-3464</inkml:trace>
  <inkml:trace contextRef="#ctx0" brushRef="#br0" timeOffset="152979.08">8868 6142 3168,'0'0'5756,"0"0"-2498,0 0-1220,0 0-448,0 0-256,0 0-396,0 0-288,-4-4-249,1 1-401,1 1-1,-1-1 0,0 1 0,0 0 0,0 0 0,-1 1 1,1-1-1,0 1 0,-1-1 0,1 1 0,-1 0 1,1 0-1,-1 1 0,0-1 0,1 1 0,-1 0 1,0 0-1,1 0 0,-1 0 0,1 0 0,-1 1 1,0 0-1,1 0 0,-1 0 0,1 0 0,-1 0 1,1 1-1,0-1 0,0 1 0,-1 0 0,1 0 0,0 0 1,1 1 0,-2 1-14,1-1 0,0 2 1,0-1-1,1 0 1,-1 1-1,1-1 0,0 1 1,0-1-1,1 1 0,0 0 1,-1 0-1,1 0 1,1 0-1,-1 0 0,1 0 1,0 0-1,0 0 0,0 0 1,1 0-1,0 0 1,0 0-1,0 0 0,1 0 14,2-2-112,0 0-1,1 0 1,-1 0-1,1-1 0,0 0 1,-1 0-1,1 0 1,0 0-1,0-1 1,1 0-1,-1 0 0,0 0 1,0-1-1,0 0 1,1 0-1,-1 0 1,0-1-1,0 1 0,0-1 1,1-1-1,-1 1 1,0-1-1,0 1 1,-1-1-1,2-1 113,48-73-1207,-48 12 4199,-6 63-2564,36 20-2258,45 13-5964,-67-31 2266</inkml:trace>
  <inkml:trace contextRef="#ctx0" brushRef="#br0" timeOffset="153228.562">8868 6142 3136</inkml:trace>
  <inkml:trace contextRef="#ctx0" brushRef="#br0" timeOffset="153404.146">8868 6142 3136,'177'-150'5242,"-156"113"-996,-48 39-2323,25-1-1970,-12 69 73,14-61-5,0-5-9,-1 1-1,1-1 1,-1 1 0,2 0-1,-1-1 1,0 1 0,1-1-1,0 1 1,0-1 0,0 1-1,0-1 1,1 1 0,0-1-1,0 0 1,0 0-1,0 0 1,1 0 0,-1 0-1,1-1 1,0 1 0,0-1-1,0 0 1,2 2-12,105 57 148,-29-20-573,-81-41 420,0-1 0,0 0 0,-1 0 1,1 0-1,0 1 0,0-1 0,-1 0 0,1 0 1,0 1-1,0-1 0,0 0 0,-1 1 1,1-1-1,0 0 0,0 1 0,0-1 0,0 0 1,0 1-1,0-1 0,0 0 0,0 1 0,0-1 1,0 0-1,0 1 0,0-1 0,0 0 1,0 1-1,0-1 0,0 0 0,0 1 0,0-1 1,0 0-1,0 1 0,0-1 0,1 0 1,-1 0-1,0 1 0,0-1 0,0 0 0,1 1 1,-1-1-1,0 0 0,0 0 5,-43 2 74,40-2-94,-9 0-77,-36-11-2762,48-7-994</inkml:trace>
  <inkml:trace contextRef="#ctx0" brushRef="#br0" timeOffset="153806.409">9250 5809 7817,'0'0'3710,"0"0"-1415,0 0-898,0 0-997,0 0-572,0 11 80,0 263 209,15-181-207,-15-91 58,0-1 0,1 1 0,-1 0 0,1 0 1,-1-1-1,1 1 0,0 0 0,-1-1 0,1 1 0,0-1 0,0 1 1,0-1-1,0 1 0,0-1 0,1 0 0,-1 0 0,0 1 0,1-1 0,-1 0 1,1 0-1,-1 0 0,1 0 0,-1-1 0,1 1 0,0 0 0,-1-1 1,1 1-1,0-1 0,-1 1 0,1-1 0,0 0 0,0 0 0,-1 0 1,1 0-1,0 0 0,0 0 0,0 0 0,-1-1 0,1 1 0,0 0 1,-1-1-1,1 0 0,0 1 0,-1-1 0,1 0 0,0 0 0,-1 0 1,0 0-1,1 0 32,58-72 106,-12-16 1769,-48 88-1834,0 1 1,0-1-1,0 1 1,1-1-1,-1 0 1,0 1-1,0-1 1,0 1-1,0-1 1,0 0-1,0 1 1,0-1-1,0 1 1,-1-1-1,1 1 1,0-1-1,0 1 1,0-1-1,-1 0 1,1 1-1,0-1 1,-1 1-1,1-1 1,0 1-1,-1 0 1,1-1-1,0 1 1,-1-1-1,1 1 1,-1 0-1,1-1 1,-1 1-1,1 0 1,-1-1 0,1 1-1,-1 0 1,1 0-1,-1 0 1,0-1-1,1 1 1,-1 0-1,1 0 1,-1 0-1,1 0 1,-1 0-1,0 0 1,1 0-1,-1 0 1,1 0-1,-1 1 1,1-1-1,-1 0 1,0 0-1,1 0 1,-1 1-1,1-1 1,-1 0-1,1 0 1,-1 1-1,1-1 1,-1 1-1,1-1 1,0 0-1,-1 1 1,1-1-1,0 1 1,-1-1-1,1 1-41,-5 3-20,-1 1 0,2 0 1,-1 0-1,0 1 0,1-1 0,0 1 0,1 0 0,-1 0 0,1 0 0,0 0 0,1 1 0,-1-1 0,1 1 0,1 0 0,-1-1 0,1 1 0,0 0 0,1 0 0,-1 0 0,1 0 1,1 0-1,-1 0 0,2 4 20,2-8-65,-1 0 0,1 0 0,0-1 0,0 1 1,0-1-1,0 0 0,0 0 0,0-1 0,1 1 1,-1-1-1,0 0 0,1 0 0,-1 0 0,1-1 1,0 1-1,-1-1 0,1 0 0,-1-1 0,1 1 0,0-1 1,2 0 64,8 1-425,98-15-5290,-65 1-2766</inkml:trace>
  <inkml:trace contextRef="#ctx0" brushRef="#br0" timeOffset="166207.816">2223 4209 2960,'0'0'1806,"0"0"-636,0 0-357,38 0 2951,307-47-3266,-240 27-475,423-46 90,-382 46 111,1 6-1,98 5-223,219-10 120,-8 1-167,-60-2 79,-29-10 0,-138 16-41,153-18 42,59-2-10,-240 15-7,187-19 8,-65 5-41,-112-4-30,78-12 64,-4 10 30,109-7-55,-165 36-8,118-4 40,153-28 0,-10 7 100,133 26 632,190-20-605,334 10-187,-995 18 45,340 17 50,-10 0-249,-317-18 173,349 2 18,60 24 21,-214-48-37,-99-10 30,-213 25-6,-4 9 1267,-64 0-3749,-4 0-2787</inkml:trace>
  <inkml:trace contextRef="#ctx0" brushRef="#br0" timeOffset="171633.635">2283 4266 4080,'0'0'2502,"0"0"-529,0 0-489,0 0-445,-2-22 3190,-8 145-4269,10 348 87,24-301-14,-12-63-34,0 32-5,-2-3 6,2-31-1,-10 165 9,-2 35-40,-36-37 73,36 212 46,-36-207-135,26-121 49,8 81 1305,2 448-789,46-481-516,-8-54-1,-5 22 39,-7-16-6,-14-80 22,14 90-7,-2-53-37,8 53 5,-18-6-51,-2-36 83,0 8-48,0-52-8,-2 40 7,-8 25 3,10-41-20,0-42 10,11-53 106,167-19-44,146-19-732,212 24 53,-56-2 628,-203-3-5,163 15-84,2 36 179,12-14 363,371 21-312,-190-43-96,94 7 15,-360-41 18,288-10-12,-368 10-2,1143-49 117,-844 69-128,186-1 1116,-162 5-832,-31-3-178,-7-21-99,-106 20-55,166-10 67,-250 22 322,-99-9 278,-192 0-549,-93 0-427,-10-28-6222,-2 15 319</inkml:trace>
  <inkml:trace contextRef="#ctx0" brushRef="#br0" timeOffset="175384.095">15836 3419 6993,'0'0'2553,"0"0"-566,12 1 3747,-12 455-5694,12-352-32,0 35 23,0-45-7,23 40 280,-23-62-239,0-4-41,0 26 32,12 44-85,-12-47 115,0 46-2,-2 15-92,2-47 28,-10 106 75,-2 87-15,12-188-64,-12 490 79,12-551-86,0 36-41,0 0-308,0-13 87,24 56-271,-12-43-119,-13-19 443,-1-2 157,-8 52-54,-2 111-147,-12-162 203,12 1292-1958,-11-1271 1950,-1 58-111,2-48 135,-2 9 2,10 99-1,-8-66-1,8 85-158,2-100 280,8-122 1012,-148-10-3180,81 9-704,-1 0-1994</inkml:trace>
  <inkml:trace contextRef="#ctx0" brushRef="#br0" timeOffset="178663.118">2785 4547 328,'0'0'7033,"0"0"-3623,0 0-1196,2-5-619,8-79 5128,-48 83-6731,29 3-7,0 0 0,1 1 0,-1 0 0,1 0 0,0 1 0,0 0 0,0 0 0,0 1 0,1 0 0,0 1 0,0 0 0,0 0 0,1 0 0,-1 1 0,2 0 0,-1 0 1,1 0-1,0 1 0,0-1 0,1 1 0,0 1 0,1-1 0,0 0 0,0 1 0,1 0 0,0-1 0,0 1 0,1 0 0,0 0 0,1 0 0,0 0 0,0 0 0,1 8 15,1-15-63,-1 1 0,0 0-1,1 0 1,0 0-1,-1-1 1,1 1 0,0-1-1,0 1 1,1-1-1,-1 0 1,0 0 0,1 0-1,-1 0 1,1 0-1,0-1 1,-1 1 0,1-1-1,0 1 1,0-1-1,0 0 1,0 0 0,0-1-1,0 1 1,0-1-1,1 1 1,-1-1 0,0 0-1,0 0 1,0 0 0,0-1-1,1 1 1,-1-1-1,0 0 1,0 1 0,0-1-1,0-1 1,2 0 63,1 1-48,-1-1 75,0-1-1,0-1 1,0 1-1,0-1 1,-1 1-1,0-1 1,1-1-1,-1 1 1,-1 0-1,1-1 1,-1 0-1,0 0 1,0 0-1,0 0 1,-1-1-1,0 1 1,0-1-1,0 1 1,0-1-1,-1 0 1,0 0-1,0 1 1,-1-1-1,0 0 1,0 0 0,0 0-1,-1 0 1,0-4-27,61 69-808,21-18-2293,-19-37-2387,-38-4 479</inkml:trace>
  <inkml:trace contextRef="#ctx0" brushRef="#br0" timeOffset="179082.51">2976 4333 6345,'0'0'4126,"0"0"-1696,0 0-998,0 0-769,0 0-608,-2 5-108,-20 175 764,22-160-634,0-13-66,1 0 1,0 1 0,0-1 0,1 0 0,-1 0 0,2 0-1,-1 0 1,1 0 0,0-1 0,0 1 0,1-1-1,0 0 1,0 0 0,0 0 0,1 0 0,0-1 0,2 2-12,73 30-4125,-46-36 296</inkml:trace>
  <inkml:trace contextRef="#ctx0" brushRef="#br0" timeOffset="179570.405">3203 4243 5065,'0'0'4229,"0"0"-2088,0 0-1030,0 3-840,-12 132 1575,12-99-1470,-2-22-329,0 1 0,1 0 0,1 0 0,1 0 0,0 0 0,1-1 1,0 1-1,1 0 0,1-1 0,0 0 0,1 0 0,1 0 0,0 0 1,1-1-1,0 0 0,1 0 0,0-1 0,7 6-47,54-3-4761,-45-15 212</inkml:trace>
  <inkml:trace contextRef="#ctx0" brushRef="#br0" timeOffset="179831.168">3107 4542 8161,'0'0'2833,"0"0"-257,0 0-871,0 0-617,0 0-536,0 0-480,0 0-72,0 0-224,72-9-808,-24-1-536,0 6-1193,0-6-3376</inkml:trace>
  <inkml:trace contextRef="#ctx0" brushRef="#br0" timeOffset="181017.771">2331 5023 4793,'0'0'2392,"0"0"-596,0 0-310,0 0-366,0 0-86,0 0-64,0 0-207,0 0-177,0 0-42,0 0-74,0 0-100,0 0-99,0 0-119,25 6 312,358-2-21,-163-4-941,-146 0-2279,-2 0-3742,-70 0 2475</inkml:trace>
  <inkml:trace contextRef="#ctx0" brushRef="#br0" timeOffset="182176.84">3490 4119 4232,'0'0'2852,"0"0"-575,0 0-479,0 0-360,0 0-317,0 0-267,0-4 1880,10 164-2670,2-21 44,2-25 17,-2-1-69,-7-98 294,0-7-1303,-3 4-2921,-2-12 70</inkml:trace>
  <inkml:trace contextRef="#ctx0" brushRef="#br0" timeOffset="183568.137">3514 4690 3408,'0'0'1890,"0"0"-415,0 0-318,0 0-411,0 0-350,0 0-196,-4 0-128,-54 24 1271,0 33-1047,-13 44-204,47-69-84,-10 16 102,20-19-93,4-2-28,8-25-25,2 2 36,0 0 39,0-3-14,0-1 34,0 0 30,0 0 37,0 0 51,0 0 30,0 0-13,0 0-92,0 0-5,0 0-69,0 0-23,-12 18-10,2-7 21,9-9 139,0 0-641,-1-2-3464,-8 0-659</inkml:trace>
  <inkml:trace contextRef="#ctx0" brushRef="#br0" timeOffset="183851.568">2976 5004 5641,'0'0'3240,"0"0"-1295,0 0-225,0 0-744,0 0-600,24 0-191,-12 0-137,12 0 56,24 0-104,-13 0-1073,1 0-1823</inkml:trace>
  <inkml:trace contextRef="#ctx0" brushRef="#br0" timeOffset="186850.984">4195 4133 5721,'0'0'4124,"0"0"-1730,0 0-948,0 0-651,0 0-459,-14 0-253,-319 0 277,333 44-357,24 198 1953,-23-187-1736,1-22-188,-2 0-1,-1 0 1,-1 0 0,-2-1-1,-1 1 1,-1-1-1,-2 0 1,-3 2-32,12-32 23,0 0 0,0 0-1,0 0 1,0-1 0,0 1 0,1-1 0,-1 1-1,0-1 1,1 1 0,-1-1 0,1 0 0,-1 1-1,1-1 1,0 0 0,0 0 0,-1 0 0,1 0-1,0-1 1,0 1 0,0-1 0,0 1 0,0-1-1,0 1 1,0-1 0,0 0 0,0 0 0,0 0-1,0 0 1,0 0 0,0-1 0,0 1 0,0 0-1,0-1 1,0 0 0,-1 1 0,1-1 0,0 0-1,0 0 1,0 0-23,12 0-92,46 2-1094,19 0-2242,-29-4-1932,-24-1-1538</inkml:trace>
  <inkml:trace contextRef="#ctx0" brushRef="#br0" timeOffset="187288.541">4159 4404 8737,'0'0'3273,"0"0"-1337,0 0-663,0 0-945,0 0-328,0 0-232,0 19 160,0 5 72,0 5 0,0-5 48,0 4-48,0-4 0,0 0-48,0-5-680,-12 0-1457,0-10-2400</inkml:trace>
  <inkml:trace contextRef="#ctx0" brushRef="#br0" timeOffset="187555.11">4183 4257 144,'0'0'0</inkml:trace>
  <inkml:trace contextRef="#ctx0" brushRef="#br0" timeOffset="188135.779">4064 4143 8585,'0'0'4329,"0"0"-2712,0 0-185,0 0-744,0 0-664,0-10-24,0 10-1008,0 0-793,11 0-935,-11 10-4658</inkml:trace>
  <inkml:trace contextRef="#ctx0" brushRef="#br0" timeOffset="188882.516">4123 4247 8089,'0'0'4009,"0"0"-1760,0 0-81,0 0-1000,0 0-464,0 0-311,0 0-177,0-4-216,0 4 0,0 0-801,0 0-1239,0 0 152,12 4-2025,-12 6-3097</inkml:trace>
  <inkml:trace contextRef="#ctx0" brushRef="#br0" timeOffset="189555.314">4482 4347 6937,'0'0'2752,"0"0"-499,0 0-654,0 0-677,0 0-419,-18-9-218,-58-29-281,72 36-12,0 1 1,-1 0-1,1 0 0,-1 0 1,1 0-1,-1 1 0,1 0 1,-1 0-1,0 0 0,1 0 1,-1 1-1,1 0 0,0 0 1,-1 0-1,1 0 0,0 1 0,-1 0 1,1 0-1,0 0 0,0 0 1,0 1-1,1-1 0,-1 1 1,1 0-1,-1 0 0,1 0 1,0 1-1,0-1 0,0 1 1,1 0-1,-1 0 0,1-1 1,0 2 7,-12 99-168,16-101 178,1-1 0,-1 1 0,1-1 1,0 1-1,0-1 0,0 0 0,0 0 1,0 0-1,1-1 0,-1 1 1,0-1-1,1 0 0,-1 0 0,1 0 1,0 0-1,-1-1 0,1 1 0,0-1 1,-1 0-1,1 0 0,0 0 0,-1-1 1,1 1-1,-1-1 0,1 0 0,3-1-10,9 2 98,-7-1-219,-1 0 1,0 1-1,0 0 1,0 1 0,1-1-1,-1 2 1,0-1-1,0 1 1,0 0-1,-1 1 1,1 0 0,0 0-1,-1 1 1,0 0-1,0 0 1,0 1-1,0-1 1,5 6 120,-12-7-20,0 0 0,-1 0 0,1-1 0,0 1 0,-1 0 0,0-1 0,0 1 0,1 0 1,-2-1-1,1 1 0,0-1 0,0 0 0,-1 1 0,1-1 0,-1 0 0,0 0 0,0 0 0,0 0 0,0 0 0,0 0 0,0 0 0,0-1 0,0 1 0,-1-1 0,1 0 1,-1 1-1,1-1 0,-1 0 0,0-1 0,1 1 0,-1 0 0,0-1 0,1 1 0,-1-1 0,0 0 20,-5 3-31,-171 25 351,167-42-1975,12 0-1110</inkml:trace>
  <inkml:trace contextRef="#ctx0" brushRef="#br0" timeOffset="189928.684">4745 4323 6161,'0'0'4101,"0"0"-1450,0 0-1196,0 0-869,0 16-710,0 209 466,0-127-6001,0-98 3459</inkml:trace>
  <inkml:trace contextRef="#ctx0" brushRef="#br0" timeOffset="190209.872">4733 4247 6025,'0'0'2642,"0"0"-1439,0 0-612,0 0-99,0 0-110,0 0 146,0 0-65,34 21-48,105 67 61,-51-2 20,7 37-1574,-93-118 193,-2-4-1954,0-1-911</inkml:trace>
  <inkml:trace contextRef="#ctx0" brushRef="#br0" timeOffset="190493.91">4996 4128 4304,'0'0'3257,"0"0"-2041,0 0-960,0 0 393,0 0 311,0 0 296,0 0-368,12 162-224,12-114-248,-12-1-191,0-4-169,-1-5 16,1-4-16,-12-1-56,12-4-120,-12-15-985,12 0-1215,-12-9-3241</inkml:trace>
  <inkml:trace contextRef="#ctx0" brushRef="#br0" timeOffset="190915.15">5175 4500 6225,'0'0'3418,"0"0"-1984,0 0-936,0 0-343,12 0-95,60 0-5,-69-3 5,1 0 0,-1 0 1,0 0-1,0-1 1,0 1-1,-1-1 1,1 1-1,-1-1 0,0 0 1,0 0-1,0 0 1,0 0-1,-1 0 0,1-1 1,-1 1-1,0 0 1,-1-1-1,1 1 0,-1-1 1,0 1-1,0-1 1,0 1-1,0 0 0,-1-1 1,0 1-1,0-1 1,0 1-1,0 0 1,-1 0-1,0 0 0,0 0 1,0 0-1,-1-2-60,0 2 7,0 1-1,0-1 0,0 1 1,-1 0-1,1 1 1,-1-1-1,0 0 1,1 1-1,-1 0 0,0 0 1,-1 0-1,1 0 1,0 1-1,0 0 1,-1 0-1,1 0 0,0 0 1,-1 1-1,1-1 1,-1 1-1,1 0 1,-1 0-1,1 1 0,-1 0 1,1-1-1,0 2 1,-1-1-1,1 0 1,0 1-1,0 0 0,0 0 1,0 0-1,0 0 1,0 1-1,1-1 1,-1 1-1,1 0 0,-1 0 1,1 0-1,0 1 1,1-1-1,-1 1 1,0-1-1,1 1 0,0 0 1,0 0-1,-1 2-6,0 2 24,0 0 0,0 0-1,1 0 1,0 1-1,1-1 1,0 1 0,0-1-1,0 1 1,1-1-1,1 1 1,-1-1 0,1 1-1,1-1 1,0 0-1,0 1 1,0-1 0,1 0-1,1 0 1,-1 0-1,1-1 1,0 1 0,1-1-1,0 0 1,0 0-1,0-1 1,1 0 0,1 2-24,2-4-169,0 0 1,-1 0-1,2-1 1,-1 0-1,0-1 1,1 1-1,-1-2 1,1 0-1,-1 0 1,1 0-1,0-1 1,0-1-1,0 0 169,12 1-1117,5 0-1872</inkml:trace>
  <inkml:trace contextRef="#ctx0" brushRef="#br0" timeOffset="191164.506">5175 4500 5905</inkml:trace>
  <inkml:trace contextRef="#ctx0" brushRef="#br0" timeOffset="191383.901">5175 4500 5905,'189'-73'3123,"-151"47"2892,-12 133-6191,20-92-97,-44-14 267,-1-1 1,1-1 0,0 1-1,0 0 1,-1 0-1,1 0 1,0-1 0,-1 1-1,1-1 1,0 0 0,-1 1-1,1-1 1,-1 0-1,1 0 1,-1 0 0,1 0-1,-1 0 1,0 0 0,0 0-1,1-1 1,-1 1 0,0 0-1,0-1 1,0 1-1,0-1 1,0 1 0,-1-1-1,1 0 1,0 1 0,-1-1-1,1 0 1,-1 1-1,0-2 6,18-28-156,-11 18 310,-7 14-153,0-1-1,1 1 1,-1-1-1,0 1 1,0-1-1,1 1 1,-1-1-1,0 1 1,1-1-1,-1 1 1,1-1-1,-1 1 1,0-1-1,1 0 1,-1 1-1,1-1 1,-1 0 0,1 1-1,0-1 1,-1 0-1,1 0 1,-1 0-1,1 1 1,-1-1-1,1 0 1,-1 0-1,1 0 1,0 0-1,-1 0 1,1 0-1,-1 0 1,1 0-1,0 0 1,-1 0-1,1 0 1,-1-1-1,1 1 1,-1 0-1,1 0 1,0-1-1,-1 1 1,1 0-1,-1-1 1,1 1-1,-1 0 1,0-1-1,1 1 1,-1 0-1,1-1 1,-1 1-1,0-1 1,1 1-1,-1-1 1,0 1-1,1-1 1,-1 1 0,0-1-1,0 0 1,0 1-1,0-1 1,1 1-1,-1-1 1,0 0-1,0 1 1,0-1-1,0 1 1,0-1-1,0 1 1,-1-1-1,75 113-128,-71-110 27,0 0 0,0-1 1,0 1-1,1-1 0,-1 0 1,0 0-1,1 0 0,-1 0 1,1 0-1,-1-1 0,1 0 1,-1 0-1,1 0 0,-1 0 1,1 0-1,-1-1 0,1 1 0,-1-1 1,0 0-1,1 0 0,-1 0 1,0-1-1,1 1 0,-1-1 1,0 1-1,0-1 0,-1 0 1,1-1-1,0 1 0,0 0 1,-1-1-1,0 1 0,1-1 101,0-1 15,1 0 1,-1-1-1,0 1 0,-1-1 0,1 1 0,-1-1 0,1 0 0,-1 0 1,-1 0-1,1 0 0,-1 0 0,0 0 0,0 0 0,0-1 0,-1 1 0,0 0 1,0-1-1,0 1 0,-1 0 0,0 0 0,0-1 0,0 1 0,0 0 0,-1 0 1,0 0-1,0 0 0,0 0 0,-1 1 0,0-1 0,1 1 0,-2 0 1,1-1-1,0 1 0,-1 1 0,0-1 0,0 0 0,0 1 0,0 0 0,-1 0 1,1 0-1,-1 0 0,1 1 0,-1 0 0,0 0 0,0 0 0,-3 0-15,-14 2-1597,8 0-2020</inkml:trace>
  <inkml:trace contextRef="#ctx0" brushRef="#br0" timeOffset="192041.747">5713 4147 6281,'0'0'3705,"0"0"-1541,0 0-664,0 0-703,8-3-546,141-28-206,-81 27 2402,-66 4-2301,0 7 29,20 148 470,12 54-437,-22-143-185,-58-43 650,-110 31-2929,109-35-1746</inkml:trace>
  <inkml:trace contextRef="#ctx0" brushRef="#br0" timeOffset="193894.021">2223 7528 6937,'0'0'3961,"0"0"-2217,0 0-416,0 0-607,0 0-321,0 0-72,0 0 24,84 0 80,-48 0-160,-13 5-120,25-5-144,0 0-8,12 5-64,47-5-1168,-11 4-1057,-12-4-1976</inkml:trace>
  <inkml:trace contextRef="#ctx0" brushRef="#br0" timeOffset="194270.087">3215 7552 6569,'0'0'4249,"0"0"-2145,0 0-823,0 0-537,0 0-488,0 0-176,0 0 216,108 0-136,-61 0-136,1 0-24,12 0-704,47 0-1385,-23 0-759,0 0-1169</inkml:trace>
  <inkml:trace contextRef="#ctx0" brushRef="#br0" timeOffset="194641.759">4589 7476 7633,'0'0'3913,"0"0"-2353,0 0-191,0 0-585,0 0-536,0 0-128,0 0-40,192 0-72,-133-10-8,13 5-88,-12-4-712,35-1-1001,-11 1-951,-12-5-3610</inkml:trace>
  <inkml:trace contextRef="#ctx0" brushRef="#br0" timeOffset="195035.922">5904 7309 7617,'0'0'4345,"0"0"-2865,0 0-119,0 0-961,0 0-232,0 0-168,0 0-40,0 0 40,0 0 0,227 5-960,-167-5-1433,12 0-2680</inkml:trace>
  <inkml:trace contextRef="#ctx0" brushRef="#br0" timeOffset="195376.753">7231 7247 7513,'0'0'2753,"0"0"-1985,0 0-8,0 0-360,0 0-272,0 0 24,131 0-152,-95 0 0,36 0-960,-1 0-1353,-11-5-2824</inkml:trace>
  <inkml:trace contextRef="#ctx0" brushRef="#br0" timeOffset="195706.896">8414 7171 7961,'0'0'3153,"0"0"-2129,0 0-280,0 0-528,0 0-152,0 0 32,167-5-96,-107-4-672,0-1-688,-12 1-1873</inkml:trace>
  <inkml:trace contextRef="#ctx0" brushRef="#br0" timeOffset="196081.671">9478 7095 8129,'0'0'2513,"0"0"-801,0 0-328,0 0-831,0 0-289,0 0-168,203-10-40,-155 10-56,-1-9-80,37 9-1441,-12-10-1047,-1 10-3281</inkml:trace>
  <inkml:trace contextRef="#ctx0" brushRef="#br0" timeOffset="196424.077">11079 7019 7985,'0'0'5017,"0"0"-2968,0 0-385,0 0-992,0 0-488,0 0-128,144-24-56,-109 19 0,13 0-368,0 0-576,36 1-1040,-25-6-1969,13 5-2553</inkml:trace>
  <inkml:trace contextRef="#ctx0" brushRef="#br0" timeOffset="196783.24">12549 6895 8601,'0'0'2497,"0"0"-1473,0 0-208,0 0-584,0 0-136,0 0-64,0 0-32,191-10-8,-131 5-472,0-4-1168,-12-1-2609</inkml:trace>
  <inkml:trace contextRef="#ctx0" brushRef="#br0" timeOffset="197078.685">13529 6814 8057,'0'0'3297,"0"0"-1537,0 0-463,0 0-993,0 0-200,0 0-72,144 0-32,-97 0-64,13 0-937,48-5-1103,-13 0-1129,1 1-1280</inkml:trace>
  <inkml:trace contextRef="#ctx0" brushRef="#br0" timeOffset="197360.127">15071 6747 9522,'0'0'3992,"0"0"-2295,0 0 151,24 0-1280,12 0-392,11 0-176,1 0 0,24 0 0,24 0-1136,11 0-616,-23 0-2481</inkml:trace>
  <inkml:trace contextRef="#ctx0" brushRef="#br0" timeOffset="197924.815">15836 6771 6105,'0'0'5641,"0"0"-3016,0 0-497,0 0-912,0 0-1016,0 0-200,0 0-688,0 0-1144,191-14-2985</inkml:trace>
  <inkml:trace contextRef="#ctx0" brushRef="#br0" timeOffset="200277.113">3836 7704 6225,'0'0'3141,"0"0"-640,0 0-671,0 0-507,0 0-153,0-4-137,0 2-974,0 1 0,0 0 0,0 0 0,0 0 0,0-1 0,-1 1 0,1 0 0,0 0-1,-1 0 1,1 0 0,-1 0 0,0 0 0,1 0 0,-1 0 0,0 0 0,1 0 0,-1 0 0,0 0 0,0 1 0,0-1 0,0 0 0,0 0 0,0 1 0,0-1-1,0 1 1,0-1 0,0 1 0,0-1 0,0 1 0,-1 0 0,1-1 0,0 1 0,0 0 0,0 0 0,0 0 0,-1 0 0,1 0 0,0 0 0,0 0 0,0 0-1,0 1 1,-1-1 0,1 0 0,0 1 0,0-1 0,0 1 0,-1 0-59,-6-1-264,-31-1 194,24 0 38,-1 0 0,1 1-1,0 0 1,-1 2-1,1-1 1,0 2 0,0 0-1,0 1 1,0 0-1,1 2 1,0-1 0,-4 4 32,6 100-917,22 124 909,-8 25 64,71-234-264,38-19-2329,-30-7-3455,-24-2-2577</inkml:trace>
  <inkml:trace contextRef="#ctx0" brushRef="#br0" timeOffset="200809.879">3968 8009 5129,'0'0'4813,"0"0"-2088,0 0-1555,0 0-777,12 10-543,-10-10 165,-1 0 0,1 1 0,0-1 0,-1 0-1,1 0 1,0 0 0,-1 0 0,1 0 0,0 0 0,0 0-1,-1-1 1,1 1 0,0-1 0,-1 1 0,1-1 0,-1 0-1,1 1 1,-1-1 0,1 0 0,-1 0 0,1 0-1,-1 0 1,0 0 0,1-1 0,-1 1 0,0 0 0,0 0-1,0-1 1,0 1 0,0-1 0,0 1 0,-1-1 0,1 1-1,0-1 1,-1 0 0,1 1 0,-1-1 0,0 0-1,1 1 1,-1-1 0,0 0 0,0 0 0,0 1 0,0-1-1,-1 0 1,1 1 0,0-1 0,-1 0 0,1 1 0,-1-1-1,1 0-14,0-11 18,1 11-20,0 0-1,0 0 1,0 0-1,-1-1 1,1 1-1,-1 0 1,1 0-1,-1 0 0,0 0 1,0-1-1,0 1 1,0 0-1,0 0 1,0-1-1,0 1 1,-1 0-1,1 0 0,-1 0 1,0 0-1,0 0 1,1 0-1,-1 0 1,-1 0-1,1 0 1,0 0-1,0 0 0,-1 0 1,1 1-1,-1-1 1,1 1-1,-1-1 1,0 1-1,0-1 1,1 1-1,-1 0 1,0 0-1,0 0 0,0 0 1,0 0-1,-1 1 1,1-1-1,0 1 1,0-1-1,0 1 1,-1 0-1,1-1 0,0 1 1,0 1-1,0-1 1,-1 0-1,1 0 1,-2 1 2,-1 3-14,0 0 1,0 0 0,1 0 0,-1 0-1,1 1 1,0-1 0,0 1-1,1 0 1,-1 0 0,1 1 0,1-1-1,-1 1 1,1 0 0,-1-1-1,2 1 1,-1 0 0,1 0 0,-1 0-1,2 0 1,-1 1 0,1-1 0,0 0-1,0 0 1,1 5 13,-1 19 7,-2-23-1,1 0 0,0 0-1,0 1 1,1-1 0,0 0 0,0 0-1,1 1 1,0-1 0,0 0 0,0 0-1,1 0 1,1 0 0,-1 0 0,1 0-1,0-1 1,0 1 0,1-1-1,0 0 1,0 0 0,0 0 0,1-1-1,0 1 1,0-1 0,0 0 0,4 2-6,-2-2-174,1-1 0,-1 1 0,1-1 0,0-1 0,1 0 0,-1 0 0,0 0 0,1-1 0,0 0 0,-1-1 0,1 0 0,0 0 0,0-1 1,-1 0-1,1-1 0,0 0 0,0 0 0,-1-1 0,1 0 0,-1 0 0,1-1 0,-1 0 0,0-1 0,6-3 174,10-18-2249,0-7-2377</inkml:trace>
  <inkml:trace contextRef="#ctx0" brushRef="#br0" timeOffset="201088.607">4267 7738 7009,'0'0'2950,"0"0"-530,0 0-549,0 0-807,0 0-704,0 0-411,-10 4-264,8 102 562,16 254 234,10-309-2006,7-39-3175,-17-12-663</inkml:trace>
  <inkml:trace contextRef="#ctx0" brushRef="#br0" timeOffset="201462.882">4518 8014 8425,'0'0'3749,"0"0"-1708,0 0-597,0 0-845,-8 6-615,1-1 23,0-1 0,1 2 0,-1-1 0,1 1 0,1 0 0,-1 0 0,1 0 0,0 1 0,0-1 0,1 1 0,0 1 0,0-1 0,1 1 0,0-1 0,0 1 0,1 0 0,0 0 0,0 0 0,0 7-7,2-13 18,0 1-1,0 0 1,0 0-1,0 0 1,1-1-1,-1 1 1,1 0 0,0-1-1,0 1 1,0 0-1,0-1 1,0 1-1,0-1 1,1 0 0,-1 1-1,1-1 1,0 0-1,0 0 1,0 0-1,0 0 1,0 0 0,0 0-1,0-1 1,0 1-1,1-1 1,-1 1-1,1-1 1,-1 0 0,1 0-1,-1 0 1,1 0-1,0 0 1,0-1 0,-1 1-1,1-1 1,0 0-1,1 0-17,5 3 53,166 25-4090,-173-28 3863,-2 0 707,-50 0 741,-53 0-3006,77 0-1144</inkml:trace>
  <inkml:trace contextRef="#ctx0" brushRef="#br0" timeOffset="201853.14">4757 8023 7057,'0'0'2750,"0"0"-1307,0 0-1031,0 0-353,12 0-39,-4 1-16,-4 0 13,1-1 0,-1 1 0,1-1 0,-1 1 0,1-1 1,-1-1-1,1 1 0,-1-1 0,1 0 0,-1 0 0,0 0 0,1 0 0,-1-1 0,0 1 0,0-1 0,0 0 0,0-1 1,0 1-1,0-1 0,-1 0 0,1 0 0,-1 0 0,0 0-17,21-134 2969,-74 136-2646,38 11-305,0 0 0,1 1 1,0 0-1,0 1 0,1 0 1,1 1-1,0 0 0,0 0 1,2 1-1,0 0 0,0 0 1,1 1-1,1 0 0,1 0 1,0 0-1,-1 10-18,-9 119 360,16-139-403,0-1-1,0 0 1,0 0-1,1 1 1,-1-1-1,1 0 1,0-1 0,0 1-1,1-1 1,-1 1-1,1-1 1,-1 0-1,1 0 1,0-1 0,0 1-1,1-1 1,-1 0-1,0 0 1,1 0-1,-1 0 1,1-1 0,0 0-1,-1 0 1,1 0-1,0 0 1,0-1-1,-1 0 1,1 0 0,0 0-1,0-1 1,0 0-1,-1 0 1,1 0 0,0 0-1,-1-1 1,5-1 43,8 2-760,31-3-2790</inkml:trace>
  <inkml:trace contextRef="#ctx0" brushRef="#br0" timeOffset="202460.964">4972 7685 6057,'0'0'2343,"0"0"-926,0 0-116,0 0-132,0 0-283,0 0-151,28-1-72,135-12 732,-125 15 3114,-26 183-4411,22 146 52,12-132-70,-47-196-147,1 0 1,-1 0 0,1 0-1,-1 0 1,0 0-1,0 0 1,0 0 0,0-1-1,-1 1 1,1 0 0,-1-1-1,0 1 1,1-1-1,-1 1 1,0-1 0,0 0-1,-1 0 1,1 0 0,0 0-1,-1 0 1,1-1-1,-1 1 1,0-1 0,1 0-1,-1 1 1,0-1 0,0 0-1,0-1 1,0 1-1,0 0 1,0-1 0,0 0-1,0 0 1,0 0 0,0 0-1,0 0 1,0 0-1,0-1 1,0 1 0,0-1-1,1 0 1,-1 0 0,0 0-1,-1-1 67,-11 2-904,-23 1-3241,2-1-3343</inkml:trace>
  <inkml:trace contextRef="#ctx0" brushRef="#br0" timeOffset="211733.261">1864 7104 4672,'0'0'2604,"0"0"-317,0 0-127,0 0-211,0 0-494,0 0-202,0 0-218,0 0-269,4-5 609,221-2-3533,-99 8-1352,-38-9-687,-5-1-1190</inkml:trace>
  <inkml:trace contextRef="#ctx0" brushRef="#br0" timeOffset="212170.081">2844 7042 7577,'0'0'4369,"0"0"-2641,0 0-583,0 0-569,0 0-368,0 0-32,60 0-48,-12 0 16,0 0-136,0 0-8,11 0-656,25 0-1081,-12 0-951,-1 0-3433</inkml:trace>
  <inkml:trace contextRef="#ctx0" brushRef="#br0" timeOffset="212562.718">3801 6976 7785,'0'0'4073,"0"0"-2577,0 0-383,0 0-561,0 0-304,0 0-72,191 0-48,-131-10-120,-1 5-8,25 5-416,-12-9-1921,-13 9-2480</inkml:trace>
  <inkml:trace contextRef="#ctx0" brushRef="#br0" timeOffset="212933.154">4900 6923 4136,'0'0'6522,"0"0"-3746,0 0-1079,0 0-465,0 0-896,0 0-184,0 0-96,144 0-48,-97 0-16,1 0-104,-12 0-1040,36 0-833,-24 0-991,-1-4-3234</inkml:trace>
  <inkml:trace contextRef="#ctx0" brushRef="#br0" timeOffset="213230.08">5749 6861 6833,'0'0'2801,"0"0"-1401,0 0-8,0 0-584,0 0-520,191 0-56,-131 0-144,11 0-88,13 0 0,36 0-768,-25 0-1696,-11-9-6114</inkml:trace>
  <inkml:trace contextRef="#ctx0" brushRef="#br0" timeOffset="214463.519">1960 6942 6769,'0'0'2869,"0"0"-688,0 0-398,0 0-491,0 0-150,0-6-22,10-44 823,-6 12-791,-3 41-1160,0 0 0,-1 0 1,1 1-1,-1-1 0,0 0 1,0 0-1,0 0 1,0 1-1,-1-1 0,1 0 1,-1 0-1,0 0 0,1 0 1,-2 0-1,1 0 0,0 0 1,-1 0-1,1 0 1,-1 0-1,0-1 0,0 1 1,0-1-1,0 1 0,0-1 1,0 0-1,-3 2 8,-194 225 120,161-183-123,40-35 87,19-12-288,1 2-1,-1 0 0,1 1 1,-1 1-1,0 1 0,0 1 1,-1 1-1,12 5 205,-2 1-1491,34 14-5372,-40-20-39</inkml:trace>
  <inkml:trace contextRef="#ctx0" brushRef="#br0" timeOffset="215318.925">3239 6561 7961,'0'0'4793,"0"0"-2896,0 0 239,0 0-1272,0 0-616,0 0-168,0 0 0,0 0-64,0 0-16,0 0-168,12 0-1792,0 5-2369,0 0-704</inkml:trace>
  <inkml:trace contextRef="#ctx0" brushRef="#br0" timeOffset="215772.545">3275 6795 5641,'0'0'5017,"0"0"-2009,0 0-327,0 0-913,0 0-1087,0-10-529,0 10-152,0 0-449,0 0-1327,0 0 160,0 5-729,0 0-3656</inkml:trace>
  <inkml:trace contextRef="#ctx0" brushRef="#br0" timeOffset="216226.252">3574 6419 5281,'0'0'2635,"0"0"-925,0 0-871,0 0-651,0 0-114,0 0 46,0 0 134,0 0 187,0 25 39,2 83 20,21 11 724,21-39-1144,-42-79-1045,-2-1-426,0 0-405</inkml:trace>
  <inkml:trace contextRef="#ctx0" brushRef="#br0" timeOffset="216477.544">3454 6381 7537,'0'0'2769,"0"0"-1665,0 0-504,0 0-184,0 0-240,0 0 96,167-67-136,-131 67-136,0-5-8,0 5-1112,-12 0-1328,0 0-4474</inkml:trace>
  <inkml:trace contextRef="#ctx0" brushRef="#br0" timeOffset="216995.279">3896 6619 6305,'0'0'3547,"0"0"-1432,0 0-354,0 0-477,-2-6-493,1 4-785,-1-1 0,1 1 0,-1-1 0,0 1 0,1 0 0,-1 0 0,0 0 0,-1 0 0,1 0 0,0 0 0,0 1 0,-1-1 0,1 1 0,-1 0 0,1-1 0,-1 1 0,0 0 0,0 1 0,1-1 0,-1 0 0,0 1 0,0-1 0,0 1 0,0 0 0,1 0 0,-1 0 0,0 1 0,0-1 0,0 0 0,0 1 0,1 0 0,-2 0-6,-1 3-18,0-1 1,0 1-1,0 0 0,1 0 0,0 1 1,0-1-1,0 1 0,1 0 0,-1 0 1,1 0-1,0 0 0,0 1 1,1-1-1,0 1 0,0 0 0,0 0 1,1-1-1,0 1 0,0 0 0,0 0 1,1 0-1,0 0 0,0 1 1,0-1-1,1 0 0,0 0 0,1 3 18,-2-6 12,0-1-1,0 1 0,0-1 0,0 1 1,1-1-1,-1 1 0,1-1 1,0 1-1,0-1 0,0 0 1,0 1-1,0-1 0,0 0 0,1 0 1,-1 0-1,1 0 0,-1 0 1,1 0-1,0 0 0,0 0 0,0-1 1,0 1-1,0-1 0,0 1 1,0-1-1,1 0 0,-1 0 0,0 0 1,1 0-1,-1 0 0,1-1 1,-1 1-1,1-1 0,-1 1 0,1-1 1,-1 0-1,1 0 0,-1 0 1,1 0-1,0-1 0,-1 1 0,1-1 1,-1 1-1,3-2-11,-4 2 19,3-2 9,-1 1-1,0-1 0,0 0 1,-1 0-1,1-1 0,0 1 1,-1 0-1,1-1 0,-1 0 1,0 1-1,0-1 0,0 0 1,0 0-1,-1 0 1,1 0-1,-1-1 0,1 1 1,-1 0-1,0-1 0,-1 1 1,1-1-1,0 1 0,-1-1-27,4-10 62,20-142 1482,-14 158-2296,52 99 83,10-68-4535,-49-32 1483</inkml:trace>
  <inkml:trace contextRef="#ctx0" brushRef="#br0" timeOffset="217320.977">4171 6461 6753,'0'0'2457,"0"0"-1126,0 0-737,0 0-418,0 0-121,0 0 188,-10 19 409,-30 58 46,30 22 664,14-92-1330,1 0-1,-1 0 0,1 0 0,1-1 1,-1 0-1,1 0 0,0 0 0,0-1 0,1 1 1,-1-2-1,1 1 0,0-1 0,1 0 1,-1 0-1,1-1 0,0 0 0,-1 0 0,1-1 1,0 0-1,1-1 0,-1 1 0,5-1-31,136 31-3637,-149-21 2828,-159 7-1308,143-17 225</inkml:trace>
  <inkml:trace contextRef="#ctx0" brushRef="#br0" timeOffset="217838.229">4410 6300 10362,'0'0'3617,"0"0"-2144,0 0-1162,2 19-254,5 40 224,3 0 0,3-1-1,2 0 1,22 54-281,-32-100 96,-5-10-82,0 0-1,0-1 1,0 1 0,0 0 0,1-1 0,-1 1 0,1-1 0,-1 1 0,1-1 0,0 1 0,0-1 0,-1 1 0,1-1 0,0 1 0,0-1 0,0 0 0,1 0-1,-1 0 1,0 1 0,0-1 0,1 0 0,-1 0 0,0-1 0,1 1 0,-1 0 0,1 0 0,-1-1 0,1 1 0,-1-1 0,1 1 0,0-1 0,-1 0 0,1 1 0,0-1-1,-1 0 1,1 0 0,0 0 0,-1-1 0,1 1 0,-1 0 0,1-1 0,0 1 0,-1 0 0,1-1 0,-1 0 0,1 1 0,0-1-14,6-6-4,0 1 1,0-1-1,-1 0 1,1-1-1,-2 0 0,1 0 1,-1-1-1,0 0 1,-1 0-1,0 0 1,0 0-1,1-7 4,16-26-327,12-58 1625,-60 116-1580,15-5 288,1 1 0,0 0-1,1 0 1,0 1 0,0 0 0,2 0-1,0 1 1,0 0 0,1 0-1,1 1 1,0 0 0,2-1 0,-1 2-1,0 7-5,4-3 5,-1-18 1,0 0-1,0 0 1,1 0 0,-1 0 0,1 0 0,0 0 0,0 0 0,-1 1 0,2-1 0,-1 0 0,0 0 0,0 0 0,0 0 0,1 0 0,0 1 0,-1-1 0,1 0 0,0 0-1,0 0 1,0-1 0,0 1 0,0 0 0,0 0 0,1 0 0,-1-1 0,0 1 0,1-1 0,0 1 0,-1-1 0,1 1 0,0-1 0,-1 0 0,1 0 0,0 0-1,1 0-4,19 1-229,-1-2 0,0 0 0,1-1 0,-1-1 0,0-2 0,0 0 0,0-1 0,-1-1 1,1 0-1,5-5 228,46-17-3872</inkml:trace>
  <inkml:trace contextRef="#ctx0" brushRef="#br0" timeOffset="219959.454">1936 9818 4544,'0'0'2425,"0"0"-1057,0 0 121,0 0-313,0 0-96,84 0-80,-60-9-208,12 4-103,-1-4-345,13-1-256,0 1-88,24 4-264,23-14-1561,1 0-983,-12 0-5570</inkml:trace>
  <inkml:trace contextRef="#ctx0" brushRef="#br0" timeOffset="220335.161">2797 9695 6913,'0'0'2200,"0"0"-871,0 0-177,0 0-448,0 0-320,191 0-232,-143 0-152,23 0-392,-11 0-1072,0 0-1665</inkml:trace>
  <inkml:trace contextRef="#ctx0" brushRef="#br0" timeOffset="220659.988">3896 9661 4336,'0'0'1753,"0"0"-897,0 0 360,0 0-552,191 0-408,-143 0-56,24 0-200,24-9-80,-25-1-1568,-11 1-3233</inkml:trace>
  <inkml:trace contextRef="#ctx0" brushRef="#br0" timeOffset="221035.938">4757 9623 7985,'0'0'3961,"0"0"-2681,0 0-199,0 0-625,0 0-400,0 0 144,0 0-192,0 0-16,0 0 8,155 5 0,-119 0-1041,24-5-759,-1 0-1113,-11 0-4016</inkml:trace>
  <inkml:trace contextRef="#ctx0" brushRef="#br0" timeOffset="221346.301">5653 9680 8953,'0'0'3249,"0"0"-1769,0 0-551,0 0-569,0 0-64,108 0 184,-72 0-144,-1 0-104,13 0-128,12 0-104,-12 0-120,23 0-664,-11 0-1401,-12 0-3192</inkml:trace>
  <inkml:trace contextRef="#ctx0" brushRef="#br0" timeOffset="222726.182">1984 9614 1696,'0'0'3045,"0"0"-821,0 0-468,0 0-128,0 0-124,0 0-64,0 0-134,4-7 110,12-22-73,-12 22-216,-4 7-260,0 0-242,0 0-277,0 0-240,0 0-188,0 0-77,-48 35-108,-81 93-141,65-44 370,52-66-94,16-12-86,20-1 325,-3 1-104,0 1 0,-1 0-1,1 2 1,-2 0 0,1 1 0,-1 2 0,-1-1-1,0 2 1,0 1 0,2 3-5,80 59-1637,-23-39-3043,-41-27 554</inkml:trace>
  <inkml:trace contextRef="#ctx0" brushRef="#br0" timeOffset="223459.778">3836 9223 7169,'0'0'2881,"0"0"7,0 0 25,0 0-697,0-28-679,0 23-449,0 0-448,0 0-368,0 5-272,0 0-224,12 0-1112,-12 0-665,12 10-143,-12 14-793,12-10-263,-12 5-4650</inkml:trace>
  <inkml:trace contextRef="#ctx0" brushRef="#br0" timeOffset="223707.932">3884 9466 224,'0'0'7137,"0"0"-4360,0 0-457,0 0-615,0 0-841,0 0-440,0 0-176,0 0-192,0 0-56,0 0-400,0 0-520,0 0-1377,0 0-1736</inkml:trace>
  <inkml:trace contextRef="#ctx0" brushRef="#br0" timeOffset="224125.882">4028 9204 7577,'0'0'3098,"0"0"-696,0 0-767,0 0-740,0 0-680,0 0-353,4 4 28,39 107 212,-19-13 18,-3-40-294,-18-34-3285,-1-24-170,8 0-2817</inkml:trace>
  <inkml:trace contextRef="#ctx0" brushRef="#br0" timeOffset="224406.688">4016 9180 8065,'0'0'4257,"0"0"-2320,0 0 63,0 0-824,0 0-656,0 0-96,0 0-184,36-81-184,-24 77-56,11-6-56,1 5-48,0 5-528,-12 0-936,12 0-136,-12 10-665,12 9-792,0-5-4152</inkml:trace>
  <inkml:trace contextRef="#ctx0" brushRef="#br0" timeOffset="224984.661">4482 9409 2656,'0'0'4272,"0"0"-1851,0 0-680,0 0-202,0 0-421,0 0-370,-6-6-268,2 2-469,0 0 0,-1 0 1,1 1-1,-1 0 0,0 0 0,1 0 1,-1 0-1,-1 1 0,1 0 0,0 0 1,0 0-1,-1 1 0,1 0 0,-1 0 1,1 0-1,-1 1 0,0-1 0,1 1 1,-1 1-1,0-1 0,1 1 0,-1 0 1,-1 1-12,-17 83-78,24-83 86,1 1-1,-1 0 1,0 0-1,1 0 1,-1-1-1,1 1 1,0 0-1,0 0 1,0-1 0,0 1-1,1-1 1,-1 1-1,1-1 1,-1 0-1,1 1 1,0-1-1,0 0 1,0 0-1,0 0 1,0 0-1,0-1 1,1 1-1,-1-1 1,1 1-1,-1-1 1,1 0-1,-1 0 1,1 0-1,0 0 1,-1 0-1,1-1 1,0 1-1,0-1 1,0 1-1,0-1 1,2-1-8,-1-18 353,6-95 751,26 163-1609,23-4-1310,-10-34-3871,-26-11-960</inkml:trace>
  <inkml:trace contextRef="#ctx0" brushRef="#br0" timeOffset="225235.746">4482 9409 7785</inkml:trace>
  <inkml:trace contextRef="#ctx0" brushRef="#br0" timeOffset="225488.806">4482 9409 7785,'189'-123'3073,"-151"98"-1030,-38 25-1002,-26 4-708,21 0-318,0 1 0,0 0 0,0 0-1,0 1 1,1 0 0,0 0 0,0 0 0,1 0 0,0 0 0,0 1-1,0-1 1,1 1 0,0 0 0,0 0 0,1 0 0,0 0 0,0 0-1,0 0 1,1 0 0,0 0 0,1 5-15,3-6 25,0 0-1,1 0 1,-1-1-1,1 0 1,0 0-1,1 0 1,-1-1-1,1 1 1,0-1-1,0-1 1,0 1-1,0-1 1,1 0-1,0 0 1,-1-1-1,1 0 1,0 0-1,4 0-24,6 4-10,124 43-3811,-141-47 3791,0-1 1,0 1 0,0-1 0,-1 1 0,1-1 0,-1 0-1,1 1 1,-1-1 0,1 1 0,-1-1 0,0 0 0,1 0-1,-1 1 1,0-1 0,0 0 0,0 0 0,0 0 0,0 0-1,0 0 1,0 0 0,-1 0 0,1 0 0,0-1 0,0 1-1,-1 0 1,1-1 0,0 1 0,-1-1 0,1 1 0,-1-1-1,1 0 1,-1 0 0,1 1 0,0-1 0,-1 0 0,1 0-1,-1-1 1,1 1 0,-1 0 0,1 0 0,-2-1 29,-78 2-978,67-1-1076</inkml:trace>
  <inkml:trace contextRef="#ctx0" brushRef="#br0" timeOffset="225673.335">4912 9138 9025,'0'0'2876,"0"0"-1419,0 0-1045,0 0-212,0 0 129,6 27 54,48 192 23,-48-194-537,-5-17 19,1-1-1,-1 1 0,1 0 0,0-1 0,1 0 0,-1 1 1,2-1-1,-1 0 0,1-1 0,0 1 0,0-1 1,1 1-1,0-1 0,0-1 0,0 1 0,1-1 1,2 2 111,-7-6-128,1-1 0,-1 1-1,1-1 1,0 1-1,0-1 1,-1 0-1,1 0 1,0 0-1,-1 0 1,1 0 0,0 0-1,-1-1 1,1 1-1,0 0 1,-1-1-1,1 1 1,0-1-1,-1 0 1,1 1 0,-1-1-1,1 0 1,-1 0-1,1 0 1,-1 0-1,0 0 1,0-1-1,1 1 1,-1 0-1,0-1 1,0 1 0,0 0-1,0-2 130,21-20-2816</inkml:trace>
  <inkml:trace contextRef="#ctx0" brushRef="#br0" timeOffset="225909.624">5187 9342 4416,'0'0'2981,"0"0"-820,0 0-417,0 0-403,0 0-338,0 0-161,2-7-264,6-21-342,-44 106 266,34-75-495,1-1-1,-1 1 0,0-1 0,1 1 1,0 0-1,0 0 0,0 0 1,0 0-1,0 0 0,0 0 0,1 0 1,0 0-1,-1 0 0,1 0 1,0 0-1,1 0 0,-1 0 0,0 0 1,1 0-1,0 0 0,0 0 0,0 0 1,0 0-1,0 0 0,0 0 1,1-1-1,-1 1 0,1 0 0,0-1 1,0 0-1,0 1 0,0-1 1,0 0-1,0 0 0,1 0 0,-1 0 1,1 0-1,-1-1 0,1 1 0,0-1 1,0 0-1,0 0 0,-1 0 1,1 0-1,0 0 0,0 0 0,0-1 1,3 1-7,121-16-5340,-89-3-1378</inkml:trace>
  <inkml:trace contextRef="#ctx0" brushRef="#br0" timeOffset="234521.82">0 3933 3688,'0'0'2330,"0"0"-648,0 0-351,0 0-224,0 0-478,0 0-258,0 0-12,0 0-110,0 0 12,0 0 43,0 0-64,0 0-12,0 0 26,0 0-146,26 0-16,677 0 290,-299-19-315,290 10-267,-418-23 48,25 21-176,137-37 248,-258 34 3,3 10-229,184-11-204,-7-10 538,34-13 4,122-18-82,-340 37 61,63-1 48,-10 11-102,249 4 219,-275-4-128,-83 4 431,-121 2-409,2 0-2644,-1-1-218</inkml:trace>
  <inkml:trace contextRef="#ctx0" brushRef="#br0" timeOffset="235771.612">6047 3385 4232,'0'0'2158,"0"0"-183,0 0-298,0 0-446,0 0-269,0-15 417,2 11 2234,92 48-1771,36 36-1755,-83-46-30,-33-2-105,24 6 55,-137 11 472,-117 83-487,161-107 10,53-21-4,2-4 0,0 0 14,0 0-36,0 27-7547,0-25 2402</inkml:trace>
  <inkml:trace contextRef="#ctx0" brushRef="#br0" timeOffset="239654.95">442 3281 1792,'0'0'6090,"-8"-4"-3499,2 0-2456,0 2 1,0-1 0,0 1 0,-1-1 0,1 2-1,-1-1 1,1 1 0,-1 0 0,0 0 0,1 1-1,-1 0 1,0 0 0,1 0 0,-1 1 0,0 0-1,1 1 1,-1-1 0,1 1 0,-1 1 0,1-1-1,0 1 1,0 0 0,0 0 0,0 1 0,1-1-1,0 2 1,-1-1 0,-1 2-136,2 3 21,0-1-1,0 1 1,1 0-1,0 0 1,1 0-1,0 1 1,1-1-1,0 1 1,0-1-1,1 1 1,0 0-1,0 0 1,2 0 0,-1-1-1,1 3-20,-1 0 21,1-9 7,1 0 0,-1 1 0,0-1-1,1 0 1,0 0 0,0 0-1,0-1 1,0 1 0,0 0 0,1-1-1,-1 0 1,1 1 0,0-1 0,0 0-1,-1 0 1,1 0 0,0-1 0,1 1-1,-1-1 1,0 0 0,0 0-1,1 0 1,-1 0 0,0 0 0,1-1-1,-1 1 1,1-1 0,-1 0 0,1 0-1,-1 0 1,0-1 0,1 1 0,-1-1-1,1 0 1,-1 0 0,0 0-1,0 0 1,1-1 0,-1 1 0,0-1-1,0 0 1,0 0 0,-1 0 0,1 0-1,0 0 1,-1-1 0,0 1 0,1-1-1,-1 1 1,1-2-28,2-6 224,1 0 0,-1-1 0,-1 1 0,0-1 0,-1 0 0,0 0 0,0 0 1,-1-1-1,0 1 0,-1 0 0,-1-1 0,0 1 0,-1-5-224,-21 22-159,9 267-215,48 144 139,-37-175-1155,2-239 1384,-1 0 0,0-1 0,-1 1 1,1 0-1,0-1 0,-1 1 0,1 0 1,-1-1-1,0 0 0,0 1 0,0-1 1,0 0-1,0 0 0,-1 0 0,1-1 1,-1 1-1,1 0 0,-1-1 0,1 1 0,-1-1 1,0 0-1,0 0 0,0 0 0,1-1 1,-1 1-1,0-1 0,0 1 0,0-1 1,0 0-1,0 0 0,0 0 0,0 0 1,0-1-1,0 1 0,0-1 0,0 0 1,0 0-1,1 0 0,-1 0 0,0 0 1,1-1-1,-1 1 0,1-1 0,-1 0 0,1 1 1,-1-1-1,0-2 6,-31-76-3209,30 42-631</inkml:trace>
  <inkml:trace contextRef="#ctx0" brushRef="#br0" timeOffset="240169.563">633 3576 4624,'0'0'2390,"0"0"-1090,0 0-846,0 0-184,0 0 43,0 0 185,0 0 262,12-3 12,38-12 80,-47 12-764,0 1 1,0 0 0,-1-1 0,1 0-1,-1 0 1,1 0 0,-1 0 0,0 0 0,0 0-1,-1 0 1,1-1 0,-1 1 0,1 0-1,-1-1 1,0 0 0,-1 1 0,1-1-1,0 1 1,-1-1 0,0 0 0,0 0-1,0 1 1,0-1 0,-1-1-89,1-8-48,-9-83 551,8 93-496,1 1 0,-1 0 0,0 0 0,0 1 0,0-1 0,0 0 0,0 0 0,0 0 0,-1 1 0,1-1 0,0 0 0,-1 1 0,1-1 0,-1 1 0,0 0-1,1-1 1,-1 1 0,0 0 0,0 0 0,0 0 0,0 1 0,0-1 0,0 0 0,0 1 0,0-1 0,0 1 0,0-1 0,0 1 0,0 0 0,-1 0 0,1 0 0,0 0 0,0 1 0,0-1 0,0 0 0,0 1 0,0 0 0,0-1 0,0 1 0,0 0 0,0 0 0,-2 1-7,-3 5-4,0 0 0,0 1 0,1-1 0,0 1 0,0 0 0,1 1 0,0 0 0,1 0 0,0 0 1,0 0-1,1 0 0,0 1 0,0 0 0,1-1 0,0 1 0,1 0 0,0 0 0,1 0 0,0 0 0,1 0 0,0 0 0,2 8 4,-3-9 23,-2-1-7,1 1-1,1 0 1,0-1-1,0 1 1,0-1-1,1 1 1,0 0-1,1-1 1,0 0-1,0 1 1,1-1-1,0 0 1,1 0-1,-1 0 1,2-1-1,-1 1 1,1-1-1,0 0 1,0 0-1,1-1 1,0 0-1,0 0 1,0 0-1,1 0 1,3 1-16,89 0-1446,-46-38-3052,-37-1-1353</inkml:trace>
  <inkml:trace contextRef="#ctx0" brushRef="#br0" timeOffset="240559.206">872 3466 104,'2'-14'9965,"2"17"-5760,2 25-3441,6 64 285,0 7-280,-2-86 1326,2-39-1006,-9 15-1038,-1-2-172,0 0 0,1 1 0,1-1-1,0 1 1,1 0 0,0 0 0,1 0 0,0 1 0,1 0 0,0 0 0,1 0 120,50 2-2411,-6 134 1283,-19-75-2622,-21-38 126</inkml:trace>
  <inkml:trace contextRef="#ctx0" brushRef="#br0" timeOffset="240951.068">1243 3490 4600,'0'0'884,"0"0"-48,0 0-134,0 0-194,0 0-277,0 0-55,8 9 43,26 26 74,-33-34-238,0-1 1,1 1-1,-1 0 1,0-1-1,1 1 1,-1-1-1,1 0 0,-1 1 1,1-1-1,-1 0 1,1 0-1,-1 0 1,1 0-1,-1 0 0,1 0 1,-1 0-1,1 0 1,-1-1-1,1 1 1,-1-1-1,0 1 1,1-1-1,-1 0 0,0 1 1,1-1-1,-1 0 1,0 0-1,0 0 1,1 0-1,-1 0 0,0 0 1,0 0-1,0 0 1,0 0-1,-1 0 1,1-1-1,0 1 0,0 0 1,-1-1-1,1 1 1,-1-1-1,1 1 1,-1-1-1,0 1 0,1 0 1,-1-1-1,0 1 1,0-1-1,0 1 1,0-1-1,0 1 1,-1-1-1,1 1 0,0-1 1,-1 1-1,1-1-55,1-2 84,1 0 2,0 0 0,-1 0 1,1-1-1,-1 1 0,0 0 1,0 0-1,0-1 0,0 1 1,-1 0-1,0-1 1,0 1-1,0-1 0,0 1 1,-1 0-1,1-1 0,-1 1 1,0 0-1,-1-1 0,1 1 1,-1 0-1,0 0 0,0 0 1,0 0-1,0 1 0,-1-1 1,1 0-1,-1 1 0,0 0 1,0 0-1,0-1 1,-1 2-1,1-1 0,-1 0 1,0 1-1,1 0 0,-1 0 1,0 0-1,0 0 0,-3 0-86,1 5-3,-1 0 0,1 1-1,1-1 1,-1 1 0,0 1 0,1-1-1,0 1 1,0 0 0,1 0-1,-1 1 1,1-1 0,0 1 0,1 0-1,-1 0 1,1 1 0,0-1 0,1 0-1,-1 1 1,1 0 0,1-1-1,-1 1 1,1 0 0,0 0 0,1 0-1,0 2 4,-3 1 2,-9 138 244,12-143-244,1-1 0,-1 1 0,1-1 0,0 1 0,0-1-1,0 1 1,1-1 0,-1 0 0,1 0 0,0 0 0,1 0 0,-1 0 0,1 0-1,-1 0 1,1-1 0,0 1 0,0-1 0,1 0 0,-1 0 0,1 0 0,-1 0-1,1-1 1,0 0 0,0 1 0,0-1 0,1-1 0,-1 1 0,0-1 0,1 1-1,-1-1 1,1 0-2,98 1-2490,-55-2-1783</inkml:trace>
  <inkml:trace contextRef="#ctx0" brushRef="#br0" timeOffset="241328.781">1434 3485 7937,'0'0'2944,"0"0"-529,0 0-811,0 0-872,0 0-557,6 0-102,-1 0-68,0 0-1,0 1 1,0 0-1,0 0 1,-1 0-1,1 1 1,0 0-1,-1 0 1,1 0-1,-1 0 0,0 1 1,0-1-1,0 1 1,0 0-1,0 1 1,0-1-1,-1 1 1,0-1-1,1 1 1,0 2-5,7 10 7,0 2 0,-1-1 0,-1 1 1,-1 1-1,0 0 0,-1 0 0,-2 0 1,0 1-1,2 16-7,-5 14-63,-51-58 858,40-5-707,1 0 0,1-1 0,1 0 0,0-1 0,0 1-1,2-1 1,-1 0 0,2-1 0,0 1 0,1-1 0,1 1 0,0-1 0,1 0 0,1 1 0,1-6-88,-1 17-134,0-1 0,0 1 0,0 0 0,1 0 0,0 0 0,-1 1 0,2-1 0,-1 0 1,0 1-1,1-1 0,-1 1 0,1 0 0,0 0 0,0 0 0,0 0 0,1 0 0,-1 1 0,1-1 1,-1 1-1,1 0 0,0 0 0,0 1 0,0-1 0,0 1 134,13-9-1430,18-10-3075</inkml:trace>
  <inkml:trace contextRef="#ctx0" brushRef="#br0" timeOffset="241782.732">1876 3509 6665,'0'0'2918,"0"0"-763,0 0-268,0 0-605,0 0-442,0 0-193,-18-11-295,-57-33-263,71 43-93,1 0 0,0 1 0,-1 0 0,1-1 0,0 1-1,-1 0 1,1 1 0,0-1 0,-1 1 0,1-1 0,0 1 0,0 0 0,-1 0 0,1 1 0,0-1 0,0 1-1,0-1 1,0 1 0,1 0 0,-1 0 0,0 0 0,1 0 0,-1 1 0,1-1 0,0 1 0,0-1-1,0 1 1,0 0 0,0 0 0,1 0 0,-1 0 0,1 0 0,0 0 0,0 0 0,0 1 0,0-1 0,1 0-1,-1 1 1,1-1 0,0 0 0,0 1 0,0-1 0,0 2 4,-2 0 15,0 0 1,0 1-1,1-1 0,-1 1 0,1 0 1,0-1-1,1 1 0,0 0 0,-1-1 1,2 1-1,-1 0 0,1 0 1,0-1-1,0 1 0,0-1 0,1 1 1,0-1-1,0 1 0,0-1 0,1 0 1,0 0-1,0 0 0,0 0 1,1-1-1,-1 1 0,1-1 0,0 0 1,0 0-1,1 0 0,-1-1 0,1 1 1,0-1-1,0 0 0,0-1 1,0 1-1,0-1 0,0 0 0,1 0 1,-1-1-1,1 1 0,0-1 0,-1 0 1,1-1-1,4 0-15,-7 0-2,0-1 0,0 1-1,0-1 1,0 0 0,0-1 0,0 1-1,-1 0 1,1-1 0,0 0 0,-1 1 0,1-1-1,-1 0 1,1 0 0,-1 0 0,0-1-1,0 1 1,0-1 0,0 1 0,-1-1-1,1 1 1,-1-1 0,1 0 0,-1 0 0,0 0-1,0 0 1,0 0 0,0 0 0,-1 0-1,1 0 1,-1 0 0,0-2 2,8-109 201,-8 105-128,46 82-541,-42-69 175,0 0 0,0 0 1,0 0-1,1 0 0,0-1 0,-1 0 0,1 0 0,0 0 0,0 0 0,1-1 0,-1 0 0,0 0 0,1 0 0,0-1 0,-1 0 0,1 0 0,0 0 0,-1-1 1,1 0-1,0 0 0,0 0 0,-1-1 0,1 0 0,2-1 293,18-1-4957</inkml:trace>
  <inkml:trace contextRef="#ctx0" brushRef="#br0" timeOffset="242054.221">2080 3033 6329,'0'0'3577,"0"0"-1437,0 0-541,0 0-937,0 0-774,0 14-8,23 390 767,22-238-531,-20-99-3484,-23-56-517</inkml:trace>
  <inkml:trace contextRef="#ctx0" brushRef="#br0" timeOffset="242388.824">2056 3500 9394,'0'0'3471,"0"0"-1906,0 0-972,0 0-444,0 0-87,26-2-26,83-6 20,-98 8-6,0-2 0,1 1 0,-1-1 0,-1-1-1,1 0 1,0 0 0,-1-1 0,1-1 0,-1 0 0,0 0 0,-1-1 0,1 0 0,-1 0 0,0-1 0,-1 0 0,0-1 0,0 0 0,-1 0 0,1-1 0,-2 0 0,1 0 0,-1-1 0,-1 0 0,0 0 0,0 0 0,-1 0 0,0-1 0,-1 0 0,0 1 0,-1-1 0,0 0-1,-1-1 1,0 1 0,-1 0 0,0 0 0,-1-4-50,0 14 14,0-1-1,-1 1 1,1 0-1,0 0 1,-1 0-1,1 0 1,-1 0-1,0 0 1,1 0-1,-1 1 1,0-1-1,1 0 1,-1 1-1,0-1 1,0 1-1,1 0 1,-1 0-1,0 0 1,0 0-1,0 0 1,0 0-1,1 0 1,-1 0-1,0 1 1,0-1-1,1 1 1,-1-1-1,0 1 1,1 0-1,-1 0 1,0-1-1,1 1 1,-1 0-1,1 1 1,0-1-1,-1 0 1,1 0-1,0 0 1,-1 1-1,1-1 1,0 1-1,0-1 1,0 1-1,1-1 1,-1 1-1,0 0 1,0-1-1,0 3-13,-8 17-25,0 1 0,1 1-1,2-1 1,0 1 0,1 0-1,2 1 1,0-1-1,1 1 1,2-1 0,0 1-1,3 15 26,-2 9-2,-1-43-61,1 1 0,0 0-1,1-1 1,-1 1 0,1-1 0,0 0 0,0 1-1,1-1 1,0 0 0,0 0 0,0 0 0,0-1 0,1 1-1,0-1 1,0 0 0,0 0 0,0 0 0,1 0-1,-1-1 1,1 0 0,0 0 0,0 0 0,0-1-1,0 1 1,1-1 0,-1 0 0,1-1 0,-1 1 0,1-1-1,0 0 1,-1-1 0,1 1 0,0-1 0,0 0-1,-1-1 1,6 0 63,63 2-2913,-3-1-2205</inkml:trace>
  <inkml:trace contextRef="#ctx0" brushRef="#br0" timeOffset="242797.144">2749 2885 7937,'0'0'3490,"0"0"-1855,0 0-797,0 0-319,0 0 244,0 0 305,-26 37-67,-80 122-212,100-147-717,0 0 0,0 0 0,1 0 0,0 1 0,1 0 0,1 0 0,0 0 0,0 0 0,2 0 0,0 0 0,0 3-72,-2 24 208,-10 203 561,14-231-762,0 0-1,1 0 1,0-1-1,1 1 1,1-1-1,-1 1 1,2-1-1,-1-1 1,2 1-1,-1-1 1,1 1 0,1-2-1,0 1 1,0-1-1,1 0 1,0 0-1,1-1 1,0 0-1,4 3-6,-2-6-411,-1 0 0,1-1-1,0 0 1,0-1 0,0 0-1,1-1 1,-1 0 0,1-1-1,-1 0 1,1-1 0,0 0-1,-1 0 1,1-2 0,7-1 411,5 1-2354,48-5-8587</inkml:trace>
  <inkml:trace contextRef="#ctx0" brushRef="#br0" timeOffset="243511.824">2892 3247 3592,'0'0'5426,"0"0"-2595,0 0-1481,0 0-708,0 0-458,0 0 3,0 0 264,0 23 85,0 168 597,0-108-742,0-46-6912,0-37 567</inkml:trace>
  <inkml:trace contextRef="#ctx0" brushRef="#br0" timeOffset="243775.533">2928 3047 2600,'0'0'4977,"0"0"-3673,0 0-1200,0 0-104,0 0-3128</inkml:trace>
  <inkml:trace contextRef="#ctx0" brushRef="#br0" timeOffset="244430.919">3119 3333 3120,'0'0'4776,"0"0"-2265,0 0-811,0 0-405,0 0-666,0 0-433,-12-11-164,-37-34-25,48 44-7,-1 0 0,1 0 0,0-1 0,0 1 0,0 0 0,-1 0 0,1 0 0,-1 0 0,1 1 0,-1-1 0,1 0 0,-1 0 0,1 1 0,-1-1 0,0 1 0,1 0 0,-1-1 0,0 1 0,1 0 0,-1 0 0,0 0 0,1 0 0,-1 0 0,0 0 0,0 1 0,1-1 0,-1 1 0,1-1 0,-1 1 0,0-1 0,1 1 0,-1 0 0,1 0 0,0 0 0,-1 0 0,1 0 0,0 0 0,-1 0 0,1 0 0,0 1 0,0-1 0,0 0 0,0 1 0,0-1 0,0 1 0,0-1 0,1 1 0,-1-1 0,1 1 0,-1-1 0,1 1 0,-1 0 0,1-1 0,0 1 0,0 0 0,0-1 0,0 1 0,0 1 0,-1 1 24,1-1 1,0 1 0,0-1-1,0 1 1,1-1 0,-1 1-1,1-1 1,0 1 0,0-1 0,0 0-1,0 1 1,0-1 0,1 0-1,0 0 1,-1 0 0,1 0-1,0 0 1,0 0 0,1-1-1,-1 1 1,1-1 0,-1 1-1,1-1 1,0 0 0,0 0 0,0 0-1,0 0 1,0-1 0,0 1-1,0-1 1,1 0 0,-1 0-1,1 0-24,149 94-620,-152-94 577,1 1-1,-1-1 1,0 0-1,0 1 1,0-1-1,0 1 1,0-1-1,0 1 1,0 0-1,0-1 1,-1 1-1,1 0 1,0 0-1,-1-1 1,0 1 0,1 0-1,-1 0 1,0 0-1,0 0 1,0-1-1,0 1 1,-1 0-1,1 0 1,0 0-1,-1 0 1,1-1-1,-1 1 1,1 0-1,-1-1 1,0 1-1,0 0 1,0-1-1,0 1 1,0-1-1,0 1 1,0-1-1,-1 0 1,1 1-1,0-1 1,-1 0 0,1 0-1,-1 0 1,0 0-1,1 0 1,-1 0-1,0-1 1,0 1 43,-163 7 184,155-13-1570,8-8-2252</inkml:trace>
  <inkml:trace contextRef="#ctx0" brushRef="#br0" timeOffset="244696.234">3119 3333 8145</inkml:trace>
  <inkml:trace contextRef="#ctx0" brushRef="#br0" timeOffset="244852.163">3119 3333 8145,'90'-123'4040,"-72"98"-1543,-18 25-735,0 0-1092,0 4-886,0 64 134,3 0 0,4 1 1,2-1-1,10 30 82,-14-84-98,-1-3-1470,-3-3-5437,-1-20 1369</inkml:trace>
  <inkml:trace contextRef="#ctx0" brushRef="#br0" timeOffset="245040.301">3227 3043 7737,'0'0'3136,"0"0"-813,0 0-992,0 0-872,0 0-369,0 0-75,16 17 16,52 59 67,41 126 265,-41-86-1954,-34-90-2982,-30-25 667</inkml:trace>
  <inkml:trace contextRef="#ctx0" brushRef="#br0" timeOffset="245290.081">3358 2909 5553,'0'0'2192,"0"0"-1536,0 0 633,0 0-81,0 0-192,0 0-288,72 200 24,-60-143-272,0 1-151,0-1-225,-12-5 96,12-4-200,0-6-456,0-13-1273,0-10-2184</inkml:trace>
  <inkml:trace contextRef="#ctx0" brushRef="#br0" timeOffset="245648.505">3609 3328 3272,'0'0'1565,"0"0"-486,0 0-462,0 0-206,6 9-126,20 26 240,-26-34-454,1-1-1,-1 1 1,0 0 0,1-1-1,-1 1 1,0 0-1,1-1 1,-1 1-1,1 0 1,-1-1-1,1 1 1,0-1-1,-1 1 1,1-1 0,-1 1-1,1-1 1,0 1-1,-1-1 1,1 0-1,0 1 1,0-1-1,-1 0 1,1 0-1,0 0 1,0 1 0,-1-1-1,1 0 1,0 0-1,0 0 1,-1 0-1,1 0 1,0 0-1,0 0 1,-1-1-1,1 1 1,0 0-1,0 0 1,-1-1 0,1 1-1,0 0 1,-1-1-1,1 1 1,0-1-1,-1 1 1,1 0-1,0-1 1,-1 0-1,1 1 1,-1-1 0,1 1-1,-1-1 1,0 0-1,1 1 1,-1-1-1,1 0 1,-1 1-1,0-1 1,0 0-1,1 0 1,-1 1 0,0-1-1,0 0 1,0 0-1,0 1 1,0-2-71,5-46 1109,-5 47-1107,0-24 81,2 21-33,-1 0-1,1 0 1,-1 0-1,0 0 0,-1-1 1,1 1-1,-1 0 0,0 0 1,0 0-1,0-1 1,-1 1-1,1 0 0,-1 0 1,0 0-1,0-1 0,-1 1 1,1 0-1,-1 1 1,0-1-1,0 0 0,0 0 1,0 1-1,-1-1 1,1 1-1,-1 0 0,0 0 1,0 0-1,0 0 0,-1 0 1,1 1-1,0-1 1,-1 1-1,0 0 0,0 0 1,1 0-1,-1 1 0,0-1 1,0 1-1,-1 0 1,1 0-1,0 1 0,0-1 1,-2 1-50,3 0-8,1 1 1,-1-1-1,0 1 1,0 0-1,0 0 1,0 0 0,1 0-1,-1 1 1,0-1-1,1 1 1,-1-1-1,1 1 1,0 0 0,-1 0-1,1 0 1,0 0-1,0 0 1,0 1-1,1-1 1,-1 1-1,0-1 1,1 1 0,0 0-1,-1-1 1,1 1-1,0 0 1,1 0-1,-1 0 1,0 0 0,1 0-1,0 2 8,-8 107 172,8-99-93,-1 19 106,-1-24-157,1-1-1,1 0 0,0 1 1,0-1-1,0 1 0,1-1 0,0 0 1,0 1-1,1-1 0,0 0 0,0 0 1,0 0-1,1 0 0,0 0 0,1-1 1,0 1-1,1 0-27,79 42-482,-13-40-4279,-25-9-2779</inkml:trace>
  <inkml:trace contextRef="#ctx0" brushRef="#br0" timeOffset="246193.674">3860 3347 5961,'0'0'4042,"0"0"-1268,0 0-790,0 0-750,0 0-715,-4-2-639,3 2 112,0 0 1,0-1-1,0 1 1,0 0 0,0 0-1,1 0 1,-1 0-1,0 0 1,0 1 0,0-1-1,0 0 1,0 0-1,0 1 1,0-1 0,0 0-1,0 1 1,0-1-1,0 1 1,0-1 0,1 1-1,-1 0 1,0-1-1,0 1 1,1 0-1,-1-1 1,1 1 0,-1 0-1,0 0 1,1 0-1,-1-1 1,1 1 0,0 0-1,-1 0 1,1 0-1,0 0 1,-1 0 0,1 0-1,0 0 1,0 0-1,0 0 1,0 0 0,0 0-1,0 0 1,0 0-1,0 0 1,0 0 0,1 0-1,-1 0 1,0 0-1,1 0 1,-1 0 0,0-1-1,1 1 1,-1 0-1,1 0 1,0 0-1,-1 0 1,1-1 0,0 1-1,0 0 8,-1 19 6,2 89-23,2-106-143,0-1 1,-1 0-1,1 0 1,0-1-1,0 1 1,0-1-1,0 1 1,0-1-1,0-1 1,1 1-1,-1 0 1,0-1-1,0 0 1,1 0-1,-1 0 0,0-1 1,0 1-1,0-1 1,1 0-1,-1 0 1,0-1-1,0 1 1,0-1-1,-1 0 1,1 0-1,0 0 1,-1-1-1,3-1 160,15-32-350,-6-21 3968,-15 55-3185,14 5-698,-2 24 224,36 34-414,-46-59 361,1-1 0,0 1 1,0-1-1,0 0 0,1 0 0,-1 0 1,0 0-1,0 0 0,1-1 0,-1 0 0,0 1 1,1-1-1,-1 0 0,0-1 0,0 1 1,1-1-1,-1 1 0,0-1 0,0 0 0,1 0 1,-1 0-1,0-1 0,0 1 0,-1-1 0,1 0 1,0 0-1,0 0 0,-1 0 0,1 0 1,-1 0-1,0-1 0,1 1 0,-1-1 0,0 1 1,-1-1-1,1 0 0,0 0 0,-1 0 1,0 0-1,0 0 0,1 0 0,-2 0 0,1-1 1,0-1 93,1-169 2961,-2 172-2872,0-1-1,0 0 0,-1 0 1,1 0-1,-1 0 0,1 1 1,-1-1-1,0 0 0,0 1 1,0-1-1,-1 1 0,1-1 1,-1 1-1,1-1 0,-1 1 1,0 0-1,0 0 0,0 0 1,0 0-1,0 0 0,0 0 1,-1 0-1,1 1 1,0-1-1,-1 1 0,0 0 1,0-1-89,-49-8-3275,50 11-625,2 3-1645</inkml:trace>
  <inkml:trace contextRef="#ctx0" brushRef="#br0" timeOffset="246458.286">4303 3219 6969,'0'0'6041,"0"0"-3608,0 0-545,0 0-1112,0 0-776,0 0-1096,0 0-1568,0 0-409,0 38-2672</inkml:trace>
  <inkml:trace contextRef="#ctx0" brushRef="#br0" timeOffset="246710.576">4350 3466 7153,'0'0'4249,"0"0"-2993,0 0-232,0 0-1024,0 0-432,0 0-2288,0 0-5010</inkml:trace>
  <inkml:trace contextRef="#ctx0" brushRef="#br0" timeOffset="247490.959">4315 2933 8905,'0'0'2286,"0"0"-1395,0 0-704,0 0 174,0 0 571,5 26-31,47 158-120,-12-19-486,4 0-223,-45-168-39,0 0-1,1 0 1,-1 0 0,1 0 0,0-1-1,0 1 1,0 0 0,1 0 0,-1 0-1,1-1 1,-1 1 0,1 0-1,0 0 1,0 0 0,0 0 0,1 0-1,-1 0 1,1 1 0,0-1 0,0 0-1,0 1 1,0-1 0,0 1 0,0 0-1,0-1 1,1 1 0,-1 0-1,1 1 1,0-1 0,0 0 0,0 1-1,2-2-32,106-43-6975,-49 45 882,-60 2 6051,0 0-1,1 0 0,-1 1 1,0-1-1,0 0 0,0 1 1,0 0-1,0-1 0,0 1 0,-1 0 1,1 0-1,0 0 0,-1 0 1,1 0-1,-1 0 0,0 0 0,0 1 1,0-1-1,0 0 0,0 1 1,-1-1-1,1 1 0,0-1 1,-1 1-1,0-1 0,0 1 0,0-1 1,0 1-1,0-1 0,0 1 1,-1 1 42,2 1 166,-1-1 0,1 0 0,-1 0 1,0 1-1,0-1 0,0 0 0,0 0 1,-1 1-1,0-1 0,0 0 0,0 0 1,0 0-1,-1 0 0,0 0 0,1 0 1,-1-1-1,-1 1 0,1 0 0,0-1 0,-1 1 1,0-1-1,0 0 0,0 0 0,0 0 1,0-1-1,-1 1 0,1-1 0,-1 0 1,0 1-1,0-2 0,1 1 0,-2 0-166,-86 18 1512,89-20-2545</inkml:trace>
  <inkml:trace contextRef="#ctx0" brushRef="#br0" timeOffset="247921.985">4852 3233 1592,'0'0'6698,"0"0"-3705,0 0-1847,-4 2-648,0 4-415,-1 1 0,1-1 0,0 1 0,1 0 0,0 0 0,0 1 0,0-1 0,1 1 0,0-1 0,1 1 0,-1 0 0,2 0 0,-1 0 0,1-1 0,0 1 0,1 0 0,-1 0 0,2 0 0,0 3-83,-2 16 231,0-24-219,-1-1-1,0 1 1,1 0 0,-1-1-1,1 1 1,0 0 0,0 0-1,0 0 1,0-1 0,0 1 0,1 0-1,-1 0 1,1-1 0,0 1-1,0 0 1,0-1 0,0 1-1,0-1 1,0 1 0,1-1-1,-1 0 1,1 1 0,0-1-1,-1 0 1,1 0 0,0 0-1,1 0 1,-1 0 0,0-1-1,0 1 1,1-1 0,-1 0 0,1 1-1,-1-1 1,1 0 0,-1 0-1,1 0 1,0-1 0,-1 1-1,1-1 1,0 0 0,2 1-12,0-1-5,-3 1-21,1-1 0,-1 1-1,0 0 1,1-1 0,-1 1 0,1-1 0,-1 0 0,0 0 0,1 0-1,-1 0 1,1 0 0,-1 0 0,1-1 0,-1 1 0,0-1 0,1 0-1,-1 1 1,0-1 0,1 0 0,-1 0 0,0-1 0,0 1-1,0 0 1,0-1 0,0 0 0,0 1 0,-1-1 0,1 0 0,0 0-1,-1 0 1,0 0 0,1 0 0,-1 0 0,0 0 0,0 0 0,0 0-1,0-1 1,0 1 0,-1 0 0,1-1 0,-1 1 0,1-1-1,-1 1 1,0-1 0,0 1 26,0-28-93,2 25 92,0-1 0,-1 1 1,0 0-1,0-1 0,0 1 0,-1-1 1,1 1-1,-1-1 0,-1 1 1,1-1-1,-1 1 0,0-1 0,0 1 1,0 0-1,-1 0 0,0-1 0,0 1 1,-1 0-1,1 0 0,-1 1 1,0-1-1,0 1 0,0-1 0,-1 1 1,0 0-1,0 0 0,0 0 1,0 1-1,0 0 0,-1-1 0,1 2 1,-1-1-1,0 0 0,0 1 1,0 0-1,0 0 0,0 0 0,-5 0 1,-20 0-868,10 5-4969,18 5-117</inkml:trace>
  <inkml:trace contextRef="#ctx0" brushRef="#br0" timeOffset="248179.56">4852 3233 6009</inkml:trace>
  <inkml:trace contextRef="#ctx0" brushRef="#br0" timeOffset="248348.967">4852 3233 6009,'150'36'3858,"-134"-27"-775,-24-7-2803,-6 169 451,14-168-773,1 0-1,-1 0 1,1 0 0,0 0-1,0 0 1,1 0 0,-1-1-1,0 1 1,1 0 0,0-1-1,-1 1 1,1-1 0,0 0-1,0 0 1,0 1 0,1-1-1,-1-1 1,0 1 0,1 0-1,0 0 1,-1-1 0,1 0 0,0 1-1,-1-1 1,1 0 0,0 0-1,0-1 1,0 1 0,0-1-1,2 1 43,-1 0-330,0 0-1,0-1 1,-1 1 0,1-1-1,0 0 1,0 0-1,0 0 1,0 0 0,-1-1-1,1 1 1,0-1-1,0 0 1,-1 0 0,1-1-1,0 1 1,-1-1-1,1 1 1,-1-1 0,0-1-1,0 1 1,0 0-1,0-1 1,0 1-1,0-1 331,19-46-1119,-19 43 1286,-1-1 0,-1 1 0,1-1 0,-1 1 0,0-1 0,-1 1 0,0-1 1,0 0-1,0 1 0,-1-1 0,0 0 0,0 1 0,0-1 0,-1 1 0,0 0 0,0-1 1,-1 1-1,0 0 0,0 0 0,0 1 0,-1-1 0,0 1 0,0-1 0,0 1 1,-1 1-1,0-1 0,1 0 0,-2 1 0,1 0 0,0 0 0,-3 0-167,-16-6-233,10 0-987</inkml:trace>
  <inkml:trace contextRef="#ctx0" brushRef="#br0" timeOffset="248568.507">5151 2885 8689,'0'0'3513,"0"0"-1644,0 0-1086,0 0-729,0 0-95,0 30 137,0 97 257,14 69 215,10-40-822,10-62-4967,-22-82 277</inkml:trace>
  <inkml:trace contextRef="#ctx0" brushRef="#br0" timeOffset="249002.242">5354 3281 1456,'0'0'3334,"0"0"-2236,0 0-673,0 0-217,0 0-156,0 0-404,0 0-393,12 8-49,38 22-497,-48-30 1314,-1 0 0,1 0 0,-1 0 1,1-1-1,-1 1 0,0 0 0,1-1 0,-1 1 1,1-1-1,-1 1 0,1-1 0,-1 1 0,0-1 1,0 0-1,1 0 0,-1 0 0,0 0 1,0 0-1,0 0 0,0 0 0,0 0 0,0 0 1,0 0-1,0-1 0,-1 1 0,1 0 0,0-1 1,-1 1-1,1-1 0,-1 1 0,1 0 0,-1-1 1,0 1-1,0-1 0,1 1 0,-1-1 0,0 1 1,0-1-1,-1 1 0,1-1 0,0 1 0,0-1 1,-1 1-1,1-1 0,-1 0-23,1 1 105,-10-126 8756,7 126-8816,1-1 1,-1 1 0,0 0 0,0-1 0,0 1 0,0 1-1,0-1 1,0 0 0,0 1 0,0-1 0,0 1 0,0 0-1,0 0 1,-1 0 0,1 1 0,0-1 0,0 1-1,0 0 1,0-1 0,0 1 0,0 1 0,0-1 0,1 0-1,-1 1 1,0-1 0,1 1 0,-1 0 0,1 0 0,-1 0-1,1 0 1,0 0 0,-1 1-46,-2 13 32,1 0-1,0-1 1,2 2-1,-1-1 1,2 0 0,0 0-1,1 0 1,1 1-1,1 8-31,-1 21 123,-1-42-138,0-1 0,0 1 0,0-1 0,0 1 0,1-1 0,-1 1 0,1-1 0,0 1 0,0-1 0,0 1 0,0-1 0,1 0 0,-1 0 0,1 0 0,0 0 0,0 0 0,0 0 0,0 0 0,1-1 0,-1 1 0,1-1 0,-1 1 0,1-1 0,1 1 15,56 19-3735,-24-15-1827</inkml:trace>
  <inkml:trace contextRef="#ctx0" brushRef="#br0" timeOffset="249410.072">5653 3238 7481,'0'0'2797,"0"0"-728,0 0-822,0 0-735,0 0-380,-8 4-111,-42 40 44,36 126 318,15-169-419,-1-1 1,1 1-1,0 0 1,-1-1-1,1 1 1,0 0-1,-1-1 1,1 1-1,0-1 0,0 1 1,-1-1-1,1 0 1,0 1-1,0-1 1,0 0-1,0 1 1,0-1-1,-1 0 0,1 0 1,0 0-1,0 0 1,0 0-1,0 0 1,0 0-1,0 0 1,0 0-1,0 0 0,-1-1 1,1 1-1,0 0 1,0-1-1,0 1 1,0 0-1,-1-1 0,1 1 1,0-1-1,0 1 1,-1-1-1,1 0 1,0 1-1,-1-1 1,1 0-1,-1 1 0,1-1 1,-1 0-1,1 0 1,-1 1-1,1-1 1,-1 0-1,0 0 1,1 0-1,-1 0 0,0 1 1,0-1-1,0 0 36,5-7-76,0 0-1,-1 0 0,0 0 1,-1-1-1,0 1 0,0-1 1,-1 0-1,0 0 0,-1 1 1,1-1-1,-2-1 0,1 1 1,-1 0-1,-1-2 77,13-19 1986,0 46-972,17 90-1351,16-48-3807,-23-47 1196</inkml:trace>
  <inkml:trace contextRef="#ctx0" brushRef="#br0" timeOffset="249863.475">5844 3143 7297,'0'0'2845,"0"0"-701,0 0-632,0 0-876,0 7-604,10 256 441,-6-230-54,-6-52 1295,3-1-1604,1-1 0,1 0 0,0 1 0,2-1 0,0 1 0,1 0 0,1 1 0,9-17-110,-15 33-42,0-1-1,1 1 0,-1 0 0,1 0 0,0 0 0,0 0 1,0 0-1,0 0 0,0 0 0,0 1 0,1-1 0,0 1 1,-1-1-1,1 1 0,0 0 0,0 0 0,0 1 1,0-1-1,1 0 0,-1 1 0,0 0 0,1 0 0,-1 0 1,0 0-1,1 1 0,0-1 43,10 23-1355,10 89-4,0-3-3419,-13-87 2016</inkml:trace>
  <inkml:trace contextRef="#ctx0" brushRef="#br0" timeOffset="253889.929">5976 2885 4544,'0'0'1667,"0"0"-252,0 0-205,0-42 4294,0-24 1272,0 65-6533,0 1-111,0 0-259,0 0-114,14 10 2,1-1 224,0 0-1,0 1 1,-1 1-1,0 0 1,-1 1-1,0 1 1,-1 0-1,0 0 1,-2 1 0,1 1-1,-1 0 1,1 4 15,35 64-94,-20 132 37,-25-162 36,0-33 19,0-1-1,-1 1 1,-1-1 0,0 0 0,-2 1-1,0-1 1,-2 0 0,0 0 0,-4 10 2,-23 38-23,-8-5 22,-32 9 14,53-57-574,26-4-6427,5-10 2866</inkml:trace>
  <inkml:trace contextRef="#ctx0" brushRef="#br0" timeOffset="292025.731">13971 8480 1096,'0'0'4618,"0"0"-2538,0 0-1083,0 0-285,0 0-194,0 0-126,0 0-36,0 0 8,0 0-50,0 0-28,0 0 6,0 0 97,0 0-20,0 0 73,0 0-98,0 0-151,0 0-121,0 0-33,0 35-126,0 107 1207,12-101-940,0 4 118,0 7 46,-2-18-157,-8 47 76,8-48 213,-8-30-447,-26 3-234,0-6-3767</inkml:trace>
  <inkml:trace contextRef="#ctx0" brushRef="#br0" timeOffset="294010.431">6549 10842 3536,'0'0'920,"0"0"-416,0 0-207,2-4 90,8-20 790,-10 24-377,0 0 174,0 0 133,0 0-124,0 0-205,0 0-7,0 0 88,0 0 54,0 0-159,0 0-130,0 0 14,0 0-105,0 0-316,0 0-277,0 0-142,0 3 43,0 111-368,0-37-4047,0-48-403</inkml:trace>
  <inkml:trace contextRef="#ctx0" brushRef="#br0" timeOffset="297799.513">15035 7133 8193,'0'0'2278,"0"0"-475,0 0-324,0 0-645,0 0-378,0 0-231,8-15-142,26-46-71,-33 59-13,1-1 1,-1 1-1,1 1 0,0-1 0,0 0 1,0 0-1,0 1 0,0-1 1,0 1-1,0-1 0,0 1 0,1 0 1,-1 0-1,0 0 0,1 0 1,-1 1-1,1-1 0,-1 1 0,1-1 1,-1 1-1,1 0 0,0 0 1,-1 0-1,1 0 0,-1 0 0,1 1 1,-1-1-1,1 1 1,10 0-5,-6-1-1,0 0 0,0 0 0,0 0-1,0 1 1,-1 1 0,1-1 0,0 1 0,0 0 0,-1 0 0,1 1 0,-1 0 0,0 0 0,0 1 0,0 0 0,0 0 0,0 0 0,-1 0 0,0 1 0,0 0 0,0 0 0,-1 0 0,1 1-1,-1 0 1,0 0 0,-1 0 0,1 1 6,5 17-3,-2-1 1,0 1-1,-2 0 0,0 1 0,-2-1 0,-1 1 0,-1 0 0,0 0 1,-4 24 2,2 7 9,-69 135 29,44 61-44,26-249 3,-1 0 0,1 0 0,0 0 0,-1-1 0,2 1 0,-1 0 0,0 0 0,0 0 0,1 0 1,0 0-1,-1 0 0,1-1 0,0 1 0,1 0 0,-1-1 0,0 1 0,1-1 0,-1 1 0,1-1 0,0 1 0,0-1 0,0 0 0,0 0 0,0 0 0,0 0 0,1-1 0,-1 1 0,1 0 0,-1-1 0,1 0 0,-1 1 0,1-1 0,0 0 0,0-1 0,-1 1 0,1 0 0,0-1 0,3 1 3,239 7-499,-241-8 234,-4 0 80,0 0-90,-4 12-477,-76 69 538,18 61 127,41-34-14,22-88 100,2 0 1,0-1-1,1 0 0,1 0 1,1 0-1,1 0 1,0-1-1,2 0 1,0 0-1,1-1 0,0-1 1,1 1-1,1-2 1,8 8 0,-8-6 5,0 0 0,-1 1 1,-2 0-1,1 1 0,-2 0 1,-1 0-1,0 1 0,-1 0 1,-1 0-1,-1 0 0,-1 1 1,-1-1-1,-1 1 0,0 4-5,-4-18 9,-1 1 1,1-1-1,-1 0 0,-1 0 0,1-1 0,-1 1 0,0-1 0,-1 0 0,1-1 0,-1 1 0,0-1 0,-1 0 0,1 0 1,-1-1-1,0 0 0,0 0 0,0-1 0,-1 0 0,1 0 0,-1 0 0,0-1 0,0 0 0,1-1 0,-1 0 0,0 0 1,0-1-1,-5 0-9,8 1-28,-4 1-24,1 1-1,-1-2 0,0 1 0,0-1 1,0-1-1,1 0 0,-1 0 1,0-1-1,0 0 0,0 0 1,0-1-1,1 0 0,-1 0 0,1-1 1,0-1-1,-1 1 53,-5-20-2272</inkml:trace>
  <inkml:trace contextRef="#ctx0" brushRef="#br0" timeOffset="298701.009">16039 7728 576,'0'0'6386,"0"0"-3569,0 0-1469,0 0-708,0 0-417,-28-2-156,-87 2-57,111 1-9,0 0-1,1 0 0,-1 0 1,1 0-1,-1 1 0,1 0 0,0 0 1,0 0-1,0 0 0,0 0 1,0 1-1,0-1 0,0 1 0,1 0 1,-1 0-1,1 0 0,0 0 1,0 0-1,0 0 0,1 0 1,-1 1-1,1-1 0,-1 1 0,1-1 1,0 1-1,0 0 0,1-1 1,-1 1-1,1 0 0,0 0 1,0 2-1,-3 13 5,2-16-1,-5 12 16,2 1 0,-1-1 1,2 1-1,0 0 0,1-1 0,1 1 1,0 0-1,1 0 0,0 0 0,2 0 1,0 0-1,1 0 0,0 0 0,1-1 1,1 1-1,6 12-20,-2-17-77,0 0 0,1-1 1,0 0-1,0 0 0,2-1 0,-1-1 0,1 0 0,0 0 1,0-1-1,1-1 0,0 0 0,0-1 0,1 0 0,-1-1 1,1-1-1,0 0 0,0 0 0,2-1 77,58 3-1956,-13-4-1042</inkml:trace>
  <inkml:trace contextRef="#ctx0" brushRef="#br0" timeOffset="299299.625">16374 7933 7529,'0'0'2286,"0"0"-411,0 0-516,0 0-629,-18-13-534,-58-32-264,72 46 61,0 0 0,0 0 0,0 1 0,1-1 0,-1 1 0,0 0-1,1 0 1,0 1 0,-1-1 0,1 1 0,0-1 0,0 1 0,0 0 0,1 0 0,-1 0-1,1 1 1,-1-1 0,1 0 0,0 1 0,1 0 0,-1-1 0,0 1 0,1 0-1,0 0 1,0 0 0,0 0 0,1 0 0,-1 0 0,1 0 0,0 3 7,-1-5-3,-3 19 12,0 1-1,1-1 0,1 1 0,1 0 0,1-1 1,1 1-1,0 0 0,3 5-8,-4-21 10,1-1 0,0 1 0,0-1 0,0 1 0,1-1 0,0 1 0,0-1 0,0 0 0,0 0 0,1 0 0,0 0 0,0 0 0,1-1 0,-1 1 1,1-1-1,0 0 0,0 0 0,0-1 0,0 1 0,1-1 0,0 0 0,-1 0 0,1 0 0,0 0 0,0-1 0,1 0 0,-1 0 0,0-1 0,1 1 0,-1-1 0,1 0 0,0-1 0,2 1-10,-5-2-1,-1-1-1,1 1 1,0 0-1,-1-1 1,1 0-1,-1 1 1,0-1-1,0 0 1,1 0-1,-1-1 1,0 1-1,-1 0 1,1-1-1,0 1 1,-1-1 0,1 1-1,-1-1 1,0 0-1,0 0 1,0 1-1,0-1 1,0 0-1,-1 0 1,1 0-1,-1 0 1,0 0-1,0 0 1,0 0-1,0 0 1,-1 0-1,1 0 1,-1 0-1,1 0 1,-1 0-1,0 1 1,-1-2 1,2-15 5,-12-198 186,13 215-206,0 1 0,0-1 0,0 1 0,0-1 0,0 1 0,1 0 0,-1 0 0,1-1 0,-1 1 0,1 0 0,-1 0 0,1 0 0,0 1 0,-1-1 0,1 0 0,0 0-1,0 1 1,-1-1 0,1 1 0,0 0 0,0 0 0,0-1 0,0 1 0,-1 0 0,1 1 0,0-1 0,0 0 0,0 0 0,0 1 0,-1-1 0,1 1 0,0 0 0,0-1 0,-1 1 0,1 0 0,0 0 0,-1 0 0,1 0 0,-1 0 0,0 0 0,1 1 0,-1-1 0,0 1 15,62 143-269,-40-71 500,-1-22 27,-23-64 4262,3-28-3794,-1 2-709,-1 28-79,0 1-1,1-1 1,0 0 0,1 0-1,0 1 1,0-1 0,1 1 0,0-1-1,1 1 1,0 0 0,0 0-1,1 1 1,0-1 0,1 1-1,0 0 1,6-6 62,-10 13-52,-1 0-1,1-1 1,0 1 0,1 0-1,-1 0 1,0 0-1,0 0 1,0 1 0,0-1-1,1 1 1,-1-1 0,0 1-1,1 0 1,-1 0-1,0 0 1,1 0 0,-1 0-1,0 0 1,0 1 0,1-1-1,-1 1 1,0 0 0,0-1-1,1 1 1,-1 0-1,0 0 1,0 1 0,0-1-1,0 0 1,-1 1 0,1-1-1,0 1 1,-1-1 0,1 1-1,0 0 1,-1 0-1,0 0 1,0 0 0,1 0-1,-1 1 53,85 213-653,-28-187-5083,-44-28 1814</inkml:trace>
  <inkml:trace contextRef="#ctx0" brushRef="#br0" timeOffset="299640.79">16959 7800 2864,'0'0'6162,"0"0"-3543,0 0-1562,0 0-658,0 0-306,0 0-69,-14 19 17,-43 63-21,53-76-11,0 1 0,1-1 0,0 1 0,0 0 0,0-1-1,1 1 1,0 0 0,1 1 0,0-1 0,0 0 0,0 0 0,1 1-1,0-1 1,0 0 0,1 1 0,0-1-9,1 25 56,1-24-54,0 0 0,1 0 0,0 0 1,1-1-1,0 1 0,0-1 1,0 0-1,1-1 0,0 1 0,1-1 1,-1-1-1,1 1 0,0-1 0,0 0 1,1 0-1,-1-1 0,1 0 0,0-1 1,1 1-1,-1-1 0,0-1 1,1 0-1,-1 0 0,1-1 0,3 1-2,17 7-266,172 62-2747,-200-71 3011,0 1 0,0-1 0,-1 0 0,1 0-1,0 1 1,0-1 0,0 0 0,-1 1 0,1-1 0,0 1 0,0-1 0,-1 1-1,1-1 1,0 1 0,-1 0 0,1-1 0,-1 1 0,1 0 0,-1-1 0,1 1-1,-1 0 1,1 0 0,-1-1 0,0 1 0,1 0 0,-1 0 0,0 0 0,0 0-1,0-1 1,0 1 0,1 0 0,-1 0 0,0 0 0,0 0 0,-1 0 0,1-1-1,0 1 1,0 0 0,0 0 0,-1 0 0,1 0 0,0-1 0,-1 1 0,1 0-1,0 0 1,-1 0 0,1-1 0,-1 1 0,0 0 0,1-1 0,-1 1 0,1-1-1,-1 1 1,0-1 0,1 1 0,-1-1 0,0 1 0,0-1 0,0 1 0,1-1-1,-1 0 1,0 0 0,0 1 0,0-1 0,0 0 0,1 0 0,-1 0 0,-1 0 2,-58 13 355,57-12-322,-10 0 99,11 1-132,0-1-1,-1 0 0,1 0 1,0 0-1,-1-1 1,1 1-1,-1-1 0,1 1 1,-1-1-1,1 0 0,-1 0 1,1 0-1,-1 0 1,0 0-1,1-1 0,-1 1 1,1-1-1,0 1 1,-1-1-1,1 0 0,-1 0 1,1 0-1,0 0 0,0-1 1,0 1-1,0-1 1,0 1-1,0-1 0,0 0 1,0 0-1,0 0 1,2-25-2329,0-6-4489</inkml:trace>
  <inkml:trace contextRef="#ctx0" brushRef="#br0" timeOffset="299888.55">17354 7419 8057,'0'0'3289,"0"0"-985,0 0-1543,0 0-761,0 0-40,0 0 40,-24 161 176,24-89 8,0 4-40,0 5-56,24 0-24,11 0-16,-11-10-48,12-14-40,12-14-1273,-24-9-1151,12-25-2969</inkml:trace>
  <inkml:trace contextRef="#ctx0" brushRef="#br0" timeOffset="300046.726">17222 7971 9874,'0'0'2984,"0"0"-847,0 0-241,0 0-1336,0 0-560,0 0-232,108-43-648,-13 24-384,-23 5-969,0-1-2256</inkml:trace>
  <inkml:trace contextRef="#ctx0" brushRef="#br0" timeOffset="300379.08">17676 7819 9602,'0'0'2642,"0"0"-739,0 0-832,0 0-739,0 0-379,0 0-128,16 16 126,98 107 100,-95-96-111,0 0 0,-2 2 0,-1 0 1,-1 1-1,-2 0 0,7 24 60,-20-52-3,0 0-1,0 0 1,-1 0 0,1 0 0,-1-1-1,0 1 1,1 0 0,-1 0-1,0-1 1,0 1 0,0 0 0,0-1-1,0 1 1,-1-1 0,1 0-1,0 1 1,-1-1 0,1 0 0,-1 0-1,1 0 1,-1 0 0,0 0-1,1 0 1,-1 0 0,0 0 0,0-1-1,1 1 1,-1-1 0,0 1-1,0-1 1,0 0 0,0 0 0,0 0-1,1 0 1,-1 0 0,0 0-1,0 0 1,0-1 0,0 1 0,0-1-1,1 1 1,-1-1 0,0 0-1,0 1 1,1-1 0,-1 0 0,0 0-1,1 0 1,-1-1 0,1 1-1,0 0 1,-1 0 0,1-1 0,0 1-1,0-1 1,0 1 0,0-1-1,0 0 4,-7-9 64,0 0 0,1-1-1,0 1 1,1-1 0,1-1 0,0 1-1,0-1 1,1 0 0,1 0 0,0-1-1,1 1 1,1 0 0,0-1-1,0 1 1,2-1 0,-1 0 0,2 1-1,0 0 1,1-4-64,-1 11-89,-1-1-1,2 1 1,-1-1 0,1 1 0,0 0-1,0 0 1,1 0 0,-1 1-1,1-1 1,1 1 0,-1 0 0,1 0-1,0 0 1,0 0 0,0 1 0,1 0-1,0 0 1,-1 1 0,3-1 89,75-37-4207,-23 21-2609</inkml:trace>
  <inkml:trace contextRef="#ctx0" brushRef="#br0" timeOffset="300795.834">18178 7819 9161,'0'0'2436,"0"0"-908,0 0-763,0 0-527,0 0-195,-4 19 2,-16 146 69,20-159-116,1 0 0,-1 0 1,1 0-1,0 0 1,0-1-1,1 1 0,0-1 1,0 1-1,0-1 0,1 1 1,-1-1-1,1 0 0,0 0 1,1-1-1,-1 1 1,1-1-1,0 1 0,0-1 1,1 0-1,-1 0 0,1-1 1,0 0-1,0 0 1,0 0-1,0 0 0,0-1 1,1 1-1,-1-1 0,1-1 1,-1 1-1,1-1 1,0 0-1,0 0 0,0-1 1,-1 0-1,1 0 0,0 0 1,0 0-1,0-1 0,-1 0 1,2-1 1,-1-3-34,0-1 0,0 1-1,-1-1 1,1-1 0,-1 1 0,-1-1 0,1 0 0,-1 0-1,0 0 1,-1 0 0,0-1 0,0 0 0,-1 1-1,1-1 1,-2 0 0,1 0 0,-1-6 34,13-156 3616,10 181-4060,6 39 185,52 50-1417,21-50-2093,-55-38 180</inkml:trace>
  <inkml:trace contextRef="#ctx0" brushRef="#br0" timeOffset="301280.351">18871 7733 2960,'0'0'5576,"0"0"-2839,0 0-1008,0 0-643,0 0-746,-9 10-326,0-1-13,2 1 1,-1 0-1,2 0 1,-1 1 0,1 0-1,1 0 1,0 0-1,1 0 1,0 1-1,0 0 1,1 0 0,1 0-1,0 0 1,1 0-1,0 1 1,1 3-2,-2-10-1,1 1 1,0-1-1,0 0 0,1 0 0,-1 0 1,1 1-1,1-1 0,-1 0 1,1 0-1,0 1 0,1-1 1,-1 0-1,1 0 0,0-1 0,1 1 1,0 0-1,0-1 0,0 1 1,0-1-1,1 0 0,0 0 0,0 0 1,0-1-1,0 1 0,1-1 1,0 0-1,0 0 0,0-1 0,0 1 1,1-1-1,-1 0 0,1-1 1,0 1-1,0-1 0,0 0 1,2 0 0,-3-1-89,0-1 1,0 1 0,0-1-1,0 0 1,0 0 0,0 0-1,0-1 1,0 0 0,0 0-1,0 0 1,0 0 0,0-1-1,-1 0 1,1 0 0,-1 0-1,1-1 1,-1 1 0,0-1-1,0 0 1,0 0 0,0-1-1,0 1 1,-1-1 0,0 0-1,0 0 1,0 0 0,0 0-1,0 0 1,-1-1 0,0 1-1,1-3 89,11-30-3,-2 0 0,-1-2 0,-2 1-1,-1-1 1,-3-1 0,-1 1 0,-1-1 0,-3 1-1,-1-1 1,-3-10 3,3-37 1482,2 61 114,0 5 2348,-5 35-3089,-4 235-1052,53-87-648,-4-63-4142,-34-85 3233,5 7-3674</inkml:trace>
  <inkml:trace contextRef="#ctx0" brushRef="#br0" timeOffset="301467.584">18919 7971 10578,'0'0'3080,"0"0"-1095,0 0-953,0 0-792,0 0-240,0 0-48,227-67-96,-167 53-664,12 4-80,-12-9-833,-1 5-1239,-23 0-3850</inkml:trace>
  <inkml:trace contextRef="#ctx0" brushRef="#br0" timeOffset="301813.375">19421 7814 8057,'0'0'2205,"0"0"-1156,0 0-642,0 0-275,0 0-65,0 0 135,-2 28-55,-8 153-14,10-176-142,0 0-1,0 0 0,1-1 0,0 1 0,-1 0 0,1-1 0,1 1 1,-1 0-1,1-1 0,0 0 0,0 1 0,0-1 0,0 0 1,1 0-1,0 0 0,0 0 0,0-1 0,0 1 0,1-1 1,-1 0-1,1 1 0,0-2 0,-1 1 0,2 0 0,-1-1 1,0 0-1,0 0 0,1 0 0,-1 0 0,1-1 0,-1 0 1,1 0-1,0 0 0,0-1 0,-1 1 0,1-1 0,0 0 1,0 0-1,-1-1 0,6 0 10,-6-2-41,0 0 1,0 0-1,0-1 1,-1 1-1,1-1 0,-1 0 1,0 0-1,0 0 0,0 0 1,0-1-1,-1 1 1,0-1-1,0 1 0,0-1 1,0 0-1,-1 0 1,0 0-1,0 0 0,0 0 1,0 0-1,-1 0 0,0 0 1,0 0-1,-1 0 1,1 0-1,-1 0 0,0 0 1,-1-4 40,2-5 138,-1 5-49,0 0 1,0 0-1,-1 0 0,0 0 0,0 0 0,-1 1 0,0-1 1,-1 1-1,0 0 0,0 0 0,-1 0 0,0 0 0,0 1 1,-1 0-1,0 0 0,0 0 0,0 1 0,-1 0 0,0 0 1,-1 1-1,1 0 0,-1 0 0,-5-2-89,9 5-1421,4 2-2495</inkml:trace>
  <inkml:trace contextRef="#ctx0" brushRef="#br0" timeOffset="302168.733">19684 7776 6729,'0'0'5376,"0"0"-2484,0 0-1199,2 12-1081,94 156-712,-17-1-1095,-78-167 1164,0 1 0,-1-1-1,1 1 1,-1 0 0,1-1 0,0 1 0,-1 0-1,0 0 1,1-1 0,-1 1 0,0 0 0,1 0-1,-1 0 1,0 0 0,0-1 0,0 1 0,1 0-1,-1 0 1,0 0 0,0 0 0,0 0 0,0-1-1,-1 1 1,1 0 0,0 0 0,0 0 0,-1 0-1,1 0 1,0-1 0,-1 1 0,1 0 0,0 0-1,-1-1 1,1 1 0,-1 0 0,0-1 0,1 1-1,-1 0 1,1-1 0,-1 1 0,0-1 0,0 1-1,1-1 1,-1 1 0,0-1 0,0 0 0,1 1-1,-1-1 1,0 0 0,0 0 0,0 1 0,0-1-1,0 0 1,1 0 0,-1 0 0,0 0 0,0 0 0,0 0-1,0 0 1,0-1 31,-39-38 1101,35 28-1034,0 0-1,2 0 1,-1-1-1,1 1 1,1-1-1,0 0 1,1 1-1,0-1 0,0 0 1,2 0-1,-1 0 1,2 0-1,-1 0 1,2 1-1,-1-1 1,2 1-1,-1 0 0,2-1 1,-1 2-1,2-1 1,-1 0-1,1 1 1,1 0-1,0 1 1,4-5-67,90-71-2467,-63 51-1082</inkml:trace>
  <inkml:trace contextRef="#ctx1" brushRef="#br1">12840 841 856 0,'0'0'7513'0,"0"0"-5784"16,0 0-561-16,0 0-664 0,0 0-400 15,0 0-104-15,0 0 0 0,-72 25-72 16,58-6 64-16,2-1-16 0,12 1 24 16,0-3-8-16,0-8-8 15,0-2 8 1,0 1-120 0,0-7-24-16,0 0 136 0,6 0 16 15,8-7 248-15,-8-7-120 16,7-2-48-16,-6 0 144 0,-1-2-72 0,8 5 64 15,-14 4 80-15,6 3 64 32,-6 2-72-32,0 4-288 15,0 0 0-15,6 0-304 0,-6 4 128 16,6 6 168-16,8 2 8 16,-8 0 0-16,2-7 8 0,-2 5-8 31,-6-7 8-31,6-3 0 15,-6 0 96-15,6 0 280 0,2 0 273 16,4 0 87-16,1-9-392 16,0-6-256-16,13 2 8 15,-12-2-104-15,6 2-56 0,-1 3-136 16,-12 5 64-16,-1 2-56 31,1 3-248-31,-7 0-529 0,7 0 73 16,-2 8 264-16,2 5-120 15,6 0-160-15,19-6-121 16,-11-2-415-16,4-5-1152 0</inkml:trace>
  <inkml:trace contextRef="#ctx1" brushRef="#br1" timeOffset="1">13207 794 744 0,'0'0'5497'15,"0"0"-3777"-15,0 0-159 0,0 0-377 16,0 0-568-1,0 0-560-15,0 0-56 16,0 0-360-16,0-11 248 16,-6 22 64-16,-2 5 48 0,8-7 8 15,0 7 40-15,0-4-48 16,0 4 8-16,0-4 0 16,14 1 72-1,12 2-80-15,-1-2-8 16,2-1-72-16,-8-5-168 0,1-1 88 15,-8-3 104-15,-4-1 48 16,-8-2 16-16,0 0 200 16,0 0 224-16,0 0-168 0,-8 0-192 15,-10-5-72-15,-1-1-56 32,-2-1-112-32,1-2-176 0,8-11-320 15,-1 9-945-15,6-7-2896 0</inkml:trace>
  <inkml:trace contextRef="#ctx1" brushRef="#br1" timeOffset="2">13474 505 8465 0,'0'0'1721'15,"0"0"-1289"-15,0 0-384 0,0 0-40 31,0 0 280-31,0 0 16 16,-12 117 48-16,12-79-160 0,0 0-64 16,0 2-80-1,0-2-40-15,0-4 72 0,0-3-80 16,0 3-544-16,0-15-696 0,0-4-1065 16</inkml:trace>
  <inkml:trace contextRef="#ctx1" brushRef="#br1" timeOffset="3">13324 819 7113 0,'0'0'3185'0,"0"0"-1361"0,0 0-128 16,0 0-655-16,0 0-569 15,0 0-472-15,0 0-432 16,52-25 216-16,-12 21-240 0,-1 1-409 15,0-1-735-15,0 3-376 16,-12-2-281 0,-8 3 201-16,-5 0-649 0,-8 0 2417 15,-6 0 288-15,7 0 1528 16,-2 0 225-16,-5 0-513 16,0 0-176-16,8 0-272 0,-8 0-143 15,6 0 23 1,7 0 24-16,0 0-288 15,1 0-184-15,-2 3-32 0,2 5-72 16,6 5-72-16,-2 0-40 16,1 3 48-16,-5-1-48 15,6 4 0-15,-8-3 64 0,-3-4-72 32,-9 0-8-32,0-2-272 0,0-4-80 15,0 0 216-15,-14-6 80 16,-6 0 64-16,8 0 296 15,-2-3 24-15,0-13-80 0,8 1-40 16,6-1-64-16,0-6-136 31,0 7 0-31,25-1-304 0,2 1 32 16,1-1-288-16,-3 5 312 16,1 7 240-16,-6 1-16 15,0 0 16-15,-8 3-8 0,-6 0-168 0,8 0-200 16,-8 6 272-1,8 2 104 1,-8 2 0-16,0 3 8 0,2-7-128 16,4 0-48-16,1-3 24 15,-6-3-8-15,-1 0-177 16,14 0 337-16,-12 0 64 0,3-9 41 16,3-4 63-1,-7 0-168-15,5 2 128 16,-12-1 48-16,0 5 56 15,7 1 104-15,-7 2-24 0,0 4-104 16,0 0-208-16,0 0-264 16,0 6 80-16,0 7 168 0,0 0-88 31,0-1-8-31,0-3 16 16,0 1-80-16,6-4-64 15,8-3-64-15,-8-3-385 0,14 0-623 16,0 0 64-16,-2 0-1985 0</inkml:trace>
  <inkml:trace contextRef="#ctx1" brushRef="#br1" timeOffset="4">14305 707 5977 0,'0'0'2896'16,"0"0"-1375"0,0 0-585-16,0 0-528 0,0 0-392 15,0 0-16-15,0 0-8 0,-58 27-40 16,51-7 48-16,-6-1 0 15,13 2 8 1,0-5-8-16,0-1 0 16,0-5-56-16,0-4-464 15,26-4-552-15,20-2-209 16,-13-6-303-16,6-9-2721 0</inkml:trace>
  <inkml:trace contextRef="#ctx1" brushRef="#br1" timeOffset="5">14502 554 7241 0,'0'-6'2257'16,"0"3"-529"-16,0 0-472 15,0 3-440-15,0 0-432 0,0 0-384 16,0 0-104-16,-6 12 0 31,-8 3 104-31,8 7 0 16,-8 4 8-16,8-2 0 0,6 2 40 0,0-2-40 15,0 1 144 1,0-3-152-16,0-4-16 0,0-1-376 0,0-3-464 16,0-7-456-1,-6-1-457 1,-2-6-1175-16</inkml:trace>
  <inkml:trace contextRef="#ctx1" brushRef="#br1" timeOffset="6">14305 707 6385 0</inkml:trace>
  <inkml:trace contextRef="#ctx1" brushRef="#br1" timeOffset="7">14305 707 6385 0,'59'72'2240'0,"-59"-78"-687"0,0 2-273 16,0-2-864-16,14-1-408 16,4 1-8-16,10 0 8 15,-10 0 96-15,2-1-48 0,6 5-40 16,-12-1 96-16,-2-3 216 16,-4 6 256-16,-2-4 24 0,-6 4-95 31,0 0-433-31,0 0-64 15,0 0-16-15,0 0-184 0,0 0 176 16,6 10 0-16,7 2 8 16,-6 0-81-16,-1 1-143 0,13-3-176 31,-5-1-32-31,-1-8 96 16,6 3-80-16,1-4 192 15,1 0 224-15,-8-5 80 0,-1-10-80 16,-5-2 136-16,-7 1-8 15,0 5 40-15,0-5 88 16,-7 7-256-16,-13 2-48 0,-12 7-360 16,-1 0-408-1,6 0-480-15,8 0-985 16</inkml:trace>
  <inkml:trace contextRef="#ctx1" brushRef="#br1" timeOffset="8">14711 670 8409 0,'0'0'3097'0,"0"0"-1457"31,0 0-559-31,0 0-601 16,0 0-328-16,0 0-152 0,0 0-112 15,0 0 16-15,0 0 80 16,60 8 8-16,-42 5 8 16,2-1-8-16,0 5-64 0,5-3-40 31,-11 2-192-31,-1 1-153 16,-6-5-95-16,0-4 168 0,-7 2-24 15,0-7 24-15,0 0 304 16,0-3-24-16,-7 0 104 0,-13 0 112 15,6-3 240-15,2-14-96 16,5 3 0 0,7-5-128-16,0 0-128 15,0 1-120-15,0 6-264 0,19-8-384 16,2 13-1064-16,-1-7-3217 16</inkml:trace>
  <inkml:trace contextRef="#ctx1" brushRef="#br1" timeOffset="9">15536 585 6913 0,'0'0'2200'0,"0"0"-1447"31,0 0-561-31,0 0-128 0,0 0 40 16,0 37-24-16,0-21-32 16,0 0 32-16,0 0-72 0,0-5 48 15,0-1-56-15,0-3-144 31,0-7-616-31,0 0-449 0,0 0-1047 16</inkml:trace>
  <inkml:trace contextRef="#ctx1" brushRef="#br1" timeOffset="10">15536 585 6849 0,'84'-125'1880'16,"-84"125"-1031"-16,0 0-849 0,0 0-160 15,0 0-1393-15,0 6-287 16</inkml:trace>
  <inkml:trace contextRef="#ctx1" brushRef="#br1" timeOffset="11">15777 511 6785 0,'0'0'2272'0,"0"0"-1471"0,0 0-473 15,0 0-240-15,0 0-72 16,0 0-8-16,0 0 56 0,0 0 16 16,-66 49-72-16,61-37 0 15,5 1 8-15,0-4 0 31,0 4 112-31,0-3-128 0,0-5 0 0,13 5 16 16,6 3 112-16,0-4-120 16,1 0-8-16,-6 2-96 0,-2-4-80 15,2-3-96-15,-14-1 72 16,0-3 136 0,0 0 64-1,-14 0 248-15,-6 0-160 0,-12 0-40 0,6 0-40 16,0 0-8-16,12 3-264 15,8 0-1241-15,6 1-4448 0</inkml:trace>
  <inkml:trace contextRef="#ctx1" brushRef="#br1" timeOffset="12">16184 513 7089 0,'0'0'2649'0,"0"0"-1825"0,0 0-736 15,0 0-80-15,0 0 0 0,0 0 88 16,0 0-88-16,-46 85 40 16,46-66 24-1,0-4-64 1,0-2 48-16,0-4-48 0,0-3 0 16,12-6 96-16,8 0-40 15,6 0 64-15,8 0-16 0,-2-9-40 0,1-1 8 16,-7-3-24-16,0 7-48 31,-6-2 144-31,-8 4-32 16,8 1-120-16,-1 3-88 0,2 0 16 15,4 0 8-15,-5 3-56 16,1 4-64-16,-3-5 0 0,-4 1 56 16,-9-3 112-16,3 0 16 31,-2 0 192-31,-6 0 72 0,0-5-40 15,0-8-96-15,0 0-96 16,0 1-32-16,-6 2-304 16,-2-5-496-16,-4 9-865 0,5-4-2888 0</inkml:trace>
  <inkml:trace contextRef="#ctx1" brushRef="#br1" timeOffset="13">16713 482 8281 0,'0'0'2977'16,"0"0"-1609"0,0 0-584-16,0 0-680 15,0 0-104-15,0 0-8 0,0 0-64 16,58 29 64-16,-38-14 0 15,-6 1 0-15,-2 0 0 16,-6-2 0-16,2 5-48 0,-8-9-48 16,0 3-64-16,0-5-48 31,0-2 48-31,0-2 0 0,-14-1 16 16,9-3 144-16,-9 0 8 15,1 0 120-15,6-3-32 16,7-10 0-16,0-5 0 0,0 2-80 15,0-5-8-15,13 2-184 16,13 0-328 0,-6 4 96-16,6 2-64 0,-6 4-56 15,0 2-40-15,-8 7-177 16,-5-3 9-16,6 3-248 16,-13 0-680-16,8 0-2313 0</inkml:trace>
  <inkml:trace contextRef="#ctx1" brushRef="#br1" timeOffset="14">16935 466 6081 0,'0'0'2904'16,"0"0"-1455"-16,0 0-601 0,0 0-456 31,0 0-304-31,0 0-80 0,0 0 0 16,26 32 56-16,-26-17-48 15,7 1 40-15,-7 3-8 16,0-3-40-16,0-1 0 0,0 0 104 15,0 1-112-15,0-7-104 32,0 0-400-32,-14-5-456 0,-11-4-249 15,11 0-1007-15</inkml:trace>
  <inkml:trace contextRef="#ctx1" brushRef="#br1" timeOffset="15">16981 258 8281 0,'0'0'2937'0,"0"0"-1993"15,0 0-680-15,0 0-264 0,0 0-616 16,0 0-672-16,0 0-569 0,0 0-383 15</inkml:trace>
  <inkml:trace contextRef="#ctx1" brushRef="#br1" timeOffset="16">16981 258 3816 0,'111'-116'2577'0,"-111"116"-1793"0,6 10 384 15,-6 12-464-15,8-2-135 16,-2 7-185-16,0 0-104 0,-6 6-152 16,8 0-48-16,-8-2-32 31,6-3-40-31,-6 1-8 15,0-11-56-15,0 1-488 0,19-7-697 0,-6-5-287 16,7-7-2753-16</inkml:trace>
  <inkml:trace contextRef="#ctx1" brushRef="#br1" timeOffset="17">17262 171 7057 0,'0'0'2569'16,"0"0"-1265"-16,0 0-864 16,0 0-440-16,0 0-96 15,0 0 96-15,0 0 0 0,0 110 8 16,0-74 176-16,0 8-72 16,0-7-48-16,0 1-56 0,0-1 96 15,0-8-88-15,0-5 40 31,0-2-56-31,0-6-112 16,-19-8-512-16,12 2-712 0,-13-7-713 16</inkml:trace>
  <inkml:trace contextRef="#ctx1" brushRef="#br1" timeOffset="18">16909 477 5961 0,'0'0'3136'0,"0"0"-1367"16,0 0-777-16,0 0-600 0,0 0-392 16,0 0-152-1,0 0 144 1,132-11-136-16,-61 5-1112 16,-19 4-1385-16,0-7-4776 0</inkml:trace>
  <inkml:trace contextRef="#ctx1" brushRef="#br1" timeOffset="19">17321 407 5553 0,'0'0'3080'0,"0"0"-1255"15,0 0-1049-15,0 0-424 0,0 0-352 16,0 0-56-16,0 0 56 0,0 0 80 16,72 0 24-16,-52 0-104 31,-6 0 48-31,4 0 8 15,2-5 96-15,-6-6-104 0,-2 0-40 16,-4-2 72-16,-2 0-24 16,-6 4-8-16,0 4-40 0,0 1-8 15,0 4-72-15,-20 0-32 32,0 4-80-32,-6 17 80 15,6 1 32-15,0 5 56 0,8-1 0 16,6-2 0-16,6 2-40 15,0-7-192-15,26-5-328 0,0-1-528 0,32-13-513 16,-12 0-1399 0,-6 0-1033-1</inkml:trace>
  <inkml:trace contextRef="#ctx1" brushRef="#br1" timeOffset="20">17654 473 3448 0,'0'0'3225'0,"0"0"-985"15,0 0-463-15,0 0-785 0,0 0-800 0,0 0-192 31,0 0-192-31,40-13 184 16,-34 19 8-16,8 1 0 16,-8-3 0-16,2-2 0 0,-2 1 80 15,0-3 56-15,0 0 296 16,8 0 232-16,0 0-168 0,-3-3-256 31,3-3-88-31,6-1-40 16,-13 4-112-16,5 0-56 0,1 3-216 15,-6 0-520-15,7 3 104 16,-9 11 88-16,9-2-248 0,-8-3-232 16,6-2-401-16,-12-1-1503 0</inkml:trace>
  <inkml:trace contextRef="#ctx1" brushRef="#br1" timeOffset="21">17132 333 4512 0,'0'0'1521'16,"0"0"-689"-16,0 0-232 16,0 0-112-16,0 0-176 15,0 0-24-15,0 0-32 0,0 0 176 31,0 0-143-31,0 3-177 0,0 1-96 16,0 5 112-16,-6 3 56 0,6 3 112 16,-8-2 56-16,8 5 16 15,0-3-32-15,0 5-160 16,0-2-56-16,0 4-16 16,0 1-48-1,0-5 0-15,8 1-40 0,4-1 64 16,1-2-72-16,0-1 0 0,7-5 40 15,0-1 24-15,-8-2-72 16,8-2-360-16,14-2-536 16,-2 0-785-1,-7-3-4064-15</inkml:trace>
  <inkml:trace contextRef="#ctx1" brushRef="#br1" timeOffset="22">18433 460 7417 0,'0'0'3193'0,"0"0"-1537"15,0 0-504 1,0 0-664-16,0 0-335 16,0 0-153-16,0 0-177 0,209 0-639 15,-143 0-776-15,-20-2-2657 16</inkml:trace>
  <inkml:trace contextRef="#ctx1" brushRef="#br1" timeOffset="23">18997 333 5337 0,'0'0'1576'16,"0"0"-1056"-16,0 0 160 16,0 0-280-16,0 0-72 0,-80 74-40 0,75-52-88 15,5 0 33-15,0 0-89 16,0-6-24-1,0 0-64-15,5-5 0 16,15-1-48-16,6-7-8 16,0-3 0-16,0 0-208 15,0 0-48-15,-6-13 111 0,0-5 73 16,-14-3 72-16,2-7 72 0,-2-1 129 31,-6-2 31-31,0 3 160 16,0 7 200-16,0 4-224 15,-14 4-344-15,-12 11-24 0,0 2-976 16,6 0-449-16,2 6-1287 0</inkml:trace>
  <inkml:trace contextRef="#ctx1" brushRef="#br1" timeOffset="24">19298 402 8737 0,'0'0'4465'16,"0"0"-2776"-16,0 0-497 0,0 0-696 16,0 0-496-16,0 0-800 15,0 0-744-15,0 0-937 16,6 0-360-16,0 3-4416 15</inkml:trace>
  <inkml:trace contextRef="#ctx1" brushRef="#br1" timeOffset="25">19525 252 8545 0,'0'0'3073'16,"0"0"-1641"-16,0 0-856 0,0 0-560 15,0 0-16-15,0 0-480 16,138-16-384-16,-111 13-448 0,-8-4-1049 31,-12 7-4464-31</inkml:trace>
  <inkml:trace contextRef="#ctx1" brushRef="#br1" timeOffset="26">19525 252 4640 0,'-84'93'1513'16,"84"-84"-289"-16,0 4-200 0,0 0-336 16,0-2-31-16,0 3-153 15,0-6 48 1,0-1-16-16,0-7 128 16,7 0 296-16,-7 0 209 15,6 0 135-15,1 0-104 0,-7 0-240 16,12 0-216-16,8-7-544 15,-6 1-136-15,12 1-64 32,-6 1-144-32,6 4-136 0,0 0-56 15,0 0-160-15,-6 0-56 16,6 0-312-16,-13 12-56 0,-1 0 232 16,-12 5 135-16,0-5 41 15,0 3 200-15,-12 1 168 31,-27-6 144-31,-1 0 0 0,0-1 0 0,2-7 48 16,5 4 0-16,13-2-32 16,1-1-16-16,19 3-1112 0,0-6-1224 15,0 3-2289-15</inkml:trace>
  <inkml:trace contextRef="#ctx1" brushRef="#br1" timeOffset="27">12643 783 4592 0,'0'0'1881'15,"0"0"-345"-15,0 0-264 16,0-1-495-16,0 1-169 0,0 0-136 0,0 0-88 15,0 0 80 1,0 0-88 0,0 0 8-16,0 0 112 15,0 0-16-15,0 0-95 0,0 0-89 16,0 0-64-16,0 0-88 16,0 0-80-16,0 0-64 0,0 0-88 0,0 0-32 15,-12 1 112-15,-2 10 8 31,2-5 0-31,-8 7 8 16,14-1-16-16,-2 4 8 0,-4-1 0 16,4 4 0-16,8 0 8 15,0-1 48-15,0-2-56 0,0 0 48 16,0-1-40-16,0-5 48 31,0 3-48-31,8-4 48 0,4-3 8 16,2 3-64-16,6-3 48 15,0-3-48-15,-2 0-384 0,22 1-537 16,-7-4-583-16,-1 0-1200 0</inkml:trace>
  <inkml:trace contextRef="#ctx1" brushRef="#br1" timeOffset="28">16418 2025 4032 0,'0'0'4025'16,"0"0"-3361"-16,0 0-120 15,0 44 73-15,0-19-313 16,7 3-168-16,-1 3-56 0,2 1-32 31,3-2-40-31,-11-3-8 0,9 0 8 16,-9-5-8-16,0-1-248 15,0-4-641-15,-14-5-527 16,0-9-2473-16</inkml:trace>
  <inkml:trace contextRef="#ctx1" brushRef="#br1" timeOffset="29">16496 1994 6065 0,'0'0'4241'0,"0"0"-2937"0,0 0-552 15,0 0-504-15,0 0-32 16,0 0 168-16,0 0-144 15,0 0-112-15,151 103-16 0,-118-78-104 16,-7-3 64-16,2 0-72 31,-16-3 0-31,8-4-288 0,-15-2-408 16,2-4-352-16,-7-9-848 16,0 0-233-16,-7 0-1056 0</inkml:trace>
  <inkml:trace contextRef="#ctx1" brushRef="#br1" timeOffset="30">16778 1898 7641 0,'0'0'2721'0,"0"0"-1385"16,0 0-864-16,0 0-472 16,0 0-8-1,0 0 8-15,0 0 72 16,13 96 8-16,-6-67-80 16,0 1 0-16,0 1 48 0,-7 1-48 15,5 5-720-15,-5-8-976 16,6-8-769-16</inkml:trace>
  <inkml:trace contextRef="#ctx1" brushRef="#br1" timeOffset="31">16961 2160 4096 0,'0'0'5282'0,"0"0"-3938"0,0 0-848 16,0 0-424-16,0 0-16 0,0 0-40 16,-39 30 32-16,39-11-32 15,0-2-8-15,0-3 0 16,0-1-8 0,21-4-216-16,-10-6-216 0,10-3 88 15,-8 0 216 1,-6-9 80-16,-2-9 48 0,-5-5 152 0,0-5 120 15,0 7 128-15,-12-5 0 16,-1 8-192-16,-1 2-208 0,7 4-72 31,2 2-888-31,5 4-1657 16</inkml:trace>
  <inkml:trace contextRef="#ctx1" brushRef="#br1" timeOffset="32">17066 1850 6753 0,'0'0'4289'16,"0"0"-3233"-16,0 0-856 0,0 0-200 16,0 0 0-16,0 0 96 31,0 107 104-31,7-70-24 15,0 0-40-15,-1-2-56 0,0 3 16 0,-6-8-96 16,0-2-720-16,0 3-824 16,0-9-873-16,-12-6-4192 0</inkml:trace>
  <inkml:trace contextRef="#ctx1" brushRef="#br1" timeOffset="33">16961 2156 3896 0,'0'0'5073'0,"0"0"-4032"0,0 0-657 32,0 0-384-32,0 0-192 15,0 0-841-15,190-27-1367 16</inkml:trace>
  <inkml:trace contextRef="#ctx1" brushRef="#br1" timeOffset="34">17236 2113 5825 0,'0'0'1480'0,"0"0"-800"0,0 0-176 16,0 0-184-16,0 0-56 15,0 0-64-15,0 0-63 0,-78 74-65 16,78-65 0-16,0-2 8 31,12-1 32-31,8-2-112 16,6-4-72-16,7 0-297 0,-12 0-63 15,-9-10 408-15,1 0 24 0,-6 4 857 16,-7 1 279-16,0 2-312 0,5 3-368 16,-5 0-456-1,8 0-200 1,-2 0-912-16,14 0 184 16,0 0-249-16,0-4-1911 0</inkml:trace>
  <inkml:trace contextRef="#ctx1" brushRef="#br1" timeOffset="35">17473 1964 4721 0,'0'-23'3120'15,"0"7"-695"-15,0-1-529 0,-8 4-544 16,8 6-183-16,0 7-593 0,-6 0-576 16,6 13-352-16,-6 11 224 31,6 8 120-31,0 2 8 15,0 3 0-15,0 1 8 0,0 0-8 16,0-8-432-16,0 2-465 16,0-2-231-16,0-4-640 0,0-10-1289 0</inkml:trace>
  <inkml:trace contextRef="#ctx1" brushRef="#br1" timeOffset="36">17302 2162 7057 0,'0'-6'1808'16,"0"-1"-743"-16,5 2-553 0,23-2-512 15,4 2 0-15,0-1-360 16,2 2 224-16,-8 1-168 0,0 0 88 16,-6 3 216-16,-8 0 80 15,8 0-72-15,-12 0 160 0,-2 3-160 16,6 4 88-1,-5 4-40-15,0-1-48 16,6 3 0-16,-13-4-8 16,6 1-112-16,-6-4-953 0,0-4-1975 15</inkml:trace>
  <inkml:trace contextRef="#ctx1" brushRef="#br1" timeOffset="37">17570 2010 3624 0,'0'0'624'16,"0"0"-624"-16,0 0-2280 0</inkml:trace>
  <inkml:trace contextRef="#ctx1" brushRef="#br1" timeOffset="38">17570 2010 6753 0,'176'43'2304'15,"-176"-43"-1575"-15,0 10-465 0,-6 0 112 16,-6 4 120-16,-8 5-88 16,12 1 24-16,2 3-304 15,0 0 0-15,6-2-64 16,0-1-48-16,0-5 72 15,12-3-24-15,2-3-64 16,0-5-88-16,4-4-24 0,-4 0-64 16,0-7 176-16,-8-8 120 15,6-3-8-15,-12-5 16 0,7 2 72 32,-7 1-192-32,0 5 208 15,7 3 296-15,-1 6-16 0,-6 3-216 16,7 3-280-16,0 0-288 15,5 3 112-15,1 10 80 16,1-2 40-16,-2 5 32 0,2-6-24 31,-8-4 48-31,-6 1 0 16,7-7 0-16,-2 0 136 0,9 0 561 16,0 0 63-16,4-13-480 15,9-4-208-15,6 0-8 31,-1-2-56-31,2 3-8 0,-9 0 8 0,-5 4-8 16,1 6 0-16,-10 3-104 16,10 3-224-16,-8 0 160 0,6 13-168 15,14 11-705-15,-7-2-247 16,0-7-1545-16</inkml:trace>
  <inkml:trace contextRef="#ctx1" brushRef="#br1" timeOffset="39">18642 2044 5905 0,'0'0'1792'0,"0"0"-1744"0,0 0-48 16,0 0-856-16,0 0-3441 0</inkml:trace>
  <inkml:trace contextRef="#ctx1" brushRef="#br1" timeOffset="40">18662 2240 3712 0,'0'0'4449'16,"0"0"-2096"-16,0 0-649 16,0 0-576-1,0 0-720-15,0 0-408 16,0 0-360-16,0 0-1008 16,21 13-3369-16</inkml:trace>
  <inkml:trace contextRef="#ctx1" brushRef="#br1" timeOffset="41">15843 2262 12346 0,'-6'0'2841'0,"-2"0"-1169"0,8-3 80 16,0-3-719-16,0 2-593 15,20-3-392-15,20 5-48 0,6 0-200 16,6-1-280-16,27 3-985 31,-15 0-1351-31,-5 0-1697 0</inkml:trace>
  <inkml:trace contextRef="#ctx1" brushRef="#br1" timeOffset="42">15882 3166 12602 0,'0'0'3073'0,"0"0"-2113"16,0 0-248-16,0 0-480 0,0 0-232 15,0 0-48-15,0 0-712 16,229 0-1224 0,-164 0-1129-16</inkml:trace>
  <inkml:trace contextRef="#ctx1" brushRef="#br1" timeOffset="43">16693 3360 6977 0,'0'0'2128'0,"0"0"-1399"0,0 0-89 16,0 0 8-16,0 0-192 16,0 0 112-16,0 3 600 15,0-3 209 1,0 0 135-16,0 0-56 16,0-19-191-16,0-9-809 15,0-13-280-15,0-8-8 0,0-5-96 16,0-6-16-16,0 5 64 31,13 9-40-31,1 5 112 0,5 7 24 16,-12 12-40-16,6 3 32 15,-6 11 0-15,-2 4-96 16,2 1-112-16,-7 3-88 0,7 0-136 16,-1 7-40-16,8 10 176 15,-2 9 88-15,8 4 0 0,-6 5-8 31,-2 2-96-31,2 1-552 0,-8-1-256 16,0-5-593-16,-6 1-303 16,0-4-385-16,0-4-543 0,-6-13-1937 15</inkml:trace>
  <inkml:trace contextRef="#ctx1" brushRef="#br1" timeOffset="44">16693 3360 1504 0</inkml:trace>
  <inkml:trace contextRef="#ctx1" brushRef="#br1" timeOffset="45">16693 3360 1504 0,'-5'-132'8042'0,"-3"132"-5906"16,8-2-504-16,0 2-231 0,0 0-617 0,0 0-448 0,0 0-288 16,0-4-48-1,8 1-288-15,17-3 280 16,8 1-592-16,12-15-985 16,8-2-1071-16,-20 0-6146 0</inkml:trace>
  <inkml:trace contextRef="#ctx1" brushRef="#br1" timeOffset="46">17027 2895 9754 0,'0'0'3168'0,"0"0"-1255"16,0 0-433-16,0 0-1256 31,0 0-224-31,0 0-80 0,0 0 72 16,0 0 16-16,14 103 0 15,-9-69 120-15,9 4-128 0,-8-7 16 16,8 0 48-16,-2 0-56 0,2-6-8 16,-2-5-496-16,2-6-408 15,-8-5-272-15,0-5-305 16,8-4 49 0,6-16-817-16,-14-6-4376 0</inkml:trace>
  <inkml:trace contextRef="#ctx1" brushRef="#br1" timeOffset="47">17224 2920 6585 0,'0'0'3305'16,"0"0"-1113"-16,0 0-256 15,0 0-623-15,0 0-801 16,0 0-512-16,0 0-296 0,0 0 200 16,12 31 96-16,-5 1 176 31,-1 4-88-31,-6 2 80 0,13 3-160 15,-5-7-8-15,-8 0 48 16,5-3-48-16,2-6-136 16,6-3-384-16,-6-6-488 0,-2-7-185 15,15-9-407-15,-6 0-416 32,-2 0-5194-32</inkml:trace>
  <inkml:trace contextRef="#ctx1" brushRef="#br1" timeOffset="48">17151 3144 3544 0,'0'0'5481'16,"0"0"-4080"-16,0 0-785 15,0 0-256-15,0 0-168 16,0 0-16-16,0 0 264 0,13 0 296 16,7 0-192-16,6-3-216 15,7-3-224-15,13 0-104 0,26-7-512 32,-14 7-568-32,-4-3-1344 0</inkml:trace>
  <inkml:trace contextRef="#ctx1" brushRef="#br1" timeOffset="49">17995 3098 10202 0,'0'0'4201'0,"0"0"-2817"15,0 0 224-15,0 0-728 16,0 0-576-16,0 0-232 31,111-35-72-31,-70 32-272 0,-9 0-496 16,0 0-528-16,-5-3-272 16,-21-3-521-16,-6 2-479 0,0-2-2513 0</inkml:trace>
  <inkml:trace contextRef="#ctx1" brushRef="#br1" timeOffset="50">18041 2951 6705 0,'0'0'4233'15,"-6"-4"-2577"-15,6 4 129 0,0 0-497 16,0 0-840-16,0 0-448 16,0 4-128-1,0 15 80-15,0 0 48 16,12 11 40-16,-4 5 24 0,11-1-64 15,-12 0 0-15,4 4-760 16,-2 3-689-16,-9-7-1007 0,0-12-4922 16</inkml:trace>
  <inkml:trace contextRef="#ctx1" brushRef="#br1" timeOffset="51">18617 3000 9217 0,'0'0'2969'16,"0"0"-1337"-16,0 0-215 15,0 0-617-15,-53-5-608 0,34 10-192 32,-1 12 0-32,0 1-8 0,1 4 8 15,6 4 0-15,13-5 0 16,0 4-56-16,0-6-400 15,0-4-288-15,32-2-385 0,22-7-199 32,-8-6-744-32,5 0-1073 0</inkml:trace>
  <inkml:trace contextRef="#ctx1" brushRef="#br1" timeOffset="52">18793 3079 7705 0,'0'0'2865'0,"0"0"-1041"31,0 0-512-31,0 0-807 0,0 0-393 16,0 0-112-16,0 0-8 16,0 0-96-16,-59 43 104 0,59-24 0 15,0-3-104-15,0-1-89 16,6-5-367-16,14-4-32 16,0-6 176-1,-14 0-376-15,8 0 440 0,-8-9 240 16,2-7 112-16,-2-3 0 15,-6 4 184-15,0-4 232 0,6 1 160 16,-6 5-32-16,0 4 96 16,6 2-128-1,-6 7-215-15,0 0-297 16,7 0-64-16,0 0-217 16,-1 16 169-16,-6 3 104 0,7-1 8 15,0 1 0-15,-2-3 0 16,-5-1 0-16,0-9 0 0,7-2 0 15,-7-4 104-15,0 0 49 32,7 0 127-32,-7 0 352 15,13-13-272-15,-6-2-272 0,5-4-88 16,8-3-80-16,-6 7 80 16,4 2-16-16,2 4-88 0,-12 5-8 31,-2 4-112-31,6 0-152 15,-4 0 72-15,4 13 95 16,-6 6-71-16,2-5-296 0,4 6-264 0,8-8-88 16,-6-2-632-16,6-10-1281 15</inkml:trace>
  <inkml:trace contextRef="#ctx1" brushRef="#br1" timeOffset="53">19344 2733 8969 0,'0'0'3233'16,"0"0"-1809"-16,0 0-1184 0,0 0-232 16,0 0-8-16,0 78 64 15,0-38-48-15,0 0-8 0,0 2-8 16,0-5 48-16,0-7-48 31,0 0 0-31,0-12 0 16,0-6-176-16,0-6-32 0,0-6 88 15,0 0 120-15,0 0 216 16,0-6-136-16,0-4-24 0,-14 2 72 16,8 1 153-16,-8 4-9 31,2 3-80-31,-8 0-192 15,0 0 0-15,6 3-48 0,-5 10-8 0,13 2-8 16,6 1 16-16,0-3-168 16,0 2-265-16,13-6-255 15,39-9-216 1,-6 0-1080-16,-6 0-1281 16</inkml:trace>
  <inkml:trace contextRef="#ctx1" brushRef="#br1" timeOffset="54">19553 3019 5217 0,'0'0'4577'15,"0"0"-2577"-15,0 0-8 0,0 0-575 32,0 0-921-32,0 0-496 15,0 0-200-15,0 0-168 16,0 0 352-16,18 23-88 0,-10-2-504 16,-2-1-201-16,0-2-391 0,-6-3-232 15,8-2-40-15,-8-10-1137 0</inkml:trace>
  <inkml:trace contextRef="#ctx1" brushRef="#br1" timeOffset="55">19611 2851 1088 0,'0'0'128'15,"0"0"-128"-15</inkml:trace>
  <inkml:trace contextRef="#ctx1" brushRef="#br1" timeOffset="56">19782 2662 5457 0,'0'0'7817'0,"0"0"-5832"15,0 0-1065-15,0 0-536 0,0 0-384 16,0 0-168-16,0 0 152 0,0 0 16 31,12 77 16-31,-6-45 32 16,-6 5 0-16,8 3-32 15,-2 3-8-15,-6-1-8 0,7 1-176 16,6-6-816-16,-13-2-264 16,6 0-457-16,-6-11-527 15,0-9-609-15</inkml:trace>
  <inkml:trace contextRef="#ctx1" brushRef="#br1" timeOffset="57">19794 2989 8569 0,'0'0'2817'0,"0"0"-1209"0,0 0-335 16,0 0-865-1,0 0-408-15,0 0-8 16,0 0-88-16,0 0-240 0,118-25-145 16,-78 25-335-16,5-7-416 0,-5 4-936 31,-8 0-2073-31</inkml:trace>
  <inkml:trace contextRef="#ctx1" brushRef="#br1" timeOffset="58">20101 2936 6785 0,'0'0'1488'0,"0"0"-1184"16,0 0-160-16,0 0-80 0,0 0-8 31,0 0-56-31,20 50-256 16,-13-41-960-16,-7-4-4481 0</inkml:trace>
  <inkml:trace contextRef="#ctx1" brushRef="#br1" timeOffset="59">20109 2777 7209 0,'0'0'4953'16,"0"0"-3753"-16,0 0-1200 31,0 0-488-31,0 0-1176 0,0 0-2449 0</inkml:trace>
  <inkml:trace contextRef="#ctx1" brushRef="#br1" timeOffset="60">20390 2861 10306 0,'0'0'2768'16,"0"0"-2056"-16,0 0-455 0,0 0-137 16,0 0-56-16,0 0-56 15,-60 109-8-15,60-96-80 16,0-1-145 0,0-7 9-16,0-5 40 15,8 0-24-15,11 0 200 0,0-5 80 16,1-14 24-16,0 0 56 15,6-2-32-15,-6-4 24 32,-1 9 25-32,-6-2 127 0,1 8 120 15,-9 4-48-15,3-1-48 16,-2 7-304-16,0 0-24 0,1 0-240 16,0 0 192-16,0 10-56 15,6-1 104-15,-7 1-8 16,-6 2 8-16,6-9 0 0,1 0 0 15,-7 0 8 1,7-3 96-16,-1 0 136 16,6 0 496-16,2-13-240 0,6-1-336 15,0 1-56-15,0 0 24 16,-8 7-128 0,-6-1-8-16,2 7-8 15,4 0-312-15,-5 0-224 0,0 7-232 16,-7 9-200-16,6-4-281 15,-6 4-479-15,0-4-713 0,-6-5-2360 16</inkml:trace>
  <inkml:trace contextRef="#ctx1" brushRef="#br1" timeOffset="61">19344 2864 12858 0,'0'0'4425'0,"0"0"-2888"0,0 0-241 15,0 0-832-15,0 0-464 16,0 0-152-16,0-3-824 16,0 3-1697-1,0 0-2112-15,0 3-5025 16</inkml:trace>
  <inkml:trace contextRef="#ctx1" brushRef="#br1" timeOffset="62">19533 2854 6081 0,'0'0'8930'0,"0"0"-6986"0,0 0-1176 15,0 0-768-15,0 0-424 0,0 0-1784 16,0 0-1641-16</inkml:trace>
  <inkml:trace contextRef="#ctx1" brushRef="#br1" timeOffset="63">16072 4267 3792 0,'0'0'9274'0,"0"0"-6641"31,0 0-985-31,0 0-304 16,0 0-831-16,0 0-513 0,0 0 0 16,58 0-48-16,-18 7 40 15,6-5-328-15,39 1-921 0,-13 0-1247 16,-6-3-2105-16</inkml:trace>
  <inkml:trace contextRef="#ctx1" brushRef="#br1" timeOffset="64">16713 4127 4480 0,'0'0'4833'0,"0"0"-2816"16,0 0-177-16,0 0-391 0,0 0-209 15,0 0-320-15,0-69-312 31,0 66-96-31,0 3-376 16,-7 0-136-16,-11 0-56 0,-2 3-112 16,-1 13 40-16,2-5 120 15,6 5 0-15,6 4-104 0,7-2 8 16,0 1 32-16,0 0 72 16,26-1-8-16,0 1 0 31,14 0-176-31,-1-1-56 0,-7 5-336 0,2-6-8 15,-8 2 96 1,-13-3-16-16,0 0 88 0,-13-8 256 0,0 2 64 16,0-4 96-16,-13 1 8 15,-14-3 40 1,1-2 8 0,-6 1 8-16,12-3-64 0,6 0-673 15,9 0-1455-15,5 0-3481 0</inkml:trace>
  <inkml:trace contextRef="#ctx1" brushRef="#br1" timeOffset="65">16929 4289 8009 0,'0'0'2657'0,"0"0"-1881"16,0 0-664-16,0 0 8 31,0 0-48-31,0 0-72 15,0 0 0-15,105 0 8 0,-98 0 0 16,-7-3 56-16,0-7 48 16,0 1 16-16,0 3 120 0,0-4 336 15,-7 3-64-15,0 7-64 16,-6 0-271-16,-1 0-185 31,9 0 0-31,-15 10-65 0,13 6 17 16,-7 3 48-16,14 2-8 15,0-2 8-15,0 0-8 0,7-4-440 0,20-5-296 16,19-10-232 0,-7 0-832-1,0 0-1273-15</inkml:trace>
  <inkml:trace contextRef="#ctx1" brushRef="#br1" timeOffset="66">17270 4048 8705 0,'0'0'2921'0,"0"0"-1273"16,0 0-247-16,0 0-1033 0,0 0-368 15,0 0-72-15,0 0 72 16,-27 50 0-16,20-21 8 16,7 2 104-1,0 3 24-15,0-3-32 16,0 0-104-16,0-3 48 0,0 0-48 15,7-6-224-15,-1-4-600 16,20-5-361-16,-12-3-439 16,4-10-1321-16</inkml:trace>
  <inkml:trace contextRef="#ctx1" brushRef="#br1" timeOffset="67">17531 4145 3624 0,'0'0'4817'0,"0"0"-3432"16,0 0-465-1,0 0-472-15,0 0-360 0,0 0 16 16,0 0-16-16,0 0 656 16,52-103 232-16,-52 94 17 0,0 2 191 15,0 2-120-15,-6 5-528 16,-15 0-184-1,10 0-224-15,-17 0-8 16,2 15-112-16,8 7-8 0,4 5 8 16,0 5 88-16,14 3-48 15,0 1 8-15,0 3-8 16,8-3 16 0,12 2-56-16,-2-3-8 15,8-5-208-15,-6-1-360 0,-6-5-256 16,-9-4-64-16,-5-6-248 15,0-4-25-15,0-7 49 16,-5-3-160-16,-22 0 152 0,14-3 679 31,-7-9 441-31,2 0 1089 16,10-4 311-16,2-1 176 0,0 6-247 16,6-2-329-16,0 4-392 15,0-1-224-15,20 4-384 16,6-3-128-16,6 3 24 0,14 0-200 15,25-1-720-15,-11-3-473 16,6 4-1735 0</inkml:trace>
  <inkml:trace contextRef="#ctx1" brushRef="#br1" timeOffset="68">18493 4220 5801 0,'0'0'7113'0,"0"0"-5048"16,0 0-753-16,0 0-392 31,0 0-888-31,0 0-32 0,0 0-224 16,-14 10 224-16,8-2 56 16,6 8-56-16,0 4-400 15,-6-5-608-15,6-3-536 0,-14 0-145 31,8 1-943-31,-8-10-4730 0</inkml:trace>
  <inkml:trace contextRef="#ctx1" brushRef="#br1" timeOffset="69">18440 3995 9938 0,'0'0'2368'0,"0"0"-2064"16,0 0-304-16,0 0-1480 16,0 0-248-16,0 0-1449 0</inkml:trace>
  <inkml:trace contextRef="#ctx1" brushRef="#br1" timeOffset="70">18642 4198 7825 0,'0'0'4017'0,"0"0"-2881"0,0 0-664 15,0 0-288-15,0 0 64 16,0 0-63-16,0 0-49 16,52 81-88-16,-44-69 16 0,-2 1 16 15,-6-7-72-15,7-3 48 16,-7-3-48-1,0 0 120-15,0 0 1024 16,0 0 208-16,0-6-456 0,0-10-592 16,7 1-168-16,-1-4-144 15,0 3-160-15,14 5 0 0,-14 1 16 16,2 4-72 0,4 6-288-1,-12 0-40-15,6 0-264 0,8 0 24 16,0 6-16-1,-8 4-41-15,20 4-159 16,-13-4-544-16,6-1-1329 16</inkml:trace>
  <inkml:trace contextRef="#ctx1" brushRef="#br1" timeOffset="71">19023 4201 7601 0,'0'0'4641'15,"0"0"-2800"1,0 0-1 0,0 0-712-16,0 0-752 15,0 0-376-15,0 0-224 0,0 0-24 16,18 6 168-16,-10 7 80 0,-2 0 0 15,0-2 0-15,2 6 8 0,-2-2 88 32,0-2-96-32,-6-5-32 15,6-1 32-15,2-1 0 16,-8-3 16-16,0-3-8 0,6 0 88 16,-6 0 32-16,14 0 264 0,-9 0 496 31,8-16-487-31,7-2-249 15,6-4-32-15,-7 1-48 16,-5 2-56-16,-1 0-8 0,0 6 40 16,-7 5-48-16,2 1-104 15,-8 4-745-15,0 3-791 0,6 0-1121 16,-6 0-1904-16,0 3 497 0</inkml:trace>
  <inkml:trace contextRef="#ctx1" brushRef="#br1" timeOffset="72">19402 4201 4865 0,'0'0'6617'0,"0"0"-4721"15,0 0-399-15,0 0-617 0,0 0-880 16,-32-6-72-1,12 15-8-15,6 7 72 16,2 2-32-16,-2 1 32 16,8 0 0-16,6-6-72 15,0-1-240-15,0-3-112 0,0-6-16 16,12-3 248-16,2 0-233 16,12 0 433-16,-6-3 112 0,-1-10-48 31,-6-5-56-31,-5 0 265 15,-2-2 31-15,-6 6 200 0,0 1-72 16,0 3-352-16,0 7-80 16,0 3-1208-16,0 0-2697 0,0 0-2345 15</inkml:trace>
  <inkml:trace contextRef="#ctx1" brushRef="#br1" timeOffset="73">19670 4167 8025 0,'0'0'4577'15,"0"0"-3161"-15,0 0-399 16,0 0-705-16,0 0-312 0,0 0 0 16,0 0 0-16,-59 56 8 15,47-35 112-15,4 2-112 0,8-8-8 0,0 0-128 31,0-2-456-15,8-10-16-16,17 3-41 0,7-6-511 16,14 0-248-16,0-9-625 0,-12-4-2151 15</inkml:trace>
  <inkml:trace contextRef="#ctx1" brushRef="#br1" timeOffset="74">19670 4167 6033 0,'170'56'2872'47,"-170"-59"-663"-47,0-3-241 15,-6 6-1128-15,-14 0-463 0,6 0-273 16,-11 6-48-16,12 7-40 16,-6 2 72-16,12 0-88 0,7-2-216 15,0 0-121-15,0-5-247 16,0-4 232-16,12-4-304 16,15 0-248-16,-8 0 368 0,1-4-56 15,-8-7 248-15,-4-1 344 16,-8 1 936-16,0 5 88 15,0 3-184-15,0 0-352 0,0 3-488 16,6 0-72 0,0 0-880-16,8 0 368 15,12 0 16-15,-6 0-720 0,5 0-1361 16</inkml:trace>
  <inkml:trace contextRef="#ctx1" brushRef="#br1" timeOffset="75">20083 4067 5817 0,'0'0'3256'0,"0"0"-1047"0,0 0 23 16,0 0-231-16,0 0-689 15,0 0-472-15,0-90-840 16,-8 90 0 0,8 12-392-16,-6 11 392 15,-8 7 8-15,9 2 32 0,-2 2-40 16,7 3-352-16,0-1-368 15,0-3-448-15,0-9-97 32,0 5-359-32,0-10-600 0,0-11-2401 15</inkml:trace>
  <inkml:trace contextRef="#ctx1" brushRef="#br1" timeOffset="76">20018 4192 9498 0,'0'0'2456'0,"0"0"-872"0,0 0-655 16,0 0-929-16,0 0-424 16,0 0 175-16,0 0-135 0,77-28 0 15,-57 28 200-15,-7 0-24 16,0 0 192-16,-7 6-112 16,7 1 128-16,-6-1-8 15,0 3 8-15,0 0 0 16,-7 4 0-16,0-4-8 15,0 1-976-15,0-2-720 0,0-5-753 16</inkml:trace>
  <inkml:trace contextRef="#ctx1" brushRef="#br1" timeOffset="77">20018 4192 9129 0,'142'-94'2417'0,"-142"94"-1449"31,0 0-968-31,0 0-48 0,7 0-1528 16,7 7-801-16</inkml:trace>
  <inkml:trace contextRef="#ctx1" brushRef="#br1" timeOffset="78">20350 4132 9233 0,'0'0'2857'0,"0"0"-1857"16,0 0-560-16,0 0-312 15,0 0 0 1,0 0-32 0,-39 69 24-16,39-50-112 0,-7-3 0 15,7-1 0-15,0-5-8 0,0-1-32 16,7-5-296-16,6-2-272 0,1-2-176 15,-2 0 256-15,2-2 192 32,-8-18-88-32,0 2 368 15,2-4 32-15,-2 3 16 0,0 1 96 16,8 5 304-16,-8 1 80 0,0 5-88 16,2 4-184-16,4 0-208 31,-6 3-160-31,1 0 88 15,0 0 72-15,7 10 0 0,-14-1-8 16,5 3 8-16,2-1 8 16,-7 0 8-16,6-5-16 0,-6-3 8 15,0-3 0-15,7 0 72 16,-7 0 120-16,7 0 776 16,-2 0 209-16,3-9-873 0,11-2-112 31,-5-6-176-31,11 2-16 0,-5-2-8 15,6 8-88-15,-6 3 24 0,0 0-72 16,-8 6-184-16,2 0 232 16,-2 0-160-1,2 12-105 1,-1-3-151-16,0 8-192 0,6-2-328 16,-5 2-912-16,4-13-4146 15</inkml:trace>
  <inkml:trace contextRef="#ctx1" brushRef="#br1" timeOffset="79">16189 5332 10402 0,'0'0'5161'16,"0"0"-2833"-1,0 0-135-15,0 0-881 16,0 0-712-16,7-3-352 0,13-3-248 16,6 6-128-16,13-3 8 0,13 3-408 15,28 0-944-15,-16 0-2473 0,1 0-2144 16</inkml:trace>
  <inkml:trace contextRef="#ctx1" brushRef="#br1" timeOffset="80">17106 5083 7633 0,'0'0'4105'0,"0"0"-2209"16,0 0 49-16,0 0-361 15,0 0-584 1,0 0-632-16,0 0-240 0,-14-16-128 16,-12 32-32-16,6 6 32 15,-6 4 56-15,1 7-40 16,5 2 41-16,13 2 7 0,0 1-56 16,7-4-8-1,0-3-513-15,27-6-751 16,12-6-504-16,26-19-233 0,1 0-743 15,-8 0-7002-15</inkml:trace>
  <inkml:trace contextRef="#ctx1" brushRef="#br1" timeOffset="81">17367 5193 672 0,'0'0'9194'0,"0"0"-6578"16,0 0-727-16,0 0-657 15,0 0-992-15,0 0-152 16,-85 9-80-16,73 13 40 0,-9 3-48 15,21-4 16-15,0 1-16 16,0-3 0-16,0-5-200 0,0-3-160 31,13-8-136-31,0-3 144 16,7 0 280-16,-8-3 72 16,8-13 64-16,-12-2-16 0,10 2 16 15,-10-3 80-15,-2 7 208 16,0 0 208-16,2 2-136 15,-8 4 104 1,6 3-80-16,0-1-272 0,0 4-176 16,8 0-144-16,-8 0-56 15,8 10 192-15,-2-1-72 0,2 4 80 16,0-3 0 0,-2-2 16-1,-6-2-16-15,8-6 0 0,-2 0-72 16,8 0 72-16,-1 0 0 15,8-6-48-15,-1-6-80 0,-7-1 80 16,1 1 48-16,-14 3 0 0,8 2 8 31,-8 1-8-31,-6 6-8 16,0 0-296-16,8 0-528 16,4 0-32-16,-6 6 440 0,8 4-265 15,6 2-183-15,-8-6-152 0,16-2-56 16,-3-4-225-16,2 0 17 15,-2 0-744-15,-4-10 1104 32,-2-5 928-32,-13-4 1392 0,1 7 504 15,-7-4 57-15,0 3-257 16,0 7-168-16,0 3-431 0,0 1-369 16,0 2-568-16,0 0-160 31,-13 5-56-31,-1 7 56 15,2 5 0-15,12-5 0 0,-7 3-48 16,7-2 48-16,0-1-16 0,0 4-144 16,14-4-200-16,5-3-80 0,-1 1 47 15,2 3-167-15,6-7-128 16,-6 0 288 0,-6-2 168-16,-8-2 104 15,-6 1 40-15,0-3 24 16,0 3-104-16,0-3-88 15,-20 2-72-15,-5-2-608 0,-2 0-329 0,8 0-1143 16</inkml:trace>
  <inkml:trace contextRef="#ctx1" brushRef="#br1" timeOffset="82">18138 4949 10538 0,'0'0'3240'0,"0"0"-783"0,0 0-721 16,0 0-1264-16,0 0-472 15,0 0-200-15,0 0 200 0,0 79 16 16,0-42-8-16,0-2 72 16,0 1-80-16,0-2 0 31,0-2 0-31,0-4-824 0,0-3-632 15,0-4-464-15,14-5-553 0,-8-6-1512 16</inkml:trace>
  <inkml:trace contextRef="#ctx1" brushRef="#br1" timeOffset="83">18179 5209 6993 0,'0'0'2905'0,"0"0"-1121"15,0 0-96-15,0 0-871 16,0 0-617-16,0 0-200 0,25-42-481 0,-5 39-503 31,0 3-320-31,0 0-64 16,0 0-361-16,6 0-839 15,-15 0-1777-15</inkml:trace>
  <inkml:trace contextRef="#ctx1" brushRef="#br1" timeOffset="84">18179 5209 1960 0,'183'-45'3041'16,"-178"45"-545"-16,4 0-487 0,-9 0-345 15,5 0-160-15,-5 0-392 31,6 0-191-31,-6 0-241 0,7 0-352 16,7 3-240-16,-9 7-24 16,9 6-56-16,6-4-8 0,0 10 16 15,-8-4-16-15,8 4-296 16,-14-3-184-16,2-3-104 31,-3-3 55-31,-5-5-15 0,0 1 72 16,0-5 104-16,0-4 368 0,0 0 232 15,0-7 352-15,0-7-424 0,13-5-80 16,1-1-32 0,5-1-48-1,1-1-8-15,1 0-200 16,4 7-64-16,1 2 120 0,-6 4 24 16,-2 5 48-16,3 1-24 0,-14 3-24 15,5 0-24-15,-12 0-8 0,6 0 16 31,-6 7 136-31,0 2-72 16,0 4 72-16,0-4 0 16,8-3-96-16,-2 3-256 0,0-5-48 15,2-4 8-15,4 0 200 0,-6 0 96 16,8 0-80-16,0-10 184 16,-8-2 336-16,0 3 256 31,-6 3 288-31,6-1 216 0,-6 1-384 15,0 2-183-15,0 4-169 16,0 0-360-16,0 0-64 16,7 0-328-16,0 4 80 0,-1 9 231 31,1-4-87-31,0 0-368 16,-2 3-152-16,9-5-264 0,13-1-280 15,-2-3-945-15,-5 0-3576 0</inkml:trace>
  <inkml:trace contextRef="#ctx1" brushRef="#br1" timeOffset="85">19298 5074 9249 0,'0'0'2529'15,"0"0"-1729"-15,0 0-640 0,0 0-160 16,0 0 8-16,-28 37-8 15,28-21 104-15,0 0-104 16,0-4-112-16,0 0-168 0,0-2-184 16,0-4-152-16,14-2-24 31,6-4 328-31,0 0-104 0,6 0 16 16,0-17 7-16,-7 0 393 15,2-3 56-15,-10-5 553 16,3-5 119-16,-7-1 48 0,-1-1 16 15,1 1 520-15,-7 6 185 16,0 5-17 0,0 9-240-16,0 4-360 0,0 4-191 15,0 3-441-15,0 0-248 16,0 0-272-16,0 17 104 16,-7 4 168-16,-6 4 8 15,13 2 0-15,-7 5-8 16,7-5-64-16,0 2-192 15,0-4-425-15,0 0-287 0,0-4-488 16,0-1-577-16,7-5-199 16,0-6-2393-16</inkml:trace>
  <inkml:trace contextRef="#ctx1" brushRef="#br1" timeOffset="86">19408 5131 2984 0,'0'0'8154'0,"0"0"-5738"0,0 0-471 32,0 0-585-32,0 0-1152 15,0 0-208-15,0 0-656 0,0 0-280 16,0 0-192-16,0 0 23 16,131-20 9-16,-105 17 176 15,0 0 352-15,-6-2 336 0,-14 1 232 31,1 4 536-31,-7 0 240 0,0 0 64 16,0 0-352-16,0 0-384 0,0 0-104 16,-7 4 8-16,-5 7 224 15,-2 5 16-15,2 3-168 16,4-1 96-16,2-5-104 0,6 3-64 16,0-7-8-1,0-6-80-15,14-3-280 16,-2 0 32-16,14 0 0 0,8-6-360 15,-8-10 216-15,-6-3 120 16,-8 4 216-16,-5-1 136 16,-7 4 8-16,0 2 144 0,0 4-152 31,-7 3-992-31,-12 3-2209 0</inkml:trace>
  <inkml:trace contextRef="#ctx1" brushRef="#br1" timeOffset="87">19834 5067 1216 0,'0'0'11706'16,"0"0"-8865"-16,0 0-1489 16,0 0-400-16,0 0-856 0,32-6-80 15,-6 16 40-15,-12 2-56 16,6 7 0-1,-8 0-128-15,8-4 80 0,-15 2-416 16,4-3-184-16,-4-4 16 16,-5 0 152-16,0-4 160 15,0-6 168-15,0 0 152 16,0 0 24 0,0 0 880-16,0-6-328 0,0-14-96 15,0 2-216-15,0-4-264 0,7 0 136 16,6 0-136-16,13 6-184 15,1 4-400-15,6 0-672 16,-1 6-897-16,-6 3-2280 0</inkml:trace>
  <inkml:trace contextRef="#ctx1" brushRef="#br1" timeOffset="88">18662 2025 5721 0,'0'0'2952'0,"0"0"-1007"16,7 0-649-16,7-2-384 0,5-4-248 15,1-4 97-15,6-3-225 16,12-6-104-16,2-3 224 31,5-9-80-31,7-3-280 0,14-4-136 16,6-4-64-16,8 1-80 15,-2-3-16-15,7 1 0 0,-13 9 0 16,-14 5 0-16,1 1 0 16,-19 10 0-16,-8 1 0 15,-12 5-8-15,-6 7-40 0,-8-2-72 31,0 7-56-31,-6 0-320 0,0 0-504 16,0 0-665-16,-12 0-215 0,-16 0 8 16,10 9-513-16</inkml:trace>
  <inkml:trace contextRef="#ctx1" brushRef="#br1" timeOffset="89">19559 1405 6177 0,'0'0'4201'16,"0"0"-2249"-16,0 0-400 0,0 0-559 0,0 0-489 15,0 0-272-15,0 0-224 16,0 0 40-16,0 0 24 15,6 0-64 1,20 0 40-16,0 3 208 16,13 4-192-16,-5-4 72 15,-2 0-88-15,1 0-48 0,-13-3 0 16,-1 4 32-16,-13-4-24 31,2 4-16-31,-2 0-32 0,-6 2-152 16,0 4 120-16,0 2-80 15,0 4-24-15,0 2-376 0,0 5-384 16,0 8-497-16,-6-10-543 16,6 1-3225-16</inkml:trace>
  <inkml:trace contextRef="#ctx1" brushRef="#br1" timeOffset="90">20160 1256 5249 0,'0'0'2376'0,"0"0"-880"31,0 0-151-31,0 0-409 16,0 0-88-16,0 0 0 16,0 0 16-16,0-44-151 0,0 41-209 15,0 3-256-15,-19 0-248 16,-7 0-8-16,0 3-160 0,0 9 160 15,-8 4-104 1,9 7 112-16,12-3 56 16,-1 2-48-16,14-4-8 15,0 2-64-15,0-7 48 0,0-5-24 16,14-1 32 0,13-7-32-1,-2 0 32-15,7 0-64 0,2-9-24 0,-2-8-240 16,-6-1 128-16,-6 0 88 15,-1 1 48-15,-12 5 72 16,-1 0 144-16,-6 9 16 0,7 3-56 16,-7 0-104-16,0 0-416 15,0 3-89 1,0 6 233-16,7 3 56 16,-7-2-216-16,14 3-360 15,4-4-320-15,-4-3-505 0,5-6-1671 16</inkml:trace>
  <inkml:trace contextRef="#ctx1" brushRef="#br1" timeOffset="91">20605 1190 6385 0,'0'0'4393'0,"0"0"-2945"0,0 0-200 16,0 0-583-16,0 0-409 0,-26 0-208 31,6 0 24-31,-6 3-64 15,1 10 0-15,-2-1 0 16,8 6 136-16,-1 2-144 0,8-2 8 16,-2 7 144-16,8-3-88 31,6 0-56-31,0-1 88 0,0-2-48 16,25-3-48-16,16-4-8 15,4-5-448-15,33-7-481 16,-6 0-1239-16,-13-16-8650 0</inkml:trace>
  <inkml:trace contextRef="#ctx1" brushRef="#br1" timeOffset="92">20860 997 6057 0,'0'0'4681'0,"0"0"-2937"16,0 0-776-16,0 0-584 15,0 0-336 1,0 0 40-16,0 0 105 16,0 69 39-16,0-41-48 0,0 2-56 15,0 2-32-15,0 2-88 16,0-3 80-16,0 1-88 0,0-2-192 16,0-1-833-16,0-8-735 15,-6-5-1265-15</inkml:trace>
  <inkml:trace contextRef="#ctx1" brushRef="#br1" timeOffset="93">20697 1287 3592 0,'0'0'5641'0,"0"0"-3984"15,0 0-689-15,0 0-560 16,0 0-224-16,0 0-128 0,157-28-48 15,-117 25-8-15,6 0-48 32,-14-4-56-32,-13 4 96 15,8 3 0-15,-8-3-16 0,-12-1 24 16,-1 4 64-16,-6 0 24 16,7 0-72-16,-7 0-24 0,0 0 8 15,7 0-48-15,-2 0 40 31,4 10 16-31,-4 3 40 16,2-2-48-16,-1 2 8 0,1-4 24 0,0 1-16 16,-2 0-8-16,-5-7-8 15,0-3-664-15,0 0-1120 0,0 0-1113 16</inkml:trace>
  <inkml:trace contextRef="#ctx1" brushRef="#br1" timeOffset="94">21115 1115 6873 0,'0'0'2873'0,"0"0"-1777"15,0 0-1096-15,0 0-1272 32,0 0-1217-32</inkml:trace>
  <inkml:trace contextRef="#ctx1" brushRef="#br1" timeOffset="95">21115 1115 7009 0,'92'91'3113'0,"-84"-88"-1593"0,-2 3-992 0,6 3-200 15,2 3 256 1,0 1-304 0,4 3-128-16,-4-1-144 0,0 1 48 15,-9-7 64-15,2 4-112 0,-1-10 0 16,1 3 0-16,-7-6 64 15,0 0 32-15,0 0 401 0,0 0 735 16,0 0-80-16,0-9-472 31,0-7-536-31,7 1-88 0,-2-2-56 16,2 6 88-16,0-5-96 16,6 4-40-16,-6 2-176 0,5 4-80 15,2-3-280-15,-1 2-384 16,0 4-200-16,-7 3-465 31,8 0-687-31,-8 0-385 0,0 3-5064 16</inkml:trace>
  <inkml:trace contextRef="#ctx1" brushRef="#br1" timeOffset="96">21516 1221 5033 0,'0'0'4064'0,"0"0"-2415"16,0 0-257-16,0 0-248 0,0 0-712 16,0 0-200-1,0-3-232 1,-8 3-184-16,-5 3 112 16,0 10 64-16,1-1 0 0,4 7-48 15,-4-7 40-15,12 3 16 0,0-2 104 16,0-6-104-16,0-1 0 0,0-3-24 15,0-3-56-15,20 0 80 32,-8 0 40-32,1-3-40 15,0-10-56-15,6 0-152 0,-12 4 184 16,-7 0 24-16,7 3 104 16,-7 6 144-16,7 0-240 0,-1 0-8 31,-6 0-328-31,7 0-200 15,5 2 368-15,2 8-352 0,13-3-280 16,-8-5-504-16,7-2-1129 0</inkml:trace>
  <inkml:trace contextRef="#ctx1" brushRef="#br1" timeOffset="97">21789 994 912 0,'0'0'9562'16,"0"0"-7170"-1,0 0-1143 1,0 0-793-16,0 0-456 0,0 0-136 16,0 0 128-16,0 0-24 15,0 0 32-15,-12 87 48 0,12-62 40 16,0 0 0 15,0 0-80-31,0 3 64 16,0-6-64-16,0-1-8 15,0-2-520-15,0 0-505 0,0-7-407 16,0-2-616-16,0-5-2729 0</inkml:trace>
  <inkml:trace contextRef="#ctx1" brushRef="#br1" timeOffset="98">21724 1240 8345 0,'0'0'2249'0,"0"0"-857"16,0 0-656-16,0 0-584 0,0 0-152 15,0 0-232-15,105-41 8 32,-79 38-168-32,-6 0 280 0,-1 3 24 15,1 0 80-15,-8 0-8 16,-4 0 16-16,-2 0 0 15,8 0-64-15,-8 0 56 0,0 3 8 16,8 4-8 0,-14 2 56-16,12-6-48 15,-12 6 0-15,0-2-88 0,0-2-488 16,0 2-560-16,0-4-617 16,0 0-3392-16</inkml:trace>
  <inkml:trace contextRef="#ctx1" brushRef="#br1" timeOffset="99">22163 1147 7241 0,'0'0'2273'16,"0"0"-1569"-16,0 0 16 0,0 0 8 15,0 0-304-15,0 0-32 16,0 0 40-16,-45 102-224 16,45-83-104-16,0 0-104 15,0-4 128-15,0-2-128 16,0-5-80-16,18-1-224 15,1-7-8-15,1 0 32 0,-6 0 32 16,-2-7-64-16,2-7 8 16,-14-6 128-16,0-1 64 15,0-4 96-15,0 3 16 0,0 4 288 32,0 2 280-32,0 7 192 0,0-2-176 15,0 5-120-15,0 6-215 16,0-1-161-16,13 1-88 15,-6 0-112-15,13 0 7 0,-2 1 41 32,-4 12 56-32,6 0-64 15,-1-1 72-15,-6 4 0 0,1-7-24 16,-2 1 24-16,-5-4 8 16,-7-3-8-16,0 0 0 15,7-3 144-15,-7 0 513 0,0 0 663 16,0 0-96-1,13-10-504-15,-7-2-528 16,0 0-192-16,8-1-128 0,-1 4-88 16,0-3-56-16,7 8 80 15,-8 1-256-15,8 3-160 16,0 0-72-16,0 0 0 0,0 13 144 16,-8 2 183-1,2 1 89 1,-2 0-168-16,2-1-120 0,-2 2-176 15,1-6-368-15,-6-5-1137 0</inkml:trace>
  <inkml:trace contextRef="#ctx1" brushRef="#br1" timeOffset="100">21960 1012 10402 0,'0'0'3865'0,"0"0"-2249"15,0 0-496-15,0 0-768 0,0 0-352 16,0 0-448-16,0 0-688 31,12 16-761-31,-4-9-2928 0</inkml:trace>
  <inkml:trace contextRef="#ctx1" brushRef="#br1" timeOffset="101">22981 882 7881 0,'0'0'3193'16,"0"0"-1937"-16,0 0-992 0,0 0-256 16,5 30 32-16,3-4 120 15,4-1 88-15,-5 9 56 16,0-3-80-16,-7 0-112 0,7 1 8 15,-7-5-64 1,5-5 16-16,-5-1-64 16,0-4-8-16,8-5 48 0,-8-6-40 15,0-3 8-15,0-3 49 16,0 0 55 0,0 0 960-16,0-6 96 15,0-7-752-15,0-2-408 0,6-1 240 16,0 4-192-16,1-4-64 15,12 7-8-15,1 0-48 0,0 2-240 16,6 7-96-16,-6 0-304 16,-1 0 96-16,1 0-208 15,-8 7 95 1,-4 5 33-16,-8 4 192 16,0 2 24-16,0 0 80 0,-20-1 208 15,-5-2-264-15,-3-2-240 16,10-4-705-16,4-3-695 15,8-2-4225-15</inkml:trace>
  <inkml:trace contextRef="#ctx1" brushRef="#br1" timeOffset="102">23333 1100 7705 0,'0'0'2561'0,"0"0"-1705"0,0 0-544 16,0 0-184-16,0 0-24 15,0 0-40-15,0 0-64 16,0 0 8-16,-77 78-8 16,77-66 8-1,0-6 0-15,0-3-8 0,11 1 0 16,10-4-8-16,-2 0-56 0,1-7 56 15,-6-5 0-15,-2-5 8 32,-6-1 0-32,1 6 8 15,-7 2 424-15,0 4 168 0,0 3 80 16,0 0-224-16,0 3-456 0,7 0-840 16,-1 3 248-16,8 10 344 15,-2-4-112-15,2 4-64 31,6-1-552-31,-1-6-993 0,-6 1-3896 16</inkml:trace>
  <inkml:trace contextRef="#ctx1" brushRef="#br1" timeOffset="103">23333 1100 6361 0</inkml:trace>
  <inkml:trace contextRef="#ctx1" brushRef="#br1" timeOffset="104">23333 1100 6361 0,'191'-19'4441'0,"-191"19"-2625"16,0-3-223-16,0 3-689 15,0 0-776-15,6 0-128 0,0 0-456 16,0 3 232-16,2 12 192 0,5-3 32 16,-6 4 0-1,-1 0 0 1,-6 0 0-16,0-5-8 0,0 0 0 16,0-5-64-16,0-3 72 0,0-3 64 15,0 0 328-15,0 0 696 16,0-13-536-16,0-1-272 0,0-6-184 31,0-2-96-31,6 4-192 16,14-1-344-16,0 9-440 0,12-2-377 15,-6 6-839-15,-6 3-2921 16</inkml:trace>
  <inkml:trace contextRef="#ctx1" brushRef="#br1" timeOffset="105">18694 2053 6449 0,'0'0'2704'16,"0"0"-1271"-16,0 0-505 31,0 0-400-31,0 0-272 0,0 0-160 16,0 0 32-16,106 0 32 16,-67 0-16-16,7 0 8 0,13 0-48 15,6 0-24-15,13 0-72 16,14 0 56-16,13 0-48 31,13 0-16-31,5-3 48 0,8-1-48 16,7 2-8-16,-26-4-56 15,-21 2-168-15,-19 1-48 0,-32 3-88 16,-28 0 88-16,-5-3 152 31,-7 3-144-31,0 0-584 16,-7-3-721-16,-13 3-519 0,8-2-1097 0</inkml:trace>
  <inkml:trace contextRef="#ctx1" brushRef="#br1" timeOffset="106">19899 1941 5457 0,'0'0'3880'0,"0"0"-2351"15,0 0-297-15,0 0-216 32,0 0-376-32,0 0-199 15,0 0-73-15,-7-5-104 0,7 5-120 16,0 0-96-16,0 0-8 0,0 0-40 15,0 0-8-15,0 0-56 0,0 0 8 16,0 11 56 0,14-1 248-1,11 3-24-15,2-5-64 16,6 5-40-16,-1 3-40 0,0 0-80 16,2-5 0-16,-8 5 0 0,0-6-248 15,-12-1 8-15,-9 0 16 0,-5-3-48 16,0 4 0-16,-5 0 160 31,-29-4 104-31,-4 3-136 16,-16 1-545-16,9 1-639 0,13-2-1512 15</inkml:trace>
  <inkml:trace contextRef="#ctx1" brushRef="#br1" timeOffset="107">20501 1904 8369 0,'0'0'2049'0,"0"0"-1177"0,0 0-392 15,0 0-248-15,0 0-232 16,-117 60-16-16,109-36 16 16,8 1 8-1,0 0 72-15,0 0-72 16,8-7 0-16,18 1 40 0,12-6-48 16,2-7-208-16,5-3-336 15,1-3-384-15,0 0-225 16,-6-12-167-16,-8-7 384 0,-18-3 936 15,-2 3 800-15,-5 0 865 32,-7 5 111-32,0 4-384 0,0 3-320 15,0 7-351-15,0 0-465 16,-7 0-256-16,-13 0-64 16,14 7-16-16,-6 5 24 0,4 0 0 31,8 1-32-31,0-4-88 15,0-2-33-15,0-1-15 0,20-6-8 0,-6 0 160 16,5 0 16-16,7-6 8 16,-13-8-112-16,-6-1 160 15,0 7 72-15,-1-2 320 0,-6 4-48 16,0 6-79 0,0-3-121-1,0 3-144-15,0 0-352 0,0 0-625 16,0 0 265-16,5 3 408 0,3 0-64 15,-2 6-248-15,8-5-56 16,4-4-224-16,2 0-489 0,0 0-1623 16</inkml:trace>
  <inkml:trace contextRef="#ctx1" brushRef="#br1" timeOffset="108">20946 1713 304 0,'0'0'7113'0,"0"0"-4512"16,0 0-537-16,0 0-592 16,0 0-631-16,0 0-841 0,0 0-40 15,-6-18-200-15,-2 43 135 16,8 9 57-16,0 4 40 0,0 2 8 16,0 0 64-16,0 2-56 31,8-9 33-31,4-2-41 0,8-9-281 15,-6-5-191-15,-2-6-288 0,22-11-112 16,-9 0-344-16,-4 0-2025 16</inkml:trace>
  <inkml:trace contextRef="#ctx1" brushRef="#br1" timeOffset="109">21253 1685 8089 0,'0'0'3025'16,"0"0"-1185"-16,0 0-663 15,0 0-881-15,0 0-296 16,0 0-168-16,0 0 168 0,-6 51-16 16,6-20 16-16,0 0 16 0,0 6 32 15,0-3-48-15,0 1-152 31,0-3-433-31,14 2-487 16,-2-10-536-16,2-8-1345 0</inkml:trace>
  <inkml:trace contextRef="#ctx1" brushRef="#br1" timeOffset="110">21880 1760 8753 0,'0'0'3073'0,"0"0"-1297"0,0 0-343 15,0 0-625-15,0 0-448 16,0 0-360-16,0 0-80 0,0 0-64 15,-51-31 64-15,24 42-24 16,8 3-72 0,13-1 168-16,-8 2-88 15,14-5-40-15,0 2-8 0,0-3 48 16,14-2 40-16,11-1 56 16,2-3 72-1,-1-3-64-15,-6 0 56 16,-6 0-64-16,-3 0 64 0,-11 0-8 15,0 0-56-15,0 3-256 16,0 7-120-16,-25-2 240 0,5 5 128 16,-6 2 0-16,6 5-120 15,8-4-72-15,4 2-201 0,8-5-7 32,0-5 80-32,0-1 96 15,0-1 72-15,20-2 48 0,5-4 112 16,-4 0 8-16,-1 0 0 15,-6 0 0-15,-3 0 8 16,-3 0 48-16,-8 0 56 0,6 0-48 31,-6 0-72-31,0 0-72 16,0 5 56-16,7 5 0 0,-2-1-40 16,3 1 40-16,-2 3-48 15,0-2-320-15,8 2-400 31,-8-4-456-31,0 1-841 0</inkml:trace>
  <inkml:trace contextRef="#ctx1" brushRef="#br1" timeOffset="111">22241 1816 7641 0,'0'0'4961'0,"0"0"-3128"15,0 0-177-15,0 0-800 16,0 0-672-16,0 0-168 16,66-3 56-1,-34 6-64-15,-6 7-8 0,1 6-8 16,-15-1-216-16,2 0 128 0,-7 4-272 15,-7 0-40-15,0-4-16 32,0 5-128-32,-21-8 160 15,-4 1 96-15,5-8 120 0,0-2 40 16,7-3 136-16,6 0 152 0,1-8 0 16,0-9-24-16,6-4 48 15,0-7-24-15,0 5-88 31,19 3-64-31,8 1-384 0,24-3-697 16,-5 6-511-16,-6 4-1409 0</inkml:trace>
  <inkml:trace contextRef="#ctx1" brushRef="#br1" timeOffset="112">22588 1786 5577 0,'0'0'2288'0,"0"0"-1464"0,0 0-536 16,0 0-232-1,0 0 40 1,0 0 137-16,0 0 263 0,0 0-24 16,59 3-56-16,-52-3-64 0,-1-3 120 15,-1-4 88-15,-5-3-32 0,0 1-8 16,0 0 88-16,0 3-167 15,0 1-225-15,-5 5-112 16,-8 0-104 0,-1 0-40-16,-11 0 32 15,5 14-48-15,-6 5 48 16,12 0 8-16,2 5-16 0,4 2-32 16,8-2 48-16,0-2 0 15,0-2-128-15,8-6-72 0,12-4-289 31,6-4-183-31,6-6-32 16,8 0-432-16,-8-13-785 0,-7-4-2544 16</inkml:trace>
  <inkml:trace contextRef="#ctx1" brushRef="#br1" timeOffset="113">22797 1560 1840 0,'0'0'7738'0,"0"0"-5394"0,0 0-400 0,0 0-575 16,0 0-745-16,0 0-624 16,0 0-376-16,0 13 248 15,-6 9 32 1,0 3 96-16,6 6 72 0,0 3-16 16,0 1 40-16,0-1-88 15,0 1 0-15,12-4 136 0,-6-1-144 16,8-4-576-16,-14-4-192 15,0-6-657 1,0-1-471-16,0-8-1369 16</inkml:trace>
  <inkml:trace contextRef="#ctx1" brushRef="#br1" timeOffset="114">22739 1820 7769 0,'0'0'3073'15,"0"0"-1537"-15,0 0-464 16,0 0-816-16,0 0-256 0,78-25-600 16,-46 22-192-16,8 0-544 15,-8 0-353-15,-4-4-303 0,-10 4 1368 32,1-4-624-32,-11 5 1224 15,-2-5 24-15,-6 3 1600 16,0 2 64-16,0 2-191 0,0 0-353 0,0 0-512 15,0 0-416-15,0 0-192 16,0 6 0-16,0 7 128 16,0 3 64-1,0 3-88-15,6-1-48 16,1-2 16-16,7-4-8 16,-9-3-16-16,15-3-48 0,-6-3-16 0,6-3 8 15,6 0 0-15,-6-6 0 16,-2-10-56-1,1 1 64-15,-5 0 8 16,-1-1-8 0,1 7 16-16,-14 3 168 0,0 3 24 15,5 3-48-15,-5 0-160 0,0 0-296 16,8 3 40-16,-8 9 208 16,6 0 40-1,0 4-288-15,8-3-280 16,4-5-472-16,3-1-593 15,-2-7-2575-15</inkml:trace>
  <inkml:trace contextRef="#ctx1" brushRef="#br1" timeOffset="115">23379 1710 9618 0,'0'0'3064'0,"0"0"-1551"15,0 0-633-15,0 0-776 0,0 0-104 16,0 0-208 0,0 0 152-16,0 0 56 15,0 0 8-15,14 53 56 16,-2-34-56-16,-5-3-8 0,0 2-56 16,-7-2-96-1,0 0-80-15,0-7-24 16,0-3 8-16,0-3 39 0,0-3 185 15,0 0 24-15,0 0 409 16,-14-9-153-16,7-6 232 16,2-7 136-16,-1 0-272 0,6 3-152 31,0-4-120-31,0 7-80 0,11 2-504 16,10 1-152-16,-1 7-336 15,12 3-665-15,-6 0-527 16,-6 3-825-16</inkml:trace>
  <inkml:trace contextRef="#ctx1" brushRef="#br1" timeOffset="116">23379 1710 6361 0</inkml:trace>
  <inkml:trace contextRef="#ctx1" brushRef="#br1" timeOffset="117">23379 1710 6361 0,'191'-9'2712'0,"-191"9"-1247"0,0 0-297 0,0 0-304 15,0 0-400-15,0 0-208 16,0 0-240-16,0 9 40 0,6 4-56 15,-6 0 264 1,6 2-24-16,0 3-55 16,2-1-89-16,-2-5-32 15,-6-2-48-15,6-2-8 0,-6-4 64 16,0-1-64-16,0-3 56 16,0 0 112-16,0 0 496 15,0 0 392-15,8-3-216 16,4-13-544-16,-6-2-200 15,14-1-56-15,-6 1-48 16,5-2-160-16,-6 8 64 0,6 2 48 31,-12 7-56-31,6 3-208 16,-1 0-272-16,2 0-16 0,6 6-80 16,-13 7 200-16,12 4 144 15,-5-6-433-15,4 7-279 0,2-5-392 16,-6-3-1017-16</inkml:trace>
  <inkml:trace contextRef="#ctx1" brushRef="#br1" timeOffset="118">22542 2238 8553 0,'0'0'2945'0,"0"0"-1105"15,0 0-247-15,0 0-497 32,0 0-592-32,0 0-440 0,0 0-64 15,-52-23-48-15,32 36-40 16,0-1 0-16,8 4 16 0,5-3-88 15,1-4 144-15,6 4-320 0,0-8-8 16,0-1-88 0,6-2 208-1,7-2 160-15,7 0 64 0,-2-2 80 16,2-10-64-16,0-5-16 16,-14 5 8-16,2-1 0 0,4 5 168 15,-12 1 96 1,0 4-56-16,0 3-216 15,8 0-360-15,-2 0-728 16,6 3-25-16,8 6 521 0,19 4-384 16,-12-1-776-16,-1-6-793 15</inkml:trace>
  <inkml:trace contextRef="#ctx1" brushRef="#br1" timeOffset="119">22542 2238 8401 0</inkml:trace>
  <inkml:trace contextRef="#ctx1" brushRef="#br1" timeOffset="120">22542 2238 8401 0,'223'-48'2361'0,"-223"45"-569"0,0 3-472 16,0 0-823-16,0 0-497 0,0 0-112 31,12 0-32-31,2 9 136 0,6 8 8 16,-1-2-8-16,-6 3 0 15,6 1-121-15,-6 0-151 16,1-1-48-16,0-2-112 0,-14-3 128 31,0-3 40-31,0-4 56 0,0-6 88 16,0 0 128-16,0 0 256 0,0 0 504 15,0-6-320-15,0-13-128 16,0-1 57-16,0-4 15 16,0 2-224-16,0 1 56 0,12 1-168 0,8 1-48 46,6 10 0-46,-1 1-80 16,9 1-296-16,-2 7-113 0,-6 0-319 16,8 0 224-16,-14 0 152 15,-2 3 72-15,-4 9 64 16,0 1 48-16,-9 2 240 0,-5-2-88 16,0-1 24-16,0 1-8 0,0-7 16 15,0-3 16-15,0-3 48 16,0 0 136-16,0 0 760 15,0 0 184-15,-5-3-344 0,-4-14-95 32,9 3 207-32,0-5-240 15,0 0-200-15,0 1-200 0,0 2-128 16,9 4-80-16,9 2-272 16,1 5-664-16,8 5-192 15,6 0-585-15,-1 0-503 0,-6 0-2593 0</inkml:trace>
  <inkml:trace contextRef="#ctx1" brushRef="#br1" timeOffset="121">23517 2162 8433 0,'0'0'2665'0,"0"0"-1329"16,0 0-16-16,0 0-487 0,0 0-401 15,0 0-144-15,0 0-112 16,-53-9-168-16,28 22 0 16,11 3 0-1,-6-2-8-15,8 5 8 16,12-3-8-16,-6-5-128 0,6 3-128 16,0-5-16-16,0-5 8 15,18-2 120-15,2-2 96 16,6 0-8-16,1-9-144 0,-1-7 15 15,-6-4 177-15,-2 3 8 32,-4-2-8-32,-7 8 8 0,-7-2 8 15,7 9-8-15,-7 2-328 16,0 2-1024-16,0 0-3129 0</inkml:trace>
  <inkml:trace contextRef="#ctx1" brushRef="#br1" timeOffset="122">23517 2162 8185 0</inkml:trace>
  <inkml:trace contextRef="#ctx1" brushRef="#br1" timeOffset="123">23517 2162 8185 0,'202'-15'2409'16,"-202"15"-1537"-16,0 0-720 15,0 0-144-15,0 9-8 0,0 1 8 0,7 3 48 16,-7-10-56-16,7 2 64 15,6-2-8-15,1-3 0 16,-9 0 120 0,15 0 104-16,0 0-40 15,0-8-120-15,-8 1 192 0,2-2 8 16,-8 5 64-16,0-2 25 16,8 3-225-16,-8 3-184 15,0 0 0-15,8 0-72 0,0 0-32 16,-2 0-129-16,8 3-47 31,-1 3-8-31,-6-2-16 0,6-4 152 16,-5 0 96-16,6 0 56 15,-8 0 8-15,2-13 40 16,-1-3 104-16,0-2 248 0,-13 3 8 16,0-8 33-16,0 8 119 31,0-1-8-31,0 4-24 0,-33 5-528 0,-6 7-112 15,-20 0-1016-15,7 7-849 16,6 5-3552-16</inkml:trace>
  <inkml:trace contextRef="#ctx1" brushRef="#br1" timeOffset="124">20063 703 7113 0,'0'0'2224'15,"0"0"-719"-15,0 0-369 16,-13-18-248-16,13 14-344 0,-7 1-120 16,7 0-111-16,-6 3-57 31,6 0-56-31,-8 0-120 15,8 0-80-15,-11 0-72 0,-3 0 24 16,-6 10 40-16,-1 8-8 0,3 5 16 16,4 1-16-16,1 2-48 15,13 1 56 1,0-1-64-16,0-5-72 16,27-5-185-16,5-4-63 15,9-5 88-15,-4-7 56 0,3 0-16 0,0-22 8 16,-8-6 8-16,-18-4 64 15,-8-2 184 1,-6-1 72-16,0 4 312 16,0 3 176-16,-13 7-24 15,6 8-400-15,-5 7-136 16,-2 6-688-16,1 0-488 0,6 10-168 16,7 5-697-16,0 0-1143 0</inkml:trace>
  <inkml:trace contextRef="#ctx1" brushRef="#br1" timeOffset="125">20370 407 9418 0,'0'0'2696'15,"0"0"-1288"-15,0 0-623 0,0 0-697 16,0 0-88-16,0 0-184 15,0 0 136 1,0 0 48-16,-20 88 24 16,8-54 24-16,12 6-48 15,0 1 8-15,0 0 48 0,0-4-48 16,0-2-8-16,0-8 56 16,0-1-56-16,0-8-8 0,0-9-128 31,0-2-113-31,0-7 241 15,0 0 8-15,0 0 409 0,0-7 255 16,0-9-384-16,0 2-208 16,0-9 72-16,0 7-64 31,0 2-24-31,6-3-16 0,7 8-40 16,6 3-8-16,-5-1-216 15,-2 7-264-15,8 0-72 0,-7 0-89 16,7 0-23-16,-7 7 240 15,-5 8-56-15,-3 2-144 0,-5-6 88 16,0 5 96-16,0-3 224 16,0-4 64-1,0 1 56 1,-13-6-40-16,0 0 88 0,0-1 56 0,6 1-72 16,2-4-296-16,5 0-641 15,0 0-943-15,0 0-3129 0</inkml:trace>
  <inkml:trace contextRef="#ctx1" brushRef="#br1" timeOffset="126">20776 617 8361 0,'0'0'2281'0,"0"0"-1473"16,0 0-520-16,0 0-288 16,0 0-104-16,0 0 104 0,0 0 0 31,-7 37 56-31,7-17-56 16,0-3 8-16,0 12 8 0,0-5-16 15,0 1 8-15,0 3 8 16,0-6 72-16,0 0-88 15,0-3-88 1,0-4-248-16,0-5-416 0,0-7-192 16,0-3-145-16,0 0 113 15,-7-3-760-15</inkml:trace>
  <inkml:trace contextRef="#ctx1" brushRef="#br1" timeOffset="127">20794 519 3080 0,'0'0'5177'16,"0"0"-4297"-16,0 0-880 15,0 0-256-15,0 0-992 16,0 0-5761-16</inkml:trace>
  <inkml:trace contextRef="#ctx1" brushRef="#br1" timeOffset="128">20794 519 4536 0,'184'103'4809'0,"-184"-103"-3792"16,0 3-857-16,0 0-160 15,0 1 0-15,8 2 8 16,-3-3 8-16,2 1-16 0,-7-4 48 15,6 0 80 1,2 0 488-16,-2 0 184 16,0-4-368-16,2-2 88 0,-8-1-64 15,0-2-8-15,0 4 65 16,0 1-129-16,0 4-136 16,0 0-240-16,-20 0-8 15,-1 0-112-15,2 12 96 16,-1 4-72-16,8 3 72 15,-2-1 8-15,14 5-48 0,0-5 48 16,0 0-112-16,0 2-312 31,20-5-345-31,25-5-151 16,-4-7-432-16,-4-3-1249 0</inkml:trace>
  <inkml:trace contextRef="#ctx1" brushRef="#br1" timeOffset="129">21266 594 5369 0,'0'0'2616'0,"0"0"-1872"0,0 0-424 16,0 0-168-16,0 0-8 16,0 0-79-16,0 0-57 15,21 109 8-15,-10-99 88 0,3 0-48 31,6-7-56-31,-8-3 96 0,2 0 160 16,-1-6 136-16,1-11 304 0,-9-5-24 16,-5-2-32-16,0-5-8 15,0-1-152 1,0-4 8-16,0-1 1 16,0 1-113-16,0 5 328 15,-5 8 112-15,-2 2 24 0,0 13-144 16,0-1-248-16,7 7-280 15,-6 0-168-15,-1 4-368 16,7 15 96-16,-7 5 200 0,7 5-24 16,0 1 16-1,0 5-232-15,27-4-600 16,-2-2-440-16,15-2-553 16,-6-8-383-16,-9-5-825 0</inkml:trace>
  <inkml:trace contextRef="#ctx1" brushRef="#br1" timeOffset="130">21266 594 2960 0</inkml:trace>
  <inkml:trace contextRef="#ctx1" brushRef="#br1" timeOffset="131">21266 594 2960 0,'78'10'6249'0,"-78"-10"-4584"0,0 0-1489 0,0 0-168 16,14 0-8-16,18 0 0 0,20 0-80 31,-6 0-1104-31,0 0-3681 0</inkml:trace>
  <inkml:trace contextRef="#ctx1" brushRef="#br1" timeOffset="132">20665 779 4536 0,'0'0'2265'16,"0"0"-857"-16,0 0-336 16,0 0-223-16,0 0-17 15,0 0-64-15,0 0-104 16,0 0 176-16,-20-29-56 0,14 26-175 16,6 3-41-16,0-3-144 0,0 3-96 31,0 0-152-31,0 0-96 15,0 0-56-15,0 0-24 16,0 0-64-16,0 0 16 0,0 0 0 16,-8 0 40-16,8 0-64 31,0 0 64-31,-6 10 0 0,0-1-56 16,6 7 56-16,-8-1 8 15,2 1 0-15,6 3 16 16,0-1-16-16,0 1-16 0,0-3-72 15,0-4-248-15,0 0 0 16,14-2-16-16,12-1 104 0,6-6-16 16,-6 0-161-1,27-3-703-15,-15 0-896 16,-4 0-2553-16</inkml:trace>
  <inkml:trace contextRef="#ctx1" brushRef="#br1" timeOffset="133">21763 451 9754 0,'0'0'2576'0,"0"0"-1504"15,0 0-608-15,0 0-312 16,0 0-79 0,66 19-65-16,-52-3 40 15,-2 3-32-15,8-5-8 16,-15 9 64-16,4-1-64 0,2-7 40 15,-11 4-40-15,0-7 48 16,8 0-56-16,-8-6 0 0,0-2 8 31,0-4 0-31,0 0 208 16,0 0 744-16,0-13-16 16,0-8-456-16,6-5-280 0,1 2-8 15,-2-5-136-15,9 5-56 0,6-1-8 16,-8 4-152-16,15 4-360 15,-8 5-664 1,15-1-625-16,-9 8-1063 16,2 1-5842-16</inkml:trace>
  <inkml:trace contextRef="#ctx1" brushRef="#br1" timeOffset="134">22129 460 6345 0,'0'0'3225'0,"0"0"-1633"15,0 0-1000-15,0 0-424 0,0 0-168 16,0 0 0-16,0 6 16 15,0-6 64-15,7 0 0 32,-7 0 128-32,0 0 576 0,0-3-304 15,0-5-192-15,0-5-39 16,0 0-113-16,0 6-48 0,-13-2-72 16,-6 9-16-16,-1 0-16 15,0 0-56-15,8 0 56 31,-8 7 8-31,14 5-96 0,-8 5 96 0,14 0 0 16,0-1 0-16,0 4 8 16,6-3 0-16,14-1-8 0,14-3-225 15,3-1-535-15,17-5-168 16,-8-5-800-16,-8-2-3049 16</inkml:trace>
  <inkml:trace contextRef="#ctx1" brushRef="#br1" timeOffset="135">22129 460 160 0</inkml:trace>
  <inkml:trace contextRef="#ctx1" brushRef="#br1" timeOffset="136">22129 460 160 0,'197'6'8537'15,"-197"-6"-5760"-15,0-3-905 16,0 3-815-16,0 0-873 0,0 0-184 16,0 10-80-16,0 6 80 0,0 6 0 15,0 2 8-15,0 1 8 16,0 6 40-16,0 0-56 31,0 1-24-31,0-5-256 0,7-1-361 16,-1-4-295-16,2-4-256 15,-2-9-472-15,-6-5-553 0,0-4-2112 0</inkml:trace>
  <inkml:trace contextRef="#ctx1" brushRef="#br1" timeOffset="137">22241 466 8009 0,'0'0'2657'16,"0"0"-729"-16,0 0-463 15,0 0-465-15,0 0-320 16,0 0-424-16,0 0-184 16,0 0-72-1,0 0-200-15,40-77-400 0,-20 79-56 16,-2 12 96-16,2 3-1 0,-12 3-7 15,-2-2 88-15,-6-1 168 16,0 1 144-16,0-8 32 16,0 1 128-1,-14-4 8-15,1-1 0 16,0-3 0-16,7-3-304 0,6 0-648 16,0-3-369-16,0-10-3616 0</inkml:trace>
  <inkml:trace contextRef="#ctx1" brushRef="#br1" timeOffset="138">22241 466 6449 0</inkml:trace>
  <inkml:trace contextRef="#ctx1" brushRef="#br1" timeOffset="139">22241 466 6449 0,'131'-80'2744'0,"-131"80"-1207"0,7 0-489 15,6 0-584-15,-1 0-264 0,9 5-88 0,-8 9-96 16,6 1 40-16,0 1-48 16,-5 3 0-1,-2-4 8 1,2 1 0-16,-8 3 32 0,0-8-48 16,-6 5 0-16,0-6-128 0,0-1-152 15,0-6-8-15,0-3 104 0,0 0 184 16,-12 0 24-16,-2-3 136 31,8-13 248-31,0-3-144 16,6-2-136-16,0-1 0 0,0 0-112 15,0 0 32-15,12 6-48 16,8-2 0-16,-6 3-144 0,12 5-456 16,0 4-864-16,-6 3-1689 0</inkml:trace>
  <inkml:trace contextRef="#ctx1" brushRef="#br1" timeOffset="140">22745 391 5369 0,'0'0'4993'0,"0"0"-3297"0,0 0-768 16,0 0-480-16,0 0-448 0,0 0-96 16,0 0-64-16,0 0 152 15,0 0 8 1,0 0 0-16,0 0 0 16,0 0 24-16,0 0 152 15,7-2 24-15,-7-7-72 16,5-1-16-16,-5-6 56 15,0 7 17-15,0-3-1 16,0 2 32-16,0 4-8 0,-5 3-64 16,-8 3-72-16,-1 0-72 15,-5 0-96-15,6 6 48 16,-1 14-16-16,0-3 64 0,9 6 0 31,5 2 56-31,0-1-56 0,0-2 8 16,0-7 40-16,19 5-48 15,1-8-128-15,6 1-264 16,6-8-401-16,14-5-327 0,-12 0-1144 16,-2 0-6234-16</inkml:trace>
  <inkml:trace contextRef="#ctx1" brushRef="#br1" timeOffset="141">22745 391 6737 0</inkml:trace>
  <inkml:trace contextRef="#ctx1" brushRef="#br1" timeOffset="142">22745 391 6737 0,'261'-83'3289'0,"-261"83"-1433"0,0-4-400 16,0 4-711-16,0 0-545 15,0 0-200-15,-12 4-56 0,-1 5 56 16,-1 1 0-16,1 5 56 16,-1-3-48-16,9 4 0 15,5 0-8-15,0-4 8 0,0-3 0 16,0 4-8-16,0-7 8 0,0 4 64 31,5-1-72-31,16-3-16 16,-1 3-120-16,-7-3-273 15,13 5-319-15,-14-6-24 0,2 2-8 16,-14-1 168-16,0-3 232 31,0 4 48-31,0-5 160 0,-6 2 152 16,-14-4 8-16,-6 2 56 16,6-2-64-16,0 0-536 15,6 0-1649-15</inkml:trace>
  <inkml:trace contextRef="#ctx1" brushRef="#br1" timeOffset="143">23118 389 7809 0,'0'0'1913'0,"0"0"-1297"0,0 0-448 15,0 0-120-15,0 0-40 16,0 0 0-16,32 0 96 16,-24 0-8-16,3 0 8 0,3 0 80 15,-1-9 168-15,-6-4-80 0,0-3 24 32,-7 1 216-32,0-4 80 15,0 3-216-15,0 5-120 16,0 2-64-16,-7 2-120 0,-6 3-64 15,-8 4-8-15,-4 0-120 32,-1 4 64-32,6 15 56 0,0 2-8 15,8 1-64-15,5 3 72 16,0 3 0-16,7-7 72 16,0 1-72-16,7-3 0 0,26-4-648 15,12-4-344-15,1-6-864 31,0-5-3465-31</inkml:trace>
  <inkml:trace contextRef="#ctx1" brushRef="#br1" timeOffset="144">23118 389 8185 0</inkml:trace>
  <inkml:trace contextRef="#ctx1" brushRef="#br1" timeOffset="145">23118 389 8185 0,'248'-59'2745'0,"-248"59"-697"0,0 0-927 0,0 0-937 15,0 0-184-15,0 15 0 16,0 1 0-16,0 3 16 15,0 3 48-15,0-2-16 16,0 0-48-16,0-11 0 0,0 0 8 31,0-3 40-31,0 1-40 16,0-7 48-16,7 0 64 0,7 0 104 31,-3-3-64-31,10-9-160 16,-8-4-48-16,-1-4-88 0,-5 5 32 15,0 6 104-15,-1 2 0 16,-6 5 64-16,7 2-64 16,-7 0-120-16,7 0-512 0,0 2 103 15,-2 14 329-15,9 3-16 16,-8 0-168-16,1-4-144 0,12-2-448 16,1-4-400-16,0-2-881 0</inkml:trace>
  <inkml:trace contextRef="#ctx1" brushRef="#br1" timeOffset="146">23576 18 9522 0,'0'0'2904'0,"0"0"-1776"15,0 0-824-15,0 0-296 0,0 0-8 32,0 0 8-32,0 0 225 15,0 0-41-15,0 124-8 16,0-92 0-16,0-1-72 0,0 4-32 16,0-5-72-16,6 1 0 0,-6-2-8 15,0-2-408-15,0-4-617 16,0-5-535-16,0-9-832 31,0-3-2209-31</inkml:trace>
  <inkml:trace contextRef="#ctx1" brushRef="#br1" timeOffset="147">23485 361 6105 0,'0'0'4337'31,"0"0"-2737"-31,0 0 112 16,0 0-1007-16,0 0-409 0,0 0-288 0,0 0-8 15,97-71-280 1,-63 64-209-16,-2 1-295 0,0-1 96 0,-12 4 304 16,-1 0 232-1,-12 3 152 1,0 0 368-16,-7 0 192 16,0 0-184-16,0 0-256 0,0 0-120 0,0 0-56 15,0 10 56 1,0 2 0-16,0 3 8 0,0 1 56 0,0-3 0 15,0-3-64-15,0-1-72 32,0-4-128-32,0-5-112 15,13 0 56-15,1 0 160 0,-3 0-136 16,3 0 8-16,-2-9-40 16,2 0-96-16,-8 0 360 0,-6 5 128 31,8 1 416-31,-8 0-80 15,0 3-160-15,0 0-304 0,0 0-184 16,0 0-200-16,0 6 248 16,6 4-200-16,6-3-280 0,8-2-200 15,0-1-192-15,0-4-1225 0</inkml:trace>
  <inkml:trace contextRef="#ctx1" brushRef="#br1" timeOffset="148">24000 0 4584 0,'0'0'6042'0,"0"0"-4154"15,0 0-504-15,0 0-743 0,0 0-441 31,0 0-200-31,0 0-104 16,-11 9 104-16,3 9 24 16,2 1 136-16,6 6 64 0,-7 0 0 15,7 3-104-15,0 6 32 16,0-3-72-16,0 1-24 0,0-1 8 31,0 3-64-31,0-6-400 16,0-2-256-16,0-5-577 0,7-6-495 15,-1-5-825-15,2-7-2832 0</inkml:trace>
  <inkml:trace contextRef="#ctx1" brushRef="#br1" timeOffset="149">23903 248 7617 0,'0'0'3273'16,"0"0"-1065"-16,0 0-519 0,0 0-625 15,0 0-680-15,0 0-360 16,14-8-24-16,4 8-288 16,9-4-80-1,0 1 136-15,-9 3 64 0,2 0 64 16,-7 0 48-16,7 0-8 16,-7 0 0-16,0 0 56 0,0 0 0 15,-6 0-64 1,-1 7-32-16,0-4 32 15,2 6-48-15,-2-3-88 16,0 6-201-16,0-1-295 0,-6-2-256 16,8-3-424-16,-8-1-577 15,0-2-2143-15</inkml:trace>
  <inkml:trace contextRef="#ctx1" brushRef="#br1" timeOffset="150">23903 248 7417 0</inkml:trace>
  <inkml:trace contextRef="#ctx1" brushRef="#br1" timeOffset="151">23903 248 7417 0,'235'-106'2985'0,"-235"106"-1905"0,0 0-1080 0,0 0-1056 16,0 10-249-16,0-1-1439 0</inkml:trace>
  <inkml:trace contextRef="#ctx1" brushRef="#br1" timeOffset="152">24321 205 9097 0,'0'0'2497'0,"0"0"-1409"16,0 0-664-16,0 0-368 15,0 0 24-15,0 0 24 0,0 0-32 16,-25 69 8-16,25-50-72 16,0-8 56-16,0 2-8 15,13-7-56 1,-1-2-184-16,2-1-48 16,-1-3-128-16,-6 0 256 0,5-3 104 15,-12-10 8-15,6-8 72 16,2 2-32-16,-8-7 32 15,6 4-80-15,6 1 16 0,-4 5 56 32,-2 4 192-32,0 9 72 15,-6 0-80-15,8 3-256 0,4 0-152 16,-6 0 64-16,8 12-8 16,-1-1 88-16,0 6-64 15,1-5 72-15,-9 1 0 0,2-4 0 16,0-2 0-1,0-1 0-15,-1-6 8 16,-6 3 72-16,0-3 425 0,5 0 503 16,4 0 296-16,10-13-736 15,-1 1-392-15,-4-3-160 16,13-5-16-16,-8 6-120 16,1-5-32-1,-8 9 8-15,2 4 88 0,-8 6-8 16,1 0-176-16,6 0-416 0,-7 13 88 15,2 2 8-15,-8 3 96 16,5 5-225-16,16 1-231 16,-9-5-1032-16,-4-9-3193 0</inkml:trace>
  <inkml:trace contextRef="#ctx1" brushRef="#br1" timeOffset="153">19422 894 2664 0,'0'0'4633'0,"0"0"-2480"0,0 0-249 15,0 0-536-15,0 0-456 16,0 0-79-16,0-3-49 0,0 3-104 31,0 0-16-31,0 0-112 16,0 0-80-16,0 0-48 16,0 0-88-16,0 0-112 0,12 0-120 15,8 0-39-15,13 0-57 31,-6 8 40-31,12 2-48 0,-1 3 0 0,2 0-32 16,6-2 88-16,-7 2-40 16,-7-3-16-16,2-1-281 15,-8-3-167-15,-13-3 104 0,0 1 32 16,-13-4 64 0,0 0 88-16,6 0 104 15,-6 0 32-15,0 0 24 0,0 0 0 16,0 0 0-16,0 0-8 15,0 0 0-15,0 0-72 16,0 0 80-16,0 0 56 0,0 0-56 31,0 0 8-31,0 0 24 0,0 0-24 16,0 0-8-16,0 0 0 16,0 0-8-16,0 0-56 15,0 3-16-15,0 2-40 0,0 5 112 16,-6 3 0-16,-7 0 0 15,0 5 8-15,-1 0-16 0,-5 5-32 32,-8-2-496-32,-5 11-1144 15,6-12-1577-15,6-3-7497 0</inkml:trace>
  <inkml:trace contextRef="#ctx1" brushRef="#br1" timeOffset="154">18669 1936 2424 0,'0'0'1920'0,"0"0"-695"16,0 0-129-16,0 0-176 0,0 0-64 15,0 0-32-15,0 0-71 16,0 0-105-16,0 0 256 0,0 0 88 15,0 0-408-15,0 0-96 32,0 0-47-32,0-11-225 15,7 2-112-15,5-3 80 0,8-1-40 16,-6-2 8-16,4-4 32 16,10 0-56-16,-3-3-56 0,2-2-64 15,5-1 72-15,-6-2-80 16,8-3 40-1,-2 2-32-15,1-1-8 16,-1 3 8-16,0-3-8 0,8 2-56 16,-1-2 40-16,-6 4-40 15,0 0 56-15,6 0 0 0,-6 0-8 16,7 1-48 0,-14-2-40-16,12 5 40 15,-10-1 40-15,-2 3-112 16,-1 1 120-16,2 2-88 0,-2 0 72 15,1 1 16-15,-6-4 8 16,0 4-8-16,0 2-56 0,-8 1 56 16,8-1-56-16,-7 0-8 31,-6 4-8-31,13-1-72 0,-8 2-72 16,2 2 216-16,-1-4-8 15,6 4 8-15,-12-4 0 0,6 1 0 16,1 0 0-16,-9 2 8 15,2-2 0-15,0 3 0 32,-7-1 0-32,0 4 0 0,6 0 0 15,-6 3-193-15,0-2-327 16,0 2-176-16,0-4-352 16,0 1-1096-16,0 0-3418 0</inkml:trace>
  <inkml:trace contextRef="#ctx1" brushRef="#br1" timeOffset="155">19834 1022 1792 0,'0'0'3193'0,"0"0"-1385"0,0 0-576 15,0 0-272-15,0 0-335 16,0 0-225-16,0 0-80 16,6 0-144-16,-6 0-168 0,0 0 0 31,0 9 48-31,0 4 48 16,0-1 120-16,0 3-16 0,0 5-48 15,0-3 72-15,0 6-48 16,0 2-64-16,-14-3 32 15,2 6-144-15,-2 2-8 0,-4 2-280 16,11-11-1840 0</inkml:trace>
  <inkml:trace contextRef="#ctx1" brushRef="#br1" timeOffset="31548.417">8522 2291 3240 0,'0'0'2017'16,"0"0"-737"-1,0 0-384-15,0 0-168 16,0 0-200-16,0 0-264 16,0 0-40-16,0 0-39 0,0 0 55 15,0 0-88-15,0 0 32 16,0 0-16-16,0 0 0 0,0 0-80 15,0 0-72-15,0 0-16 32,0 0-16-32,0 0 16 15,0 3 72-15,14 3 32 0,-2-4-56 16,1 2 40-16,8 2 56 16,4-3-88-16,2 4 0 0,5 0 24 15,7-2-8-15,1 5 0 31,6-5-64-31,-1 4 72 16,14-2-72-16,6-1-8 0,7 1 0 0,14-4 0 16,-2 3 0-16,15-6 104 15,-7 3-104-15,6-3 0 16,-7 0 8 0,1 0 0-16,-7 0 0 15,-7 0 80-15,0 0-88 16,-12 0-8-16,-7-3 8 0,-6-3 16 0,-8-4 40 15,1 4-56-15,0-7 56 16,5 5-48-16,-5-5 32 0,14-3-32 31,-8 1-16-31,14-1-48 16,-1 1 56-16,-1-5-8 0,9 2 8 16,-8-4 0-16,0-2-16 15,-11 1 8-15,4-5-224 0,-6 4 224 16,2-5-40-16,-9 5 48 31,1-5 0-31,-8 5 0 16,8-5 0-16,-6 1-8 0,6-5 8 15,0 0 0-15,-7 2 8 16,-1 1 0-16,-4-4 0 0,-2 4 48 16,1 3-56-16,-6 2 48 31,-1 1-48-31,-6 1 56 15,5 5-8-15,-4-1-48 0,-2 3 8 16,-6 1 88-16,-8-1 16 0,9 1-8 16,-8-1-8-16,2 4 32 0,-2-4 32 15,1 4 40 1,-2-2-40 0,3 3-16-16,-8-2 40 0,0 4-40 15,0-1 48-15,0 1-40 16,0 1 24-16,0-2 48 0,0 0-72 15,0 1-48-15,0 2-47 0,0 1-9 32,0 0-32-32,0 1 64 15,0 1 0-15,0 1 0 16,0-1 48-16,0 2-40 0,0-4 48 16,0 6 40-16,0-7-56 0,0 7-16 31,0-4-48-31,0 2 40 15,0-1-16-15,0 3-16 16,0-7-56-16,0 7 72 0,0 0-32 16,0 0 16-16,0 0-64 15,0 0 24-15,0 0-24 32,0 0 0-32,0 0-440 0,0 0-560 15,0 0-1081-15,0 0-1088 0</inkml:trace>
  <inkml:trace contextRef="#ctx1" brushRef="#br1" timeOffset="31549.417">11872 944 5169 0,'0'0'840'16,"0"0"-536"-16,0 0-120 16,0 0-8-16,0 0-112 15,26 68 32-15,-26-52-88 0,0 0 40 16,0-7-32-16,0-3-16 31,0 1-408-31,0-7-1304 0</inkml:trace>
  <inkml:trace contextRef="#ctx1" brushRef="#br1" timeOffset="31550.417">11957 776 7617 0,'0'0'2089'0,"0"0"-1369"0,0 0-616 16,0 0-104-16,0 0-1297 15,0 0-135-15,0 0-824 0</inkml:trace>
  <inkml:trace contextRef="#ctx1" brushRef="#br1" timeOffset="31551.417">12258 516 7113 0,'0'0'2016'0,"0"0"-687"16,0 0-217-16,0 0-456 0,0 0-296 15,0 0-248-15,-46-21-112 16,39 21-88-16,0 3 80 31,-5 15 8-31,5 1 0 0,-6 10 48 16,13-2-40-16,-5 4 8 16,5 7-8-16,0 0 0 0,0-2 8 15,0 3-8-15,0-6 64 16,0 2-72-16,0-6 0 15,0-5-328 1,-9 1-600-16,-3-6-824 0,-8-11-1137 16</inkml:trace>
  <inkml:trace contextRef="#ctx1" brushRef="#br1" timeOffset="31552.417">12009 878 7537 0,'0'0'2025'0,"0"0"-529"0,0 0-392 15,0 0-824-15,0 0-280 16,0 0-8-16,106-46-192 0,-49 33-448 16,-4 7-896-16,-7-4-1185 15</inkml:trace>
  <inkml:trace contextRef="#ctx0" brushRef="#br0" timeOffset="402550.099">8677 2162 1744,'0'0'1457,"0"0"-733,0 0-460,0 0-181,0 0-8,0 0 222,0 0 153,0 0-22,0 0-48,0 0-56,0 0-66,0 0-129,0 0-32,0 0 43,0 0-32,0 0-66,0 0 76,0 0 177,0 0 118,0 0 159,0 0 87,0 0-7,0 0-103,-12-6 1303,10 5-1803,0 0 0,-1 0 0,1 1-1,0-1 1,0 1 0,0-1 0,-1 1 0,1 0 0,0 0-1,-1 0 1,1 0 0,0 0 0,-1 0 0,1 0 0,0 1-1,0 0 1,-1-1 0,1 1 0,0 0 0,0 0 0,0 0-1,0 0 1,0 0 0,0 1 0,0-1 0,0 1 0,1-1-1,-1 1 1,1-1 0,-1 1 0,0 1-49,-3 0 42,-56 33-24,-2-3-1,-2-2 1,0-3-1,-2-4 1,-4-1-18,70-22 0,-47 14 20,71-6 0,9-7-26,0 2 1,0 2-1,-1 0 1,1 2-1,-1 2 1,-1 1-1,0 1 1,21 12 5,32 11-75,-39-25-2627,-30-10-1374</inkml:trace>
  <inkml:trace contextRef="#ctx0" brushRef="#br0" timeOffset="415561.194">18764 2085 5049,'0'0'1189,"0"0"-377,0 0 94,0 0 31,-2-7-150,-8-43 816,10 50-1590,0 0 0,1 1 0,-1-1 0,0 0 0,0 1 0,0-1 0,0 1 0,0-1 0,0 0 0,0 1 0,1-1 0,-1 1 0,0-1-1,-1 1 1,1-1 0,0 0 0,0 1 0,0-1 0,0 1 0,0-1 0,0 1 0,0-1 0,-1 0 0,1 1 0,0-1 0,0 0 0,0 1 0,-1-1-1,1 0 1,0 1 0,-1-1 0,1 0 0,0 1 0,-1-1 0,1 0 0,0 0 0,-1 0 0,1 1 0,0-1 0,-1 0 0,1 0 0,-1 0 0,1 0 0,-1 0-1,1 1 1,0-1 0,-1 0-13,19 15 74,1-1 0,1-1 1,0 0-1,1-2 0,0 0 0,0-1 0,1-1 0,1-2 0,0 0 0,0-1 0,19 2-74,647 114 703,327-15-597,-594-64-44,-384-43-142,0 3 1,0 1 0,0 1 0,-1 2 0,33 12 79,-68 0-5094,-2-15 2768</inkml:trace>
  <inkml:trace contextRef="#ctx0" brushRef="#br0" timeOffset="417926.72">21393 2366 2832,'0'0'551,"0"0"17,0 0 125,0 0 188,0 0 40,-2-8-299,0 0-314,0-1 1,-1 0-1,0 1 1,-1 0-1,0 0 1,0 0 0,0 0-1,-1 0 1,-1 1-1,1 0 1,-1 0-1,0 1 1,-1-1-1,-1 0-308,-16-21 1452,24 27-1304,0 1-73,0 0-74,0 0-103,0 0-97,12 25-137,157 115 1369,-133-106-969,-35-32-58,-1 0 0,1 0-1,0 0 1,-1 0-1,1 0 1,-1 0-1,0 0 1,0 0 0,0 0-1,0 0 1,0 0-1,0 0 1,0 0 0,0 0-1,-1 0 1,1 0-1,-1 0 1,0 0 0,0 0-1,1 0 1,-1 0-1,0-1 1,-1 1 0,1 0-1,0-1 1,0 1-1,-1-1 1,1 1-1,-1-1 1,1 1 0,-1-1-1,0 0 1,1 0-1,-1 0 1,0 0 0,0 0-1,0 0 1,0-1-1,0 1 1,0-1 0,0 1-1,0-1 1,-1 1-6,-6 3 22,-67 39 47,-75 63-1179,137-70-3429,14-25 29</inkml:trace>
  <inkml:trace contextRef="#ctx0" brushRef="#br0" timeOffset="431293.089">21656 3024 3632,'0'0'1832,"0"0"-616,0 0-552,0 0-246,0 0-91,22-16 289,-18-42 6610,54-40-6978,-49 73-345,-2 0 0,0 0 0,-1-1 0,-2 0-1,-1 0 1,-1 0 0,-1-1 0,-1 1 0,-1 0 0,-2 0 0,0-1 0,-5-13 97,-16-51-20,-10 97-586,-14 311 318,45-296 285,1 0-1,1 1 0,0-1 1,2 0-1,0 1 0,2-1 1,0 0-1,6 19 4,-4-34-170,0 0 0,0 0 0,1-1-1,0 1 1,0-1 0,0-1 0,1 1 0,-1-1 0,1 0 0,0 0 0,1-1 0,-1 0-1,0 0 1,1-1 0,0 0 0,-1 0 0,1-1 0,0 0 0,0 0 0,0-1 0,0 0 0,-1-1-1,1 1 1,0-1 0,0-1 0,0 1 0,-1-2 0,1 1 0,0-1 170,18-10-2873</inkml:trace>
  <inkml:trace contextRef="#ctx0" brushRef="#br0" timeOffset="431765.306">21991 2762 6225,'0'0'2504,"0"0"-903,0 0-785,0 0-784,0 0-32,0 0-96,0 23 88,0 6-8,0-5 16,0 4-8,0 6 8,0-6 8,0-4-8,0 0-288,0 0-920,0-15-889</inkml:trace>
  <inkml:trace contextRef="#ctx0" brushRef="#br0" timeOffset="431935.374">21967 2590 5025,'0'0'1800,"0"0"-1624,0 0-176,0 0-960,0 0-2209</inkml:trace>
  <inkml:trace contextRef="#ctx0" brushRef="#br0" timeOffset="432512.919">22242 2624 3752,'0'0'962,"0"0"-36,0 0-130,0 0-322,0 0 61,0 0 116,0 0-58,-6-19 21,-20-55-96,25 72-440,0 0 1,0 0 0,0 0 0,-1 0 0,1 0-1,0 0 1,-1 0 0,0 1 0,1-1 0,-1 0-1,0 1 1,0-1 0,0 1 0,0 0 0,0 0-1,0 0 1,0 0 0,0 0 0,-1 0 0,1 0-1,0 1 1,0-1 0,-1 1 0,1-1 0,-1 1 0,1 0-1,0 0 1,-1 0 0,1 0 0,0 1 0,-1-1-1,0 1-78,-6 0-5,6 1 5,0 0 1,-1 1 0,1 0 0,0 0 0,1 0-1,-1 0 1,0 0 0,1 0 0,0 1-1,0-1 1,0 1 0,0 0 0,0-1 0,1 1-1,0 0 1,0 0 0,0 0 0,0 0 0,0 0-1,1 0 1,0 0 0,0 0 0,0 0-1,0 0 1,1 0 0,-1 0 0,1 0 0,0 0-1,0 0 0,-1 8 2,0 13 28,0 1 1,2 0-1,0-1 1,2 1-1,1-1 1,1 0-1,1 0 1,5 10-31,20 151 172,-40 18-36,6-119-2658,2-74 92</inkml:trace>
  <inkml:trace contextRef="#ctx0" brushRef="#br0" timeOffset="432762.978">22122 3024 5777,'0'0'2704,"0"0"-1127,0 0-641,0 0-560,0 0-240,0 0-40,60-20-88,-36 16 0,12-6-8,0 1-560,0 4-936,-13-5-1305</inkml:trace>
  <inkml:trace contextRef="#ctx0" brushRef="#br0" timeOffset="433133.995">22337 2904 5977,'0'0'1089,"0"0"-666,0 0-278,0 0 25,0 0 95,0 0 50,0 0-51,4 5 83,-3-4-304,-1 1 0,1-1 0,-1 0 0,1 0 0,0 0 0,-1 1 0,1-1 1,0 0-1,0 0 0,0 0 0,-1 0 0,1-1 0,0 1 0,0 0 0,1 0 1,-1-1-1,0 1 0,0 0 0,0-1 0,0 1 0,1-1 0,-1 1 0,0-1 1,0 0-1,1 0 0,-1 1 0,0-1 0,1 0 0,-1 0 0,0 0 0,1 0 1,-1-1-1,0 1 0,0 0 0,1 0 0,-1-1 0,0 1 0,0-1 0,1 1 1,-1-1-1,0 0 0,0 1 0,0-1 0,0 0 0,0 0 0,0 0 0,0 1 1,0-1-1,0 0 0,-1 0 0,1-1 0,0 1 0,0 0 0,-1 0-43,1-19 147,0 18-145,-1 1 0,1-1-1,-1 1 1,1-1 0,-1 0-1,1 1 1,-1-1 0,0 0-1,0 1 1,0-1 0,0 0 0,0 0-1,0 1 1,-1-1 0,1 0-1,-1 1 1,1-1 0,-1 1-1,1-1 1,-1 0 0,0 1 0,0-1-1,1 1 1,-1 0 0,-1-1-1,1 1 1,0 0 0,0 0-1,0-1 1,0 1 0,-1 0 0,1 0-1,-1 0 1,1 0 0,-1 1-1,1-1 1,-1 0 0,1 1-1,-1-1 1,0 1 0,1-1-1,-1 1 1,0 0 0,1 0 0,-1 0-1,0 0 1,-1 0-2,-2 3-14,1 0-1,-1 0 1,0 1 0,1 0-1,0 0 1,0 0 0,0 0 0,0 1-1,1-1 1,0 1 0,0 0-1,0 0 1,0 0 0,1 0-1,0 1 1,0-1 0,0 1-1,1-1 1,0 1 0,0 0-1,0 0 1,1-1 0,0 1 0,0 0-1,0 0 1,1-1 0,0 1-1,0 0 1,0-1 0,1 1-1,0 1 15,-1 17 9,0-16-27,1 1-1,0-1 1,1 0-1,0 0 0,0 0 1,0 0-1,1-1 1,1 1-1,-1-1 0,1 0 1,0 0-1,1-1 1,0 1-1,0-1 0,0-1 1,0 1-1,1-1 1,0 0-1,0 0 0,1-1 1,-1 0-1,1 0 1,0-1-1,0 0 0,0-1 1,1 1-1,-1-1 1,0-1-1,1 0 0,-1 0 1,1-1-1,-1 0 1,1 0-1,-1-1 0,1 0 1,5-1 18,35 2-2125</inkml:trace>
  <inkml:trace contextRef="#ctx0" brushRef="#br0" timeOffset="433840.082">22839 2962 5673,'0'0'2001,"0"0"-1058,0 0-668,0 0-111,2 28 1743,1-28-1810,-1 1 0,0-1 0,0 0-1,0 0 1,1 0 0,-1-1 0,0 1 0,0 0-1,0-1 1,0 0 0,0 1 0,0-1-1,0 0 1,0 0 0,0 0 0,0 0-1,0 0 1,0-1 0,-1 1 0,1-1 0,0 1-1,-1-1 1,1 1 0,-1-1 0,0 0-1,0 0 1,1 0 0,-1 1 0,0-1 0,-1 0-1,1 0 1,0-1 0,-1 1 0,1-1-97,8-25-102,-1 0 0,-1-1 0,-2-1 1,-1 1-1,-1-1 0,-1 1 0,-2-1 0,-2-11 102,2 9-405,0 20 375,0 0 0,-1 0 1,0 0-1,-1 1 0,-1-1 0,0 0 1,0 1-1,-1-1 0,-1 1 0,0 0 0,0 1 1,-1-1 29,-28 10 69,28 15-87,-1 0-1,2 0 1,0 1-1,1 0 1,0 0-1,1 0 1,1 0-1,0 0 1,1 1-1,1-1 1,0 1-1,3 12 19,-3 7 1,1-25 5,-1 0 1,2 0 0,-1 0 0,1 0-1,1 0 1,0 0 0,0-1 0,1 1-1,0-1 1,0 0 0,1 0 0,0-1-1,1 1 1,0-1 0,0 0 0,1-1 0,2 2-7,16 22 50,67 31-421,-17-52-4407,-51-10-2155</inkml:trace>
  <inkml:trace contextRef="#ctx0" brushRef="#br0" timeOffset="434103.638">23126 2862 6793,'0'0'2445,"0"0"-712,0 0-617,0 0-622,0 0-452,0 0-156,0 3 79,24 169-1580,-24-162-22,0-5-1152</inkml:trace>
  <inkml:trace contextRef="#ctx0" brushRef="#br0" timeOffset="434386.559">23126 2862 4656</inkml:trace>
  <inkml:trace contextRef="#ctx0" brushRef="#br0" timeOffset="434679.536">23126 2862 4656,'108'90'4781,"-48"38"-2367,-60-127-2267,0-1 376,0 0 754,-1-7 1955,4-20-2532,54-114-542,-56 139-229,1 1 0,-1-1 0,0 0 0,1 1 0,-1-1 0,1 1 0,0 0-1,-1-1 1,1 1 0,0 0 0,0 0 0,-1 0 0,1 0 0,0 1 0,0-1 0,0 0-1,0 1 1,0-1 0,1 1 0,-1 0 0,0 0 0,0 0 0,0 0 0,0 0 0,0 0-1,0 0 1,0 1 0,0-1 0,0 1 0,0-1 0,0 1 0,0 0 0,0 0 0,0 0-1,0 0 1,-1 0 0,1 0 0,0 1 0,0 0 71,70 123-2529,-60-97 36,-2-16-375</inkml:trace>
  <inkml:trace contextRef="#ctx0" brushRef="#br0" timeOffset="435099.321">23580 2866 5513,'0'0'773,"0"0"-419,0 0-56,0 0 101,0 0-7,0 0-24,6 7-39,-3-4-303,60 25 3693,-60-32-3581,0 0 0,0 0 0,-1 0 0,0 0 0,0-1 0,0 1 0,0 0 0,0-1 0,-1 0-1,0 1 1,0-1 0,0 0 0,-1 1 0,1-1 0,-1 0 0,0 0 0,-1 0 0,0-4-138,1-51 360,-4 57-369,1 1 1,-1 0-1,0 0 0,0 0 1,0 0-1,0 1 1,0 0-1,0-1 1,-1 1-1,1 1 1,0-1-1,0 1 1,-1 0-1,1 0 0,-1 0 1,1 0-1,0 1 1,0 0-1,-1 0 1,1 0-1,0 0 1,-1 1 8,-3 5-13,0 0 1,0 1-1,0 0 1,1 0-1,1 1 1,-1 0 0,1 0-1,1 0 1,-1 1-1,2 0 1,-1 0-1,1 0 1,1 0-1,0 1 1,1 0 0,0-1-1,0 1 1,1 0-1,0 0 1,1 0-1,1 3 13,-3-8-1,1-1 0,0 1 0,1-1-1,-1 1 1,1 0 0,0 0 0,0-1 0,1 1-1,0 0 1,0-1 0,0 1 0,1-1-1,0 1 1,0-1 0,0 0 0,0 0-1,1 0 1,0 0 0,0 0 0,1 0 0,-1-1-1,1 1 1,0-1 0,0 0 0,0-1-1,0 1 1,1 0 0,0-1 0,0 0-1,0-1 1,0 1 0,0-1 0,0 1 0,1-2-1,-1 1 1,1-1 0,-1 1 0,6-1 1,139-1-2848,-79-12-2053</inkml:trace>
  <inkml:trace contextRef="#ctx0" brushRef="#br0" timeOffset="435567.068">23078 2771 8161,'0'0'1969,"0"0"-1529,0 0-440,0 0-1112,0 0-1081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55:2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96 261 5673,'0'0'1645,"0"0"-191,0 0-429,0 0-311,0 0 14,0 0-48,0 0-124,-4 0 4,43 0 3304,163 4-3737,-139-4-765,21 0-1391,-28 0-4257,-54 0 1637</inkml:trace>
  <inkml:trace contextRef="#ctx0" brushRef="#br0" timeOffset="454.098">0 465 6265,'0'0'2510,"0"0"-466,0 0-541,0 0-317,0 0-279,0 0-192,0 0-259,14 0 136,510 0-2003,-524-4-2619,0-1 302</inkml:trace>
  <inkml:trace contextRef="#ctx0" brushRef="#br0" timeOffset="1043.82">359 13 2936,'0'0'4472,"0"0"-1959,0 0-635,0 0-175,0 0-333,0 0-303,-2-4-346,7-4 106,31 39-423,-3-2-3,277 170 799,-264-171-1184,-45-27-25,1 0-1,-1 0 1,0 0-1,0 0 1,0 0 0,0 0-1,0 0 1,0 1-1,0-1 1,0 0 0,0 0-1,-1 1 1,1-1-1,0 1 1,-1-1 0,1 0-1,-1 1 1,0-1-1,1 1 1,-1-1-1,0 1 1,0-1 0,0 1-1,0-1 1,0 1-1,0 0 1,-1-1 0,1 1-1,0-1 1,-1 0-1,1 1 1,-1-1 0,0 1-1,1-1 1,-1 0-1,0 1 1,0-1 9,-81 75 123,-83 130-3847,141-163 812,0-8-1270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10:56:08.33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5941 13052 2472,'0'0'8650,"0"0"-6194,0 0-639,0 0-817,0 0-912,0 0-88,0 0-88,0 52 48,0-23 40,0 4 8,0 5-8,0 15-536,0 9-744,0 0-921,0-15-727</inkml:trace>
  <inkml:trace contextRef="#ctx0" brushRef="#br0" timeOffset="284.645">6012 13543 1672,'0'0'7337,"0"0"-6448,0 0-609,0 0-208,0 0-72,0 171-152,0-123-1161,-11-15-3704</inkml:trace>
  <inkml:trace contextRef="#ctx0" brushRef="#br0" timeOffset="-74570.738">12442 11881 10578,'0'0'3000,"0"0"-1631,0 0-977,0 0-384,0 0 0,0 0 8,0 0 24,12 171-40,-12-138-304,0 20-833,0-20-1439,0 0-4017</inkml:trace>
  <inkml:trace contextRef="#ctx0" brushRef="#br0" timeOffset="-74010.977">12454 12509 10282,'0'0'3216,"0"0"-671,0 0-1385,0 0-840,0 0-320,0 0-32,0 0-32,0 53 16,0-20 56,0 5-8,0 10 0,-12 23 0,12-9-1744,-12-14-2737</inkml:trace>
  <inkml:trace contextRef="#ctx0" brushRef="#br0" timeOffset="-1.27712E6">4997 3652 3184,'0'0'2162,"0"0"-652,0 0-521,0 0-348,0 0-307,0 0-158,0 0-72,0 0-3,0 0 3,0 0 38,0 0 160,0 0 75,0 0-12,0 0-13,0 0 40,0 0-97,0 0-142,0 32 819,0-92-2157,0 60-988</inkml:trace>
  <inkml:trace contextRef="#ctx0" brushRef="#br0" timeOffset="-1.27659E6">4985 4081 7737,'0'0'2640,"0"0"-686,0 0-412,0 0-468,0 0-290,0 0-211,0 0-231,0 0-178,0-1-107,9-35 27,-6 35-6436,-3 10 2066</inkml:trace>
  <inkml:trace contextRef="#ctx0" brushRef="#br0" timeOffset="-1.27326E6">6885 3810 8905,'0'0'2804,"0"0"-847,0 0-863,0 0-514,0 0-232,0 0-152,2 2-89,15 17-130,-1 1-1,-1 1 1,-1 1 0,0 0-1,-2 0 1,-1 1 0,0 1-1,-2 0 1,-1 0 0,0 1-1,-2 0 1,-1 0 0,-2 1-1,1 15 24,-4 6-860,-24-54 786,16-9 198,1-1 1,0 0-1,1-1 1,1 1-1,1-1 1,0 0-1,1 0 1,1 0-1,1-1 1,1-16-125,-1 23 18,0 0-1,1 0 1,1 0-1,0 0 1,1 0-1,0 0 1,1 1 0,0-1-1,0 1 1,2 0-1,-1-1 1,1 2 0,1-1-1,0 1 1,6-8-18,68-16-3186,-46 31-8,-8 2-1616</inkml:trace>
  <inkml:trace contextRef="#ctx0" brushRef="#br0" timeOffset="-1.27401E6">6216 3895 7057,'19'36'4017,"-2"-13"-3418,52 136 375,-64-142-784,-4-16 1621,-5-38-547,3 27-1280,1-1 0,0 0-1,1 0 1,0 0 0,0 0-1,1 1 1,1-1-1,0 0 1,0 1 0,1 0-1,0 0 1,1 0 0,0 0-1,1 1 1,5-8 16,-10 17-22,0-1 0,1 0 1,-1 0-1,0 0 0,1 1 0,-1-1 0,0 1 1,1-1-1,-1 1 0,1-1 0,-1 1 0,0 0 1,1 0-1,-1 0 0,1 0 0,-1 0 0,1 0 1,-1 0-1,1 0 0,-1 0 0,1 1 0,-1-1 1,0 1-1,1-1 0,-1 1 0,1 0 0,-1-1 1,0 1-1,0 0 0,0 0 0,1 0 0,-1 0 0,0 0 1,0 0-1,0 0 0,0 0 0,0 0 0,-1 0 1,1 1-1,0-1 0,0 0 0,-1 1 0,1-1 1,-1 0-1,1 1 0,-1-1 0,0 1 0,0-1 1,1 1-1,-1-1 0,0 1 0,0-1 0,0 1 1,-1-1-1,1 1 0,0-1 0,-1 1 22,7 13-59,30 80-4665,-24-81 2052</inkml:trace>
  <inkml:trace contextRef="#ctx0" brushRef="#br0" timeOffset="-1.27363E6">6610 3895 6617,'0'0'1329,"0"0"-705,0 0-225,0 0-93,0 0-19,0 0-130,0 0-53,8 10 74,26 28 38,-33-37-187,0-1 0,-1 1 0,1-1 0,0 1 1,0-1-1,0 0 0,0 1 0,0-1 0,0 0 1,0 0-1,0 1 0,0-1 0,0 0 0,0 0 1,0 0-1,0 0 0,0 0 0,0 0 1,0-1-1,0 1 0,0 0 0,0 0 0,0-1 1,-1 1-1,1 0 0,0-1 0,0 1 0,0-1 1,0 0-1,0 1 0,-1-1 0,1 1 0,0-1 1,-1 0-1,1 0 0,0 1 0,-1-1 0,1 0 1,-1 0-1,1 0 0,-1 0 0,1 0 0,-1 0 1,0 0-1,0 0 0,1 0 0,-1 1 0,0-1 1,0 0-1,0 0 0,0 0 0,0 0 0,0 0 1,0 0-1,0 0 0,-1 0 0,1 0 0,0 0 1,-1 0-1,1 0 0,0 0 0,-1 0 0,1 0 1,-1 0-1,1 1 0,-1-1 0,0 0 0,1 0 1,-1 0-30,1-2 82,0-11 50,1 11-101,0 1 0,0-1 1,-1 0-1,1 0 0,-1 0 0,1 1 0,-1-1 0,0 0 1,0 0-1,0 0 0,-1 0 0,1 0 0,-1 1 0,0-1 1,1 0-1,-1 0 0,0 1 0,-1-1 0,1 0 0,0 1 0,-1 0 1,0-1-1,1 1 0,-1 0 0,0 0 0,0-1 0,0 1 1,0 1-1,-1-1 0,1 0 0,0 1 0,-1-1 0,1 1 1,-1 0-1,-1-1-31,-1 2 10,1 1 1,-1 0 0,1 1-1,0-1 1,-1 1 0,1 0 0,0 0-1,0 0 1,0 0 0,0 1-1,0-1 1,1 1 0,-1 0 0,1 0-1,0 1 1,0-1 0,0 1-1,0-1 1,1 1 0,-1 0-1,1 0 1,0 0 0,0 0 0,0 0-1,1 1 1,-1-1 0,1 1-1,0-1 1,1 1 0,-1-1 0,1 1-1,0-1 1,0 1 0,0 3-11,-2-2 3,1 0 0,-1 0 0,1 0 1,0 0-1,1 0 0,-1 0 1,1 1-1,1-1 0,-1 0 0,1 0 1,0 0-1,0 1 0,1-1 0,-1 0 1,2-1-1,-1 1 0,0 0 0,1 0 1,0-1-1,1 0 0,-1 0 1,1 0-1,0 0 0,0 0 0,0-1 1,1 1-1,0-1 0,2 1-3,85 15-2099,-46-19-481</inkml:trace>
  <inkml:trace contextRef="#ctx0" brushRef="#br0" timeOffset="-1.27599E6">5283 3562 7633,'0'0'2502,"0"0"-822,0 0-833,0 0-608,0 0-261,-2 17-35,2 309 230,26-90-127,-14-140-2426,-12-95 104</inkml:trace>
  <inkml:trace contextRef="#ctx0" brushRef="#br0" timeOffset="-1.27571E6">5152 3562 7665,'0'0'2721,"0"0"-1009,0 0-224,0 0-471,0 0 7,0 0-512,0 0-152,0 0-216,96-119-88,-61 105-48,-11 4-8,12 1-8,-12 4-360,0 0-704,12 5-801,-12 0-1079,0 0-3066</inkml:trace>
  <inkml:trace contextRef="#ctx0" brushRef="#br0" timeOffset="-1.2743E6">6024 3671 8665,'0'0'3033,"0"0"-1225,0 0-1808,0 0-16,0 0-1216,0 0-208,0 0-1441</inkml:trace>
  <inkml:trace contextRef="#ctx0" brushRef="#br0" timeOffset="-1.2752E6">5499 3891 9153,'0'0'2548,"0"0"-555,0 0-691,0 0-656,10-4-436,-4 2-213,-3 0-7,0 1-1,1-1 1,-1 0-1,1 1 1,-1 0 0,1 0-1,0 0 1,0 0 0,-1 1-1,1-1 1,0 1 0,0 0-1,0 0 1,-1 0 0,1 1-1,0-1 1,0 1 0,-1 0-1,1 0 1,0 0 0,-1 1-1,1-1 1,-1 1-1,1 0 1,-1 0 0,0 0-1,0 0 1,0 1 0,0-1-1,0 1 1,-1-1 0,2 3 10,2 11-90,-1 1 1,0-1 0,-1 1-1,-1 0 1,0 0 0,-2 0-1,0 1 1,-1-1 0,0 0-1,-2 1 1,0-1 0,-1 0-1,0 0 1,-5 11 89,8-27 1,0 0 0,0 0 0,-1 0 0,1 1-1,0-1 1,0 0 0,-1 0 0,1 0 0,-1 0 0,1 0 0,-1 0 0,0 0 0,1 0 0,-1 0 0,0 0 0,0 0 0,1 0-1,-1-1 1,0 1 0,0 0 0,0 0 0,0-1 0,0 1 0,0-1 0,0 1 0,0-1 0,0 1 0,0-1 0,-1 0 0,1 1 0,0-1-1,0 0 1,0 0 0,0 0 0,-1 0 0,1 0 0,0 0 0,0 0 0,0 0 0,0-1 0,-1 1 0,1 0 0,0-1 0,0 1-1,0-1 1,0 1 0,0-1 0,0 1 0,-1-2-1,-12-193 1212,15 184-1245,0 0 1,1 0-1,0 0 0,0 1 0,1-1 0,1 1 0,0-1 0,0 1 0,1 0 0,0 1 0,1-1 1,0 1-1,1 0 0,0 1 0,2-3 33,53-22-5803,-48 32 191</inkml:trace>
  <inkml:trace contextRef="#ctx0" brushRef="#br0" timeOffset="-1.27473E6">5905 3971 3288,'0'0'4878,"0"0"-2559,0 0-1038,0 0-398,0 0-159,0 0-233,-18-11-236,-58-37-142,74 47-113,-1 1 0,0-1 0,0 1 0,0 0 0,0 0 0,0 0 0,0 0 0,1 0 0,-1 1 0,0-1 0,0 1-1,0 0 1,1-1 0,-1 1 0,0 1 0,1-1 0,-1 0 0,1 1 0,-1-1 0,1 1 0,0 0 0,0 0 0,-1 0 0,1 0 0,1 0-1,-1 0 1,0 0 0,0 1 0,1-1 0,-1 1 0,1-1 0,0 1 0,0 0 0,0-1 0,0 1 0,0 0 0,1 0 0,-1 0 0,1-1-1,0 1 1,0 0 0,0 2 0,-2 2-5,-3 9 8,1 0 0,1 1 0,1 0 0,1 0-1,0 0 1,1 0 0,0 0 0,2 0 0,2 11-3,-3-25 5,0-1 0,1 1 0,-1-1 0,1 1 0,0-1 0,0 0 0,-1 1 0,2-1 0,-1 0 0,0 0 0,0-1 1,1 1-1,-1 0 0,1-1 0,-1 1 0,1-1 0,0 0 0,-1 0 0,1 0 0,0 0 0,0-1 0,0 1 0,0-1 0,-1 1 0,1-1 1,0 0-1,0 0 0,0-1 0,0 1 0,0 0 0,0-1 0,0 0 0,0 0 0,-1 0 0,1 0 0,0 0 0,-1 0 0,1-1 0,-1 1 1,1-1-1,-1 0 0,0 1 0,1-1 0,-1 0 0,0-1 0,1-1-5,2-7 41,0 0 0,0 0 0,-2-1-1,1 1 1,-2-1 0,1 0 0,-2 0 0,0 0 0,0 0-1,-1 0 1,0 0 0,-1 0 0,-1-3-41,1-27 1396,37 58-1766,21 49-1151,-6-46-2583,-30-19 1617,-7 0-1769</inkml:trace>
  <inkml:trace contextRef="#ctx0" brushRef="#br0" timeOffset="-1.27448E6">5905 3971 4624</inkml:trace>
  <inkml:trace contextRef="#ctx0" brushRef="#br0" timeOffset="-1.27448E6">5905 3971 4624,'155'-57'2737,"-155"48"-440,0 4-385,0 0-680,0 1-440,0 4-760,0 0-32,0 4-112,0 20 104,0 5 0,0-6 8,0 11-8,0-6-208,12 6-616,-12-6-672,0-9-1409</inkml:trace>
  <inkml:trace contextRef="#ctx0" brushRef="#br0" timeOffset="-1.27192E6">4722 3262 1400,'0'0'4593,"0"0"-2282,0 0-702,0 0-13,0 0-201,0 0-20,0-6-247,-1 7-1102,1-1 1,-1 0-1,1 0 1,0 0-1,-1 0 1,1-1-1,-1 1 0,1 0 1,-1 0-1,1 0 1,0 0-1,-1 0 0,1 0 1,-1-1-1,1 1 1,0 0-1,-1 0 1,1-1-1,0 1 0,-1 0 1,1 0-1,0-1 1,-1 1-1,1 0 0,0-1 1,0 1-1,-1 0 1,1-1-1,0 1 1,0-1-1,0 1-26,-15 56-8,2 38 24,4 1 0,5-1 0,4 2 0,6 33-16,76 342 180,-60-279-217,-21-118 3705,-46-191-5879,41 83-679,-6 1-1484</inkml:trace>
  <inkml:trace contextRef="#ctx0" brushRef="#br0" timeOffset="-1.27065E6">4805 3252 2456,'0'0'4190,"0"0"-2108,0 0-880,0 0-321,0 0-241,0 0-89,0 0-64,26 0 1367,321-33 765,760-67-2427,-724 67-1024,85 9-1114,-351 25 1826,-33 65-337,-80 0 364,66 207 297,-34-104 69,21 123-13,-45-184-228,0 11 55,-10 24 51,-2-142-111,0-1 44,-12-10-4759,12-4-5046</inkml:trace>
  <inkml:trace contextRef="#ctx0" brushRef="#br0" timeOffset="-1.26918E6">4674 4600 6385,'0'0'2195,"0"0"-628,0 0-327,0 0-225,0 0 17,4-3-88,13-6-761,0 2 0,1 0 0,0 1 0,0 0 0,0 2 0,1 0 0,-1 1 0,1 1 0,0 1 0,0 0 0,10 2-183,1-2 121,649-26 2,-153 3-370,-295 5-250,-137 9 465,192-22-395,1 12-1631,-191 17 1445,83-18-1183,-57-18 1306,-65 16 1142,-57 23-520,0 0-98,36-20 762,-36 16-1871,0 4-441</inkml:trace>
  <inkml:trace contextRef="#ctx0" brushRef="#br0" timeOffset="-1.2661E6">6072 4648 7537,'0'0'2265,"0"0"-1073,0 0-408,0 0-472,0 0-256,0 9-56,0-4 0,0 0 0,0 4 104,0 6 96,0-1 8,0 0-24,0 5-120,0 5-8,0 5-56,0 13-552,0-8-1696,-12-6-2849</inkml:trace>
  <inkml:trace contextRef="#ctx0" brushRef="#br0" timeOffset="-1.26566E6">6024 5143 5697,'0'0'2742,"0"0"-591,0 0-324,0 0-248,0 0-267,0 0-260,0 0-328,0 0-322,0 0-286,0 29-479,-11 45-1520,11-7-3391,0-42 121</inkml:trace>
  <inkml:trace contextRef="#ctx0" brushRef="#br0" timeOffset="-1.26496E6">6048 5519 7665,'0'0'2889,"0"0"-569,0 0-727,0 0-577,0 0-568,0 0-280,0 0-168,0 0-216,0-5 16,0 24 200,0 5 0,0 5 0,0 18-552,0-4-1225,0-9-1335</inkml:trace>
  <inkml:trace contextRef="#ctx0" brushRef="#br0" timeOffset="-1.26412E6">5642 5857 5905,'0'0'1921,"0"0"-456,0 0-309,0 0-145,0 0-116,2-3-89,3-1-737,1 0-1,0 0 0,0 1 1,0 0-1,0 0 0,0 0 1,1 1-1,-1 0 0,1 0 1,-1 1-1,1-1 0,0 2 1,0-1-1,0 1 0,-1 0 1,1 0-1,0 1 0,0-1 1,1 2-69,29-2 101,241-8-120,-94 7-3798,-134 1 807</inkml:trace>
  <inkml:trace contextRef="#ctx0" brushRef="#br0" timeOffset="-140059.63">5666 5810 1584,'0'0'2084,"0"0"-907,0 0-485,0 0-235,0 0-230,0 0-114,0 0-62,0 0 77,0 0 51,0 0 110,0 0 67,0 0 93,0 0-6,0 0-42,0 0-60,0 0 66,0 0 42,0 0-134,0 0-39,0 0-64,0 0-23,0 0 34,0 0-19,0 0-115,0 0-45,0 0-21,0 0 41,0 32 693,0 1550 1046,-12-1501-1819,12 138 465,-12-119-306,2 56 102,-2-76 168,-2 52-242,-10 9 502,12-83-554,0 37 76,2 9-139,8 111-16,12-53 62,2-29 38,0-66-125,0 61 8,0 34 19,-10 28 69,-2 168-71,-12-272 57,0-11-57,-12 53 186,12-60-78,0 3-36,2 15-39,8 95 400,2 562 175,12-678-533,-2-11-23,-6-3-162,6-13 144,12-8-38,-20-30-30,24 5 90,268 4-972,-102-35-4356,-94 0-804</inkml:trace>
  <inkml:trace contextRef="#ctx0" brushRef="#br0" timeOffset="-136061.856">6311 5819 4112,'0'0'1589,"0"0"-593,0 0-285,-2 0 3542,-8 6-3445,-2 64 274,2 96 187,8 26-31,2 636 650,12-714-1871,0-37-9,0 27 31,0-13-15,-12 2076 346,12-2073-363,-12 53 9,-12-75-23,12 362 106,-12-358-110,2 43 22,2-72-10,2 1 0,2 0 1,3 0-1,1 0 0,3 10-1,-1 46-11,-14-30 20,12 161-16,-12-197 13,12 100-13,-11-115 22,11 106 214,-38-124-104,-128 27-3347,107-21 330</inkml:trace>
  <inkml:trace contextRef="#ctx0" brushRef="#br0" timeOffset="-124917.423">6287 7000 960,'0'0'2887,"0"0"-1249,0 0-562,0 0-163,0 0-90,0 0-187,0 0-126,0 0-52,0 0-22,0 0-4,0 0-100,0 0-38,0 0 32,0 0-9,0 0-62,0 0-81,0 0-60,0 0 18,14 0 41,405-43 1183,195 27-1326,-406 18-27,1238 3-1517,-286-1-397,-778-28 1904,-35 1 14,344-6-407,-440 29 416,-249 0-7,26 0 171,-22 0-2477,-16 0-2061</inkml:trace>
  <inkml:trace contextRef="#ctx0" brushRef="#br0" timeOffset="-118619.842">11713 6781 5297,'0'0'1667,"0"0"-565,0 0-399,0 0-175,0 0-95,0 0-34,0 0 69,0 0 113,0 0 86,0 0-71,0 0 32,0 0-111,0 0-129,0 0-190,0 0-150,0 0-2,0 0-16,0 0 32,0 0-40,0 0-8,0 0-5,0 0 0,0 0 5,0 0-4,0 0 4,0 0 3,0 0 23,0 0-27,2 28-157,108 40 516,-94-60-365,-12-3 1,18 14 232,-20-19-196,-2 0 24,0 0 37,0 0 169,0 0 160,0 0 6,0 0 23,0 0-86,0 0-103,0 0-60,0 0-18,0 0-9,0 0-54,0 0-45,-157 45-137,111-24-118,34-10-1405,12-11-2618</inkml:trace>
  <inkml:trace contextRef="#ctx0" brushRef="#br0" timeOffset="-111475.432">11964 6843 2312,'0'0'1380,"0"0"-179,0 0-216,0 0-137,0 0 64,0 0-169,0 11 2283,0 39-2751,12 63 526,-12 323 702,12-384-1427,-12 57 252,12-84-210,-12 45 265,22-41 653,267-39 425,-146 2-1454,-35-2-47,-97 10-90,0-4-409,-9-8-4257,-2 4-509</inkml:trace>
  <inkml:trace contextRef="#ctx0" brushRef="#br0" timeOffset="-110056.076">12586 6757 3016,'0'0'1456,"0"0"-318,0 0-303,0 0 2,0 0 65,0 0-37,0 0 20,0 0-149,0 0-267,0 0-202,0 29-187,0 898 5716,0-926-5754,-26 4-2154,4-5-2162</inkml:trace>
  <inkml:trace contextRef="#ctx0" brushRef="#br0" timeOffset="-95929.488">11964 6829 328,'0'0'2465,"0"0"-716,0 0-357,0 0-486,0 0-293,0 0-114,0 0 7,0 0 22,0 0-12,0 0-229,0 0-183,0 0-80,0 0 6,0 0 48,0 0 24,0 0-36,0 0-6,0 0 24,0 0-36,0 0 90,0 0 78,0 0-41,0 0-14,0 0 30,0 0 100,0 0 35,0 0 0,0 0-36,0 0-10,0 0-10,0 0 14,26 0 747,281 9 591,-187-9-1612,-118 0 5,11-1 40,67-18-534,-68 14-5706,-10 1 2448</inkml:trace>
  <inkml:trace contextRef="#ctx0" brushRef="#br0" timeOffset="-91703.482">11283 4486 7393,'0'0'4305,"0"0"-2385,0 0-119,0 0-513,0 0-768,0 0-304,0 0-136,0 0-72,0 0-8,0 0-8,0 0-72,0 5-520,0-1-1008,0 11-1265,0-6 17,0 1-4554</inkml:trace>
  <inkml:trace contextRef="#ctx0" brushRef="#br0" timeOffset="-91435.598">11283 4933 3288,'0'0'6906,"0"0"-4690,0 0-920,0 0-655,0 0-641,0 0 0,0 0-729,12 0-727,-12 0-1521</inkml:trace>
  <inkml:trace contextRef="#ctx0" brushRef="#br0" timeOffset="-90624.821">11654 5010 4488,'0'0'1649,"0"0"-592,0 0-278,0 0-295,0 0 87,0 0 328,0 0 211,0 0 56,0 0 151,0-4-51,0-706-812,10 680-15,-8 23-194,-2 5-277,14 14-660,79 313 638,-21-124-928,-50-145-2276,-20-40 777</inkml:trace>
  <inkml:trace contextRef="#ctx0" brushRef="#br0" timeOffset="-90376.16">11654 5010 3392</inkml:trace>
  <inkml:trace contextRef="#ctx0" brushRef="#br0" timeOffset="-90375.16">11654 5010 3392,'0'-139'5769,"0"139"-3560,0 0-1073,0 0-224,0 0-544,0 0-168,12-4-127,11-11-73,1 6 0,-12-5-8,12-5-305,12-5-1087,0 9-1184,-12-4-2546</inkml:trace>
  <inkml:trace contextRef="#ctx0" brushRef="#br0" timeOffset="-89827.868">11929 4681 6785,'0'0'2476,"0"0"-787,0 0-480,0 0-345,0 0-302,0 0-260,0 0-223,0 3-87,23 110 205,-11 4-72,-14-141 4043,16-122-4269,-8 134-37,-6 10 74,1-1-1,-1 1 1,1 0-1,-1 0 1,1-1-1,0 1 1,-1 0 0,1 0-1,0 0 1,1 0-1,-1 0 1,0 0 0,0 0-1,1 0 1,-1 0-1,1 1 1,0-1 0,-1 1-1,1-1 1,0 1-1,0 0 1,0-1 0,0 1-1,0 0 1,0 0-1,0 0 1,1 1 0,-1-1-1,0 1 1,0-1-1,1 1 1,-1 0-1,0-1 1,1 1 0,-1 0-1,0 1 1,1-1-1,-1 0 1,0 1 0,0-1-1,1 1 1,-1 0-1,0-1 1,2 2 64,3 6-230,-1-1 0,0 1 1,-1 1-1,0-1 0,0 1 0,0-1 1,-1 2-1,-1-1 0,0 0 0,0 1 0,0-1 1,-1 1-1,-1 0 0,0-1 0,0 1 0,-1 0 1,0 6 229,0-1-4155,0-15 1938</inkml:trace>
  <inkml:trace contextRef="#ctx0" brushRef="#br0" timeOffset="-89565.47">11929 4681 6529</inkml:trace>
  <inkml:trace contextRef="#ctx0" brushRef="#br0" timeOffset="-89564.47">11929 4681 6529,'179'63'2307,"-133"-55"1247,-44-8-3590,0 7-76,17 71 91,-16-24-256,-4-31-4314,1-23 750</inkml:trace>
  <inkml:trace contextRef="#ctx0" brushRef="#br0" timeOffset="-89345.046">12156 4486 6345,'0'0'4881,"0"0"-2681,0 0-959,0 0-705,0 0-496,0 0-40,0 0-416,0 0-905,0 19 57,0-5-328,0 0-969</inkml:trace>
  <inkml:trace contextRef="#ctx0" brushRef="#br0" timeOffset="-88658.838">12215 4786 3504,'0'0'1745,"0"0"-132,0 0-122,0 0-350,0 0-234,6 16-181,34 91 352,-28-60-526,-13-64 4992,3-35-5150,-1 13-391,-1 36-41,-1-1 0,1 1 1,0-1-1,0 0 1,0 1-1,1-1 0,-1 1 1,1-1-1,0 0 1,0 1-1,0 0 0,0-1 1,1 1-1,-1 0 0,1-1 1,0 1-1,0 0 1,0 0-1,0 1 0,1-1 1,-1 0-1,1 1 1,0-1-1,-1 1 0,1 0 1,0 0-1,1 0 1,-1 0-1,0 1 0,0-1 1,1 1-1,-1 0 0,1 0 1,-1 0-1,1 0 1,-1 1-1,1-1 0,-1 1 1,1 0-1,0 0 1,-1 0-1,1 1 0,1-1 38,-1 1-33,0 1 0,0-1 0,0 1 0,-1-1 0,1 1 0,0 0 0,-1 0-1,1 1 1,-1-1 0,0 1 0,0 0 0,0 0 0,0 0 0,0 0 0,0 0-1,-1 0 1,0 1 0,1 0 0,-2-1 0,1 1 0,0 0 0,0 1 33,22 32-22,-2-5-29,-20-30 130,-2-2 186,0 0 338,0 0 201,0-133 143,1 130-1033,0 0 1,0-1-1,0 1 0,0 0 0,1 0 0,-1 0 0,1 0 0,0 0 0,0 1 0,0-1 0,0 0 0,0 1 1,1-1-1,-1 1 0,1 0 0,-1 0 0,1 0 0,0 0 0,0 0 0,0 1 0,0-1 0,0 1 1,0 0-1,0 0 0,1 0 0,-1 0 0,0 1 0,1-1 0,-1 1 0,0 0 0,1 0 0,-1 0 0,0 0 1,1 1-1,-1-1 0,0 1 0,1 0 0,-1 0 0,2 1 86,57 86-1462,-41-45-2062,-19-33 1236</inkml:trace>
  <inkml:trace contextRef="#ctx0" brushRef="#br0" timeOffset="-88159.688">12956 4705 7705,'0'0'2410,"0"0"-650,0 0-456,0 0-557,0 0-286,0 0-165,-16-6-109,9 3-140,0-1-7,1 1-1,-1 0 1,0 0 0,0 1-1,0-1 1,-1 1 0,1 1 0,0 0-1,-1 0 1,1 0 0,-1 1-1,1 0 1,-1 0 0,1 1-1,-3 1-39,-36 71-118,30 78 142,16-152-19,1-1 0,-1 1 0,1-1 0,0 1 0,-1-1 0,1 1 1,0-1-1,0 1 0,-1 0 0,1 0 0,0-1 0,0 1 0,1 0 1,-1 0-1,0 0 0,0 0 0,0 0 0,1 0 0,-1 0 0,1 1 0,-1-1 1,0 0-1,1 1 0,-1-1 0,1 1 0,-1 0 0,1-1 0,0 1 1,-1 0-1,1 0 0,-1 0 0,1 0 0,-1 0 0,1 0 0,0 1 1,-1-1-1,1 0 0,-1 1 0,1-1 0,-1 1 0,1 0 0,-1-1 0,0 1 1,1 0-1,-1 0 0,0 0 0,0 0 0,1 0 0,-1 0 0,0 0 1,0 0-1,0 1 0,0-1 0,0 0 0,-1 1 0,1-1 0,0 0 0,-1 1 1,1-1-1,-1 1 0,1-1 0,-1 1 0,0-1 0,1 1 0,-1 0 1,0-1-1,0 2-5,34-104 346,-20 76 580,2 35-1653,72 69-509,-15-72-2884,-59-24 1237,-2-6-2625</inkml:trace>
  <inkml:trace contextRef="#ctx0" brushRef="#br0" timeOffset="-87896.774">13064 4381 5905,'0'0'2898,"0"0"-495,0 0-421,0 0-560,0 0-593,0 0-592,-12 106-286,11-43 369,-1-34-244,1 1 1,2-1 0,1 0-1,1 0 1,1 0-1,2 0 1,6 16-77,-10-33-41,1-1 0,1 1 1,0-1-1,0 0 0,1-1 0,1 1 1,0-1-1,0 0 0,1 0 0,0-1 0,1 0 1,0 0-1,0 0 0,1-1 0,0-1 1,0 0-1,1 0 0,0 0 0,8 3 41,44 7-2237,8-13-2185</inkml:trace>
  <inkml:trace contextRef="#ctx0" brushRef="#br0" timeOffset="-86585.675">11092 4705 6409,'0'0'1831,"0"0"-449,0 0-418,0 0-380,-4-3-117,2 2-450,0 0-1,0 0 1,0 0 0,0 0 0,0 0 0,0 0 0,0 0 0,0 0-1,-1 1 1,1-1 0,0 1 0,0 0 0,-1 0 0,1 0 0,0 0 0,0 0-1,-1 0 1,1 1 0,0-1 0,0 1 0,0-1 0,-1 1 0,1 0-1,0 0 1,0 0 0,0 0 0,0 0 0,0 0 0,1 1 0,-1-1 0,0 0-1,0 1 1,1 0 0,-1-1 0,1 1 0,0 0 0,-1 0 0,1 0-1,0 0 1,-1 2-17,-7 16 48,1 1 0,1 1-1,0-1 1,2 1-1,0 0 1,2 0 0,0 1-1,2-1 1,0 0-1,2 17-47,0-38 12,0 0-1,0 0 1,0 0-1,0 0 1,0 0-1,0-1 1,0 1-1,0 0 1,1-1-1,-1 1 1,0-1 0,0 1-1,1-1 1,-1 0-1,0 1 1,0-1-1,1 0 1,-1 0-1,0 0 1,1 0-1,-1 0 1,0 0-1,0 0 1,1-1-1,-1 1 1,0 0-1,1-1 1,-1 1-1,0-1 1,0 1-1,0-1 1,0 1-1,0-1 1,1 0-1,-1 0 1,0 0-1,0 0 1,-1 1-1,1-1 1,0 0-1,0 0 1,0-1-1,-1 1 1,1 0-12,12-16 80,-2-1 1,0 0-1,-1-1 0,-1 0 1,-1 0-1,0-1 0,-2 0 1,0 0-1,-1-1 1,0-5-81,-3-41 1765,-2 67-1608,0 0-230,0 49-679,0-22 650,-2-19 25,1 0 1,0 0-1,0 1 0,1-1 0,0 0 0,0 0 0,1 0 0,0 1 0,1-1 1,-1 0-1,2-1 0,-1 1 0,1 0 0,0 0 0,1-1 0,0 0 0,0 0 1,0 0-1,1 0 0,0-1 0,1 1 0,-1-1 0,1-1 0,0 1 1,6 3 76,21 8-1785,-7-10-1025</inkml:trace>
  <inkml:trace contextRef="#ctx0" brushRef="#br0" timeOffset="-85617.707">10650 4348 5449,'0'0'1899,"0"0"-1023,0 0-548,0 0-95,0 0 217,0 0 229,0 12 88,10 186 1670,4-33-1457,10 40-600,-1-19-238,23 13 17,-44-190-1866,-2-21-539</inkml:trace>
  <inkml:trace contextRef="#ctx0" brushRef="#br0" timeOffset="-82989.458">10674 4276 5209,'0'0'2399,"0"0"-926,0 0-591,0 0-228,0 0-60,0 0 124,0 0 0,0 0 161,0 0-193,0 0-111,0 0 5,0 0-52,0 0-81,4 0-110,209-37 675,406-97-853,-21 16-153,-168 84-138,-239 14 162,142-7-37,-247 17 15,-15 9-123,-23 1 37,-46 0 64,-1 1 0,1-1 1,0 0-1,-1 1 1,1-1-1,-1 1 1,1-1-1,-1 1 0,1 0 1,-1-1-1,1 1 1,-1 0-1,1 0 0,-1 0 1,0 0-1,0 0 1,0 1-1,0-1 1,1 0-1,-1 0 0,-1 1 1,1-1-1,0 1 1,0-1-1,-1 1 0,1-1 1,0 1-1,-1-1 1,0 1-1,1 0 1,-1-1-1,0 1 0,0 0 1,0-1-1,0 1 1,0 0-1,0 0 14,10 130-24,2 3 89,12 30 299,39 168-114,-41-251-185,-10-6-56,0 19 30,-12-4 346,-36-87-138,-272 11 41,-87 13 44,212-8-56,-211 22-460,204-17-309,-84 21-493,-13-22 865,169-15 74,19 1 157,52-8-172,1 2 0,-1 2 0,1 1 0,1 3 0,-21 8 62,22-12-4,40-6-292,6-1-1300,8-3-950</inkml:trace>
  <inkml:trace contextRef="#ctx0" brushRef="#br0" timeOffset="-80979.91">12060 5195 3952,'0'0'2498,"0"0"-942,0 0-701,0 0-285,0 0-163,0 0-67,0 0 135,0 0 42,0 0 63,0 0-83,0 0 39,0 0 143,0 0-139,0 0-38,0 0 149,0 0 50,0 0-83,0 0-120,0 0-156,0 0-121,0 0-102,0 0-51,0 0-43,0 0-4,0 0 30,0 0 29,0 0-31,0 0-34,0 0-7,0 0 0,0 0-11,0 0-34,0 0 24,0 0 18,0 0 18,0 0 54,0 0-14,0 0-69,0 0-52,0 0 0,0 0 8,0 0-6,0 38-14,0 143 187,0-105-4689,0-61 657</inkml:trace>
  <inkml:trace contextRef="#ctx0" brushRef="#br0" timeOffset="-80577.234">12120 5590 6553,'0'0'2857,"0"0"-945,0 0-632,0 0-360,0 0-488,0 0-368,0 29-64,0-15 8,0 5 57,0 10-17,0 0-40,0 13-8,0-4-1209,12-4-1855</inkml:trace>
  <inkml:trace contextRef="#ctx0" brushRef="#br0" timeOffset="-79985.774">12168 6062 7241,'0'0'3961,"0"0"-2489,0 0-152,0 0-591,0 0-249,0 0-248,0 0-184,0 0-48,0 9-200,0 10 152,0 0 48,0 15 0,0-1-88,0 20-752,0-6-1145,0-14-2312</inkml:trace>
  <inkml:trace contextRef="#ctx0" brushRef="#br0" timeOffset="-79500.802">12215 6505 9994,'0'0'3952,"0"0"-2407,0 0-585,0 0-784,0 0-176,0 0-168,0 0-64,0 0 152,0 43 80,0-15 80,0 10-80,0 19-824,0-4-1433,0-10-2424</inkml:trace>
  <inkml:trace contextRef="#ctx0" brushRef="#br0" timeOffset="-77959.826">12239 7743 3440,'0'0'6458,"0"0"-3810,0 0-535,0 0-401,0 0-656,0-10-368,0 10-272,0 0-143,0 0-137,0 0-136,0 0-120,0 5-65,0 19 137,0 4 48,0 10-552,0 20-1232,0-6-1265,0-9-4288</inkml:trace>
  <inkml:trace contextRef="#ctx0" brushRef="#br0" timeOffset="-77539.189">12263 8324 10426,'0'0'4313,"0"0"-2121,0 0-856,0 0-888,0 0-448,0 0-96,0 0-160,0 19 160,0 9 88,0 6-392,0 23-1352,0 0-1281,0-14-4016</inkml:trace>
  <inkml:trace contextRef="#ctx0" brushRef="#br0" timeOffset="-76980.775">12371 8943 10322,'0'0'4273,"0"0"-1825,0 0-567,0 0-881,0-10-408,0 10-280,0 0-176,0 0-136,0 0-112,0 5-128,0 24 128,0 4 112,0 10-520,0 28-1049,0-14-1351,0-4-2681</inkml:trace>
  <inkml:trace contextRef="#ctx0" brushRef="#br0" timeOffset="-76486.069">12395 9595 3816,'0'0'7586,"0"0"-4545,0 0-745,0 0-808,0 0-823,0 0-545,0 0-120,0 0-232,0 0-89,0 33 225,0 10 80,0 43-760,0-15-1208,0-4-2489</inkml:trace>
  <inkml:trace contextRef="#ctx0" brushRef="#br0" timeOffset="-75990.178">12442 10166 10538,'0'0'3865,"0"0"-2705,0 0-1160,0 0-112,0 0-480,0 0 184,0 100-177,-12-47-663,12-6-1384</inkml:trace>
  <inkml:trace contextRef="#ctx0" brushRef="#br0" timeOffset="-75477.415">12371 10695 9418,'0'0'3056,"0"0"-655,0 0-1401,0 0-896,0 0-104,0 0-224,0 0-32,0 0 160,12 52 96,-12-14-8,0 5-64,12 24-720,-12-15-1185,12-4-2384</inkml:trace>
  <inkml:trace contextRef="#ctx0" brushRef="#br0" timeOffset="-75022.638">12395 11309 9498,'0'0'2240,"0"0"-928,0 0-768,0 0-536,0 0-8,0 0 0,0 0 16,0 110 0,0-72-16,0 33-736,0-9-648,0-9-825</inkml:trace>
  <inkml:trace contextRef="#ctx0" brushRef="#br0" timeOffset="-71918.896">6323 7952 4200,'0'0'1622,"0"0"-540,0 0-388,0 0-318,0 0-82,0 0-52,0 0-120,0 0-64,0 0 44,0 0 266,0 0 348,0 0 31,0 0 9,0 0-17,0 0-94,0 0 7,0 0-154,0 0-188,0 0-122,0 0-67,14 0-66,307 0-2952,-237 0 200</inkml:trace>
  <inkml:trace contextRef="#ctx0" brushRef="#br0" timeOffset="-71264.243">7184 7867 5873,'0'0'2064,"0"0"-559,0 0-337,0 0-472,0 0-8,0 0-72,0 0-56,0 0-72,12 0-160,12 0-71,23 0-113,-11 0-144,24 0 0,0 0-104,47 0-1185,-23-10-1287,0-4-6706</inkml:trace>
  <inkml:trace contextRef="#ctx0" brushRef="#br0" timeOffset="-70794.209">7925 7862 8705,'0'0'2489,"0"0"-1225,0 0-528,0 0-376,0 0 0,119 0-191,-59 0-113,24 0-56,-13 0-1177,1 0-1199</inkml:trace>
  <inkml:trace contextRef="#ctx0" brushRef="#br0" timeOffset="-70262.742">8773 7857 7281,'0'0'3153,"0"0"-1585,0 0-328,0 0-896,0 0-256,0 0-80,203-9-8,-107 4-168,0-5-976,-13 5-1688</inkml:trace>
  <inkml:trace contextRef="#ctx0" brushRef="#br0" timeOffset="-69811.143">9598 7819 6937,'0'0'2881,"0"0"-1625,0 0-440,0 0-576,0 0-168,0 0-72,191 9 64,-107-4-64,35-5-304,-11 0-872,-1 0-489</inkml:trace>
  <inkml:trace contextRef="#ctx0" brushRef="#br0" timeOffset="-69390.371">10853 7800 5473,'0'0'4665,"0"0"-3353,0 0-288,0 0-688,0 0-264,0 0 8,0 0-80,215-10 0,-131 6-584,-1-1-1256,-11 0-3457</inkml:trace>
  <inkml:trace contextRef="#ctx0" brushRef="#br0" timeOffset="-68965.12">11773 7724 7297,'0'0'2673,"0"0"-1009,0 0-880,0 0-560,0 0-104,0 0-120,144 0 0,-85 0 0,1 0 0,24 0-488,-13 0-1088,-11 0-2689</inkml:trace>
  <inkml:trace contextRef="#ctx0" brushRef="#br0" timeOffset="-67517.206">6634 7748 6889,'0'0'2894,"0"0"-687,0 0-621,0 0-435,0 0-226,0 0-65,0 0-17,0 0-17,0-7-103,0-18-243,0 18-308,0 7-283,0 0-81,0 0 11,-14 7 6,-271 228-930,251-201 836,126-10 982,17 40-585,-53-26-1764,8-13-4337,-40-23-1198</inkml:trace>
  <inkml:trace contextRef="#ctx0" brushRef="#br0" timeOffset="-66034.887">7985 7476 8449,'0'0'2465,"0"0"-1254,-22 3-829,8 81-298,12-63-7,1-18-59,0-1 0,0 1 1,1 0-1,-1-1 0,0 1 0,1 0 1,0 0-1,-1-1 0,1 1 0,0 0 1,0 0-1,1 0 0,-1-1 1,1 1-1,-1 0 0,1-1 0,0 1 1,0 0-1,0-1 0,0 1 1,1-1-1,-1 1 0,1-1 0,-1 0 1,1 0-1,0 0 0,0 0 1,0 0-1,0 0 0,0 0 0,0 0 1,3 1-19,5-3 211,39-19 684,9-48-568,-55 65-338,-1 1 0,1-1 0,0 1 0,0 0 0,0 0 0,0 0 0,0 0 0,0 1 0,0-1 0,0 1 0,0 0-1,0 0 1,0 0 0,1 0 0,-1 0 0,0 1 0,0-1 0,0 1 0,0 0 0,0 0 0,0 0 0,0 0 0,0 1 11,33 19-163,61 13-1396,-95-33 1554,1-1 0,-1 0-1,0 0 1,0 0 0,0 0 0,0 0 0,1 0-1,-1-1 1,0 1 0,0-1 0,0 1 0,0-1-1,0 0 1,0 0 0,0 0 0,0 0 0,0 0-1,-1 0 1,1 0 0,0-1 0,-1 1 0,1-1-1,0 1 1,-1-1 0,0 0 0,1 0 0,-1 1-1,0-1 1,0 0 0,0 0 0,0 0 0,-1 0-1,1 0 1,0 0 0,-1 0 0,0-1-1,1 1 1,-1 0 0,0 0 0,0 0 0,0-1 5,0-5 5,-1 0 1,1 1 0,-1-1-1,-1 0 1,0 1 0,0-1-1,0 1 1,-1 0 0,0 0-1,0 0 1,-1 0 0,0 0-1,0 1 1,-1-1 0,1 1-1,-1 0 1,-1 1 0,1-1-1,-1 1 1,-6-4-6,-32-7-4521,42 16-936</inkml:trace>
  <inkml:trace contextRef="#ctx0" brushRef="#br0" timeOffset="-65577.347">8594 7476 6345,'0'0'2612,"0"0"-1007,0 0-710,0 0-539,0 0-311,0 0-54,-6 9-3,-1 3 22,1 1 1,1 0 0,0 0-1,0 1 1,1 0 0,1-1-1,0 1 1,1 0 0,1 1-1,0-1 1,1 9-11,3-21 9,-1 1 1,1-1-1,0 0 1,0 0-1,-1-1 1,1 1-1,0-1 1,1 1-1,-1-1 1,0 0-1,0 0 0,1 0 1,-1-1-1,0 1 1,1-1-1,-1 0 1,0 0-1,1 0 1,-1 0-1,0 0 1,1-1-1,-1 0 0,0 1 1,1-1-1,-1-1 1,0 1-1,0 0 1,0-1-1,0 1 1,0-1-1,0 0 1,0 0-1,0-1-9,-1-8-6,0 0-1,-1-1 1,0 1-1,-1 0 1,0-1-1,0 1 1,-2-1-1,1 1 1,-1 0 0,-1 0-1,0 0 1,-2-4 6,-40-21-86,18 33-2739,15 3-1404</inkml:trace>
  <inkml:trace contextRef="#ctx0" brushRef="#br0" timeOffset="-65329.443">8594 7476 880</inkml:trace>
  <inkml:trace contextRef="#ctx0" brushRef="#br0" timeOffset="-65077.959">8594 7476 880,'99'0'4334,"-39"0"53,-49 1-4320,-1 1 0,0 1 1,1-1-1,-1 1 0,-1 1 1,1 0-1,0 1 0,-1-1 1,0 2-1,0-1 0,-1 1 1,1 1-1,-1-1 0,0 2 1,-1-1-1,0 1 0,0 0 1,5 8-68,14 92 181,-88-100 358,57-13-506,0-1 0,0 1 1,1-1-1,-1 0 1,2 0-1,-1-1 0,1 1 1,-1-1-1,2 1 0,-1-1 1,1 0-1,0 0 1,1 0-1,-1 0 0,1-1 1,1 1-1,-1 0 0,1 0 1,1-1-1,-1 1 1,1 0-1,1 0 0,-1-1-33,0-23-26,0 29-43,0 0 1,0 0-1,0-1 0,0 1 1,0 0-1,0 0 0,1 0 1,-1 0-1,1 0 1,0 0-1,-1 0 0,1 1 1,0-1-1,0 1 0,0-1 1,0 1-1,0 0 0,1 0 1,-1 0-1,0 0 0,1 0 1,-1 0-1,0 1 0,1-1 1,-1 1-1,1-1 1,-1 1-1,1 0 0,-1 0 1,0 0-1,3 1 69,14-4-839,9-3-1819,5 1-2975</inkml:trace>
  <inkml:trace contextRef="#ctx0" brushRef="#br0" timeOffset="-64562.562">9299 7248 7153,'0'0'2265,"0"0"-1186,0 0-895,0 0-111,0 0 134,0 28 163,0 93 68,12 6 220,0-34-243,0-97 3706,-14-1-4129,-1 1 1,1-1-1,-1 1 0,0 0 1,-1 0-1,1 0 0,-1 1 1,1-1-1,-1 1 0,0 0 1,0 0-1,-1 0 0,1 0 1,0 1-1,-1 0 0,0 0 1,0 0-1,1 1 0,-1-1 0,0 1 1,0 0-1,0 0 0,0 1 1,0 0-1,-1 0 0,1 0 1,0 0-1,0 1 0,0 0 1,0 0-1,0 0 0,0 0 1,1 1-1,-5 2 8,9-4-2,-5 2-29,1 0 0,-1 0 0,1 0-1,0 1 1,0 0 0,0 0 0,0 0 0,0 0-1,0 0 1,1 1 0,0 0 0,0 0-1,0 0 1,0 0 0,1 0 0,-1 0-1,1 1 1,0-1 0,0 1 0,1 0 0,0-1-1,-1 1 1,1 0 0,1 0 0,-1 0-1,1 0 1,0 0 0,0 0 0,0 0 0,1 0-1,0 1 32,2-3-28,-1 0 0,1-1 0,0 1 0,0-1 0,0 1 0,1-1 0,-1 0-1,1 0 1,-1 0 0,1-1 0,0 1 0,-1-1 0,1 0 0,0 0 0,0 0 0,0 0-1,0-1 1,0 0 0,0 1 0,0-2 0,0 1 0,0 0 0,0-1 0,0 0-1,-1 1 1,1-2 28,9 2-258,102-11-3740,-65-6-338</inkml:trace>
  <inkml:trace contextRef="#ctx0" brushRef="#br0" timeOffset="-63190.637">8140 6519 4809,'0'0'2107,"0"0"-755,0 0-319,0 0-100,0 0-13,8-28 1721,-12 27-2669,-1 0 0,1 1 0,0-1-1,-1 1 1,1-1 0,-1 2-1,1-1 1,0 0 0,-1 1 0,1 0-1,0 0 1,0 0 0,-1 0 0,1 1-1,0-1 1,0 1 0,0 0-1,1 1 1,-1-1 0,0 1 0,1-1-1,0 1 1,-1 0 0,1 0-1,0 1 1,1-1 0,-1 0 0,0 1-1,1 0 1,0 0 0,0 0 0,0 0-1,1 0 1,-1 0 0,1 0-1,0 0 1,0 1 0,0-1 0,0 2 28,1-4-6,-1 0 0,1 1 0,0-1 0,0 0 0,0 0 0,0 0 0,0 1 1,0-1-1,1 0 0,-1 0 0,1 0 0,-1 0 0,1 0 0,0 0 0,0 0 0,0 0 1,0 0-1,0 0 0,0 0 0,1 0 0,-1-1 0,1 1 0,-1 0 0,1-1 1,-1 1-1,1-1 0,0 0 0,0 0 0,0 0 0,0 0 0,0 0 0,0 0 0,0 0 1,0 0-1,0-1 0,0 1 0,0-1 0,0 0 0,1 1 0,-1-1 0,0 0 6,60 6 37,-51-7-38,1 1 0,0 1 0,0 0-1,-1 1 1,1 0 0,0 1 0,-1 0 0,0 0-1,0 1 1,0 1 0,0 0 0,-1 1 0,0 0-1,8 6 2,-17-11-24,1 0 0,-1 1 0,0-1 0,0 0 0,0 1 0,0-1 0,-1 1 0,1-1 0,0 1 0,-1 0 0,1-1 0,-1 1 0,1-1 0,-1 1 0,0 0 0,0 0 0,0-1 0,0 1 0,0 0 0,0-1 0,0 1 0,0 0 0,-1 0 0,1-1 0,-1 1 0,1-1 0,-1 1 0,0 0 0,1-1 0,-1 1 0,0-1 0,0 1 0,0-1 0,0 0 0,0 0 0,-1 1 0,1-1 0,0 0 0,-1 0 0,1 0 0,0 0 0,-1 0 0,1 0 0,-1-1 0,0 1 0,0 0 24,-78 36 40,-74-17-602,152-39-3009,2 4-1967</inkml:trace>
  <inkml:trace contextRef="#ctx0" brushRef="#br0" timeOffset="-62829.505">8415 6629 7257,'0'0'2775,"0"0"-1146,22 12-1040,37 317-404,-47-271-689,-10-55 318,-2-4-4143,0-15-871</inkml:trace>
  <inkml:trace contextRef="#ctx0" brushRef="#br0" timeOffset="-62547.912">8451 6567 5281,'0'0'1869,"0"0"-757,0 0-520,0 0-308,0 0-177,0 0-55,27-7-39,87-14-18,-112 21 3,1 0 0,-1 0 1,0 1-1,1-1 0,-1 0 0,0 1 1,0 0-1,1 0 0,-1 0 0,0 0 1,0 0-1,0 0 0,0 0 0,0 0 1,0 1-1,0-1 0,-1 1 0,1 0 1,0-1-1,-1 1 0,0 0 0,1 0 1,-1 0-1,0 0 0,0 0 0,0 0 1,0 0-1,0 1 0,0-1 0,-1 0 1,1 0-1,-1 1 0,0-1 0,1 0 0,-1 1 1,0-1-1,0 1 0,-1-1 0,1 0 1,0 0-1,-1 1 0,0-1 0,1 0 1,-2 2 1,2 6 24,-3-3 41,-1-1 0,1 1 1,-1-1-1,0 0 0,-1 0 1,1 0-1,-1-1 0,-1 1 1,1-1-1,-1 0 0,0-1 1,0 1-1,0-1 0,0 0 1,-1-1-1,1 0 0,-1 0 0,0 0 1,0-1-1,0 0 0,-1 0 1,1-1-1,-6 1-65,-12-2-612,25-8-1257</inkml:trace>
  <inkml:trace contextRef="#ctx0" brushRef="#br0" timeOffset="-62107.934">8749 6557 5777,'0'0'1717,"0"0"-941,0 0-366,0 0-41,0 0 16,0 0 27,14 10-121,46 28-2,22-29 1694,-79-11-1946,1 0 1,-1 0 0,1 0 0,-1-1-1,0 1 1,0-1 0,0 0 0,-1 0-1,1 0 1,-1 0 0,1 0-1,-1-1 1,0 1 0,0-1 0,0 1-1,-1-1 1,0 0 0,1 0 0,-1 1-1,0-1 1,-1 0 0,1 0 0,-1 0-1,0 0 1,0 0 0,0 0-1,0 0 1,-1 0 0,1 0 0,-1 0-1,0-1-37,1 4 11,-2-3 7,-1 0 1,1 0-1,-1 1 1,1-1-1,-1 1 0,0-1 1,-1 1-1,1 0 1,0 0-1,-1 0 1,1 1-1,-1-1 1,0 1-1,0 0 1,0 0-1,0 1 1,-1-1-1,1 1 1,0-1-1,-1 1 0,1 1 1,0-1-1,-1 1 1,1-1-1,-1 1 1,1 1-1,-1-1 1,1 1-1,-1-1 1,1 1-1,0 1 1,-1-1-1,1 0 1,0 1-1,0 0 1,0 0-1,0 0 0,0 1 1,1-1-1,-1 1 1,1 0-1,-3 2-18,-2 3-11,0 0 0,1 0 0,-1 1 0,2 0 0,-1 0 0,1 1 0,1 0 0,-1 0 0,2 0 0,0 1 0,0-1 0,1 1 0,0 0 0,0 0 0,1 0 0,1 1 0,0-1 0,1 0 0,1 12 11,-1-19 4,0 1-1,1 0 1,0 0 0,0 0-1,1-1 1,-1 1 0,1-1-1,0 1 1,0-1-1,1 0 1,-1 0 0,1 0-1,0 0 1,0 0 0,0 0-1,0-1 1,1 1 0,0-1-1,-1 0 1,1 0 0,0-1-1,0 1 1,1-1 0,-1 0-1,0 0 1,1 0-1,0-1 1,-1 1 0,1-1-1,3 0-3,146 14-1259,-93-21-1317,-1-7-2644</inkml:trace>
  <inkml:trace contextRef="#ctx0" brushRef="#br0" timeOffset="-61593.766">9227 6614 4304,'0'0'3049,"0"0"-972,0 0-818,0 0-406,-6-4-333,-61-20 676,62 23-1185,0 0 0,0 1 0,0 0 0,0 0-1,0 0 1,0 1 0,1 0 0,-1-1 0,0 2 0,0-1 0,0 1 0,1-1-1,-1 1 1,1 0 0,0 1 0,-1-1 0,1 1 0,0 0 0,0 0 0,1 0 0,-1 1-1,1-1 1,-1 1 0,1 0 0,0 0 0,1 0 0,-1 0 0,1 0 0,-1 1-1,1-1 1,-1 5-11,-9 142 326,14-148-316,1 0 0,-1 0 0,1 0 0,0 0 0,-1 0 0,1 0 0,0-1-1,0 0 1,1 1 0,-1-1 0,1 0 0,-1-1 0,1 1 0,-1 0 0,1-1 0,0 0 0,0 0 0,0 0 0,-1-1 0,1 1 0,0-1 0,0 0 0,0 0 0,0 0 0,0 0 0,0-1 0,0 0 0,0 1 0,0-2 0,-1 1 0,1 0 0,0-1 0,-1 1 0,1-1 0,-1 0 0,0 0 0,1-1 0,-1 1 0,0-1 0,0 1 0,-1-1 0,1 0 0,0 0 0,-1 0 0,1-2-10,33-141 672,-15 143-970,-5 38 118,73 28-757,-12-54-3184,-41-9-72</inkml:trace>
  <inkml:trace contextRef="#ctx0" brushRef="#br0" timeOffset="-61031.357">9502 6329 6481,'0'0'3887,"0"0"-1877,0 0-943,0 0-829,0 0-342,0 0 168,0 20 147,12 215 477,12-106-516,10-14-43,-33-115-107,0 1 0,1-1 0,-1 1-1,0-1 1,0 1 0,1-1 0,-1 0 0,0 0 0,1 0 0,-1 1-1,0-1 1,1-1 0,-1 1 0,0 0 0,0 0 0,1 0 0,-1-1-1,0 1 1,1 0 0,-1-1 0,0 0 0,0 1 0,0-1-1,0 1 1,0-1 0,1 0 0,-1 0 0,0 0 0,-1 0 0,1 0-1,0 0 1,0 0 0,0 0 0,-1 0 0,1 0 0,0 0 0,-1 0-1,1-1 1,-1 1 0,1 0 0,-1 0 0,0-1 0,1 1 0,-1 0-1,0-1 1,0 0-22,7-9-22,73-122-624,-55 82 906,-25 50-57,0 1-246,-12 1-233,2 5 264,0 0-1,0 0 1,0 1-1,0 0 1,1 1-1,0 0 1,1 0 0,0 1-1,0 0 1,1 0-1,0 1 1,1 0-1,0 1 1,-3 6 12,5 70-146,8-84 108,0 0 0,1 0 0,-1 0-1,1-1 1,-1 1 0,1-1 0,0 0-1,0-1 1,0 1 0,0-1 0,0 0-1,0 0 1,0-1 0,0 1 0,1-1-1,-1 0 1,0-1 0,0 1-1,0-1 1,0 0 0,1 0 38,6 1-371,45-2-2011,-7-6-2345</inkml:trace>
  <inkml:trace contextRef="#ctx0" brushRef="#br0" timeOffset="-60499.361">10064 6443 5457,'0'0'2662,"0"0"-1075,0 0-947,0 0-296,-8 8 207,1-1-429,1 0 0,0 1 1,0 0-1,1 0 0,0 0 1,1 1-1,-1-1 0,2 1 1,-1 0-1,1 0 0,0 1 1,1-1-1,0 1 0,1-1 1,0 1-1,0 5-122,1-8 60,-2-1-41,1 1-1,0-1 0,-1 0 1,2 1-1,-1-1 0,1 1 1,0-1-1,0 1 1,1-1-1,0 1 0,0-1 1,1 0-1,0 1 0,0-1 1,0 0-1,0 0 0,1 0 1,0-1-1,1 1 0,-1-1 1,1 1-1,0-1 1,0 0-1,1 0 0,-1-1 1,1 0-1,0 1 0,0-2 1,1 1-1,-1 0 0,1-1 1,0 0-1,0-1 0,0 1 1,0-1-1,0 0 1,4 0-19,93-2-3556,-55-8-1905</inkml:trace>
  <inkml:trace contextRef="#ctx0" brushRef="#br0" timeOffset="-60031.681">10363 6367 7297,'0'0'3696,"0"0"-1632,0 0-832,0 0-537,0 0-476,0 0-174,6 0 29,6 5-67,0 1 1,0 0-1,-1 0 1,1 1 0,-2 1-1,1 0 1,-1 0-1,0 1 1,-1 0 0,0 1-1,0 0 1,-1 0-1,0 1 1,-1 0 0,0 0-1,-1 1 1,0-1-1,-1 2 1,-1-1 0,3 9-8,-4-14-36,-1-1-1,0 0 1,0 1 0,-1-1 0,0 1 0,0-1 0,0 1 0,-1 0 0,0-1 0,0 1 0,-1 0-1,1-1 1,-2 1 0,1 0 0,-1-1 0,0 0 0,0 1 0,-1-1 0,1 0 0,-1 0-1,-1 0 1,1-1 0,-1 1 0,0-1 0,-1 0 0,1 0 0,-3 2 36,-43 31-1233,-7-8-1071</inkml:trace>
  <inkml:trace contextRef="#ctx0" brushRef="#br0" timeOffset="-50327.082">5307 919 3504,'0'0'5390,"0"0"-2379,0 0-808,0 0-641,0 0-768,14-8-496,-5 15-326,-1-1 1,0 1-1,0 0 0,-1 1 1,0 0-1,-1 0 1,1 1-1,-1 0 1,-1 0-1,0 0 1,0 0-1,-1 1 1,0 0-1,-1 0 1,0 0-1,0 0 0,-1 1 1,-1-1-1,0 1 1,0 3 27,2-2-85,7 210-3371,-11-216 3251,0 1 1,-1-1-1,0 0 0,0 1 1,0-1-1,-1 0 0,0 0 1,0-1-1,0 1 0,-1-1 1,0 1-1,0-1 0,0 0 1,-1 0-1,0-1 0,0 0 1,0 1-1,0-2 0,-4 3 205,-25 10-2372</inkml:trace>
  <inkml:trace contextRef="#ctx0" brushRef="#br0" timeOffset="-49829.159">5403 691 5945,'0'0'3629,"0"0"-1169,0 0-186,0 0-588,0 0-674,0 0-515,14-8-326,-8 10-179,-1 0 0,1 0 0,-1 1 1,0-1-1,1 1 0,-1 1 0,0-1 1,-1 1-1,1 0 0,-1 0 0,0 0 1,1 1-1,-2-1 0,1 1 0,-1 0 1,1 0-1,-2 0 0,1 1 0,0-1 0,-1 1 1,0-1-1,0 1 8,-1-4-4,48 178-51,-27 123-2366,-21-293 2236,-1 0 0,0-1 0,-1 1 0,0 0 1,-1 0-1,0-1 0,0 1 0,-1-1 0,0 0 0,-1 1 0,0-1 1,0-1-1,-1 1 0,0-1 0,0 0 0,-1 0 0,0 0 0,-4 2 185,2-1-314,-1 0 0,0-1 0,-1 0 0,0 0 0,0-1 0,-1-1 0,0 1 0,0-2 0,0 0 0,-1 0-1,0-1 1,-5 1 314,-7-3-3494</inkml:trace>
  <inkml:trace contextRef="#ctx0" brushRef="#br0" timeOffset="-49170.314">5809 876 10658,'0'0'4353,"0"0"-2409,0 0-952,0 0-992,0 0-24,0 0-1880,36-9-2129,-24 9-2632</inkml:trace>
  <inkml:trace contextRef="#ctx0" brushRef="#br0" timeOffset="-48890.067">5905 1234 7457,'0'0'2081,"0"0"-1201,0 0 352,0 0-512,0 0-312,0 0-160,0 0-56,-72 100-192,36-77-832,-11-8-6353</inkml:trace>
  <inkml:trace contextRef="#ctx0" brushRef="#br0" timeOffset="-54100.606">2104 791 9642,'0'0'2424,"0"0"-1280,0 0-896,0 0-144,0 0 304,0 0 49,-119 176 183,83-105-40,24 10-64,0 0 40,0 0-304,12-5-192,0 0-16,36-18-64,12-11-336,47-13-1024,-23-15-1145,12-15-3624</inkml:trace>
  <inkml:trace contextRef="#ctx0" brushRef="#br0" timeOffset="-53547.296">2523 1229 7985,'0'0'2736,"0"0"-657,0 0-601,0 0-342,0 0-451,-16-9-413,-50-26-253,64 34-28,0 1 1,-1-1 0,1 1-1,0-1 1,0 1 0,-1 0 0,1 0-1,0 0 1,0 0 0,-1 0-1,1 0 1,0 1 0,0-1-1,-1 1 1,1 0 0,0 0-1,0-1 1,0 1 0,0 0 0,0 1-1,0-1 1,0 0 0,0 1-1,1-1 1,-1 1 0,0-1-1,1 1 1,-1 0 0,1 0-1,0-1 1,0 1 0,0 0 0,-1 0-1,2 1 1,-1-1 0,0 0-1,0 2 9,-4 4-27,-3 6 28,1 2 0,0-1 0,1 1 0,1 0 0,1 0 0,0 0 0,1 1 0,0 0 0,2-1 0,0 1 0,0 0 0,2 0 0,0 3-1,-1-11-2,2-5-61,-1 0 1,1-1 0,0 1 0,-1-1 0,2 1 0,-1-1-1,0 0 1,1 1 0,-1-1 0,1-1 0,0 1 0,0 0-1,0-1 1,0 1 0,0-1 0,1 0 0,-1 0 0,1 0-1,0-1 1,-1 1 0,1-1 0,0 0 0,0 0 0,0 0-1,0-1 1,0 1 0,0-1 0,0 0 0,0 0 0,0 0-1,0-1 1,-1 1 0,1-1 0,0 0 0,0 0 0,0 0-1,0-1 1,-1 1 0,1-1 0,-1 0 0,1 0 0,-1 0-1,0-1 1,0 1 0,0-1 0,2-1 62,55-176 2318,-59 179-2330,1 0 0,-1 1-1,1-1 1,-1 1-1,1 0 1,-1-1 0,1 1-1,-1 0 1,1 0-1,0 0 1,-1 0 0,1 0-1,0 0 1,-1 1-1,1-1 1,-1 0-1,1 1 1,-1-1 0,1 1-1,-1 0 1,1-1-1,-1 1 1,0 0 0,1 0-1,-1 0 1,0 0-1,0 0 1,1 0 0,-1 0-1,0 1 1,0-1-1,0 0 1,0 1 0,-1-1-1,1 0 1,0 1-1,-1-1 1,1 1 0,-1-1-1,1 1 1,-1-1-1,0 1 13,9 9-77,75 63-4682,-60-58-888</inkml:trace>
  <inkml:trace contextRef="#ctx0" brushRef="#br0" timeOffset="-53263.056">2774 1300 10266,'0'0'3024,"0"0"-1319,0 0-1705,0 0-544,0 0-2641,0 0-3136</inkml:trace>
  <inkml:trace contextRef="#ctx0" brushRef="#br0" timeOffset="-52842.117">3240 1114 8633,'0'0'2332,"0"0"-934,0 0-608,-24-1-480,-76-2-355,96 3 43,0 0-1,0 1 1,0 0-1,0 0 1,0 0-1,0 0 1,0 1 0,0-1-1,1 1 1,-1 0-1,1 0 1,-1 1-1,1-1 1,0 1 0,0-1-1,0 1 1,0 0-1,0 0 1,0 0-1,1 1 1,0-1 0,-2 3 2,-8 11-35,8-14 33,0 1-1,1 0 1,0 0 0,0 0-1,0 0 1,1 0 0,-1 1 0,1-1-1,0 1 1,0-1 0,0 1-1,1 0 1,0 0 0,0 0-1,0 0 1,0 0 0,1 0-1,0 0 1,0 0 0,0 0 0,1 0-1,0 0 1,0 0 0,0 0-1,0 0 1,1 0 0,0 0-1,0-1 1,0 1 0,1-1-1,-1 1 1,1-1 0,0 0 0,0 0-1,1 0 1,-1-1 0,3 3 2,67 24 24,-62-27-400,0 0-1,-1 1 0,1 0 0,-1 0 1,0 1-1,0 0 0,-1 1 1,0 0-1,0 1 0,0 0 0,0 0 1,-1 1-1,-1 0 0,1 0 0,1 4 377,-9-11 5,0 0-1,0 0 1,0 1-1,0-1 1,0 0-1,0 1 1,-1-1-1,1 0 1,0 0-1,-1 0 1,1 1-1,-1-1 1,1 0-1,-1 0 1,0 0-1,1 0 1,-1 0-1,0 0 1,0 0-1,0 0 1,1 0-1,-1 0 1,0 0-1,0 0 1,0-1-1,-1 1 1,1 0-1,0-1 1,0 1-1,0-1 1,0 1-1,-1-1 1,1 0-1,0 1 1,0-1-1,-1 0 1,1 0-1,0 0 1,-1 0-1,1 0 1,0 0-1,0 0 1,-1-1-1,1 1 1,0 0-1,0-1 1,-1 1-1,1-1 1,0 1-1,0-1-4,-3 1 85,-56 2 1036,-125-15 813,147-19-2694,36 18-1462</inkml:trace>
  <inkml:trace contextRef="#ctx0" brushRef="#br0" timeOffset="-52571.698">3347 1286 7585,'0'0'1216,"0"0"-199,0 0-273,0 0-184,0 152-8,0-99-144,0-1-184,0-4-168,0-1 0,0-4-48,0-10-8,12-4-232,-12-5-1096,0-15-937,0-9-5464</inkml:trace>
  <inkml:trace contextRef="#ctx0" brushRef="#br0" timeOffset="-52294.856">3383 1229 8065,'0'0'2034,"0"0"-842,0 0-822,0 0-524,0 0-340,30-7-13,94-15-32,-122 22 518,0 0 1,0-1-1,0 1 0,0 0 0,0 1 0,1-1 0,-1 0 0,0 0 1,0 1-1,0 0 0,0-1 0,0 1 0,0 0 0,0 0 0,0 0 1,0 0-1,-1 0 0,1 0 0,0 1 0,0-1 0,-1 1 0,1-1 0,-1 1 1,0-1-1,1 1 0,-1 0 0,0 0 0,0 0 0,0-1 0,0 1 1,0 0-1,-1 0 0,1 1 0,0-1 0,-1 0 0,0 0 0,1 0 1,-1 0-1,0 0 0,0 0 0,0 1 0,-1-1 0,1 0 0,0 0 0,-1 0 1,1 0-1,-1 0 0,0 0 0,0 0 0,0 0 0,0 1 21,-1 14-39,3-12 52,0 0-1,-1 0 1,0 0 0,0 0 0,-1 0 0,1 0 0,-1 0 0,0 0 0,0 0 0,-1 0 0,0 0-1,0 0 1,0-1 0,0 1 0,0-1 0,-1 1 0,0-1 0,0 0 0,0 0 0,-1 0-1,1-1 1,-1 1 0,0-1 0,0 0 0,0 0 0,0 0 0,-4 2-13,1-1-91,-1 0 1,1-1-1,-1 1 1,1-1-1,-1-1 1,0 1 0,0-1-1,0-1 1,-1 0-1,1 0 1,0 0-1,0-1 1,-8-1 90,4-3-5212</inkml:trace>
  <inkml:trace contextRef="#ctx0" brushRef="#br0" timeOffset="-51920.501">3790 1214 7521,'0'0'2149,"0"0"-1280,0 0-702,0 0 32,5 4 101,-3-3-269,0 0 0,-1 0 0,1 0 0,0 1 0,0-2 0,-1 1-1,1 0 1,0 0 0,0-1 0,0 1 0,0-1 0,0 1 0,0-1 0,0 0 0,0 0 0,0 0 0,0 0 0,0 0 0,0 0 0,0-1 0,0 1 0,0 0 0,0-1 0,0 0 0,0 0 0,0 1 0,0-1 0,0 0 0,-1 0 0,1-1 0,0 1 0,-1 0 0,1-1 0,-1 1 0,0 0 0,1-1 0,-1 0 0,0 1 0,0-1 0,0 0 0,0 0 0,0 1 0,0-1 0,0 0 0,-1 0 0,1 0-1,-1 0 1,1 0 0,-1 0 0,0 0 0,0 0 0,0-1-31,0-11 131,1 12-118,0 1 1,-1-1-1,1 0 1,-1 1-1,0-1 1,0 1 0,1-1-1,-1 0 1,0 0-1,0 1 1,-1-1-1,1 0 1,0 1 0,0-1-1,-1 0 1,1 1-1,-1-1 1,1 1-1,-1-1 1,0 1 0,0-1-1,0 1 1,0-1-1,0 1 1,0 0-1,0-1 1,0 1 0,0 0-1,-1 0 1,1 0-1,0 0 1,-1 0-1,1 0 1,-1 0 0,1 1-1,-1-1 1,1 0-1,-1 1 1,0 0-1,1-1 1,-1 1 0,0 0-1,1-1 1,-1 1-1,0 0 1,1 0-1,-1 1 1,0-1 0,1 0-1,-1 0 1,0 1-1,0-1-13,-3 0 1,0-1 0,0 0 0,-1 1-1,1 0 1,0 1 0,-1-1 0,1 1-1,0 0 1,0 0 0,-1 0 0,1 1-1,0 0 1,1 0 0,-1 0 0,0 1 0,0-1-1,1 1 1,0 0 0,-1 1 0,1-1-1,1 1 1,-1-1 0,0 1 0,1 0-1,0 1 1,0-1 0,0 1 0,0-1-1,1 1 1,-1 0 0,1 0 0,1 0-1,-1 0 1,1 0 0,-1 4-1,-2-1 20,1-1-1,0 1 1,0-1 0,1 1-1,0 0 1,0 0 0,1 0-1,0 0 1,1 0 0,-1 0-1,2 0 1,-1 1 0,1-1-1,0 0 1,1 0 0,0 0-1,0-1 1,0 1-1,1 0 1,0-1 0,1 1-1,0-1 1,0 0 0,1-1-1,-1 1 1,1-1 0,1 1-1,-1-2 1,1 1 0,0-1-1,1 1 1,6 3-20,100-1-2294,-63-8-1926</inkml:trace>
  <inkml:trace contextRef="#ctx0" brushRef="#br0" timeOffset="-51545.129">4100 1257 7241,'0'0'3528,"0"0"-1360,0 0-475,0 0-493,0 0-479,0 0-389,-16-4-239,-49-12-81,15 58 110,43-32-105,1 0 0,0 1 0,1 0 1,0 0-1,1 0 0,0 1 0,1 0 1,0-1-1,1 1 0,0 0 0,1 0 1,0 0-1,1 0 0,1 7-17,4-16-62,0 0 0,0-1 0,0 1 0,0-1 0,0 0 0,1 0 0,-1 0 1,1-1-1,0 0 0,-1 0 0,1 0 0,0-1 0,-1 0 0,1 0 0,0 0 0,-1-1 0,1 0 0,0 0 0,-1 0 0,4-2 62,74-88-1530,-69 68 1679,-14 21-144,1 1 0,-1 0 0,0 0 0,0 0 0,1-1 0,-1 1 0,1 0 0,-1 0 0,1 0 0,0 0 0,-1 0 0,1 0 0,0 0 0,0 0 0,0 0 0,-1 0 0,1 1 0,0-1 0,0 0 0,0 1 0,0-1 0,0 0 0,1 1 0,-1-1 0,0 1 0,0 0 0,0-1 0,0 1 0,1 0 0,-1 0 0,0-1 0,0 1 0,0 0 0,1 0 0,-1 1 0,0-1 0,0 0 0,1 0 0,-1 0 0,0 1 0,0-1 0,0 1 0,0-1 0,0 1 0,0-1 0,0 1 0,0 0 0,0-1 0,0 1 0,0 0 0,0 0 0,0 0 0,0 0-5,104 41-2431,-71-42 359,-8 0-1716</inkml:trace>
  <inkml:trace contextRef="#ctx0" brushRef="#br0" timeOffset="-51047.235">4423 1019 1376,'0'0'5848,"0"0"-2641,0 0-797,0 0-441,0 0-401,-8-16-656,-24-47-527,32 63-391,0 1-1,1-1 1,-1 1-1,0-1 1,0 1-1,0-1 1,0 1 0,0-1-1,0 0 1,0 1-1,0-1 1,0 1-1,0-1 1,0 1 0,-1-1-1,1 1 1,0-1-1,0 1 1,0-1-1,-1 0 1,1 1-1,0-1 1,0 1 0,-1-1-1,1 0 1,0 1-1,-1-1 1,1 0-1,0 0 1,-1 1 0,1-1-1,0 0 1,-1 0-1,1 1 1,-1-1-1,1 0 1,-1 0 0,1 0-1,0 0 1,-1 1-1,1-1 1,-1 0-1,1 0 1,-1 0-1,1 0 1,-1 0 0,1 0-1,-1 0 1,1-1-1,-1 1 1,1 0-1,0 0 1,-1 0 0,1 0-1,-1-1 1,1 1-1,-1 0 1,1 0-1,0-1 1,-1 1 0,1 0-1,0 0 1,-1-1-1,1 1 1,0 0-1,-1-1 1,1 1 0,0-1-1,0 1 1,-1-1 6,1 2-34,-14 172-173,16-114 203,-2 144 98,0-201-107,1 0 1,-1 0 0,0 0 0,1 0 0,-1 0-1,1 0 1,0 0 0,-1-1 0,1 1-1,0 0 1,0 0 0,0-1 0,0 1 0,1-1-1,-1 1 1,0-1 0,1 1 0,-1-1-1,1 0 1,-1 0 0,1 0 0,0 0-1,-1 0 1,1 0 0,0 0 0,0 0 0,0-1-1,-1 1 1,1-1 0,0 1 0,0-1-1,0 0 1,0 0 0,0 0 0,0 0 0,0 0-1,0 0 1,0 0 0,0-1 0,0 1-1,0-1 1,0 1 0,-1-1 0,1 0-1,0 0 1,0 0 0,0 0 12,64-76 128,25-46-120,-43 41 351,-62 89-727,5 1 335,0 0 0,0 0 1,1 1-1,0 0 0,1 0 1,0 1-1,0 0 0,1 0 1,0 1-1,1 0 0,1 0 1,-1 0-1,2 0 0,-1 1 1,1 0-1,1-1 0,1 1 1,-1 0-1,2 0 0,0 8 33,1-16-106,1 0-1,0 1 1,1-1-1,-1 0 1,1 0-1,0 0 1,0 0-1,0-1 1,0 1-1,1-1 0,-1 0 1,1 0-1,0 0 1,0 0-1,0-1 1,0 1-1,1-1 1,-1 0-1,1-1 1,-1 1-1,1-1 1,0 0-1,-1 0 1,1 0-1,0 0 1,0-1-1,-1 0 0,1 0 1,0-1-1,0 1 1,0-1-1,-1 0 1,1 0-1,0 0 1,-1-1-1,3 0 107,24 0-1648,29 2-4144</inkml:trace>
  <inkml:trace contextRef="#ctx0" brushRef="#br0" timeOffset="-50686.182">5021 1057 8905,'0'0'2785,"0"0"-698,0 0-778,0 0-799,-16 12-458,-50 42-10,61-47 11,-1-1 0,2 1 1,-1 0-1,1 1 1,0-1-1,1 1 0,0 0 1,0 0-1,1 0 0,-1 0 1,2 0-1,-1 0 0,1 1 1,0 3-54,0-1 31,-1-5-36,0 0 0,0 0 0,1 1 0,0-1 0,0 1 0,1-1 0,0 1 0,0-1 0,0 1-1,1-1 1,0 1 0,0-1 0,0 0 0,1 1 0,0-1 0,1 0 0,-1 0 0,1 0 0,0 0 0,0-1 0,1 1-1,0-1 1,0 0 0,0 0 0,1 0 0,-1-1 0,6 4 5,83 16-2874,-45-22-805</inkml:trace>
  <inkml:trace contextRef="#ctx0" brushRef="#br0" timeOffset="-56607.072">108 1243 5153,'0'0'5518,"0"0"-2845,0 0-939,-12 25-782,1 232-10,-1-41-695,0-111-5336,12-103 1984</inkml:trace>
  <inkml:trace contextRef="#ctx0" brushRef="#br0" timeOffset="-56326.762">108 1124 7937,'0'0'2119,"0"0"-640,0 0-817,0 0-493,0 0-189,20 6-32,64 25-5,-78-27 51,-1-1 1,0 1 0,0 0 0,0 1 0,0-1-1,-1 1 1,0 0 0,0 0 0,0 0 0,0 0-1,-1 1 1,0 0 0,0-1 0,0 1-1,-1 0 1,0 0 0,0 1 0,-1-1 0,1 0-1,-1 1 1,-1-1 0,1 1 5,1-1-39,0 0 1,0 0-1,0 0 1,-1 0-1,0 0 1,0 0-1,0 1 1,-1-1-1,0 0 1,0 0-1,-1 1 1,1-1-1,-1 0 1,-1 0-1,1 0 1,-1 0-1,0 0 1,-1 0-1,1-1 0,-1 1 1,0-1-1,-1 1 1,1-1-1,-1 0 1,0 0-1,0-1 1,-1 1-1,1-1 1,-1 0-1,0 0 1,0-1-1,0 1 1,-1-1-1,1 0 1,-1 0-1,0-1 1,1 0-1,-5 1 39,-12-14-2789,20-6-3024</inkml:trace>
  <inkml:trace contextRef="#ctx0" brushRef="#br0" timeOffset="-55766.954">479 1229 7817,'0'0'4413,"0"0"-2055,0 0-994,0 0-834,0 0-641,6 4 10,4 6 70,0 1 1,0 0 0,-1 1-1,-1 0 1,0 1 0,0 0-1,-2 0 1,1 0 0,-2 1-1,0 0 1,0 0 0,-2 0-1,1 1 1,-2-1 0,0 1-1,-1 0 1,0-1 0,-1 1-1,-1 0 1,0 3 30,1-13-71,-24 24-255,21-30 368,0-1 0,1 1 1,-1-1-1,1 1 1,-1-1-1,1 0 0,0 0 1,0 0-1,0 0 1,0-1-1,0 1 0,0 0 1,0-1-1,1 1 1,0-1-1,-1 0 0,1 1 1,0-1-1,0 0 1,0 0-1,1 0 0,-1 1 1,1-1-1,-1 0 1,1 0-1,0 0 0,0 0 1,0 0-1,1 0 0,-1 0 1,1 0-1,-1 0 1,1 0-1,0 1 0,1-2-42,-2-6 11,-1-16 56,0 18-157,0 1-1,1-1 0,-1 0 1,1 1-1,1-1 0,-1 1 1,1-1-1,1 1 0,-1-1 1,1 1-1,1 0 0,-1-1 0,1 1 1,0 1-1,1-1 0,0 0 1,0 1-1,0 0 0,1 0 1,0 0-1,3-3 91,53-38-3818,-27 31 746</inkml:trace>
  <inkml:trace contextRef="#ctx0" brushRef="#br0" timeOffset="-55472.286">826 1257 7801,'0'0'2753,"0"0"-1217,0 0-896,0 0-640,0 0-24,0 0-32,0 0 56,0 0 0,11 81 0,-11-57 0,0-5 0,0 5-136,0-5-608,0-5-832,0-9-1369</inkml:trace>
  <inkml:trace contextRef="#ctx0" brushRef="#br0" timeOffset="-55217.579">849 981 9834,'0'0'2080,"0"0"-2080,0 0-176,0 0-1576,0 0-297</inkml:trace>
  <inkml:trace contextRef="#ctx0" brushRef="#br0" timeOffset="-54895.661">1017 1267 7089,'0'0'2685,"0"0"-1474,0 0-930,0 0-192,0 0 58,0 0 57,4 26 88,16 128 183,-8-107 166,10-48 3184,13-86-2845,27-27-2195,-60 112 1128,0 1-1,0-1 0,0 1 1,0-1-1,0 1 0,0 0 1,0-1-1,1 1 0,-1 0 0,0 1 1,1-1-1,-1 0 0,1 1 1,-1-1-1,1 1 0,-1 0 1,1 0-1,-1 0 0,1 0 1,-1 0-1,1 0 0,-1 1 0,1-1 1,-1 1-1,1 0 0,-1 0 1,0 0-1,1 0 0,-1 0 1,0 0-1,0 1 0,0-1 1,0 1-1,0-1 0,0 1 1,0 0-1,0 0 0,-1 0 0,1 0 1,-1 0-1,1 0 0,-1 0 1,0 0-1,1 2 88,91 150-4025,-79-138 1437</inkml:trace>
  <inkml:trace contextRef="#ctx0" brushRef="#br0" timeOffset="-54630.831">1471 862 4352,'0'0'5810,"0"0"-4450,0 0-1336,0 0 24,0 0-40,0 0 192,0 176 64,0-114-16,0-5-136,0 5 64,12-9-96,0-1-64,0-9-16,0-10-24,12-4-640,-12-15-1016,0-9-2713</inkml:trace>
  <inkml:trace contextRef="#ctx0" brushRef="#br0" timeOffset="-54364.36">1327 1234 8545,'0'0'3225,"0"0"-672,0 0-425,0 0-1400,0 0-728,0 0-184,0 0-16,0 0-800,192-15-336,-109 6-1601,-23-6-6297</inkml:trace>
  <inkml:trace contextRef="#ctx0" brushRef="#br0" timeOffset="-42366.174">419 2214 6249,'0'0'1755,"0"0"-301,0 0 19,0 0-129,0 0 135,0 0-31,0 0-258,0 0-340,-2-47-270,-2 44-649,0 0 0,-1 0 0,1 1 0,-1 0 0,0 0 0,0 0 0,0 0 0,0 1 0,0 0 0,0 0 0,0 0 0,0 1 0,0 0 0,-1 0 0,1 0 1,0 0-1,0 1 0,0 0 0,0 0 0,0 0 0,0 1 0,0 0 0,0-1 0,0 2 0,1-1 0,-1 1 0,1-1 0,0 1 0,-1 0 0,1 1 0,0 0 69,1 1-16,-1 0-1,2 0 1,-1 1-1,1-1 1,-1 1-1,1-1 1,1 1-1,-1 0 1,1 0-1,0 0 1,1-1 0,-1 1-1,1 0 1,0 0-1,1 0 1,-1 0-1,1 0 1,0 0-1,1 0 1,-1-1-1,1 1 1,1-1-1,-1 1 1,1-1-1,-1 0 1,2 1-1,-1-1 1,0-1-1,1 1 1,0-1-1,0 1 1,0-1-1,3 1 17,250 176-3450,-253-177 3331,-5-4 99,1 0 0,-1 1 1,0-1-1,1 0 0,-1 1 0,1-1 0,-1 0 1,0 1-1,1-1 0,-1 1 0,1-1 0,-1 1 1,1-1-1,0 1 0,-1-1 0,1 1 0,0-1 1,-1 1-1,1 0 0,0-1 0,-1 1 0,1 0 0,0-1 1,0 1-1,0 0 0,0-1 0,0 1 0,0 0 1,0-1-1,0 1 0,0 0 0,0-1 0,0 1 1,0 0-1,0-1 0,0 1 0,1 0 0,-1-1 1,0 1-1,0 0 0,1-1 0,-1 1 0,1-1 1,-1 1-1,0-1 0,1 1 0,-1-1 0,1 1 1,-1-1-1,1 1 0,0-1 0,-1 0 0,1 1 1,-1-1-1,1 0 0,0 1 0,-1-1 0,1 0 1,0 0-1,-1 0 0,1 0 0,0 1 0,-1-1 1,1 0-1,0 0 0,-1 0 0,1 0 0,0-1 1,0 1 19,-40 1 399,18 1-312,1-1-1,0-1 1,-1-1 0,1-1 0,0 0 0,0-2 0,0 0 0,1-1 0,-1-1 0,-17-9-87,9-34-2582,26 29-2701</inkml:trace>
  <inkml:trace contextRef="#ctx0" brushRef="#br0" timeOffset="-42086.026">598 2033 9570,'0'0'2816,"0"0"-1472,0 0-1304,0 0-40,0 0 0,0 0 0,0 158 281,0-96-17,0-1-128,12 1-56,-12 0-16,12-14 0,-12-10-64,12 0-504,0-14-1129,-12-15-1568</inkml:trace>
  <inkml:trace contextRef="#ctx0" brushRef="#br0" timeOffset="-41818.994">598 2357 7161,'0'0'3233,"0"0"-937,0 0-1568,0 0-648,0 0-80,0 0-720,0 0-936,204-57-1577</inkml:trace>
  <inkml:trace contextRef="#ctx0" brushRef="#br0" timeOffset="-41629.711">909 2276 5297,'0'0'5408,"0"0"-2615,0 0-980,0 0-786,0 0-786,4 3-350,15 10 87,-1 2 1,0 0 0,-2 1-1,1 1 1,-2 0 0,-1 1-1,0 0 1,-1 2 0,-1-1-1,0 2 1,5 16 21,-3 81-2985,-14-116 2974,-1-1 0,0 1 0,0-1-1,0 0 1,0 1 0,0-1 0,-1 0 0,1 0-1,0 0 1,-1 0 0,1 0 0,0 0 0,-1 0-1,1 0 1,-1 0 0,0-1 0,1 1 0,-1 0 0,0-1-1,1 0 1,-1 1 0,0-1 0,1 0 0,-1 0-1,0 0 1,1 0 0,-1 0 0,0 0 0,0-1-1,1 1 1,-1 0 0,0-1 0,1 1 0,-1-1-1,1 0 1,-1 0 0,1 0 0,-1 1 0,1-1-1,-1 0 1,1-1 0,0 1 0,0 0 0,0 0-1,-1 0 1,1-1 0,0 1 0,0-1 0,1 1 0,-1-1-1,0 0 12,-6-18-120,2 0 0,0-1-1,1 1 1,1-1-1,1 0 1,1 0 0,1 0-1,0 0 1,2 0-1,3-14 121,17-18-2278,12 8-1518</inkml:trace>
  <inkml:trace contextRef="#ctx0" brushRef="#br0" timeOffset="-41459.474">1208 2214 2968,'0'0'1376,"0"0"-79,0 0-153,0 0-200,0 0-456,0 0-272,60 167-136,-48-138-72,0-10-8,-12-5-1264,0-9-4721</inkml:trace>
  <inkml:trace contextRef="#ctx0" brushRef="#br0" timeOffset="-41288.06">1220 2024 8849,'0'0'1729,"0"0"-1729,0 0-848,0 0-1401</inkml:trace>
  <inkml:trace contextRef="#ctx0" brushRef="#br0" timeOffset="-40603.049">1435 2291 7193,'0'0'1447,"0"0"-159,0 0-173,0 0-247,0 0-342,4 27-216,26 135 225,-6-113 411,-20-57 1440,87-231-2654,-87 238 152,-1 0 0,0 1 0,0-1 0,0 1 0,0 0 1,1 0-1,-1 0 0,0 0 0,0 1 0,0-1 0,0 1 0,1 0 0,-1 0 1,0 0-1,0 0 0,-1 0 0,1 1 0,0-1 0,0 1 0,-1 0 1,1 0-1,-1 0 0,1 0 0,-1 0 0,0 0 0,0 1 0,0-1 1,0 1-1,0 0 0,0-1 0,-1 1 0,0 0 0,1 0 0,-1 2 116,6 2-207,-4-2-60,0-1-1,0 0 1,0 0-1,1 0 1,-1-1-1,1 1 0,0-1 1,0 0-1,0 0 1,1 0-1,-1-1 1,1 1-1,-1-1 1,1 0-1,0 0 0,0-1 1,0 0-1,0 1 1,0-2-1,0 1 1,0 0-1,0-1 1,0 0-1,0 0 0,1-1 1,-1 0-1,0 0 1,0 0-1,0 0 1,0-1-1,-1 1 0,1-1 1,0 0-1,-1-1 1,2 0 267,12-35-2073,-18-37 10088,-2 46-5367,3 28-2553,-1 1 0,0-1 0,1 0 1,-1 0-1,0 0 0,0 0 0,1 0 0,-1 0 1,0 1-1,0-1 0,0 0 0,0 0 1,0 0-1,0 0 0,-1 0 0,1 0 0,0 0 1,0 0-1,-1 1 0,1-1 0,0 0 1,-1 0-1,1 0 0,-1 1 0,1-1 1,-1 0-1,0 0 0,1 1 0,-1-1 0,0 0 1,1 1-1,-1-1 0,0 1 0,1-1 1,-1 1-1,0-1 0,0 1 0,0 0 0,0-1 1,0 1-1,1 0 0,-1 0 0,0 0 1,0-1-1,0 1 0,0 0 0,0 0 0,0 0 1,0 1-1,0-1 0,1 0 0,-2 0-95,-2 9-30,0 0-1,0 1 0,1-1 0,0 1 1,1-1-1,0 1 0,1 0 0,0 0 1,0 0-1,1 0 0,0 0 1,2 7 30,-2-10-4,35 21 1016,-12 3-1147,-1 2-1,-2 1 0,-2 1 1,-1 0-1,-2 1 0,-1 1 1,-1 0-1,-3 1 0,-1 0 1,-2 1-1,-1-1 0,-2 2 136,-3-34-58,1-1-1,-1 1 1,0 0 0,0 0-1,-1 0 1,1 0-1,-1 0 1,-1 0-1,1 0 1,-1 0-1,0 0 1,0 0 0,-1 0-1,0-1 1,0 1-1,0 0 1,-1-1-1,0 0 1,0 0 0,0 1-1,0-2 1,-1 1-1,0 0 1,0-1-1,-2 2 59,-1-2 91,-1-1-1,1-1 0,-1 1 0,0-1 0,1 0 0,-1-1 1,0 0-1,0 0 0,0-1 0,0 0 0,0 0 1,0-1-1,0 0 0,0 0 0,0-1 0,0 0 0,1 0 1,-1-1-1,1 0 0,-1 0 0,1-1 0,0 0 1,1 0-1,-1-1 0,1 1 0,0-2 0,0 1 0,0-1 1,1 1-1,-1-2 0,-2-4-90,4 0-174,0 0 0,1-1 1,1 1-1,0 0 0,0-1 0,1 0 1,1 1-1,0-1 0,0 0 0,1 1 1,1-1-1,0 1 0,1-1 174,17-41-2870</inkml:trace>
  <inkml:trace contextRef="#ctx0" brushRef="#br0" timeOffset="-39867.291">2272 2072 8553,'0'0'2934,"0"0"-679,0 0-1003,0 0-1146,0 0-196,0 18 68,2 253 165,-3-268-130,1 0-1,0 0 1,-1 0 0,2 0-1,-1 0 1,0 0-1,0 0 1,1 0 0,0 0-1,-1-1 1,1 1 0,0 0-1,0 0 1,1-1-1,-1 1 1,1 0 0,-1-1-1,1 0 1,0 1 0,0-1-1,0 0 1,0 0-1,0 0 1,0 0 0,1 0-1,-1 0 1,1-1 0,-1 1-1,1-1 1,0 0-1,-1 0 1,1 0 0,0 0-1,0 0 1,0-1 0,0 1-1,-1-1 1,1 0-1,0 1 1,0-1 0,0-1-1,0 1 1,0 0 0,0-1-1,0 0 1,0 1-1,0-1 1,-1 0 0,2-1-13,90-123-426,-77 100 389,38-22-194,6 113-363,-56-60 436,1-1 1,-1 1 0,1-1-1,0 0 1,0-1-1,1 0 1,-1 0 0,1 0-1,0-1 1,0 1-1,0-2 1,1 1 0,-1-1-1,1 0 1,-1-1-1,1 0 1,-1 0 0,1 0-1,4-1 158,-10-2-16,0 1 0,0 0 0,0-1 0,0 0 0,0 1 0,0-1 0,0 0 0,-1 0 0,1 0 0,-1 0 0,1 0-1,-1-1 1,0 1 0,0 0 0,0-1 0,0 1 0,0-1 0,0 1 0,-1-1 0,1 1 0,-1-1 0,0 1 0,0-1 0,0 1 0,0-1-1,0 1 1,0-1 0,-1 0 0,0 1 0,1-1 0,-1 1 0,0-1 16,1-8 113,0 4-45,1-1 1,-1 1-1,0 0 1,-1 0-1,0-1 1,0 1-1,0 0 1,-1 0-1,0 0 1,-1 0-1,1 0 1,-1 1-1,-1-1 1,1 1-1,-1 0 1,0 0-1,-1 0 1,1 0-1,-1 1 1,0 0-1,0 0 1,-3-2-69,-24 0-1326,30 7-1300</inkml:trace>
  <inkml:trace contextRef="#ctx0" brushRef="#br0" timeOffset="-39522.447">2965 2157 8513,'0'0'2580,"0"0"-987,0 0-630,0 0-618,-16 15-264,-48 51-66,61-62-15,1 0 1,-1 1 0,1-1 0,0 1-1,0-1 1,1 1 0,-1 0 0,1-1-1,0 1 1,0 0 0,1 0 0,-1 0-1,1 0 1,0 0 0,0 0-1,1 0 1,0 0 0,0-1 0,0 1-1,0 0 1,1 0-1,-2-3 1,3 2-121,1 1 0,-1-1-1,1 0 1,0 0 0,0-1 0,0 1 0,0-1 0,1 0 0,-1 0 0,1 0 0,0 0 0,0-1 0,0 0 0,0 0 0,0 0 0,0-1-1,1 0 1,-1 0 0,0 0 0,1 0 0,-1-1 0,1 0 0,-1 0 0,1-1 0,-1 1 0,0-1 0,1-1 0,-1 1 0,0-1 0,0 1-1,1-1 1,-2-1 0,1 1 0,0-1 0,2-1 120,42-86-1058,-47 82 1331,0 0-1,-1-1 1,0 1 0,-1 0-1,1-1 1,-2 1 0,1 0-1,-1-1 1,0 1 0,-1 0-1,0 0 1,0 0-1,-1 0 1,0 0 0,0 0-1,-1 1 1,0-1 0,-3-3-273,-34-10-619,37 16-1553</inkml:trace>
  <inkml:trace contextRef="#ctx0" brushRef="#br0" timeOffset="-39275.398">2965 2157 6793</inkml:trace>
  <inkml:trace contextRef="#ctx0" brushRef="#br0" timeOffset="-39104.643">2965 2157 6793,'149'-59'6337,"-119"47"-2987,-30 12-1962,14 9-1128,4 7-286,-1 0-1,-1 2 1,0 0-1,-1 0 1,-1 2-1,-1 0 1,-1 0-1,-1 1 0,0 1 1,-2 0-1,4 14 27,-5-6-279,-4-22 113,-1 0 1,0 0-1,-1 1 1,0-1-1,0 1 1,-1-1-1,0 1 1,-1 0-1,0-1 1,0 1-1,-1 0 1,0-1-1,0 1 1,-1 0-1,0-1 1,-1 0-1,-1 4 166,1-10 16,0 0 0,0 0 1,0-1-1,0 1 0,-1-1 0,1 0 0,0 0 1,-1 0-1,1 0 0,-1 0 0,0-1 1,1 0-1,-1 0 0,1 0 0,-1 0 0,0 0 1,1-1-1,-1 1 0,1-1 0,-1 0 0,1 0 1,0-1-1,-1 1 0,1-1 0,0 1 0,0-1 1,0 0-1,0 0 0,0 0 0,0-1 1,1 1-1,-1-1 0,1 1 0,-1-1 0,1 0 1,0 0-1,0 0 0,0-1-16,-8-11 165,2 1-1,0-1 1,0 0 0,1-1 0,1 0-1,1 0 1,0 0 0,1-1-1,1 1 1,0-1 0,1 0 0,1 0-1,1-3-164,2 13-189,-1-1 0,2 1-1,-1-1 1,1 1-1,0 0 1,0 0-1,1 0 1,0 1 0,0-1-1,1 1 1,0 0-1,0 0 1,0 0 0,0 1-1,1 0 1,0 0-1,1 0 1,-1 1 0,1 0-1,-1 0 1,1 1-1,0 0 1,2-1 189,10-7-1434,38-22-4907</inkml:trace>
  <inkml:trace contextRef="#ctx0" brushRef="#br0" timeOffset="-38791.807">3658 1795 9658,'0'0'3508,"0"0"-1803,0 0-1230,-6 27-446,-24 165 220,32 78 290,42-192-650,-30-126 385,-13 44-293,0 1 1,-1-1 0,0-1-1,1 1 1,-1 0 0,-1 0-1,1 0 1,0 0 0,-1 0-1,0 0 1,0 1 0,0-1-1,-1 0 1,1 0 0,-1 1-1,0-1 1,0 1 0,0-1-1,0 1 1,-1 0 0,1 0-1,-1 0 1,0 0-1,0 0 1,0 0 0,0 1-1,0 0 1,-1-1 0,1 1-1,-1 1 1,1-1 0,-1 0-1,0 1 1,0 0 0,0 0-1,0 0 1,0 0 0,0 1-1,0-1 1,0 1 0,-4 0 18,3-1-7,-1 1 1,0-1-1,0 1 1,0 1-1,0-1 0,0 1 1,1 0-1,-1 0 1,0 1-1,0-1 1,1 1-1,-1 0 1,1 1-1,0 0 1,0-1-1,0 2 0,0-1 1,0 0-1,1 1 1,-1 0-1,1 0 1,0 1-1,0-1 1,1 1-1,-1 0 1,1-1-1,0 2 0,0-1 1,1 0-1,0 0 1,-1 1-1,1 2 7,-2 121-30,5-125 24,0-1 1,0 1 0,1-1-1,-1 0 1,1 0-1,0 0 1,0 1 0,0-2-1,0 1 1,1 0 0,-1 0-1,1-1 1,-1 1-1,1-1 1,0 0 0,0 0-1,0 0 1,0 0 0,1-1-1,-1 1 1,0-1-1,1 0 1,-1 0 0,1 0-1,-1 0 1,1 0 0,-1-1-1,1 0 1,0 0-1,-1 0 1,1 0 0,-1 0-1,1-1 1,0 1 0,2-2 5,5 2-99,55 1-1112,4-1-1487</inkml:trace>
  <inkml:trace contextRef="#ctx0" brushRef="#br0" timeOffset="-38275.38">4017 2162 10730,'0'0'4201,"0"0"-1209,0 0-2039,0 0-825,0 0-128,0 0-240,0 0-769,203-38-1175,-179 38-1753,0 0-4841</inkml:trace>
  <inkml:trace contextRef="#ctx0" brushRef="#br0" timeOffset="-38008.838">4064 2338 8545,'0'0'1977,"0"0"-369,0 0-1088,0 0-64,0 0-48,0 0-408,216 0-784,-145-14-3673</inkml:trace>
  <inkml:trace contextRef="#ctx0" brushRef="#br0" timeOffset="-36929.575">5750 1900 5737,'0'0'5065,"0"0"-3705,0 0-848,0 0-488,0 0-24,0 0 0,-120 29-8,96-5 0,12 4-88,12 1 88,0-6 0,0 6-8,0-5 8,24 0 8,12-1-184,24 1-536,-12 0-992,-1-10-897</inkml:trace>
  <inkml:trace contextRef="#ctx0" brushRef="#br0" timeOffset="-36928.575">5809 2257 5129,'0'0'1640,"0"0"-472,0 0-464,0 0-360,0 0-200,0 0-144,-119 0-2432</inkml:trace>
  <inkml:trace contextRef="#ctx0" brushRef="#br0" timeOffset="-34903.121">7877 1662 10522,'0'0'2976,"0"0"-1863,0 0-825,0 0-208,0 0-16,0 0 160,-96 162-40,84-105 120,12-9-152,0-1-24,0-9-128,60-14-152,-12-9-1208,12-15-3337</inkml:trace>
  <inkml:trace contextRef="#ctx0" brushRef="#br0" timeOffset="-34636.724">8212 1533 5033,'0'0'5389,"0"0"-2665,0 0-1530,0 0-908,0 0-289,8 15-58,6 10-214,-2 0 0,0 1 0,-1 1 1,-2 0-1,-1 0 0,-1 1 0,-1 0 0,-1 0 1,-2 1 274,-2-2-464,0-19 360,0 0 0,0 0 0,0 0 0,-1 0 0,0 0 1,0 0-1,-1 0 0,0 0 0,-1 0 0,1-1 0,-2 1 0,1 0 0,-1-1 1,0 1-1,0-1 0,-1 0 0,0 0 0,-1 0 0,1-1 0,-1 0 0,-1 1 1,1-2-1,-1 1 0,-1 0 104,-52 18-1871,35-22-966</inkml:trace>
  <inkml:trace contextRef="#ctx0" brushRef="#br0" timeOffset="-34388.552">8534 1619 9418,'0'0'4128,"0"0"-3367,0 0-761,0 0-1065,0 0-3976</inkml:trace>
  <inkml:trace contextRef="#ctx0" brushRef="#br0" timeOffset="-34138.922">8522 1862 5841,'0'0'2208,"0"0"-191,0 0-729,0 0-616,0 0-104,0 0-248,-143 167-320,95-139-424,0 1-5137</inkml:trace>
  <inkml:trace contextRef="#ctx0" brushRef="#br0" timeOffset="-36711.146">6156 2010 10746,'0'0'4185,"0"0"-3049,0 0-1112,0 0-24,0 0-88,0 0 88,0 0 48,0 181-40,0-134 40,0-4-48,24 0-272,0-5-696,0-14-865,-12-10-1071</inkml:trace>
  <inkml:trace contextRef="#ctx0" brushRef="#br0" timeOffset="-36430.125">6120 1895 10114,'0'0'2405,"0"0"-1132,0 0-965,28-9-907,89-29-203,9 31-1236,-123 9 2009,-1 0 0,1 1 1,-1-1-1,1 1 0,-1 0 1,0 0-1,0 0 1,0 0-1,0 0 0,-1 0 1,1 0-1,-1 1 0,0-1 1,0 1-1,0-1 0,-1 1 1,1-1-1,-1 1 0,0-1 1,1 1-1,-2-1 0,1 1 1,0-1-1,-1 1 1,0-1-1,1 1 0,-1-1 1,-1 1-1,1-1 0,0 0 1,-1 1 28,-11 6 167,1 1 1,-2-2 0,1 0-1,-2 0 1,1-2 0,-1 0 0,0 0-1,0-1 1,-1-1 0,0-1-1,1 0 1,-2-1 0,0-1-168,3-1-1339,14-1-1570</inkml:trace>
  <inkml:trace contextRef="#ctx0" brushRef="#br0" timeOffset="-36086.042">6526 1886 10658,'0'0'2503,"0"0"-1472,26 10-948,-23-8-78,0 0 0,-1 0 0,1-1-1,0 1 1,0-1 0,0 0 0,0 0 0,1 0 0,-1 0-1,0-1 1,0 1 0,0-1 0,1 0 0,-1 1 0,0-2-1,1 1 1,-1 0 0,0-1 0,0 1 0,0-1 0,1 0-1,-1 0 1,0 0 0,0-1 0,0 1 0,-1-1 0,1 1-1,0-1 1,0 0 0,-1 0 0,1 0 0,-1-1 0,0 1-1,0 0 1,0-1 0,0 0 0,0 1 0,0-1 0,-1 0-1,1 0 1,-1 0 0,0 0 0,1-2-5,-2-9 44,1 12-40,-1 1-1,1-1 1,-1 1 0,1-1 0,-1 0 0,0 1-1,0-1 1,0 0 0,0 1 0,0-1 0,0 0-1,0 1 1,0-1 0,-1 0 0,1 1 0,-1-1-1,1 0 1,-1 1 0,0-1 0,1 1 0,-1-1-1,0 1 1,0 0 0,0-1 0,0 1 0,0 0-1,0-1 1,-1 1 0,1 0 0,0 0 0,-1 0-1,1 0 1,0 0 0,-1 1 0,1-1 0,-1 0-1,0 1 1,1-1 0,-1 1 0,0-1 0,1 1-1,-1 0 1,0 0 0,1 0 0,-1 0 0,0 0-1,1 0 1,-1 0 0,0 0 0,1 1 0,-1-1-1,0 1-3,-2-2-7,-1 1 1,1-1-1,0 1 0,-1 1 0,1-1 0,-1 1 0,1-1 0,0 1 0,0 0 0,-1 1 0,1-1 1,0 1-1,0 0 0,0 0 0,1 0 0,-1 0 0,0 1 0,1-1 0,-1 1 0,1 0 1,0 0-1,0 0 0,0 1 0,1-1 0,-1 1 0,1 0 0,-1-1 0,1 1 0,0 0 7,-5 9-6,1-1 0,0 1-1,0 0 1,1 0 0,1 1 0,0-1-1,1 1 1,1 0 0,0 0-1,0 0 1,2 8 6,0-18-51,0-1 0,0 1 1,1-1-1,0 1 0,-1-1 0,1 0 0,1 0 0,-1 1 1,0-1-1,1 0 0,0 0 0,-1 0 0,1 0 0,0 0 1,1-1-1,-1 1 0,0-1 0,1 1 0,-1-1 0,1 0 1,0 0-1,0 0 0,2 1 51,48 21-3635,-5-12-4600</inkml:trace>
  <inkml:trace contextRef="#ctx0" brushRef="#br0" timeOffset="-35738.14">6861 1886 4456,'0'0'6275,"0"0"-3204,0 0-1390,0 0-1018,0 0-646,0 0-74,-18 20 35,-54 69 6,71-88 5,-1 0 0,0 1 0,0-1 0,1 1 0,-1-1 0,1 1 0,-1 0-1,1 0 1,0-1 0,0 1 0,0 0 0,0 0 0,0 0 0,0 1 0,0-1 0,1 0 0,-1 0-1,1 0 1,-1 0 0,1 1 0,0-1 0,0 0 0,0 0 0,0 1 0,1-1 0,-1 0-1,0 0 1,1 0 0,0 0 0,-1 1 0,1-1 0,0 0 0,0 0 0,0 0 0,0 0 0,1-1-1,-1 1 1,0 0 0,1 0 0,-1-1 0,1 1 0,0-1 0,0 1 0,-1-1 0,1 0-1,0 0 1,0 0 0,0 0 0,0 0 0,2 1 11,97-2-2580,-94-3 2468,-1 0 0,0 0-1,0-1 1,0 0 0,0 0 0,0 0 0,-1-1 0,1 1-1,-1-1 1,-1-1 0,1 1 0,-1-1 0,0 1 0,0-1-1,0-1 1,-1 1 0,2-5 112,13-18 2531,-16 27-2533,0 0 0,0 1 1,1-1-1,-1 1 0,1-1 1,-1 1-1,1 0 0,-1 0 0,1 0 1,0 0-1,0 1 0,0-1 1,-1 1-1,1 0 0,0-1 0,0 1 1,0 1-1,0-1 0,-1 0 1,1 1-1,0-1 0,0 1 1,-1 0-1,1 0 0,0 0 0,-1 0 1,3 1 1,26 5-952,63-7-3677,-46-4-1709</inkml:trace>
  <inkml:trace contextRef="#ctx0" brushRef="#br0" timeOffset="-35322.781">7351 1757 4721,'0'0'3627,"0"0"-1241,0-25-504,0-167 2249,-10 167-2202,6 51-2701,-18 391 156,22-344 42,1-72 550,0 0 0,-1 0 0,1 0 0,0 0 1,0 0-1,0 0 0,0 0 0,0-1 0,0 1 1,0 0-1,0-1 0,0 1 0,0 0 0,1-1 1,-1 0-1,0 1 0,0-1 0,0 0 1,1 1-1,-1-1 0,0 0 0,0 0 0,1 0 1,-1 0-1,0 0 0,0 0 0,1-1 0,-1 1 1,0 0-1,0-1 0,0 1 0,1-1 0,-1 1 1,0-1-1,0 1 0,0-1 0,0 0 0,0 0 1,0 1-1,0-1 0,0 0 0,0 0 0,0 0 1,-1 0-1,1 0 0,0-1 24,164-265-627,-152 247 890,-8 11 843,-25 20-1125,8-3 1,1 2 1,-1 0-1,2 0 0,-1 1 1,1 0-1,1 1 1,0 0-1,1 1 1,0-1-1,1 2 0,0-1 1,1 1-1,1 0 1,0 0-1,1 0 1,1 1-1,-1 5 18,14 39-752,91-47-2797,-33-12-2128</inkml:trace>
  <inkml:trace contextRef="#ctx0" brushRef="#br0" timeOffset="-37491.684">5092 2091 8849,'0'0'2385,"0"0"-653,0 0-580,0 0-651,-36-11-301,-115-34-67,145 44-125,-1-1 0,1 2-1,0-1 1,-1 1-1,1 0 1,0 0 0,-1 0-1,1 1 1,0 0-1,-1 1 1,1-1 0,0 1-1,0 0 1,0 1-1,0-1 1,1 1 0,-1 0-1,1 1 1,0-1-1,-1 1 1,2 0 0,-1 0-1,0 1 1,1 0-1,0-1 1,0 2 0,0-1-1,1 0 1,-1 1-1,1-1 1,1 1 0,-1 0-1,1 0 1,0 0-1,0 0 1,1 0 0,0 1-1,0-1 1,0 0-1,1 1 1,0-1 0,0 0-1,1 1 1,-1-1-1,2 0 1,-1 1 0,0-1-1,1 0 1,0 0-1,2 2-7,0-4-66,0 1 0,1-1 0,-1 0 0,1 0 0,0 0 0,0-1 0,1 0 0,-1 0 0,1 0 0,0-1 0,-1 1 0,1-1 0,0-1 0,0 1 0,0-1 0,1 0 0,-1-1 0,0 1 0,0-1 0,0 0 0,1-1 0,-1 1 0,0-1 0,0-1 0,5-1 66,-6 2-26,0 0 0,0 0 0,-1 0 0,1-1 0,0 0 0,-1 0 0,1 0 0,-1 0 0,0-1 0,0 0 0,0 0 0,0 0 0,0 0 0,-1-1 0,1 1 0,-1-1 0,0 0-1,0 0 1,0 0 0,-1-1 0,1 1 0,-1 0 0,0-1 0,0 0 0,0-4 26,14-77 5398,10 83-5163,59 58-816,17-13-3216,-64-27-599</inkml:trace>
  <inkml:trace contextRef="#ctx0" brushRef="#br0" timeOffset="-37198.319">5367 2057 12082,'0'0'4097,"0"0"-2889,0 0-1208,0 0-336,0 0-1256,0 0-769,0 0-2512</inkml:trace>
  <inkml:trace contextRef="#ctx0" brushRef="#br0" timeOffset="-32570.256">1 3057 8793,'0'0'3969,"0"0"-1992,0 0-449,0 0-1512,0 0-16,0 0-152,0 0 144,0 0 0,0 176 8,0-114-16,0-9 16,0-1 0,12-4 0,-12-10-928,0-10-1137,12-18-1816</inkml:trace>
  <inkml:trace contextRef="#ctx0" brushRef="#br0" timeOffset="-32307.045">49 2967 7457,'0'0'2645,"0"0"-981,0 0-979,0 0-686,14 0-327,43 4-132,-54-3 429,-1 1-1,0-1 1,0 1 0,0-1-1,-1 1 1,1 0 0,0 0-1,-1 0 1,1 0 0,-1 0-1,1 1 1,-1-1 0,0 0-1,0 1 1,0-1 0,0 0-1,-1 1 1,1-1 0,-1 1-1,1-1 1,-1 1 0,0 0-1,0-1 1,0 1 0,0-1-1,0 1 1,-1-1 0,1 1-1,-1-1 1,0 1 0,0 0 31,0 12-82,2-10 78,0 1 0,-1-1 1,0 1-1,0-1 1,0 0-1,0 1 1,-1-1-1,0 0 0,0 1 1,-1-1-1,1 0 1,-1 0-1,0 0 0,-1 0 1,1 0-1,-1-1 1,0 1-1,0-1 1,-1 1-1,1-1 0,-1 0 1,0 0-1,0-1 1,0 1-1,0-1 0,-1 0 1,1 0-1,-1-1 1,-1 2 3,-56 26-896,50-25-1136</inkml:trace>
  <inkml:trace contextRef="#ctx0" brushRef="#br0" timeOffset="-31954.476">180 3091 7297,'0'0'1592,"0"0"-771,0 0-224,0 0-102,0 0-190,30 9-114,96 34-83,-119-41-103,0 1 0,-1 0 0,1 1-1,0-1 1,-1 1 0,0 1 0,0-1 0,0 1 0,-1 0-1,1 0 1,-1 1 0,0-1 0,-1 1 0,1 0 0,-1 1-1,0-1 1,-1 1 0,0 0 0,2 6-5,9 14 8,-12-25-26,1 0 1,-1 0-1,0 0 1,0 1-1,-1-1 0,1 0 1,0 1-1,-1-1 1,1 1-1,-1 0 0,0-1 1,0 1-1,0 0 1,0 0-1,-1 0 0,1 0 1,-1-1-1,1 1 1,-1 0-1,0 0 0,0 0 1,0 0-1,-1 0 1,1 0-1,-1 0 0,0 0 1,1 0-1,-1-1 1,-1 1-1,1 0 0,0-1 1,-1 1-1,1 0 1,-1-1-1,0 0 0,1 1 1,-1-1-1,-1 0 1,1 0-1,0 0 0,0 0 1,-1-1-1,1 1 1,-1 0-1,1-1 0,-1 0 1,0 0-1,1 0 1,-1 0-1,-1 0 18,2 0 50,-1-1 0,1 1-1,-1-1 1,1 0 0,-1 0 0,1 0-1,-1 0 1,1 0 0,-1 0 0,1-1 0,-1 1-1,1-1 1,0 0 0,-1 0 0,1 0-1,0 0 1,0 0 0,-1 0 0,1-1 0,0 1-1,0-1 1,0 1 0,1-1 0,-1 0-1,0 0 1,1 0 0,-1 0 0,1 0 0,-1 0-1,1 0 1,0 0 0,0 0 0,0-1-1,0 1 1,0-1 0,1 1 0,-1 0 0,1-1-1,0 1 1,-1-1 0,1 1 0,0-1-1,0 1 1,1-1 0,-1-1-50,0-17 68,-1 16-75,1 1 0,-1 0 0,1-1 0,0 1 0,0 0 0,0-1 0,1 1 0,-1-1 0,1 1 0,0 0 0,1 0 0,-1-1-1,1 1 1,-1 0 0,1 0 0,1 0 0,-1 1 0,0-1 0,1 1 0,0-1 0,0 1 0,0 0 0,0 0 0,0 0 0,3-2 7,90-31-1777,-26 44-3396,-48 2 1181</inkml:trace>
  <inkml:trace contextRef="#ctx0" brushRef="#br0" timeOffset="-31689.097">658 3172 9378,'0'0'2584,"0"0"-744,0 0-1055,0 0-785,0 0-424,0 0 223,0 0 201,0 61 8,12-37-8,0-5-72,-12 5-496,12-5-200,-12-5-856,0-4-1217</inkml:trace>
  <inkml:trace contextRef="#ctx0" brushRef="#br0" timeOffset="-31534.341">658 3172 5569,'48'-205'0,"-48"205"-360</inkml:trace>
  <inkml:trace contextRef="#ctx0" brushRef="#br0" timeOffset="-30957.891">885 3252 7329,'0'0'1458,"0"0"-55,0 0-207,0 0-456,10 22-403,42 112 34,-42-111-765,-9-22 512,-1 0 0,0-1-1,1 1 1,-1 0 0,1-1 0,-1 1 0,1-1 0,-1 1 0,1 0 0,0-1-1,-1 1 1,1-1 0,0 1 0,-1-1 0,1 0 0,0 1 0,0-1 0,-1 0 0,1 1-1,0-1 1,0 0 0,0 0 0,-1 0 0,1 0 0,0 0 0,0 0 0,0 0-1,-1 0 1,1 0 0,0 0 0,0 0 0,0 0 0,0-1 0,-1 1 0,1 0 0,0-1-1,0 1 1,-1 0 0,1-1 0,0 1 0,-1-1 0,1 1 0,0-1 0,-1 1-1,1-1 1,-1 0 0,1 1 0,-1-1 0,1 0 0,-1 1 0,0-1 0,1 0 0,-1 0-1,0 1 1,1-1 0,-1 0-118,80-169 852,-74 160-785,-5 9-90,-1 0 0,0 0 0,0 0 0,1 0 0,-1 0 0,1 0 0,-1 0 0,1 0 0,0 0 0,-1 0 0,1 0 0,0 0 0,-1 0 0,1 1-1,0-1 1,0 0 0,0 1 0,0-1 0,0 0 0,0 1 0,0-1 0,0 1 0,0 0 0,0-1 0,0 1 0,0 0 0,0 0 0,0-1 0,0 1-1,0 0 1,0 0 0,0 0 0,0 0 0,1 0 0,-1 1 0,0-1 0,0 0 0,0 0 0,0 1 0,0-1 0,0 1 0,0-1 0,0 1 0,0-1-1,0 1 1,0 0 0,-1-1 0,1 1 0,0 0 0,0 0 0,-1-1 0,1 1 0,0 0 0,-1 0 0,1 1 23,12 9-229,-6-3-69,0 0 0,0-1 0,1 1 0,0-2 0,1 1-1,-1-1 1,1-1 0,0 0 0,1 0 0,-1-1 0,1 0 0,0 0 0,0-1 0,0 0 0,8 0 298,8-46-994,-26-151 2114,-48 53 1542,40 234-3107,70 68-145,7-68-2812,-35-62-924</inkml:trace>
  <inkml:trace contextRef="#ctx0" brushRef="#br0" timeOffset="-30688.266">1196 3172 12066,'0'0'4041,"0"0"-2713,0 0-880,0 0-448,0 0-864,227-34-968,-155 25-1161,-12-1-3168</inkml:trace>
  <inkml:trace contextRef="#ctx0" brushRef="#br0" timeOffset="-30408.186">1686 2933 232,'0'0'8246,"0"0"-4624,0 0-1376,0 0-609,0 0-892,0 0-809,0 0-144,-10 16 126,-1 0 125,2 2 1,-1-1 0,2 1-1,1 1 1,0 0 0,1 0 0,1 0-1,1 0 1,-1 7-44,3 172 417,2-190-434,-1 0-1,1 1 0,0-1 0,1 0 1,0 0-1,0 0 0,1-1 1,0 1-1,0 0 0,1 0 0,0-1 1,0 0-1,1 1 0,0-1 1,0 0-1,0-1 0,1 1 0,0-1 1,1 0-1,-1 0 0,1-1 1,0 0-1,0 0 0,1 0 0,0 0 1,0-1-1,0 0 0,7 2 18,133 15-3862,-85-21-475</inkml:trace>
  <inkml:trace contextRef="#ctx0" brushRef="#br0" timeOffset="-30109.918">2021 3181 8889,'0'0'2814,"0"0"-444,0 0-681,0 0-1203,0 0-488,-12 19-8,-36 64 44,36 37 4,13-117-56,0 0-1,0 1 0,0-1 0,0 0 0,1-1 1,-1 1-1,1 0 0,-1 0 0,1-1 0,0 1 1,1-1-1,-1 1 0,0-1 0,0 0 0,1 0 0,0 0 1,-1 0-1,1-1 0,0 1 0,0-1 0,0 1 1,0-1-1,0 0 0,0 0 0,0 0 0,0-1 1,0 1-1,0-1 0,1 0 0,-1 0 0,0 0 1,0 0-1,1 0 0,-1-1 0,0 1 0,0-1 1,0 0-1,0 0 0,0 0 0,0 0 0,0-1 1,0 1-1,0-1 0,-1 0 0,1 0 0,-1 0 1,1 0-1,-1 0 0,1-1 19,83-170-456,-84 172 442,1 0 1,-1 0-1,0 0 1,1 1-1,-1-1 1,1 1-1,-1 0 0,1 0 1,-1 0-1,1 0 1,-1 0-1,1 0 1,-1 1-1,0-1 0,1 1 1,-1 0-1,0-1 1,1 1-1,-1 0 0,0 0 1,0 1-1,0-1 1,0 0-1,0 1 1,0-1-1,0 1 0,0 0 1,0 0-1,0 1 14,6 2-98,143 55-6312,-113-58 1285</inkml:trace>
  <inkml:trace contextRef="#ctx0" brushRef="#br0" timeOffset="-29860.102">2535 3186 1424,'0'0'7321,"0"0"-5048,0 0-577,0 0-608,0 0-727,0 0-361,-120-91-1441,108 91-1719</inkml:trace>
  <inkml:trace contextRef="#ctx0" brushRef="#br0" timeOffset="-29611.889">2690 3148 7601,'0'0'2598,"0"0"-975,0 0-562,0 0-347,0 0-231,-20 29-247,-60 95-125,78-122-107,-1 1-1,1 0 1,0-1-1,0 1 1,0 0-1,0 0 1,0 0-1,1 0 1,-1 1-1,1-1 1,0 0 0,0 1-1,0-1 1,1 0-1,-1 1 1,1-1-1,-1 1 1,1-1-1,0 1 1,1-1-1,-1 1 1,1-1-1,-1 1 1,1-1 0,0 1-1,0-1 1,1 0-1,-1 1 1,1-1-1,-1 0 1,1 0-1,0 0 1,0 0-1,0-1 1,1 1 0,-1-1-1,1 1 1,-1-1-1,1 0 1,0 0-1,0 0 1,0 0-1,0 0 1,0-1-1,0 1 1,1-1 0,-1 0-1,1 0-3,5 2-103,1-1 1,-1-1-1,0 0 1,1 0-1,-1-1 0,1 0 1,-1 0-1,1-1 1,-1-1-1,0 0 0,1 0 1,-1 0-1,0-1 1,0-1-1,0 0 103,-3-1 60,-1-1 0,1 0 0,-1 0 0,0-1 0,0 1 0,-1-1 0,0 0 0,0 0 0,-1-1 0,0 1 0,0-1 0,-1 0 0,0 1 1,0-1-1,0 0 0,-1 0 0,-1-1 0,1 1 0,-1 0 0,-1 0 0,0 0 0,-1-6-60,-31-70-1633,31 73-2376</inkml:trace>
  <inkml:trace contextRef="#ctx0" brushRef="#br0" timeOffset="-29333.994">2905 3091 9161,'0'0'4130,"0"0"-1242,0 0-1017,0 0-1180,0 0-794,0 0 0,0 0 82,16 15-30,110 136-1570,-113-5-1754,-14-144 3409,0 0-1,0-1 1,0 1 0,0-1-1,-1 1 1,1-1-1,-1 1 1,1-1-1,-1 0 1,1 0-1,-1 0 1,0 0-1,1 0 1,-1 0-1,0 0 1,0-1 0,0 1-1,0 0 1,0-1-1,0 0 1,0 1-1,0-1 1,0 0-1,0 0 1,0 0-1,0 0 1,0-1 0,0 1-1,0-1 1,0 1-1,1-1 1,-1 1-1,0-1 1,0 0-1,0 0 1,1 0-1,-1 0 1,0 0 0,1 0-1,-1-1 1,1 1-1,-1-1-33,-3-5 132,0 0 0,1 0 0,0 0 0,0-1 0,1 0 0,0 0 0,1 1 0,-1-2 0,1 1 0,1 0 0,0 0 0,0-1 0,0 1 0,1 0 0,1-1 0,-1 1 0,1 0 0,1-1 0,-1 1 0,1 0 0,1 0 0,0 0 0,0 0 0,2-3-132,5-1-300,1 0 1,0 1-1,1 0 0,0 1 0,0 0 0,1 0 0,1 2 0,-1 0 1,1 0-1,1 1 300,-1-1-665,46-25-2898</inkml:trace>
  <inkml:trace contextRef="#ctx0" brushRef="#br0" timeOffset="-28956.419">3491 2810 3384,'0'0'5940,"0"0"-3633,0 0-1745,0 0-246,-6 19 190,-26 133 669,22 99-554,9-249-612,1-1 1,0 1-1,0 0 1,-1 0-1,1 0 0,0 0 1,0-1-1,1 1 1,-1 0-1,0 0 0,1 0 1,-1 0-1,1-1 1,-1 1-1,1 0 0,0-1 1,0 1-1,0 0 1,-1-1-1,2 1 0,-1-1 1,0 1-1,0-1 1,0 0-1,1 0 0,-1 1 1,1-1-1,-1 0 1,1 0-1,-1 0 0,1 0 1,0-1-1,-1 1 1,1 0-1,0-1 0,0 1 1,0-1-1,-1 0 1,3 1-10,6-83-319,-10 79 306,1 0 1,-1-1-1,0 1 1,0 0-1,0 0 1,0-1-1,0 1 1,-1 0-1,1 0 0,-1 0 1,0-1-1,0 1 1,0 0-1,-1 0 1,1 0-1,-1 1 1,1-1-1,-1 0 0,0 0 1,0 1-1,0-1 1,0 1-1,-1 0 1,1 0-1,-1 0 0,1 0 1,-1 0-1,0 0 1,0 1-1,0-1 1,0 1-1,0 0 1,0 0-1,0 0 0,0 0 1,0 0-1,-1 1 1,1 0-1,0-1 1,0 1-1,-1 0 1,1 1-1,-3-1 13,1-1 10,0 0 1,0 1-1,0-1 0,0 1 0,-1 0 1,1 0-1,0 0 0,0 1 0,0 0 1,0 0-1,0 0 0,0 1 0,0-1 1,0 1-1,0 0 0,1 1 0,-1-1 1,1 1-1,0 0 0,-1 0 1,1 0-1,1 1 0,-1-1 0,0 1 1,1 0-1,0 0 0,0 0 0,0 1 1,0-1-1,1 1 0,0-1 0,0 1 1,0 1-11,-1-3 4,1 1 0,0 0 0,0-1 1,1 1-1,-1 0 0,1 1 0,0-1 1,0 0-1,0 0 0,0 0 1,1 1-1,0-1 0,0 0 0,0 0 1,0 1-1,0-1 0,1 0 0,0 0 1,0 0-1,0 1 0,1-1 0,-1 0 1,1 0-1,0-1 0,0 1 0,0 0 1,1-1-1,-1 1 0,1-1 0,0 0 1,0 0-1,0 0 0,0 0 0,1 0 1,-1-1-1,4 2-4,106-2-1449,-55-2-1039</inkml:trace>
  <inkml:trace contextRef="#ctx0" brushRef="#br0" timeOffset="-28643.745">3706 2705 6857,'0'0'3995,"0"0"-1597,0 0-680,2-3-670,-1 1-1038,0 1 0,0-1-1,0 1 1,1 0 0,-1-1-1,0 1 1,1 0 0,-1 0-1,1 0 1,-1 0 0,1 0-1,0 0 1,-1 1 0,1-1-1,0 1 1,-1-1 0,1 1 0,0-1-1,0 1 1,0 0 0,-1 0-1,1 0 1,0 0 0,0 0-1,0 0 1,0 0 0,-1 1-1,1-1 1,0 1 0,0-1-1,-1 1 1,1 0 0,0 0-1,-1 0 1,1 0 0,-1 0-1,1 0 1,-1 0 0,0 0-1,1 0 1,-1 1 0,0-1-1,0 0 1,0 1 0,0-1-1,0 1 1,0 0 0,0-1-1,0 2-9,54 85-143,-43-52-72,-1 2 1,-3-1-1,-1 1 0,-1 1 1,-2-1-1,-2 1 0,-2-1 0,-2 12 216,2-39-210,0 0 1,-1 0 0,0 0 0,-1 0 0,-1 0 0,1 0 0,-2 0 0,0-1 0,0 1 0,0-1 0,-1 0 0,-1-1 0,0 1 0,0-1 0,-1 0 0,0-1 0,-1 1 0,1-1 0,-2-1 0,1 0 0,-1 0 0,0 0 0,-6 2 208,-25 22-3892</inkml:trace>
  <inkml:trace contextRef="#ctx0" brushRef="#br0" timeOffset="-27829.053">2391 3029 3976,'0'0'2654,"0"0"-695,0 0-545,0 0-464,0 0-288,0 0-202,0 0-149,0 0-150,2 0-145,46 29 160,24 32-73,-50 5-252,-24-62 142,0-1 0,0 1 0,-1-1-1,1 1 1,-1-1 0,1 0 0,-1 0 0,0 0 0,0-1 0,0 1 0,-1-1 0,1 1 0,0-1 0,-1 0 0,0-1 0,1 1 0,-1 0 0,0-1 0,0 0 0,0 0 0,0 0 0,0 0-1,0-1 1,0 0 0,0 0 0,0 0 0,0 0 0,-4-1 7,-25 7 39,-96 41 8,81-43-3090,24-4-1046</inkml:trace>
  <inkml:trace contextRef="#ctx0" brushRef="#br0" timeOffset="-25951.169">4244 2862 6065,'0'0'5625,"0"0"-3152,0 0-417,0 0-912,0 0-560,0 0-584,0-19-24,0 19-744,0 0-1056,0 0-649,0 19 241,0-5-2553</inkml:trace>
  <inkml:trace contextRef="#ctx0" brushRef="#br0" timeOffset="-25683.055">4244 3195 4560,'0'0'4689,"0"0"-2960,0 0-809,0 0-552,0 0-288,0 0-64,0 48-8,-24-10-8,-12-5-888,12-4-3265</inkml:trace>
  <inkml:trace contextRef="#ctx0" brushRef="#br0" timeOffset="-23550.946">6072 9076 416,'0'0'4271,"0"0"-2053,0 0-787,0 0-221,0 0-195,0 0-277,0 0-51,0 0-82,0 0 3,0 0-19,0 0-198,0 0-154,0 0-185,0 0-29,0 0 21,0 0-51,0 0-43,0 0 31,0 0-4,14 0-33,187 14 351,96-14-772,-295 0-289,-2 0-763,0 0-1037</inkml:trace>
  <inkml:trace contextRef="#ctx0" brushRef="#br0" timeOffset="-21670.893">6060 9057 5049,'0'0'1999,"0"0"-423,0 0-423,0 0-349,0 0-18,0 0 25,0 0-132,0 0-19,0 0-178,0 0-241,0 0-162,0 0-87,0 0-75,0 0-41,0 29 170,0 641 2434,-12-607-2440,12 231-11,2-292 3,8 11-21,-10-13-5,0 11 0,0-8 14,0-2 62,0-1-23,0 0 2,0 0 34,0 0-38,0 0 83,0 0-21,0 0 10,0 0-11,0 0 11,0 0-14,0 0 14,26 0-41,400 4-2080,-364-25-526,-40 10-1193,-20 10 1430</inkml:trace>
  <inkml:trace contextRef="#ctx0" brushRef="#br0" timeOffset="-20125.202">6538 9076 264,'0'0'2748,"0"0"-1149,0 0-526,0 43 3392,0 246-913,-12-221-3105,2 11-235,8 69 1468,2 67-1172,12-186-484,-2 52 178,-6-57-22,40 23-330,-42-38-4527,-2-8-2121</inkml:trace>
  <inkml:trace contextRef="#ctx0" brushRef="#br0" timeOffset="-19000.251">6347 8643 2680,'0'0'2213,"0"0"-652,0 0-651,0 0-269,0 0-85,0 0 191,0 0 34,6 1-1,198 10 1443,-69-32-4924,-109 15 15</inkml:trace>
  <inkml:trace contextRef="#ctx0" brushRef="#br0" timeOffset="-18189.477">6730 8652 4721,'0'0'1971,"0"0"-582,0 0-609,0 0-258,0 0 81,0 0 78,-10-11 453,8 10 2665,1 34-4005,-1-25 161,1 1 0,1-1 0,0 1 0,0-1 0,0 1 0,1-1 0,1 1 0,-1-1 0,1 1 0,1-1 0,-1 0 0,1 0 0,1 0 0,0-1 0,2 4 45,7 13-4351,-3-18-448</inkml:trace>
  <inkml:trace contextRef="#ctx0" brushRef="#br0" timeOffset="-17718.376">6753 8828 304,'0'0'6469,"0"0"-3391,0 0-1492,0 0-670,0 0-500,-11 3-223,-61 109 1075,-84 115-2782,145-207-920</inkml:trace>
  <inkml:trace contextRef="#ctx0" brushRef="#br0" timeOffset="-16813.217">6491 8828 4689,'0'0'2105,"0"0"-817,0 0-566,0 0-238,0 39 2173,0 198-18,0-236-2589,0-1 87,0 0 295,0 0 320,0 0 64,0 0-139,0 0-131,0 0-126,0 0-83,2-10-99,6 6-234,127-1-1047,-19 9-7709,-103-4 3698</inkml:trace>
  <inkml:trace contextRef="#ctx0" brushRef="#br0" timeOffset="-16284.179">7028 8724 8529,'0'0'2842,"0"0"-899,0 0-883,0 0-795,0 0-345,0 0 124,2 20 76,18 160 255,-9-127-219,1 7-676,-9-22-3868,-3-32 155</inkml:trace>
  <inkml:trace contextRef="#ctx0" brushRef="#br0" timeOffset="-16005.096">7028 8609 8489,'0'0'2918,"0"0"-1056,0 0-1164,0 0-625,0 0-188,30-2-199,92-3-31,-120 5 334,1 0 1,0 1-1,-1-1 1,1 1-1,-1-1 1,1 1-1,-1 0 1,1 0-1,-1 0 1,0 0-1,1 0 1,-1 0-1,0 1 1,0-1-1,0 1 1,0 0-1,0-1 0,0 1 1,0 0-1,-1 0 1,1 0-1,-1 0 1,1 1-1,-1-1 1,0 0-1,0 1 1,1 1 10,3 5-36,-3-4 30,1-1 0,-1 1 0,0 0 0,0-1 0,0 1 0,-1 0 0,0 0 0,1 0 0,-2 0 0,1 1 0,-1-1 0,0 0 0,0 0 0,0 0 0,0 0 0,-1 0 0,0 1 0,0-1 0,-1 0 0,1-1 0,-1 1 0,0 0 0,-1 0 0,1-1 0,-1 1 0,0-1 0,0 0 0,0 0 0,0 0 0,-1 0 0,0 0 0,0 0 6,-110 16 175,110-34-1350,4 0-977</inkml:trace>
  <inkml:trace contextRef="#ctx0" brushRef="#br0" timeOffset="-15628.589">7291 8700 7633,'0'0'2720,"0"0"-758,0 0-707,0 0-609,0 0-455,12 0-163,-11 0-28,4-1 0,1 1 1,0 0-1,0 1 1,0-1-1,0 1 1,-1 0-1,1 1 0,0-1 1,-1 1-1,1 0 1,-1 1-1,0-1 0,1 1 1,-1 0-1,0 0 1,-1 1-1,1 0 1,-1-1-1,1 2 0,3 3-85,-1 1 1,0 0-1,-1 1 0,0 0 1,0 0-1,-1 0 0,0 0 1,-1 1-1,0 0 0,0 0 0,-1 0 1,-1 0-1,0 1 0,-1-1 1,0 1-1,0-1 0,-1 1 85,-34-4 14,10-70 899,22 54-990,0-1-1,0 1 1,1-1-1,1 1 1,-1-1-1,1 0 1,1 0-1,0 1 1,0-1 0,0 1-1,1-1 1,1 1-1,-1-1 1,2 1-1,-1 0 1,1 0-1,0 1 1,0-1-1,1 1 1,0 0-1,0 0 1,6-5 77,20-11-2607,-5 7-2123</inkml:trace>
  <inkml:trace contextRef="#ctx0" brushRef="#br0" timeOffset="-15394.218">7674 8671 7417,'0'0'2641,"0"0"-1457,0 0-904,0 0 208,0 0-144,-12 91-64,12-67 48,0 4-96,0-4-112,0-5-104,0 0-16,0-9-600,0 4-856,0-14-1129</inkml:trace>
  <inkml:trace contextRef="#ctx0" brushRef="#br0" timeOffset="-15237.121">7554 8467 7153,'0'0'3241,"0"0"-2953,0 0-288,0 0-1521,0 0-2559</inkml:trace>
  <inkml:trace contextRef="#ctx0" brushRef="#br0" timeOffset="-14845.693">7554 8467 6705,'152'148'1780,"-109"-96"422,13 51 284,-10-12-1846,-29-91 2702,28-72-3182,27-50-1536,-70 121 1335,0 0 1,1 1-1,-1 0 0,1-1 1,-1 1-1,1 0 1,-1 0-1,1 0 0,-1 1 1,1-1-1,-1 1 0,1-1 1,-1 1-1,0 0 1,1 0-1,-1 0 0,0 0 1,0 0-1,0 1 0,1-1 1,-1 0-1,-1 1 0,1 0 1,0-1-1,0 1 1,-1 0-1,1 0 0,-1 0 1,1 0-1,-1 0 0,0 1 1,0-1-1,0 0 1,0 1-1,0-1 0,0 0 1,-1 1-1,1-1 0,-1 1 1,0-1-1,0 3 41,8 11-17,8 42-1,18 20-1774,0-71-1919,-20-7-167</inkml:trace>
  <inkml:trace contextRef="#ctx0" brushRef="#br0" timeOffset="-14615.542">8176 8395 8529,'0'0'2841,"0"0"-969,0 0-983,0 0-889,0 0-441,0 0 345,0 0 88,0 129 8,0-82 0,0 6 0,0-1-8,12-4 16,0-1-16,0 6-432,11-15-896,-11-5-1297</inkml:trace>
  <inkml:trace contextRef="#ctx0" brushRef="#br0" timeOffset="-14366.352">8068 8705 9057,'0'0'4233,"0"0"-1896,0 0-1481,0 0-856,0 0-48,0 0-144,96-19-632,-25 9-248,-11 5-1025,0-9-2320</inkml:trace>
  <inkml:trace contextRef="#ctx0" brushRef="#br0" timeOffset="-14073.175">8678 8381 8849,'0'0'2842,"0"0"-297,0 0-287,0 0-769,0 0-769,-6 0-637,-3 5-94,0 1-1,0-1 0,1 2 0,0-1 0,1 1 0,-1 1 0,1-1 0,1 1 0,-1 0 0,1 1 0,1 0 0,-1 0 0,2 0 0,-1 0 0,1 1 0,1-1 0,0 1 0,0 0 0,1 0 0,0 1 0,0-1 0,1 3 12,-5 1-14,1 0 0,0 0 0,1 0 1,1 0-1,0 1 0,1-1 0,1 1 0,0 0 0,0 0 0,2 0 1,0-1-1,1 1 0,0 0 0,1-1 0,1 1 0,0-1 0,1 0 1,0 0-1,1-1 0,1 0 0,0 0 0,1 0 0,2 2 14,-4-11-246,0-1 0,1 1-1,-1-1 1,1 0 0,0 0-1,-1-1 1,1 0 0,0 0 0,1 0-1,-1-1 1,0 0 0,0-1-1,1 0 1,-1 0 0,0 0-1,0-1 1,6-1 246,22 1-2993,15 1-5959</inkml:trace>
  <inkml:trace contextRef="#ctx0" brushRef="#br0" timeOffset="-13556.697">8797 8609 9161,'0'0'2570,"0"0"-1118,0 0-1029,0 0-272,0 22-18,0 105 40,2-124-184,-1 0 0,1 1 0,0-1 1,0 0-1,0 0 0,0 0 0,1-1 0,-1 1 1,1 0-1,0-1 0,-1 0 0,1 1 0,0-1 1,1 0-1,-1-1 0,0 1 0,0-1 0,1 1 1,-1-1-1,1 0 0,-1 0 0,1 0 0,-1-1 1,1 1-1,0-1 0,-1 0 0,1 0 0,0 0 1,-1-1-1,1 1 0,0-1 0,-1 0 0,1 0 1,-1 0-1,1 0 0,-1-1 0,0 1 0,0-1 1,1 0-1,-1 0 0,0 0 0,0 0 0,-1-1 0,1 1 1,2-3 10,54-85-99,-56 89 103,0 0 0,0 0 1,0 0-1,0 0 0,0 0 0,0 1 0,0-1 0,0 1 1,0 0-1,0 0 0,0 0 0,1 1 0,-1-1 1,0 1-1,0-1 0,0 1 0,0 0 0,-1 0 1,1 0-1,0 1 0,0-1 0,0 1 0,-1-1 0,1 1 1,-1 0-1,0 0 0,1 0 0,-1 0 0,0 1 1,0-1-1,0 0 0,0 1 0,-1 0 0,1-1 0,0 3-3,12 7-227,67 30-2441,-19-42-2295,-39-22 4223,-36-65 5169,-49 23-1971,9 47-4283,51 17-1991</inkml:trace>
  <inkml:trace contextRef="#ctx0" brushRef="#br0" timeOffset="-13227.975">9371 8676 6041,'0'0'4092,"0"0"-2264,0 0-1212,0 0-330,0 0-47,-12 18 8,-36 57-19,46-73-222,0 0 1,0 0-1,0 1 1,1-1-1,-1 1 1,1-1-1,-1 1 1,1 0-1,0-1 1,0 1-1,0 0 1,0 0-1,0 0 1,1 0-1,0-1 1,-1 1-1,1 0 1,0 0-1,0 0 1,1 0-1,-1 0 1,0 0-1,1 0 1,0 0-1,0 0 1,0-1-1,0 1 0,0 0 1,0-1-1,1 1 1,0-1-1,-1 1 1,1-1-1,0 0 1,0 1-1,0-1 1,0 0-1,0 0 1,1-1-1,-1 1 1,1 0-1,-1-1 1,1 1-1,0-1 1,-1 0-1,1 0 1,0 0-1,0 0 1,0-1-1,0 1 1,-1-1-1,1 0 1,0 1-1,2-1-6,0 0-60,-1 1 0,1-1 0,0 1 0,-1-1 0,1-1-1,0 1 1,0-1 0,-1 1 0,1-1 0,-1-1 0,1 1 0,-1-1 0,1 1-1,-1-1 1,0-1 0,0 1 0,0 0 0,0-1 0,0 0 0,-1 0-1,1 0 1,-1-1 0,1 1 0,-1-1 0,-1 1 0,1-1 0,0 0-1,-1 0 1,0 0 0,0-1 0,0 1 0,0-1 0,-1 1 0,0-1-1,0 1 1,0-1 0,0 0 0,-1-1 60,1-16 31,0 18-66,0 0 0,0-1 0,0 0-1,-1 1 1,0-1 0,0 1 0,0-1-1,-1 1 1,1-1 0,-1 1 0,0-1 0,0 1-1,-1-1 1,1 1 0,-1 0 0,0 0-1,0 0 1,0 0 0,-1 0 0,1 0-1,-1 0 1,0 1 0,0 0 0,0-1-1,-3-1 37,4 4-4521</inkml:trace>
  <inkml:trace contextRef="#ctx0" brushRef="#br0" timeOffset="-12977.965">9371 8676 8833</inkml:trace>
  <inkml:trace contextRef="#ctx0" brushRef="#br0" timeOffset="-12791.063">9371 8676 8833,'129'-28'2513,"-103"23"-1192,-24 11-922,66 82-478,-60-75-120,-2 1-1,1-1 1,-1 1-1,-1 1 1,-1-1 0,0 1-1,-1-1 1,0 1-1,-1 0 1,0 14 199,-26-53 398,18 13-269,1-1 0,0 1-1,1-1 1,0 0 0,1-1-1,0 1 1,1 0 0,0-1-1,1 0 1,0 1 0,2-1-1,0-10-128,81-35-2590,-46 39-1402</inkml:trace>
  <inkml:trace contextRef="#ctx0" brushRef="#br0" timeOffset="-12480.895">9968 8357 8977,'0'0'2988,"0"0"-434,0 0-723,0 0-1274,0 0-630,-6 25 99,-35 207 114,41-42 728,-2-195-908,1-1-1,-1 1 1,0 0-1,0 0 1,-1 0-1,1 1 0,-1-1 1,0 1-1,0-1 1,-1 1-1,1 0 1,-1 0-1,0 0 0,0 1 1,0-1-1,-1 1 1,1 0-1,-1 0 1,1 1-1,-1-1 1,0 1-1,0 0 0,0 0 1,-1 1-1,1 0 1,0 0-1,-1 0 1,1 0-1,0 1 0,-1 0 1,1 0-1,-1 0 1,1 1-1,0 0 1,-1 0-1,1 0 1,0 1-1,-2 0 41,3-1-11,0 0 0,0 1-1,0-1 1,0 1 0,0 0 0,0 0 0,0 0 0,0 0-1,1 1 1,-1 0 0,1 0 0,0 0 0,0 0-1,0 0 1,0 0 0,1 1 0,-1-1 0,1 1 0,0 0-1,0 0 1,0 0 0,0 0 0,1 0 0,0 0 0,0 1-1,0-1 1,0 0 0,0 0 0,1 1 0,0-1-1,0 1 1,0-1 0,1 0 0,-1 1 0,1-1 0,0 0-1,0 0 1,1 1 0,0-1 11,1 0 0,0 0 1,0-1-1,1 1 1,0-1-1,0 0 0,0 0 1,0-1-1,0 1 1,0-1-1,1 0 0,-1 0 1,1 0-1,0-1 0,-1 1 1,1-1-1,0 0 1,0-1-1,0 1 0,-1-1 1,1 0-1,0 0 1,0-1-1,0 1 0,0-1 1,2-1-1,0 2-42,117-16-4072,-75-6-2134</inkml:trace>
  <inkml:trace contextRef="#ctx0" brushRef="#br0" timeOffset="-12246.089">10196 8509 8569,'0'0'4233,"0"0"-2408,0 0-1001,0 0-824,0 0-1032,0 0-1113,0 0-343,0 43-5066</inkml:trace>
  <inkml:trace contextRef="#ctx0" brushRef="#br0" timeOffset="-12076.075">10184 8819 8385,'0'0'5009,"0"0"-1880,0 0-1457,0 0-839,0 0-833,0 0-593,0 0-1567,23-14-753,1 9-1592</inkml:trace>
  <inkml:trace contextRef="#ctx0" brushRef="#br0" timeOffset="-11701.669">10435 8600 8025,'0'0'2030,"0"0"-1004,0 0-670,0 0-311,-22 10-52,-68 35 6,87-44 1,1 0 1,-1 0-1,0 0 1,1 1-1,-1-1 0,1 1 1,-1 0-1,1 0 1,0 0-1,0 0 0,0 0 1,0 0-1,0 1 1,0-1-1,1 1 0,-1-1 1,1 1-1,0-1 1,0 1-1,0 0 0,0 0 1,0 0-1,0 0 1,1-1-1,-1 1 0,1 0 1,0 0-1,0 0 1,0 0-1,0 0 0,1 0 1,-1 0-1,1 12 10,3-9-41,0-1 0,1 0 0,-1 0 1,1-1-1,0 1 0,0-1 0,0 0 0,1-1 1,0 1-1,-1-1 0,1 0 0,0 0 1,0-1-1,1 0 0,-1 0 0,1 0 1,-1-1-1,5 0 31,-4 1-298,54 28-2141,-59-26 2377,-17 1 945,-125 14-1794,128-19-3981</inkml:trace>
  <inkml:trace contextRef="#ctx0" brushRef="#br0" timeOffset="-11434.689">10578 8457 8905,'0'0'2001,"0"0"-1569,0 0 40,0 0 32,0 0-120,0 143 160,0-100-192,0 4-40,0-9-248,0 1-64,0-6-16,0-9-832,12-10-848,0 0-1121</inkml:trace>
  <inkml:trace contextRef="#ctx0" brushRef="#br0" timeOffset="-10901.304">10506 8743 600,'0'0'8094,"0"0"-4258,0 0-1926,0 0-704,0 0-889,14-9-833,92-43-2419,-67 42-153,10-2-3320,-20 9 7963,-27 3 640,-2 0-412,0 0-539,0 0-612,14 7 70,34 115 436,-26-28-990,-25-84-156,-6-30 45,-15-103 18,26 118-133,-1 1 0,1 0 0,0 0 0,0 0 0,1 0 0,-1 0 0,1 1 0,0-1 0,0 1 0,0 0 0,0-1 0,1 1 0,-1 1 0,1-1 0,0 0 0,0 1 0,0 0 0,0 0 0,0 0 0,0 1 0,0-1 0,1 1 0,-1 0 0,1 0 0,-1 0 0,1 1 0,-1-1 0,1 1 0,-1 1 0,1-1 0,4 1 78,17 33-254,-5 28 54,-19-35-2928,-2-21-1145</inkml:trace>
  <inkml:trace contextRef="#ctx0" brushRef="#br0" timeOffset="-10644.458">10960 8452 4488,'0'0'6242,"0"0"-4762,0 0-1480,0 0-560,0 0-648,0 0-3073</inkml:trace>
  <inkml:trace contextRef="#ctx0" brushRef="#br0" timeOffset="-10348.811">10960 8452 8489,'140'169'1900,"-117"-114"-140,-28-49-1355,-9 148 2073,52-246-1312,29 0-1666,-64 91 423,0 1 1,-1-1-1,1 1 1,0 0-1,0-1 1,-1 1-1,1 0 1,0 1-1,0-1 1,-1 0-1,1 1 1,0 0-1,-1-1 1,1 1-1,0 0 1,-1 0-1,0 1 1,1-1-1,-1 0 1,1 1-1,-1-1 1,0 1-1,0 0 1,0 0-1,1 2 77,28 14-1576,17-13-2451,-24-5-179</inkml:trace>
  <inkml:trace contextRef="#ctx0" brushRef="#br0" timeOffset="-10005.589">11415 8614 4120,'0'0'2313,"0"0"-152,0 0-198,-2-14-338,-8-44-190,9 57-1410,0-1 0,1 1 1,-1 0-1,0-1 0,0 1 0,0 0 0,0 0 1,0 0-1,0 0 0,0 0 0,-1 0 1,1 0-1,0 0 0,0 1 0,-1-1 1,1 0-1,-1 1 0,1-1 0,0 1 1,-1-1-1,1 1 0,-1 0 0,1 0 1,-1-1-1,1 1 0,-1 0 0,1 0 0,-1 1 1,1-1-1,-1 0 0,1 0 0,-1 1 1,1-1-1,-1 1 0,1-1 0,0 1 1,-1 0-1,1-1 0,0 1 0,-1 0 1,1 0-1,0 0 0,0 0 0,0 0 1,0 0-1,0 0 0,0 1-25,-4 6-12,0 1 0,0 1 1,1-1-1,0 1 0,1-1 0,0 1 0,1 0 1,0 0-1,0 0 0,1 1 0,1-1 0,-1 0 1,2 8 11,71-12 41,-68-5-64,0 1 0,0-1 0,0 1 0,0 0-1,0 1 1,0-1 0,-1 1 0,1-1 0,-1 1 0,0 0 0,0 0 0,0 1-1,0-1 1,0 1 0,-1-1 0,1 1 0,-1 0 0,0 0 0,0 0 0,-1 0-1,1 0 1,0 3 23,2 2-158,8 16-557,-1 0-1,-1 1 0,-1 0 1,-1 0-1,-2 0 1,-1 1-1,-1 0 0,-1 1 1,-1 11 715,-5-35 41,0 0 0,0-1 0,0 1-1,-1-1 1,0 1 0,0-1 0,0 0 0,0-1 0,0 1 0,0-1 0,-1 0 0,1 0 0,-1 0 0,1 0 0,-1-1 0,0 0 0,0 0 0,1 0 0,-1-1 0,0 1 0,0-1-1,0 0 1,0-1 0,0 1 0,0-1 0,0 0 0,1 0 0,-1 0 0,0-1 0,1 0 0,-4-1-41,-50-41-880,44 19-2885</inkml:trace>
  <inkml:trace contextRef="#ctx0" brushRef="#br0" timeOffset="-9692.433">11486 8252 9209,'0'0'2433,"0"0"-342,0 0-462,0 0-859,0 0-588,0 0-250,0 0-106,0 0 44,22 31 66,68 104 52,-50 1-61,-38-115 12,-2 168-1388,-2-181 1355,0 0 0,-1 0 0,0 0 0,0 0 0,0-1 0,-1 1 0,0-1 1,-1 0-1,0 0 0,0-1 0,0 1 0,-1-1 0,0 0 0,0-1 0,0 1 0,-1-1 0,0-1 0,0 1 1,0-1-1,-1 0 94,-30 22-2059</inkml:trace>
  <inkml:trace contextRef="#ctx0" brushRef="#br0" timeOffset="-8269.63">6622 10109 3184,'0'0'1872,"0"0"-496,0 0-330,0 0-286,-19-7 435,16 5 6020,155 3-10714,-115 3-192</inkml:trace>
  <inkml:trace contextRef="#ctx0" brushRef="#br0" timeOffset="-7737.403">6849 10186 8249,'0'0'4009,"0"0"-2064,0 0-153,0 0-1128,0 0-616,0 0-48,0 0-296,0 14 136,0 5 152,0 5 8,0-1 0,0 20-672,0-14-1305,0-1-1039</inkml:trace>
  <inkml:trace contextRef="#ctx0" brushRef="#br0" timeOffset="-7266.945">6765 10457 7537,'0'0'2825,"0"0"-1097,0 0-328,0 0-703,0 0-497,0 0-160,0 0-40,0 0-8,0 43 8,0-29 8,-12 5-8,12 5-521,-11-5-1015,-13 0-1745</inkml:trace>
  <inkml:trace contextRef="#ctx0" brushRef="#br0" timeOffset="-6751.453">6550 10652 7433,'0'0'2785,"0"0"-1065,0 0-464,0 0-1008,0 0-248,0 0-152,-47 29 136,23-10 8,0 5-40,-12 4-600,12-4-1128,0-5-3585</inkml:trace>
  <inkml:trace contextRef="#ctx0" brushRef="#br0" timeOffset="-5955.037">6407 10600 8265,'0'0'2380,"0"0"-623,0 0-610,0 0-637,0 0-334,0 0-119,-2 18 51,-42 111 234,32-87-302,10-41 22,2-1 53,0 0 198,0 0 265,0 0 102,0 0-54,0 0-144,0 0-105,0 0-112,0 0-103,0 0-56,0 0-28,0 0-113,0 0-85,2 15-601,32 11-1690,-20-19-509,8 2-3370</inkml:trace>
  <inkml:trace contextRef="#ctx0" brushRef="#br0" timeOffset="-4914.459">6371 10795 6585,'0'0'2780,"0"0"-730,0 0-652,0 0-585,0 0-434,0 0-148,0 0-63,0 0 19,24 0 241,73 2-245,115-6-3484,-163-8-839</inkml:trace>
  <inkml:trace contextRef="#ctx0" brushRef="#br0" timeOffset="-747.462">5965 11695 10354,'0'0'2800,"0"0"-559,0 0-665,0 0-944,0 0-456,0 0-176,0 14-192,0 5 8,0 5 184,0 19 0,0 9-48,0 10-776,0 14-960,0-9-1465,-12-15-7561</inkml:trace>
  <inkml:trace contextRef="#ctx0" brushRef="#br0" timeOffset="-372.562">5965 12285 8809,'0'0'4089,"0"0"-2936,0 0-673,0 0-432,0 0 32,0 86-32,0-48-32,0 5-8,0 9-8,0 1-104,0 18-1065,0-9-1159,0-14-3449</inkml:trace>
  <inkml:trace contextRef="#ctx0" brushRef="#br0" timeOffset="6960.504">2152 6362 3744,'0'0'1773,"0"0"-450,0 0-150,0 0-397,0 0-265,0 0-82,0 0-225,0 0-166,0 0-16,0 0 40,0 0 68,0 0 54,14 0 242,1048 5-511,-620-35-420,-105 8-162,19-3 33,-103 2 507,-66 13 102,56 1-87,100-5 41,-88 5 62,113-26 19,170-3 164,-251 0 346,-86 33-503,-53-14 22,220-9 684,-57 18-293,237-9-389,-224 18-68,694 16-130,-412-14 158,-220-35 5,104 2-13,632-17-57,-654 17 39,32 13 10,87 18 1152,-584 1-1159,4 0-2275,-7 0-2163</inkml:trace>
  <inkml:trace contextRef="#ctx0" brushRef="#br0" timeOffset="10910.344">2391 11447 640,'0'0'3525,"0"0"-2101,0 0-695,0-4-182,0-69 2050,0 23 2080,0 49-4290,0 1-34,0 0-101,0 0-137,26 0-139,199 14-35,170-4-836,-105-43-523,159 28 1322,-175-15 72,207-8 23,465 18-15,-329 10 9,42-42 16,-87 19 13,217-1 227,-283 0-209,42 14-17,1605 5 25,-1452 0-40,-314-9 16,1055 14 2003,-1440 0-1971,-2 0-5,36 0-243,-28 0 95,1 0-206,-3 0-2773,-6 0-1062</inkml:trace>
  <inkml:trace contextRef="#ctx0" brushRef="#br0" timeOffset="20610.625">13948 5948 4520,'0'0'1464,"0"0"-498,0 0 20,0 0-166,0 0-11,0 0 19,0 0 9,-1 9 3078,-8 39-4056,-5 90 132,14 538 42,12-576-26,-12 814 414,12-800-251,36 176 18,-36-213-159,12 42 43,22 47-49,-8 39 75,-38 77-51,12-205-47,11 26-1,-11-26-6,0-2 7,24 126 1,-24-100 14,0-3-22,-12 169 55,-12-200-50,0 16-13,-12 33 31,12-73-16,0 10 0,-11 29 7,11-36-6,0 3-1,0 9 0,12 278-9,0-335 5,-9 0 2432,-32 7-2435,-31 20-57,-19-27 280,-212 45-4708,197-30-386</inkml:trace>
  <inkml:trace contextRef="#ctx0" brushRef="#br0" timeOffset="24390.225">2164 6371 4296,'0'0'2426,"0"0"-665,0 0-510,0 0-552,0 0-351,0 0-106,0 0 20,0 0 88,0 0 174,0 0 71,0 0 109,0 0-192,0 0-227,0 0-144,0 0-99,0 25 135,-1 54 210,-1-29-105,2 0-1,2 0 0,2 0 0,3 0 0,7 25-281,14 102 183,64 173 32,-71-225-138,-19 98 139,-2 117 144,-61 16-264,27-175-73,10 14-7,0-28-6,0-1-12,24 1435-596,12-1558 493,0-10 88,12 19-85,0-14 53,-12-10 41,12 35-8,0-1 9,-1-24-35,-11-5 43,0 1-34,-12 141-135,0-174 161,0-1-1,0 1 0,0 0-27,1 0 1,-1 0-1,0 0 0,0 0 1,1 0-1,-1 0 0,1 0 1,-1 1-1,1-1 0,-1 0 1,1 0-1,0-1 0,-1 1 1,1 0-1,0 0 0,0 0 1,0 0-1,0-1 0,-1 1 1,1 0-1,0-1 0,0 1 1,0 0-1,1-1 0,-1 0 1,0 1-1,0-1 0,0 0 1,0 1-1,0-1 0,0 0 1,1 0-1,-1 0 0,0 0 1,0 0-1,0 0 0,0 0 1,0 0-1,1-1 0,-1 1 0,0 0 1,0-1-1,0 1 35,19-6-2277,-6-7-2669</inkml:trace>
  <inkml:trace contextRef="#ctx0" brushRef="#br0" timeOffset="26715.798">2582 6586 8425,'0'0'2660,"0"0"-257,0 0-600,0 0-726,0 0-513,10-2-949,-8 81 512,-2 261 514,24-279-5433,-12-58 902</inkml:trace>
  <inkml:trace contextRef="#ctx0" brushRef="#br0" timeOffset="27181.206">2857 6862 5873,'0'0'2522,"0"0"-607,0 0-548,0 0-693,0 0-398,0 0-165,0 0-87,-6 1-16,0 4 10,1-1 0,-1 1 0,1 0 0,0 0 0,0 0 1,0 1-1,1 0 0,0 0 0,0 0 0,0 0 0,1 1 0,0 0 0,0-1 0,1 1 0,0 0 0,0 0 1,0 0-1,1 1 0,0-1 0,1 0 0,-1 0 0,2 1 0,-1-1 0,1 0 0,0 0 0,0 1 0,2 4-18,-2 15-8,-1-25 6,1-1 0,-1 1-1,1 0 1,0-1 0,0 0 0,0 1 0,0-1 0,0 0-1,0 1 1,0-1 0,0 0 0,1 0 0,-1 0 0,0 0-1,1 0 1,-1 0 0,1 0 0,-1 0 0,1-1 0,-1 1-1,1-1 1,-1 1 0,1-1 0,0 1 0,-1-1 0,1 0-1,0 0 1,-1 0 0,1 0 0,0 0 0,-1 0-1,1-1 1,0 1 0,-1 0 0,1-1 0,-1 1 0,1-1-1,0 0 1,-1 1 0,1-1 0,-1 0 0,0 0 0,1 0-1,-1 0 1,0 0 0,0 0 0,1 0 0,-1-1 0,0 1-1,0 0 1,0-1 0,0 1 0,-1-1 0,1 0 2,5-14 0,-1 0 1,0 0-1,-2 0 1,0-1-1,0 0 1,-2 0-1,0 0 0,-1 0 1,-1 1-1,0-2 0,0-24 420,-17 15-143,2 29-3677,14 2-577</inkml:trace>
  <inkml:trace contextRef="#ctx0" brushRef="#br0" timeOffset="27618.03">3108 6838 6369,'0'0'2632,"0"0"-934,0 0-631,0 0-644,-4 2-334,-1 3-93,1 1 1,-1-1-1,1 1 0,0 0 1,0 0-1,1 0 0,0 0 1,0 0-1,0 1 0,1 0 1,0-1-1,0 1 0,0 0 1,1 0-1,0 0 1,1 0-1,0 0 0,0 0 1,0 0-1,1 0 0,0 0 1,1 5 3,-2 18-5,2-28 6,-1 1 1,1-1 0,0 0-1,-1 0 1,1 0 0,0 0-1,0 0 1,0 0 0,1 0-1,-1-1 1,0 1 0,1-1-1,-1 0 1,1 1-1,-1-1 1,1 0 0,0 0-1,-1-1 1,1 1 0,0-1-1,-1 1 1,1-1 0,0 0-1,0 0 1,0 0 0,-1 0-1,1 0 1,0-1 0,0 0-1,-1 1 1,1-1 0,0 0-1,-1 0 1,1 0 0,-1 0-1,1-1 1,-1 1-1,0-1 1,1 0 0,-1 1-1,0-1 1,0 0 0,0 0-1,-1 0 1,1-1 0,0 1-1,-1 0 1,1-1 0,-1 1-1,1-3-1,14-158 932,-16 160-871,0 0 0,0 1 0,-1-1 0,1 0 0,-1 1-1,0-1 1,1 0 0,-1 1 0,0-1 0,-1 1 0,1 0 0,0-1-1,-1 1 1,1 0 0,-1 0 0,0-1 0,0 1 0,1 1 0,-2-1-1,1 0 1,0 0 0,0 1 0,0-1 0,-1 1 0,0-1-61,-43 4-2129,34 13-872,10 1-2534</inkml:trace>
  <inkml:trace contextRef="#ctx0" brushRef="#br0" timeOffset="27775.646">3108 6838 7585</inkml:trace>
  <inkml:trace contextRef="#ctx0" brushRef="#br0" timeOffset="27962.357">3108 6838 7585,'227'-5'3233,"-227"5"-1825,0 0-912,0 0-496,12 19-48,-12 5 48,0 9 0,0 6 0,12 3 0,-12 1 8,12-5 56,0 5-56,0-5-8,-12-9-128,12-10-808,-12-5-984,0-14-2073</inkml:trace>
  <inkml:trace contextRef="#ctx0" brushRef="#br0" timeOffset="28150.979">3431 6643 9682,'0'0'2015,"0"0"-602,0 0-892,0 0-471,0 0-193,0 0-126,30 3-35,91 14 32,-118-16 254,-1 0-1,1-1 1,-1 1 0,0 0 0,0 0 0,1 0 0,-1 1 0,0-1-1,0 0 1,0 1 0,0-1 0,0 1 0,-1 0 0,1 0 0,0 0 0,-1 0-1,1 0 1,-1 0 0,0 0 0,0 0 0,0 0 0,0 1 0,0-1-1,0 0 1,0 1 0,-1-1 0,1 1 0,-1-1 0,0 1 0,0-1 0,0 1-1,0-1 1,0 1 0,0-1 0,-1 0 0,1 1 0,-1-1 0,0 1 0,0 0 18,-1 13-145,-2-7 138,-1-1 0,1 0 1,-2 0-1,1 0 1,-1-1-1,0 1 0,-1-2 1,0 1-1,0-1 1,0 0-1,-1 0 0,0-1 1,0 0-1,0 0 1,-1-1-1,0 0 0,1 0 1,-1-1-1,-1 0 1,1-1-1,0 0 0,-9 0 7,-30 1-3039,34-3-3585</inkml:trace>
  <inkml:trace contextRef="#ctx0" brushRef="#br0" timeOffset="28914.793">2319 7390 5977,'0'0'2136,"0"0"-262,0 0-314,0 0-433,0 0-67,0 0-75,4-4 1754,720 18-2191,-380-14-6073,-268 0 1085</inkml:trace>
  <inkml:trace contextRef="#ctx0" brushRef="#br0" timeOffset="30101.368">3742 6329 4304,'0'0'2645,"0"0"-910,0 0-536,0 0-405,0 0-182,-12 9 2811,60 154-3371,9 116 96,-43-123-5436,-14-135-1240</inkml:trace>
  <inkml:trace contextRef="#ctx0" brushRef="#br0" timeOffset="31380.574">3813 6905 4320,'0'0'2217,"0"0"-561,0 0-528,0 0-439,0 0-96,0 0-42,0 0-94,0 0-130,0 0-132,0 0-83,0 0-46,-27 0 129,14 7-186,0 0-1,0 1 1,1 0-1,1 1 1,0 0-1,0 1 1,0 0-1,1 1 1,1 0-1,0 0 1,0 1-1,1 0 1,-4 10-9,-60 87-6,13-31 5,-3 17 8,28-1-118,27-89 98,4-6-2610,13-3-1118</inkml:trace>
  <inkml:trace contextRef="#ctx0" brushRef="#br0" timeOffset="35032.613">2786 7652 7721,'0'0'2340,"0"0"-516,0 0-416,0 0-519,-2-19 1920,-8 14-2845,0 0 0,0 1 1,0 0-1,0 1 0,-1 0 0,1 0 1,-1 1-1,0 1 0,0-1 0,0 2 0,0 0 1,0 0-1,1 1 0,-7 1 36,-19-1-239,32 1 222,-1 0 1,1 1-1,0-1 1,0 1-1,0 0 1,0 1-1,0-1 1,0 1-1,1-1 1,0 1-1,0 0 0,0 0 1,0 1-1,1-1 1,-1 1-1,1-1 1,0 1-1,1 0 1,-1-1-1,1 1 1,0 0-1,0 0 0,0 0 1,1 0-1,0 0 1,0 0-1,0 0 1,0 0-1,1 0 1,0 0-1,0 0 1,0 0-1,1 2 17,-1 10-22,-1 321 86,-12-253 17,12-85-3,0 0 72,0 0 61,0 0-34,0 0-66,4 0-42,87 3-1138,3 3-3772,-68-5 1160</inkml:trace>
  <inkml:trace contextRef="#ctx0" brushRef="#br0" timeOffset="35623.795">2929 7986 7113,'0'0'1741,"0"0"-285,0 0-528,0 0-267,0 0-309,-4-5-124,3 3-227,0 1 0,0-1 1,0 1-1,0-1 0,-1 1 0,1 0 0,0-1 0,-1 1 0,1 0 0,-1 0 0,1 0 0,-1 0 0,1 0 0,-1 1 0,0-1 0,1 0 0,-1 1 0,0-1 0,0 1 0,0 0 1,1-1-1,-1 1 0,0 0 0,0 0 0,0 0 0,0 0 0,1 1 0,-1-1 0,0 0 0,0 1 0,1-1 0,-1 1 0,0 0 0,0 0 0,1-1 0,-1 1 0,1 0 0,-1 0 1,1 0-1,-1 1 0,1-1 0,0 0 0,-1 1 0,1-1 0,0 0 0,0 1 0,0 0 0,0-1 0,0 1 0,1-1 0,-1 1 0,0 0 0,0 1-1,-13 157-45,16-158 46,-1-1 0,0 1-1,0-1 1,1 0 0,-1 1 0,1-1-1,-1 0 1,1 0 0,0 0 0,-1 0-1,1-1 1,0 1 0,0 0 0,-1-1 0,1 1-1,0-1 1,0 1 0,0-1 0,0 0-1,0 0 1,-1 0 0,1 0 0,0 0-1,0 0 1,0-1 0,0 1 0,0-1-1,-1 1 1,1-1 0,0 0 0,0 0 0,-1 1-1,1-1 0,25-77 21,-18 27 397,-4 39 415,-2 13-587,3 9-300,66 75-1108,-3-75-2895,-55-10 1018</inkml:trace>
  <inkml:trace contextRef="#ctx0" brushRef="#br0" timeOffset="35934.609">3156 7728 4977,'0'0'2731,"0"0"-536,0 0-337,0 0-421,0 0-521,0-3-488,0 329-687,14-267-687,20-41-4039,-22-18 809</inkml:trace>
  <inkml:trace contextRef="#ctx0" brushRef="#br0" timeOffset="36216.747">3359 7648 8953,'0'0'2533,"0"0"-547,0 0-1086,0 0-829,0 0-95,-2 15 17,-20 278 291,46-166-402,46-83-5248,-44-43-2574</inkml:trace>
  <inkml:trace contextRef="#ctx0" brushRef="#br0" timeOffset="37096.205">3646 7867 7193,'0'0'2534,"0"0"-934,0 0-793,0 0-574,0 0-291,0 4 32,-24 215 1945,-10-109-1861,30-89 1460,-8-163-478,14 95-1016,-2 6-71,-2 18 8,1 1-1,1-1 1,0 1-1,2 0 1,1-1 0,1 1-1,0 0 1,2 0-1,1 1 1,0 0-1,2 0 1,10-20 39,33-24-136,-42 63 13,-2 6 78,0 1 1,0 0-1,0 0 1,0 1-1,-1 0 1,0 0-1,0 1 0,-1 0 1,0 0-1,0 1 1,-1-1-1,0 1 1,0 0-1,-1 1 0,0-1 1,0 1-1,-1 0 1,0 0-1,0 0 1,-1 0-1,0 7 45,22 158-3782,-24-139 1342</inkml:trace>
  <inkml:trace contextRef="#ctx0" brushRef="#br0" timeOffset="37356.799">3670 7962 9057,'0'0'2465,"0"0"-633,0 0-1160,0 0-503,0 0-105,0 0-64,108-62 0,-85 52-136,13-4-441,0-5-423,-12 10-856,0-6-2089</inkml:trace>
  <inkml:trace contextRef="#ctx0" brushRef="#br0" timeOffset="37840.853">4005 7824 4352,'0'0'881,"0"0"266,0 0 57,0 0-227,0 0-223,0 0-111,0 0-100,10 23-186,29 73-144,-19-17 143,-17-52-123,-6-26 4803,-7-118-4280,13 113-859,-1 0 1,1 0-1,0 0 0,0 0 0,0 1 0,0-1 0,1 1 0,-1 0 1,1 0-1,0 0 0,0 0 0,0 1 0,0-1 0,0 1 0,1 0 1,-1 1-1,1-1 0,-1 1 0,1 0 0,0 0 0,0 0 0,-1 0 1,1 1-1,0 0 0,0 0 0,-1 0 0,1 1 0,3 0 103,-5 1-23,1 0 1,-1 0-1,0 0 0,0 1 0,0-1 0,-1 1 0,1 0 1,0 0-1,-1 0 0,0 0 0,0 0 0,0 0 0,0 1 1,0-1-1,-1 1 0,1-1 0,-1 1 0,0-1 0,0 1 1,0 0-1,-1 0 0,1 0 0,-1-1 0,0 1 0,0 0 1,0 1 22,3 12-104,17 69-3074,-18-77 1018,-2-3-1729</inkml:trace>
  <inkml:trace contextRef="#ctx0" brushRef="#br0" timeOffset="38091.527">4339 7900 4016,'0'0'5538,"0"0"-4042,0 0-320,0 0-912,0 0-264,0 0-8,0 0-104,36 14 40,-24 0-32,-12 10 24,0-5-48,0 0-152,0 0-488,0-4-320,0-6-457,0-4-1479</inkml:trace>
  <inkml:trace contextRef="#ctx0" brushRef="#br0" timeOffset="38261.944">4315 7638 7097,'0'0'2673,"0"0"-1433,0 0-1240,0 0-824,0 0-713,0 0-2399</inkml:trace>
  <inkml:trace contextRef="#ctx0" brushRef="#br0" timeOffset="38826.253">4542 7924 6057,'0'0'1471,"0"0"-383,0 0-226,0 0-191,0 0-141,0 0-128,0 0-168,4 21-96,12 65-45,-14-100 4882,0-94-4397,-1 105-601,0 0-1,1 0 1,-1 0 0,0 0-1,1 0 1,0 1 0,0-1-1,0 0 1,0 1 0,0-1-1,0 1 1,0 0 0,1 0-1,-1 0 1,1 0-1,0 0 1,0 0 0,0 1-1,-1-1 1,1 1 0,1 0-1,-1 0 1,0 0 0,0 0-1,0 1 1,0-1 0,1 1-1,-1 0 1,0-1 0,0 2-1,1-1 1,-1 0 0,0 1-1,0-1 1,1 1 0,-1 0-1,0 0 1,0 0 0,0 1-1,0-1 1,0 1 0,-1 0-1,1-1 1,0 1-1,-1 0 1,1 1 0,-1-1-1,0 0 1,0 1 0,0-1-1,0 1 1,0 0 0,0-1-1,-1 1 1,2 3 23,11 97-156,-14-102 244,0-1 285,0 0 423,2-3 102,42-127-652,-43 129-338,0 1 0,0-1 0,0 0 0,0 0 0,1 1 0,-1-1 0,0 1 0,1 0 0,-1-1 0,0 1 0,1 0 0,-1 0 0,1-1 0,-1 1 0,0 0 0,1 1 0,-1-1 0,1 0 0,-1 0 0,0 1-1,1-1 1,-1 0 0,0 1 0,1-1 0,-1 1 0,0 0 0,0-1 0,0 1 0,1 0 0,-1 0 0,0 0 0,0 0 0,0 0 0,0 0 0,-1 0 0,1 0 0,0 0 0,0 1 92,37 82-4570,-26-69 2370</inkml:trace>
  <inkml:trace contextRef="#ctx0" brushRef="#br0" timeOffset="39259.225">5068 7838 8689,'0'0'1973,"0"0"-442,0 0-722,-6 2-564,2-1-246,0 0 0,-1 1 0,1 0 0,0 0 0,0 0 0,0 1 0,0-1 1,0 1-1,1 0 0,-1 0 0,1 0 0,0 0 0,0 1 0,0 0 0,0-1 0,1 1 0,-1 0 0,1 0 0,0 0 0,0 1 0,1-1 0,-1 0 0,1 1 0,0-1 0,0 1 0,0-1 0,1 1 0,0-1 0,-1 1 0,2 1 1,-1 69 63,36-81-34,-32-2-54,-1 0 1,1 0-1,-1 0 1,0 0-1,-1-1 0,0 1 1,0 0-1,-1-1 1,0 0-1,-1 1 0,0-1 1,0 0-1,-1-6 25,0-6 241,1 20-246,2 39-514,-1-33 462,-1-1 0,0 0-1,1 0 1,0 0 0,0 1 0,0-1-1,0 0 1,1 0 0,0-1-1,0 1 1,0 0 0,0-1 0,0 1-1,1-1 1,0 1 0,-1-1-1,1 0 1,0 0 0,1 0 0,-1-1-1,0 1 1,1-1 0,0 0-1,-1 0 1,1 0 0,0 0-1,0-1 1,0 1 0,0-1 0,0 0-1,1 0 58,19-1-1872,0 0-2226</inkml:trace>
  <inkml:trace contextRef="#ctx0" brushRef="#br0" timeOffset="39540.348">5260 7562 7297,'0'0'2852,"0"0"-1084,0 0-922,0 0-758,0 0-222,0 10 72,0 341 706,7-326-1941,9-17-2395,-4-7-2914</inkml:trace>
  <inkml:trace contextRef="#ctx0" brushRef="#br0" timeOffset="39883.01">5379 7709 7433,'0'0'2356,"0"0"-819,0 0-872,0 0-501,0 0-129,0 0 22,0 0-22,-10 17 28,-30 54 18,38-68-78,0 0 0,0 1 0,1-1 0,-1 1 0,1 0 1,0-1-1,-1 1 0,2 0 0,-1 0 0,0 0 0,1 0 0,0 0 0,0 0 0,0-1 0,0 1 0,1 0 1,-1 0-1,1 0 0,0 0 0,0 0 0,1-1 0,-1 1 0,1-1 0,0 1 0,-1-1 0,2 1 0,-1-1 1,0 0-1,1 0 0,-1 0 0,1 0 0,0-1 0,0 1 0,0-1 0,0 1 0,0-1 0,1 0 0,-1 0 1,1-1-1,-1 1 0,4 0-3,65 32-931,-65-24-665,-36-6-19,5-4-859</inkml:trace>
  <inkml:trace contextRef="#ctx0" brushRef="#br0" timeOffset="40569.806">5343 7276 640,'0'0'6986,"0"0"-3755,0 0-1589,0 0-633,12-12-214,106 0-580,-116 12-82,-2 0 84,12 7-97,-22 419 1834,-2-217-1788,10 48-67,2-256-103,0-1 9,0 0-17,-16 25-150,-150 40-2336,97-45-1268</inkml:trace>
  <inkml:trace contextRef="#ctx0" brushRef="#br0" timeOffset="48316.778">503 5600 7401,'0'0'1297,"0"0"-715,0 0-105,0 16 111,0 270 2088,0-283-2636,0-3 146,0 0 476,0 0 703,0-16 907,14-162-1800,-13 175-497,0 0-1,0 0 1,1 1 0,-1-1 0,1 0 0,-1 0 0,1 1 0,0-1 0,0 1 0,1 0-1,-1 0 1,0 0 0,1 0 0,-1 0 0,1 0 0,0 0 0,-1 1 0,1 0-1,0-1 1,0 1 0,0 0 0,0 0 0,0 0 0,0 1 0,0-1 0,0 1 0,0 0-1,1 0 1,-1 0 0,0 0 0,0 0 0,0 1 0,0 0 0,0-1 0,0 1-1,0 0 1,0 0 0,0 1 0,0-1 0,0 1 0,-1-1 0,1 1 0,-1 0 0,1 0-1,-1 0 1,0 0 0,1 0 0,-1 1 0,1 1 25,45 115-168,-47-117 129,7-2 2299,-5-13-2602,-1 3 233,1-1 0,0 1 0,1 0 0,0 0 0,1 0 0,0 0-1,0 1 1,1 0 0,0 0 0,1 1 0,-1-1 0,2 1 0,0 0 109,-6 8-73,0 0 0,0-1 0,1 1 0,-1 0 0,0 1 0,0-1 0,1 0 0,-1 1 0,0-1 0,0 1 0,0 0 0,1-1 0,-1 1 0,0 0 0,0 0 0,0 1 0,-1-1 0,1 0 0,0 1 0,0-1 0,-1 1 0,1-1 0,-1 1 0,1 0 1,-1-1-1,0 1 0,1 0 0,-1 0 0,0 0 0,0 0 0,-1 0 0,1 1 0,0 1 73,1-1-70,28 49-930,-12-16-2416,-16-31 2589,8 5-2979</inkml:trace>
  <inkml:trace contextRef="#ctx0" brushRef="#br0" timeOffset="49304.267">1100 5700 7009,'0'0'1956,"0"0"-388,0 0-395,0 0-513,0 0-429,-6 0-195,3 1-37,0-1 1,0 1 0,0 0 0,0 0 0,0 0-1,0 1 1,0-1 0,0 1 0,0-1-1,1 1 1,-1 0 0,1 0 0,-1 0 0,1 1-1,0-1 1,-1 0 0,1 1 0,1 0-1,-1-1 1,0 1 0,1 0 0,-1 0 0,1 0-1,0 0 1,0 0 0,0 0 0,0 0-1,1 0 1,-1 1 0,1-1 0,-2 123 16,2-124 3,1 0-1,0 0 1,0 0 0,1 0-1,-1-1 1,0 1-1,0 0 1,1 0 0,-1-1-1,1 1 1,0-1 0,-1 1-1,1-1 1,0 0 0,0 0-1,0 0 1,0 0-1,0 0 1,0 0 0,0 0-1,0-1 1,0 1 0,0-1-1,1 1 1,-1-1 0,0 0-1,0 0 1,0 0-1,1 0 1,-1 0 0,0-1-1,0 1 1,0-1 0,0 1-1,0-1 1,0 0 0,0 0-1,0 0 1,0 0-1,0 0 1,0 0 0,0 0-1,0-1 1,-1 1 0,1-1-19,10-123 774,4 134-847,-11-3-29,-1-1 1,1 0 0,0 0 0,0 0-1,0-1 1,1 1 0,0-1 0,0-1-1,0 1 1,0-1 0,0 0 0,1 0-1,-1-1 1,1 0 0,0 0 0,0-1-1,-1 1 1,1-2 0,0 1 0,0-1-1,7 0 102,33-72-6215,-35-122 5560,-45 43 5940,31 123-2730,2 26-1851,0 2-559,0 3-294,-1 63-62,-1-27 296,1 0 1,3 0 0,1 0 0,2 0-1,1-1 1,5 13-86,23 53 134,-34-104-131,0 1-1,0-1 1,0 1 0,0-1 0,0 1 0,0-1 0,0 1 0,1 0 0,-1-1-1,0 1 1,0-1 0,0 1 0,0-1 0,1 1 0,-1-1 0,0 1 0,1-1-1,-1 0 1,0 1 0,1-1 0,-1 1 0,0-1 0,1 0 0,-1 1 0,1-1-1,-1 0 1,1 1 0,-1-1 0,1 0 0,-1 0 0,1 0 0,-1 1 0,1-1-1,-1 0 1,1 0 0,-1 0 0,1 0 0,-1 0 0,1 0 0,0 0 0,-1 0-1,1 0 1,-1 0 0,1 0 0,-1 0 0,1 0 0,-1-1 0,1 1 0,-1 0-1,1 0 1,-1-1 0,1 1 0,-1 0 0,1-1 0,-1 1 0,0 0 0,1-1-1,-1 1 1,1 0 0,-1-1 0,0 1 0,1-1 0,-1 1 0,0-1-3,38-110-156,-14 20 134,-16 78 722,-78 145-790,68-120 106,0-10-25,1 0 0,0 0 0,0 0 0,0 0 0,0 1 0,0-1 0,0 0 0,0 0 0,1 1 0,-1-1 0,1 0 0,0 1 0,0-1-1,0 0 1,0 1 0,0-1 0,0 1 0,0-1 0,1 0 0,-1 0 0,1 1 0,0-1 0,0 0 0,0 0 0,0 0 0,0 1 0,0-1-1,1 0 1,-1-1 0,0 1 0,1 0 0,0 0 0,-1-1 0,1 1 0,0-1 0,0 1 0,0-1 0,0 0 0,0 0 0,0 1-1,0-2 1,1 1 0,-1 0 0,0 0 0,0-1 0,1 1 0,-1-1 0,2 0 9,128-22-5573,-97 7-149</inkml:trace>
  <inkml:trace contextRef="#ctx0" brushRef="#br0" timeOffset="49724.822">1686 5667 5705,'0'0'2660,"0"0"-871,0 0-629,0 0-488,0 0-456,0 0-281,0 0 34,26 23 106,-24-23-31,-1 0 1,1 0-1,-1 0 1,1-1 0,0 1-1,-1-1 1,1 1-1,-1-1 1,1 0 0,-1 1-1,1-1 1,-1 0-1,0 0 1,1 0 0,-1 0-1,0 0 1,0-1-1,0 1 1,0 0-1,0 0 1,0-1 0,0 1-1,0-1 1,0 1-1,-1-1 1,1 1 0,0-1-1,-1 1 1,0-1-1,1 1 1,-1-1 0,0 0-1,0 1 1,0-1-1,0 0 1,0 1 0,0-1-1,0 0 1,0 1-1,-1-1 1,1 1 0,-1-2-45,1 1 3,1 1 1,-1-1 0,0 1 0,0-1 0,0 1-1,1-1 1,-2 1 0,1-1 0,0 0 0,0 1-1,0-1 1,-1 1 0,1-1 0,-1 1 0,1-1 0,-1 1-1,1 0 1,-1-1 0,0 1 0,0-1 0,0 1-1,0 0 1,0 0 0,0 0 0,0 0 0,0 0 0,0 0-1,-1 0 1,1 0 0,0 0 0,-1 0 0,1 0-1,0 1 1,-1-1 0,1 1 0,-1-1 0,1 1 0,-1 0-1,0-1 1,1 1 0,-1 0 0,1 0 0,-1 0-1,1 0 1,-1 0 0,1 1 0,-1-1 0,1 0-1,-1 1 1,1-1 0,-2 1-4,-8-1-24,5 3 18,1-1-1,-1 1 0,1 0 1,-1 0-1,1 1 1,0 0-1,1 0 0,-1 0 1,1 0-1,-1 1 1,1 0-1,1-1 0,-1 2 1,1-1-1,-1 0 1,2 1-1,-1-1 0,0 1 1,1 0-1,0 0 0,1 0 1,-1 0-1,1 0 1,0 0-1,1 0 0,0 1 1,0-1-1,0 0 1,0 0-1,1 0 0,0 0 1,0 1-1,1-1 0,0 1 7,-2 8 22,2-9-18,-1 0-1,1 0 1,0 0 0,0 0-1,1 0 1,0 0 0,0-1-1,0 1 1,1-1 0,0 0 0,0 0-1,0 0 1,0 0 0,1-1-1,0 0 1,0 0 0,0 0-1,0-1 1,1 1 0,-1-1-1,1 0 1,0-1 0,0 0 0,0 0-1,0 0 1,0 0 0,0-1-1,1 0 1,-1-1 0,1 1-1,-1-1 1,0 0 0,7-1-4,50 5-967,-3-3-1207</inkml:trace>
  <inkml:trace contextRef="#ctx0" brushRef="#br0" timeOffset="50613.194">2045 5819 1816,'0'0'2015,"0"0"-557,0 0-395,0 0-10,0 0 109,0 8 6670,12-122-6169,-12-361-1939,9 483-814,63 204 708,2-1-3746,-62-185 1456</inkml:trace>
  <inkml:trace contextRef="#ctx0" brushRef="#br0" timeOffset="50877.6">2045 5819 4384</inkml:trace>
  <inkml:trace contextRef="#ctx0" brushRef="#br0" timeOffset="50878.6">2045 5819 4384,'-84'-181'1657,"108"176"-1113,-12 1-360,36-11-184,-13 6-40,1-1-1504</inkml:trace>
  <inkml:trace contextRef="#ctx0" brushRef="#br0" timeOffset="51290.521">2236 5514 5961,'0'0'2346,"0"0"-1214,0 0-816,0 0-210,0 0 31,0 0 55,0 15-1,22 150 679,-10-145-539,-10-20 498,-2 0 578,14-28 603,55-67-2083,-67 92 35,-1 1 0,1-1-1,0 0 1,0 1 0,0-1 0,0 1-1,1 0 1,-1-1 0,1 1 0,-1 0-1,1 1 1,0-1 0,-1 0 0,1 1-1,0-1 1,0 1 0,0 0 0,0 0 0,1 0-1,-1 1 1,0-1 0,0 1 0,0-1-1,1 1 1,-1 0 0,0 0 0,0 1-1,1-1 1,-1 1 0,0 0 0,0-1 0,0 1-1,0 0 1,0 1 0,0-1 0,0 1-1,2 1 39,55 128-1183,-26-82-3415,-32-49 2096</inkml:trace>
  <inkml:trace contextRef="#ctx0" brushRef="#br0" timeOffset="51490.064">2594 5600 4368,'0'0'3009,"0"0"-1265,0 0-991,0 0-649,0 0-104,0 0-8,0 0 8,12 33 0,0-9 8,-12-5 56,12 0-48,0 0-16,0-4-384,0-6-1089,-12-4-5032</inkml:trace>
  <inkml:trace contextRef="#ctx0" brushRef="#br0" timeOffset="51678.793">2594 5600 4400,'48'-210'0,"-48"210"-808</inkml:trace>
  <inkml:trace contextRef="#ctx0" brushRef="#br0" timeOffset="52234.365">2786 5571 5265,'0'0'2372,"0"0"-960,0 0-759,0 0-56,0 0 17,0 0-158,-2 21-63,-7 98 110,8-56 3739,1-69-4114,-2-1-139,1 0-1,0 1 0,1-1 0,-1 1 0,1-1 1,1 0-1,-1 1 0,1-1 0,0 0 1,1 1-1,0-1 0,0 1 0,0 0 1,1 0-1,-1 0 0,2 0 0,-1 0 1,1 0-1,-1 1 0,1 0 0,1-1 0,-1 2 1,1-1-1,0 0 0,0 1 0,0 0 1,6-3 11,-9 6-53,-1 0 1,1 1-1,-1-1 1,1 1-1,-1 0 1,1-1-1,-1 1 1,1 0-1,-1 0 1,1 0-1,-1 0 1,1 0-1,-1 0 1,1 0-1,-1 1 1,1-1-1,-1 0 1,1 1-1,-1-1 1,1 1-1,-1 0 1,0-1-1,1 1 1,-1 0-1,0 0 1,0 0-1,1 0 1,-1 0-1,0 0 1,0 0 0,0 0-1,0 1 1,-1-1-1,1 0 1,0 1-1,0-1 1,-1 0-1,1 1 1,-1-1-1,1 1 1,-1-1-1,1 1 1,-1-1-1,0 1 1,0 0 52,10 19-103,5 13 27,-15-34 138,0-1 0,1 1 0,-1-1 0,0 1 0,1 0 0,-1-1 0,1 1 0,-1 0 0,1-1 0,-1 1 0,0 0 0,1 0 0,-1-1 0,1 1 0,0 0 0,-1 0 0,1 0 0,-1 0 0,1 0 0,-1 0 0,1 0 0,-1 0 0,1 0 0,-1 0 0,1 0 0,-1 0 0,1 0-1,-1 0 1,1 0 0,-1 1 0,1-1 0,-1 0 0,1 0 0,-1 1 0,1-1 0,-1 0 0,1 1 0,-1-1 0,0 0 0,1 1-62,25-89-305,-23 82-109,-3 5 359,0-1 0,0 1 0,0 0 1,0 0-1,0-1 0,1 1 0,-1 0 1,0 0-1,1-1 0,-1 1 0,1 0 0,-1 0 1,1 0-1,-1 0 0,1 0 0,0-1 1,0 1-1,-1 0 0,1 1 0,0-1 0,0 0 1,0 0-1,0 0 0,0 0 0,0 1 1,0-1-1,0 1 0,1-1 0,-1 1 1,0-1-1,0 1 0,0-1 0,1 1 0,-1 0 1,0 0-1,1 0 0,-1 0 0,0 0 1,0 0-1,1 0 0,-1 0 0,0 0 0,0 0 1,1 1-1,-1-1 0,0 1 0,0-1 1,0 1-1,1-1 0,-1 1 0,1 0 55,79 86-3289,-57-71 1156</inkml:trace>
  <inkml:trace contextRef="#ctx0" brushRef="#br0" timeOffset="52684.532">3299 5538 7601,'0'0'2324,"0"0"-654,0 0-712,0 0-584,0 0-295,-11 7-112,-39 26 23,47-29 24,0 0-1,0 0 1,0 0-1,1 0 0,-1 1 1,1-1-1,0 1 0,1 0 1,-1 0-1,1-1 1,0 1-1,0 0 0,1 0 1,-1 0-1,1 0 1,0 0-1,0 0 0,1 0 1,-1 0-1,1 0 1,1 2-14,0 19 148,-1-24-137,1-1 1,-1 1-1,1 0 1,-1 0-1,1-1 1,0 1 0,0-1-1,0 1 1,0-1-1,0 0 1,0 0-1,0 0 1,0 0-1,0 0 1,0 0 0,1-1-1,-1 1 1,0-1-1,0 0 1,1 1-1,-1-1 1,0 0-1,1 0 1,-1-1 0,0 1-1,1 0 1,-1-1-1,0 1 1,0-1-1,1 0 1,-1 0-1,0 0 1,2-1-12,0-3-3,0 0 0,0 0-1,-1 0 1,1-1 0,-1 0 0,0 0 0,-1 0 0,0 0-1,0 0 1,0 0 0,0 0 0,-1-1 0,0 1 0,0-1-1,-1 1 1,0-1 0,0 1 0,-1-1 0,1 1 0,-2-2 3,2-7 270,0 14-470,0 24-580,1-18 679,0-1 0,0 1 0,0-1 0,0 1 0,1-1 0,-1 0 0,1 1 0,1-1 0,-1 0 0,0 0 0,1 0 0,0-1 0,0 1 1,0-1-1,0 1 0,0-1 0,1 0 0,0 0 0,-1-1 0,1 1 0,0-1 0,0 0 0,1 0 0,-1 0 0,0 0 0,1-1 0,-1 1 0,1-1 0,-1 0 0,1-1 102,9 1-2029</inkml:trace>
  <inkml:trace contextRef="#ctx0" brushRef="#br0" timeOffset="53025.882">3503 5190 5657,'0'0'2444,"0"0"-556,0 0-511,0 0-740,-10 4-705,8 79 166,16 239 1030,-13-317-1233,0-1 0,1 0 0,-1 1 1,1-1-1,0 0 0,0 0 1,1 0-1,-1 0 0,1-1 0,0 1 1,0-1-1,0 1 0,0-1 0,1 0 1,-1 0-1,1-1 0,0 1 0,0-1 1,0 0-1,0 0 0,0 0 0,1 0 106,9 4-2377</inkml:trace>
  <inkml:trace contextRef="#ctx0" brushRef="#br0" timeOffset="53370.812">3778 5462 6489,'0'0'2311,"0"0"-980,0 0-849,0 0-421,-8 5-69,0 1 24,1 0 0,1 0 0,-1 0 0,1 1 0,0 0 0,0 0 0,1 1 0,0-1 0,0 1 0,1 0 0,0 0 0,1 1 0,-3 7-16,4-10 36,1-4-18,-1 0-1,1 0 1,0 0-1,0 1 1,0-1 0,1 0-1,-1 0 1,0 1-1,1-1 1,0 0-1,-1 1 1,1-1-1,0 0 1,0 1-1,0-1 1,1 0 0,-1 1-1,0-1 1,1 0-1,0 1 1,-1-1-1,1 0 1,0 0-1,0 0 1,0 0-1,1 1 1,-1-2 0,0 1-1,1 0 1,1 2-18,61 12 59,-56-16-342,-1 1 0,1 0-1,-1 0 1,1 1 0,-1 0 0,1 0 0,-1 1 0,0 0 0,0 0-1,0 1 1,-1 0 0,1 0 0,-1 1 0,0-1 0,0 1-1,-1 1 1,1 0 283,-7-3 51,1-1 0,-1 1 0,0 0 0,0 0 0,-1-1 0,1 1 0,-1-1 0,1 1 0,-1-1 0,0 1 0,0-1 0,0 0 0,0 0-1,0 0 1,0 0 0,-1-1 0,1 1 0,-1 0 0,1-1 0,-1 0 0,1 1 0,-1-1 0,0 0 0,0 0 0,1-1 0,-1 1 0,0-1 0,0 1 0,0-1-1,0 0 1,0 0 0,0 0 0,0-1 0,0 1 0,0-1 0,1 1 0,-2-1-51,-3 2-23,-75 0-192,68-1-1601</inkml:trace>
  <inkml:trace contextRef="#ctx0" brushRef="#br0" timeOffset="53791.198">4136 5243 8113,'0'0'2482,"0"0"-659,0 0-509,0 0-708,0 0-593,0 0-110,-2 8 71,-10 239 492,14-155-361,8 3-21,-8-57-1729,-2-37 245,0-1-465,0 0-1147</inkml:trace>
  <inkml:trace contextRef="#ctx0" brushRef="#br0" timeOffset="54010.216">4005 5200 7577,'0'0'2873,"0"0"-1033,0 0-344,0 0-983,0 0-361,0 0-152,0 0 8,107-67-8,-83 67-312,12 0-785,12 0-311,-24 5-1017,12 14-5520</inkml:trace>
  <inkml:trace contextRef="#ctx0" brushRef="#br0" timeOffset="54493.948">4375 5495 7521,'0'0'2328,"0"0"-626,0 0-466,0 0-262,0 0-338,-10-10-278,-32-31-198,-13 31-189,51 13 20,1 0 0,0 0 0,0 0 0,1 0 0,-1 1 0,0-1 0,1 1 1,0 0-1,0 0 0,0-1 0,1 1 0,-1 0 0,1 1 0,0-1 0,0 0 0,0 0 1,1 0-1,-1 1 0,1-1 0,0 0 0,1 3 9,-1 92-8,1-97-18,0 0-1,0-1 1,0 1 0,0 0-1,0-1 1,0 1 0,1-1-1,-1 1 1,1-1 0,-1 0-1,1 1 1,-1-1 0,1 0-1,0 0 1,0 0 0,-1 0-1,1 0 1,0-1 0,0 1-1,0-1 1,0 1 0,0-1-1,0 0 1,0 1 0,0-1-1,0 0 1,0 0 0,0-1-1,0 1 1,0 0 0,0-1-1,0 1 1,0-1 0,1 0 26,8 1-237,-7-3 240,0 0-1,0 0 1,0-1-1,-1 1 1,0-1-1,0 0 1,0 0-1,0 0 1,0 0-1,-1 0 1,0-1-1,0 1 1,0-1-1,0 1 1,-1-1-1,0 0 1,0 0-1,0 1 1,-1-1-1,1 0 1,-1 0-1,0 0 1,-1-3-3,1 7 16,-1 0 0,1 1 0,-1-1-1,1 0 1,-1 0 0,1 0 0,0 0 0,-1 0 0,1 0 0,0 0 0,0 0 0,0 0 0,0 0 0,0 0 0,0 0 0,0 0 0,0 0 0,0 1 0,0-1 0,0 0 0,1 0-1,-1 0 1,0 0 0,1 0 0,-1 0 0,1 0 0,-1 0 0,1 1 0,-1-1 0,1 0 0,0 0 0,-1 1 0,1-1 0,0 0 0,-1 1 0,1-1 0,0 1 0,0-1 0,0 1-1,0-1 1,-1 1 0,1-1 0,0 1 0,0 0 0,0 0 0,0-1 0,0 1 0,0 0 0,0 0 0,0 0 0,0 0 0,0 0 0,0 0 0,0 0-16,19 28-175,-17-23-51,-1-1 0,1 1 0,0 0 0,1-1-1,-1 0 1,1 1 0,0-1 0,0-1 0,0 1 0,1-1 0,-1 1 0,1-1-1,-1-1 1,1 1 0,0-1 0,0 1 0,1-1 0,-1-1 0,0 1 0,2-1 226,17 0-4108</inkml:trace>
  <inkml:trace contextRef="#ctx0" brushRef="#br0" timeOffset="54790.324">4566 5081 7073,'0'0'2038,"0"0"-704,0 0-821,0 0-457,-2 18 59,-8 307 1582,34-155-1857,-23-168-5,0 0 1,0 1-1,0-1 0,0 0 0,0 0 1,1 0-1,-1 0 0,1 0 0,-1 0 1,1 0-1,0-1 0,0 1 0,0 0 1,0-1-1,0 1 0,0-1 0,0 0 1,0 0-1,0 0 0,1 0 0,-1 0 1,0 0-1,1-1 0,-1 1 0,0-1 1,1 0-1,-1 1 0,1-1 0,-1 0 1,2-1 164,20 1-6180</inkml:trace>
  <inkml:trace contextRef="#ctx0" brushRef="#br0" timeOffset="55104.051">4770 5076 6001,'0'0'3597,"0"0"-1713,0 0-1221,-2 15-457,-8 392 2529,22-344-2681,11-53-2931,1-72-974,-12 24 776</inkml:trace>
  <inkml:trace contextRef="#ctx0" brushRef="#br0" timeOffset="55362.147">4841 5338 4809,'0'0'2099,"0"0"-447,0 0-370,0 0-513,0-9-457,-2 43-384,-8 107 207,11-138-139,1-1-1,-1 1 1,1-1 0,-1 1-1,1-1 1,0 0 0,0 0-1,0 0 1,0 0 0,0 0-1,0 0 1,1 0 0,-1-1-1,1 1 1,-1-1 0,1 0-1,-1 1 1,1-1 0,0 0-1,0-1 1,-1 1 0,1 0-1,0-1 1,0 0 0,0 0-1,0 0 1,0 0 0,0 0-1,-1 0 1,1-1 0,0 1-1,0-1 1,0 0 0,-1 0-1,2 0 5,16 0-444,16 1-1897</inkml:trace>
  <inkml:trace contextRef="#ctx0" brushRef="#br0" timeOffset="56892.66">4997 5286 5761,'0'0'2190,"0"0"-523,0 0-420,0 0-321,0 0-279,0 0-55,-14-15 399,3 15-995,1 0-1,0 1 1,0 0 0,0 1-1,-1 0 1,1 0 0,1 1 0,-1 0-1,0 1 1,1 0 0,0 1-1,0 0 1,0 0 0,0 1-1,1 0 1,0 0 0,0 1 0,1 0-1,-6 6 5,-36 68-760,39-26-2450,10-39-470</inkml:trace>
  <inkml:trace contextRef="#ctx0" brushRef="#br0" timeOffset="57688.458">5116 5233 5633,'0'0'2032,"0"0"-1144,0 0-224,0 0-143,0 0 55,0 0-64,0 0-224,0 0 24,-84 181 112,84-147-272,0-1-40,0-4-40,12-6-24,12-4 16,12-4-64,12-11-296,-12-4-1064,0 0-1921</inkml:trace>
  <inkml:trace contextRef="#ctx0" brushRef="#br0" timeOffset="58017.196">5331 5152 5705,'0'0'3614,"0"0"-1346,0 0-674,0 0-696,0 0-602,4 0-253,5 3-33,0 1 0,-1 0 1,0 0-1,0 1 1,0 0-1,0 0 0,-1 1 1,1 0-1,-2 0 0,1 1 1,-1 0-1,0 0 1,0 1-1,-1-1 0,0 1 1,0 1-1,1 2-10,-1-4-3,4 9 9,1 0-1,-2 0 1,0 1-1,-1 0 1,-1 0-1,-1 0 1,0 1-1,-1 0 1,-1 0 0,-1 0-1,0 1 1,-2 8-6,-1-20-150,-1 1 1,-1 0-1,1-1 1,-2 0-1,1 0 0,-1 0 1,1 0-1,-2 0 1,1-1-1,-1 1 1,0-1-1,-1 0 1,1-1-1,-1 0 1,0 0-1,0 0 0,-1 0 1,0-1-1,1 0 1,-1 0-1,-1-1 1,1 0-1,0 0 1,-1-1-1,-4 1 150,-28 13-6190</inkml:trace>
  <inkml:trace contextRef="#ctx0" brushRef="#br0" timeOffset="60615.96">383 6181 6369,'0'0'1987,"0"0"-522,0 0-391,0 0-336,0 0-262,0 0-70,0 0-10,0 0-48,0 0-85,26-4-182,189-2-1,46-21-65,180-16-44,-35 22-347,-189 8-134,191-34 201,-288 36 333,141-16-73,0 16 89,28-23-15,11-4 15,83 2 3,394 30 75,-447 40-94,-138-20-10,-83-5-21,118 6 75,-179-15-2643,-48-5-718,0 5-1189</inkml:trace>
  <inkml:trace contextRef="#ctx0" brushRef="#br0" timeOffset="61586.053">5319 5733 1016,'0'0'4957,"0"0"-2602,0 0-816,0 0-328,-8-4 3070,179 54-3292,-123-29-957,-36-16 0,-2 0 26,0-1 0,1 0-1,-1 0 1,1-1-1,0 0 1,-1-1-1,1 0 1,0 0-1,0-2 1,1 1-1,-1-1 1,8-2-58,-19 25-245,0-4 134,0-18 144,0-1-18,0 0-6,0 0 10,-19 2 4,0 0 0,0 1 0,0 1 0,0 0 0,1 2 0,0 0-1,0 1 1,1 1 0,0 1 0,-4 3-23,-60 34-2413,79-45 2281,-8 7-2560,8-7-1802</inkml:trace>
  <inkml:trace contextRef="#ctx0" brushRef="#br0" timeOffset="62628.868">5487 5914 3088,'0'0'1416,"0"0"-459,0 0-213,0 0-221,-18 7-30,-251 109 1054,241-93-1673,42-12-947,0-11-831</inkml:trace>
  <inkml:trace contextRef="#ctx0" brushRef="#br0" timeOffset="64330.73">1543 11866 8433,'0'0'3097,"0"0"-865,0 0-247,0 0-1041,0 0-472,0 0-160,0 0-176,12 0-88,23 0 8,1 0-56,0 0-72,0 0 64,12 0-504,24 10-1184,-13-1-1017,1-4-3048</inkml:trace>
  <inkml:trace contextRef="#ctx0" brushRef="#br0" timeOffset="64696.661">2152 11909 7601,'0'0'2817,"0"0"-1265,0 0-808,0 0-568,0 0 8,0 0-8,84 10-168,-36-5-8,11 9-184,-11-9-1096,0-1-1593</inkml:trace>
  <inkml:trace contextRef="#ctx0" brushRef="#br0" timeOffset="65066.442">2917 11871 5841,'0'0'4633,"0"0"-2873,0 0-392,0 0-855,0 0-361,0 0-144,0 0 40,96 0-48,-49 5-529,13-5-799,-12 0-1112,0 0-4306</inkml:trace>
  <inkml:trace contextRef="#ctx0" brushRef="#br0" timeOffset="65454.742">3598 11824 8369,'0'0'2769,"0"0"-1609,0 0-816,0 0-256,0 0-80,0 0 0,168 0-8,-97 0-432,1 0-1136,-12 0-2513</inkml:trace>
  <inkml:trace contextRef="#ctx0" brushRef="#br0" timeOffset="65830.252">4268 11828 8185,'0'0'4073,"0"0"-2256,0 0-441,0 0-984,0 0-280,0 0-112,71 0-8,-23 0-320,12 5-848,-12-5-705,-1 0-2112</inkml:trace>
  <inkml:trace contextRef="#ctx0" brushRef="#br0" timeOffset="66173.461">4913 11766 4416,'0'0'5458,"0"0"-3722,0 0-872,0 0-560,0 0-216,0 0-88,0 0 0,0 0-56,191 0-680,-143 0-1072,0 0-3097</inkml:trace>
  <inkml:trace contextRef="#ctx0" brushRef="#br0" timeOffset="66506.156">5355 11681 2968,'0'0'7090,"0"0"-5074,0 0-536,0 0-975,0 0-377,0 0-128,96 0-657,-48 0-479,-13 0-1360,1 0-5578</inkml:trace>
  <inkml:trace contextRef="#ctx0" brushRef="#br0" timeOffset="67754.867">1806 11543 8849,'0'0'1858,"0"0"-463,0 0-747,0 0-473,-8 1-161,-18 10 131,2 2 0,0 0 1,0 1-1,1 2 0,1 0 0,1 1 0,0 1 0,2 1 0,0 1 0,-6 9-145,-6 3-2,-29 48 41,60-79-19,0-1 49,0 0 17,0 0 42,0 0 221,0 0 183,0 0-12,0 0-101,0 0-139,0 0-74,0 0-100,0 0-62,0 0-82,0 0-43,0 25-350,0-11 427,-1-4 6,0 0 1,1 1-1,1-1 0,-1 0 0,2 1 0,-1-1 1,1 0-1,1 0 0,0 0 0,1-1 0,-1 1 1,2-1-1,-1 1 0,6 6-2,-1-5-1,1 0 1,0 0-1,1-1 0,0 0 1,0-1-1,1 0 1,0 0-1,1-2 0,0 0 1,10 4 0,47 20-2720,-24-20-2664</inkml:trace>
  <inkml:trace contextRef="#ctx0" brushRef="#br0" timeOffset="73359.328">11749 1024 6689,'0'0'1955,"0"0"-861,0 0-369,0 0-45,0 0-9,0 0-132,-30 23-131,-95 77-22,113-90-295,0 0-1,1 1 0,1 1 1,0 0-1,0 0 0,1 1 1,1 0-1,0 0 1,1 1-1,0 0 0,1 1-90,-18 34 189,-89 191 234,10 5 1,11 4-1,-14 87-423,42 30-242,54-255-2471,10-108 747,0-3-696</inkml:trace>
  <inkml:trace contextRef="#ctx0" brushRef="#br0" timeOffset="73937.608">10841 2510 7345,'0'0'2434,"0"0"101,0 0-407,0 0-447,0 0-361,0 0-301,0-4-112,4 184-375,64 81-422,-35-195-20,-31-65-34,-2-1 12,0 0 2,26 0 346,-6-3-421,0 0 1,-1-2 0,0-1-1,0 0 1,0-1 0,-1-1-1,0-1 1,0-1 0,-1 0-1,-1-1 1,0-1 0,4-4 4,-10 10-56,10-6-229,0-1 0,0-1 0,-2 0 0,0-1 0,0-1 0,-1-1 0,-1 0 0,-1-1 0,-1-1 0,0 0 0,-1-1 1,-1-1-1,-1 0 0,0-4 285,-8-2-2339,-4 19-1349,1 7-2170</inkml:trace>
  <inkml:trace contextRef="#ctx0" brushRef="#br0" timeOffset="74904.119">11917 1481 10306,'0'0'3095,"0"0"-544,0 0-944,0 0-705,0 0-495,17-16-267,61-48-121,-73 61-24,0 0 1,-1 0 0,1 0-1,0 1 1,1 0 0,-1 0-1,0 0 1,1 1 0,-1 0-1,1 0 1,-1 0 0,1 0-1,-1 1 1,1 0 0,0 0-1,-1 1 1,1 0 0,1 0 4,22 1-58,-26-3 21,0 0 0,0 1 0,0-1 1,1 1-1,-1 0 0,0 0 0,0 0 1,0 0-1,1 0 0,-1 1 0,0 0 1,0-1-1,0 1 0,0 0 0,0 0 0,0 1 1,0-1-1,0 1 0,0-1 0,0 1 1,-1 0-1,1 0 0,-1 0 0,0 1 1,1-1-1,-1 0 0,0 1 0,0 0 1,0-1-1,-1 1 0,1 0 0,-1 0 1,1 0-1,-1 0 0,0 0 0,0 0 0,-1 0 1,1 0-1,0 0 0,-1 1 0,0-1 1,0 0-1,0 0 0,0 1 0,-1 1 37,-1 10-64,-1-1-1,0 1 0,-2 0 1,1-1-1,-2 0 0,0 0 1,0-1-1,-2 1 0,1-1 1,-2-1-1,0 0 0,0 0 1,-1 0-1,0-1 0,-1-1 1,-1 0-1,1 0 0,-13 6 65,-62 69-197,90-79 412,170 41-366,-168-45 4,0 1 0,0 0-1,0 0 1,0 1-1,-1 0 1,0 0-1,1 0 1,-1 0 0,-1 1-1,1 0 1,-1 0-1,0 0 1,0 0 0,0 1-1,-1 0 1,1-1-1,-2 1 1,1 1-1,-1-1 1,1 0 0,-2 0-1,1 1 1,-1-1-1,0 1 1,0 5 147,-1-8-16,-1-1-1,1 0 1,-1 1-1,0-1 1,0 0-1,0 0 1,0 0-1,0 0 1,-1 0-1,1 0 1,-1 0-1,0 0 1,0-1 0,0 1-1,0 0 1,-1-1-1,1 0 1,-1 0-1,1 0 1,-1 0-1,0 0 1,0 0-1,0 0 1,0-1-1,0 0 1,0 0 0,0 1-1,0-2 1,-1 1-1,1 0 1,-2-1 16,-116 11 753,120-11-744,-107-1 522,106 0-572,1 0 0,-1 0 0,0 0 1,1 0-1,-1 0 0,0 0 0,1 0 0,-1-1 1,1 1-1,0-1 0,-1 1 0,1-1 0,0 1 1,0-1-1,0 0 0,0 0 0,0 1 0,0-1 1,1 0-1,-1 0 0,1 0 0,-1 0 0,1 0 1,0 0-1,0 0 0,0 0 0,0 0 1,0 0-1,0 0 0,0 0 0,0 0 0,1 0 1,-1 0-1,1 0 0,0 1 0,0-1 0,-1 0 1,1 0-1,0 0 41,9-30-4717</inkml:trace>
  <inkml:trace contextRef="#ctx0" brushRef="#br0" timeOffset="75264.651">12670 1314 232,'0'0'9258,"0"0"-4365,0 0-2896,0 0-947,-2 11-1062,-70 137-100,25-39 361,12-35-161,3 2-1,4 0 1,3 2 0,3 1 0,4 0 0,-2 41-88,-2 92-91,22-212-260,4-12-785,16-15-1153,4-5-1748</inkml:trace>
  <inkml:trace contextRef="#ctx0" brushRef="#br0" timeOffset="75594.511">12765 1776 9978,'0'0'2804,"0"0"-728,0 0-1260,0 0-988,-10 31 21,-77 209 131,53-120 895,40-120-658,153-5-714,-51-10-3778,-59 1-719</inkml:trace>
  <inkml:trace contextRef="#ctx0" brushRef="#br0" timeOffset="75843.584">12801 1881 8857,'0'0'2913,"0"0"-32,0 0-1625,0 0-1256,0 0-368,0 0 216,0 62 112,12-19 32,-12 4 8,12 6 0,0 4 0,-12 0 8,12 0-8,-12-4-280,12 9-1081,0-20-535,-12-13-2513</inkml:trace>
  <inkml:trace contextRef="#ctx0" brushRef="#br0" timeOffset="77215.385">13458 1262 8769,'0'0'2393,"0"0"-938,0 0-699,0 0-795,0 18-37,0 62-3,-2 29 485,5 0-1,4 0 1,9 26-406,10 8 124,-14-168 1382,-20-28-1893,3 49 334,1 2 0,-1-1 0,0 0 0,0 1 0,0 0 0,-1 0 0,1 0 0,0 1 0,-1 0 0,1 0 0,-1 0 0,1 1 0,-1-1 0,0 2 0,1-1 0,-1 0 0,1 1 0,-1 0 0,1 0 0,-1 1 0,1 0 0,0 0 0,0 0 0,0 0 0,0 1 0,0 0-1,0 0 1,1 0 0,-1 0 0,1 1 0,0 0 0,0 0 0,0 0 0,1 0 0,-3 4 53,1 1-26,1 0 0,0 0-1,0 1 1,1-1-1,0 1 1,1 0 0,0 0-1,0 0 1,1 0-1,1 0 1,0 0 0,0 0-1,2 9 27,-2 6-157,2-22 99,1 1-1,-1-1 0,1 0 1,-1 0-1,1-1 0,0 1 1,1 0-1,-1-1 0,0 0 1,1 0-1,-1 0 0,1 0 1,-1 0-1,1-1 0,0 0 1,0 1-1,0-1 0,0-1 0,0 1 1,0-1-1,0 1 0,0-1 1,0 0-1,0-1 0,0 1 1,0-1-1,0 1 0,0-1 1,-1-1-1,1 1 0,1-1 59,10 1-394,45-7-2530,-10-16-4134</inkml:trace>
  <inkml:trace contextRef="#ctx0" brushRef="#br0" timeOffset="77416.029">13781 1757 7417,'0'0'2481,"0"0"359,0 0-1616,0 0-1023,0 0-201,0 0-209,0 0 161,12 67 48,-12-24-8,12 0 8,0 4 0,0-4-96,0-5 96,-12 5-768,12-14-1000,-12-15-2153</inkml:trace>
  <inkml:trace contextRef="#ctx0" brushRef="#br0" timeOffset="77603.829">13901 1543 7089,'0'0'760,"0"0"-760,0 0-1840</inkml:trace>
  <inkml:trace contextRef="#ctx0" brushRef="#br0" timeOffset="77934.651">14259 1781 3440,'0'0'5495,"0"0"-2771,0 0-1005,0 0-813,0 0-588,-16 0-169,8 0-151,-1 0 1,1 0-1,0 0 1,-1 1-1,1 1 1,0-1-1,0 2 1,0-1-1,0 1 0,0 0 1,0 0-1,1 1 1,-1 0-1,1 1 1,0-1-1,0 1 1,1 1-1,-3 2 2,2-1 4,1-1 1,0 1-1,1 0 0,0 1 1,0 0-1,0 0 0,1 0 1,0 0-1,1 0 0,0 1 0,0-1 1,1 1-1,0 0 0,1 0 1,-1 0-1,2 0 0,-1 0 1,1 0-1,1 0 0,0 0 1,1 7-5,0-13 5,1 0 1,0 0 0,-1 0-1,1-1 1,0 1-1,0-1 1,1 0 0,-1 1-1,0-2 1,1 1 0,-1 0-1,1-1 1,0 1 0,-1-1-1,1 0 1,0 0 0,0-1-1,0 1 1,0-1-1,-1 0 1,1 0 0,0 0-1,0 0 1,0-1 0,0 1-1,0-1 1,0 0 0,-1 0-1,1-1 1,0 1-1,-1-1 1,1 0 0,-1 0-1,0 0 1,2-2-6,0-2 115,0-1-1,-1 0 1,0 0-1,-1 0 1,0-1-1,0 1 1,0-1 0,-1 0-1,0 1 1,0-1-1,-1 0 1,0 0-1,-1 0 1,0-4-115,26 17-1387,128 60-2180,-107-55 923</inkml:trace>
  <inkml:trace contextRef="#ctx0" brushRef="#br0" timeOffset="78385.69">14522 1762 7137,'0'0'2528,"0"0"-486,0 0-943,0 0-686,0 0-369,0 0-105,-16 16-42,-48 51-113,63-65 197,0 0-1,0 0 1,0-1-1,0 1 1,1 0-1,-1 0 1,1 0-1,-1 0 1,1 0-1,-1 0 1,1 0-1,0 0 1,0 0-1,0 0 1,0 0-1,0 0 1,1 0-1,-1 0 1,1 0-1,-1 0 1,1 0-1,0 0 1,-1-1-1,1 1 1,0 0-1,0 0 1,0-1-1,1 1 1,-1 0-1,0-1 1,1 1-1,-1-1 1,1 0-1,-1 1 1,1-1-1,-1 0 1,1 0-1,0 0 1,0 0-1,0 0 1,-1-1-1,1 1 1,0 0-1,0-1 1,0 0-1,0 1 1,0-1-1,0 0 1,0 0-1,0 0 1,0 0-1,0 0 1,0-1-1,0 1 1,0 0-1,0-1 1,0 0-1,0 1 1,0-1 19,2 2-84,-1-1 1,1 1 0,0-1 0,0 1 0,0-1-1,-1 0 1,1 0 0,0-1 0,0 1-1,-1-1 1,1 0 0,0 0 0,-1 0 0,1 0-1,-1-1 1,1 1 0,-1-1 0,0 0-1,1 0 1,-1 0 0,0-1 0,0 1 0,-1-1-1,1 1 1,0-1 0,-1 0 0,0 0-1,0 0 1,0-1 0,0 1 0,0 0-1,0-1 1,-1 1 0,0-1 0,1 0 83,8-54 6155,49 312-6455,-35 115-81,-24-368 388,0 0 0,0 0 0,0 1 0,-1-1 0,1 0 0,0 0 0,-1 1 0,1-1 0,-1 0 0,0 0 0,1 0 0,-1 0 0,0 0 0,0 0 0,1 0 0,-1 0 0,0 0 0,0 0 0,0 0 0,0 0 0,0-1 0,0 1 0,0 0 0,-1-1 0,1 1 0,0-1 0,0 1 0,0-1 0,-1 0 0,1 1 0,0-1 0,-1 0 0,1 0 0,0 0 0,0 0 0,-1 0 0,1 0 0,0 0 0,-1 0 0,1-1 0,0 1 0,0-1 0,-1 1 0,1-1 0,0 1 0,0-1 0,-1 0-7,-21-84-140,23-137-5100,10 145 309</inkml:trace>
  <inkml:trace contextRef="#ctx0" brushRef="#br0" timeOffset="78543.162">14522 1762 5905</inkml:trace>
  <inkml:trace contextRef="#ctx0" brushRef="#br0" timeOffset="78730.824">14522 1762 5905,'181'-42'2471,"-99"-1"4375,-70 45-6845,0 0 0,0 1 1,0 0-1,0 1 1,-1 0-1,0 1 0,0 0 1,0 1-1,0 0 1,-1 1-1,0 0 0,0 0 1,-1 1-1,0 1 0,0-1 1,-1 2-1,0-1 1,-1 1-1,0 0 0,-1 0 1,0 1-1,0 0 1,-1 0-1,0 0 0,0 5-1,3 2-155,-1 1 0,-1 0 0,-1 0 0,0 0 0,-2 1 0,0 0 0,-1-1 0,-1 1 0,-1 6 155,0-25 20,0 1 0,0 0 0,0-1 0,0 1 1,0 0-1,-1-1 0,1 1 0,-1 0 0,1-1 0,-1 1 0,1-1 1,-1 1-1,0-1 0,0 1 0,0-1 0,0 1 0,0-1 0,0 0 1,0 0-1,0 1 0,0-1 0,-1 0 0,1 0 0,0 0 0,-1 0 1,1-1-1,-1 1 0,1 0 0,-1-1 0,1 1 0,-1 0 0,1-1 1,-1 0-1,0 1 0,1-1 0,-1 0 0,0 0 0,1 0 0,-1 0 1,0 0-1,1-1 0,-1 1 0,0 0 0,1-1 0,-1 1 0,1-1 1,-1 1-1,1-1 0,-1 0 0,1 0 0,-1 0 0,1 0 1,0 0-1,-1 0 0,1 0 0,0 0 0,0 0 0,0-1 0,0 1 1,0 0-1,-1-2-20,-3-8 78,1 0 1,0 0 0,1 0 0,0-1 0,0 0 0,1 1-1,1-1 1,0 0 0,1 0 0,0 0 0,1 0-1,0 1 1,1-1 0,0 0 0,2-3-79,60-97-2631,-28 77-216</inkml:trace>
  <inkml:trace contextRef="#ctx0" brushRef="#br0" timeOffset="79076.794">15394 1781 6313,'0'0'2761,"0"0"-105,0 0-642,0 0-532,0 0-526,0 0-523,-17 1-341,-59 7-93,71-6-1,1 0 1,-1 0-1,1 1 1,0 0-1,0 0 1,0 0-1,0 0 1,0 1-1,1-1 1,-1 1-1,1 0 1,0 0-1,0 0 1,1 1-1,-1-1 1,1 1-1,0-1 1,0 1-1,0 0 1,1 0-1,0-1 1,0 1-1,0 0 1,0 5 1,-1-5-6,0 0 0,1 0 1,-1 0-1,1 0 1,0 0-1,0 1 0,1-1 1,0 0-1,0 1 0,0-1 1,0 0-1,1 1 1,0-1-1,0 0 0,1 0 1,-1 0-1,1 0 0,0 0 1,0 0-1,1 0 1,-1 0-1,1-1 0,0 0 1,1 1-1,-1-1 0,1 0 1,-1 0-1,1-1 0,0 1 1,1-1-1,-1 0 1,1 0-1,-1-1 0,1 1 1,0-1-1,0 0 0,0 0 1,0 0-1,0-1 1,0 0-1,1 0 6,-3 0-39,1-1 0,-1 1 0,0-1 0,1 0 0,-1 0-1,1-1 1,-1 1 0,0-1 0,1 1 0,-1-1 0,0 0 0,1 0 0,-1-1 0,0 1 0,0-1 0,0 1-1,0-1 1,-1 0 0,1 0 0,0 0 0,-1-1 0,1 1 0,-1-1 0,0 1 0,0-1 0,0 0 0,0 0-1,0 0 1,0 0 0,-1 0 0,0 0 0,1 0 0,-1 0 0,-1-1 0,1 1 0,0 0 0,-1-1 0,1 1 0,-1-1-1,0 1 1,-1-4 39,3-111 1891,24 129-3636,90 62-4741,-90-62 1054</inkml:trace>
  <inkml:trace contextRef="#ctx0" brushRef="#br0" timeOffset="79247.501">15394 1781 6065</inkml:trace>
  <inkml:trace contextRef="#ctx0" brushRef="#br0" timeOffset="79593.934">15394 1781 6065,'190'37'2490,"-190"-36"-2436,1 0 1,-1 0-1,1 0 1,-1-1-1,1 1 1,-1 0 0,1-1-1,0 1 1,0 0-1,-1-1 1,1 1-1,0-1 1,0 1 0,0-1-1,-1 1 1,1-1-1,0 0 1,0 0-1,0 1 1,0-1 0,0 0-1,0 0 1,0 0-1,0 0 1,0 0 0,0 0-1,-1 0 1,1 0-1,0 0 1,0 0-1,0-1 1,0 1 0,0 0-1,0-1 1,0 1-1,-1 0 1,1-1-1,0 1 1,0-1 0,0 0-1,-1 1 1,1-1-1,0 0 1,-1 1-1,1-1 1,-1 0 0,1 1-1,-1-1 1,1 0-1,-1 0 1,1 0 0,-1 0-1,0 0 1,1 1-1,-1-1 1,0 0-1,0 0 1,0 0 0,0 0-1,0 0 1,0 0-1,0 0 1,0 0-1,0 0 1,0 0 0,0 0-1,0 1 1,-1-1-1,1-1-54,-1-1 389,10 49 2393,51 121-3245,-58-162 216,-2-6 281,1 1 0,-1-1 0,0 1 1,1 0-1,-1-1 0,0 1 0,1-1 0,-1 1 0,1 0 0,-1 0 1,1-1-1,-1 1 0,1 0 0,-1 0 0,1 0 0,-1-1 0,1 1 0,-1 0 1,1 0-1,-1 0 0,1 0 0,-1 0 0,1 0 0,-1 0 0,1 0 1,-1 0-1,1 0 0,-1 0 0,1 1 0,-1-1 0,1 0 0,-1 0 0,1 0 1,-1 1-1,1-1 0,-1 0 0,0 0 0,1 1 0,-1-1 0,1 0 1,-1 1-1,0-1 0,1 1 0,-1-1 0,0 0 0,1 1 0,-1-1 1,0 1-1,0-1 0,0 1 0,1-1 0,-1 1 0,0-1 0,0 1 0,0-1 1,0 1-1,0-1 0,0 1 0,0 0-34,14-44 370,-13 33-436,1 0 0,0 0 0,1 0 0,0 1 0,1 0 0,0-1 0,1 1 0,-1 0 0,2 1 0,-1-1 0,1 1 0,0 0 0,1 1 0,0-1 0,0 1 0,1 1 0,0-1 0,0 2 0,6-5 66,-10 10-106,1-1 1,0 1-1,0 0 1,0 0-1,-1 0 1,1 1-1,0 0 1,0-1-1,-1 2 0,1-1 1,0 1-1,-1-1 1,0 1-1,1 0 1,-1 1-1,0-1 1,0 1-1,0 0 0,0 0 1,-1 0-1,1 0 1,-1 1-1,0-1 1,0 1-1,0 0 0,0 0 1,-1 0-1,1 0 1,-1 1-1,0-1 1,-1 1-1,1-1 1,-1 1-1,1 3 106,1 6 5065,-4-22-5290,1 2 213,0 0 0,1 0 1,0 0-1,0 0 1,0 0-1,0 0 0,1 0 1,0 0-1,0 1 0,1-1 1,0 1-1,0 0 0,0 0 1,0 0-1,1 0 1,0 0-1,0 1 0,4-4 12,0 1-367,1 2 0,-1-1 1,1 1-1,0 1 0,1-1 0,-1 1 0,1 1 0,-1 0 0,1 1 0,0-1 0,0 2 1,0-1-1,1 2 0,-1-1 0,0 1 0,7 2 367,-9 2-87,0 1-1,0 0 1,-1 0-1,1 1 1,-2 0 0,1 1-1,0-1 1,-1 1 0,-1 0-1,1 1 1,-1 0-1,0-1 1,-1 2 0,0-1-1,0 0 1,-1 1 0,0 0-1,0-1 1,-1 1-1,0 1 1,-1-1 0,0 0-1,0 0 1,-1 0 0,-1 8 87,8 19-140,5 15-616,0-15-1301</inkml:trace>
  <inkml:trace contextRef="#ctx0" brushRef="#br0" timeOffset="80831.12">18442 910 7601,'0'0'2169,"0"0"-314,0 0-529,0 0-595,0 0-336,22-7-166,137-33 77,-128 38-278,0 1-1,0 1 0,0 2 0,0 1 1,0 1-1,-1 2 0,17 6-27,18 13 3,-2 3 0,-1 3 1,-1 3-1,-2 2 0,-1 2 0,-2 4 0,-2 1 1,-2 3-1,-2 2 0,36 46-3,-67-73-39,0 1-1,-2 1 1,0 0 0,-1 1-1,-2 1 1,0 1 0,-2 0-1,5 15 40,7 56-416,-24-96 165,0-1 8,0 0-114,0-1-761,0-3-1607</inkml:trace>
  <inkml:trace contextRef="#ctx0" brushRef="#br0" timeOffset="81382.09">19207 1595 3088,'0'0'6022,"0"0"-3007,0 0-577,0 0-582,0 0-712,0 0-565,14-9-357,155 64-185,-125-35-20,362 166-651,-404-185 645,0 1 0,1-1-1,-1 0 1,0 0 0,0 0 0,1 0-1,-1 0 1,0-1 0,1 1-1,-1-1 1,1 1 0,-1-1-1,0 0 1,1 0 0,-1 0 0,1 0-1,-1 0 1,1-1 0,-1 1-1,0-1 1,1 0 0,-1 0-1,0 1 1,1-1 0,-1-1 0,0 1-1,0 0 1,0-1 0,0 1-1,0-1 1,0 1 0,0-1-1,-1 0 1,1 0 0,-1 0 0,1 0-1,-1 0 1,1-1-11,46-92 209,33-48-981,-7 63-3535,-50 62 1405,0 7-1988</inkml:trace>
  <inkml:trace contextRef="#ctx0" brushRef="#br0" timeOffset="81816.313">21217 1036 10474,'0'0'2728,"0"0"-407,0 0-1361,0 0-960,0 0-88,0 0-104,0 0 96,36 47-40,-12-13-176,-12-1-272,24 19-713,-12-14-519,0-14-1465</inkml:trace>
  <inkml:trace contextRef="#ctx0" brushRef="#br0" timeOffset="82068.865">21612 902 4352,'0'0'6730,"0"0"-4802,0 0-767,0 0-1161,0 0-305,0 0 177,0 0 80,0 119-24,0-71 72,0 4 8,0 1 0,0-1 0,0-4 0,0 4-8,0-9-256,0 0-872,0-10-1448,0-9-6090</inkml:trace>
  <inkml:trace contextRef="#ctx0" brushRef="#br0" timeOffset="82614.705">21851 1255 5265,'0'0'3636,"0"0"-1748,0 0-688,0 0-532,0 0-400,0 0-307,0 0-58,0 0 70,0 0 19,0 0 15,0 20 598,2 202 28,-3-219-629,1 0-1,0 0 1,-1 0-1,1 0 1,1 0-1,-1 0 1,0 0-1,1 0 1,0 0-1,0 0 1,0 0-1,0 0 1,0 0-1,0 0 1,1 0-1,-1-1 1,1 1-1,0-1 0,0 1 1,0-1-1,0 0 1,0 0-1,0 0 1,1 0-1,-1 0 1,1 0-1,-1 0 1,1-1-1,0 0 1,0 1-1,0-1 1,-1 0-1,1 0 1,0 0-1,0-1 1,1 1-1,-1-1 1,0 0-1,0 0 1,0 0-1,0 0 1,0 0-1,0-1 1,0 1-1,0-1 1,0 0-1,0 0-3,5-5-53,0-1 0,0 1 0,-1-2-1,0 1 1,0-1 0,-1 0 0,0 0 0,0-1 0,-1 0-1,0 0 1,-1 0 0,0 0 0,0-1 0,0-3 53,13-24 924,-15 31-200,-2 6-714,0 0 0,1 1-1,-1-1 1,0 0 0,0 0 0,0 1 0,1-1-1,-1 0 1,0 0 0,0 1 0,0-1 0,1 0 0,-1 0-1,0 0 1,1 0 0,-1 0 0,0 1 0,0-1-1,1 0 1,-1 0 0,0 0 0,1 0 0,-1 0 0,0 0-1,1 0 1,-1 0 0,0 0 0,1 0 0,-1 0 0,0 0-1,1 0 1,-1 0 0,0 0 0,0-1 0,1 1-1,-1 0 1,0 0 0,1 0 0,-1 0 0,0-1 0,0 1-1,1 0 1,-1 0 0,0 0 0,0-1 0,0 1-1,1 0 1,-1 0 0,0-1 0,0 1 0,0 0 0,0-1-1,1 1 1,-1 0 0,0-1-10,79 212-3264,-65-177 803</inkml:trace>
  <inkml:trace contextRef="#ctx0" brushRef="#br0" timeOffset="83868.586">20605 367 10266,'0'0'2579,"0"0"-975,0 0-1114,0 0-442,26 18-55,82 62 6,-29 16-10,-72-87-74,-1 0 1,-1 0-1,0 0 0,0 1 0,-1 0 0,0 0 0,-1 0 0,0 0 0,0 0 0,-1 1 1,-1-1-1,0 1 0,0 9 85,-35-14 379,-3-92 1785,33 74-2085,1 0-1,0-1 1,1 1-1,0 0 0,1-1 1,1 1-1,0-1 1,0 1-1,1-1 0,1 1 1,2-7-79,51-64-2768,-31 68-49,0 1-1780</inkml:trace>
  <inkml:trace contextRef="#ctx0" brushRef="#br0" timeOffset="84244.258">20964 472 5721,'0'0'2556,"0"0"-1208,0 0-872,0 0-362,0 0-94,0 0 2,0 0 31,18 1 19,55 6 0,-70-8-40,-1 1 1,0 0-1,0-1 0,0 1 0,1-1 1,-1 0-1,0 1 0,0-1 0,0 0 1,0 0-1,0 0 0,-1-1 1,1 1-1,0 0 0,0-1 0,-1 1 1,1-1-1,-1 0 0,1 1 0,-1-1 1,0 0-1,0 0 0,0 0 1,0 0-1,0 0 0,0 0 0,0 0 1,-1 0-1,1 0 0,-1-1 0,0 1 1,1 0-1,-1 0 0,0 0 1,0-1-1,0 1 0,-1 0 0,1 0 1,0 0-1,-1-1 0,0 1 0,1 0 1,-1 0-1,0 0 0,0 0 0,0 0-32,-1-15 43,2 15-41,0-1 0,0 1-1,0 0 1,-1 0 0,1 0 0,-1 0 0,0-1 0,0 1 0,1 0 0,-1 0 0,-1 0 0,1 0 0,0 1 0,0-1 0,-1 0-1,1 0 1,-1 1 0,1-1 0,-1 1 0,0-1 0,1 1 0,-1 0 0,0 0 0,0 0 0,0 0 0,0 0 0,0 0 0,0 0-1,-1 1 1,1-1 0,0 1 0,0-1 0,0 1 0,-1 0 0,1 0 0,0 0 0,0 0 0,0 0 0,-1 1 0,1-1 0,0 1-1,0-1 1,-1 1-2,-2 1-7,1 1 0,-1-1 0,1 1 0,0 0-1,0 0 1,0 0 0,1 1 0,-1 0 0,1-1-1,-1 1 1,1 0 0,1 0 0,-1 1 0,0-1-1,1 0 1,0 1 0,0 0 0,1-1 0,-1 1-1,1 0 1,0 0 0,0 0 0,0 0 0,1 0-1,0 0 1,0 0 0,0 0 0,1 0 0,-1 0-1,1 0 1,0 0 0,2 3 7,-3 3 2,0-4-8,1 0 0,-1-1 0,1 1 0,1-1 0,0 1 0,-1-1 0,2 0 0,-1 0 0,1 0 0,0 0 0,0 0 0,1 0 0,-1-1 0,1 1 0,1-1 0,-1 0 0,1-1 0,-1 1-1,2-1 1,-1 0 0,0 0 0,1 0 0,0-1 6,93 37-3791,-61-30-1498</inkml:trace>
  <inkml:trace contextRef="#ctx0" brushRef="#br0" timeOffset="84755.963">21239 524 4560,'0'0'2842,"0"0"-174,0 0-401,0 0-312,0 0-445,2-9-888,8-25-968,26 96-286,9 32 650,-43-93 78,-2-1 224,0 0 596,2-24 943,78-145-2224,-78 168 297,-1 0 0,1 0 1,-1 0-1,1 0 0,0 1 0,-1-1 1,1 1-1,0-1 0,0 1 1,-1 0-1,1 0 0,0 0 1,0 0-1,0 0 0,-1 0 1,1 0-1,0 0 0,0 1 0,-1-1 1,1 1-1,0-1 0,0 1 1,-1 0-1,1 0 0,-1 0 1,1 0-1,-1 0 0,1 0 0,-1 0 1,0 0-1,1 0 0,-1 1 1,0-1-1,0 0 0,0 1 1,0-1-1,0 1 0,0 0 0,0-1 1,-1 1-1,1 0 0,0-1 1,-1 1-1,1 1 68,80 128-608,-43-123 1275,-4-114-321,-8 20-412,-25 86 3,0-1 0,0 0 0,1 1 0,-1-1 0,0 1 0,0-1 0,1 1 0,-1-1 1,0 1-1,0 0 0,1 0 0,-1 0 0,0 0 0,1 0 0,-1 0 0,0 0 0,1 0 0,-1 0 1,0 1-1,1-1 0,-1 0 0,0 1 0,0-1 0,1 1 0,-1-1 0,0 1 0,0 0 0,0 0 1,0-1-1,0 1 0,0 0 0,0 0 0,0 0 0,0 0 0,-1 0 0,1 0 0,0 0 0,0 1 1,-1-1-1,1 0 0,-1 0 0,1 1 0,-1-1 0,0 0 0,1 0 0,-1 1 0,0-1 0,0 0 0,0 1 1,0-1-1,0 1 63,10 14 31,48 43-2289,-33-38-164</inkml:trace>
  <inkml:trace contextRef="#ctx0" brushRef="#br0" timeOffset="85333.755">21956 243 7921,'0'0'2371,"0"0"-1128,0 0-761,0 0-332,0 0-107,-14 26 36,-42 86-14,53-107-59,0 0 0,1 0 1,-1 0-1,1 0 0,0 0 0,0 0 0,1 1 1,0-1-1,0 0 0,0 1 0,0-1 1,1 1-1,0 0 0,0-1 0,1 1 0,-1-1 1,1 1-1,0-1 0,1 0 0,-1 1 0,1-1 1,0 0-1,1 0 0,-1 0 0,1 0 1,0 0-1,0-1 0,0 1 0,1-1 0,-1 0 1,1 0-1,0 0 0,1 0 0,-1-1 0,1 0 1,-1 0-1,1 0 0,0 0 0,0-1 0,0 0 1,5 2-7,-8-4-3,0 1 1,0-1-1,-1 1 1,1-1 0,0 0-1,0 0 1,0 0-1,0 0 1,0 0-1,0-1 1,0 1 0,0 0-1,0-1 1,0 0-1,0 1 1,-1-1-1,1 0 1,0 0 0,-1 0-1,1 0 1,0 0-1,-1 0 1,1-1-1,-1 1 1,0 0 0,1-1-1,-1 1 1,0-1-1,0 0 1,0 1-1,0-1 1,0 0 0,0 1-1,0-1 1,-1 0-1,1 0 1,-1 0-1,1 0 1,-1 0 0,0 0-1,0-1 3,4-78 641,-2 78-54,0 8-756,1 0 0,0 1 0,1-1 0,-1 0-1,1-1 1,0 1 0,0-1 0,0 1 0,1-1 0,-1 0 0,1-1 0,0 1 0,0-1 0,1 0 0,-1 0 0,1-1 0,-1 0 0,1 0 0,0 0 0,0 0 0,0-1 0,0 0 0,0 0 0,0-1 0,0 0 0,0 0 0,0 0 0,0-1 0,2 0 169,-5-1-34,0 0 0,0-1 0,0 1 0,-1-1 1,1 0-1,-1 1 0,1-1 0,-1 0 1,0 0-1,0-1 0,0 1 0,-1 0 1,1-1-1,-1 1 0,0-1 0,0 1 0,0-1 1,0 0-1,-1 1 0,1-1 0,-1 0 1,0 0-1,0 1 0,-1-1 0,1-1 34,0-154 5733,26 309-6141,20-19-3562,-35-115 58</inkml:trace>
  <inkml:trace contextRef="#ctx0" brushRef="#br0" timeOffset="85582.869">22183 43 5457,'0'0'1016,"0"0"-1016,0 0-1752</inkml:trace>
  <inkml:trace contextRef="#ctx0" brushRef="#br0" timeOffset="85973.002">22338 395 4672,'0'0'1445,"0"0"-53,0 0-440,0 0-346,0 0-236,0 0-173,4 25-97,12 74-24,-2-66 160,-12-32 132,10-4 2715,46-79-1985,-57 78-1130,1 1 0,0-1 1,0 1-1,0 0 0,1 0 0,-1 0 0,1 0 1,-1 0-1,1 0 0,0 1 0,0-1 1,1 1-1,-1 0 0,0 0 0,1 0 0,-1 0 1,1 1-1,-1-1 0,1 1 0,0 0 0,0 0 1,-1 0-1,1 1 0,0-1 0,0 1 1,0 0-1,0 0 0,0 1 0,0-1 0,-1 1 1,1-1-1,0 1 0,0 1 0,-1-1 0,1 0 1,0 1-1,-1 0 0,0 0 0,1 0 32,8 6-329,1-2 1,-1 1-1,1-1 0,0-1 0,1 0 0,-1-1 0,1 0 0,0-1 0,0-1 0,0 0 1,0-1-1,0-1 0,4 0 329,25-9-1693,-25-29 3471,-6-18 2335,2 62-4008,30 84-2955,-40-84-294,6-5-4244</inkml:trace>
  <inkml:trace contextRef="#ctx0" brushRef="#br0" timeOffset="86223.42">22960 0 10138,'0'0'2040,"0"0"-1976,0 0-64,0 0-1208,0 0-24,12 95-449,0-61-1607</inkml:trace>
  <inkml:trace contextRef="#ctx0" brushRef="#br0" timeOffset="86473.191">23031 281 5617,'0'0'2424,"0"0"-696,0 0-600,0 0-502,0 0-292,0 0-12,0 0-54,6 18-73,60 125 194,-62-141-344,-1-1-1,1 0 0,-1 1 1,1-2-1,0 1 1,-1 0-1,1-1 0,0 1 1,0-1-1,-1 0 0,1-1 1,0 1-1,-1-1 1,1 1-1,0-1 0,-1 0 1,1 0-1,0-1 0,-1 1 1,0-1-1,1 0 1,-1 0-1,0 0 0,0 0 1,0 0-1,0-1 0,0 1 1,-1-1-1,1 0 1,-1 0-1,0 0 0,0 0 1,0 0-1,0 0 0,0 0 1,-1-1-1,1 1 1,-1-1-1,0 0-44,33-34-780,-30 35 523,0 0-1,0 0 0,0 1 1,1-1-1,-1 1 0,1 0 1,0 0-1,-1 1 1,1-1-1,0 1 0,0 0 1,0 1-1,0-1 0,0 1 1,0 0-1,0 0 1,0 0-1,0 1 0,0-1 1,0 1-1,0 1 1,2 0 257,27 3-2234</inkml:trace>
  <inkml:trace contextRef="#ctx0" brushRef="#br0" timeOffset="86923.838">23593 91 7641,'0'0'2901,"0"0"-177,0 0-506,0 0-639,0 0-806,0 0-825,-12 7-137,5-4 181,1 1 1,-1 0-1,1 1 1,0-1-1,0 1 1,1 1-1,-1-1 0,1 1 1,0-1-1,1 2 1,-1-1-1,1 0 0,0 1 1,1 0-1,0 0 1,0 0-1,0 0 1,1 0-1,-1 5 8,1 117-784,59-135 948,-35-15 12,-21 18-173,0 1 1,0 0 0,0 0 0,1 0 0,-1 0 0,0 0-1,1 0 1,0 1 0,-1-1 0,1 0 0,0 1-1,0-1 1,0 1 0,0 0 0,0 0 0,0 0 0,0 0-1,1 0 1,-1 0 0,0 0 0,0 1 0,1-1 0,-1 1-1,0-1 1,1 1 0,-1 0 0,1 0 0,-1 0-1,0 1 1,1-1 0,-1 0 0,1 1 0,-1-1 0,0 1-1,0 0 1,1 0 0,-1 0 0,0 0 0,0 0-1,0 1 1,0-1 0,0 1 0,0-1-4,9 13-282,-1 1 1,0 0-1,-1 0 1,0 0-1,-1 1 0,-1 1 1,-1-1-1,0 1 1,-2 0-1,1 1 1,-2-1-1,0 1 0,-2-1 1,1 6 281,0 193-2810,-3-206 2807,0-1 0,0 1-1,-1-1 1,0 1 0,0-1 0,-1 0-1,0 0 1,-1 0 0,0 0-1,0-1 1,-1 1 0,0-1-1,-1 0 1,0-1 0,0 1-1,0-1 1,-1 0 0,0-1 0,0 0-1,-1 0 1,0 0 0,0-1-1,0 0 1,-1-1 0,0 0-1,1 0 1,-4 0 3,0 1 477,0-2-1,0 0 0,-1 0 1,1-1-1,0 0 0,-1-1 1,0-1-1,1 0 1,-1 0-1,1-2 0,-1 1 1,1-2-1,-10-2-476,14 2 237,0 0 0,1-1 1,-1 0-1,1 0 0,0 0 0,0-1 1,0 0-1,1-1 0,-1 0 0,1 1 0,1-2 1,-1 1-1,1-1 0,0 0 0,1 0 1,0 0-1,0-1 0,-2-5-237,-9-41-1302,17-2-3483,8 28-3560</inkml:trace>
  <inkml:trace contextRef="#ctx0" brushRef="#br0" timeOffset="121621.25">18442 7543 10218,'0'0'4033,"0"0"-1393,0 0-783,0 0-1041,0 0-816,0 0-152,0 0-384,0 14 359,0 15 81,12 4-528,-12 10-816,0 4-440,12 1-1313,-12-10-3584</inkml:trace>
  <inkml:trace contextRef="#ctx0" brushRef="#br0" timeOffset="121917.328">18466 7990 7681,'0'0'4785,"0"0"-2976,0 0-1097,0 0-712,0 0 48,0 0-40,0 0 0,12 115-8,0-82-176,0 5-456,-12 24-825,0-10 73,0-4-1849</inkml:trace>
  <inkml:trace contextRef="#ctx0" brushRef="#br0" timeOffset="122168.394">18574 8443 9273,'0'0'2169,"0"0"-1697,0 0-472,0 0 0,0 0-16,0 0 16,0 0 0,0 0-152,12 166-736,-24-142-881</inkml:trace>
  <inkml:trace contextRef="#ctx0" brushRef="#br0" timeOffset="117446.201">18060 5619 6449,'0'0'4553,"0"0"-2473,0 0-503,0 0-897,0 0-568,0 0-112,0 0-192,12 10-8,-12 9 192,0 9 8,0 6 0,12 18-456,-12-4-969,0-6-1223</inkml:trace>
  <inkml:trace contextRef="#ctx0" brushRef="#br0" timeOffset="118023.623">17725 5981 5393,'0'0'3985,"0"0"-1929,0 0-136,0 0-719,0 0-273,0 0-456,0 0-320,0 0-80,131-33-64,-59 23 88,0 1-24,23-6-64,1 6-8,0-6-760,11-4-736,-11 10-1617,-24-1-3024</inkml:trace>
  <inkml:trace contextRef="#ctx0" brushRef="#br0" timeOffset="119343.887">17713 6076 7361,'0'0'1884,"0"0"-396,0 0-520,0 0-412,0 0-262,0 0-159,4-3-82,12-10-47,-15 13-8,0-1 0,1 0 0,-1 0 0,0 1 0,0-1 0,1 1 0,-1 0 0,0-1 0,1 1 0,-1 0 0,0 0 1,1 0-1,-1-1 0,1 2 0,-1-1 0,0 0 0,1 0 0,-1 0 0,1 1 0,-1-1 0,0 0 0,0 1 0,1-1 0,-1 1 1,0 0-1,0-1 0,1 1 0,-1 0 0,0 0 0,0 0 0,0 0 0,0 0 0,0 0 0,0 0 0,-1 0 0,1 0 0,0 0 0,0 1 1,-1-1-1,1 0 0,-1 0 0,1 1 0,-1-1 0,0 0 0,1 1 2,39 113 539,-5 33 447,-1 140-791,-12-93-146,-10-66-26,-10-91 23,-2-37 113,0-1 42,0 0-37,0 0-125,0 1-32,12 66 26,0-25 308,-2-13 318,-6 19-476,6-12-134,2-2 246,36-34 606,213-35-2129,-178 18-1456,-9 3-1553</inkml:trace>
  <inkml:trace contextRef="#ctx0" brushRef="#br0" timeOffset="120685.291">18586 5781 544,'0'0'6322,"0"0"-3350,0 0-1307,0 0-607,0 81 1195,11 151-1104,23 30-733,0-100-423,-6 1 485,-16-121-326,-12 274 246,-40-293-255,-288 100-1656,254-94-1219</inkml:trace>
  <inkml:trace contextRef="#ctx0" brushRef="#br0" timeOffset="121292.737">18382 7067 9025,'0'0'2817,"0"0"-889,0 0-1167,0 0-761,0 0-176,0 38 120,0-5 56,0 5 0,0 5 0,0 24-777,0-10-1255,0-14-2801</inkml:trace>
  <inkml:trace contextRef="#ctx0" brushRef="#br0" timeOffset="111632.592">17259 4443 4793,'0'0'6793,"0"0"-4353,0 0-247,0 0-1377,0 0-544,0-5-264,12 5-8,-12 0-864,0 0-1056,0 0-545,0 10-47,0 4-2946</inkml:trace>
  <inkml:trace contextRef="#ctx0" brushRef="#br0" timeOffset="111900.303">17259 4910 10882,'0'0'4721,"0"0"-2129,0 0-1063,0 0-481,0 0-392,0 0-408,0 0-152,0-10-96,0 10-296,0 0-736,0 0-1017,0 0-2432,0 0-864</inkml:trace>
  <inkml:trace contextRef="#ctx0" brushRef="#br0" timeOffset="112693.256">17845 4433 7257,'0'0'3829,"0"0"-1495,0 0-554,0 0-280,0 0-478,0 0-254,-2-12-170,-8-36-326,9 47-274,-1-1 0,1 1 1,0-1-1,0 1 0,-1 0 0,1-1 1,0 1-1,-1 0 0,1 0 0,-1 0 0,0 0 1,1 0-1,-1 1 0,0-1 0,1 0 0,-1 1 1,0-1-1,0 1 0,0 0 0,1-1 1,-1 1-1,0 0 0,0 0 0,0 0 0,0 1 1,0-1-1,1 0 0,-1 1 0,0-1 1,0 1-1,-1 0 2,-5 0-72,0 0 54,1 1 0,0 0 0,0 1 0,0-1 0,0 1 1,0 1-1,0-1 0,1 1 0,0 0 0,0 1 0,0 0 0,0 0 0,1 0 0,0 0 0,0 1 0,0 0 0,0 0 0,1 0 0,0 0 0,1 1 0,-1 0 0,1 0 0,1 0 0,-1 0 0,1 0 0,0 0 0,1 1 0,0-1 0,0 1 0,0-1 0,1 1 0,0-1 0,1 7 18,-3-1-27,1-1 0,0 1 0,1-1 1,0 1-1,0-1 0,2 1 0,-1-1 0,2 1 0,0-1 0,0 0 0,1 0 0,0 0 0,1-1 0,1 1 0,0-1 0,0 0 0,1-1 0,0 0 0,1 0 0,0 0 0,1-1 0,0 0 0,0-1 0,1 0 1,0 0-1,0-1 0,1-1 0,8 4 27,-8-6-385,0-1 0,0 0 0,1 0 0,0-2 0,-1 1 0,1-1 0,0-1 0,-1 0 0,1-1 0,0 0 0,-1-1 0,1 0 0,-1-1 0,1 0 0,-1-1 0,0 0 0,-1-1 1,10-5 384,30-22-3668</inkml:trace>
  <inkml:trace contextRef="#ctx0" brushRef="#br0" timeOffset="113069.337">18119 4610 3880,'0'0'2800,"0"0"-71,0 0-577,0 0-461,0 0-255,-4-16-204,-14-48-360,18 63-869,-1 0 0,0 0 0,0-1 0,-1 1 0,1 0 0,0 0 0,0 0 0,0 0 0,-1 1 0,1-1-1,0 0 1,-1 0 0,1 1 0,-1-1 0,1 1 0,-1 0 0,1-1 0,-1 1 0,1 0 0,-1 0 0,1 0 0,-1 0 0,0 0-1,1 0 1,-1 0 0,1 0 0,-1 1 0,1-1 0,-1 1 0,1-1 0,-1 1 0,1-1 0,0 1 0,-1 0 0,1 0 0,0 0-1,-1 0 1,1 0 0,0 0 0,0 0 0,0 0 0,0 0 0,0 0 0,0 1 0,0-1 0,1 0 0,-1 1-3,-6 8-17,1 0 0,0 0 1,0 1-1,1-1 1,1 1-1,0 1 0,0-1 1,1 0-1,1 1 1,0 0-1,0 0 0,1-1 1,1 1-1,0 0 0,0 0 1,1 0-1,1 2 17,-1 22 9,0-34-8,-1 0-1,1 0 1,0 1 0,0-1-1,0-1 1,0 1-1,0 0 1,1 0 0,-1 0-1,1-1 1,-1 1-1,1-1 1,-1 1-1,1-1 1,0 1 0,0-1-1,0 0 1,0 0-1,0 0 1,0 0 0,0 0-1,0-1 1,0 1-1,0 0 1,0-1-1,0 0 1,1 1 0,-1-1-1,0 0 1,0 0-1,0-1 1,1 1-1,-1 0 1,0-1 0,0 1-1,0-1 1,0 1-1,0-1 1,1 0 0,-2 0-1,1 0 1,0 0-1,0-1 1,0 1-1,0 0 1,0-1-1,4-6 5,0 0 0,-1 0 0,0-1 0,0 1 0,-1-1 0,0-1 0,0 1 0,-1 0 0,-1-1 0,1 0 0,-1 1 0,-1-1 0,0 0 0,0-4-5,4-20 130,-3-23 795,22 72-1767,57 87-1068,-77-99 1664,-1 0-1,1 0 1,-1-1-1,1 1 1,0-1 0,0 0-1,0 0 1,0 0-1,0-1 1,0 1-1,1-1 1,-1 0-1,0 0 1,1 0 0,-1-1-1,1 0 1,-1 0-1,1 0 1,-1 0-1,1-1 1,-1 1 0,0-1-1,1 0 1,-1-1-1,0 1 1,0-1-1,4-2 247,18-17-4882</inkml:trace>
  <inkml:trace contextRef="#ctx0" brushRef="#br0" timeOffset="113316.802">18394 4376 4440,'0'0'2092,"0"0"-211,-2-32-356,-22-210 2189,24 243-3647,-1-1 1,1 0-1,-1 0 1,1 0-1,-1 0 1,1 0 0,-1 0-1,1 0 1,-1 0-1,1 0 1,-1 0 0,1 0-1,-1 0 1,1 0-1,-1 0 1,1 0 0,0 0-1,-1-1 1,1 1-1,-1 0 1,1 0 0,-1-1-1,1 1 1,-1 0-1,1 0 1,0-1 0,-1 1-1,1-1 1,0 1-1,-1 0 1,1-1-1,0 1 1,0-1 0,-1 1-1,1 0 1,0-1-1,0 1 1,0-1 0,-1 1-1,1-1-67,-6 52-261,30 355-187,-21-395-18,-1 1 1,1-1-1,1 0 1,0 0 0,1-1-1,0 1 1,0-1-1,1 0 1,0 0-1,1-1 1,0 0-1,8 8 467,9 4-4909</inkml:trace>
  <inkml:trace contextRef="#ctx0" brushRef="#br0" timeOffset="113474.849">18323 4476 4176,'0'0'7322,"0"0"-4489,0 0-601,0 0-1456,0 0-776,0 0-112,59-5 40,25 1-1208,-24-6-913,0 1-2320</inkml:trace>
  <inkml:trace contextRef="#ctx0" brushRef="#br0" timeOffset="114191.147">16912 4176 6585,'0'0'2608,"0"0"-474,0 0-387,0 0-259,0 0-131,-4-7-249,-12-21-340,12 20-285,4 8-359,0 8-691,-12 96 360,12-8 218,-2 19 27,4 0 1,6-1 0,18 90-39,22-5 24,-24-112-359,-22-129-4543,-2 4 305</inkml:trace>
  <inkml:trace contextRef="#ctx0" brushRef="#br0" timeOffset="115078.944">16876 4019 6425,'0'0'2530,"0"0"-415,0 0-648,0 0-418,0 0-463,0 0-352,0 0-132,0 0-66,34-12 14,114-37 19,70 14-31,-151 31-31,481-48-4401,274-71 4394,-710 90 43,-136 80 1713,48 157 394,35 149-1543,-23-50-13,-10-117-459,-4-81 10,-10-67 46,-12-37-120,0-1 29,12-6-3140,-12-3-1105</inkml:trace>
  <inkml:trace contextRef="#ctx0" brushRef="#br0" timeOffset="115854.102">16948 5171 6769,'0'0'1999,"0"0"-221,0 0-587,0 0-441,0 0-36,-4-2 34,6 0-671,-1 0-1,0 0 1,1 0 0,0 0-1,0 0 1,-1 0 0,1 1-1,0-1 1,0 1 0,1-1-1,-1 1 1,0 0 0,0 0-1,1 0 1,-1 0 0,1 0 0,-1 0-1,0 1 1,1-1 0,-1 1-1,1 0 1,0 0 0,-1 0-1,1 0 1,-1 0 0,1 0-1,-1 1 1,1-1 0,-1 1-1,1-1 1,-1 1 0,0 0 0,1 0-1,-1 1 1,1-1-77,28-2 266,853-56 203,-579 34-4430,-2-14 0,207-56 3961,-365 33-1557,-131 43 614,-12-1-1074</inkml:trace>
  <inkml:trace contextRef="#ctx0" brushRef="#br0" timeOffset="117100.848">18048 5090 7641,'0'0'3549,"0"0"-1309,0 0-531,0-5-284,0-27 416,0 31-1258,0 1-462,0 0-343,0 16-473,2 249-5224,8-212 3008</inkml:trace>
  <inkml:trace contextRef="#ctx0" brushRef="#br0" timeOffset="123929.839">14642 6329 5873,'0'0'1615,"0"0"-562,0 0-224,0 0-210,0 0-181,25 0-11,145-4 308,397-46 13,224-16-564,-195 5-236,-270 14-31,-112 18 67,-35 1-121,-60 8-186,-25-7-4233,-92 25 2915</inkml:trace>
  <inkml:trace contextRef="#ctx0" brushRef="#br0" timeOffset="124540.606">17366 5790 6185,'0'0'3916,"0"0"-1927,0 0-666,0 0-580,0 0-396,0 0-150,0 0-31,0 0 58,0 0 34,0 0-30,0 0-18,14 2 519,164 81 100,-23-6-698,-153-76-138,0 0 1,-1 0-1,1 0 1,0 1-1,-1-1 0,1 0 1,-1 0-1,0 1 1,1-1-1,-1 1 0,0 0 1,0-1-1,0 1 0,0 0 1,0-1-1,0 1 1,0 0-1,-1 0 0,1 0 1,-1 0-1,1 0 1,-1 0-1,0 0 0,0 0 1,0 0-1,0 0 1,0 0-1,0 0 0,0 0 1,-1 0-1,1 0 1,-1-1-1,0 1 0,1 0 1,-1 0-1,0 0 0,0 0 1,0-1-1,0 1 1,0 0-1,0-1 0,-1 1 1,1-1-1,-1 0 1,1 1-1,-1-1 7,-229 149-2239,155-103-44,5-7-1949</inkml:trace>
  <inkml:trace contextRef="#ctx0" brushRef="#br0" timeOffset="125649.916">15406 5738 7561,'0'0'2086,"0"0"-574,0 0-528,0 0-386,0-11-160,0 8-427,1 1-13,-1 1 0,1-1 0,-1 0 0,0 0 1,0 0-1,0 0 0,0 0 0,0 0 0,0 0 0,-1 0 0,1 0 0,-1 1 0,1-1 0,-1 0 0,0 0 0,0 0 0,1 1 0,-1-1 0,0 0 0,-1 1 0,1-1 0,0 1 0,0-1 0,-1 1 0,1 0 1,-1 0-1,1-1 0,-1 1 0,1 0 0,-1 0 0,0 0 0,0 1 0,1-1 0,-1 0 0,0 1 0,0-1 0,0 1 0,0-1 0,0 1 0,1 0 0,-1 0 0,0 0 0,0 0 0,0 0 0,0 0 0,0 1 1,0-1-1,0 1 0,0-1 0,0 1 2,-3 1-12,0-1 0,1 0 1,-1 1-1,1 0 1,0 0-1,0 1 0,-1-1 1,2 1-1,-1 0 1,0 0-1,0 0 0,1 0 1,0 0-1,-1 1 1,1 0-1,1 0 0,-1 0 1,0 0-1,1 0 1,0 0-1,0 1 0,0-1 1,1 1-1,0-1 0,-1 1 1,1 0-1,1-1 1,-1 1-1,1 0 0,0 0 1,0-1-1,0 1 1,1 0-1,0 2 12,2 0 2,1-1 1,0 0-1,0 0 0,1 0 0,-1 0 1,1-1-1,1 1 0,-1-1 1,1 0-1,0-1 0,0 0 0,0 0 1,0 0-1,1 0 0,0-1 1,-1 0-1,1-1 0,0 0 0,1 0 1,-1 0-1,0-1-2,10 6-7,8 2-23,-19-8-35,1 0 0,-1 0 0,0 1 0,0 0-1,0 0 1,0 1 0,0-1 0,0 1 0,0 1 0,-1-1 0,0 1 0,0 0 0,0 0 0,0 0-1,0 1 1,-1 0 0,0 0 0,0 0 0,0 0 0,-1 0 0,0 1 0,3 5 65,-11-6-5,1 1 1,-1-1-1,-1-1 0,1 1 1,0-1-1,-1 0 1,0 0-1,0 0 1,0-1-1,-1 0 1,1 0-1,-1-1 0,0 0 1,1 0-1,-1 0 1,0-1-1,0 0 1,0-1-1,-6 1 5,11-1 1,-131 14 238,97-29-1899,36-3-2173</inkml:trace>
  <inkml:trace contextRef="#ctx0" brushRef="#br0" timeOffset="125895.913">15633 5781 8737,'0'0'2128,"0"0"-1252,0 0-672,0 0-120,16 33 40,52 109 21,14 92 38,-68-114-1355,-14-92-2023,0-28 674</inkml:trace>
  <inkml:trace contextRef="#ctx0" brushRef="#br0" timeOffset="126161.198">15717 5681 6889,'0'0'1891,"0"0"-285,0 0-786,0 0-564,14-12-316,46-32-31,-58 44 87,0 0 0,0 0 0,0 0 0,1 0 0,-1 1 0,0-1 0,0 0 0,0 1 0,0 0 0,0-1 0,0 1 0,0 0 0,0 0 0,0 0 0,0 0 0,-1 1-1,1-1 1,0 0 0,-1 1 0,1-1 0,-1 1 0,1-1 0,-1 1 0,0 0 0,0 0 0,0 0 0,0-1 0,0 1 0,0 0 0,0 0 0,-1 0 0,1 1 0,-1-1 0,1 2 4,1-1-4,4 9 3,0-1 0,-1 1 0,-1 1 0,1-1 0,-2 1-1,0-1 1,0 1 0,-1 0 0,-1 0 0,0 0 0,-1 0 0,0 0 0,-1 0 0,-1 0 0,0 0 0,0 0-1,-1-1 1,-1 1 0,0-1 0,-1 1 0,0-2 0,-4 7 1,5-14-73,1 0 0,-1 0 0,1 0 0,-1-1 0,0 0 0,0 1 0,-1-1 0,1-1-1,-1 1 1,1-1 0,-1 0 0,0 0 0,0 0 0,0 0 0,0-1 0,0 0 0,0 0 0,-1 0 0,-1-1 73,3 0-1677</inkml:trace>
  <inkml:trace contextRef="#ctx0" brushRef="#br0" timeOffset="126850.191">15920 5795 5673,'0'0'1299,"0"0"-243,0 0-416,0 0-133,0 0-100,0 0-108,0 0-31,22 1 125,68 2 152,-88-2-512,-1-1-1,1 0 1,0 1-1,-1-1 1,1 0-1,0 0 1,0 0-1,-1 0 1,1 0-1,0 0 1,0-1-1,-1 1 1,1-1-1,0 1 1,-1-1-1,1 0 1,-1 1-1,1-1 1,-1 0-1,1 0 1,-1 0-1,1 0 1,-1 0-1,0 0 1,0-1-1,1 1 1,-1 0-1,0-1 1,0 1-1,0-1 1,-1 1-1,1-1 1,0 1-1,0-1 1,-1 0-1,1 1 1,-1-1-1,0 0 1,1 1-1,-1-1 1,0 0-1,0 0 1,0 1-1,0-2-32,2-11 118,0-89 1064,-3 101-1169,0 0 0,0 0 0,-1 1 0,1-1-1,0 0 1,0 1 0,-1-1 0,1 1 0,-1-1 0,0 1 0,1 0 0,-1 0 0,0 0 0,0 0 0,1 0 0,-1 0 0,0 0 0,0 1 0,0-1 0,0 1 0,0-1 0,0 1 0,0 0 0,0 0 0,0-1 0,0 2 0,-1-1 0,1 0 0,0 0 0,0 1 0,0-1 0,0 1 0,0-1-1,0 1 1,1 0 0,-1 0 0,0 0 0,0 0 0,0 0 0,1 0 0,-1 1 0,1-1 0,-1 0 0,1 1 0,-1 0 0,1-1 0,0 1 0,-1 1-13,-6 8-8,0 1 0,1 0 0,0 0 0,1 1 0,1-1 0,0 1-1,0 1 1,1-1 0,1 1 0,0-1 0,1 1 0,1 0 0,0 0 0,1 0 0,0 0 0,1 0 0,1 0 0,2 11 8,-3-19-28,1 0 1,-1 0 0,1-1-1,0 1 1,1-1 0,-1 0-1,1 0 1,0 0 0,0 0-1,1 0 1,-1 0 0,1-1-1,0 0 1,0 1 0,1-2-1,-1 1 1,1 0 0,0-1-1,0 0 1,0 0 0,0 0-1,0-1 1,1 0 27,2 2-361,1-1 0,-1-1 0,1 0 0,0 0 0,-1 0 0,1-1 0,0 0 0,0-1 0,0 0 1,0-1-1,0 1 0,-1-2 0,1 1 0,6-3 361,-11 3-234,-1-1-1,1 0 1,-1 0 0,1 0 0,-1 0 0,0 0 0,0 0-1,0-1 1,0 0 0,-1 0 0,1 1 0,-1-1 0,1-1-1,-1 1 1,0 0 0,0-1 0,-1 1 0,1-1 0,-1 1-1,1-1 1,-1 0 0,0 1 0,-1-1 0,1-1 234,4-102 4644,-6 76-747,-21 7-683,20 62-3494,2-16 276,-1-20 3,0 0 1,0 1 0,0-1 0,1 0-1,-1 1 1,1-1 0,0 0 0,-1 1-1,1-1 1,0 0 0,0 1 0,1-1 0,-1 1-1,1-1 1,-1 0 0,1 1 0,0-1-1,-1 0 1,1 0 0,0 0 0,0 1-1,1-1 1,-1 0 0,0 0 0,1-1 0,0 1-1,-1 0 1,1 0 0,0-1 0,0 1-1,-1-1 1,1 1 0,0-1 0,1 0-1,-1 0 1,0 0 0,0 0 0,0 0-1,1-1 1,-1 1 0,0-1 0,1 1 0,-1-1-1,2 0 1,-2 0 9,1-1 1,-1 0-1,0 0 0,0 0 0,0-1 0,0 1 0,0 0 0,0-1 0,0 1 0,0-1 0,0 0 1,-1 1-1,1-1 0,-1 0 0,1 0 0,-1 0 0,0 0 0,1-1 0,-1 1 0,0 0 1,-1 0-1,1-1 0,0 1 0,-1 0 0,1-1 0,-1 1 0,0-1 0,0 1 0,0-1 0,0 1 1,0 0-1,0-1 0,-1 1 0,1-1 0,-1 1 0,1 0 0,-2-2-9,2-10 27,38 31-1372,-32-11 1090,1-1 0,0 0 0,1 0-1,-1-1 1,1 0 0,0 0-1,0-1 1,0 0 0,0 0 0,0-1-1,1 0 1,-1-1 0,1 1 0,0-2-1,-1 1 1,1-1 0,0-1-1,-1 1 1,5-2 255,23-6-2812</inkml:trace>
  <inkml:trace contextRef="#ctx0" brushRef="#br0" timeOffset="127303.915">16530 5662 3744,'0'0'1732,"0"0"-79,0 0-390,-12-29-222,-50-136 1295,52 293-382,11-76-1927,3 0 0,2 0 0,2-1 0,2 0 0,9 23-27,15 20 3,2-118-1022,-6-93-545,-10-34 1660,-20 141 75,0-16 1630,-12 30-1185,5 12-642,1-1-1,0 1 1,2 0 0,0 1-1,0-1 1,2 1-1,0-1 1,1 1 0,1 14 26,-1-26-27,1-1 0,0 0 0,0 0 0,0 0 0,0 1 0,1-1 0,0 0 1,0 0-1,0 0 0,0 0 0,1 0 0,0 0 0,-1 0 0,1 0 0,1-1 0,-1 1 0,0-1 1,1 0-1,0 1 0,0-1 0,0 0 0,0-1 0,0 1 0,0 0 0,1-1 0,0 0 1,-1 0-1,1 0 0,0 0 0,0 0 0,0-1 0,0 0 0,0 0 0,0 0 0,1 0 27,41 8-1293,-8-8-771</inkml:trace>
  <inkml:trace contextRef="#ctx0" brushRef="#br0" timeOffset="127571.026">16876 5586 7241,'0'0'2145,"0"0"-857,0 0-920,0 0-368,0 0 0,0 0 208,0 0 96,-23 85 80,11-46-48,12 3-152,0 6-120,12-10-48,-1-5 104,13 1-120,12-15-56,12-14-424,-12-5-912,0 0-1745</inkml:trace>
  <inkml:trace contextRef="#ctx0" brushRef="#br0" timeOffset="127837.979">17104 5467 8481,'0'0'2864,"0"0"-548,0 0-899,0 0-928,7 4-488,3 1-22,0 1-1,-1 0 0,0 0 1,-1 1-1,1 1 0,-1-1 1,-1 1-1,1 0 0,-1 1 1,-1 0-1,0 0 0,0 1 1,-1-1-1,0 1 0,0 0 1,-1 2 21,1-1-76,0 1 0,0 0 0,-2 0 0,1 0 0,-2 1 1,0 0-1,0-1 0,-1 1 0,0 0 0,-1-1 0,-1 1 1,0 0-1,-1 0 0,0-1 0,-1 1 0,0-1 0,-1 0 1,0 0-1,-6 10 76,-60 33-2682,34-39-1736</inkml:trace>
  <inkml:trace contextRef="#ctx0" brushRef="#br0" timeOffset="129059.666">15167 7795 4608,'0'0'4794,"0"0"-2634,0 0-360,0 0-911,0 0-265,0 0-112,84 0-168,-36-9-232,0-1-112,11 1 0,1-1-160,36-4-904,-25-1-1225,1 6-1832</inkml:trace>
  <inkml:trace contextRef="#ctx0" brushRef="#br0" timeOffset="129434.031">16088 7571 7113,'0'0'3889,"0"0"-2657,0 0-368,0 0-600,0 0-48,0 0-160,0 0-48,227 0-16,-168 0-144,49-9-776,-12-5-1248,-13 4-3481</inkml:trace>
  <inkml:trace contextRef="#ctx0" brushRef="#br0" timeOffset="129745.968">17223 7381 3240,'0'0'6194,"0"0"-4386,0 0-1056,0 0-440,0 0-304,0 0 8,132 0-16,-97-5-464,37-9-504,-12-5-1105,-12 9-6751</inkml:trace>
  <inkml:trace contextRef="#ctx0" brushRef="#br0" timeOffset="130030.953">17856 7176 8729,'0'0'2921,"0"0"-1209,0 0-1072,0 0-616,0 0-24,0 0-744,0 0-576,168-28-1321</inkml:trace>
  <inkml:trace contextRef="#ctx0" brushRef="#br0" timeOffset="130932.457">15394 7524 10234,'0'0'1936,"0"0"416,0 0-856,0 0-795,10-7-1589,-151 203 627,134-186 248,5-9 15,1 0 0,0 0 1,0 1-1,-1-1 0,1 0 0,0 1 1,0-1-1,0 1 0,0-1 1,1 1-1,-1-1 0,0 1 0,1-1 1,-1 1-1,1 0 0,-1 0 1,1-1-1,0 1 0,-1 0 1,1-1-1,0 1 0,0 0 0,1 0 1,-1-1-1,0 1 0,0 0 1,1 0-1,-1-1 0,1 1 0,0-1 1,-1 1-1,1 0 0,0-1 1,0 1-1,0-1 0,0 0 0,0 1 1,0-1-1,1 0 0,-1 1-2,129 69 36,1-1-5056,-95-59-83</inkml:trace>
  <inkml:trace contextRef="#ctx0" brushRef="#br0" timeOffset="131962.767">15502 6848 8585,'0'0'2905,"0"0"-793,0 0-711,0 0-1321,0 0-80,0 0-464,0 0 224,0 0 176,12 61 56,-12-32-232,12-5-577,-12 9-135,12-4-648,0-10-1145</inkml:trace>
  <inkml:trace contextRef="#ctx0" brushRef="#br0" timeOffset="132180.884">15502 6848 8161,'131'-86'2257,"-131"86"-1225,0 0-1032,0 0-120,0 24 24,12 4 88,-12 1 8,12 14-88,0 9-496,0-4-608,-12-10-905</inkml:trace>
  <inkml:trace contextRef="#ctx0" brushRef="#br0" timeOffset="132930.769">15777 7181 184,'0'0'8251,"0"0"-4677,0 0-1460,0 0-697,0 0-706,0 0-668,4-3-295,-3 3 244,0 0 0,0 0 1,1 0-1,-1 0 1,0 0-1,0 0 0,0 0 1,1 0-1,-1 0 1,0 1-1,0-1 0,0 0 1,0 1-1,1-1 1,-1 1-1,0-1 0,0 1 1,0 0-1,0-1 0,0 1 1,0 0-1,-1 0 1,1 0-1,0 0 0,0-1 1,0 1-1,-1 0 1,1 0-1,-1 1 0,1-1 1,-1 0-1,1 0 1,-1 0-1,1 0 0,-1 0 1,0 0-1,0 1 0,0-1 1,1 0-1,-1 0 1,0 0-1,0 1 0,-1-1 1,1 1 7,11 26-8,23 80-21,-32-105 1371,12-218-791,-15 212-615,1 0-1,0 0 1,1 0 0,-1 0 0,1 0-1,-1 1 1,1-1 0,0 0 0,0 0-1,0 0 1,0 1 0,0-1-1,1 1 1,-1-1 0,1 1 0,0-1-1,0 1 1,0 0 0,0 0-1,0 0 1,0 0 0,0 0 0,1 1-1,-1-1 1,1 1 0,-1-1 0,1 1-1,0 0 1,-1 0 0,1 0-1,0 0 1,0 0 0,0 1 0,-1 0-1,1-1 1,0 1 0,0 0-1,0 0 1,0 0 0,0 1 0,0-1-1,0 1 1,0 0 0,-1-1 0,1 1-1,0 1 1,-1-1 0,1 0-1,0 1 1,-1-1 0,0 1 0,1 0-1,-1-1 1,0 1 0,0 0 0,1 1 64,31 157-317,-32-125 783,-2-41 1600,26-143-2754,-26 148 638,0 0 0,1 1 1,-1-1-1,0 0 0,1 0 0,-1 1 1,1-1-1,-1 0 0,1 1 0,0-1 1,-1 0-1,1 1 0,0-1 0,-1 1 1,1-1-1,0 1 0,0-1 0,-1 1 1,1-1-1,0 1 0,0 0 0,0 0 0,-1-1 1,1 1-1,0 0 0,0 0 0,0 0 1,0 0-1,0 0 0,0 0 0,-1 0 1,1 0-1,0 0 0,0 0 0,0 1 1,0-1-1,-1 0 0,1 1 0,0-1 0,0 0 1,0 1-1,-1-1 0,1 1 0,0-1 1,-1 1-1,1-1 0,0 1 0,-1 0 1,1-1-1,-1 1 0,1 0 0,-1 0 1,1-1-1,-1 1 0,1 0 0,-1 0 1,0 0-1,0-1 0,1 1 0,-1 0 0,0 0 1,0 0 49,29 61-703,-28-58 561,35 84-3366,-24-72 640</inkml:trace>
  <inkml:trace contextRef="#ctx0" brushRef="#br0" timeOffset="133351.06">16267 7100 4560,'0'0'652,"0"0"-38,0 0-76,0 0-81,0 0-44,8 4 59,-5-3-676,-2 1 340,1 0-1,0-1 0,0 1 0,0-1 0,0 0 0,0 0 0,0 0 1,1 0-1,-1 0 0,0 0 0,1 0 0,-1-1 0,0 1 1,1-1-1,-1 0 0,0 1 0,1-1 0,-1 0 0,1-1 0,-1 1 1,1 0-1,-1-1 0,0 1 0,1-1 0,-1 0 0,0 0 1,0 0-1,1 0 0,-1 0 0,0 0 0,0 0 0,2-2-135,6-138 1852,-11 139-1835,1 0-1,0 0 1,-1 0 0,0 0-1,1 0 1,-1 1-1,0-1 1,0 0-1,0 0 1,0 0 0,0 1-1,0-1 1,0 1-1,-1-1 1,1 1-1,-1-1 1,1 1-1,-1 0 1,1 0 0,-1-1-1,0 1 1,0 0-1,1 1 1,-1-1-1,0 0 1,0 0 0,0 1-1,0-1 1,0 1-1,0 0 1,0 0-1,0 0 1,0 0-1,0 0 1,0 0 0,0 0-1,0 0 1,0 1-1,0-1 1,0 1-1,0-1 1,0 1-1,1 0 1,-1 0 0,0 0-1,0 0 1,1 0-1,-1 0 1,0 1-1,1-1 1,0 0 0,-1 1-1,1-1 1,-1 2-17,-34 109-203,35-76 136,-1-29 53,1 0 0,-1 0 0,1 0 0,1 0 0,-1 0 0,1 1 0,0-1 0,1 0 0,0 0 0,0 0 0,0 0 0,1 0-1,0 0 1,1 0 0,-1 0 0,1-1 0,1 1 0,-1-1 0,1 0 0,0 0 0,0 0 0,1-1 0,0 1 0,0-1 0,0 0 0,1-1 0,-1 1 0,1-1 0,4 2 14,81 5-2887,-53-11-10</inkml:trace>
  <inkml:trace contextRef="#ctx0" brushRef="#br0" timeOffset="133706.862">16625 7052 5673,'0'0'2768,"0"0"-830,0 0-800,0 0-660,0 0-374,-8 8-78,4-3-16,-1-1 1,1 1-1,-1-1 1,1 1-1,1 1 1,-1-1-1,1 1 1,0-1-1,0 1 1,0 0-1,1 0 1,0 0-1,0 0 1,1 0-1,0 1 1,0-1-1,0 7-10,-1 19 49,16 78 106,-12-108-154,-1 0-1,2 0 0,-1-1 0,0 1 0,0 0 1,0-1-1,1 0 0,-1 1 0,1-1 0,-1 0 1,1 0-1,0 0 0,-1 0 0,1-1 1,0 1-1,-1-1 0,1 0 0,0 0 0,0 0 1,-1 0-1,1 0 0,0 0 0,0-1 0,-1 1 1,1-1-1,0 0 0,-1 0 0,1 0 0,-1 0 1,1 0-1,-1-1 0,1 1 0,-1-1 1,0 1-1,0-1 0,0 0 0,0 0 0,0 0 0,3-7-1,-1 1-1,-1 0 0,1-1 0,-2 0 0,1 0 0,-1 0 1,0 0-1,-1 0 0,0 0 0,-1-1 0,0 1 0,0 0 1,-1 0-1,0-1 0,0 1 0,-1 0 0,0 0 1,-1 0-1,0 1 0,-1-1 0,0 0 0,0 1 0,0 0 1,-1 0-1,-1 1 0,1-1 0,-1 1 0,0 0 0,-1 1 1,-2-3 1,-2 8-2343,9 1-1422</inkml:trace>
  <inkml:trace contextRef="#ctx0" brushRef="#br0" timeOffset="134144.095">16936 6990 9618,'0'0'2447,"0"0"-671,0 0-1133,0 0-800,0 6-48,-1 6 200,1 0 1,0 0-1,1 0 1,0-1-1,1 1 1,0 0 0,1-1-1,0 1 1,1-1-1,0 0 1,1 0 0,0 0-1,1-1 1,0 1-1,0-1 1,7 7 4,-12-16 4,1 0 0,-1 0 0,0-1 0,1 1 0,-1 0 0,1 0 0,-1-1 0,1 1 0,-1-1 0,1 1 0,0-1 0,-1 1 0,1-1 1,0 0-1,-1 0 0,1 0 0,0 0 0,-1 0 0,1 0 0,0-1 0,-1 1 0,1-1 0,-1 1 0,1-1 0,-1 1 0,1-1 0,-1 0 0,1 0 0,-1 1 0,1-1 0,-1 0 0,0-1 0,0 1 0,1 0 0,-1 0 0,0 0 0,0-1 0,0 1 0,0 0 1,-1-1-1,1 1 0,0-1 0,0 1 0,0-2-4,21-72 191,-10 27 560,-12 47-796,49 58-2008,-46-53 2040,0 1-205,0 1-1,0-1 1,0 0-1,1 0 0,0 0 1,0 0-1,0-1 1,1 0-1,0 0 0,-1 0 1,1 0-1,1-1 1,-1 0-1,0 0 1,1 0-1,-1-1 0,1 0 1,0 0-1,0 0 1,0-1-1,0 1 0,0-1 1,0-1-1,3 1 219,17-9-2181</inkml:trace>
  <inkml:trace contextRef="#ctx0" brushRef="#br0" timeOffset="134410.288">17331 7048 4224,'0'0'1849,"0"0"-385,0 0-744,0 0-400,0 0-112,0 0-208,0 0-696,-120-110-1944</inkml:trace>
  <inkml:trace contextRef="#ctx0" brushRef="#br0" timeOffset="134671.892">17462 6557 6969,'0'0'1384,"0"0"-1152,0 0-176,0 0-48,0 0-8,0 0 0,0 0 0,12 157-232,-12-133-1080,0-5-4009</inkml:trace>
  <inkml:trace contextRef="#ctx0" brushRef="#br0" timeOffset="134861.169">17462 6557 4977,'72'38'2536,"-72"-38"-2112,0 14-240,12 15-184,0 19 0,0-5-160,0-1-1392</inkml:trace>
  <inkml:trace contextRef="#ctx0" brushRef="#br0" timeOffset="135530.436">17187 6900 5169,'0'0'2411,"0"0"-553,0 0-675,0 0-577,0 0-356,26 5 528,-16 2-763,-1 1 0,0 0 1,0 0-1,-1 0 0,0 1 0,0 0 0,-1 1 0,0 0 0,-1 0 0,0 0 0,0 1 0,-2 0 0,1 0 0,-1 0 0,-1 0 0,0 1 0,0 0 0,-1-1 0,-1 1 0,0 0 0,0 0 1,-1 0-1,-1 0 0,0 2-15,-1-9-7,1 1 1,-1 0-1,0-1 1,0 1 0,-1-1-1,0 0 1,0 0-1,0 0 1,0 0-1,-1-1 1,0 1 0,0-1-1,0 0 1,0 0-1,-1 0 1,1-1 0,-1 1-1,0-1 1,0 0-1,0-1 1,-1 1-1,1-1 1,0 0 0,-1-1-1,0 1 1,1-1-1,-1 0 1,0 0-1,0-1 1,0 1 0,1-2-1,-1 1 1,0 0-1,0-1 1,0 0 0,1-1-1,-1 1 1,0-1 6,-10-8-1855,4-7-2686</inkml:trace>
  <inkml:trace contextRef="#ctx0" brushRef="#br0" timeOffset="137805.537">21549 4152 9778,'0'0'4881,"0"0"-2417,0 0-1248,0 0-1000,0 0-216,0 0-656,0 0-992,0 0 744,12 48-649,0-24-727,0 0-977</inkml:trace>
  <inkml:trace contextRef="#ctx0" brushRef="#br0" timeOffset="137994.012">21549 4695 9754,'0'0'3936,"0"0"-1887,0 0-697,0 0-920,0 0-432,0 0-656,24 0-1232,-12 0-2281</inkml:trace>
  <inkml:trace contextRef="#ctx0" brushRef="#br0" timeOffset="138415.884">21765 4138 8993,'0'0'4105,"0"0"-1808,0 0-833,0 0-1368,0 0-96,0 0-448,0 48 320,0-5 128,0 9 16,0 0-8,12 10 40,0-5-48,-1 1-248,1 13-1040,0-23-977,0-10-807</inkml:trace>
  <inkml:trace contextRef="#ctx0" brushRef="#br0" timeOffset="138712.224">21765 4005 8489,'0'0'2867,"0"0"-782,0 0-1215,30-10-749,99-25-755,-124 35 579,1-1 0,0 1-1,-1 0 1,1 0 0,-1 0-1,1 1 1,-1 0 0,1 0-1,-1 0 1,1 1 0,-1 0-1,0 0 1,0 0 0,0 0-1,0 1 1,0 0 0,-1 0-1,1 0 1,-1 1 0,0 0-1,0 0 1,0 0 0,0 0-1,-1 0 1,0 1 0,1-1-1,-2 1 1,1 0 0,-1 0-1,2 3 56,6 9-76,-2-1 76,-1 1-1,0 0 1,-2 0 0,0 1-1,-1 0 1,0 0-1,-2 0 1,0 0 0,-1 0-1,-1 0 1,-1 0 0,0 0-1,-1 0 1,-1 0-1,-1 0 1,-1 0 0,0-1-1,-1 0 1,-1 0 0,0-1-1,-2 1 1,0-1 0,0-1-1,-2 0 1,0-1-1,0 0 1,-1 0 0,-1-1-1,-1 0 1,-22 34-906,36-46-840,0-1-244</inkml:trace>
  <inkml:trace contextRef="#ctx0" brushRef="#br0" timeOffset="139059.27">22279 4300 9378,'0'0'2737,"0"0"-365,0 0-929,0 0-935,0 0-586,-8 8-62,7-7 137,-6 4-20,1 1 0,1 0 0,-1 1 0,1-1 0,0 1-1,0 0 1,1 0 0,0 1 0,0-1 0,1 1 0,0 0 0,0 0 0,1 0 0,-1 5 23,-1 94-87,9-102-40,-1 0 0,1 0 0,1 0-1,-1-1 1,1 0 0,0 0 0,0 0 0,0-1 0,0 0-1,1 0 1,-1-1 0,1 1 0,0-2 0,0 1 0,-1-1 0,1 0-1,0 0 1,0 0 0,0-1 0,0-1 0,0 1 0,0-1-1,0 0 1,1-1 127,-3 0-37,-1-1 0,1 0 0,-1 0 0,0 0 0,1 0 0,-2-1 0,1 0 0,0 0 0,-1 0 0,0 0 0,0 0-1,0-1 1,0 0 0,-1 1 0,0-1 0,0 0 0,0 0 0,0 0 0,-1 0 0,0 0 0,0-1 0,0 1 0,-1 0 0,0 0 0,0-1-1,0 1 1,0 0 0,-1-1 0,0 1 0,0 0 0,-1-1 37,2-10 264,1 11-232,-1 1-1,0-1 1,0 0-1,0 1 1,-1-1-1,1 0 1,-1 1-1,0-1 1,0 0-1,-1 1 1,1-1-1,-1 1 1,0 0 0,0 0-1,-1 0 1,1 0-1,-1 0 1,0 0-1,0 0 1,0 1-1,0 0 1,-1-1-1,0 1 1,1 1-1,-1-1 1,0 0 0,0 1-1,0 0 1,-1 0-1,1 0 1,-1 0-1,1 1 1,-1 0-1,1 0 1,-1 0-1,0 0 1,1 1-1,-1 0 1,0 0-1,-3 0-30,-6 2-2031,3 6-1655</inkml:trace>
  <inkml:trace contextRef="#ctx0" brushRef="#br0" timeOffset="139510.921">22673 4205 10018,'0'0'3102,"0"0"-582,0 0-1300,0 0-1137,0 0-290,-18 16 89,-54 54-82,69-66 150,1 0 0,-1 1 0,1 0 0,-1-1 0,2 1 0,-1 0 1,0 0-1,1 0 0,0 0 0,0 1 0,0-1 0,1 0 0,0 0 1,0 0-1,0 1 0,1-1 0,0 0 0,0 0 0,0 0 0,1 4 50,0-5-33,1-1 0,-1 0-1,0 0 1,1 0-1,0 0 1,-1-1-1,1 1 1,0-1 0,0 1-1,1-1 1,-1 0-1,0 0 1,1-1 0,-1 1-1,1-1 1,0 1-1,-1-1 1,1 0 0,0-1-1,0 1 1,0-1-1,0 1 1,0-1-1,-1 0 1,1-1 0,0 1-1,0-1 1,0 1-1,0-1 1,-1 0 0,1-1-1,0 1 1,-1-1-1,1 1 1,-1-1 0,0 0-1,1 0 1,-1-1-1,0 1 1,0-1-1,0 1 1,-1-1 0,1 0-1,-1 0 1,2-2 33,10-106 5030,10 497-7525,0-138 545,-26-242 1947,0-1 0,-1 0 0,1 1 0,-1-1 1,0 0-1,0 0 0,-1-1 0,1 1 0,-1-1 1,0 0-1,0 1 0,-1-2 0,1 1 0,-1 0 1,0-1-1,0 0 0,0 0 0,0-1 0,0 1 1,-1-1-1,1 0 0,-1-1 0,1 1 0,-1-1 1,0 0-1,0 0 0,1-1 0,-1 0 0,0 0 1,0 0-1,0-1 0,1 0 0,-1 0 0,0 0 1,1-1-1,-1 0 0,-1 0 3,-27 1-110,-27-3-812,1-12-1658</inkml:trace>
  <inkml:trace contextRef="#ctx0" brushRef="#br0" timeOffset="140241.419">21000 3824 5657,'0'0'2761,"0"0"-1122,0 0-919,0 8-599,12 166 1210,58 171 988,5 154-2319,-53-351 175,-22-261-2863,0 57-1658</inkml:trace>
  <inkml:trace contextRef="#ctx0" brushRef="#br0" timeOffset="141399.902">20892 3748 5721,'0'0'3568,"0"0"-1508,0 0-683,0 0-470,0 0-513,0 0-146,34-4 71,197-22 213,508-101 26,165-16-503,-541 87-43,-257 55-349,-104 62-43,7 221 1570,-7 60-400,-2 515-176,-11-814-598,1 6 95,8-37-182,-46-11 343,-787 39 6,295 11-2980,375-33 456,20-3-590</inkml:trace>
  <inkml:trace contextRef="#ctx0" brushRef="#br0" timeOffset="142764.533">21059 4786 3976,'0'0'749,"0"0"-397,0 0-184,24-29 1459,0 10 2194,-24 68-3267,12 97 761,0-50-568,22 31-454,-18-73 181,104-50 1056,186-5-2432,-196-7-1848</inkml:trace>
  <inkml:trace contextRef="#ctx0" brushRef="#br0" timeOffset="143560.099">22314 5071 8809,'0'0'4153,"0"0"-2856,0 0-817,0 0-480,0 0-352,0 0 264,0 0 16,0 0-137,36 139-703,-36-87-488,0-9-1297</inkml:trace>
  <inkml:trace contextRef="#ctx0" brushRef="#br0" timeOffset="143916.277">22374 5605 7769,'0'0'4777,"0"0"-2392,0 0-377,0 0-1352,0 0-560,0 0-96,12 9-352,-12 6 176,0 4 176,12 4-360,-12 6-464,0 23-328,0-14-665,0 1-1207</inkml:trace>
  <inkml:trace contextRef="#ctx0" brushRef="#br0" timeOffset="144243.198">22470 6105 9177,'0'0'2849,"0"0"-953,0 0-1215,0 0-545,0 0-136,0 0-224,12 4 168,-12 16 56,0 3-8,0 1-184,0 14-849,0-4-663,0-6-1553</inkml:trace>
  <inkml:trace contextRef="#ctx0" brushRef="#br0" timeOffset="144854.363">22290 6414 7401,'0'0'4065,"0"0"-1737,0 0-391,0 0-721,0 0-568,0 0-360,0 0-240,60-33-48,-12 23 0,24 1-96,-1-1-264,13-4-352,0 5-216,11-6-520,-23 6-801,-24-1-920</inkml:trace>
  <inkml:trace contextRef="#ctx0" brushRef="#br0" timeOffset="145724.27">22267 6419 8889,'0'0'2205,"0"0"-584,0 0-815,0 0-606,0 0-228,0 0 33,0 0 107,0 29 194,23 124 1073,13-6-1143,-12-24-195,22 233 102,-44-126 725,-52-16-503,6-114-255,42-58-68,2-41 33,0-1 13,0-29-5868,0 6-3535</inkml:trace>
  <inkml:trace contextRef="#ctx0" brushRef="#br0" timeOffset="146788.11">22888 6343 7097,'0'0'1762,"0"0"-644,0 0-572,0 0-160,-2 4 22,-10 150 3173,14-102-3212,12 186 526,2-50-665,-8 0 0,-9 27-230,0-77 166,13-68-159,-12 49 148,28-108-1107,-8-22-3693,-8-3-4932</inkml:trace>
  <inkml:trace contextRef="#ctx0" brushRef="#br0" timeOffset="147335.158">22279 7719 6953,'0'0'3033,"0"0"-1281,0 0-648,0 0-544,0 0-248,0 0-64,131 0-111,-71-5 7,11-9-144,25 4 0,12-4 0,35-5-1065,-23 0-807,-13 9-2897</inkml:trace>
  <inkml:trace contextRef="#ctx0" brushRef="#br0" timeOffset="147819.345">22625 7795 9514,'0'0'4296,"0"0"-2327,0 0-913,0 0-1056,0 0 0,0 0-368,0 0 192,0 14 32,0 5 96,0 5-328,0 0-608,12 14-737,-12-9-1135,0-5-5906</inkml:trace>
  <inkml:trace contextRef="#ctx0" brushRef="#br0" timeOffset="148082.177">22637 8347 10906,'0'0'2888,"0"0"-687,0 0-1337,0 0-864,0 0-232,0 0 112,0 0 16,0 0-576,60 58-232,-48-39-505,-12 9-231,0-4-945,0-5-5064</inkml:trace>
  <inkml:trace contextRef="#ctx0" brushRef="#br0" timeOffset="148332.932">22745 8576 4296,'0'0'8906,"0"0"-6337,0 0-1377,0 0-1024,0 0-168,0 10-240,0 4 184,12 0-48,0 5 104,0 0 8,-1 5-8,1 0-88,-12 0-872,0 14-584,0-10-665,0 1-1712</inkml:trace>
  <inkml:trace contextRef="#ctx0" brushRef="#br0" timeOffset="148570.63">22709 9009 6361,'0'0'1824,"0"0"-1336,0 0 1745,0 0-1753,0 167-480,0-129-168,0-9-1256,12-10-1193</inkml:trace>
  <inkml:trace contextRef="#ctx0" brushRef="#br0" timeOffset="150223.951">20438 6686 8057,'0'0'2066,"0"0"-936,0 0-588,10 0-335,424-48 2298,447-142-1601,-555 118-915,-186 58-49,-116 9 58,-22 5-17,-2 0-38,0 0 21,0 0-30,0 0-28,0 0-44,0 0-47,0 0-98,0 0 19,0 0-122,0 0-210,0 0-97,0 0-269,0 0-179,0 0-300</inkml:trace>
  <inkml:trace contextRef="#ctx0" brushRef="#br0" timeOffset="150969.734">22040 6200 9482,'0'0'2692,"0"0"-602,0 0-775,0 0-610,0 0-351,0 0-185,3 25-166,195 112 1138,-139-86-1057,-61-9 1176,-105 74-2009,-17 11-2815,85-73-696</inkml:trace>
  <inkml:trace contextRef="#ctx0" brushRef="#br0" timeOffset="151860.311">20486 5948 7577,'0'0'1466,"0"0"-98,0 0-694,0 0-385,0 0-210,0 0-122,-16 4-12,-50 15 29,64-18 21,-1 1-1,1 0 1,0-1 0,0 1 0,0 0 0,0 0 0,0 1 0,0-1 0,1 0 0,-1 1 0,1-1-1,-1 1 1,1-1 0,0 1 0,0-1 0,0 1 0,1 0 0,-1 0 0,0-1 0,1 1-1,0 0 1,0 0 0,0 0 0,0 0 0,0-1 0,0 1 0,1 0 0,0 0 0,-1 0 0,2 1 5,-1 14-23,57 38 25,-10-18 20,-47-37-30,0 0 1,0 1 0,0-1 0,0 0 0,0 1-1,0-1 1,0 1 0,0-1 0,-1 1 0,1 0-1,0-1 1,-1 1 0,1-1 0,-1 1-1,0 0 1,0-1 0,0 1 0,0 0 0,0 0-1,0-1 1,0 1 0,0 0 0,-1-1-1,1 1 1,0 0 0,-1-1 0,0 1 0,1-1-1,-1 1 1,0-1 0,0 1 0,0-1 0,0 1-1,0-1 1,0 0 0,0 0 0,0 1-1,-1-1 1,1 0 0,0 0 0,-1 0 0,1 0-1,-1-1 1,1 1 0,-1 0 0,1-1 0,-1 1-1,0-1 1,1 1 0,-1-1 0,0 1 7,-47 14-275,14-11-2849,23-4-1486</inkml:trace>
  <inkml:trace contextRef="#ctx0" brushRef="#br0" timeOffset="152125.931">20605 6057 3568,'0'0'3289,"0"0"-2513,0 0-80,0 0-168,0 0 113,0 0-73,24 181-72,-12-138-208,-12 0-64,12-5-96,-12-5-80,12-9 16,-12-5-64,12-5-456,-12-14-616,0 0 119,0 0-519</inkml:trace>
  <inkml:trace contextRef="#ctx0" brushRef="#br0" timeOffset="152392.74">20617 5976 6289,'0'0'1336,"0"0"-848,0 0-392,0 0-96,0 0-112,0 0-64,0 0 16,192-28 24,-192 56-32,11 5 168,-11 1 0,0-1 0,0-4 544,-23-1-120,-1 1-144,-12-5-280,0-10-216,12-5-1592</inkml:trace>
  <inkml:trace contextRef="#ctx0" brushRef="#br0" timeOffset="152705.246">20868 6005 5777,'0'0'2005,"0"0"-1083,0 0-223,0 0-77,0 0-276,20 3-110,128 13 1104,-146-18-1269,1 1-1,0-1 1,-1 1-1,1-1 1,-1 0 0,1 0-1,-1 0 1,0 0-1,0 0 1,0-1-1,0 1 1,0-1-1,-1 1 1,1-1-1,-1 0 1,1 0-1,-1 1 1,0-1-1,0 0 1,0 0-1,-1 0 1,1 0 0,-1 0-1,0 0 1,1-1-1,-1 1 1,-1 0-1,1 0 1,0 0-1,-1 0 1,0 0-1,1 0 1,-1 0-1,-1-1-70,1-13 59,-1 15-56,-1 0-1,1 0 0,-1 1 0,0-1 0,0 1 1,0 0-1,0-1 0,0 1 0,0 1 0,0-1 1,-1 0-1,1 1 0,0-1 0,0 1 0,-1 0 1,1 0-1,0 1 0,0-1 0,-1 1 0,1-1 1,0 1-1,0 0 0,0 0 0,0 0 0,0 1 1,-1 0-3,-4 6-19,1 0 0,0 0 0,1 1 0,0 0 0,0 0 0,1 0 0,0 1 0,0 0 0,1 0 0,1 0 0,-1 0 0,2 1 0,-1-1 0,2 1 0,-1-1 0,2 1 0,-1 0 0,1 0 0,1 0 0,1 8 19,0-14-178,-1 1 1,1-1-1,0 0 1,1 0-1,0 0 1,-1-1 0,1 1-1,1-1 1,-1 1-1,1-1 1,-1 0-1,1 0 1,1-1 0,-1 1-1,0-1 1,1 0-1,0 0 1,-1 0-1,1-1 1,0 0 0,0 0-1,1 0 1,-1 0-1,0-1 1,1 0-1,-1 0 1,1 0 0,-1-1-1,1 0 1,-1 0-1,1 0 1,-1-1-1,1 1 1,3-3 177,29 4-4113</inkml:trace>
  <inkml:trace contextRef="#ctx0" brushRef="#br0" timeOffset="153453.986">21203 6067 5873,'0'0'2760,"0"0"-288,0 0-541,0 0-551,0 0-357,0 0-498,0 0-553,-10 4-97,6-3 115,-1 1 0,1 0 1,0 0-1,0 0 0,0 1 0,0-1 0,0 1 1,1 0-1,-1 0 0,1 0 0,0 1 0,0-1 0,0 1 1,0 0-1,0-1 0,1 1 0,0 1 0,0-1 1,0 0-1,0 0 0,1 1 0,0-1 0,0 1 1,0-1-1,0 1 0,0 0 0,1-1 0,0 4 10,0-6 4,-1-1 0,1 1 0,-1 0 0,1-1 0,0 1 0,0 0 0,0-1 0,0 1-1,0 0 1,0-1 0,0 1 0,0 0 0,1-1 0,-1 1 0,1 0 0,-1-1 0,1 1 0,0-1 0,-1 1-1,1-1 1,0 1 0,0-1 0,0 0 0,0 1 0,0-1 0,0 0 0,1 0 0,-1 0 0,0 0 0,1 0-1,-1 0 1,1 0 0,-1 0 0,1 0 0,-1-1 0,1 1 0,-1-1 0,1 1 0,0-1 0,-1 0-1,1 1 1,0-1 0,-1 0 0,1 0 0,0 0 0,-1 0 0,1-1 0,0 1 0,-1 0 0,1-1 0,0 1-1,-1-1 1,1 1 0,-1-1 0,1 0 0,-1 0 0,1 0-4,96-84-116,-81 82-555,-11 3 464,1 1 1,-1-1-1,1-1 0,-1 1 1,0-1-1,1 0 1,-1-1-1,0 1 0,0-1 1,0 0-1,0-1 1,0 0-1,0 0 0,-1 0 1,1 0-1,-1-1 1,0 0-1,0 0 1,0 0-1,-1-1 0,1 0 1,-1 0-1,0 0 1,-1 0-1,1 0 0,-1-1 1,0 0-1,0 1 1,-1-1-1,0 0 0,0 0 1,0-1-1,-1 1 1,1-5 206,-14-174 2518,5 163-1598,-5-10 2764,7 53-3291,17 183-525,22-49 252,-22-115-485,14-85 729,10-79-475,-25 70 606,-11 53-138,0 1-273,-1 17-683,-45 194 302,46-209 270,0 0 0,1 0 0,-1 0 0,1 1 0,0-1 0,0 0 0,0 0-1,0 0 1,0 0 0,0 0 0,0-1 0,0 1 0,1 0 0,-1 0 0,1-1 0,0 1 0,-1-1 0,1 0 0,0 1 0,0-1 0,0 0-1,0 0 1,0 0 0,0 0 0,0 0 0,0-1 0,0 1 0,0 0 0,0-1 0,1 0 0,-1 0 0,0 1 0,0-1 0,1 0 0,-1-1-1,0 1 1,2-1 27,91-16-2440,-37-10-448</inkml:trace>
  <inkml:trace contextRef="#ctx0" brushRef="#br0" timeOffset="153702.925">21884 5819 6737,'0'0'2381,"0"0"-497,0 0-603,0 0-530,-6-1-459,4 1-292,-1 1 0,0-1 1,1 1-1,-1-1 0,1 1 0,-1 0 1,1 0-1,-1 0 0,1 0 0,0 0 1,0 0-1,-1 1 0,1-1 0,0 1 1,0 0-1,0 0 0,1 0 0,-1-1 1,0 1-1,1 1 0,-1-1 0,1 0 1,0 0-1,-1 1 0,1-1 0,0 0 0,1 1 1,-1-1-1,0 1 0,1 0 0,-1-1 1,1 1-1,0-1 0,0 1 0,0 0 1,0-1-1,0 1 0,1-1 0,-1 2 0,-5 147 205,6-147-232,0 0 0,-1 0 0,2 0 1,-1 0-1,0 0 0,1 0 0,0 0 0,0 0 1,0-1-1,0 1 0,0-1 0,1 1 0,0-1 1,-1 0-1,1 0 0,1 0 0,-1-1 0,0 1 1,1-1-1,-1 1 0,1-1 0,0 0 0,-1 0 1,1-1-1,0 1 0,0-1 0,0 0 0,0 0 1,1 0-1,-1-1 0,0 1 0,0-1 0,0 0 1,1 0 26,31 0-1624,0 0-1140</inkml:trace>
  <inkml:trace contextRef="#ctx0" brushRef="#br0" timeOffset="153954.539">22040 5724 8241,'0'0'2897,"0"0"-1769,0 0-960,0 0-168,0 0 0,0 0 0,0 0 8,0 0-8,107 138 0,-95-95 8,0 0 0,-12-1 0,0 1 48,0-5-56,-36 10-64,0-10-368,0-14-1712</inkml:trace>
  <inkml:trace contextRef="#ctx0" brushRef="#br0" timeOffset="155049.813">20797 7938 8937,'0'0'2729,"0"0"-1569,0 0-704,0 0-456,0 0-8,191-10-680,-120-4-592,-11 5-624,-12-6-5714</inkml:trace>
  <inkml:trace contextRef="#ctx0" brushRef="#br0" timeOffset="155365.491">21310 7886 5313,'0'0'3960,"0"0"-2431,0 0-625,0 0-672,0 0-232,0 0-56,0 0-352,180-15-408,-132 11-633,-1-6-1807</inkml:trace>
  <inkml:trace contextRef="#ctx0" brushRef="#br0" timeOffset="155680.08">22051 7728 7665,'0'0'3129,"0"0"-1561,0 0-760,0 0-600,0 0-208,108-19 0,-72 15-144,0-1-400,23-5-480,-23 6-984,0-6-1209</inkml:trace>
  <inkml:trace contextRef="#ctx0" brushRef="#br0" timeOffset="156256.308">21657 7790 7137,'0'0'2136,"0"0"-1591,0 0-545,0 0-136,203-23-1425,-155 18-4856</inkml:trace>
  <inkml:trace contextRef="#ctx0" brushRef="#br0" timeOffset="157301.451">20330 8038 8793,'0'0'2841,"0"0"-841,0 0-743,0 0-1017,0 0-232,0 0-8,0 0-8,192-29-296,-109 15-689,-23 0-1311,0 0-3777</inkml:trace>
  <inkml:trace contextRef="#ctx0" brushRef="#br0" timeOffset="157985.282">20318 7838 7825,'0'0'2537,"0"0"-346,0 0-820,0 0-871,0 0-518,0 0-174,0 5 90,-45 76 74,-41 46 227,50-55-203,36-71 129,0-1 2,0 0-28,165 53 451,-116-19-1450,-2-2-4257,-33-23-1294</inkml:trace>
  <inkml:trace contextRef="#ctx0" brushRef="#br0" timeOffset="158342.842">20653 7495 7841,'0'0'4105,"0"0"-2553,0 0-1024,0 0-528,0 0-320,0 10 320,0 13 0,12 1-72,-12 0 64,0 0-208,12 4-600,0-4-744,-12-9-1057</inkml:trace>
  <inkml:trace contextRef="#ctx0" brushRef="#br0" timeOffset="158593.451">20653 7495 6185,'179'-67'2592,"-179"67"-1791,0 0-737,0 20-48,0 8 88,0 1-40,0 4 8,0-4-72,0 13 0,0-8-713,0-6-1943</inkml:trace>
  <inkml:trace contextRef="#ctx0" brushRef="#br0" timeOffset="159125.951">20928 7595 7881,'0'0'2841,"0"0"-453,0 0-779,0 0-968,0 0-769,0 0-160,-2 3 132,0 1 157,0 0-1,0 0 1,0 0 0,1 0-1,0 0 1,0 1-1,0-1 1,0 0-1,0 1 1,1-1 0,0 0-1,0 1 1,0-1-1,0 0 1,1 1-1,0-1 1,0 0 0,0 0-1,0 1 1,1-1-1,0 0 1,-1 0-1,1 0 1,1-1 0,-1 1-1,1 0 1,-1-1-1,1 0 1,0 1-1,0-1 1,0 0 0,1-1-1,-1 1 1,1 0-1,0-1 1,-1 0-1,1 0 1,0 0 0,0-1-1,0 1 1,1-1-1,0 1 0,66-79-289,69 77-3675,-138-4 4059,0 0-1,1 0 1,-2 0 0,1 0-1,0 0 1,-1-1-1,0 1 1,0-1-1,-1 1 1,1-1-1,-1 1 1,0-1 0,0 1-1,0-1 1,0 1-1,-1-1 1,0 1-1,0-1 1,0 1-1,-1 0 1,1-1 0,-1 1-1,0 0 1,-1-1-95,-19-5-3252,20 10-1332</inkml:trace>
  <inkml:trace contextRef="#ctx0" brushRef="#br0" timeOffset="159501.239">21370 7514 7881,'0'0'1999,"0"0"-574,0 0-773,0 0-404,0 0-211,-6 7-64,-24 67-1,30-71 28,0 0 0,0 0 0,0 1 0,0-1-1,0 0 1,0 0 0,1 0 0,0 0 0,-1 0-1,1 0 1,1 0 0,-1 0 0,0-1 0,0 1-1,1 0 1,0 0 0,0-1 0,-1 1 0,1-1 0,1 0-1,-1 0 1,0 0 0,0 0 0,1 0 0,-1 0-1,1 0 1,0-1 0,0 1 0,-1-1 0,1 0-1,0 0 1,0 0 0,0 0 0,0 0 0,0-1-1,0 1 1,0-1 0,1 0 0,-1 0 0,0 0 0,0 0-1,0-1 1,0 0 6,0-1 1,0 0-1,-1 1 0,1-1 0,0-1 0,-1 1 0,0 0 0,1 0 0,-1-1 0,0 1 1,0-1-1,0 0 0,-1 0 0,1 1 0,-1-1 0,1 0 0,-1 0 0,0-1 1,0 1-1,-1 0 0,1 0 0,0 0 0,-1-1 0,0 1 0,0 0 0,0 0 0,0-1 1,0 1-1,-1 0 0,0 0 0,1-1 0,-1 1 0,0 0 0,-1 0 0,1 0 0,0 0 1,-1 0-1,0 0 0,0 1 0,0-1 0,-1-1-6,0 0-94,-1 0 0,1 1 0,-1-1 0,0 1 0,0 0 0,0 0 0,0 0 0,-1 1 0,1-1 0,-1 1 0,1 0 0,-1 0 0,0 1 0,0 0 0,0-1 0,0 2 0,0-1 0,0 0 0,0 1 0,-1 0 94,-6 0-2661</inkml:trace>
  <inkml:trace contextRef="#ctx0" brushRef="#br0" timeOffset="159783.924">21370 7514 7417</inkml:trace>
  <inkml:trace contextRef="#ctx0" brushRef="#br0" timeOffset="160046.749">21370 7514 7417,'158'-14'3160,"-160"45"-2960,2 55 96,2-82-286,0-1 1,0 0 0,1-1 0,0 1-1,-1 0 1,1-1 0,0 1-1,0-1 1,1 0 0,-1 0-1,0 0 1,1 0 0,-1-1 0,1 0-1,0 1 1,-1-1 0,1 0-1,0-1 1,0 1 0,-1-1 0,1 0-1,0 0 1,0 0 0,0 0-1,-1 0 1,1-1 0,0 0 0,0 0-1,-1 0 1,2-1-11,-3 0 37,1-1 0,-1 0 0,-1-1 0,1 1 0,0 0 0,-1-1 0,0 1 0,0-1-1,0 1 1,0-1 0,0 1 0,-1-1 0,1 0 0,-1 1 0,0-1 0,0 0 0,-1 1 0,1-1 0,-1 0 0,1 1 0,-2-3-37,1-11 383,1 15-366,0-1 0,0 0-1,-1 1 1,1-1 0,-1 0 0,1 1 0,-1-1 0,0 1 0,0-1 0,0 1 0,0 0 0,-1-1 0,1 1 0,-1 0 0,1 0 0,-1 0 0,0 0 0,0 0 0,0 0 0,0 0-1,0 1 1,0-1 0,0 1 0,-1-1 0,1 1 0,0 0 0,-1 0 0,1 0 0,-2 0-17,-33-5-4228,35 6-1620</inkml:trace>
  <inkml:trace contextRef="#ctx0" brushRef="#br0" timeOffset="160341.173">21777 7171 5881,'0'0'1837,"0"0"-448,0 0-78,0 0-78,0 0-318,0 0-28,0 0-194,-2-11-103,-6-33-75,6 33-163,-2 13-365,1 0-1,0 0 1,0 0 0,0 1-1,0-1 1,0 1 0,1 0-1,-1 0 1,1 0 0,0 0-1,0 0 1,0 1-1,0-1 1,0 1 0,1-1-1,0 1 1,0 0 0,0-1-1,0 1 1,0 0 0,0 0 13,-1 5 8,-6 20 88,2 1 0,1 0 0,1 0 0,2 1 0,1-1 0,3 24-96,-2-14 85,49 130 28,-38-144-84,-7-15-246,12 34 659,-12-11-3664,-16-33-848,0-1-1669</inkml:trace>
  <inkml:trace contextRef="#ctx0" brushRef="#br0" timeOffset="160592.363">21681 7595 7345,'0'0'2249,"0"0"-369,0 0-1080,0 0-472,0 0-272,0 0 96,0 0-144,131-67-8,-95 63-352,24-11-600,-24 6-832,0-1-1457</inkml:trace>
  <inkml:trace contextRef="#ctx0" brushRef="#br0" timeOffset="160925.751">22051 7043 7465,'0'0'5177,"0"0"-2968,0 0-521,0 0-1288,0 0-400,0 0-496,0 0 328,0 28 168,0 1-8,12-10-8,0 5-648,-12 0-248,12-5-713,0 0-343,0-10-985</inkml:trace>
  <inkml:trace contextRef="#ctx0" brushRef="#br0" timeOffset="161208.595">22051 7043 8737,'108'-48'2881,"-108"43"-176,0 5-1161,0 0-1240,0 0-304,0 5-504,12 24 256,0 9 200,0 5 40,0 14-296,-12 14-889,0-9-903,0-14-2593</inkml:trace>
  <inkml:trace contextRef="#ctx0" brushRef="#br0" timeOffset="167641.771">2881 12766 2664,'0'0'4402,"-4"1"-2986,-2 7-1183,1 0-1,0 0 0,0 1 1,0 0-1,1-1 0,1 1 1,-1 1-1,2-1 0,-1 1 1,1-1-1,0 1 0,1-1 1,1 1-1,-1 0 0,1 0 1,1-1-1,0 1 0,1 7-232,-2-12-2,0 28 165,1 0-1,1 1 1,2-1-1,2 0 1,0 0-1,2-1 0,2 0 1,13 30-163,-1-12 20,2-1-1,2-1 1,3-1 0,1-2 0,2 0-1,2-3 1,2-1 0,2-1 0,1-2-1,2-2 1,3-1-20,6 1 98,3-3 1,0-2-1,2-2 0,1-2 1,2-3-1,0-3 1,1-2-1,1-3 0,35 4-98,40-4 300,1-6-1,0-7 1,53-7-300,-155 3 31,142-10 53,0-8 1,-1-7-1,45-19-84,-130 24 77,-1-4-1,-2-4 1,0-4 0,-2-4-1,-2-3 1,-1-4 0,-3-3-1,25-23-76,60-45 69,4 7 0,5 7 0,26-3-69,-136 74-30,2 3 0,2 2 1,0 3-1,1 3 0,1 3 0,1 4 1,0 2-1,0 3 0,16 3 30,-71 2-33,1 1 0,-1 0-1,1 1 1,0 1 0,-1 0 0,1 2 0,-1-1-1,0 2 1,0 0 0,0 1 0,0 0 0,-1 1-1,0 1 1,0 0 0,0 1 0,-1 0 0,0 1 0,-1 1-1,4 4 34,132 172-116,-125-138-356,-14-27 870,-5-32 5409,-5-23-5681,0 20-117,-1 1-1,2 0 1,0-1 0,0 1-1,1 0 1,1-1 0,0 1-1,1 0 1,0 0 0,1 1 0,1-1-1,0 1 1,0 0 0,1 0-1,1 0 1,0 1 0,7-8-9,8 0-26,1 2 0,1 1 0,0 1 1,1 1-1,1 0 0,0 3 0,1 0 0,0 1 1,1 2-1,0 1 0,0 1 0,0 1 1,1 2-1,0 0 0,0 3 0,-1 0 0,1 1 1,4 3 25,60-6-123,0 5 0,0 4 1,-1 3-1,25 10 123,770 136-279,-170-93 217,-189-30 7,8-28 63,-423-14-11,0-5 0,-1-5 0,-1-5 0,-1-5 1,-1-5-1,57-27 3,-103 34 5,-1-3 1,-1-2-1,-2-3 1,-1-2-1,-3-3 1,27-26-6,150-135 529,-103 60-73,-120 126-413,0-1 0,-1 0 0,-1 0 0,-1 0 0,0-1 0,-1 0 0,0 0 0,-2 0 0,0-1 0,-1 0 0,-1 1 0,0-1 0,-2 0 0,-1-14-43,2 28 16,-26-90 18,-34 88-4605,26 6-809</inkml:trace>
  <inkml:trace contextRef="#ctx0" brushRef="#br0" timeOffset="168779.676">5116 14438 864,'0'0'7338,"0"0"-4429,0 0-1370,0 0-401,-6-26-328,-20-82-134,26 107-663,0-1 0,0 0 0,0 0 0,0 0 0,0 0 0,0 1 0,-1-1 0,1 0 0,-1 0 0,0 1 0,1-1 0,-1 0 0,0 1 0,0-1 0,0 1 0,0-1 0,0 1 0,0-1 0,0 1 0,-1 0 0,1 0 0,-1-1 0,1 1 1,0 0-1,-1 0 0,0 0 0,1 1 0,-1-1 0,0 0 0,1 1 0,-1-1 0,0 1 0,0-1 0,1 1 0,-1 0 0,0 0 0,0 0 0,0 0-13,-7-1 18,-3 1-39,0 1 1,0-1-1,0 2 0,0 0 1,0 0-1,1 1 0,-1 1 0,1 0 1,-1 0-1,1 1 0,0 1 1,1 0-1,0 0 0,0 1 1,0 0-1,0 1 0,1 0 1,1 0-1,-1 1 0,2 0 0,-1 1 1,1 0-1,0 0 0,1 0 1,-3 9 20,6-13-24,0-1 0,1 1 0,0 0 0,0 0 0,0 0 1,1 1-1,0-1 0,0 0 0,1 0 0,0 1 0,0-1 0,0 0 1,1 1-1,0-1 0,0 0 0,0 0 0,1 0 0,1 2 24,6 0-12,0-1 0,1 0-1,0-1 1,0 0 0,1 0 0,-1-1-1,1 0 1,0-1 0,1 0 0,-1-1-1,1-1 1,6 1 12,11 5-10,7 2-46,-16-6-106,1 1-1,-1 1 0,-1 0 1,1 2-1,-1 1 0,-1 0 1,1 1-1,-2 1 1,13 9 162,-28-18-35,0-1 1,-1 0 0,1 1-1,-1-1 1,1 1 0,-1-1-1,1 1 1,-1 0 0,0 0 0,1-1-1,-1 1 1,0 0 0,0 0-1,-1 0 1,1 0 0,0 0 0,-1 1-1,1-1 1,-1 0 0,0 0-1,1 0 1,-1 0 0,0 1-1,-1-1 1,1 0 0,0 0 0,0 0-1,-1 0 1,0 1 0,1-1-1,-1 0 1,0 0 0,0 0 0,0 0-1,0-1 1,0 1 0,0 0-1,-1 0 1,1-1 0,-1 1-1,1 0 1,-1-1 0,0 0 0,1 1-1,-1-1 1,-1 1 34,-14 7 24,-1-1 0,0-1 0,0-1 0,0 0-1,-1-1 1,0-1 0,0-1 0,0-1 0,0 0 0,-1-2 0,1 0-24,5-24-1610,14 1-2028</inkml:trace>
  <inkml:trace contextRef="#ctx0" brushRef="#br0" timeOffset="169170.166">5331 14123 640,'0'0'8940,"0"0"-5231,0 0-1703,0 0-1362,0 0-799,0 26 47,4 333 282,54-169 150,24-57-224,-82-133-89,1 1 0,0-1 1,0 1-1,0-1 1,-1 1-1,1-1 0,0 0 1,0 1-1,0-1 1,0 0-1,0 0 1,0 0-1,-1 0 0,1 1 1,0-1-1,0 0 1,0-1-1,0 1 0,0 0 1,0 0-1,0 0 1,0 0-1,0-1 0,-1 1 1,1 0-1,0-1 1,0 1-1,0-1 0,-1 1 1,1-1-1,0 1 1,0-1-1,-1 0 0,1 1 1,0-1-1,-1 0 1,1 1-1,-1-1 0,1 0 1,-1 0-1,1 0 1,-1 1-1,0-1 0,1 0 1,-1 0-1,0 0 1,0 0-1,0 0 0,0 0 1,1 0-1,-1 0 1,0 1-1,-1-1 0,1 0 1,0 0-12,4-7-25,63-218-159,-65 220 358,-2 5-204,0 1 0,0-1 0,0 0 0,0 1 0,0-1 1,0 0-1,0 1 0,1-1 0,-1 1 0,0-1 0,0 0 1,0 1-1,1-1 0,-1 1 0,0-1 0,1 1 0,-1-1 1,1 1-1,-1-1 0,0 1 0,1-1 0,-1 1 0,1 0 1,-1-1-1,1 1 0,-1 0 0,1-1 0,0 1 1,-1 0-1,1-1 0,-1 1 0,1 0 0,-1 0 0,1 0 1,0 0-1,-1 0 0,1 0 0,0 0 0,-1 0 0,1 0 1,-1 0-1,1 0 0,0 0 0,-1 0 0,1 0 0,0 1 1,-1-1-1,1 0 0,-1 0 0,1 1 0,-1-1 0,1 0 1,-1 1-1,1-1 0,-1 1 0,1-1 0,-1 1 1,1-1-1,-1 1 30,120 123-2695,-29-92-410,-53-30 600</inkml:trace>
  <inkml:trace contextRef="#ctx0" brushRef="#br0" timeOffset="169434.782">5905 14571 5049,'0'0'2823,"0"0"-132,0 0-548,0 0-809,0 0-628,0 0-748,-12-1-126,4 0 146,7 1 19,-1-1 0,1 1 0,-1-1 0,1 1 0,-1-1 0,1 1 0,-1 0 0,1 0 0,-1 0 0,1 0 0,-1 0 0,0 0 0,1 0 0,-1 0 0,1 1 0,-1-1 0,1 1 0,-1-1 0,1 1 0,-1-1 0,1 1 0,0 0 0,-1 0 0,1 0 0,0-1 0,0 1 0,-1 1 0,1-1 0,0 0 0,0 0 0,0 0 0,0 1 0,1-1 0,-1 0 0,0 1 0,0-1 0,1 0 0,-1 1 0,1-1 0,-1 1 0,1-1 0,0 1 0,-1 0 0,1-1 0,0 1 3,0 16-51,16 66-371,-11-80 332,0 0 0,0 0 0,0 0 0,0-1 0,1 1 0,0-1 0,-1-1 0,1 1 0,0-1 0,0 0 0,1 0 0,-1-1 0,0 0 0,0 0 0,1 0 0,-1-1 0,1 0 0,-1 0 0,0 0 0,1-1 0,-1 0 0,2-1 90,-5-1 10,-1 0 0,1-1 1,0 0-1,-1 1 0,0-1 0,0 0 1,0 0-1,0 0 0,0 0 0,-1 0 1,0 0-1,0-1 0,0 1 0,0 0 1,-1-1-1,0 1 0,0-1 0,0 1 1,0 0-1,-1-1 0,1 1 0,-1-1 1,0 1-1,-1 0 0,1-1-10,-2 0-36,1 0-1,-1 0 1,0 0 0,0 0 0,0 1-1,0-1 1,-1 1 0,0 0 0,0 0-1,0 0 1,0 1 0,-1-1-1,1 1 1,-1 0 0,0 0 0,0 1-1,0-1 1,0 1 0,-1 0 0,1 1-1,0-1 1,-1 1 0,1 0-1,-1 1 1,-1-1 36,-7 1-3378</inkml:trace>
  <inkml:trace contextRef="#ctx0" brushRef="#br0" timeOffset="169905.322">6132 14538 10202,'0'0'2318,"0"0"-551,0 0-1275,0 0-549,2 8 19,-1 0 38,0 1 0,1 0 0,-1-1 0,2 1 0,-1-1 0,1 1 0,1-1 0,0 0-1,0-1 1,0 1 0,1-1 0,0 1 0,0-1 0,1-1 0,0 1 0,0-1 0,1 0 0,-1-1 0,1 1-1,1-1 1,-1 0 0,1-1 0,0 0 0,0 0 0,0-1 0,0 0 0,0 0 0,2-1 0,-5-6 11,-1 1 1,0-1-1,0-1 1,0 1-1,0-1 1,-1 0-1,0 1 1,0-1-1,0-1 1,0 1-1,-1 0 1,0-1-1,0 1 1,-1-1-1,1 1 1,-1-1-1,0 0 1,-1 0-1,0 0 1,1 1-1,-2-1 1,1 0-1,-1 0 1,0 0 0,0 1-1,-1-2-11,2-3 17,0-51 1969,0 60-2256,84 43-1766,-68-36 1776,0-1 1,1 0 0,0-1-1,0-1 1,0 0-1,0-2 1,0 0 0,0-1-1,0 0 1,0-1 0,11-3 259,-26 3 24,1 1 0,-1-1 0,0 0 0,1 0 0,-1 0 0,0 0 0,0-1 0,0 1 1,0-1-1,0 1 0,0-1 0,0 0 0,-1 1 0,1-1 0,-1 0 0,1 0 0,-1 0 0,0 0 1,1-1-1,-1 1 0,0 0 0,-1 0 0,1-1 0,0 1 0,-1 0 0,1-1 0,-1 1 0,0-1 1,1 1-1,-1-1 0,-1 1 0,1-1 0,0 1 0,0-1 0,-1 1 0,0 0 0,1-1 0,-1 1 1,-1-2-25,-34-90 2163,34 90-2222,0-1 0,-1 1 0,1 0 0,-1 0 0,0 1 0,0-1 0,-1 0 0,1 1 0,-1 0 0,1 0 0,-1 0 0,0 0 0,0 1 0,0-1 0,-1 1 0,1 0 0,0 0 0,-1 1 0,1-1 0,-1 1 0,-4-1 60,-3 2-4177</inkml:trace>
  <inkml:trace contextRef="#ctx0" brushRef="#br0" timeOffset="170438.968">7303 14195 7865,'0'0'1965,"0"0"-508,0 0-510,0 0-531,0 0-271,-30 7-62,-93 29 22,119-35-94,1 0 0,0 1 1,-1 0-1,1-1 0,0 1 0,0 0 0,0 1 0,0-1 0,0 0 0,0 1 0,1 0 0,-1 0 0,1 0 0,0 0 0,0 0 0,0 0 0,0 0 1,1 1-1,-1-1 0,1 0 0,0 1 0,0 0 0,0-1 0,0 1 0,1-1 0,-1 3-11,-2 9 47,0-7-36,0 0 0,0 0 0,1 0 0,0 1 1,1-1-1,0 1 0,0-1 0,1 1 0,0-1 0,0 1 0,1-1 0,0 1 0,1-1 1,-1 0-1,2 1 0,-1-1 0,1 0 0,0 0 0,1-1 0,0 1 0,0-1 0,1 0 1,0 0-1,1 1-11,4-2-63,-1-2 0,1 1 0,0-1 0,1-1 0,-1 0 0,1 0 0,-1-1 0,1 0 0,0-1 0,0 0 0,0-1 0,-1 0 0,4-1 63,-10 1-33,0 0 1,0-1-1,1 1 1,-1-1 0,0 0-1,0 0 1,-1 0-1,1 0 1,0 0-1,0-1 1,0 0-1,-1 0 1,1 0-1,-1 0 1,0-1 0,1 1-1,-1-1 1,0 0-1,-1 0 1,1 0-1,0 0 1,-1 0-1,0-1 1,0 1-1,0-1 1,0 0 0,0 1-1,-1-1 1,1 0-1,-1 0 1,0 0-1,0 0 1,-1 0-1,1 0 1,-1-4 32,0-8 69,1 9 41,0-1 0,-1 1 1,0-1-1,0 1 1,-1-1-1,0 1 0,0 0 1,-1 0-1,1-1 1,-2 1-1,1 0 1,-1 0-1,0 1 0,-1-1 1,1 1-1,-1-1 1,-1 1-1,0-1-110,-2 1-41,-10-13-2427,17 19-3308</inkml:trace>
  <inkml:trace contextRef="#ctx0" brushRef="#br0" timeOffset="170764.511">7303 14195 9874,'158'28'2795,"-136"-27"2026,-22-2-4241,2 5-798,139 192-16,-69-111 258,-62-80-76,-6-13 557,18-112-245,1-150-660,-22 268 255,-1 1-1,1 0 1,0 0 0,-1 0 0,1 0-1,0 0 1,0 0 0,0 0-1,-1 0 1,1 0 0,0 0 0,0 0-1,1 0 1,-1 1 0,0-1-1,0 0 1,0 1 0,0-1 0,1 1-1,-1-1 1,0 1 0,0 0-1,1-1 1,-1 1 0,0 0 0,1 0-1,-1 0 1,0 0 0,0 0-1,1 0 1,-1 0 0,0 1 0,1-1-1,-1 0 1,0 1 0,0-1 0,1 1-1,-1-1 1,0 1 0,0 0-1,0 0 1,0-1 0,0 1 0,0 0-1,0 0 1,0 0 0,0 0-1,0 0 1,0 0 0,-1 0 0,1 0-1,0 0 1,-1 1 0,1-1-1,-1 0 1,1 0 0,-1 2 145,14 20-3809</inkml:trace>
  <inkml:trace contextRef="#ctx0" brushRef="#br0" timeOffset="171107.772">7961 14181 7681,'0'0'2873,"0"0"-427,0 0-579,0 0-1036,0 0-989,0 0-224,2-4 215,41-13-340,-41 17 497,0 0 0,0 1 0,0-1 1,-1 0-1,1 0 0,0-1 0,0 1 0,0 0 0,-1-1 0,1 1 0,0-1 0,0 1 0,-1-1 1,1 0-1,0 0 0,-1 1 0,1-1 0,-1-1 0,1 1 0,-1 0 0,0 0 0,1 0 0,-1-1 1,0 1-1,0-1 0,0 1 0,0-1 0,0 1 0,0-1 0,0 1 0,0-1 0,-1 0 0,1 0 1,-1 1-1,1-1 0,-1 0 0,0 0 0,0 0 0,0 0 0,0 1 0,0-1 0,0 0 10,0-9-48,1 9 66,1-1 0,-2 0 0,1 1 1,0-1-1,0 0 0,-1 0 1,0 0-1,1 1 0,-1-1 1,0 0-1,-1 0 0,1 0 0,0 0 1,-1 1-1,1-1 0,-1 0 1,0 0-1,0 1 0,0-1 1,-1 1-1,1-1 0,0 1 0,-1-1 1,0 1-1,1 0 0,-1 0 1,0-1-1,0 1 0,0 1 1,-1-1-1,1 0 0,0 0 0,-1 1 1,1 0-1,-1-1 0,1 1 1,-1 0-1,0 0 0,1 0 1,-1 1-1,0-1 0,0 1 0,1-1 1,-1 1-1,-2 0-18,2 2-5,-1 1 0,0 0 1,1 0-1,-1 0 0,1 1 0,0-1 0,0 1 1,0-1-1,0 1 0,1 0 0,0 0 1,-1 0-1,2 1 0,-1-1 0,0 0 0,1 1 1,0-1-1,0 1 0,0-1 0,0 1 0,1 0 1,0-1-1,0 1 0,0 0 0,1-1 0,-1 1 1,2 2 4,-2 7-4,-2-5 2,1 0 1,1 0 0,-1-1-1,1 1 1,1 0-1,0 0 1,0-1 0,1 1-1,0-1 1,0 1-1,1-1 1,0 0 0,1 0-1,-1 0 1,2 0-1,-1 0 1,1-1 0,0 0-1,1 0 1,-1 0-1,6 4 2,0-4-270,1 0 0,-1-1-1,1 0 1,0-1-1,0 0 1,0-1 0,1 0-1,0-1 1,0-1 0,0 0-1,0-1 1,0 0 0,0-1-1,2 0 271,36 1-4726</inkml:trace>
  <inkml:trace contextRef="#ctx0" brushRef="#br0" timeOffset="171434.76">8271 14014 9233,'0'0'2405,"0"0"-21,0 0-850,4-14-1366,54 48-374,-35-16 98,-1 2 1,-1 0 0,0 2 0,-2 0-1,-1 1 1,0 1 0,-2 0 0,-1 1-1,-1 1 1,-1 1 0,-1 0 0,-2 0-1,0 1 1,-2 0 0,-1 3 107,-6-30-12,0 1-1,0 0 1,0-1 0,0 1-1,0 0 1,-1 0-1,1-1 1,-1 1 0,1 0-1,-1 0 1,0 0 0,0 0-1,0 0 1,0 0 0,0-1-1,0 1 1,0 0 0,0 0-1,-1 0 1,1 0 0,-1 0-1,0-1 1,1 1 0,-1 0-1,0-1 1,0 1 0,0 0-1,0-1 1,0 1 0,0-1-1,-1 1 1,1-1 0,-1 0-1,1 0 1,0 1 0,-1-1-1,0 0 1,1 0 0,-1-1-1,0 1 1,1 0 0,-1 0-1,0-1 1,0 1 0,0-1-1,0 0 1,1 1 0,-3-1 12,-1-3 86,0 0 0,-1 0 0,2-1-1,-1 0 1,0 0 0,1 0 0,-1 0 0,1-1 0,0 1 0,1-1 0,-1 0 0,1-1-1,0 1 1,0 0 0,1-1 0,0 1 0,-1-1 0,2 0 0,-1 0 0,1 0 0,0 0 0,0 0-1,1 0 1,-1 0 0,2 0 0,-1 0 0,0 0 0,1 0 0,0 0 0,2-3-86,-4-4 16,0 2-151,0 0-1,0 0 1,1 0 0,1-1-1,-1 1 1,2 1 0,0-1 0,0 0-1,1 0 1,0 1 0,1-1-1,0 1 1,0 0 0,1 0 0,1 0-1,0 1 1,0 0 0,0 0 0,3-1 135,37-30-3308,-8 6-2972</inkml:trace>
  <inkml:trace contextRef="#ctx0" brushRef="#br0" timeOffset="171808.754">9024 14128 7697,'0'0'3576,"0"0"-1281,0 0-636,0 0-499,0 0-387,0 0-357,-18-2-234,-57-4-160,70 9-31,0-1-1,1 1 1,-1 0 0,1 0-1,0 0 1,0 0-1,0 1 1,0 0-1,1 0 1,-1 0-1,1 0 1,0 0-1,0 1 1,1 0-1,-1-1 1,1 1 0,0 0-1,0 0 1,1 0-1,-1 0 1,1 0-1,0 1 1,1-1-1,-1 0 1,1 1-1,0-1 10,0-3-3,-1 3-31,-1 0 0,1 0 0,1 0 0,-1 0-1,1 0 1,0 0 0,0 0 0,0 0 0,1 0 0,0 0 0,0 0 0,0 0 0,0 0-1,1 0 1,0-1 0,0 1 0,0 0 0,1-1 0,-1 0 0,1 1 0,0-1 0,0 0-1,1-1 1,-1 1 0,1 0 0,0-1 0,0 0 0,0 0 0,0 0 0,0 0 0,1-1-1,-1 0 1,1 0 0,0 0 0,0 0 0,2 0 34,-4-2-29,0 1-1,1-1 1,-1 1-1,0-1 1,1 0-1,-1 0 1,0-1-1,1 1 1,-1-1-1,0 1 1,1-1-1,-1 0 1,0-1-1,0 1 1,0 0-1,0-1 1,0 1-1,0-1 1,0 0-1,-1 0 1,1 0-1,-1-1 1,1 1-1,-1-1 1,0 1-1,0-1 0,0 0 1,0 1-1,0-1 1,-1 0-1,1 0 1,-1-1-1,0 1 1,0 0-1,0 0 1,0 0-1,-1-1 1,1 1-1,-1-1 1,0-1 29,10-94 2855,18 118-4707,-19-12 1470,0 0 0,0-1 1,1 0-1,0-1 1,0 0-1,0 0 0,0-1 1,1-1-1,0 0 1,0 0-1,0-1 0,0 0 1,0-1-1,9 0 382,28 0-3614</inkml:trace>
  <inkml:trace contextRef="#ctx0" brushRef="#br0" timeOffset="172075.238">9395 13962 6569,'0'0'2042,"-6"-30"-56,-36-186 560,18 91 1429,28 173-4138,2 1 0,2-1 0,2-1 1,2 1-1,15 36 163,12 46-954,-34-108 371,33 83-1485,18-73-3709,-34-32 1855</inkml:trace>
  <inkml:trace contextRef="#ctx0" brushRef="#br0" timeOffset="172245.293">9395 13962 3120,'129'-138'1901,"-126"135"-1801,0-1 0,-1 0 1,1 1-1,-1-1 0,0 0 0,0 0 1,-1-1-1,1 1 0,-1 0 1,0-1-1,0 1 0,0 0 0,0-1 1,-1 1-1,0-1 0,0 1 0,0-1 1,-1 1-1,1-1 0,-1 1 1,0-1-1,-1 1 0,1 0 0,-1-1 1,1 1-1,-3-3-100,-4-15 593,-1-21 725,-30-60 5829,37 108-6033,2 22-1257,-3 28-55,2-1 0,2 0 0,3 1 0,2-1 1,3 0-1,1-1 0,4 0 0,1-1 1,3-1-1,5 9 198,23 14-2542,-8-14-1650</inkml:trace>
  <inkml:trace contextRef="#ctx0" brushRef="#br0" timeOffset="172967.667">10124 13728 9394,'0'0'2520,"0"0"29,0 0-545,0 0-1375,0 7-754,46 144-50,18 126 255,-55-157 2477,-8-127-2518,-1 0-1,1 0 1,0 0 0,0 1-1,1-1 1,0 0 0,0 1-1,1-1 1,0 1 0,0 0-1,0 0 1,1 0 0,0 0-1,0 1 1,0-1-1,1 1 1,0 0 0,0 0-1,0 1 1,0-1 0,6-2-39,-1 1-323,0 0 0,1 0 0,0 1 0,0 1 1,0 0-1,1 0 0,0 1 0,-1 0 0,1 1 1,0 1-1,0 0 0,6 0 323,-13 2-127,-1 0 0,0 0 0,0 0 0,0 0 0,0 1 0,0 0 0,-1 0 0,1 0 0,0 0 0,-1 0 0,1 1 0,-1-1 0,0 1 0,0 0 0,0 0 0,0 0 0,-1 0 0,1 1 0,-1-1 0,0 1 0,0 0 0,0-1 0,0 1 0,0 0 0,-1 0 0,0 0 0,0 0 0,0 1 0,0-1 0,-1 0 0,0 0 0,0 4 127,2 2-54,-1-1-1,-1 1 1,0 0-1,0-1 0,-1 1 1,0 0-1,0-1 1,-1 1-1,0-1 1,-1 0-1,0 0 0,-1 0 1,0 0-1,-4 6 55,4-8-60,-1 0 0,-1 0-1,1-1 1,-1 0 0,0 0-1,0-1 1,-1 1-1,0-1 1,0-1 0,0 1-1,0-1 1,-1 0 0,1-1-1,-1 0 1,-1 0 60,-3-2-1957</inkml:trace>
  <inkml:trace contextRef="#ctx0" brushRef="#br0" timeOffset="173636.936">10614 14057 8489,'0'0'2479,"0"0"-1570,0 0-852,14 12-89,44 37-65,-33-31-115,-3-28 376,-22 0-83,2 6 19,-1-1 0,0 1 1,0-1-1,0 0 0,-1 1 0,0-1 0,0 0 0,0 0 1,0 0-1,-1 1 0,0-1 0,0 0 0,0 1 0,0-1 1,-1 1-1,0-1 0,0 1 0,0 0 0,0 0 1,-1 0-1,0 0 0,0 0 0,0 0 0,0 1 0,0-1 1,-1 1-1,1 0 0,-1 0 0,0 0 0,0 1 0,0-1 1,0 1-1,-1 0 0,1 0 0,-1 1 0,0-1-100,0 5-17,1 0 0,0 1-1,0-1 1,0 1-1,0 0 1,0 0 0,1 0-1,0 1 1,0-1-1,0 1 1,1 0 0,-1-1-1,1 1 1,0 0 0,0 1-1,1-1 1,0 0-1,0 0 1,0 1 0,0-1-1,1 1 1,0-1-1,0 0 1,1 5 17,-3-2-81,0 0 0,0 1-1,1-1 1,1 0 0,-1 1 0,1-1 0,1 1 0,-1-1-1,1 1 1,1-1 0,0 1 0,0-1 0,0 0 0,1 0-1,1 0 1,-1-1 0,1 1 0,0-1 0,1 1-1,0-2 1,0 1 0,1 0 0,-1-1 0,1 0 0,1 0-1,-1-1 1,1 0 0,0 0 0,0 0 0,0-1 0,1 0-1,0 0 1,0-1 0,-1 0 0,2-1 0,1 1 81,-2-2-313,-1 0 0,1 0 1,-1-1-1,1 0 0,-1 0 0,1-1 1,-1 0-1,1-1 0,-1 1 1,0-1-1,1-1 0,-1 0 0,0 1 1,-1-2-1,1 1 0,0-1 1,-1 0-1,0-1 0,0 1 1,0-1-1,-1 0 0,0-1 0,0 1 1,0-1-1,0 0 0,-1-1 1,0 1-1,0-1 0,-1 1 0,0-1 1,0 0-1,-1 0 0,1-4 313,6-22 1366,-2-1-1,-2-1 1,-1 1-1,-2 0 1,-1-1-1,-2-16-1365,0 13 1052,-21-79 5371,21 117-3950,14 66-2632,67 189 140,-44-90 27,-36-166-5,0 1 0,0-1 0,0 1 0,0-1 0,0 0 0,0 1 0,1-1 0,-1 1 0,0-1 0,0 1 0,0-1 0,1 1 1,-1-1-1,0 1 0,0 0 0,1-1 0,-1 1 0,1-1 0,-1 1 0,0 0 0,1-1 0,-1 1 0,1 0 0,-1-1 0,1 1 0,-1 0 0,1 0 0,-1-1 0,1 1 0,-1 0 0,1 0 0,-1 0 0,1 0 0,-1 0 0,1 0 0,-1 0 1,1 0-1,0 0 0,-1 0 0,1 0 0,-1 0 0,1 0 0,-1 0 0,1 0 0,-1 0 0,1 1 0,-1-1 0,1 0 0,-1 0 0,1 1 0,-1-1 0,0 0 0,1 1 0,-1-1 0,1 1 0,-1-1 0,0 0 0,1 1 0,-1-1 0,0 1 0,1-1 1,-1 1-1,0-1 0,0 1 0,0-1 0,1 1 0,-1 0-3,21-57 268,-17 46-252,30-60-49,-32 69 0,0 1 0,0-1 1,0 1-1,0 0 0,0 0 1,0 0-1,0 0 0,0 0 1,0 0-1,0 0 1,0 1-1,0-1 0,0 1 1,0 0-1,-1-1 0,1 1 1,0 0-1,0 0 0,0 0 1,-1 0-1,1 0 0,0 1 1,-1-1-1,1 0 0,-1 1 1,0 0-1,1-1 1,-1 1-1,0-1 0,0 1 1,0 0-1,0 0 0,0 0 1,-1 0-1,1-1 0,0 1 1,-1 1 32,2 0-43,10 15-1046,1-1 0,1 0 0,0-1 0,1-1 0,0 0 0,2-1 0,0 0 1,8 4 1088,13 3-7337</inkml:trace>
  <inkml:trace contextRef="#ctx0" brushRef="#br0" timeOffset="173994.386">11594 13957 12162,'0'0'2388,"0"0"-144,0 0-1258,0 0-943,0 0-150,-14 25 15,-42 85 15,40-1-162,18-79 63,-2-27 138,0-1-1,0 0 1,1 1-1,-1-1 1,0 0 0,1 1-1,0-1 1,-1 0-1,1 0 1,0 1-1,0-1 1,0 0-1,1 0 1,-1 0-1,0 0 1,1 0-1,-1-1 1,1 1-1,0 0 1,-1-1-1,1 1 1,0-1-1,0 1 1,0-1 0,0 0-1,0 0 1,0 0-1,1 0 1,-1 0-1,0-1 1,0 1-1,1-1 1,-1 1-1,0-1 1,1 0-1,-1 0 1,1 0-1,-1 0 1,0 0-1,1-1 1,-1 1 0,0-1-1,0 1 1,1-1-1,-1 0 1,0 0-1,0 0 1,1 0 38,3-7-29,0 0 0,0 0 0,-1-1 1,0 0-1,0 0 0,-1 0 0,0 0 0,-1-1 1,0 1-1,-1-1 0,0 0 0,0 0 0,-1 0 1,0-2 28,4-14 179,-5-13 866,1 39-982,-1 0-1,1 1 0,-1-1 1,1 0-1,-1 0 0,1 0 0,-1 0 1,1 0-1,-1 0 0,1 0 1,-1 0-1,1 0 0,-1 0 1,1 0-1,0 0 0,-1 0 0,1 0 1,-1 0-1,1-1 0,-1 1 1,1 0-1,-1 0 0,0-1 1,1 1-1,-1 0 0,1 0 0,-1-1 1,1 1-1,-1-1 0,1 1-62,118 172-2785,-65-133 5,-14-9-1494</inkml:trace>
  <inkml:trace contextRef="#ctx0" brushRef="#br0" timeOffset="174332.39">12084 13990 10538,'0'0'3160,"0"0"144,0 0-1617,0 0-1168,-8 6-1010,64 159 393,-56-163 92,3 13-25,0-1 0,1 1 0,1-1 0,0 0 0,1 0 0,0 0 0,1-1 0,1 0 0,0-1 0,0 1 0,10 9 31,-15-22 2,0 0-1,-1 0 1,1-1-1,-1 1 1,1-1 0,-1 1-1,1-1 1,-1 0-1,1 0 1,-1 0-1,0 0 1,1-1-1,-1 1 1,0-1-1,0 1 1,0-1-1,0 0 1,0 1-1,0-1 1,-1 0-1,1 0 1,-1-1 0,1 1-1,-1 0 1,0 0-1,0-1 1,0 1-1,0-1 1,0 1-1,0-1 1,-1-1-2,2 1-14,106-264-145,-63 162-5687,-43 103-86</inkml:trace>
  <inkml:trace contextRef="#ctx0" brushRef="#br0" timeOffset="174590.969">12562 13995 6913,'0'0'5785,"0"0"-4537,0 0-807,0 0-441,0 0-8,0 0-8,-12 133-120,12-95-465,12 0-199,0-9-768,0-10-1393</inkml:trace>
  <inkml:trace contextRef="#ctx0" brushRef="#br0" timeOffset="174759.221">12670 13657 10658,'0'0'1424,"0"0"-1424,0 0-4257</inkml:trace>
  <inkml:trace contextRef="#ctx0" brushRef="#br0" timeOffset="174945.337">12789 13957 8793,'0'0'1863,"0"0"-837,0 0-325,0 0-30,0 0-124,-10 28-242,-30 92-156,30-36-66,11-83-101,0 1 0,0 0 0,0 0 0,0 0 0,0 0 0,0-1 0,0 1 0,0 0 0,1-1 0,-1 1 0,1-1 1,-1 0-1,1 1 0,0-1 0,-1 0 0,1 0 0,0 0 0,0 0 0,0 0 0,0-1 0,-1 1 0,1-1 0,0 1 0,0-1 1,1 1-1,-1-1 0,0 0 0,0 0 0,0 0 0,0 0 0,0-1 0,0 1 0,0 0 0,0-1 0,0 1 0,0-1 0,0 0 1,0 0-1,-1 0 0,1 0 0,0 0 0,0 0 0,-1 0 0,1-1 0,-1 1 0,1 0 0,-1-1 0,1 1 0,0-3 18,6-8 3,-1-1-1,-1 0 1,0-1-1,0 1 0,-2-1 1,1 0-1,-2-1 1,0 1-1,-1-1 0,0 1 1,-1-1-1,-1-8-2,5-20 43,-3-63 529,-2 63-2737,0 33-2628</inkml:trace>
  <inkml:trace contextRef="#ctx0" brushRef="#br0" timeOffset="175287.849">12789 13957 10610,'149'-179'3319,"-119"144"-56,-23 38-3203,-1 0 0,0 1-1,-1 0 1,1 0 0,0 0-1,-1 1 1,0 0 0,0 0-1,-1 0 1,1 1 0,-1-1-1,0 1 1,-1 0 0,1 0-1,-1 1 1,-1-1-1,1 1 1,-1-1 0,0 2-60,7 10 134,12 31-262,-2 0-1,-2 1 1,-2 1 0,-3 0-1,-2 1 1,1 26 128,-9 11-1582,-35-88 2194,25-16-444,1 0 1,1 0-1,1 0 0,0-1 0,1 0 0,1 0 0,0-1 1,1 1-1,1 0 0,0-1 0,2 1 0,0-1 0,0 1 1,2-1-1,0 1-168,-1 1-23,1 1 0,1 0 0,0 0 1,1 0-1,1 0 0,0 1 1,1 0-1,0 0 0,1 1 0,0 0 1,1 0-1,0 1 0,1 0 0,8-7 23,99-86-4313,-79 73 1162,9-5-6133</inkml:trace>
  <inkml:trace contextRef="#ctx0" brushRef="#br1" timeOffset="199988.086">14163 2657 3448,'0'0'667,"0"0"-236,0 0-59,0 0-116,0 0 46,0 0 123,0 0 32,0 0-33,0 0 12,0 0-20,0 0-148,0 38-185,0 202 781,12-150-712,0 5 99,12 94-197,-12-99-39,12 54 234,0-2 14,0 6-117,-12-18-66,2 74 62,8-28-117,-10-57 38,12 62-109,-1 9 132,-13-9-52,2 5 224,14-10-74,-2-77-142,24 174 50,-24-97-56,-12-76-17,-12 95 93,12-109-80,-12 970 192,24-968-256,0 57 39,-24 93 42,12-175-49,0 3 0,-12 697 64,11-706-64,1-9 8,0 18-9,12 48 11,-24 601-43,-12-638 32,-22 50-6,19-50 8,-7 33 42,10-21-47,12 187 84,12-194-80,12 18-16,-13-15 19,13 68 49,0 4-19,-12-86-17,0 25 21,0 51-11,-12 871-9,12-918-10,-2-4 34,2 19-42,0-20 17,0 33-30,24 59 29,-24-79-23,2-6 0,-2 7-8,-12 1076 35,23-976 42,-19-160-69,1-1 0,3 1-1,1-2 1,3 1 0,1-1 0,8 12 8,22 19-204,-2-38-2771,-17-28-4887</inkml:trace>
  <inkml:trace contextRef="#ctx0" brushRef="#br1" timeOffset="203385.237">19183 2120 5433,'0'0'1956,"0"0"-901,0 0-548,0 0-124,0 0-134,0 25 34,12 42 713,-12 345 116,12-207-925,-12 457-91,12-508-126,-12 335 116,38-269-20,-4-60-15,-34 712 210,36-600-227,-1 94 18,-25-213-30,-8 141 20,22-135-41,0-64-1,22 142 39,-34-141 15,0 61-27,0-56-28,12 13-14,-12-35 16,0 93 14,-10-15 17,-2 101-16,23-125-15,-13-42 14,2 9-6,0-37-2,0-11-15,0 4 8,0-17 0,2 41 8,-2-31-15,0 25 13,0-30-64,0-1 22,0 8 24,12 3-33,-14-11 21,2 8 24,0 20-9,1-25-124,-2-8-3213,-9-31-3072</inkml:trace>
  <inkml:trace contextRef="#ctx0" brushRef="#br0" timeOffset="208319.417">15920 8858 8209,'0'0'1447,"0"0"-870,0 0-456,0 0-28,0 18 39,0 145 620,0-139-614,0 0 0,1 0-1,1 0 1,2 0-1,0 0 1,2 0 0,0-1-1,2 0 1,9 20-138,105 180 240,-106-199-205,1-1 0,1-1 0,1 0 0,1-2 0,1 0 0,0-2 0,2 0 0,0-1 0,1-2 0,0 0 0,23 9-35,30 1 70,1-3 0,1-4 0,1-3 0,1-4 1,0-3-1,0-4 0,0-3 0,51-8-70,6 6 29,-84-2-48,1-2 0,-1-3 0,-1-1 0,0-4 0,34-12 19,-45 9-13,-2-1 0,0-3 0,-1-1 0,-1-2 0,-1-1 0,-2-2 0,0-2 0,20-21 13,74-87 0,-115 120-32,1 0 0,1 2 0,0 0 0,0 0 1,1 2-1,1 0 0,0 1 0,1 1 0,0 0 0,1 2 0,0 0 0,0 1 0,13-2 32,-15 8-25,1 0-1,-1 2 0,0 0 0,0 2 0,0 0 1,-1 0-1,1 2 0,-1 0 0,0 1 1,0 1-1,0 0 0,-1 1 0,-1 1 1,1 1-1,-1 0 0,-1 1 0,0 0 0,0 1 1,6 9 25,-19-21-1,97 111-86,-29 28 87,5 6 1,-50-107-18,-24-37 228,0-30 762,0 18-946,-2-23 31,1 0 0,2 0-1,2 0 1,0 0 0,3 0-1,1 1 1,1-1 0,2 2-1,13-31-57,-15 49-10,1 0-1,1 0 0,1 1 1,0 0-1,0 1 1,1 0-1,1 1 0,0 0 1,0 1-1,1 0 1,0 2-1,1-1 0,0 2 1,0 0-1,1 1 0,0 0 1,0 1-1,0 1 1,1 0-1,-1 2 0,1 0 1,0 0-1,-1 2 0,1 0 1,9 2 10,149 22-453,-52 23 193,2-6 1,1-5-1,44 2 260,55 38-145,24 1-150,4 7-496,-170-53 576,1-3 0,2-5 0,0-2 1,29 0 214,364-6 17,-417-21 119,0-2-1,0-2 1,-1-4-1,0-2 0,-1-3 1,-1-2-1,-1-3 1,6-6-136,-16 11 335,-1-3-1,-2-1 1,0-2 0,-2-3-1,0-1 1,-2-2-1,-2-1 1,-1-3 0,-1-1-1,-1-3-334,-28 26 205,-1 0-1,0-1 1,-1 1 0,-1-2-1,0 1 1,-1 0-1,0-1 1,-1 0-1,-1 0 1,-1 0-1,0 0 1,-1 0-1,0 0 1,-2-13-205,1-4-17,1 20 12,-1-1 0,0 1 0,-1 0 0,0 0 0,-1 0-1,-1 0 1,0 1 0,0-1 0,-1 1 0,-1 0 0,1 0 0,-2 1 0,0 0 0,0 0 0,-1 0-1,0 1 1,-1-1 5,-49-5-4666,44 15 934</inkml:trace>
  <inkml:trace contextRef="#ctx0" brushRef="#br0" timeOffset="210399.647">16064 10810 9706,'0'0'1980,"0"0"-102,0 0-347,0-30-143,0-154 436,0 181-1787,-1-1 0,1 0-1,0 1 1,-1-1 0,0 1 0,0-1-1,0 0 1,0 1 0,-1 0 0,1-1-1,-1 1 1,0 0 0,0 0 0,0 0-1,-1 0 1,1 0 0,0 0 0,-1 1-1,0-1 1,0 1 0,0 0 0,0 0-1,0 0 1,0 0 0,0 0 0,-1 1-1,1-1 1,-1 1 0,1 0 0,-1 0-1,1 0 1,-1 1 0,0-1 0,1 1-1,-1 0 1,0 0 0,1 0 0,-1 1-1,0-1 1,1 1 0,-1 0 0,0 0-37,-2-2-50,0 1 1,0 0-1,0 1 1,0-1 0,0 1-1,0 0 1,0 1-1,0-1 1,0 1 0,1 1-1,-1-1 1,1 1-1,-1 0 1,1 0 0,0 0-1,0 1 1,0 0-1,1 0 1,-1 0 0,1 0-1,0 1 1,0-1-1,1 1 1,-1 0 0,1 1-1,0-1 1,0 0-1,1 1 1,0 0 0,0-1-1,0 1 1,0 0-1,1 0 1,0 4 49,-1-1-40,1-1 0,0 1 0,0-1 0,1 1 1,0-1-1,0 1 0,1-1 0,0 1 0,1-1 0,0 0 0,0 0 0,1 1 1,0-2-1,0 1 0,1 0 0,0 0 0,0-1 0,1 0 0,0 0 0,0 0 0,1-1 1,0 0-1,3 3 40,287 189-5407,-283-190 5125,-10-7 234,0 0 0,0 0-1,-1 0 1,1 0 0,-1 1 0,1-1-1,-1 1 1,0 0 0,0 0 0,0 0 0,0 0-1,0 0 1,0 0 0,0 0 0,0 1-1,-1-1 1,1 1 0,-1-1 0,0 1-1,0-1 1,0 1 0,0 0 0,0 0 0,-1 0-1,1 2 49,-4-2 89,-1 0 0,0 0 0,0-1 0,0 1 0,0-1 0,0 0 0,-1 0 0,1-1 0,-1 1 0,1-1 0,-1 0 0,0 0 0,1 0 0,-1-1 0,0 1 0,1-1 0,-1-1 0,0 1 1,-1-1-91,-2 2 108,-188 0 1017,146-16-1750,47-8-1275</inkml:trace>
  <inkml:trace contextRef="#ctx0" brushRef="#br0" timeOffset="210587.497">16422 10638 11026,'0'0'4729,"0"0"-3001,0 0-1720,0 0-8,0 0 16,0 191-8,12-120 0,-12 6-8,0-11-344,12-4-960,-12 0-48,0-19-673,0-19-1055</inkml:trace>
  <inkml:trace contextRef="#ctx0" brushRef="#br0" timeOffset="210790.138">16386 10615 8729,'0'0'2545,"0"0"-202,0 0-762,14-29-1004,48-87-502,-60 113-101,-1 1 1,1-1-1,0 1 1,0-1-1,0 1 1,0 0-1,0-1 0,0 1 1,1 0-1,-1 0 1,1 1-1,0-1 1,-1 0-1,1 1 1,0 0-1,0 0 1,0 0-1,0 0 1,0 0-1,0 0 1,0 1-1,0-1 1,0 1-1,0 0 0,0 0 1,1 0-1,-1 0 1,0 1-1,0-1 1,0 1-1,0 0 1,0 0-1,0 0 1,0 0-1,-1 1 1,1-1-1,0 1 1,0-1-1,-1 1 1,1 0-1,-1 0 1,0 0-1,0 1 0,0-1 1,0 0-1,0 1 1,0-1-1,0 1 1,0 0 25,2 5-72,0-1 0,-1 0 0,0 1 0,0 0 0,0 0 1,-1 0-1,0 0 0,-1 0 0,0 0 0,0 0 0,-1 1 0,0-1 0,0 0 1,-1 0-1,0 1 0,0-1 0,-1 0 0,0 0 0,-1 0 0,1 0 0,-1-1 1,-1 1-1,0-1 0,0 0 0,0 0 0,-4 5 72,-72 54-1071,76-64-91,4-2-1174</inkml:trace>
  <inkml:trace contextRef="#ctx0" brushRef="#br0" timeOffset="211149.258">16769 10491 11322,'0'0'2639,"0"0"-528,0 0-1544,0 0-574,0 0-59,6 15-28,20 48-122,-26-65 213,-1 1-1,1 0 0,0 0 0,0-1 1,1 1-1,-1 0 0,0 0 0,0-1 1,0 1-1,1 0 0,-1 0 1,1 0-1,-1 0 0,1-1 0,-1 1 1,1 0-1,0 0 0,-1 0 0,1 0 1,0 0-1,0 0 0,0 1 0,0-1 1,0 0-1,0 0 0,0 1 1,0-1-1,0 0 0,0 1 0,0-1 1,1 1-1,-1-1 0,0 1 0,0 0 1,0 0-1,1-1 0,-1 1 0,0 0 1,0 0-1,1 0 0,-1 0 1,0 0-1,0 1 0,1-1 0,-1 0 1,0 1-1,0-1 0,0 1 0,1-1 1,-1 1-1,0-1 0,0 1 0,0 0 1,0-1-1,0 1 0,0 0 1,0 0-1,0 0 0,-1 0 0,2 0 4,-2-21-13,2 16 76,-1 1 1,0 0 0,0 0 0,-1-1 0,1 1 0,-1-1 0,1 1 0,-1 0-1,0-1 1,0 1 0,-1-1 0,1 1 0,-1-1 0,0 1 0,1 0-1,-2 0 1,1-1 0,0 1 0,-1 0 0,1 0 0,-1 0 0,0 0 0,0 0-1,0 1 1,0-1 0,0 0 0,-1 1 0,1 0 0,-1-1 0,0 1-1,0 0 1,0 1 0,1-1 0,-2 0 0,1 1 0,0 0 0,-3-2-64,2 3-9,0 0 0,0 1 1,0-1-1,0 1 0,0-1 1,1 1-1,-1 0 0,0 0 1,1 1-1,-1-1 0,0 1 1,1 0-1,0 0 0,-1 0 1,1 0-1,0 1 0,0-1 1,0 1-1,1 0 0,-1 0 1,1 0-1,-1 0 0,1 0 1,0 0-1,0 1 0,0-1 1,1 1-1,-1-1 0,1 1 1,-1 3 8,-2 1-74,1 0 1,0 0 0,0 0 0,1 1-1,0-1 1,0 1 0,1-1 0,0 1-1,1 0 1,0-1 0,0 1 0,1 0-1,0-1 1,0 1 0,1 0 0,0-1-1,1 0 1,0 1 0,0-1 0,0 0-1,1 0 1,1-1 0,-1 1-1,1-1 1,0 0 0,1-1 0,0 1-1,0-1 1,0 0 0,1 0 0,0-1-1,0 0 1,3 2 73,137 14-5020,-85-20-231</inkml:trace>
  <inkml:trace contextRef="#ctx0" brushRef="#br0" timeOffset="211474.642">17295 10481 10594,'0'0'2903,"0"0"-18,0 0-1057,0 0-978,-12 0-610,8 0-240,1 0-8,0 0-1,0-1 1,-1 1 0,1 0 0,0 1 0,0-1-1,0 0 1,-1 1 0,1 0 0,0 0 0,0 0 0,0 0-1,0 0 1,0 1 0,1-1 0,-1 1 0,0 0-1,1 0 1,-1 0 0,1 0 0,-1 0 0,1 0 0,0 1-1,0-1 1,0 1 0,0 0 0,1-1 0,-1 1 8,-5 13-25,0 0-1,2 0 1,0 0 0,0 1 0,2 0 0,0 0 0,1 0 0,0 0 0,2 0-1,0 0 1,1 0 0,1 9 25,2-20-191,0 0 0,0-1 0,1 1 0,0-1-1,0-1 1,0 1 0,0-1 0,1 1 0,-1-2 0,1 1-1,0 0 1,0-1 0,1 0 0,-1-1 0,1 0 0,-1 0-1,1 0 1,0 0 0,-1-1 0,1 0 0,0-1 0,0 0-1,0 0 1,0 0 0,0-1 0,0 0 0,0 0 0,-1-1-1,1 0 1,0 0 191,-2 1-138,1 0-1,0-1 0,-1 0 1,1 0-1,-1-1 0,1 1 1,-1-1-1,0 0 1,0-1-1,0 1 0,-1-1 1,1 0-1,-1 0 0,0 0 1,0-1-1,0 1 1,-1-1-1,0 0 0,0 0 1,0 0-1,0-1 0,-1 1 1,1-2 138,10-39 2777,-9-1 3813,-4 46-6431,0 34-1487,-1-19 793,0 26-1446,5-24-2837,6-14-1203</inkml:trace>
  <inkml:trace contextRef="#ctx0" brushRef="#br0" timeOffset="211630.265">17474 10300 12218,'0'0'2961,"0"0"-1249,0 0-1712,0 0-4073,0 0-880</inkml:trace>
  <inkml:trace contextRef="#ctx0" brushRef="#br0" timeOffset="211863.978">17797 9953 12258,'0'0'3722,"0"0"-1400,0 0-1112,0 0-889,0 0-343,-22 26-37,-68 91 47,85-110 13,1 0-1,0 1 1,0 0-1,1 0 1,0 0-1,0 0 1,1 1-1,0-1 1,1 1 0,0-1-1,0 1 1,0 0-1,1-1 1,1 1-1,0 1 0,-1 15 13,0-8 1,-1 9-14,0 0 0,2 0 0,1 0 0,0 0 0,2 0 1,2 0-1,0-1 0,1 0 0,2 0 0,4 9 0,48 70-1077,8 18-4193,-57-92 1867,-10-10-1270</inkml:trace>
  <inkml:trace contextRef="#ctx0" brushRef="#br0" timeOffset="212346.757">17713 10762 4096,'0'0'4666,"0"0"-1850,0 0-697,0 0-630,0 0-789,-2-26-534,0-82-256,4 104 16,-1 0 0,1 0 1,0 0-1,0 0 1,1 0-1,-1 0 0,1 1 1,0-1-1,0 1 0,0 0 1,0 0-1,1 0 1,-1 0-1,1 0 0,-1 1 1,1 0-1,0-1 1,0 1-1,0 1 0,1-1 1,-1 1-1,0-1 0,1 1 1,-1 1-1,0-1 1,4 0 73,9-3-587,102-25-1991,-117 29 3378,-2 0-42,0 0 362,0 0-183,0 0-437,38 2-502,68 8-1635,-104-10 1656,1 1 0,0-1 0,0-1 0,0 1 0,0 0 0,-1-1 0,1 1 0,0-1 0,-1 0 0,1 0 0,0 0 0,-1 0 0,1 0 0,-1-1 0,1 1 0,-1-1 0,0 0 0,0 1 0,0-1 0,0 0 0,0 0 0,0-1 0,0 1 0,-1 0 0,1 0 0,-1-1 0,1 1 0,-1-1 0,0 0 0,0 1 0,0-1 0,0 0 0,-1 1 0,1-1 0,-1 0 0,0 0-19,-1-22 4747,4 82-4658,57 226-412,20 30-2926,-66-137 1023,-14-174 2238,0 0 0,0 0 0,0 0 0,-1 0 0,1 0 0,0-1 0,-1 1 0,1 0 0,-1 0 1,0 0-1,1 0 0,-1 0 0,0-1 0,0 1 0,0 0 0,0-1 0,-1 1 0,1-1 0,0 1 0,-1-1 0,1 0 1,-1 1-1,1-1 0,-1 0 0,0 0 0,1 0 0,-1 0 0,0 0 0,0-1 0,0 1 0,0 0 0,1-1 0,-1 0 1,0 1-1,0-1 0,0 0 0,0 0 0,0 0 0,0 0 0,0 0 0,0-1 0,0 1 0,0 0 0,0-1 0,0 0 1,0 1-1,1-1 0,-1 0 0,0 0 0,0 0-12,-58-61 218,36 19-1321,10-7-1295</inkml:trace>
  <inkml:trace contextRef="#ctx0" brushRef="#br0" timeOffset="213002.866">18944 9986 12258,'0'0'2385,"0"0"139,0 0-1071,0 0-1428,0 35-160,0 118 109,36 105 26,22-68 36,-58-189-39,0-1-1,0 1 0,0 0 0,0 0 0,1 0 1,-1-1-1,0 1 0,1 0 0,-1 0 1,0-1-1,1 1 0,-1 0 0,1-1 0,-1 1 1,1 0-1,0-1 0,-1 1 0,1-1 0,-1 1 1,1-1-1,0 1 0,0-1 0,-1 1 1,1-1-1,0 0 0,0 0 0,-1 1 0,1-1 1,0 0-1,0 0 0,0 0 0,-1 0 1,1 0-1,0 0 0,0 0 0,0 0 0,0 0 1,-1 0-1,1 0 0,0 0 0,0-1 1,-1 1-1,1 0 0,0-1 0,0 1 0,-1 0 1,1-1-1,0 1 0,-1-1 0,1 1 0,0-1 1,-1 1-1,1-1 0,-1 0 0,1 1 1,-1-1-1,1 0 0,-1 1 0,1-1 4,37-46 177,-37 45-192,105-172-169,-58 130-353,-12 102-1097,-8-13 1491,-25-36-70,1 0 0,0-1 0,1 1 0,0-1 1,1 0-1,0 0 0,0-1 0,0 0 0,1 0 0,0-1 0,0 1 1,1-1-1,0-1 0,0 0 0,0 0 0,0 0 0,1-1 0,0 0 1,0-1-1,0 0 0,0 0 0,5 0 213,101-5-4516,-65-14 410</inkml:trace>
  <inkml:trace contextRef="#ctx0" brushRef="#br0" timeOffset="213250.488">19697 10429 6241,'0'0'2931,"0"0"-407,0 0-578,0 0-646,-16-7-632,-52-19-580,66 26-96,-1 0 0,0 1 0,1-1 0,-1 1 0,0 0 0,1 0 0,-1 0 1,1 0-1,-1 0 0,1 1 0,0-1 0,-1 1 0,1 0 0,0-1 0,0 1 0,0 0 1,0 0-1,1 0 0,-1 0 0,0 1 0,1-1 0,0 0 0,-1 1 0,1-1 0,0 1 1,0-1-1,0 1 0,1 0 0,-1-1 0,1 1 0,-1 0 0,1-1 0,0 1 0,0 0 1,0 0-1,0-1 0,1 1 0,-1 0 8,0 3-11,-2-2-26,0 0-1,0 1 1,1 0-1,-1-1 1,1 1-1,0 0 1,1-1-1,-1 1 1,1 0-1,0 0 1,0 0 0,1 0-1,-1-1 1,1 1-1,0 0 1,0 0-1,1-1 1,0 1-1,-1-1 1,1 1-1,1-1 1,-1 0-1,1 0 1,-1 0 0,1 0-1,0 0 1,1-1-1,-1 1 1,1-1-1,-1 0 1,1 0-1,0 0 1,0-1-1,0 1 1,1-1 0,-1 0-1,0 0 1,1-1-1,3 2 38,-5-2-3,0-1 1,-1 1-1,1-1 0,0 0 0,0 1 0,-1-1 1,1 0-1,0-1 0,0 1 0,-1 0 0,1-1 1,0 0-1,-1 1 0,1-1 0,0 0 1,-1-1-1,1 1 0,-1 0 0,0-1 0,1 1 1,-1-1-1,0 0 0,0 1 0,0-1 0,0 0 1,0-1-1,0 1 0,-1 0 0,1 0 0,-1-1 1,0 1-1,1-1 0,-1 1 0,0-1 0,-1 1 1,1-1-1,0 0 0,-1 0 0,1 1 1,-1-1-1,0 0 0,0 0 0,0-2 3,1-21 380,0 20-244,0 0 0,0-1 0,-1 1 0,0-1 1,0 1-1,0-1 0,-1 1 0,0-1 1,0 1-1,-1 0 0,1 0 0,-2-1 1,1 1-1,0 1 0,-1-1 0,0 0 0,-1 1 1,-1-3-137,-17 2-2759,20 6-2231</inkml:trace>
  <inkml:trace contextRef="#ctx0" brushRef="#br0" timeOffset="213670.032">19960 10367 12426,'0'0'2598,"0"0"-554,0 0-1313,0 0-679,0 0-68,-2 29 8,-4 90 1,6-114-38,0 0-1,1-1 1,0 1-1,0-1 0,0 1 1,0-1-1,0 1 1,1-1-1,0 0 1,0 0-1,0 0 1,1 0-1,-1 0 0,1 0 1,0-1-1,0 1 1,0-1-1,0 0 1,1 0-1,-1 0 0,1 0 1,0-1-1,0 1 1,0-1-1,0 0 1,0 0-1,1-1 0,-1 1 1,0-1-1,1 0 1,-1 0-1,1 0 1,0-1-1,-1 0 0,1 1 1,-1-2-1,1 1 1,-1 0-1,1-1 1,-1 0-1,1 0 0,-1 0 1,1-1-1,-1 0 1,0 1-1,0-1 1,0-1-1,0 1 0,0-1 1,0 1-1,1-3 46,96-110-372,-60 58 3757,-39 54-2579,62 44-3128,-31-12 1065,105-14-2300,-136-17 3612,0 0 0,1 0 0,-1 0 0,0 0-1,0 0 1,0 0 0,0-1 0,-1 1 0,1 0-1,0-1 1,-1 0 0,0 1 0,0-1 0,0 0-1,0 0 1,0 1 0,0-1 0,-1 0-1,1 0 1,-1 0 0,0 0 0,0 0 0,0 0-1,0 0 1,-1 0 0,1 0 0,-1-1-55,1-3 391,1-4 20,-1 0 0,0-1 0,-1 1 0,0 0 0,0-1 0,-1 1 0,-1 0 0,0 0 0,0 0-1,-1 1 1,-1-1 0,0 1 0,0 0 0,-1 0 0,0 1 0,0-1 0,-2 0-411,-32-6-946,30 16-916,-2 0-4324</inkml:trace>
  <inkml:trace contextRef="#ctx0" brushRef="#br0" timeOffset="215884.718">21048 10372 10882,'0'0'2768,"0"0"1401,0 0-2472,0 0-689,0 0-512,0-14-400,0 14-96,0 0-200,11 0-48,-11 19 104,12 4 80,-12 11 56,12 9-200,-12-5-688,0 9-745,0-13-927,0-6-1945</inkml:trace>
  <inkml:trace contextRef="#ctx0" brushRef="#br0" timeOffset="216135.13">21083 9996 13202,'0'0'2129,"0"0"-401,0 0-1728,0 0-2344,0 0 623,0 0-1135,0 0-3466</inkml:trace>
  <inkml:trace contextRef="#ctx0" brushRef="#br0" timeOffset="216382.708">21263 10358 8553,'0'0'2455,"0"0"-1362,0 0-789,0 0-204,0 0 185,0 0 58,12 27-71,71 173 12,-77-188-533,-6-13 305,1 1 1,-1 0 0,1-1 0,-1 1-1,0 0 1,1-1 0,-1 1 0,1 0-1,-1 0 1,1 0 0,-1-1 0,1 1-1,-1 0 1,1 0 0,-1 0 0,1 0 0,-1 0-1,1 0 1,-1 0 0,1 0 0,-1 0-1,1 0 1,-1 0 0,1 0 0,-1 0-1,1 1 1,-1-1 0,1 0 0,-1 0-1,1 1 1,-1-1 0,0 0 0,1 0-1,-1 1 1,1-1 0,-1 0 0,0 1 0,1-1-1,-1 1 1,0-1 0,1 0 0,-1 1-1,0-1 1,0 1 0,0-1 0,1 1-1,-1-1 1,0 1 0,0-1 0,0 1-57,10-33-190,0 0-1,3 0 1,0 2 0,2-1 0,1 2 0,2 0 0,17-21 190,-35 49-15,1 0 0,-1 0-1,1 0 1,0 0 0,-1 0 0,1 1 0,0-1 0,0 0-1,0 0 1,0 1 0,-1-1 0,1 1 0,0-1 0,0 1-1,0-1 1,0 1 0,0-1 0,0 1 0,1 0 0,-1 0-1,0 0 1,0-1 0,0 1 0,0 0 0,0 0 0,0 0-1,0 1 1,0-1 0,0 0 0,0 0 0,0 1 0,1-1-1,-1 0 1,0 1 0,-1-1 0,1 1 0,0-1 0,0 1-1,0 0 1,0-1 0,0 1 0,0 0 0,-1 0 0,1-1-1,0 1 1,-1 0 0,1 0 0,0 0 0,-1 0 0,1 0-1,-1 0 1,0 0 0,1 0 0,-1 0 0,0 0 0,0 0-1,1 0 16,23 61-629,-24-61 651,62 108-3802,-40-88 894</inkml:trace>
  <inkml:trace contextRef="#ctx0" brushRef="#br0" timeOffset="216755.943">21956 10043 8529,'0'0'4914,"0"0"-3297,0 14-1425,4 172-164,18-69 10,12-5 744,-35-118-780,1-1 1,-1 1-1,0 0 0,0 0 0,0 0 0,-1 0 0,0 0 0,0 0 1,-1 0-1,1 1 0,-1-1 0,-1 1 0,1 0 0,-1 0 0,0 0 0,0 0 1,0 1-1,-1 0 0,1-1 0,-1 2 0,0-1 0,0 0 0,-1 1 1,1 0-1,-1 0 0,1 1 0,-1 0 0,0 0 0,0 0 0,0 0 0,0 1 1,0 0-1,-1 1 0,1-1 0,-1 1-2,4 1-27,0 1-1,0-1 1,-1 1-1,1 0 1,1 0 0,-1 0-1,0 0 1,0 1-1,1-1 1,-1 1 0,1-1-1,0 1 1,0 0-1,0 0 1,0 0 0,0 0-1,1 0 1,0 1-1,-1-1 1,1 0 0,0 1-1,0-1 1,1 1-1,-1-1 1,1 1 0,0-1-1,0 1 1,0-1-1,0 1 1,1-1 0,-1 1-1,1-1 1,0 1-1,0 1 28,-1 2-37,4-2-76,-1 0 1,1 1-1,0-1 1,0-1-1,0 1 0,1 0 1,-1-1-1,1 0 1,0 0-1,1-1 1,-1 1-1,1-1 1,-1 0-1,1 0 1,0-1-1,0 0 1,0 0-1,0 0 0,0-1 1,1 0-1,-1 0 1,0-1-1,1 1 1,-1-1-1,1-1 1,-1 1-1,0-1 1,0 0-1,2-1 113,-3 2-209,64 1-2563</inkml:trace>
  <inkml:trace contextRef="#ctx0" brushRef="#br0" timeOffset="217007.222">22290 10296 9570,'0'0'4000,"0"0"-215,0 0-1936,0 0-777,0 0-720,0 0-352,0 0-304,0 0-128,0 0 336,24 66 88,-12-28-560,0 5-441,12 5-703,-12-10-857,0-14-1463</inkml:trace>
  <inkml:trace contextRef="#ctx0" brushRef="#br0" timeOffset="217193.037">22255 10110 11362,'0'0'1800,"0"0"-1112,0 0-688,0 0-2672,0 0-1609</inkml:trace>
  <inkml:trace contextRef="#ctx0" brushRef="#br0" timeOffset="217428.458">22518 10196 12290,'0'0'2322,"0"0"-1172,0 0-1081,12 27-104,81 193 94,-57-140-32,-36-80-11,0-1 1,0 1-1,0-1 1,1 1-1,-1-1 0,0 1 1,0-1-1,0 1 1,1-1-1,-1 1 1,0-1-1,1 1 1,-1-1-1,0 1 1,1 0-1,-1-1 1,1 1-1,-1 0 1,1-1-1,-1 1 0,0 0 1,1-1-1,-1 1 1,1 0-1,0 0 1,-1 0-1,1-1 1,-1 1-1,1 0 1,-1 0-1,1 0 1,-1 0-1,1 0 0,-1 0 1,1 0-1,0 0 1,-1 0-1,1 0 1,-1 1-1,1-1 1,-1 0-1,1 0 1,-1 0-1,1 1 1,-1-1-1,1 0 1,-1 1-1,1-1 0,-1 0 1,0 1-1,1-1 1,-1 0-1,1 1 1,-1-1-1,0 1 1,0-1-1,1 1 1,-1-1-1,0 1 1,0-1-1,1 1 1,-1-1-1,0 1 0,0 0-16,1-3 25,83-288-469,-80 278 418,29-16-4078,-13 28 889,-6 0-1412</inkml:trace>
  <inkml:trace contextRef="#ctx0" brushRef="#br0" timeOffset="217685.07">22972 10253 8849,'0'0'2617,"0"0"-801,0 0-1304,0 0-512,0 0-56,0 0 24,0 76 32,0-52 8,0 0-8,12-1-488,-12-4-576,0-4-904,0-10-2065</inkml:trace>
  <inkml:trace contextRef="#ctx0" brushRef="#br0" timeOffset="217930.551">22960 9977 4809,'0'0'2448,"0"0"-2448,0 0-552,0 0-4313</inkml:trace>
  <inkml:trace contextRef="#ctx0" brushRef="#br0" timeOffset="218445.117">23378 9824 10490,'0'0'3762,"0"0"-1120,0 0-1421,0 0-1293,-2 20-45,-20 268 101,21-248 8,-1-31 3,1 0 0,0 0 0,0 0 0,1 0 0,1 0 0,-1 0 0,1 0 0,1 0 0,0 0 0,0 0 0,1-1 0,0 1 0,0-1 0,1 1 0,0-1 0,1 1 5,-4-9 1,0 0 0,1 1 0,-1-1 0,0 0 0,0 0 0,1 0-1,-1 0 1,0-1 0,0 1 0,0 0 0,1 0 0,-1-1 0,0 1 0,0 0 0,0-1 0,0 0 0,0 1 0,0-1 0,1 1 0,-1-1 0,-1 0 0,1 0 0,0 0 0,0 0 0,0 1 0,0-1 0,-1 0 0,1 0 0,0-1 0,-1 1 0,1 0 0,-1 0 0,1 0 0,-1 0 0,0 0 0,1-1 0,-1 1 0,0 0 0,0 0 0,0 0 0,0-1 0,0 1-1,0 0 1,0 0 0,0-1 0,0 1 0,-1 0 0,1 0 0,0 0 0,-1 0 0,1-1 0,-1 1 0,1 0 0,-1 0 0,0 0 0,0 0 0,1 0 0,-1 0 0,0 1 0,0-1 0,-1-1-1,2-8-94,-1 7 79,-1 0 0,0 0 0,0 1 0,0-1 1,0 0-1,0 1 0,0 0 0,0 0 0,-1 0 0,1 0 0,-1 0 0,0 0 0,1 0 1,-1 1-1,0-1 0,0 1 0,0 0 0,0 0 0,0 0 0,0 1 0,-1-1 0,1 1 1,0-1-1,0 1 0,0 0 0,-1 0 0,1 0 0,0 1 0,0-1 0,0 1 0,0 0 1,0 0-1,0 0 0,0 0 0,0 0 0,0 1 0,0-1 0,0 1 0,1 0 0,-1 0 1,1 0-1,-2 1 15,-1 1-29,0 0 0,0 1 0,0-1 0,1 1 0,0 1 1,0-1-1,0 0 0,0 1 0,1 0 0,0 0 0,0 0 0,0 0 1,1 0-1,0 0 0,1 1 0,-1-1 0,1 1 0,0 0 1,0-1-1,1 1 0,0 0 0,1 2 29,2-5-110,0 0 0,1-1 1,0 1-1,0 0 0,0-1 0,0 0 0,1 0 0,-1 0 1,1-1-1,-1 0 0,1 0 0,0 0 0,0 0 0,0 0 1,0-1-1,0 0 0,0 0 0,1-1 0,-1 0 0,0 1 1,0-2-1,1 1 0,-1 0 0,0-1 0,0 0 1,3-1 109,40-5-2674,-10-14-1539</inkml:trace>
  <inkml:trace contextRef="#ctx0" brushRef="#br0" timeOffset="218770.105">23521 10186 5705,'0'0'4053,"0"0"-1247,0 0-460,0 0-518,0 0-747,0-6-797,0-14-693,0 51 237,0 59 25,1-87 76,-1 0 0,1 0-1,0 0 1,0 0 0,0 0 0,0 0 0,0 0-1,0-1 1,1 1 0,-1 0 0,1-1 0,0 1-1,0-1 1,0 1 0,0-1 0,0 0 0,1 0-1,-1 0 1,1 0 0,-1 0 0,1-1 0,0 1-1,-1-1 1,1 0 0,0 1 0,0-1 0,0-1-1,0 1 1,0 0 0,0-1 0,0 1 0,1-1-1,-1 0 1,0 0 0,0 0 0,0-1 0,0 1-1,0-1 1,0 1 0,3-2 71,34-71 677,-34 51 757,-4-5 430,22 25-2887,28 71-958,27-14-2470,-43-35-563</inkml:trace>
  <inkml:trace contextRef="#ctx0" brushRef="#br0" timeOffset="219098.307">24035 10100 9826,'0'0'2419,"0"0"-174,0 0-1060,0 0-1033,-18 12-260,-55 38 7,70-48 96,0 1 0,0 0 0,0 0 0,1 1 0,0-1 0,-1 1 0,1-1 0,0 1 0,1-1 1,-1 1-1,1 0 0,-1 0 0,1 0 0,1 0 0,-1 0 0,0 0 0,1 0 0,0 0 0,0 0 0,0 1 0,0-1 1,1 0-1,0 0 0,0 0 5,0 16-2,-1-5 35,-1-13-44,0-1 0,0 1 1,1-1-1,-1 1 0,1 0 0,-1-1 0,1 1 0,0 0 1,-1-1-1,1 1 0,0 0 0,0 0 0,0-1 0,0 1 1,1 0-1,-1-1 0,0 1 0,1 0 0,-1-1 0,1 1 1,0 0-1,0-1 0,-1 1 0,1-1 0,0 1 0,0-1 1,0 0-1,0 1 0,1-1 0,-1 0 0,0 0 0,0 0 1,1 0-1,-1 0 0,1 0 0,-1 0 0,1 0 0,-1 0 1,1-1-1,0 1 0,-1-1 0,1 1 0,0-1 0,-1 0 1,1 1-1,0-1 0,0 0 0,-1 0 0,1 0 0,0-1 1,-1 1-1,1 0 0,0-1 0,-1 1 0,1-1 0,1 0 11,1-1-3,1-1-1,-1 0 0,1 0 0,-1 0 0,0-1 0,-1 0 1,1 0-1,0 0 0,-1 0 0,0 0 0,0-1 1,0 1-1,-1-1 0,1 0 0,-1 1 0,0-1 0,-1 0 1,1-1-1,-1 1 0,0 0 0,0-2 4,2-5 86,-1-23 1215,26 49-4342,38 5 326,-40-14 129</inkml:trace>
  <inkml:trace contextRef="#ctx0" brushRef="#br0" timeOffset="219348.901">24251 9696 6937,'0'0'2096,"0"0"1129,0 0-176,0 0-625,0 0-959,0 0-1465,0 0-721,0 0 473,-60 19 184,60 62 64,0 4 8,12 1 0,12-14 104,0-1-112,11-9-1000,1-15-1712,-12-18-3186</inkml:trace>
  <inkml:trace contextRef="#ctx0" brushRef="#br0" timeOffset="220596.267">16542 11705 7577,'0'0'3148,"0"0"-645,0 0-544,0 0-522,0 0-523,-14 0-265,7 0-662,0 0 0,0 1 1,1-1-1,-1 2 0,0-1 0,1 1 0,-1 0 0,1 0 1,-1 0-1,1 1 0,0 0 0,0 0 0,0 1 0,1 0 1,-1 0-1,1 0 0,0 1 0,0-1 0,0 1 0,1 1 1,-2 1 12,-2 2-40,0 0 0,0 1-1,1 0 1,0 0 0,1 1 0,0 0 0,0 0 0,1 0 0,1 1 0,0 0 0,1 0 0,0 0 0,0 0 0,1 0 0,1 1-1,0-1 1,1 1 0,1 0 40,1-5-180,0 0-1,0 0 0,1 0 0,1-1 1,-1 1-1,1-1 0,0 0 0,1 0 1,0-1-1,0 1 0,0-1 0,1 0 1,0-1-1,0 1 0,0-1 0,1 0 1,0-1-1,0 1 0,0-1 0,0-1 1,1 1-1,-1-1 0,1-1 0,0 1 1,0-1-1,0-1 0,0 1 0,0-2 1,0 1-1,0-1 0,0 0 0,1 0 1,-1-1-1,0-1 0,0 1 0,0-1 1,6-2 180,-10 2-25,0 0 0,0-1 1,-1 1-1,1-1 0,-1 0 1,1 0-1,-1 0 0,0 0 1,0 0-1,0-1 0,0 0 1,-1 1-1,0-1 0,1 0 1,-1 0-1,-1 0 0,1 0 1,0-1-1,-1 1 0,0 0 1,0-1-1,-1 1 0,1-1 1,-1 1-1,0-1 0,0 1 1,0-1-1,-1 1 0,1-1 1,-1 1-1,0 0 0,0-1 1,-1 1-1,0 0 0,1 0 1,-1 0 23,-110-155 3847,109 155-4051,-8-12 553,13 4-3781,8 3-2959</inkml:trace>
  <inkml:trace contextRef="#ctx0" brushRef="#br0" timeOffset="221017.275">16673 11415 9826,'0'0'1844,"0"0"-372,0 0-988,0 0-395,-2 28-33,-4 187 311,64 6-95,-2-35-144,-53-169 599,-4-30 2261,0-20-2380,0 24-583,0 0 0,0 0 0,1 0 0,0 0 0,1 0 0,0 0 0,0 0 0,1 0 0,0 1 0,1-1 0,-1 1 0,2-1 0,-1 1 0,6-8-25,-5 10-153,1 1 1,0-1 0,0 1 0,0 0 0,1 1 0,0-1-1,0 1 1,0 0 0,0 0 0,0 1 0,1 0 0,0 0-1,0 1 1,0-1 0,0 2 0,0-1 0,0 1 0,0 0-1,0 0 1,1 1 0,4 0 152,-6 3-130,-1 1 0,1 0 0,-1 1 1,0-1-1,0 1 0,-1 0 0,1 0 0,-1 0 0,0 1 0,-1-1 0,1 1 1,-1 0-1,0 0 0,-1 0 0,1 1 0,-1-1 0,0 0 0,-1 1 1,0 0-1,0-1 0,0 1 0,-1 0 0,0-1 0,0 1 0,0 0 1,-1-1-1,-1 5 130,2-3-14,0-1 0,0 1-1,0-1 1,-1 1 0,0-1 0,-1 0 0,0 1 0,0-1 0,-1 0 0,1 0 0,-1 0 0,-1 0 0,1-1 0,-1 1-1,-1-1 1,1 0 0,-1 0 0,0-1 0,0 1 0,-1-1 0,1 0 0,-1 0 0,0-1 0,-1 0 0,-6 3 14,11-6-375,4-4-1142,8-13-2739</inkml:trace>
  <inkml:trace contextRef="#ctx0" brushRef="#br0" timeOffset="221267.547">17223 11857 7273,'0'0'3137,"0"0"-2097,0 0-896,0 0-64,0 110 96,12-43 80,-12 9-72,12-5 16,0 1-72,0-6-120,-12-4-8,12-9 56,-12-6-56,0-13-128,0-15-400,0-19-592,-24 0 296,0 0-2033</inkml:trace>
  <inkml:trace contextRef="#ctx0" brushRef="#br0" timeOffset="221518.45">17223 11577 10506,'0'0'1768,"0"0"425,0 0-753,0 0-1440,0 0-2001,0 0 233,0 0-928,0 0-2354</inkml:trace>
  <inkml:trace contextRef="#ctx0" brushRef="#br0" timeOffset="221687.399">17534 11896 7825,'0'0'1188,"0"0"-620,0 0-406,0 0-108,0 0 79,0 0-8,12 3-10,36 6 78,-37-69 866,-10 51-925,-1 8-76,1-1-1,0 1 0,-1-1 1,1 1-1,-1-1 0,1 1 1,-1-1-1,0 1 0,1-1 1,-1 0-1,0 1 0,0-1 1,0 1-1,0-1 0,-1 0 1,1 1-1,0-1 0,-1 1 1,1-1-1,-1 1 0,1-1 1,-1 1-1,0-1 0,0 1 1,0 0-1,1-1 0,-1 1 1,-1 0-1,1 0 0,0 0 1,0 0-1,0-1 0,0 2 1,-1-1-1,1 0 0,-1 0 1,1 0-1,0 1 0,-1-1 1,1 0-1,-1 1 0,1 0 1,-1-1-1,0 1 0,1 0 1,-1 0-1,1 0 0,-1 0 1,0 0-1,1 0 0,-1 0 1,1 0-1,-1 1 0,1-1 1,-1 1-1,0-1 0,1 1 1,0-1-1,-1 1-57,-4 5-12,1 0 1,1 0-1,-1 0 1,1 1-1,0-1 1,0 1-1,1 0 1,0 0-1,0 0 1,1 0-1,-1 1 1,2-1-1,-1 1 1,1 0-1,0-1 1,1 1-1,0 0 1,0-1-1,0 1 1,1 0-1,0-1 1,2 3 11,-3 13-3,-1-17-127,1 1-1,-1 0 1,1-1-1,1 1 1,-1 0-1,1-1 1,0 1 0,1 0-1,0-1 1,0 0-1,0 1 1,1-1-1,0 0 1,0 0 0,0 0-1,1-1 1,0 1-1,0-1 1,0 0-1,1 0 1,0 0 0,0-1-1,0 1 1,0-1-1,1-1 1,-1 1-1,1-1 1,0 0 0,0 0-1,0 0 1,1-1-1,-1 0 1,1 0-1,5 0 132,26 4-2953</inkml:trace>
  <inkml:trace contextRef="#ctx0" brushRef="#br0" timeOffset="222094.257">17856 11857 9073,'0'0'3012,"0"0"-142,0 0-1071,0 0-1277,-4 8-796,0 4 232,-1-1 0,2 0 0,-1 1 1,2 0-1,-1 0 0,2 0 1,0 0-1,0 0 0,1 0 0,0 0 1,1 0-1,0 0 0,1 0 0,3 7 42,-4-13-92,1 0 0,-1 0-1,1-1 1,1 1 0,-1-1 0,1 1-1,0-1 1,0 0 0,1 0-1,-1 0 1,1 0 0,0-1-1,0 0 1,1 0 0,-1 0-1,1 0 1,0 0 0,0-1-1,0 0 1,1 0 0,-1-1-1,1 1 1,0-1 0,-1 0-1,1-1 1,0 0 0,0 1-1,0-2 1,0 1 0,0-1-1,1 0 93,-3 0-42,1-1-1,-1 0 0,1 0 0,-1 0 0,0 0 0,0-1 0,0 0 0,1 0 0,-2 0 0,1 0 0,0-1 0,0 1 0,-1-1 0,1 0 0,-1 0 0,0 0 0,0-1 0,0 1 0,-1-1 0,1 1 0,-1-1 0,0 0 0,0 0 0,0 0 0,0 0 0,-1-1 1,1 1-1,-1 0 0,0-1 0,-1 1 0,1-2 43,13-150 377,-12 57 537,0 55-87,-1-1 0,-2 0 0,-2 1 0,-1-1 0,-3 1 0,-7-22-827,0 22 2180,6 46-2041,6 68-727,1 8 166,-1-20 439,3 0 0,2 0-1,2 0 1,11 42-17,-11-80-921,1 0 1,1 0 0,1 0-1,0-1 1,2 0-1,0-1 1,1 0-1,1-1 1,8 10 920,4-5-5864</inkml:trace>
  <inkml:trace contextRef="#ctx0" brushRef="#br0" timeOffset="222468.383">18060 11919 11466,'0'0'2961,"0"0"-211,0 0-1389,0 0-1214,0 0-897,0 0-329,0 0 71,32-21 286,101-70 231,-124 86 596,1 0 0,-1-1 0,0 0 0,-1-1 0,0 0-1,0 0 1,0-1 0,-1 0 0,0 0 0,-1-1 0,0 0 0,0 0 0,-1 0 0,2-5-105,-1 1 1055,-6 14-1010,0-1-1,0 1 1,-1-1 0,1 0 0,0 1-1,-1-1 1,1 1 0,0-1 0,-1 0-1,1 1 1,-1-1 0,1 0-1,0 0 1,-1 1 0,1-1 0,-1 0-1,1 0 1,-1 0 0,1 0-1,-1 1 1,1-1 0,-1 0 0,1 0-1,-1 0 1,1 0 0,-1 0 0,1 0-1,-1 0 1,1 0 0,-1-1-1,1 1 1,-1 0 0,1 0 0,-1 0-1,1 0 1,-1-1 0,1 1-1,0 0 1,-1-1 0,1 1 0,-1 0-1,1-1 1,0 1 0,-1 0 0,1-1-1,0 1 1,-1 0 0,1-1-1,0 1 1,0-1 0,-1 1 0,1-1-1,0 1 1,0-1 0,0 1 0,0-1-1,0 1 1,-1-1 0,1 1-1,0-1 1,0 1 0,0-1 0,0 1-1,1-1-44,-7 9-36,2 0 0,-1 0 0,1 1 0,1-1 0,-1 1 0,2 0 0,-1 0 0,1 0 0,0 0 0,1 1 0,0-1 0,1 0 0,0 1 0,0-1 0,1 0 0,0 1 0,0-1 0,1 0 0,1 0 0,0 0 0,0 0 0,0 0 0,1-1 0,2 3 36,5 5-566,1 0 0,1-1 0,0 0 0,2-1-1,-1-1 1,1 0 0,1-1 0,11 7 566,141 63-9108,-201-77 9274,-13-5-108,-2 0-345</inkml:trace>
  <inkml:trace contextRef="#ctx0" brushRef="#br0" timeOffset="223076.007">19111 11315 11282,'0'0'1974,"0"0"-630,0 0-1048,0 22-278,14 151-9,66 145 119,-79-293-329,0-25 288,-1 0-1,0 0 0,1 0 0,-1 0 1,1 0-1,-1 0 0,1 0 0,-1 0 1,1 0-1,-1 0 0,1 0 0,-1 0 0,0 0 1,1 1-1,-1-1 0,1 0 0,-1 0 1,0 0-1,1 1 0,-1-1 0,1 0 0,-1 1 1,0-1-1,1 0 0,-1 1 0,0-1 1,0 0-1,1 1 0,-1-1 0,0 0 0,0 1 1,1-1-1,-1 1 0,0-1 0,0 1-86,5-11-40,0 1 0,1 0 0,0 1-1,0-1 1,1 1 0,0 0 0,0 1 0,1 0-1,0 0 1,1 0 0,-1 1 0,1 1-1,0-1 1,1 1 0,0 1 40,157-27-4803,-164 31 4708,1 0 1,-1 1-1,1 0 1,-1 0-1,1 0 1,-1 0-1,0 0 1,0 1-1,1-1 1,-1 1-1,0 0 1,-1 0-1,1 0 1,0 1-1,0-1 1,-1 0-1,1 1 1,-1 0-1,0 0 1,0-1-1,0 1 1,0 1-1,-1-1 1,1 0-1,-1 0 1,0 0-1,0 1 1,0-1-1,0 1 1,0-1-1,-1 1 1,1-1-1,-1 1 1,0-1-1,0 1 1,-1-1-1,1 1 1,-1 0 94,1 4 3,0 1-1,-1-1 1,0 0 0,-1 0 0,1 0 0,-1 0 0,-1 0 0,0-1 0,0 1 0,0-1-1,-1 1 1,0-1 0,0-1 0,-1 1 0,0 0 0,0-1 0,-1 0-3,-7 4 214,-1 0-1,1-1 1,-1-1 0,-1 0-1,0-1 1,0-1 0,0 0 0,-1-1-1,-16 3-213,16-15-298,16-13-1870</inkml:trace>
  <inkml:trace contextRef="#ctx0" brushRef="#br0" timeOffset="223384.927">19637 11700 9217,'0'0'1972,"0"0"-799,0 0-1080,0 0-263,0 0-6,0 0-152,20 7-148,62 18-230,-81-24 690,0 0 0,1 0 0,-1 0 0,0 0 1,1-1-1,-1 1 0,0 0 0,1-1 0,-1 1 0,1-1 0,0 1 0,-1-1 0,1 0 0,-1 0 0,1 0 0,-1 1 0,1-2 0,0 1 0,-1 0 0,1 0 0,-1 0 0,1-1 0,-1 1 0,1-1 0,-1 1 0,1-1 0,-1 0 0,1 1 0,-1-1 0,0 0 0,0 0 0,1 0 0,-1 0 1,0 0-1,0 0 0,0-1 0,0 1 0,0 0 0,0 0 0,0-1 0,-1 1 0,1-1 0,0 1 0,-1-1 0,1 1 0,-1-1 0,1 1 0,-1-1 0,0 1 0,0-1 0,0 1 0,0-1 0,0 0 0,0 1 0,0-1 0,0 1 0,0-1 0,-1 1 0,1-1 0,-1 1 0,1-1 0,-1 1 1,0-1-1,0 1 16,0-19 376,1 17-315,0 1 1,1-1-1,-1 0 0,0 1 1,0-1-1,0 0 0,-1 0 1,1 1-1,-1-1 0,0 0 1,1 1-1,-1-1 1,0 1-1,-1-1 0,1 1 1,0-1-1,-1 1 0,1 0 1,-1 0-1,0 0 0,1 0 1,-1 0-1,0 0 0,0 0 1,0 1-1,-1-1 1,1 0-1,0 1 0,-1 0 1,1 0-1,-1 0 0,1 0 1,-1 0-1,0 0 0,1 1 1,-1-1-1,0 1 0,1-1 1,-1 1-1,0 0 1,1 0-1,-1 1 0,0-1 1,0 0-1,1 1 0,-1 0 1,1 0-1,-1 0 0,1 0 1,-1 0-1,1 0 1,-1 0-1,1 1 0,0-1 1,0 1-1,-1 0 0,1 0 1,-1 1-62,-4 9-18,0 0 1,0 1-1,1-1 1,1 2 0,0-1-1,1 0 1,0 1-1,1 0 1,1-1 0,0 1-1,1 0 1,0 1-1,2-1 1,-1 0 0,1 0-1,1 0 1,1 0-1,0 0 18,0-7-147,0-1-1,0 1 1,1-1-1,0 0 0,0 0 1,0 0-1,1-1 1,-1 1-1,1-1 0,1 0 1,-1-1-1,1 1 1,0-1-1,0 0 1,0-1-1,0 1 0,1-1 1,-1 0-1,1-1 1,0 0-1,0 0 0,3 0 149,30 6-2273</inkml:trace>
  <inkml:trace contextRef="#ctx0" brushRef="#br0" timeOffset="223727.667">20008 11472 7057,'0'0'2744,"0"0"978,0 0-705,0 0-756,-4-14-1101,1 3-1106,-10-24-347,9 92-20,6-17 272,2-1 0,2 1-1,2-1 1,1 0 0,2 0-1,9 17 42,-21-54-16,1 0-1,1 0 0,-1 0 1,0 0-1,0 1 0,1-1 1,-1 0-1,1 0 0,0 0 0,-1 0 1,1 0-1,0 0 0,0 0 1,0-1-1,1 1 0,-1 0 1,0 0-1,1-1 0,-1 1 1,1-1-1,-1 1 0,1-1 1,0 0-1,0 0 0,-1 0 1,1 0-1,0 0 0,0 0 0,0 0 1,0 0-1,0-1 0,0 1 1,1-1-1,-1 0 0,0 1 1,0-1-1,0 0 0,0 0 1,0 0-1,1-1 0,-1 1 1,0 0-1,0-1 0,0 0 1,0 1-1,0-1 0,0 0 0,0 0 1,0 0-1,-1 0 0,1 0 1,0-1-1,0 1 0,0-1 17,10-16 95,-12 16-105,0 1 1,1-1 0,-1 0-1,1 0 1,0 0-1,0 1 1,0-1-1,0 0 1,0 1 0,0-1-1,0 0 1,0 1-1,0 0 1,1-1-1,-1 1 1,1 0-1,-1 0 1,1-1 0,-1 1-1,1 0 1,0 1-1,0-1 1,-1 0-1,1 0 1,0 1-1,0-1 1,0 1 0,0 0-1,0-1 1,-1 1-1,1 0 1,0 0-1,0 0 1,0 0 0,0 1-1,0-1 1,0 0-1,0 1 1,0-1-1,-1 1 1,1 0-1,0 0 1,0 0 0,-1 0-1,1 0 1,-1 0-1,1 0 1,-1 0-1,1 0 10,127 75-6235,-93-66 2251</inkml:trace>
  <inkml:trace contextRef="#ctx0" brushRef="#br0" timeOffset="224495.458">20510 11562 10162,'0'0'2851,"0"0"-124,0 0-1281,0 0-972,0 0-516,-22 18-81,-68 60-12,86-74 47,1 0-1,-1 0 0,1 1 1,0 0-1,0 0 1,0 0-1,1 0 0,0 0 1,0 0-1,0 1 0,0-1 1,1 1-1,0-1 1,0 1-1,1 0 0,-1-1 1,1 1-1,1-1 1,-1 1-1,1 0 0,0-1 1,0 1-1,0-1 0,1 1 1,0-1-1,0 0 1,0 1-1,1-1 0,0 0 1,0-1-1,0 1 0,0-1 1,1 1-1,0-1 1,0 0-1,0 0 0,0 0 1,1-1-1,-1 0 0,1 1 1,0-2-1,1 2 89,-4-3-73,1-1-1,-1 1 1,0 0 0,1-1-1,-1 1 1,1-1 0,-1 0-1,1 1 1,-1-1-1,1-1 1,-1 1 0,0 0-1,1 0 1,-1-1-1,1 0 1,-1 1 0,0-1-1,1 0 1,-1 0 0,0 0-1,0-1 1,0 1-1,0 0 1,0-1 0,0 1-1,0-1 1,0 0 0,0 0-1,-1 1 1,1-1-1,-1 0 1,0-1 0,1 1-1,-1 0 1,0 0-1,0 0 1,0-1 0,-1 1-1,1 0 1,0-3 73,8-107 3290,-9 93-1729,10-21 2230,10 74-4122,-18-26 193,1 0-1,0-1 1,0 0-1,1 0 1,0 0 0,0 0-1,0-1 1,1 1 0,0-1-1,0 0 1,1-1 0,0 1-1,0-1 1,0 0 0,1-1-1,-1 1 1,1-1 0,0-1-1,0 1 1,1-1-1,-1 0 1,1-1 0,-1 0-1,1 0 1,0 0 0,0-1-1,-1-1 1,1 1 0,4-1 138,28-37 1,43-89 1112,-82 123-1120,0 1 0,1-1 0,-1 1 0,0-1 0,1 1 0,0-1 0,-1 1 0,1 0 0,0 0 0,0 0 0,0 0 0,0 0 0,1 0 0,-1 1 0,0-1 0,1 1 0,-1-1 0,1 1 0,0 0 0,-1 0 0,1 0 0,0 0 0,0 1 0,0-1 0,-1 1-1,1 0 1,0 0 0,0 0 0,0 0 0,0 0 0,0 0 0,-1 1 0,1-1 0,0 1 0,0 0 0,-1 0 0,1 0 0,0 0 0,-1 1 0,1-1 0,-1 1 0,0-1 0,1 1 0,-1 0 0,0 0 0,0 0 0,0 0 0,0 0 0,0 0 0,-1 1 0,2 1 7,3 2-112,0-1 1,0 0 0,1 0 0,-1-1 0,1 0 0,0 0-1,1 0 1,-1-1 0,1 0 0,-1 0 0,1-1-1,0 0 1,0-1 0,0 1 0,0-1 0,0-1-1,0 0 1,0 0 0,0 0 0,0-1 0,0-1-1,0 1 1,0-1 0,0 0 0,0-1 0,-1 0 0,0 0-1,1-1 1,-1 0 0,0 0 0,-1 0 0,1-1-1,-1 0 1,0-1 0,1 0 111,3-5 28,1 0 1,1 1-1,0 0 0,0 1 1,0 0-1,2 1 0,-1 0 0,1 1 1,0 1-1,0 0 0,0 1 1,1 0-1,7 0-28,-14 3-5,-1 0 1,1 0-1,0-1 1,-1 0-1,0 0 1,0-1-1,0 0 0,0 0 1,-1-1-1,1 0 1,-1 0-1,0 0 1,-1-1-1,1 1 1,-1-2-1,0 1 0,-1 0 1,0-1-1,0 0 1,0 0-1,0 0 1,-1 0-1,-1-1 0,1 0 1,-1 1-1,0-1 1,-1 0-1,0 0 1,0 0-1,-1 0 0,0 1 1,0-1-1,-2-6 5,2-42 538,-45 68-9,36-2-557,2 0 1,-1 1-1,1 0 1,1 0-1,0 1 1,1-1-1,0 1 1,1 1-1,0-1 0,1 1 1,0-1-1,1 1 1,0 0-1,1 0 1,1 8 27,22 94-2834,2-75-1572</inkml:trace>
  <inkml:trace contextRef="#ctx0" brushRef="#br0" timeOffset="226674.721">15777 12524 10562,'0'0'1964,"0"0"17,0 0-410,-10 2-1393,16 7-161,1-1-1,0 1 0,0-1 0,1-1 1,0 1-1,0-1 0,0-1 0,1 0 1,0 0-1,1 0 0,-1-1 0,1-1 1,0 0-1,0 0 0,1-1 0,-1 0 1,1 0-1,-1-1 0,1-1 0,0 0 1,0-1-1,-1 1 0,1-2 0,0 0 1,0 0-1,-1-1 0,7-2-16,12 1 62,-1-2 0,1 0-1,-1-2 1,0-1 0,0-2 0,-1 0 0,2-3-62,56-20 64,-24 15-43,2 2-1,0 3 1,0 2-1,1 4 1,1 2-1,50 3-20,918 11 0,-405-70 48,220 60-69,-746-7 46,-2-4 0,1-5 1,46-16-26,57-10-24,146 34-122,220 60-1350,-519-49 1378,-1-2 0,1-3 0,-1-2 0,0-2 0,0-2 0,34-12 118,-36 5-23,33-13 36,1 3 0,0 4 1,2 3-1,0 5 0,1 2 0,39 3-13,89 26-505,179 14-2887,-373-34 3617,0 1-1,0-2 0,-1-1 0,1 0 0,-1-1 1,-1-1-1,1-1 0,-1 0 0,-1-2 1,1 1-1,-1-2 0,-1 0 0,0-1 0,0-2-224,2 0 208,1 0-1,0 2 1,1 0 0,0 1-1,1 0 1,0 2-1,1 0 1,0 2-1,0 0 1,7 0-208,36 1-19,1 3 0,-1 3 0,1 3 0,39 7 19,120 4 66,-185-14-61,0-1-1,0-2 1,0-2-1,0-1 1,-1-3-1,16-5-4,304-90-1485,-337 99 213,-6 4-2311,-3 1-3904</inkml:trace>
  <inkml:trace contextRef="#ctx0" brushRef="#br0" timeOffset="229925.188">15550 13157 760,'0'0'7515,"0"0"-5079,0 0-1493,0-11-572,0-41-313,-2 47-64,0 0 0,-1 1 0,1-1 0,-1 1 0,0 0 0,0-1 0,0 1 0,-1 0 0,1 1 0,-1-1 0,0 1 0,0 0 0,0 0 0,0 0 0,-1 0 0,1 1 0,-1-1 0,0 1 0,0 0 0,0 1 0,0-1 0,0 1 0,0 0 0,0 0 0,0 1 0,0 0 0,0-1 0,-1 2 0,1-1 0,0 1 0,0-1 0,0 1 0,0 1 0,0-1 0,-3 2 6,3-1-9,0 1 1,0 0-1,0 0 1,0 0-1,1 0 0,-1 1 1,1 0-1,0 0 1,0 0-1,0 0 1,0 1-1,1-1 1,0 1-1,0 0 1,0 0-1,0 0 1,1 1-1,0-1 1,0 0-1,0 1 0,1 0 1,0-1-1,0 1 1,0 0-1,1-1 1,0 1-1,0 0 1,0 0-1,1-1 1,0 1-1,0 0 1,0-1-1,1 1 1,0-1-1,0 1 0,0-1 1,1 0-1,0 0 1,0 0-1,2 3 9,77 94 47,-71-93-48,-1 1-1,0 0 0,0 1 1,-1 0-1,0 0 1,-1 1-1,-1 0 0,0 0 1,0 1-1,-1 0 0,-1 0 1,0 1-1,-1 0 1,0-1-1,1 13 2,-5-20-8,1-4 7,-1 0-1,1 0 0,-1 0 1,0 0-1,0 0 1,0 0-1,0 0 0,0 0 1,0 0-1,0 0 1,0 0-1,-1 0 0,1 0 1,-1 0-1,0 0 0,1 0 1,-1-1-1,0 1 1,0 0-1,0 0 0,0-1 1,-1 1-1,1 0 1,0-1-1,-1 1 0,1-1 1,-1 0-1,1 1 0,-1-1 1,0 0-1,1 0 1,-1 0-1,0 0 0,0 0 1,0-1-1,0 1 1,0-1-1,0 1 0,-1-1 2,-11 5 58,1-2-1,-1 0 0,0 0 0,-1-1 0,1-1 1,0-1-1,0 0 0,-1 0 0,1-2 0,-6-1-57,16 0-2,1 0-1,1-1 0,-1 0 1,0 0-1,1 0 1,0 0-1,0 0 0,0 0 1,0 0-1,1-1 1,-1 1-1,1-1 0,1 1 1,-1-1-1,0 1 1,1-1-1,0 0 0,0 1 1,0-1-1,1 1 0,0-1 1,0 1-1,0-1 1,0 1-1,1-2 3,5-9-372,1-1 0,1 1 0,0 1 1,1-1-1,1 2 0,0-1 0,1 2 0,1-1 0,4-2 372,27-31-1481,-26 25 991,71-96-847,-64 26 6120,-25 35 2166,0 54-5721,0 8-1033,0 25-319,-2 70 58,5 1 1,4-2 0,20 96 65,21-87 17,-46-107-6,0-1-1,1 1 1,-1-1-1,0 0 1,0 0 0,1 0-1,-1 0 1,1 0-1,-1-1 1,1 1 0,-1-1-1,1 1 1,-1-1-1,1 0 1,-1 0 0,1 0-1,-1 0 1,1-1-1,-1 1 1,1-1 0,-1 1-1,1-1 1,-1 0-1,0 0 1,1 0-1,-1 0 1,0-1 0,0 1-1,0 0 1,1-1-1,-2 0 1,1 1 0,0-1-1,0 0 1,-1 0-1,1 0 1,0-1-11,98-179-283,-85 144 259,-13 29 36,32 136-1578,-30-119 1423,0 0 1,0 0-1,1 0 1,0 0 0,0-1-1,1 0 1,-1 0-1,2 0 1,-1-1-1,1 0 1,0 0-1,0-1 1,1 0 0,-1 0-1,1 0 1,0-1-1,1-1 1,-1 1-1,1-1 1,-1 0 0,1-1-1,0 0 1,0-1-1,0 0 1,0 0-1,0-1 1,0 0 0,0 0-1,0-1 1,0-1 142,-4 2-54,0-1-1,0 0 1,-1-1 0,1 1 0,0-1 0,-1 0 0,0 0-1,1 0 1,-1-1 0,0 0 0,0 1 0,0-2 0,-1 1-1,1 0 1,-1-1 0,0 1 0,0-1 0,0 0 0,0 0 0,0 0-1,-1 0 1,0-1 0,0 1 0,0-1 0,0 1 0,-1-1-1,0 0 1,0 1 0,0-4 54,-2-92 2207,1 99-2196,0 0-1,-1-1 1,1 1 0,-1 0 0,1 0-1,-1 0 1,1-1 0,-1 1 0,1 0-1,-1 0 1,0 0 0,0 0 0,0 0 0,0 0-1,1 1 1,-1-1 0,0 0 0,0 0-1,-1 1 1,1-1 0,0 0 0,0 1-1,0-1 1,0 1 0,0-1 0,-1 1-1,1 0 1,0 0 0,0-1 0,-1 1 0,1 0-1,0 0 1,0 0 0,-1 0 0,1 1-1,0-1 1,0 0 0,-1 0 0,1 1-1,0-1 1,0 1 0,0-1 0,-1 1-1,1-1 1,0 1 0,0 0 0,0 0 0,0-1-1,0 1 1,0 0 0,1 0 0,-1 0-1,0 0 1,0 0 0,1 0 0,-1 0-1,0 0 1,1 0 0,-1 1 0,1-1-1,-1 0 1,1 0 0,0 0 0,0 1 0,-1-1-1,1 0 1,0 1 0,0 0-11,0 5-189,-1-5 140,0 1-1,1-1 1,-1 1 0,1-1 0,-1 1 0,1-1-1,0 1 1,0 0 0,0-1 0,0 1 0,0-1-1,1 1 1,-1-1 0,1 1 0,0-1 0,-1 1-1,1-1 1,0 1 0,1-1 0,-1 0 0,0 0-1,1 0 1,-1 1 0,1-1 0,-1 0 0,1-1 0,0 1-1,0 0 1,0-1 0,0 1 0,0-1 0,0 1-1,1-1 1,-1 0 0,0 0 0,1 0 0,-1 0-1,1 0 1,-1-1 0,1 1 0,-1-1 0,1 0-1,0 1 1,-1-1 0,3-1 49,-4 2 8,0-1 0,-1 0 0,1 1 0,0-1 0,0 0 1,0 0-1,-1 0 0,1 0 0,0 0 0,0 0 0,0 0 0,0 0 0,-1 0 0,1 0 0,0 0 0,0-1 0,0 1 1,0 0-1,-1-1 0,1 1 0,0 0 0,-1-1 0,1 1 0,0-1 0,0 1 0,-1-1 0,1 1 0,-1-1 1,1 0-1,-1 1 0,1-1 0,-1 0 0,1 1 0,-1-1 0,1 0 0,-1 0 0,0 0 0,0 1 0,1-1 1,-1 0-1,0 0 0,0 0 0,0 1 0,0-1 0,0 0 0,0 0 0,0 0 0,0 0 0,0 1 0,0-1 0,0 0 1,-1 0-1,1 0 0,0 1 0,-1-1 0,1 0 0,0 0-8,-1-1 119,-23-91 2614,-36 73-5031,48 26-876,0 7-2805</inkml:trace>
  <inkml:trace contextRef="#ctx0" brushRef="#br0" timeOffset="230419.007">16554 13367 10746,'0'0'2423,"0"0"-116,0 0-1400,0 0-1164,-2 12 106,1-9 149,-1 4 1,0 0-1,0 0 0,0 0 0,1 0 0,0 0 0,1 1 0,-1-1 1,2 0-1,-1 0 0,1 1 0,0-1 0,0 0 0,1 0 0,0 0 0,0 0 1,0 0-1,1 0 0,0-1 0,1 1 0,0-1 0,0 0 0,0 0 0,0 0 1,1-1-1,0 1 0,0-1 0,4 2 2,-6-4 8,0-1-1,1 0 1,-1 0 0,1 0-1,-1 0 1,1 0 0,0-1-1,0 0 1,0 0-1,0 0 1,0 0 0,0-1-1,0 1 1,0-1 0,0 0-1,0 0 1,0 0 0,0-1-1,0 0 1,0 1 0,0-2-1,0 1 1,0 0 0,0-1-1,-1 1 1,1-1 0,0 0-1,-1 0 1,0-1-1,1 1 1,-1-1 0,0 0-1,0 1 1,0-1 0,-1 0-1,2-3-7,2-3 46,0-1 0,-1 1 0,0-1 0,-1 0 0,0-1 0,-1 1 0,0-1 0,0 1 0,-1-1 0,-1 0 0,0 0 0,0-10-46,-2 21 8,1-1-1,-1 0 1,1 0 0,-1 0 0,1 0 0,0 0-1,-1 0 1,1 0 0,0 0 0,0-1 0,0 1 0,0 0-1,0 0 1,0 0 0,0 0 0,0 0 0,0 0 0,1 0-1,-1 0 1,0 0 0,1 0 0,-1 0 0,0 0 0,1 0-1,-1 0 1,1 0 0,0 0 0,-1 0 0,1 1 0,0-1-1,-1 0 1,1 0 0,0 1 0,0-1 0,0 0 0,0 1-1,0-1 1,0 1 0,0-1 0,0 1 0,0 0 0,0-1-1,0 1 1,0 0 0,0 0 0,0 0 0,0-1 0,0 1-1,0 0 1,0 1 0,0-1 0,0 0 0,0 0-1,0 0 1,0 0 0,0 1 0,0-1 0,0 1 0,0-1-1,0 1 1,0-1 0,0 1 0,1 0-8,81 57-1103,-72-53 962,0 0 0,0-1 1,0 0-1,0-1 0,1 0 0,0 0 0,-1-2 0,1 1 0,0-2 0,0 1 0,0-1 0,-1-1 0,8-1 141,-17-1 75,1 1 0,0-1 0,-1 0 0,1 0 0,-1 0 0,0 0 0,0 0 0,0-1 0,-1 1 0,1 0 0,-1-1 1,0 1-1,0-1 0,0 0 0,0 1 0,0-1 0,-1 0 0,0 1 0,0-1 0,0 0 0,0 0 0,0 1 0,-1-1 0,0 0 0,1 1 0,-2-1 0,1-1-75,0-21 836,1 24-841,0-1 1,0 1-1,0-1 1,0 1-1,0-1 1,-1 1-1,1-1 0,-1 1 1,1-1-1,-1 1 1,0 0-1,0-1 1,0 1-1,0 0 1,-1 0-1,1-1 1,0 1-1,-1 0 1,0 1-1,1-1 1,-1 0-1,0 0 1,0 1-1,0-1 1,0 1-1,0-1 1,-1 1-1,0-1 5,1 1-2146,2 2-1668,0 3-436</inkml:trace>
  <inkml:trace contextRef="#ctx0" brushRef="#br0" timeOffset="230620.833">17390 13286 9313,'0'0'2377,"0"0"-617,0 0-1095,0 0-617,0 0-48,0 0 56,0 0-56,0 95-8,0-61 8,-12-11-257,0 11-935,1-15-768,-1-10-2369</inkml:trace>
  <inkml:trace contextRef="#ctx0" brushRef="#br0" timeOffset="230777.919">17307 12981 10642,'0'0'2080,"0"0"-263,0 0-1817,0 0-2297,0 0 617,0 0-1625</inkml:trace>
  <inkml:trace contextRef="#ctx0" brushRef="#br0" timeOffset="231029.173">17558 13405 7113,'0'0'2728,"0"0"-660,0 0-529,0 0-892,0 0-468,10-6-89,63-73-83,-35 28 2437,-16 51-2356,26 60-1012,-47-58 889,4 4-182,-1 1 0,1-1 1,0 0-1,1 0 0,0-1 1,0 0-1,0 0 0,0 0 1,1 0-1,-1-1 0,1 0 0,1-1 1,-1 1-1,0-2 0,1 1 1,-1-1-1,1 0 0,0 0 217,96 0-4605,-56-2-1065</inkml:trace>
  <inkml:trace contextRef="#ctx0" brushRef="#br0" timeOffset="231437.849">18119 13219 2864,'0'0'5234,"0"0"-1974,0 0-488,0 0-626,0 0-856,0 0-878,0 0-542,-14-2 28,6 0 68,6 1 21,1 0 0,0 1 1,-1-1-1,0 0 1,1 0-1,-1 1 0,1-1 1,-1 1-1,0 0 0,1-1 1,-1 1-1,0 0 0,1 0 1,-1 0-1,0 0 0,1 0 1,-1 1-1,0-1 1,1 0-1,-1 1 0,0-1 1,1 1-1,-1-1 0,1 1 1,-1 0-1,1 0 0,-1 0 1,1 0-1,0 0 1,-1 0-1,1 0 0,0 0 1,0 1-1,0-1 0,0 0 1,0 1-1,0-1 0,0 1 1,0-1-1,1 1 0,-1-1 1,0 1-1,1-1 1,0 1-1,-1 0 0,1-1 1,0 1 12,-1 1-79,-1 0 0,2 1 1,-1-1-1,0 0 0,1 0 1,-1 1-1,1-1 0,0 0 1,0 1-1,0-1 0,1 0 1,-1 0-1,1 1 0,0-1 1,0 0-1,0 0 1,0 0-1,0 0 0,1 0 1,-1 0-1,1 0 0,0 0 1,0-1-1,0 1 0,0-1 1,0 1-1,1-1 0,-1 0 1,1 0-1,0 0 0,-1 0 1,1 0-1,0-1 0,0 1 1,0-1-1,0 0 0,0 0 1,0 0-1,1 0 0,-1 0 1,0-1-1,0 1 1,1-1-1,0 0 79,0 0 17,-1 1 1,0-1-1,0 0 1,0 0-1,0-1 1,0 1-1,0-1 1,0 1-1,0-1 1,0 0-1,0 0 1,0 0-1,0-1 1,-1 1-1,1 0 1,0-1-1,-1 0 1,1 0-1,-1 0 0,0 0 1,1 0-1,-1 0 1,0-1-1,0 1 1,-1-1-1,1 1 1,0-1-1,-1 0 1,0 0-1,0 1 1,1-1-1,-2 0 1,1 0-1,0 0 1,-1 0-1,1 0 1,-1 0-1,0-1 1,0 1-1,0 0-17,4-41 4485,159 577-7850,-158-515 3169,-1 0 0,-1 0 0,-1 1-1,0-1 1,-2 0 0,0 1 0,-1-1-1,0 1 1,-3 3 196,0-16 15,0 0 0,-1 0 0,1-1 0,-1 0 0,-1 0 0,1-1 0,-1 1 0,0-1 0,0 0 0,0-1 0,0 1 0,-1-1 0,1-1 0,-1 1 0,0-1 0,0 0 0,1-1 0,-1 1 0,-1-1 0,1-1 0,0 1 0,0-1 0,0-1 0,0 1 0,0-1 0,-6-1-15,7 1 47,0 1-1,0 0 0,0-1 1,-1 0-1,1-1 1,1 1-1,-1-1 1,0 0-1,0-1 1,1 1-1,-1-1 0,1 0 1,0-1-1,0 1 1,0-1-1,0 0 1,1 0-1,-1-1 0,1 1 1,0-1-1,0 0 1,1 0-1,0 0 1,0-1-1,0 1 1,0-1-1,1 0 0,0 1 1,0-1-1,0 0 1,1 0-1,0 0 1,0 0-1,1-5-46,-2-54-1509,2 6-2619</inkml:trace>
  <inkml:trace contextRef="#ctx0" brushRef="#br0" timeOffset="231872.392">19291 13048 8433,'0'0'4665,"0"0"-2752,0 0-9,0 0-1904,0 0-128,0 0-32,-12 105 160,36-48 8,0 9 0,-13-8 80,13 4-88,0-5 0,-12-5-224,0-9-1080,-12-15-833,0-8-919,0-20-3946</inkml:trace>
  <inkml:trace contextRef="#ctx0" brushRef="#br0" timeOffset="232109.688">19386 12991 7785,'0'0'1865,"0"0"-757,34-17-575,108-48-851,-140 64 288,0-1 1,1 1 0,0 0-1,-1 0 1,1 0 0,0 1-1,-1-1 1,1 0 0,0 1-1,0 0 1,0 0 0,-1 0-1,1 0 1,0 0 0,0 0-1,-1 1 1,1-1 0,0 1-1,0 0 1,-1 0 0,1 0-1,-1 0 1,1 0 0,-1 1-1,1-1 1,-1 1 0,0 0-1,0-1 1,0 1 0,0 0-1,0 0 1,0 1 0,0-1-1,0 0 1,-1 0 0,0 1-1,1-1 1,-1 1 0,0 0 0,0-1-1,0 1 1,0 0 0,-1-1-1,1 1 1,-1 0 0,0 0-1,0-1 1,0 1 0,0 0-1,0 0 1,-1 2 29,2 0-44,-2 6 82,0 0 1,-1 0 0,-1 0 0,0-1 0,0 1 0,-1-1 0,-1 0 0,1 0 0,-1 0 0,-1-1 0,0 1 0,-1-1 0,1-1 0,-1 1 0,-1-1-1,0-1 1,0 1 0,-1-1 0,1-1 0,-1 1 0,-1-2 0,1 1 0,-1-1 0,0-1 0,-1 1 0,-4 0-39,-16 13-34,27-16-1003,4-2-1704,0 0-2516</inkml:trace>
  <inkml:trace contextRef="#ctx0" brushRef="#br0" timeOffset="232387.401">19661 13119 7273,'0'0'1718,"0"0"-682,0 0-358,0 0-346,-6 31-176,-18 95-98,24-120-76,-1-1 0,1 1 0,0-1-1,0 1 1,0-1 0,1 1 0,0-1 0,0 0-1,1 1 1,-1-1 0,1 0 0,0 0 0,0 0-1,1 0 1,0 0 0,0-1 0,0 1 0,0-1-1,1 0 1,-1 0 0,1 0 0,0 0-1,0 0 1,1-1 0,-1 0 0,1 0 0,-1 0-1,1-1 1,0 1 0,0-1 0,0 0 0,1-1-1,-1 1 1,0-1 0,1 0 0,-1 0-1,1-1 1,-1 0 0,1 0 0,-1 0 0,0 0-1,1-1 1,-1 0 0,1 0 0,-1 0 0,0-1-1,3-1 19,-1-1 49,0 0-1,0-1 0,-1 0 0,0 0 1,1 0-1,-1-1 0,-1 0 0,1 0 1,-1-1-1,-1 1 0,1-1 0,-1 0 1,0 0-1,0-1 0,-1 1 0,0-1 1,-1 0-1,1 0 0,-1 0 0,-1 0 1,0 0-1,0 0 0,0 0 0,-1 0 0,0-1 1,-1 1-1,-1-5-48,2 3 138,0 1 0,0 0 0,-1-1 0,-1 1 0,1 0 0,-1 0 0,-1 0 0,0 0 0,0 0 0,-1 0 0,0 1 0,-1 0 0,1 0 0,-1 0 0,-1 0 0,0 1 0,0 0 0,0 0 0,-1 1 0,0-1 0,-1 1-138,1 1-362,-7-7-37,11 0-3085,3 3-4243</inkml:trace>
  <inkml:trace contextRef="#ctx0" brushRef="#br0" timeOffset="232620.124">19996 12619 9674,'0'0'2200,"0"0"-560,0 0-1464,0 0-160,0 0-16,0 153 8,0-82 208,0 5-23,12-4-81,12-1-96,12-4-16,-13-15-80,13-9-1217,24-14-695,-24-10-961,0-19-3408</inkml:trace>
  <inkml:trace contextRef="#ctx0" brushRef="#br0" timeOffset="232979.221">20283 13138 6665,'0'0'2838,"0"0"-229,0 0-535,0 0-296,0 0-584,-2-12-1026,-6-39-1294,53 62-1500,97 3-2081,-140-14 4713,1 0 0,-1 0 0,1 0 0,-1-1 1,1 1-1,-1-1 0,0 1 0,1-1 0,-1 0 1,0 0-1,0 0 0,1 0 0,-1-1 1,0 1-1,0 0 0,0-1 0,0 0 0,-1 1 1,1-1-1,0 0 0,-1 0 0,1 0 0,-1 0 1,0 0-1,1 0 0,-1 0 0,0-1 1,-1 1-1,1 0 0,0-1 0,0 0-6,3-48 6066,-4 50-5465,36 204-1335,11 152-1365,-47-352 2092,0 1-1,-1 0 1,0-1 0,0 1 0,0-1 0,0 1 0,-1-1 0,1 1-1,-1-1 1,0 0 0,0 1 0,0-1 0,0 0 0,0-1-1,-1 1 1,0 0 0,1-1 0,-1 1 0,0-1 0,0 0 0,0 0-1,-1 0 1,1 0 0,0-1 0,-1 1 0,1-1 0,-1 0 0,1 0-1,-1 0 1,0 0 0,1-1 0,-1 1 0,0-1 0,1 0 0,-1 0-1,0-1 1,0 1 0,1-1 0,-1 0 7,-11-61-1637,16 47 68,-1-27-5119</inkml:trace>
  <inkml:trace contextRef="#ctx0" brushRef="#br0" timeOffset="233521.87">20844 13000 8977,'0'0'2256,"0"0"-1224,0 0-807,0 0-185,0 0 7,0 33-29,0 218 53,0-191 861,0-41 1395,0-40-500,0 5-1775,0 1 0,1-1 0,0 0-1,1 0 1,1 1 0,1-1-1,0 1 1,1 0 0,0 0 0,6-10-52,4-14-117,-13 32 99,0 0 0,0 0 0,0 0-1,1 1 1,-1-1 0,2 1 0,-1 0 0,1 0 0,0 0 0,0 0 0,0 1 0,1-1 0,0 1 0,0 0 0,3-1 18,-5 7-49,0 0 1,0 0 0,0 0 0,-1 1 0,1-1-1,0 1 1,-1-1 0,1 1 0,-1 0-1,1 0 1,-1 0 0,0 1 0,0-1 0,0 0-1,0 1 1,0-1 0,-1 1 0,1 0 0,-1 0-1,0 0 1,1-1 0,-1 1 0,-1 0-1,1 0 1,0 0 0,-1 1 0,1-1 0,-1 0-1,0 0 1,0 0 0,0 0 0,-1 0-1,0 3 49,8 23-266,17 52-638,-12-62 952,-1-39 1703,83-144-2187,-46 125 55,-32 82-850,32 68-1877,-26-84 698</inkml:trace>
  <inkml:trace contextRef="#ctx0" brushRef="#br0" timeOffset="233804.417">21526 12991 8977,'0'0'2653,"0"0"-360,0 0-784,0 0-1135,-18 13-425,-58 48-38,71-56 83,1 0 1,0 0-1,0 1 1,1-1 0,-1 1-1,1 0 1,0 0-1,1 0 1,-1 0-1,1 0 1,1 1 0,-1-1-1,1 1 1,0-1-1,0 1 1,1-1 0,0 1-1,0 0 1,1-1-1,-1 1 1,2 4 5,0 23-154,-2-32 103,-1 1 0,1 0 0,0-1 0,0 1 0,0 0-1,0-1 1,1 1 0,-1 0 0,1-1 0,0 1 0,-1-1 0,1 1 0,0-1 0,0 1 0,1-1 0,-1 0 0,1 1 0,-1-1 0,1 0 0,-1 0 0,1 0 0,0 0 0,0 0 0,0-1 0,0 1 0,1 0 0,-1-1 0,0 0 0,1 1 0,-1-1 0,0 0 0,1 0 0,0-1 0,-1 1 0,1 0 0,-1-1 0,1 1-1,0-1 1,-1 0 0,1 0 0,0 0 0,-1-1 0,3 1 51,-1 1-50,0-1-1,0 0 0,0 1 0,0-1 0,0-1 1,0 1-1,0 0 0,-1-1 0,1 0 0,0 0 1,0 0-1,0-1 0,-1 1 0,1-1 0,0 0 1,-1 0-1,0 0 0,1 0 0,-1 0 0,0-1 1,0 0-1,0 1 0,-1-1 0,1 0 0,-1-1 1,1 1-1,-1 0 0,0-1 0,0 1 0,-1-1 1,1-1 50,2-140 2180,-18 88-3646,4 50-2444</inkml:trace>
  <inkml:trace contextRef="#ctx0" brushRef="#br0" timeOffset="234070.716">21526 12991 11058</inkml:trace>
  <inkml:trace contextRef="#ctx0" brushRef="#br0" timeOffset="234229.226">21526 12991 11058,'109'-68'3202,"-84"60"1643,-9 27-5800,-13-13 1347,13 21-778,-2 0 0,0 1 0,-2 0 0,-1 1 1,-1 1-1,-2-1 0,-1 1 0,1 11 386,13 73-2722,-32-108 2932,5-19-134,1 0 0,0-1 1,2 0-1,-1 1 0,2-1 0,0-1 0,0 1 0,2 0 0,-1 0 0,2 0 0,0 0 0,1-1 0,0 1 0,2-3-76,51-116-4006,-19 78-1700</inkml:trace>
  <inkml:trace contextRef="#ctx0" brushRef="#br0" timeOffset="234448.549">22171 12557 9642,'0'0'3184,"0"0"-1863,0 0-993,0 0-88,0 0-16,-24 162 176,24-95 24,0 4-120,0 10-96,0-4-64,0 4-136,0-5 104,0-14-88,0 0-24,12-15-888,0 1-624,12-20-1025,-12-13-1688</inkml:trace>
  <inkml:trace contextRef="#ctx0" brushRef="#br0" timeOffset="234700.356">22087 12872 9498,'0'0'2308,"0"0"-88,0 0-1152,0 0-882,0 0-532,30-15-372,94-40-96,-123 54 784,1 0 1,-1-1-1,1 1 0,-1 0 1,1 1-1,0-1 0,0 0 1,-1 0-1,1 1 0,0-1 1,0 1-1,0 0 0,0-1 1,0 1-1,0 0 0,-1 0 1,1 0-1,0 0 0,0 0 0,0 1 1,0-1-1,0 1 0,0-1 1,-1 1-1,1 0 0,0-1 1,0 1-1,-1 0 0,1 0 1,-1 0-1,1 1 0,-1-1 1,1 0-1,-1 0 0,0 1 1,1-1-1,-1 1 0,0-1 0,0 1 1,0 0-1,0-1 30,4 8-182,0-2 107,0 1 0,-1-1 0,0 1-1,0 0 1,-1 0 0,0 0 0,-1 1 0,0-1-1,0 1 1,-1-1 0,0 1 0,0 0-1,-1 0 1,0-1 0,0 1 0,-1 0 0,0-1-1,-1 1 1,0-1 0,0 1 0,-1-1-1,0 0 1,-1 0 0,-3 6 75,0-6-9,0-1 0,-1 0-1,1 0 1,-2-1 0,1 0 0,-1 0 0,0-1 0,0 0-1,-1 0 1,1-1 0,-1-1 0,0 1 0,0-2-1,0 1 1,0-1 0,-1-1 0,-1 0 9,10-1-1049</inkml:trace>
  <inkml:trace contextRef="#ctx0" brushRef="#br0" timeOffset="235230.165">22482 12624 7481,'0'0'4162,"0"0"-1957,0 0-1387,-2 18-741,-22 192 330,2 3-74,22-144-224,14-74 413,91-166-342,-83 151 20,-4 55-718,26 53-388,-42-84 686,0 0 1,0-1 0,1 1 0,-1-1 0,1 1 0,0-1-1,0 0 1,0 0 0,0-1 0,1 1 0,-1 0 0,1-1-1,-1 0 1,1 0 0,0 0 0,0-1 0,0 1 0,0-1 0,0 0-1,0 0 1,0 0 0,1 0 0,-1-1 0,0 0 0,0 0-1,1 0 1,-1 0 0,4-1 219,-5 0 17,0 0 0,0 0-1,0 0 1,-1 0 0,1 0-1,0-1 1,0 1 0,-1-1-1,1 0 1,-1 0 0,1 0-1,-1 0 1,0 0 0,0 0-1,0-1 1,0 1 0,0-1-1,0 0 1,-1 1 0,1-1-1,-1 0 1,0 0 0,0 0-1,0 0-16,18-74 3704,-9 38 521,-8 35-3609,-2 3-840,0 25-970,0 121-3793,0-128 1995</inkml:trace>
  <inkml:trace contextRef="#ctx0" brushRef="#br0" timeOffset="235496.63">22792 12653 9674,'0'0'2840,"0"0"-847,0 0-1993,0 0-2233,0 0-2968</inkml:trace>
  <inkml:trace contextRef="#ctx0" brushRef="#br0" timeOffset="235750.373">23247 12738 12002,'0'0'2894,"0"0"259,0 0-1718,0 0-1106,0 0-389,-28 14 0,-90 48 51,112-58 8,0 1 0,0 0 0,1 0 0,0 0 0,0 0 0,0 1 0,0 0 0,1 0 1,0 1-1,0-1 0,1 1 0,0 0 0,0 0 0,0 0 0,1 0 0,0 0 0,1 0 0,-1 1 0,1-1 0,1 1 0,-1-1 0,1 1 0,1-1 0,-1 1 0,1-1 0,2 6 1,-2 24 1,-1-33-13,0 1 0,1 0 0,-1-1 0,1 1 0,0-1 0,0 1 0,0-1 0,0 1 0,1-1 0,0 0 0,0 1 0,0-1 0,0 0 0,1-1 0,0 1 0,-1 0 1,1-1-1,1 1 0,-1-1 0,0 0 0,1 0 0,0 0 0,-1-1 0,1 1 0,0-1 0,1 0 0,-1 0 0,0 0 0,0-1 0,1 1 0,-1-1 0,1 0 0,-1 0 0,1-1 0,0 0 0,-1 1 0,1-1 0,0-1 0,-1 1 0,5-2 12,160-14-6206,-95-14-2056</inkml:trace>
  <inkml:trace contextRef="#ctx0" brushRef="#br0" timeOffset="236650.914">16996 14067 11042,'0'0'2459,"0"0"-180,0 0-1229,0 0-1116,0 36 2,10 232 40,16-36-57,-14-97 380,-12-135 353,0-21 1835,1 8-2501,0 1-1,1-1 1,1 1-1,0-1 0,1 1 1,0 0-1,1 0 1,0 1-1,1-1 0,0 1 1,1 0-1,0 1 1,2-3 14,-4 6-201,1 0 1,-1 1 0,1-1 0,1 1 0,-1 0 0,1 0 0,0 1 0,0 0 0,0 0 0,1 1-1,0 0 1,0 0 0,0 1 0,0 0 0,1 0 0,-1 1 0,1 0 0,-1 1 0,7-1 200,-11 6-83,0-1 0,-1 1 0,1 0 0,-1 0 0,1 0 0,-1 1 0,-1-1 0,1 1 0,-1-1 0,1 1 0,-1 0 0,-1 0 0,1 0 0,-1 0 0,0 0 0,0 1 0,0-1 0,-1 0 0,0 0 0,0 1 0,0-1 0,0 0 0,-1 0 0,0 1 0,0-1 0,-1 0 0,1 0 0,-1 0 0,0 0 83,-1 5-14,0 0-1,-1 0 1,0 0-1,-1-1 0,0 1 1,0-1-1,-1 0 1,0 0-1,0-1 0,-1 0 1,-1 0-1,1-1 1,-1 0-1,-1 1 15,-31 34-1630,36-33-1239,4-7-3055</inkml:trace>
  <inkml:trace contextRef="#ctx0" brushRef="#br0" timeOffset="237305.91">17366 14515 9418,'0'0'1641,"0"0"-1106,0 0-484,24 16-47,76 51 0,-99-66 2,0 1 0,1 0 1,-1-1-1,0 0 0,1 1 1,-1-1-1,1 0 1,0 0-1,-1 0 0,1 0 1,0 0-1,0 0 0,0 0 1,-1 0-1,1-1 0,0 1 1,0-1-1,0 0 1,0 1-1,0-1 0,0 0 1,0 0-1,0 0 0,0 0 1,0-1-1,0 1 0,0-1 1,0 1-1,0-1 1,0 1-1,-1-1 0,1 0 1,0 0-1,0 0 0,-1 0 1,1 0-1,0 0 1,-1-1-1,1 1 0,-1 0 1,0-1-1,1 1 0,-1-1 1,0 0-1,0 1 0,0-2-6,2-79 285,-4 63-252,2 16 32,-1-1-1,1 1 0,0-1 0,-1 1 0,0-1 1,0 1-1,0-1 0,0 1 0,-1-1 1,1 1-1,-1-1 0,0 1 0,0-1 0,0 1 1,0 0-1,-1 0 0,1-1 0,-1 1 1,0 0-1,0 0 0,0 1 0,0-1 0,-1 0 1,1 1-1,-1-1 0,1 1 0,-1 0 1,0 0-1,0 0 0,0 0 0,0 0 1,0 1-1,-1-1 0,1 1 0,0 0 0,-1 0 1,1 0-1,-1 1 0,1-1 0,-3 1-64,1 5-17,0 1-1,0 0 0,1 0 0,0 0 1,0 1-1,1-1 0,-1 1 0,1 0 1,1 0-1,-1 0 0,1 1 1,1-1-1,-1 0 0,1 1 0,1-1 1,-1 1-1,1-1 0,1 1 0,-1-1 1,2 7 17,-4-7-43,1 1 0,0-1 0,0 0 1,0 1-1,1-1 0,0 1 0,1-1 0,-1 0 1,2 1-1,-1-1 0,1 0 0,0 1 1,0-1-1,1 0 0,0-1 0,0 1 0,1 0 1,-1-1-1,1 0 0,1 0 0,-1 0 1,1 0-1,0-1 0,1 0 0,-1 0 0,1 0 1,0-1-1,0 0 0,1 0 0,-1 0 1,1-1-1,0 0 0,4 1 43,-4-1-234,1-1 0,0 0 0,0 0 0,0-1 1,0 0-1,0 0 0,0-1 0,0 0 0,0-1 0,0 1 0,0-1 0,0-1 0,0 0 0,0 0 0,-1-1 1,1 0-1,-1 0 0,1 0 0,-1-1 0,0 0 0,-1-1 0,1 1 0,-1-1 0,0-1 0,0 1 1,0-1-1,-1 0 0,0 0 0,0-1 0,1-1 234,1-14 246,0 1 0,-1-1 1,-2-1-1,0 1 0,-1-1 0,-1 0 0,-1 1 1,-2-1-1,0 0 0,-1 0 0,-2-6-246,-28-101 5068,28 115-3463,-4 17-680,6 68-1512,14 203 557,20-94 91,-6-97-1,-26-82-23,1 1-1,0-1 1,0 1-1,0-1 1,0 1-1,0-1 1,1 0-1,-1 0 1,0 0-1,0 1 1,0-1-1,0 0 1,0 0-1,0 0 1,0-1-1,0 1 1,0 0-1,0 0 1,0-1-1,0 1 1,0 0-1,0-1 1,0 1-1,0-1 1,0 1-1,0-1 1,0 1-1,0-1 1,0 0 0,-1 0-1,1 1 1,0-1-1,-1 0 1,1 0-1,0 0 1,-1 0-1,1 0 1,-1 0-1,1 0 1,-1 0-1,0 0 1,1 0-1,-1 0 1,0 0-1,0 0 1,0 0-1,0 0 1,1 0-1,-2-1-36,9-19-1,1 0-1,0 1 0,1 1 0,2 0 0,-1 0 1,2 1-1,1 0 0,0 1 0,16-14 2,-27 30-109,0 0 1,0-1-1,0 1 0,1 0 0,-1 1 0,0-1 0,1 1 0,-1-1 1,0 1-1,1 0 0,-1 0 0,1 1 0,-1-1 0,0 0 0,1 1 0,-1 0 1,0 0-1,0 0 0,0 0 0,0 1 0,0-1 0,0 1 0,0 0 0,0 0 1,0 0-1,-1 0 0,1 0 0,-1 1 0,1-1 0,-1 1 0,0-1 1,0 1-1,0 0 0,-1 0 0,2 3 109,13 10-605,20 15-1062,0-3-810</inkml:trace>
  <inkml:trace contextRef="#ctx0" brushRef="#br0" timeOffset="237700.234">18335 14491 10274,'0'0'1820,"0"0"-196,0 0-930,0 0-575,-18 25-143,-54 84 13,69-104 10,0-1 0,1 1-1,-1 0 1,1 0 0,0 1-1,1-1 1,-1 0-1,1 1 1,0-1 0,0 1-1,1-1 1,0 1 0,0-1-1,0 1 1,0-1 0,1 1-1,0-1 1,0 1-1,1-1 1,0 0 0,-1 0-1,2 1 1,0 2 1,-2-7-1,0 1-16,0 1-1,0-1 1,0 1-1,0-1 1,1 1-1,-1-1 1,1 0-1,0 0 1,0 0-1,-1 0 1,1 0-1,1 0 1,-1-1-1,0 1 1,0 0-1,0-1 1,1 0-1,-1 0 1,1 1-1,-1-2 1,1 1-1,0 0 1,-1 0-1,1-1 1,0 1-1,-1-1 1,1 0-1,0 0 1,-1 0-1,1 0 1,0 0-1,0-1 1,-1 1-1,1-1 1,0 0-1,-1 0 1,1 0-1,-1 0 1,1 0-1,-1 0 1,0-1-1,1 1 1,-1-1-1,0 0 1,0 0-1,1-1 18,3-9 99,-1-1-1,0 1 0,-1-1 0,-1 0 0,0 0 0,-1 0 1,0 0-1,-1-1 0,-1 1 0,0 0 0,0-1 0,-3-12-98,1-22 3222,2 47-2621,12 13-1182,30 55 422,-35-53-147,0-1-1,1 1 1,0-2 0,1 1 0,0-1 0,1-1 0,0 1 0,1-2 0,0 1-1,1-2 1,0 0 0,1 0 0,0-1 306,28 7-3149,-13-4-2449</inkml:trace>
  <inkml:trace contextRef="#ctx0" brushRef="#br0" timeOffset="238040.465">18717 14529 7521,'0'0'3512,"0"0"-1966,0 0-968,0 0-457,8 13-5,56 115 368,-38-51-246,-5-29-104,-7-59 1575,78-214-1736,-54 219-5762,-26 6 1671</inkml:trace>
  <inkml:trace contextRef="#ctx0" brushRef="#br0" timeOffset="238290.184">19183 14576 10522,'0'0'1616,"0"0"-1016,0 0-600,0 0-216,0 0 128,0 58-16,12-44-48,-12 0-272,0 0-368,0-4-672,0-1-873</inkml:trace>
  <inkml:trace contextRef="#ctx0" brushRef="#br0" timeOffset="238495.378">19123 14215 9554,'0'0'3000,"0"0"-1367,0 0-1633,0 0-953,0 0-255,0 0-640,0 0-2305</inkml:trace>
  <inkml:trace contextRef="#ctx0" brushRef="#br0" timeOffset="238934.786">19506 14572 5825,'0'0'1918,"0"0"-270,0 0-342,0 0-137,0 0 51,-2-8-198,2 6-985,0 0 0,-1 0-1,1 1 1,0-1 0,-1 0-1,0 0 1,1 1 0,-1-1-1,0 0 1,1 1 0,-1-1-1,0 1 1,0-1 0,-1 1-1,1-1 1,0 1 0,0 0-1,-1-1 1,1 1 0,0 0-1,-1 0 1,0 0 0,1 0-1,-1 0 1,1 1 0,-1-1-1,0 0 1,0 1 0,1-1-1,-1 1 1,0 0 0,0-1-1,0 1 1,1 0 0,-1 0-1,0 0 1,0 0 0,0 1-1,1-1 1,-1 0 0,0 1-1,0 0-36,-36 66-254,35-60 240,0-1 1,0 1-1,1 0 1,0-1 0,0 1-1,1 0 1,0 0-1,0 1 1,0-1 0,1 0-1,0 0 1,1 0-1,-1 0 1,2 1 0,-1-1-1,1 0 1,0-1-1,0 1 1,0 0-1,1 0 1,0-1 0,1 0-1,-1 0 1,1 0-1,1 0 1,-1 0 0,1-1-1,0 1 1,0-1-1,0-1 1,1 1 0,0-1-1,0 0 1,0 0-1,3 1 14,-4-3-85,0 0 1,0 0-1,0 0 0,0-1 0,0 1 0,1-1 0,-1-1 1,0 1-1,1-1 0,-1 0 0,1 0 0,-1 0 0,0-1 0,1 0 1,-1 0-1,0-1 0,0 1 0,0-1 0,0 0 0,0 0 1,0-1-1,0 1 0,-1-1 0,1 0 0,-1 0 0,0-1 0,0 1 1,0-1-1,0 0 0,-1 0 0,1-1 0,-1 1 0,0 0 1,-1-1-1,1 0 0,-1 0 0,0 0 0,0 0 0,1-4 85,0-5 136,-1 1 1,-1-1-1,0 1 0,0-1 0,-2 1 0,0-1 0,0 1 0,-1-1 0,-1 1 1,0 0-1,-2-4-136,-42-32 697,1 44-5499,32 5-2550</inkml:trace>
  <inkml:trace contextRef="#ctx0" brushRef="#br0" timeOffset="239282.006">19769 14438 7273,'0'0'5453,"0"0"-2643,0 0-1414,0 0-1186,0 0-284,0 0-4,16 24-77,109 177-1352,-99-60-967,-40-144 3465,8-4-794,1-1-1,-1 0 1,2 0 0,-1-1 0,1 1-1,0-1 1,1 0 0,0 0 0,0 0-1,1-1 1,0 1 0,1-1 0,0 1-1,0-1 1,1 1 0,1-1 0,-1 1 0,1-1-1,1 1-196,-2-13 93,0 13-95,0-1-1,0 1 0,1-1 0,0 1 0,0-1 0,1 1 1,0 0-1,1-1 0,0 1 0,1 1 0,0-1 1,0 0-1,1 1 0,0 0 0,0 0 0,1 0 1,0 1-1,0 0 0,2-1 3,82-49-3655,-54 41-951</inkml:trace>
  <inkml:trace contextRef="#ctx0" brushRef="#br0" timeOffset="240139.719">19183 14500 6689,'0'0'1743,"0"0"17,0 0-517,0 0-663,0 0-348,0 0-98,-12 3 2236,12 298-1277,1-299-1188,1-1 0,-1 1 0,1-1 0,-1 1 0,1-1 0,-1 0 0,1 1-1,0-1 1,0 0 0,0 0 0,-1 0 0,1-1 0,0 1 0,0 0 0,0-1-1,0 1 1,0-1 0,1 0 0,-1 1 0,0-1 0,0 0 0,0 0 0,0-1-1,0 1 1,0 0 0,0-1 0,0 1 0,0-1 0,1 0 95,12 0-1028,21 1-2013</inkml:trace>
  <inkml:trace contextRef="#ctx0" brushRef="#br0" timeOffset="240547.24">20534 14572 11506,'0'0'2072,"0"0"-2072,0 0-248,0 0-2704,0 0-5650</inkml:trace>
  <inkml:trace contextRef="#ctx0" brushRef="#br0" timeOffset="242308.126">15490 13010 680,'0'0'4608,"0"0"-2386,0 0-920,-4-3-268,-16-13 1569,18 16-2568,1-1 1,-1 1 0,0 0 0,0 0-1,0 1 1,0-1 0,1 0 0,-1 0 0,0 1-1,0-1 1,1 1 0,-1 0 0,0 0-1,1-1 1,-1 1 0,0 0 0,1 0-1,-1 0 1,1 1 0,0-1 0,-1 0-1,1 1 1,0-1 0,0 0 0,0 1 0,0-1-1,0 1 1,0 0 0,0-1 0,1 1-1,-1 0 1,0-1 0,1 1 0,-1 1-36,-106 241 1686,-13 95-829,51-63-1310,81-210-2547,9-54 287</inkml:trace>
  <inkml:trace contextRef="#ctx0" brushRef="#br0" timeOffset="243280.44">15036 12567 10186,'0'0'3032,"0"0"753,0 0-2465,0 0-1224,0 0-96,-12 10-328,36 18 248,0 10 80,0 5 8,0 5 16,11-5-24,-11-1-424,0-4-1080,0-4-336,0-15-625,-12-5-1880</inkml:trace>
  <inkml:trace contextRef="#ctx0" brushRef="#br0" timeOffset="243505.369">15251 12524 7721,'0'0'2673,"0"0"-649,0 0-1592,0 0-432,0 0-8,0 0 8,-48 181 80,36-109 128,12-1-40,0-4-104,-12-1-64,12-13-208,-12-1-744,0-9-1184,-11-19-3442</inkml:trace>
  <inkml:trace contextRef="#ctx0" brushRef="#br0" timeOffset="243680.122">15000 12910 10122,'0'0'2648,"0"0"-471,0 0-1441,0 0-736,0 0-56,0 0-320,191-43-152,-119 29-1097,-24-1-1399</inkml:trace>
  <inkml:trace contextRef="#ctx0" brushRef="#br0" timeOffset="244248.092">15120 12257 6913,'0'0'1375,"0"0"-248,0 0-531,0 0-224,-34 27 131,-108 90 25,133-108-431,0 1-1,0 0 1,1 0-1,0 0 1,1 1-1,0 1 1,0-1-1,2 1 1,-1 0-1,1 0 1,1 1-1,-2 9-96,-1 2 183,-2 7-55,2 0 0,1 1-1,2 0 1,1 0-1,1 0 1,2 0 0,1 0-1,1 0 1,2 0-1,2 0 1,2 4-128,-4-23 9,1 0 0,0-1 1,1 0-1,0 0 0,1 0 0,0-1 0,1 0 0,1 0 1,-1-1-1,2 0 0,-1-1 0,1 0 0,1 0 0,-1-1 1,2-1-1,-1 0 0,1 0 0,0-1 0,0 0 0,1-1 1,-1-1-1,1 0 0,0-1 0,0 0 0,1-1 0,-1 0 1,1-1-1,-1-1 0,0 0 0,1-1 0,-1 0 0,1-1 1,4-2-10,-2 0 0,-1-2-1,-1 0 1,1-1 0,-1-1 0,0 0 0,0-1 0,-1 0 0,0-1 0,-1 0-1,0-1 1,-1-1 0,0 0 0,-1 0 0,0-1 0,-1 0 0,-1-1 0,0 0-1,0 0 1,-2-1 0,0 0 0,0 0 0,0-6 0,2-1 122,-2-1 1,-1 1-1,0-1 0,-2 0 1,0 0-1,-2 0 0,-1 0 1,0 0-1,-2 0 0,-1 0 1,0 0-1,-2 0 0,0 0 0,-2 1 1,-1 0-1,0 1 0,-1 0 1,-2 0-1,0 1 0,-1 0 1,-1 1-1,-1 0 0,-13-14-122,15 21 96,0 0 0,-1 1 0,-1 1 0,1 0 0,-2 0 0,1 1 0,-1 1 0,0 1-1,-1 0 1,0 1 0,0 0 0,0 1 0,-1 1 0,0 1 0,1 1 0,-1 0 0,-14 0-96,20 2-99,1 1 0,0 0 0,-1 0 1,1 1-1,0 0 0,0 1 0,0 0 1,0 1-1,1 0 0,-1 0 0,1 1 1,0 0-1,0 1 0,1 0 0,-1 0 1,1 1-1,1 0 0,-1 0 0,1 1 1,1 0-1,-1 0 0,1 1 0,1-1 1,0 1-1,0 1 0,1-1 0,0 1 1,0 0-1,1 0 0,0 1 99,-35 85-3842</inkml:trace>
  <inkml:trace contextRef="#ctx0" brushRef="#br0" timeOffset="247236.27">22410 14172 9498,'0'0'1608,"0"0"-1408,0 0-192,0 0 88,60 209-16,-24-137 24,-1-1 0,1-14-104,12-4-376,-12-15-1144,12-15-937,-24-8-3672</inkml:trace>
  <inkml:trace contextRef="#ctx0" brushRef="#br0" timeOffset="247502.16">22757 14438 7377,'0'0'2473,"0"0"655,0 0-871,0 0-657,0 0-632,0 0-856,0 0-112,-96-66-264,72 104 144,-12 14-256,12 5-520,-12-9-216,1 9-673,11-9-807,0-15-3834</inkml:trace>
  <inkml:trace contextRef="#ctx0" brushRef="#br0" timeOffset="247768.051">22422 14500 10658,'0'0'2440,"0"0"25,0 0-1065,0 0-1008,0 0-392,0 0-120,0 0-136,215-100-768,-167 95-392,24 1-473,-25-1-759,1-9-1993</inkml:trace>
  <inkml:trace contextRef="#ctx0" brushRef="#br0" timeOffset="248036.845">22745 13743 6409,'0'0'2612,"-28"-9"-511,-195-38 698,204 48-2692,1 0 1,-1 2-1,1 0 0,0 1 1,0 1-1,1 0 1,-1 2-1,1 0 0,0 1 1,1 0-1,0 1 1,0 1-1,1 1 0,1 0 1,0 1-1,0 1 1,1 0-1,0 1 0,1 0 1,1 0-1,1 2 1,0-1-1,-4 9-107,-20 36 136,3 0-1,2 2 1,3 1 0,3 1-1,2 2 1,4 0 0,2 0-1,0 23-135,10-51 25,1 1 1,2 0-1,1 0 0,3-1 0,1 1 0,2 2-25,1-25-3,0 0-1,2 0 1,-1-1-1,2-1 1,0 1 0,1-1-1,0-1 1,1 0-1,1 0 1,0-1-1,0-1 1,1 0 0,1 0-1,0-2 1,0 1-1,8 2 4,-3 1-63,0-1 0,1-1 0,0-1 0,1-1 0,0-1-1,0 0 1,1-2 0,0 0 0,0-1 0,0-2 0,1 0-1,0-1 1,-1-2 0,1 0 0,-1-1 0,1-2 0,-1 0-1,1-1 1,-1-1 0,-1-2 0,1 0 0,-1-1 0,0-1-1,-1 0 1,0-2 0,0-1 0,-1 0 0,-1-1 0,0-2-1,-1 1 1,-1-2 0,4-5 63,-2-6 2,-2 0 0,-1-2 0,-1 1 0,-1-2 0,-2 0 0,-1 0 0,-1-1 0,-2 0 0,-1-1 0,-1 0 0,-2 0 0,-2 0 0,0 0 0,-2 0 0,-2 0 0,-2-9-2,3-3 123,-2 0 1,-2 0-1,-2 1 1,-1 0-1,-3 1 1,-14-36-124,21 65 39,-1 0-1,0 0 1,-1 0 0,0 1-1,-1 0 1,0 1 0,-1 0-1,-1 0 1,1 1 0,-2 0-1,1 1 1,-1 0 0,-1 0 0,0 1-1,0 1 1,0 0 0,-1 1-1,0 0 1,0 1 0,-1 0-1,1 1 1,-1 1 0,-11-2-39,-168-1-1860,135 7-620,-41-1-6482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20-10-15T14:26:07.200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10-20T02:45:12.317"/>
    </inkml:context>
    <inkml:brush xml:id="br0">
      <inkml:brushProperty name="width" value="0.07938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120 42 15,'3'-16'22,"-3"16"-2,0 0-1,6-12-1,-6 12-3,0 0-3,0 0-1,8-14-2,-8 14-1,0 0-2,0 0 0,1 10-1,-1 0 0,-6 1-1,3 4-1,-3 4 0,0 6 0,-4 1-1,0 5 0,-1 3-1,0 4 0,-2 2 0,1 3-1,-1 0 1,2 0-1,2 0 0,1-2 0,3-3 0,3-1 0,1-3 0,3-2 0,3-3 0,3-3 0,3-4 0,5-2 0,2-5 0,3-4 0,3-7 0,2-4 1,2-6-1,2-7 1,0-5-1,0-6 1,-1-5 0,-1-6 0,3-5-2,0-4 1,0-2 0,0 0 0,-3 0-1,-1-1 0,-1 1 1,-2 2-1,-6 4 2,0 2-1,-3 4 1,-1 5 0,-3 2 0,0 3-1,-2 5 2,-1 5-2,-4 2 2,-4 12-2,5-13 2,-5 13-2,0 0 1,0 0 1,-16 17-2,4 0 1,0 6 0,-3 9 0,1 10-1,-3 7 1,1 5-1,0 5 1,3 3-1,3 2 0,1-2 0,2-5-1,3-10 0,3-6 0,2-8-1,2-10-2,4-4-4,-7-19-16,16-1-14,-2-7 2,3-8-2,1-3 2</inkml:trace>
  <inkml:trace contextRef="#ctx0" brushRef="#br0" timeOffset="1451">1129 212 30,'10'-9'24,"-1"-1"-1,-3-3 0,6 4-5,-9-6-2,9 6-3,-10-5-3,7 5-4,-10-3 1,1 12-4,-3-18 0,3 18 0,-19-15 0,8 10 0,-4 0-1,0 2-1,-3 2 0,-1 3 0,-3 2 0,3 3-1,1 3-1,-2 1 1,1 2 0,2 1-1,1 2 1,4-1 0,3 1 0,3 1 0,4-1-1,4 2 2,5 3-1,3 0 0,4 3 0,3 3 1,3 1-1,0 3 1,0-1-1,0 1 1,-4-1-1,-2-1 0,-4-4 1,-4-2 0,-5-5-1,-4-1 1,-5-5-1,-6-2 1,-5-5-1,-5-1 1,-5-4-1,-3-3 0,-3-2 0,-2-4 0,-1 0 0,2-1-2,5 1 0,2-2-3,13 4-5,-2-7-11,18 3-14,9 1 0,8-1-1,9 0 2</inkml:trace>
  <inkml:trace contextRef="#ctx0" brushRef="#br0" timeOffset="2098">1384 441 15,'13'16'29,"-13"-16"2,18 3 1,-8-5-13,3-9-7,11 0 0,-4-7-2,11 0-2,-3-7-2,6 1-3,-3-4 0,2 2 0,-4-2-1,-1 4-1,-6 1 1,-2 3 0,-7 2-1,-2 2 1,-6 0 0,-2 3-1,-8 1 0,-2 1 0,-5 0 0,-5 3-1,-4 1 0,-5 2 0,-3 3 1,-3 4-2,-2 4 1,-2 6 0,1 7 0,0 6 0,3 9 0,1 6 0,5 7 0,6 4 0,6 2 0,9 2 0,8-2 1,11-1-1,8-5 1,9-4-1,8-7 1,4-6-2,3-6 1,3-7-1,3-5-3,-5-16-12,3-4-21,2-8 2,-2-10-3,3-7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11.256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 58 36,'0'0'36,"0"0"1,0 0-19,0 0-7,0 0-1,9 7-5,-9 3-1,4 6-3,-1 2 1,3 4-1,4 1-1,3 1 2,2-3-1,1-3 0,1-6 0,1-3 0,0-6 0,2-3 0,-5-11 1,1 0-1,-2-6 0,0-2 0,-4-4 1,1-1-1,-4-3 2,0 2-1,-2 1 1,-1 4-1,-4 2 0,3 5 0,-3 4-1,0 9 0,0 0 0,0 0-1,0 15 1,4 2-1,-4 3 0,5 4 0,-2 5 0,1 2 1,2 1-1,-3 1 0,3-2 1,-2 2-1,-1-5 0,-3-2 0,5-5 1,-5-2-1,0-3 0,-7-3 0,-1-2 0,-2-6-1,-4 0 0,-5-5-2,0 9-6,-13-9-18,-1 0-15,-1 0 0,-4-4-1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10-20T02:45:15.776"/>
    </inkml:context>
    <inkml:brush xml:id="br0">
      <inkml:brushProperty name="width" value="0.07938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1126 18 29,'3'-10'29,"-3"10"-5,9-10-3,-9 10-4,0 0-4,0 0-3,0 0-3,0 0-3,-2 19-1,-5 0-1,-1 8 0,-6 4 0,3 4 1,-4 3-1,1 0 1,1-3-1,1-3 0,2-7-1,4-5 1,0-8-2,6-12 1,0 0 0,0 0-1,0-19 1,3 2-1,-1-6 0,0-4 0,-3-3 1,-2-2-1,-5 0 0,-4 2 0,-5 2 0,-4 2 0,-9 3 1,-4 5-1,-7 7 1,-3 5-1,-7 10 0,-6 8 1,-4 9-1,-4 9 0,-3 12 0,-2 10 0,-2 10 1,0 9-1,3 8 0,7 6 2,5 3-2,9 4 2,13 0-2,11-3 2,17-4-2,13-4 1,16-6-1,11-8 0,13-9 0,9-9 0,9-11 0,6-12 0,3-10 1,4-11 0,-4-10 0,-1-9 0,-4-6-1,-8-5 0,-9-2-1,-10-2 0,-9 4-3,-13 0 0,-3 7-7,-15 1-16,-6 5-8,5 12-1,-23-15 1</inkml:trace>
  <inkml:trace contextRef="#ctx0" brushRef="#br0" timeOffset="1030">1660 669 9,'14'-8'28,"-7"-10"-1,7 3-1,-3 0-10,-2-4-2,2 3-4,-5-2-1,0 4-3,-7-2-1,-1 6 0,-9-1 0,1 5-1,-7 2 0,-3 6 0,-6 3-2,-1 8 0,-7 5-1,-3 8 0,-6 6 0,-2 8 0,-3 7-1,1 7 1,0 6 0,5 3 0,5 2-1,10 0 1,9-1-1,10-3 0,10-6 0,11-7 0,7-10 0,7-9 0,7-11 0,5-7 0,6-12 0,1-12-1,5-8 1,2-9 0,1-8 0,-2-5 0,-1-8 0,-6-5 0,-4-6 0,-7 0 1,-9-3-1,-10-1 0,-11 2 0,-8 4 0,-11 8 0,-11 10-2,-8 15-1,-11 9-3,-1 20-4,-11 8-8,1 11-16,3 11-1,3 0 1,8 6 2</inkml:trace>
  <inkml:trace contextRef="#ctx0" brushRef="#br0" timeOffset="1676">2054 671 12,'0'0'28,"-9"7"1,9-7 1,0 0-12,-9 2-7,9-2-2,0 0-1,9 15-1,-6-3-2,4 7 0,-3 7-1,5 7 1,-4 7-3,2 5 0,-2 5 0,0 2-1,-1 0 0,2-1 0,-2-5-1,0-2 1,0-9-1,0-6 0,1-7 2,1-7-2,-6-15 1,15 7-1,-4-18 1,2-8 0,2-6 0,3-12-1,3-8 1,3-11 0,2-9 0,5-3 0,0-2 1,3 3-2,0 3 1,0 8 0,-4 10 0,-5 10 0,-3 12-1,-7 8 0,-4 8 0,-11 8-2,0 0-2,3 15-3,-3 5-19,-7-1-9,-4 0-2,2 2 1,-2-5 0</inkml:trace>
  <inkml:trace contextRef="#ctx0" brushRef="#br0" timeOffset="2361">2946 637 23,'14'-19'24,"6"9"2,-4-4-10,-3 1-7,1 3 0,-7 0-2,-7 10 0,7-11 1,-7 11-2,0 0 1,-14 12-2,0-2 0,1 10 0,-7 5-1,1 9 0,-7 6-1,1 8 1,-4 2-1,1 6-1,-2-1 0,3 2 0,1-3 0,6-4 0,2-4-1,8-4-1,4-7 2,8-2-1,9-9 0,8-1 0,6-6 0,9-3 0,7-7 0,5-1 0,6-6-1,4-5-1,1-2 0,-1-6-2,-2-1-2,-6-7-4,1 3-13,-11-4-14,-7-3 0,-6 1 1,-10-4 1</inkml:trace>
  <inkml:trace contextRef="#ctx0" brushRef="#br0" timeOffset="2857">3001 627 37,'0'0'31,"19"-5"3,-3-3 0,6-5-20,16 5-6,3-8-1,10 4-1,2-3-3,4 1-1,-1 1-2,-4 1-2,-3 6-4,-10-1-1,-4 10-4,-15-3-8,-8 7-9,-11 6-6,-15 2 1,-9 7 3</inkml:trace>
  <inkml:trace contextRef="#ctx0" brushRef="#br0" timeOffset="3060">3011 818 40,'-62'37'30,"7"-9"-2,13-4-5,22-1-6,10-13-4,26 0-3,14-12-3,22 0-1,12-8-5,12-6-4,10 1-15,3-3-15,-4-7 0,0 1-2,-9-2 0</inkml:trace>
  <inkml:trace contextRef="#ctx0" brushRef="#br0" timeOffset="3445">3950 594 28,'4'-16'29,"5"9"3,-4-2-2,-5 9-16,0 0-6,8 17-2,-8 8-2,-8 8-2,-4 13 1,-6 6-1,-5 8 1,-6 1-1,-2 2 0,-3-3 0,1-4 2,-1-11-2,5-8 0,2-11-1,5-8 0,5-12 0,5-7-1,6-12 1,6-6-1,6-11 0,9-8 0,5-10 0,10-8 0,6-7 0,9-4 0,5 0 1,6 2-1,1 8 1,0 7-1,-2 12 1,-6 11-1,-5 13 1,-9 14-1,-8 13 0,-11 6 1,-9 8-1,-9 5 1,-9 3-2,-8 3 2,-9-1-2,-8-2 1,-5-3-1,-7-2 1,-4-6-1,-3-3 1,0-4-1,2-2 1,3-4-1,3-2 1,9-2 0,7-4 1,9 2-1,10-1 1,12-4-1,5 11 2,14-2-1,9 2 0,7 2 0,7 6 1,6 2-1,2 4 0,2 1 0,-1 4 0,-5-1 0,-4 2 0,-7-2 0,-7-1-1,-7-4 0,-4-2 0,-9-6 0,-4-2-2,-4-3 0,0-11-4,0 0-12,0 0-19,0 0 1,-5-17-1,9-2 2</inkml:trace>
  <inkml:trace contextRef="#ctx0" brushRef="#br0" timeOffset="4302">4668 690 4,'-5'-24'28,"9"11"1,-6-4 1,2 6-12,0 11-4,0 0-3,5 10-3,-10 8-2,1 14-2,-8 7-1,-2 11 0,-4 7-1,-4 5 0,-4 2-2,0-1 2,0-4-2,3-6 0,1-13 0,6-8 0,2-11 1,14-21-2,-11 6 1,12-17 1,6-11-1,3-7 2,5-9-2,3-9 1,5-7-1,3-3 2,3-3-2,3-1 0,2 3 0,3 5 1,-1 6 0,2 8 1,-2 10 0,0 11 0,-5 9 0,-1 9-1,-7 6 1,-5 10-1,-4 7 0,-5 10-1,-6 6 0,-3 6 0,-4 7 1,-2 4-1,-4 2 0,-1-1 1,0-1-2,-1-2 1,2-3-1,1-4-1,3-7-2,-2-7-3,8-2-6,-4-10-9,4-6-12,2-5-2,-2-10 2,0 0 1</inkml:trace>
  <inkml:trace contextRef="#ctx0" brushRef="#br0" timeOffset="4859">4610 1024 20,'-17'-11'29,"17"11"1,-7-14 2,14 5-16,14 2-6,9-5-5,9-1-7,8 0-15,9 0-12,-1-7-2,6 4 0</inkml:trace>
  <inkml:trace contextRef="#ctx0" brushRef="#br0" timeOffset="5069">5558 567 17,'10'-11'27,"2"8"2,-12 3 2,11-10-14,-11 10-7,0 0 0,-8 20-1,-4-10-1,-1 9-2,-6-1 0,-2 8-1,-7 4-2,-1 9 0,-3 1-1,0 7 0,-2 6-1,2 3 1,3 0-2,6 0 1,7-6 0,5-3-1,9-7 0,9-8-1,7-8 1,8-11-2,5-8 1,2-8-1,2-6 1,-1-6-1,-4-5 0,-3-7 1,-5-2 0,-7 1 0,-4 2 0,-5 0 1,-3 3 0,-2 3 0,-1 5 0,0 2 0,2 4 1,2 9 0,0 0 0,13-9 0,-1 10 0,2 4 1,2 3-1,2 7 1,-1 2 0,-1 6 0,-3 4-1,-4 2 1,-4 1-1,-4 3 0,-4-1-1,-3-1 0,-4-2 0,-2-2 0,-1-4 0,-1-3-1,3-2-1,0-8-2,11-10-5,-13 9-20,13-9-6,12-22-3,0-1 3</inkml:trace>
  <inkml:trace contextRef="#ctx0" brushRef="#br0" timeOffset="5783">6113 633 7,'0'0'30,"0"0"0,4-9 4,-4 9-13,9-6-6,-9 6-1,0 0-3,10 19-2,-15-4-3,-1 10-1,-10 6-2,0 9 0,-7 6-1,-1 7 0,-4 4-1,0 2 1,2 0-2,0 0 2,7-6-2,5-5 0,7-7 0,8-8 0,11-10 0,11-6 0,9-8-1,9-6-1,8-6 2,3-4-3,8 0 0,-2-9-5,5 8-8,-11-5-20,-1-6 1,-6 2-1,-10-6 2</inkml:trace>
  <inkml:trace contextRef="#ctx0" brushRef="#br0" timeOffset="6227">6119 599 66,'12'15'38,"13"-4"-3,8-9 2,8-6-32,13-1-2,6-5 0,2 0-3,1-1-1,-5-3-4,1 10-6,-18-6-10,-3 8-12,-12 8-2,-14 3 0,-8 7 2</inkml:trace>
  <inkml:trace contextRef="#ctx0" brushRef="#br0" timeOffset="6468">5957 938 39,'-2'10'33,"19"-4"3,9-5-1,10-9-17,22 7-7,5-8-2,13 6-2,0-5-3,1 5-1,-4 1-2,-7 1-2,-9 4-1,-14-5-5,-6 8-9,-18-5-19,-8-1-1,-11 0-1,0 0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10-20T02:45:30.608"/>
    </inkml:context>
    <inkml:brush xml:id="br0">
      <inkml:brushProperty name="width" value="0.07938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434 78 21,'2'-19'26,"6"3"-7,-1 2-2,0 0-2,-7 14-3,13-17-3,-13 17-2,0 0-1,9 4 0,-9-4-2,-3 24 1,-3-4-1,1 8 0,-4 4 0,2 9-1,-7 4 0,2 8 0,-6 3 0,1 5-1,-3 4-1,-1 3 0,-1 3 0,-2 0 0,0 2-1,1-4 1,0 0-1,1-5 1,2-3-1,3-5 0,1-7 1,5-7-1,4-9 1,7-6-1,8-7 1,7-6-1,7-11 0,8-4 0,7-6-1,8-3 0,5 0-2,1-7-3,1 8-3,-6-8-3,4 10-6,-12 0-13,-3-4-3,-7 5 1,-13-5 2</inkml:trace>
  <inkml:trace contextRef="#ctx0" brushRef="#br0" timeOffset="519">0 814 39,'16'-8'33,"7"-8"0,16-1 0,15-1-23,1-6-3,14 5-2,2-1-4,1 1-4,3 9-11,-9 3-14,-5 0-6,-2 8 1,-11-2 1</inkml:trace>
  <inkml:trace contextRef="#ctx0" brushRef="#br0" timeOffset="828">1171 690 8,'14'-15'26,"1"9"0,-5-2-8,-10 8-2,0 0-3,0 0-3,-15 0-1,-5 9-2,0 10-1,-8 0-1,-1 9 1,-5 2-2,1 5 0,-3 2 0,5 3-1,1-2-1,4 1 1,7 0-1,5-2-2,9-6 0,7-3 0,9-6 0,6-5 0,8-7 0,7-8-1,5-7 2,4-6 0,1-4-1,3-5 2,-3-5-1,0-2 0,-4-3 0,-6-1 0,-9-3 0,-8-1-1,-10-3 1,-9 0-2,-8 4 1,-9 1-2,-7 8-1,-7 3-4,1 15-3,-9 1-8,5 10-16,4 10-1,-1 4 2,8 7 1</inkml:trace>
  <inkml:trace contextRef="#ctx0" brushRef="#br0" timeOffset="1361">1819 747 13,'26'-6'27,"-13"-7"0,-3 7 3,-10 6-17,-7-12-4,-4 12 1,-6-1-2,-2 6-1,-7 1-1,1 9 0,-5-1-2,1 10 0,-2 2-1,3 6 1,-1 3-3,3 3 1,5-1-2,4 1 1,7 0 0,7-2-2,6-6 1,8-4 0,6-5 0,7-7 0,3-5 1,7-5-1,3-11 1,4-3 0,2-7 0,1-4 1,1-4-2,-2-3 1,-2-4 0,-3-4-1,-7 0 0,-7-1 0,-9-3 0,-8 2 0,-8 2-1,-10 1 0,-10 9-3,-11 3-2,-4 12-3,-13 0-5,2 10-17,-1 8-4,-2 0 2,8 6 0</inkml:trace>
  <inkml:trace contextRef="#ctx0" brushRef="#br0" timeOffset="1948">2567 184 19,'6'-11'30,"-6"11"1,-1-13 1,1 13-19,0 0-1,0 0-2,-10 11-2,7 11-2,-5 9-1,1 15-1,-7 10-1,-3 15 1,-5 11-2,-1 10 1,-4 5-2,-2 3 1,0-3-2,-2-6 1,2-8-1,3-11-1,4-13-2,-1-15-3,8-11-11,1-15-18,4-15 0,10-3-1,-5-24 1</inkml:trace>
  <inkml:trace contextRef="#ctx0" brushRef="#br0" timeOffset="2369">2874 860 33,'9'-8'29,"-7"-9"1,5 3-11,-1 1-9,-5-3-2,2 3 1,-7-1-1,0 2-2,-7 1 0,-1 4-1,-7-2-1,0 7 0,-5 0-1,-1 5 0,-3 1-2,1 5 0,-2 1 0,3 3 0,2 3-1,1 2 1,6 1-1,2 3 0,6 1 0,5-1 1,4 0-1,6-1 0,3-1 0,6-1 0,5-3 0,1 1 1,4-1-1,0 1 0,0 1 0,0 2-1,-4 1 1,-2 1-1,-5-1 1,-5-1-1,-5-2 1,-5 0 0,-6-5 0,-4-3 0,-4-2 0,-6-4 1,-4-2-1,-3-3 0,-2-2 0,-1-3 0,0-4 0,0 1 0,2-2 0,2 0 0,3 2 1,5-2-1,6 4-1,1 0-1,12 7-2,0 0-8,-3-12-20,3 12-3,13 2-2,-3 3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10-20T02:45:15.776"/>
    </inkml:context>
    <inkml:brush xml:id="br0">
      <inkml:brushProperty name="width" value="0.07938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1126 18 29,'3'-10'29,"-3"10"-5,9-10-3,-9 10-4,0 0-4,0 0-3,0 0-3,0 0-3,-2 19-1,-5 0-1,-1 8 0,-6 4 0,3 4 1,-4 3-1,1 0 1,1-3-1,1-3 0,2-7-1,4-5 1,0-8-2,6-12 1,0 0 0,0 0-1,0-19 1,3 2-1,-1-6 0,0-4 0,-3-3 1,-2-2-1,-5 0 0,-4 2 0,-5 2 0,-4 2 0,-9 3 1,-4 5-1,-7 7 1,-3 5-1,-7 10 0,-6 8 1,-4 9-1,-4 9 0,-3 12 0,-2 10 0,-2 10 1,0 9-1,3 8 0,7 6 2,5 3-2,9 4 2,13 0-2,11-3 2,17-4-2,13-4 1,16-6-1,11-8 0,13-9 0,9-9 0,9-11 0,6-12 0,3-10 1,4-11 0,-4-10 0,-1-9 0,-4-6-1,-8-5 0,-9-2-1,-10-2 0,-9 4-3,-13 0 0,-3 7-7,-15 1-16,-6 5-8,5 12-1,-23-15 1</inkml:trace>
  <inkml:trace contextRef="#ctx0" brushRef="#br0" timeOffset="1030">1660 669 9,'14'-8'28,"-7"-10"-1,7 3-1,-3 0-10,-2-4-2,2 3-4,-5-2-1,0 4-3,-7-2-1,-1 6 0,-9-1 0,1 5-1,-7 2 0,-3 6 0,-6 3-2,-1 8 0,-7 5-1,-3 8 0,-6 6 0,-2 8 0,-3 7-1,1 7 1,0 6 0,5 3 0,5 2-1,10 0 1,9-1-1,10-3 0,10-6 0,11-7 0,7-10 0,7-9 0,7-11 0,5-7 0,6-12 0,1-12-1,5-8 1,2-9 0,1-8 0,-2-5 0,-1-8 0,-6-5 0,-4-6 0,-7 0 1,-9-3-1,-10-1 0,-11 2 0,-8 4 0,-11 8 0,-11 10-2,-8 15-1,-11 9-3,-1 20-4,-11 8-8,1 11-16,3 11-1,3 0 1,8 6 2</inkml:trace>
  <inkml:trace contextRef="#ctx0" brushRef="#br0" timeOffset="1676">2054 671 12,'0'0'28,"-9"7"1,9-7 1,0 0-12,-9 2-7,9-2-2,0 0-1,9 15-1,-6-3-2,4 7 0,-3 7-1,5 7 1,-4 7-3,2 5 0,-2 5 0,0 2-1,-1 0 0,2-1 0,-2-5-1,0-2 1,0-9-1,0-6 0,1-7 2,1-7-2,-6-15 1,15 7-1,-4-18 1,2-8 0,2-6 0,3-12-1,3-8 1,3-11 0,2-9 0,5-3 0,0-2 1,3 3-2,0 3 1,0 8 0,-4 10 0,-5 10 0,-3 12-1,-7 8 0,-4 8 0,-11 8-2,0 0-2,3 15-3,-3 5-19,-7-1-9,-4 0-2,2 2 1,-2-5 0</inkml:trace>
  <inkml:trace contextRef="#ctx0" brushRef="#br0" timeOffset="2361">2946 637 23,'14'-19'24,"6"9"2,-4-4-10,-3 1-7,1 3 0,-7 0-2,-7 10 0,7-11 1,-7 11-2,0 0 1,-14 12-2,0-2 0,1 10 0,-7 5-1,1 9 0,-7 6-1,1 8 1,-4 2-1,1 6-1,-2-1 0,3 2 0,1-3 0,6-4 0,2-4-1,8-4-1,4-7 2,8-2-1,9-9 0,8-1 0,6-6 0,9-3 0,7-7 0,5-1 0,6-6-1,4-5-1,1-2 0,-1-6-2,-2-1-2,-6-7-4,1 3-13,-11-4-14,-7-3 0,-6 1 1,-10-4 1</inkml:trace>
  <inkml:trace contextRef="#ctx0" brushRef="#br0" timeOffset="2857">3001 627 37,'0'0'31,"19"-5"3,-3-3 0,6-5-20,16 5-6,3-8-1,10 4-1,2-3-3,4 1-1,-1 1-2,-4 1-2,-3 6-4,-10-1-1,-4 10-4,-15-3-8,-8 7-9,-11 6-6,-15 2 1,-9 7 3</inkml:trace>
  <inkml:trace contextRef="#ctx0" brushRef="#br0" timeOffset="3060">3011 818 40,'-62'37'30,"7"-9"-2,13-4-5,22-1-6,10-13-4,26 0-3,14-12-3,22 0-1,12-8-5,12-6-4,10 1-15,3-3-15,-4-7 0,0 1-2,-9-2 0</inkml:trace>
  <inkml:trace contextRef="#ctx0" brushRef="#br0" timeOffset="3445">3950 594 28,'4'-16'29,"5"9"3,-4-2-2,-5 9-16,0 0-6,8 17-2,-8 8-2,-8 8-2,-4 13 1,-6 6-1,-5 8 1,-6 1-1,-2 2 0,-3-3 0,1-4 2,-1-11-2,5-8 0,2-11-1,5-8 0,5-12 0,5-7-1,6-12 1,6-6-1,6-11 0,9-8 0,5-10 0,10-8 0,6-7 0,9-4 0,5 0 1,6 2-1,1 8 1,0 7-1,-2 12 1,-6 11-1,-5 13 1,-9 14-1,-8 13 0,-11 6 1,-9 8-1,-9 5 1,-9 3-2,-8 3 2,-9-1-2,-8-2 1,-5-3-1,-7-2 1,-4-6-1,-3-3 1,0-4-1,2-2 1,3-4-1,3-2 1,9-2 0,7-4 1,9 2-1,10-1 1,12-4-1,5 11 2,14-2-1,9 2 0,7 2 0,7 6 1,6 2-1,2 4 0,2 1 0,-1 4 0,-5-1 0,-4 2 0,-7-2 0,-7-1-1,-7-4 0,-4-2 0,-9-6 0,-4-2-2,-4-3 0,0-11-4,0 0-12,0 0-19,0 0 1,-5-17-1,9-2 2</inkml:trace>
  <inkml:trace contextRef="#ctx0" brushRef="#br0" timeOffset="4302">4668 690 4,'-5'-24'28,"9"11"1,-6-4 1,2 6-12,0 11-4,0 0-3,5 10-3,-10 8-2,1 14-2,-8 7-1,-2 11 0,-4 7-1,-4 5 0,-4 2-2,0-1 2,0-4-2,3-6 0,1-13 0,6-8 0,2-11 1,14-21-2,-11 6 1,12-17 1,6-11-1,3-7 2,5-9-2,3-9 1,5-7-1,3-3 2,3-3-2,3-1 0,2 3 0,3 5 1,-1 6 0,2 8 1,-2 10 0,0 11 0,-5 9 0,-1 9-1,-7 6 1,-5 10-1,-4 7 0,-5 10-1,-6 6 0,-3 6 0,-4 7 1,-2 4-1,-4 2 0,-1-1 1,0-1-2,-1-2 1,2-3-1,1-4-1,3-7-2,-2-7-3,8-2-6,-4-10-9,4-6-12,2-5-2,-2-10 2,0 0 1</inkml:trace>
  <inkml:trace contextRef="#ctx0" brushRef="#br0" timeOffset="4859">4610 1024 20,'-17'-11'29,"17"11"1,-7-14 2,14 5-16,14 2-6,9-5-5,9-1-7,8 0-15,9 0-12,-1-7-2,6 4 0</inkml:trace>
  <inkml:trace contextRef="#ctx0" brushRef="#br0" timeOffset="5069">5558 567 17,'10'-11'27,"2"8"2,-12 3 2,11-10-14,-11 10-7,0 0 0,-8 20-1,-4-10-1,-1 9-2,-6-1 0,-2 8-1,-7 4-2,-1 9 0,-3 1-1,0 7 0,-2 6-1,2 3 1,3 0-2,6 0 1,7-6 0,5-3-1,9-7 0,9-8-1,7-8 1,8-11-2,5-8 1,2-8-1,2-6 1,-1-6-1,-4-5 0,-3-7 1,-5-2 0,-7 1 0,-4 2 0,-5 0 1,-3 3 0,-2 3 0,-1 5 0,0 2 0,2 4 1,2 9 0,0 0 0,13-9 0,-1 10 0,2 4 1,2 3-1,2 7 1,-1 2 0,-1 6 0,-3 4-1,-4 2 1,-4 1-1,-4 3 0,-4-1-1,-3-1 0,-4-2 0,-2-2 0,-1-4 0,-1-3-1,3-2-1,0-8-2,11-10-5,-13 9-20,13-9-6,12-22-3,0-1 3</inkml:trace>
  <inkml:trace contextRef="#ctx0" brushRef="#br0" timeOffset="5783">6113 633 7,'0'0'30,"0"0"0,4-9 4,-4 9-13,9-6-6,-9 6-1,0 0-3,10 19-2,-15-4-3,-1 10-1,-10 6-2,0 9 0,-7 6-1,-1 7 0,-4 4-1,0 2 1,2 0-2,0 0 2,7-6-2,5-5 0,7-7 0,8-8 0,11-10 0,11-6 0,9-8-1,9-6-1,8-6 2,3-4-3,8 0 0,-2-9-5,5 8-8,-11-5-20,-1-6 1,-6 2-1,-10-6 2</inkml:trace>
  <inkml:trace contextRef="#ctx0" brushRef="#br0" timeOffset="6227">6119 599 66,'12'15'38,"13"-4"-3,8-9 2,8-6-32,13-1-2,6-5 0,2 0-3,1-1-1,-5-3-4,1 10-6,-18-6-10,-3 8-12,-12 8-2,-14 3 0,-8 7 2</inkml:trace>
  <inkml:trace contextRef="#ctx0" brushRef="#br0" timeOffset="6468">5957 938 39,'-2'10'33,"19"-4"3,9-5-1,10-9-17,22 7-7,5-8-2,13 6-2,0-5-3,1 5-1,-4 1-2,-7 1-2,-9 4-1,-14-5-5,-6 8-9,-18-5-19,-8-1-1,-11 0-1,0 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1.150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1593 41 19,'-7'-9'22,"7"9"-2,0 0-6,-14 0-1,14 0-3,-17 18-2,4 5-1,-5 6-2,-1 12 1,-6 9-1,-2 10-1,-6 10 1,-2 10-1,-5 7 2,-2 12-2,-6 6 0,0 8-2,-8 4 1,-1 11 0,-4 4-2,0 7 2,-3 4-2,2 4 1,-3 2 0,3 5 0,2-4-1,3-1 1,-1-5 0,5-2-1,1-10 0,4-6 0,3-12 0,4-8-1,5-11 0,4-8 1,4-11-1,4-9 0,3-11 0,5-7 0,3-9-1,2-6 1,1-8 0,4-7 0,2-5-1,4-14-1,-5 10-2,5-10-1,0-12-8,0-7-24,0-6-2,5-4-3,-5-6 1</inkml:trace>
  <inkml:trace contextRef="#ctx0" brushRef="#br0" timeOffset="519">108 2996 17,'-17'11'34,"2"-2"-1,0 3-20,3 7-3,-2 0-2,5 8-1,-2 1 1,4 10-2,-1 1 0,8 8 1,0 2-2,4 8-1,1-2-1,7 2 0,-1-5 0,6-2-1,1-6 0,4-9 0,0-11 0,5-11-1,5-13 1,5-16 0,5-12-1,5-12 0,4-10-1,4-7-1,6 1-5,-2-7-19,2 3-15,3 6-1,-7 4-2</inkml:trace>
  <inkml:trace contextRef="#ctx0" brushRef="#br0" timeOffset="1428">3146-8 9,'8'-14'32,"-8"14"-1,0 0-15,0 0-4,17 0-2,-10 9-3,5 15 1,2 7-2,3 14-1,4 12 0,5 13 2,1 11-4,5 14 1,2 8-1,6 13 0,1 10-1,6 6 0,3 4 0,6 9 0,2 0-1,1 3 0,5-3 0,-1 0 0,1-3 0,-1-1 0,-2-7 0,-1-5-1,-4-3 1,0-4-1,-4-5 1,-3-4-1,-4-10 0,-3-5 0,-5-8 0,-5-8 0,-4-9 0,-4-10 0,-5-12-1,-3-8 0,-4-10 0,-2-10-1,-2-9-1,-8-14-2,10 0-4,-15-19-14,2-4-17,-1-5 0,-5-9 0</inkml:trace>
  <inkml:trace contextRef="#ctx0" brushRef="#br0" timeOffset="1932">4269 3026 9,'-11'29'31,"4"-15"1,7 3-16,-3 5-6,3 0-1,7 7-1,-1-1-1,8 6 1,0 2-2,10 6-2,-2-1 1,7 5 0,1-1-3,4 0 1,0-2-2,0-3 1,-2-9-1,1-5 1,-4-14-1,-1-12 1,-5-11 0,-1-16 0,-6-16-1,1-9 1,-5-15 0,0-7 0,-5-12 0,2-4-1,0-2 1,0 3 0,0 6-1,1 9 0,0 13-1,0 11 0,1 14-3,-4 9-3,5 18-15,-12 9-20,12 0 1,-12 0-2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4.70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1055 4445 3,'-4'35'32,"4"-26"1,0 3-17,11 1-5,1-6 0,11 6-2,4-5 1,11 9-1,2-2-3,10 7 1,6 0-4,7 2-1,2 2 0,4 0-1,-5-1 0,-2-3 0,-5-3 1,-7-3-1,-12-9 1,-7-4 0,-13-10 0,-8-5-1,-10-11 1,-7-5-1,-7-9 0,-6-11 1,-8-12-1,-3-9-1,-4-12 1,-2-5-1,2-3-1,1-4 0,6 5-5,-2-1-13,9 9-22,7 8 2,-1 1-3</inkml:trace>
  <inkml:trace contextRef="#ctx0" brushRef="#br0" timeOffset="1350">380 290 15,'-41'0'25,"23"0"-8,5-4-4,0 1-3,13 3-3,-12-7 0,12 7-1,0 0 0,23-11 1,-2 5-2,10 3 1,10-2 0,13 2-1,10-3 0,20 6 2,10-6-3,17 6 0,14-6-1,16 6 0,15-6-1,14 2 1,12 0-2,10 4 1,8-5 0,6 1-1,3 1 1,-1-1 0,-9 1-1,-4 3 0,-14-6 1,-16 3-1,-20-1-1,-19 1 0,-25 3 0,-20-5-1,-19 5-1,-22-6 0,-17 6-3,-23 0-1,9-10-6,-22 1-14,-4 1-15,-1 1 0,-3-4 2</inkml:trace>
  <inkml:trace contextRef="#ctx0" brushRef="#br0" timeOffset="1845">3732 9 20,'-12'0'29,"12"0"-8,0 0-4,5-9-4,8 9 0,1 0-1,10 2-3,2 3-1,10 7 2,0 3-4,7 7 0,-2 6-2,0 8 0,-3 7-1,-1 5 0,-9 1 0,-6 2-1,-7-2-2,-9-1 0,-9-3-2,-13-7-5,-7 2-9,-16-7-24,-13-10-1,-8-3-1</inkml:trace>
  <inkml:trace contextRef="#ctx0" brushRef="#br0" timeOffset="2605">11 898 10,'-17'-11'30,"5"7"-9,12 4-6,10 0-1,4 7-6,8 5 0,10 1 0,14 9 0,10 4 1,16 6-3,11 4 0,17 8 1,12 4-1,17 6-2,11 0 1,11 7-2,11-3 1,11 5-2,9-4 1,11 3 0,4-7-1,3-1 0,2-7-1,1-1 1,-5-2-2,-7-3 0,-11-5 0,-14-4 0,-16-4 0,-15-4-1,-19-4 1,-18-5-1,-16-8 0,-13-7-1,-16 4-3,-13-11 0,-8 5-4,-13-13-7,-3 5-18,-7-2-7,-6-4 0</inkml:trace>
  <inkml:trace contextRef="#ctx0" brushRef="#br0" timeOffset="3109">3762 1739 26,'0'0'36,"17"0"-12,1 0-6,-2 0-3,11 5-1,-1-1-4,8 10 0,-1 3-4,5 11-1,-3 1-1,2 10-1,-7 3-1,-4 5 0,-12 3-1,-10-1-1,-12 0-1,-15-2 0,-11-1-5,-17-8-9,-9-2-25,-6-5 0,-9-12-2</inkml:trace>
  <inkml:trace contextRef="#ctx0" brushRef="#br0" timeOffset="4793">3511 3049 1,'-30'0'35,"30"0"0,-17 6-13,17-6-9,-4 12-1,7-2-1,8 6-4,1 2 0,9 8 0,0 0-2,9 9-1,1-1-1,5 6 0,1 0 0,2 5-2,0-3 1,0 1 0,0-1-1,-1 0 0,-5-2 1,-1-3-1,-4-5 1,-4-4-1,-4-3-1,-7-4 1,-7-5-1,-6-2 0,-10-1-1,-9-3 0,-8 3-3,-9-2 0,-7 9-3,-16-4-6,-1 9-20,-8 5-7,-9-1-2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4.151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0-4 9,'12'0'14,"-2"0"-3,8 9-2,5 4 4,5 5 0,8 7-1,5 4 2,8 10-4,7 5 0,8 11-1,6 4-2,10 11-1,4 5-1,12 11 1,4 4-2,12 11-1,5 2 0,12 9 0,7 1-1,5 7-1,5 2 1,3 4 0,0 3 0,3 5 0,-3 1 0,-5 4 0,-5 4 0,-3-2 1,-9-2-2,-9-4 0,-8-6-1,-11-8 1,-10-12-1,-8-12 0,-12-13 0,-8-13 0,-11-14-1,-6-11 0,-7-14 0,-6-10-2,-6-5 0,-4-12-1,-4-1-2,-8-9-2,0 2-7,-9-11-13,-6 0-13,0 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8.681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0-6 7,'19'0'21,"-3"0"-4,5 10 0,5 4-5,2 2-2,8 9-2,2 3-1,9 10-1,3 4 1,11 8-2,6 4 0,10 9 2,9 2-3,10 5 1,8 1-1,15 5 1,7-2-1,11 3-1,9-4 0,10 3-1,6 0 0,8 1-1,1-2 0,3 2-1,-3-1 1,1 1-1,-4-3 1,-2-4 0,-6-5 0,-2-4 1,-5-4-1,-8-3 0,-11-5 0,-4-5 0,-11-2-1,-8-4 0,-11-1 0,-12-3 0,-11-6 0,-6-5 0,-9-2 0,-9-4-1,-9-1 0,-7-4 0,-8-3-2,-7-1-2,-3 1-1,-19-9-5,18 13-12,-18-13-15,0 0-3,0 10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58:19.499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2003 17 12,'0'0'21,"10"-11"-6,-10 11-1,0 0-4,10-7-2,-10 7-1,0 0-1,6 16-2,-6-5 0,-3 6 2,-2 2-1,1 6 0,-6 3 0,0 6 0,-6 3-1,-4 7-1,-8 0-1,-4 6 1,-8 1-1,-8 2 2,-7 2-2,-7 1 0,-9 0-1,-4 0 1,-10-2-1,-5 0 0,-6-1 0,-3-3-1,-2-4 1,1-5 0,-2-5 0,5-5 0,4-6 0,8-4 0,6-7-1,8-4 1,8-5-1,11-5 1,7 0-1,10 0 1,8 0 0,9-5-1,5 2 1,13 3-1,-13-4 1,13 4-1,0 0-1,0 0 0,0 0-2,0 0-2,13 6-3,-13-6-10,0 0-20,0 0-3,0 0 1</inkml:trace>
  <inkml:trace contextRef="#ctx0" brushRef="#br0" timeOffset="790">318 873 15,'8'-11'26,"-8"11"-3,0 0-4,0 0-5,0 0-4,-10 18-1,0-2-1,-7 0-3,-2 8 0,-6-2-1,-2 4 0,-4-2 1,2 2-1,-2-4-1,2 1-1,2-6 1,4 0-1,3-5-1,6 0 1,4-3-1,10-9 0,-4 15 1,4-15-1,19 16 1,0-5-1,6-2 1,6 3-2,6-1 2,6 3-1,2-2 0,4 3-1,-3-2 2,1 2-2,-8 0 0,-4 1 1,-6 1-2,-7-2-1,-8 4 0,-7-5-2,0 7-5,-11-10-16,1 2-16,3-2-2,0-11 1</inkml:trace>
  <inkml:trace contextRef="#ctx0" brushRef="#br0" timeOffset="1475">1559 1013 10,'-19'0'32,"19"0"-12,7-18-6,5 3 0,9 3-4,3-6 2,9 7-2,0-8 0,6 11-3,0-5 1,1 10-3,-5 3-2,0 3 0,-8 6-2,-5 4 0,-7 6 0,-7 5 0,-8 4 0,-8 4 1,-8 4-1,-5 3 1,-3 3-1,-4 1-1,-1-2 2,1-1-2,1-3 1,4-2-2,5-4 0,5-7-2,5 0-4,2-10-6,12 1-24,1 2-3,1-2-3</inkml:trace>
  <inkml:trace contextRef="#ctx0" brushRef="#br0" timeOffset="1842">1850 1761 23,'7'10'41,"-4"0"-1,-3-10-14,0 0-14,0 0-1,0 0-5,0 0-3,0 0-6,0-11-18,0 11-18,-9-3 0,-4 3-4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16.46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383 0 31,'0'0'34,"0"0"-4,0 0-15,0 0-7,-5 14 2,-7-7-5,1 6-1,-7 2-2,-4 6 1,-4 3 0,-3 2 0,-4 4 0,0 1-1,-3-2 1,4-1-1,-1-5 2,7-1-2,1-7 1,7-1 0,4-5-1,3-3 1,11-6-1,0 0-1,0 0 2,3 10-2,11-6 1,3 4-1,7 0-1,5 4 0,7 1-1,3 1-2,7 5-4,-5-9-9,7 6-25,5-2 0,-2-3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58:23.049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18 1914 8,'-7'11'27,"-5"-18"-17,12 7 1,0 0-5,0 0 0,12 0-2,-1 4 1,-1-4 1,7 5-2,-1-5 0,6 4 0,0-4-2,5 0 1,1 0 0,5-8-1,4-5 0,2-1 2,5-10-2,1-1 1,1-13 0,2-2 3,-2-15-1,1 0-1,-3-10 0,3-4 0,-4-8 1,1-5-2,-2-7-1,-1-4 0,-1-4-1,-2 3 0,-5-3-1,-4 3 1,-2 1 0,-2 4 0,-5 6 0,-3 6 1,-5 6-1,-2 6 0,0 6 0,-4 10 0,-3 6 0,-3 10 0,0 6-1,-3 9 1,-1 7-1,4 11 1,0 0-1,-12-8 0,12 8 0,-7 12 0,7-12 0,-5 17 0,5-7 0,0-10-1,-3 16 1,3-16-1,0 13 1,0-13-1,0 0 0,0 0 0,0 9 0,0-9 0,0 0 0,0 0 1,0 0-1,0 0 0,0 0 1,0-13-1,0 13 1,0 0 0,0-10 0,0 10 0,0 0 0,0 0 1,0 0-1,-9-9 0,9 9 0,0 0 0,0 0 0,-9 10 0,9-10 0,-12 21 0,2-7 0,0 5 0,-3 1 0,-4 2 0,1 2-1,-3 2 1,-1-1 0,2-2 1,0-1-2,2-4 2,1-1-1,3-5 0,3-3 0,9-9 0,-10 2 0,10-2 0,3-16 0,4 5 0,4-7 0,1-3 0,5-3 1,4-4-1,2-2 1,1-1-1,2 0 1,1-1 0,0 2-1,-1 2 1,-2 3 0,-2 4 0,-3 3 0,-1 3-1,-5 4 1,-2 2 0,-11 9-1,16-6 1,-16 6 0,9 4-1,-9-4 1,10 15 0,-3-3-1,2 5 1,3 2 0,4 4 0,3 2-1,1 1 1,4 4-2,0 0 0,1-1-2,-3-3-6,5 6-18,-5-3-13,-3-3 0,-1-2-2</inkml:trace>
  <inkml:trace contextRef="#ctx0" brushRef="#br0" timeOffset="8434">1326 944 13,'-9'9'24,"-2"3"-4,11-12-3,-12 11-3,12-11-3,-14 12-1,14-12-3,-14 7 1,14-7-2,-10 0-2,10 0-1,0 0 0,0 0 0,0 0 1,6-10-2,4 1 1,5 4-1,5-2-1,5 0 1,3 2 0,5 1-1,1 0 0,2 4 0,0 0 0,2 0-1,-5 4 1,-1 1-1,-4 3 1,-3 2-1,-4 1 0,-5 3 1,-8 3-1,-8-1 0,0 5 1,-11 0-1,-8 3 0,-6 2 0,-6 0 0,-5 2 1,-3 1-1,-4-1-1,0-2 2,2-1-2,4-3 2,4-3-1,6-2 0,6-4 0,7-3 1,7 0-1,7-10 0,6 15 0,4-9 0,4 1 0,2-1 0,2 1 0,-1 0-1,0-2 1,-1 3 0,-4-3-1,-1 3-1,-11-8-3,12 15-3,-12-15-12,0 12-19,-3-1 0,-4 0-1</inkml:trace>
  <inkml:trace contextRef="#ctx0" brushRef="#br0" timeOffset="9405">1405 1783 28,'7'-11'36,"-7"11"-9,0-12-7,0 12-4,0 0-6,0-9 0,0 9-4,0 0-2,0 0 0,0 0-2,0 0 1,0 0-1,0 0 1,0 0-1,0 0-1,0 0 1,0 0-1,0 0 0,0 0 1,-10-9-2,10 9 1,0 0-1,0 0 0,0 0 0,0 0 0,0 0 0,0 0-1,0 0-2,0 0-3,-9-5-14,9 5-21,0 0 0,0 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3-08T03:21:00.5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1807 9160 18,'-40'-13'18,"19"9"-6,-2 1 1,6 3-5,-10 0 0,3 3 0,-3 7-1,-6 6-3,-2 8 0,0 9 0,-6 6-1,3 11 1,-2 7-1,4 8 0,0 7-2,5 7 2,2 2-2,3 5 2,2 3-1,5 3-1,3-2 0,6 2 0,7-3 0,6 0 0,4-7 0,9 0 0,8-6 0,3-1-1,8-7 1,6-4 0,6-2 0,5-8-1,6-3 1,1-6 0,7-6-1,-1-4-1,4-7 1,-4-4-1,2-5 1,-1-4 0,-1-4-1,-4-2 1,-8-4 0,-5-1 1,-6-4 0,-8 0-1,-10 0 1,-5 0 0,-8 0 0,-11 0 0,12 0 3,-12 0-2,0 0-1,0 0 1,0 0 0,-11 0-1,11 0 0,-17 3-1,7-3 1,-1 6-1,0-3 0,-3 3 0,-1 0 0,-2 4 0,-1 4 0,-4 3-1,-1 3 1,-3 3-1,0 6 1,-2 4-1,-1 6 1,2 5-1,-3 4 0,5 4 1,1 5-1,1 0 0,4 7 1,3-2 0,1-1-1,7-1 1,1 0-1,7 0 1,0-4-1,0 1 1,10-2-2,5-4 2,4 2 0,5-5 0,11-1-2,6-2 2,9-3 0,5-2-1,6-7 1,1-2 0,9-3 0,-2-6-1,2-3 0,0-2 1,4-6 0,2-3-1,2-2 1,1-6 0,1 0 0,-2 0 0,0-8 0,-1 1 0,-4-5 0,-1-7 0,-3-2 1,-2-2 0,-6-1 0,-3-1 0,-6 1 1,-7 0 0,-6 2-1,-9 6 0,-6 3-1,-6 1 0,-5 5 0,-5 2 1,-9 5-3,9-7-7,-9 7-24,0 0-1,3 10-1,-3 2-2</inkml:trace>
  <inkml:trace contextRef="#ctx0" brushRef="#br0" timeOffset="1">3846 12486 3,'-3'38'7,"3"-12"0,0 0 0,3 7 3,1 2-3,3 4-1,1-1 1,4 1 0,2 2-3,3 1 1,3 1-2,4-2 0,3-2 0,4 0-1,3-4 0,3-3 0,2-3-2,4-4 1,-1-6-1,3-3 1,3-6-1,2-5 0,0-5 0,1 0 0,3-5 0,0-5 0,4-6 0,-2-6 1,2-5-1,0-8 2,-1-5-1,0-8 0,2-6-1,-1-6 1,1-3 0,3-8-1,-2-6 0,2-5 1,2-7-1,2-5 1,-6-5-1,-2-8 1,-1-8-1,-3-7 1,-2-6 0,-6-6 0,-5-6 0,-3-5 3,-5-6-2,-3-5 2,-6-2-1,-6-2 0,-2-2 2,-2 3 0,-4 5-1,-3 10-2,-2 9 2,-2 15-1,-3 15 2,0 18-1,-3 16 1,-2 18-2,-2 10 1,2 14 0,-2 5 0,1 11-1,-1 4 0,7 9-1,-13-3-1,13 3-1,-10 11 2,7-2-4,3 4-1,-4-2-5,9 6-19,-1 0-10,-4-2-2,6 1-3</inkml:trace>
  <inkml:trace contextRef="#ctx0" brushRef="#br0" timeOffset="2">5746 10333 7,'0'0'17,"-8"10"-3,8-10-3,0 0 0,13-6-3,-1 0-2,0-3 1,6-3 2,0-5-3,6-3 1,-3-5-1,6-1-3,-4-3 1,1 2-2,-1 2 1,-5 2-2,1 3 2,-4 5 0,0 4-1,-3 4 0,-3 3 1,1 10 0,-5 3 1,2 10 2,0 7-2,4 8 0,-3 5 0,4 6-1,-1 5 0,2-1-1,0-2 0,0-5 0,-1-5-1,2-6 0,-4-7-1,2-6 1,-2-2-2,-4-6-3,6 0-4,-12-10-23,10 0-7,-10 0-2,0-9 1</inkml:trace>
  <inkml:trace contextRef="#ctx0" brushRef="#br0" timeOffset="3">1057 9789 2,'0'0'29,"0"0"-7,-52-20-2,52 20-3,0 0-4,0 0-2,-42-14-3,42 14-1,0 0-3,0 0-2,0 0 0,0 0-1,-16 46 0,16-46 0,0 0 0,21 59 0,-1-48-1,4 40 0,-1-8 0,6 4 0,-2-15-1,1-11 2,-4-17-1,-2-11 1,2-11 3,-1-7-2,2-3 0,2-7 1,1 3-2,-4-2 1,0 4-2,-4 2 1,-4 7 0,-1 2 0,-4 7-1,-3 3 1,-8 9-1,11-10-1,-11 10-2,10 0-5,-10 0-26,12 15 0,-3-1-4,-3 2 2</inkml:trace>
  <inkml:trace contextRef="#ctx0" brushRef="#br0" timeOffset="4">1949 12690 9,'0'0'10,"9"5"5,-9-5-5,15-3 2,-4 3-3,7-5 0,6 5 0,7 0-2,4-3-2,4-1-1,4 2 0,-1-2-1,2 1 0,-6-4-1,1 1 0,-9-1 1,-2 0 0,-4 0 2,-4 0 1,-6-1-1,-4 1 1,-6-5 1,-4-3 0,0-6-2,-7 1 0,-7-9 0,3 0-1,-8-5-1,2 2 1,0-4-2,0 4-1,1 2 1,-1 3-1,3 5 0,2 1-1,2 6 1,3 3-1,7 12 1,-9-15-2,9 15 0,0 0-2,0 0-9,0 0-24,0 0-4,15 6 0,-15-6-3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3-08T03:21:19.7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1646 9299 24,'-10'-12'19,"0"6"-2,10 6-4,-11-5 0,11 5-3,-16 7-2,7-2-1,0 7-2,-5 0 0,2 5 1,-1 3-4,-2 4 1,-3 4-2,3 5 0,-5 1 0,3 4 0,0 3 0,3 2 0,-2 3-1,4 0 1,0 3-1,2 1 1,1 1 0,0 0 0,1 2-1,2 0 1,0 0 1,1 1 0,1 1-2,4 1 1,0 0-1,0-1 1,0 1-1,0-2 0,6-1 0,-1 0 0,1-5 1,3-1-1,1-1 0,2-2 0,5-2 1,4-2 0,3 1 0,4-3-1,2 0 1,2-1 0,4-3-1,-2 0 1,2-3-1,-1-2 1,2-2-2,0-4 1,0-3-1,0-1 1,0 0-1,0-1 0,-1-4 1,-2 1-1,-3-3 2,-3-1-1,0 0 1,-5-1-1,-3-3 1,-2-3-1,-3 1 1,-3-2-1,-12-3 1,16 4-1,-16-4 1,0 0 0,0 0 0,0 0 1,0 0-1,0 0 0,0 0 1,0 0-1,0 0 0,0 0 0,0 0 0,0 0-1,0 0 0,-10 7 1,10-7-1,-20 6 0,7 0 0,-2 0-1,-3 6 1,-1-2 0,-1 5-1,-2 0 1,0 4-1,2 2 0,-3 2 1,1 3-1,-1 1 0,-2 4 1,4 2-1,-2 1 2,1 0-1,3 3 0,1-3 0,3 1 1,3 1 0,6 0-2,-2-1 2,8 1-2,0-1 1,0 1 0,0 1 0,4 1-1,5-3 0,-2 3 1,4 0-1,2 1 0,0 0 0,2 1 0,2 0-1,1 0 2,-2-2 0,5-1-2,1 0 2,1 0 0,3-2 0,3-3 0,5 1 0,2-2-1,4 0 1,1-1 1,1-5-1,2 1 0,0-5 0,0-1 1,2-3-2,1-5 1,2-2-1,1-2 1,2-4 0,0-4 0,6 0-1,1-4 1,-1-4 1,0-1 0,-1-2 0,1-3-1,-3-1 1,0-1-1,-7-1 1,-1 0-1,-6-1 0,-3 3 1,-3 0-1,-6 3 0,-4 1 0,-4 1 1,-2 4-1,-4-1 1,-3 2-1,-3 2 1,-9 3-1,14-4 1,-14 4-1,0 0 1,11 0-1,-11 0 1,0 0-1,0 0 0,0 0-6,0 0-27,0 0-6,0 0 0,-18-4-1</inkml:trace>
  <inkml:trace contextRef="#ctx0" brushRef="#br0" timeOffset="1">3463 12591 4,'-10'0'16,"10"0"0,-12 3-5,12-3-1,-16 11-3,16-11-1,-13 17-1,5-7 0,2 2-1,1 3-2,0 2 2,2 4-2,1 0-1,-2 5 1,4 2-1,-3 4 0,3 2 1,0 2-1,0 2 0,5 0-1,-1 2 2,1-1-1,3 2-1,-1 0 1,7 2-1,-4-1 1,4-1-1,2 2 0,0 1 1,6 0-1,-1 2 2,4-1-2,-1-1 1,3 2-1,4 0 1,-1 0 0,3-1 0,2-3-1,-1 1 1,3-2-1,3 1 0,3-4 1,5-1-1,0-3 0,2 2 0,1-2 1,1-2-1,3-1 1,-1-5 0,0 2-1,0-2 1,-1-2-1,1-2 2,1-3-1,0 1 1,3-6 1,1 2-2,0-5 1,-1-1 0,0-6 0,-2 1 0,-1-5-1,1-5 1,-2-2-1,0-3 0,-1-5 0,2 3-1,0-2 1,-1-3-1,1 1 2,-2-1-2,-3-2 2,0 1-2,-3 1 0,-1-3 0,-3-2 1,-2 0-1,-1-2 0,0 1 0,-3-2 0,1-2 0,-2 1 0,-1-2 1,0-1-1,-2 1 1,3 2-1,-3-1 1,-2 1-1,-3 4 0,-2 2 0,-3 1 1,-5 0-1,-5 6 1,-5 1-1,-1 2 1,-7 10 0,3-13-1,-3 13-2,0 0-3,0 0-12,0 0-19,-11 11 2,11 1-5</inkml:trace>
  <inkml:trace contextRef="#ctx0" brushRef="#br0" timeOffset="2">6293 13691 4,'0'0'5,"0"0"0,0 0-1,0 0 2,0 0 0,0 0-1,0 0-1,0 0 0,-10 4 1,10-4-1,0 0 0,0 0-2,0 0 1,0 0-1,0 0 0,0 0-1,0 0 2,0 0-1,0 0 1,0 0-1,0 0 2,0 0 0,0 0-1,0 0 0,0 0-1,0 0 0,0 0-1,0 0 1,0 0-1,0 0 0,0 0-1,0 0 1,0 0 0,0 0 1,-8 7-2,8-7 0,0 0 1,0 0-1,0 0 0,0 0 1,0 0-1,0 11 0,0-11 1,0 0 0,-4 11-1,4-11 2,0 11-1,0-11 0,0 15 0,0-15 0,0 15 0,0-4 0,0-1 1,0 2-1,0 0 0,0 3 1,0-3-1,0 2 1,4 6 1,-4-4-3,5 2 1,-1 2-1,1-2 0,0 2 1,0 1-1,2-1 0,1-1 1,-1 1-1,1 1 1,2-1-1,0-1 1,0 3-1,4-3 0,1 3 1,1 1-1,3 0 0,0 4 1,3-1-1,4 2 0,-1 1 1,5 1-1,2 1 0,4 0 1,4 1-1,3 0 1,4 1 0,2-1 0,4 0 0,2-3 0,2 1-1,1-2 1,4 1 0,3-6 1,1 0-2,6-2 2,2-4-2,2-1 1,2-4-1,2-3 0,2-4 0,1-5 0,4 0 0,1-8 0,1-4 0,3-2 1,2-4-1,2-6 0,2-2 0,2-6 0,0-6 1,-3-3-1,2-5 1,-2-8-1,1-3 0,-1-6 1,-2-5-1,-2-3 0,-5-6 0,1-4 0,-2-5 0,-4-3 0,-5-5 0,-3 0 1,-5-5-1,-4-1-1,-2-1 1,-9-2 0,-6 0 0,-4 1 0,-9-2 0,-6 1 0,-9 5 0,-6 1 1,-8 3-1,-7 4 0,-9 4 0,-6 5 1,-6 3 0,-8 6-1,-5 0 1,-6 6-1,-6 6 1,-2 4-1,-4 6 1,-5 4-1,2 6 1,-1 6-1,1 6 0,-1 6 0,-2 5 0,1 5 0,1 5 0,-1 7 0,2 4 1,-1 3-1,1 4 0,3 1 0,4 2 0,0 0 0,6 1 0,2-3 0,3 1 1,3 0-1,1-2 0,7 3 1,-1-2-1,6 1 1,0 0 0,4 2 0,1-3-1,4 2 1,2-1-1,2-1 0,3-1 0,2-2 0,3-9-1,0 13 1,0-13 0,0 11 0,0-11 0,0 0 0,6 11 1,-6-11-1,0 0 0,0 0 0,0 0 0,5 9 0,-5-9 1,0 0-1,0 0-2,0 0-3,-8-14-12,5 1-19,3 0 1,-5-7-3</inkml:trace>
  <inkml:trace contextRef="#ctx0" brushRef="#br0" timeOffset="3">8764 12001 3,'-12'-8'7,"12"8"0,-8-9-1,8 9 1,-11-15-2,3 4-1,2-5 0,-4 0 1,3-3 0,-1-7 2,1-3-3,-1-6 2,0-4-1,0-7 0,2-2 1,1-9 0,-1-4-2,2-8-1,4 1 2,-4-9-2,8-3 1,0-7-2,6-2 1,0-4-2,5 1 0,3-4 3,4-1-1,1-3 0,5 1-1,-2 4 1,5 2 0,-1-2 0,2 5 0,-2 0 2,3 2-3,-2 8 1,1 1-2,-1 3 2,3 4-2,-4 4 2,3 3-2,0 4 1,0 5-1,-2 5-2,-2 7 2,-2 4-2,-3 7 2,-2 5-2,-6 7 2,-3 5-2,-3 7 1,-10 9 1,7-12-1,-7 12 1,0 0-2,0 0-1,-6 12-5,6-3-12,-5 1-20,5-10 2,-12 16-5</inkml:trace>
  <inkml:trace contextRef="#ctx0" brushRef="#br0" timeOffset="4">8746 10166 4,'-9'10'29,"9"-10"-14,0 0 1,0 0-5,10-7 0,2-2-3,3-4-2,5-1 1,1-5-1,6-1-1,-4-2-1,3-2 1,-3 2-3,1 3-1,-3 2 0,-4 2 0,-2 5 0,-2 4 1,-4 6-1,-9 0 1,11 12 0,-9 4 0,-2 4 1,0 8 0,-2 4 0,2 7-1,-7 1 0,7 2 0,-5-1 0,5 0 0,0-6-1,0-2 0,0-7 0,0-5-2,7-5-3,-7-6-10,0-10-21,19 14-3,-19-14 1</inkml:trace>
  <inkml:trace contextRef="#ctx0" brushRef="#br0" timeOffset="5">9105 14109 16,'-31'3'26,"21"2"-3,-1-5-4,11 0-5,-13 0-2,13 0-4,0 0 1,0 0-5,0 0-1,20 8-1,-4-8-1,4-5 0,2 0 0,5-1 1,-2-3-1,5 0-1,-2-3 1,2 2 1,-3 0-2,-4 1 2,0 4-2,-3 2 1,-5 3-1,-4 3 1,-11-3-1,10 20 1,-10-2-1,-3 4 1,-4 3-1,-3 4 1,-1 4-1,0 1 2,-3-2-1,3-1 0,0-4 0,3-2 0,0-4 0,5-3 0,3-3-1,0-5 0,4 2 0,1-4 0,-5-8-3,15 12-3,-5-7-13,-3-5-17,-3-10 1,-4-2-4</inkml:trace>
  <inkml:trace contextRef="#ctx0" brushRef="#br0" timeOffset="6">4536 13897 4,'-14'5'23,"4"-5"-3,10 0-2,-9 0-4,9 0 0,0 0-4,-10 0-2,10 0-3,0 0 0,0 0-2,5 10 0,2-1-1,4-1-1,1 4 1,6 2-1,2 2 1,2-3 0,2 4-1,0-2 1,2-1-1,-1-2 0,0 1 0,-1-1 1,-2 0 0,-3-1-2,-1-1 1,-2 2 0,-4-2-1,0 2 1,-5 2 0,-2-2-1,-5 0 1,0 1 0,-6 0-1,-2 1 1,-5 1-1,-2 1 1,-4 2-1,-3 3 0,-3 1 1,-2 4-1,-4 1 1,-1 0-1,1 2 1,0-1 0,1-1 0,1-2 0,6-2 0,2-6 1,2-1-1,7-7 0,2 1-1,10-10 0,-10 7-1,10-7 0,0 0-2,11 0-6,-11 0-12,13-12-17,-1 7 1,-6-5-3</inkml:trace>
  <inkml:trace contextRef="#ctx0" brushRef="#br0" timeOffset="7">1598 12476 17,'-16'-8'23,"5"2"-2,11 6-5,0 0-1,0 0-6,0 0-1,0-9-3,0 9-1,18 2 0,-3 4 1,2-1-2,5 2 0,8 4-2,1-1 1,2 1 0,2 2-2,1-1 0,0 0 0,0-4-1,-4 1 1,-5-6 1,-2 1-1,-6-4 2,-4 0 0,-3 0 3,-12 0-2,10-11 1,-10 11 0,-4-20-1,1 6 1,-5-3-1,-1-5-1,0-3 0,-1 0-1,1-5 0,1 2-1,0-1 1,2 2-1,-1 3 0,4 6 1,3 1-1,-3 5 0,3 12-1,0-14-1,0 14-3,0 0-6,0 0-17,13 0-10,-13 0-2,7-11-1</inkml:trace>
  <inkml:trace contextRef="#ctx0" brushRef="#br0" timeOffset="8">1111 9854 18,'0'0'29,"0"0"-6,0 0-3,-30-43-6,30 43-3,0 0-1,0 0-4,0-18-3,0 18-1,13 27 0,-1 0-1,2 2 0,3 7 0,2 1 0,2 5 0,-3-9 1,1-2 1,-1-3-2,-2-3 0,0-5 0,-4-2-1,0-4 1,-3-5-1,-9-9 0,13 13 0,-13-13 1,0 0-1,9 0 1,-9 0 0,0 0-1,7-13 1,-4 4 0,1-4 0,2 1 0,1-8 1,3 0-1,0-3 1,2-2-1,4-3 1,2 0-1,2-1 1,0 1-1,0 2 0,0 4-1,0 4 1,-4 3 0,-2 4-1,-3 4 1,-11 7-1,14-5 1,-14 5 0,0 0-1,10 0 1,-10 0-1,0 0 0,0 0-5,0 0-14,0 0-19,0 0 1,0 0-4,0 0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3-08T03:21:55.473"/>
    </inkml:context>
    <inkml:brush xml:id="br0">
      <inkml:brushProperty name="width" value="0.05292" units="cm"/>
      <inkml:brushProperty name="height" value="0.05292" units="cm"/>
      <inkml:brushProperty name="color" value="#D99694"/>
    </inkml:brush>
  </inkml:definitions>
  <inkml:trace contextRef="#ctx0" brushRef="#br0">1646 9299 24,'-10'-12'19,"0"6"-2,10 6-4,-11-5 0,11 5-3,-16 7-2,7-2-1,0 7-2,-5 0 0,2 5 1,-1 3-4,-2 4 1,-3 4-2,3 5 0,-5 1 0,3 4 0,0 3 0,3 2 0,-2 3-1,4 0 1,0 3-1,2 1 1,1 1 0,0 0 0,1 2-1,2 0 1,0 0 1,1 1 0,1 1-2,4 1 1,0 0-1,0-1 1,0 1-1,0-2 0,6-1 0,-1 0 0,1-5 1,3-1-1,1-1 0,2-2 0,5-2 1,4-2 0,3 1 0,4-3-1,2 0 1,2-1 0,4-3-1,-2 0 1,2-3-1,-1-2 1,2-2-2,0-4 1,0-3-1,0-1 1,0 0-1,0-1 0,-1-4 1,-2 1-1,-3-3 2,-3-1-1,0 0 1,-5-1-1,-3-3 1,-2-3-1,-3 1 1,-3-2-1,-12-3 1,16 4-1,-16-4 1,0 0 0,0 0 0,0 0 1,0 0-1,0 0 0,0 0 1,0 0-1,0 0 0,0 0 0,0 0 0,0 0-1,0 0 0,-10 7 1,10-7-1,-20 6 0,7 0 0,-2 0-1,-3 6 1,-1-2 0,-1 5-1,-2 0 1,0 4-1,2 2 0,-3 2 1,1 3-1,-1 1 0,-2 4 1,4 2-1,-2 1 2,1 0-1,3 3 0,1-3 0,3 1 1,3 1 0,6 0-2,-2-1 2,8 1-2,0-1 1,0 1 0,0 1 0,4 1-1,5-3 0,-2 3 1,4 0-1,2 1 0,0 0 0,2 1 0,2 0-1,1 0 2,-2-2 0,5-1-2,1 0 2,1 0 0,3-2 0,3-3 0,5 1 0,2-2-1,4 0 1,1-1 1,1-5-1,2 1 0,0-5 0,0-1 1,2-3-2,1-5 1,2-2-1,1-2 1,2-4 0,0-4 0,6 0-1,1-4 1,-1-4 1,0-1 0,-1-2 0,1-3-1,-3-1 1,0-1-1,-7-1 1,-1 0-1,-6-1 0,-3 3 1,-3 0-1,-6 3 0,-4 1 0,-4 1 1,-2 4-1,-4-1 1,-3 2-1,-3 2 1,-9 3-1,14-4 1,-14 4-1,0 0 1,11 0-1,-11 0 1,0 0-1,0 0 0,0 0-6,0 0-27,0 0-6,0 0 0,-18-4-1</inkml:trace>
  <inkml:trace contextRef="#ctx0" brushRef="#br0" timeOffset="1">3463 12591 4,'-10'0'16,"10"0"0,-12 3-5,12-3-1,-16 11-3,16-11-1,-13 17-1,5-7 0,2 2-1,1 3-2,0 2 2,2 4-2,1 0-1,-2 5 1,4 2-1,-3 4 0,3 2 1,0 2-1,0 2 0,5 0-1,-1 2 2,1-1-1,3 2-1,-1 0 1,7 2-1,-4-1 1,4-1-1,2 2 0,0 1 1,6 0-1,-1 2 2,4-1-2,-1-1 1,3 2-1,4 0 1,-1 0 0,3-1 0,2-3-1,-1 1 1,3-2-1,3 1 0,3-4 1,5-1-1,0-3 0,2 2 0,1-2 1,1-2-1,3-1 1,-1-5 0,0 2-1,0-2 1,-1-2-1,1-2 2,1-3-1,0 1 1,3-6 1,1 2-2,0-5 1,-1-1 0,0-6 0,-2 1 0,-1-5-1,1-5 1,-2-2-1,0-3 0,-1-5 0,2 3-1,0-2 1,-1-3-1,1 1 2,-2-1-2,-3-2 2,0 1-2,-3 1 0,-1-3 0,-3-2 1,-2 0-1,-1-2 0,0 1 0,-3-2 0,1-2 0,-2 1 0,-1-2 1,0-1-1,-2 1 1,3 2-1,-3-1 1,-2 1-1,-3 4 0,-2 2 0,-3 1 1,-5 0-1,-5 6 1,-5 1-1,-1 2 1,-7 10 0,3-13-1,-3 13-2,0 0-3,0 0-12,0 0-19,-11 11 2,11 1-5</inkml:trace>
  <inkml:trace contextRef="#ctx0" brushRef="#br0" timeOffset="2">6293 13691 4,'0'0'5,"0"0"0,0 0-1,0 0 2,0 0 0,0 0-1,0 0-1,0 0 0,-10 4 1,10-4-1,0 0 0,0 0-2,0 0 1,0 0-1,0 0 0,0 0-1,0 0 2,0 0-1,0 0 1,0 0-1,0 0 2,0 0 0,0 0-1,0 0 0,0 0-1,0 0 0,0 0-1,0 0 1,0 0-1,0 0 0,0 0-1,0 0 1,0 0 0,0 0 1,-8 7-2,8-7 0,0 0 1,0 0-1,0 0 0,0 0 1,0 0-1,0 11 0,0-11 1,0 0 0,-4 11-1,4-11 2,0 11-1,0-11 0,0 15 0,0-15 0,0 15 0,0-4 0,0-1 1,0 2-1,0 0 0,0 3 1,0-3-1,0 2 1,4 6 1,-4-4-3,5 2 1,-1 2-1,1-2 0,0 2 1,0 1-1,2-1 0,1-1 1,-1 1-1,1 1 1,2-1-1,0-1 1,0 3-1,4-3 0,1 3 1,1 1-1,3 0 0,0 4 1,3-1-1,4 2 0,-1 1 1,5 1-1,2 1 0,4 0 1,4 1-1,3 0 1,4 1 0,2-1 0,4 0 0,2-3 0,2 1-1,1-2 1,4 1 0,3-6 1,1 0-2,6-2 2,2-4-2,2-1 1,2-4-1,2-3 0,2-4 0,1-5 0,4 0 0,1-8 0,1-4 0,3-2 1,2-4-1,2-6 0,2-2 0,2-6 0,0-6 1,-3-3-1,2-5 1,-2-8-1,1-3 0,-1-6 1,-2-5-1,-2-3 0,-5-6 0,1-4 0,-2-5 0,-4-3 0,-5-5 0,-3 0 1,-5-5-1,-4-1-1,-2-1 1,-9-2 0,-6 0 0,-4 1 0,-9-2 0,-6 1 0,-9 5 0,-6 1 1,-8 3-1,-7 4 0,-9 4 0,-6 5 1,-6 3 0,-8 6-1,-5 0 1,-6 6-1,-6 6 1,-2 4-1,-4 6 1,-5 4-1,2 6 1,-1 6-1,1 6 0,-1 6 0,-2 5 0,1 5 0,1 5 0,-1 7 0,2 4 1,-1 3-1,1 4 0,3 1 0,4 2 0,0 0 0,6 1 0,2-3 0,3 1 1,3 0-1,1-2 0,7 3 1,-1-2-1,6 1 1,0 0 0,4 2 0,1-3-1,4 2 1,2-1-1,2-1 0,3-1 0,2-2 0,3-9-1,0 13 1,0-13 0,0 11 0,0-11 0,0 0 0,6 11 1,-6-11-1,0 0 0,0 0 0,0 0 0,5 9 0,-5-9 1,0 0-1,0 0-2,0 0-3,-8-14-12,5 1-19,3 0 1,-5-7-3</inkml:trace>
  <inkml:trace contextRef="#ctx0" brushRef="#br0" timeOffset="3">9105 14109 16,'-31'3'26,"21"2"-3,-1-5-4,11 0-5,-13 0-2,13 0-4,0 0 1,0 0-5,0 0-1,20 8-1,-4-8-1,4-5 0,2 0 0,5-1 1,-2-3-1,5 0-1,-2-3 1,2 2 1,-3 0-2,-4 1 2,0 4-2,-3 2 1,-5 3-1,-4 3 1,-11-3-1,10 20 1,-10-2-1,-3 4 1,-4 3-1,-3 4 1,-1 4-1,0 1 2,-3-2-1,3-1 0,0-4 0,3-2 0,0-4 0,5-3 0,3-3-1,0-5 0,4 2 0,1-4 0,-5-8-3,15 12-3,-5-7-13,-3-5-17,-3-10 1,-4-2-4</inkml:trace>
  <inkml:trace contextRef="#ctx0" brushRef="#br0" timeOffset="4">4536 13897 4,'-14'5'23,"4"-5"-3,10 0-2,-9 0-4,9 0 0,0 0-4,-10 0-2,10 0-3,0 0 0,0 0-2,5 10 0,2-1-1,4-1-1,1 4 1,6 2-1,2 2 1,2-3 0,2 4-1,0-2 1,2-1-1,-1-2 0,0 1 0,-1-1 1,-2 0 0,-3-1-2,-1-1 1,-2 2 0,-4-2-1,0 2 1,-5 2 0,-2-2-1,-5 0 1,0 1 0,-6 0-1,-2 1 1,-5 1-1,-2 1 1,-4 2-1,-3 3 0,-3 1 1,-2 4-1,-4 1 1,-1 0-1,1 2 1,0-1 0,1-1 0,1-2 0,6-2 0,2-6 1,2-1-1,7-7 0,2 1-1,10-10 0,-10 7-1,10-7 0,0 0-2,11 0-6,-11 0-12,13-12-17,-1 7 1,-6-5-3</inkml:trace>
  <inkml:trace contextRef="#ctx0" brushRef="#br0" timeOffset="5">1598 12476 17,'-16'-8'23,"5"2"-2,11 6-5,0 0-1,0 0-6,0 0-1,0-9-3,0 9-1,18 2 0,-3 4 1,2-1-2,5 2 0,8 4-2,1-1 1,2 1 0,2 2-2,1-1 0,0 0 0,0-4-1,-4 1 1,-5-6 1,-2 1-1,-6-4 2,-4 0 0,-3 0 3,-12 0-2,10-11 1,-10 11 0,-4-20-1,1 6 1,-5-3-1,-1-5-1,0-3 0,-1 0-1,1-5 0,1 2-1,0-1 1,2 2-1,-1 3 0,4 6 1,3 1-1,-3 5 0,3 12-1,0-14-1,0 14-3,0 0-6,0 0-17,13 0-10,-13 0-2,7-11-1</inkml:trace>
  <inkml:trace contextRef="#ctx0" brushRef="#br0" timeOffset="6">1111 9854 18,'0'0'29,"0"0"-6,0 0-3,-30-43-6,30 43-3,0 0-1,0 0-4,0-18-3,0 18-1,13 27 0,-1 0-1,2 2 0,3 7 0,2 1 0,2 5 0,-3-9 1,1-2 1,-1-3-2,-2-3 0,0-5 0,-4-2-1,0-4 1,-3-5-1,-9-9 0,13 13 0,-13-13 1,0 0-1,9 0 1,-9 0 0,0 0-1,7-13 1,-4 4 0,1-4 0,2 1 0,1-8 1,3 0-1,0-3 1,2-2-1,4-3 1,2 0-1,2-1 1,0 1-1,0 2 0,0 4-1,0 4 1,-4 3 0,-2 4-1,-3 4 1,-11 7-1,14-5 1,-14 5 0,0 0-1,10 0 1,-10 0-1,0 0 0,0 0-5,0 0-14,0 0-19,0 0 1,0 0-4,0 0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8-03-08T03:21:55.48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8780 12005 12,'-13'-14'11,"13"14"0,-3-11-4,3 11 0,-5-16 1,0 3-2,5 0-2,-5-3 2,5 1-2,-10-3 1,5 0 0,-4-2-1,2 0-1,-4 0 0,1 1 0,-5-4-1,2 2 0,-3-2 0,1 1-1,-2-2 2,-1 2-2,-3 0 1,2 1 0,-2 0 0,0 0 0,-2 4 1,-1-2-2,-1 1 2,0 1 0,-2-1-2,0 3 0,-1 1 0,-3-1 0,0 3 0,-1 1 0,-2 2 0,0-1 0,-2 2 0,-1 2 0,-1-1 0,-1 4-1,1-2 1,1 2 0,0 3-1,-1 0 1,1 0-1,2 0 1,0 0-1,2 7 2,-1-3 0,1 1-2,1 0 1,1 2-1,0 1 1,-2 1-1,1-1 0,1 3 0,-1 3 0,-1 1 0,0 4 0,-2 2 0,2 4 0,0 2 0,1 5 0,-2 1 0,3 4 0,-1 1 0,0 2 1,1 1-1,-2 5 1,2-1-1,0 2 0,0 2 0,0 1 1,0 4-1,2 1-1,0 3 1,1 0-1,3-2 1,4 0 0,0 0 0,3-2 0,3 0 0,5-3 1,1-1-1,4-1 0,3 1 0,2-1 1,0 2-1,0 1 0,7-1 0,-2 1 0,2 1 0,3 1 0,1 0 0,0-3 0,3 4 1,4-3-1,0 0 0,2 0 0,2 3 0,0-1 0,2 1 0,-1-1 0,2 1 1,0 0-1,1-3 0,1 1 1,1-2-2,1-1 1,2-3 0,1-1 0,1-1 0,5-1 0,2-1 0,0-2 0,2 1 0,1-3 1,3-3-1,0-1 1,0-4-1,-1-3 1,2-4-1,-1-4 0,1-4 0,-1-4 0,0-3 0,1-4 0,-1-5 0,1 0 0,0 0 0,2-5 0,0-3 0,2-2 1,0-4-1,-1-3 0,1-3 0,-5-4 0,0-3 0,-6-4 1,-3-4-1,-6-3 0,-3-1 0,-4-2 1,-6 0-1,-3-2 0,-3 2 0,-3-1 1,-3 2-1,-6 2 1,0 3-1,0-1 0,-5 2 1,-2 0-1,-1 2 1,-5-1-1,3 2 0,-3 1 1,2 6-1,0 2 0,-1 3 0,1 2 1,4 5-1,-2 3 0,9 9 0,-12-15 0,12 15 0,-13-17 0,13 17 0,-8-15 0,8 15 0,-6-13 0,6 13-1,0 0 1,-4-11 0,4 11 1,0 0-1,0 0 0,0 0 0,0 0 0,0 0 1,0 0-1,-9-12 1,9 12 0,0 0-1,-10-7 1,10 7 0,0 0-1,-10-7 1,10 7-1,0 0 0,-10-3 0,10 3 0,0 0 1,0 0-1,0 0 0,0 0-1,0 0 1,0 0 0,0 0 0,0 0 0,0 0 0,0 0 0,0 0 0,0 0 0,0 0-1,0 0-2,0 0-7,-12 12-23,12-12-5,0 0 0,0 0-1</inkml:trace>
  <inkml:trace contextRef="#ctx0" brushRef="#br0" timeOffset="1">8436 13450 2,'0'0'13,"0"0"-1,0 0-1,0 9-2,0-9 1,0 0-2,12 16-1,-12-16 0,16 16-1,-7-6-1,5 1 0,1-1-2,5 2 2,3-1-2,2 2 0,5-3-1,3 0 0,5-2 0,2-1-1,2-3 0,3-4 0,0 0 0,0 0-1,5-6 2,-2-2-2,0-2 0,0-2 0,-2-3 1,0-2-1,1-4 0,-4 1 0,1-6 0,-3 1 2,0-3-2,-2-1 0,-3-5 0,-2 2 1,-5 0-1,-1-3 0,-4 1 0,-4 0 2,-3-3-4,-3-1 4,-3 1-2,-2-1 0,-3-1 1,-1-1-1,-5 0 0,0 1 0,0 1 1,-7 1-1,-2-1 1,0 1-1,-6-1 1,1 2-1,-3-1 1,0 3-1,-2 1 1,-1-1 0,1 4 0,-1 2 0,0 3 1,0 0-1,-1 4 0,2-1 0,0 3 0,-1 2 0,0 0 1,1 5 0,-2 1-1,1 1 0,-1 0 0,1 5 0,-3-2 0,4 0-1,-2 4 1,4 0 0,-3-1 0,2 4-1,1-4 1,-1 4 0,-1 0 0,2 0 0,-1 0 0,1 4 0,1-2 0,1 3 0,0-2 0,4 1 0,-1 0 0,3 2-1,9-6 1,-13 7-1,13-7 1,0 0-1,-13 8 0,13-8 0,0 0 0,0 0 0,-10 11 1,10-11-1,0 0 0,0 0 0,-12 13 0,12-13 1,0 0-1,-12 14 0,12-14 0,-11 7 1,11-7-1,-9 6 0,9-6 0,0 0 0,-9 7 1,9-7-1,0 0 0,0 0 0,0 0 0,0 0 1,0 0-1,0 0 0,0 0 0,0 0 0,0 0 0,0 0 0,0 0-2,0 0-1,0 0-7,0 0-21,-6-17-8,6 17 0,7-19-1</inkml:trace>
  <inkml:trace contextRef="#ctx0" brushRef="#br0" timeOffset="2">8911 12359 3,'0'0'13,"0"0"1,0 0-4,0 0 1,-8-12 0,8 12-2,0-21-1,3 6 1,-3-5-1,8-5 0,-4-6 0,5-1-2,-1-11 1,5-3-1,0-9-3,5-6 0,0-11-1,7-4 0,2-10 0,7-7 0,4-6-2,4-5 2,6-5-1,4-2 0,5-1-1,3 3 1,3-1 0,4 4 0,0 2 1,1 4-1,1 3 1,0 5-1,0 5 0,0 4 1,0 1-1,-3 8-1,-1 4 1,-5 4-1,-3 7 2,-2 4-2,-6 3 2,-4 7-2,-4 6 2,-3 3-1,-5 3 0,0 6 0,-8 3 0,-2 4 0,-5 4 0,-3 4 0,-5 2-1,-10 10 1,12-9 0,-12 9-1,0 0 0,0 0-2,-10 10-2,3-10-6,7 0-21,-11 18-9,1-7-2,-2 4 1</inkml:trace>
  <inkml:trace contextRef="#ctx0" brushRef="#br0" timeOffset="3">9407 10669 7,'0'0'20,"0"0"-3,0-9 2,0 9-7,16-14-1,-2 5-2,-1-4 0,6-2 0,0-2-3,3 3 2,-1-4-5,0 4 1,-1-3-2,-1 5 1,-1 0-2,-2 4 0,-3 1 0,-2 3 2,-11 4-1,17 0 0,-17 0 0,0 0 0,10 13 0,-10 0-1,-3 1 1,3 4 0,-8 5-1,3 2 0,1 3-1,0 2 0,1-2 1,3 1-1,0-1 0,0-3 0,0-4 0,6-2 1,-2-4-1,1 0 1,-2-2 0,3-3 0,-6-10-1,10 15 1,-10-15 0,6 11 0,-6-11 0,0 0-2,0 0 0,0 0-7,0 0-20,0 0-10,0 0-1,0 0-3</inkml:trace>
  <inkml:trace contextRef="#ctx0" brushRef="#br0" timeOffset="4">6904 11627 19,'-8'-18'24,"2"5"-2,6 13-6,0 0-3,-10-7-3,10 7-3,-7 15-2,3 2-2,-1 5 0,0 4-1,1 5-2,0 1 1,1 3 1,3-1-1,-4-5 0,4-1 0,0-2 1,0-6-2,0-3 1,4-3-1,1-2 0,-1-4 0,-4-8 1,13 14-1,-3-14 1,4 7 0,-2-7 1,6 0 0,-1-7-1,6 0 1,1-5 2,4 0-2,-1-4-1,3 0 1,0-1-1,-1 0 0,-2 2 0,0 1 0,-5 4-1,-2 3 1,-1 1-1,-2 6 1,-4 0-1,-2 0 1,-11 0 0,16 10-1,-16-10-2,10 10-4,-10-10-24,18 15-5,-18-15-3,14 12 1</inkml:trace>
  <inkml:trace contextRef="#ctx0" brushRef="#br0" timeOffset="5">9425 13041 6,'-13'5'21,"4"1"-1,9-6-3,0 0-2,-12 3-2,12-3-4,0 0 1,0 0-4,0 0 1,0 0-2,12-12-2,0 2-1,1-1 0,6-2 0,0 1-1,5-1 0,-1-2 0,3 4-1,-3-3 0,-1 4 0,-2 4 0,0 0 0,-4 3 1,-1 0-1,-5 3 0,-10 0 0,15 0 0,-15 0 1,10 3-1,-10-3 2,5 9-2,-5-9 2,0 18-2,0-6 1,0 3 0,0 0-1,0 2 0,0 2 1,0 0-1,0 0 1,5 0-1,-5 1 1,7-3-1,-3 2 1,3-4-1,0 0 1,0-2-1,1-2 0,-5-1 0,5-1 1,-8-9-1,7 12 0,-7-12 0,0 0 0,6 10 0,-6-10-2,0 0-3,0 0-13,0 0-18,0 0-1,0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17.77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269 161 2,'15'0'32,"-5"-4"-4,-10 4-9,0 0-3,10-3-2,-10 3-3,0 0-1,-4-11-5,4 11 0,-13-10 0,4 3-3,-6 1-1,-3 1-1,-4 2 0,0 3-1,-3 0 1,0 4-1,1 6 1,2 3 0,3 1 0,3 1 0,5 1 0,7-1 1,4-1 2,6 0-1,5-4 0,10 1 1,3-1-1,4 3 1,3-3-1,3 2-1,0 1 0,-2 1-1,-3 1 0,-4-1 0,-6 1 0,-6 0 0,-7-1 0,-6 0 0,-8-1-1,-8-2 0,-5-2-1,-9-4-1,-4 1-1,-6-6-2,0 3-4,-4-8-1,7 5-10,0 0-16,1-6 1,11 6 0</inkml:trace>
  <inkml:trace contextRef="#ctx0" brushRef="#br0" timeOffset="546">492 3 12,'31'-6'36,"-19"6"0,-12 0-2,0 0-22,0 10-6,0-10-2,-5 22 1,1-6-2,4 5-1,-6 5-1,6 5 0,-3 1 0,3 4-1,0-1 0,3 0 0,-3-2 0,5-2 1,-2-5-1,-3-4 0,4-4 0,-4-5 1,0-13-1,0 13 0,0-13 1,0 0-1,4-19 1,-1 2-1,3-2 2,1-3-1,1-3 1,2 3-1,1-2 1,2 4 0,0 1 0,4 3-1,-3 5 0,3 5 0,0 6 0,-1 0-1,1 9 1,-2 5-1,-1 3-1,-1 5 1,-2 2-1,-2 1 0,-1 0-1,-4-3-1,3 0-4,-7-9-4,9 2-8,-9-15-13,9 6-5,1-9-4</inkml:trace>
  <inkml:trace contextRef="#ctx0" brushRef="#br0" timeOffset="1030">1005 219 2,'33'-30'34,"-21"17"-4,-1 4-5,-8-3-6,-3 12-4,5-10-4,-5 10 0,0 0-4,-13 0-3,1 6-1,0 5-2,-2 3-1,-2 4 0,2 4 0,0 3 0,4 2-1,3-1 1,7 0 0,0-5 0,7-1 0,5-5-1,5-4 1,2-4 0,0-7-1,2-3 1,-3-5 0,-1-3 0,-3-1 0,-4-2 0,-3-2 0,-7-2 0,0 2 0,-7-3-2,-2 4-1,-6-3-3,5 6-5,-8-4-8,6 4-15,2 6-5,10 6 2</inkml:trace>
  <inkml:trace contextRef="#ctx0" brushRef="#br0" timeOffset="1467">1255 154 13,'0'0'17,"0"0"-6,0 0-1,-10-3 0,10 3-2,0 0 2,0 0 1,0 0-2,0 0 2,0 0-3,0 0 3,0 0-5,0 0-1,7 16-2,-7-2 2,0 1-4,0 5-1,4 1 1,-1 3-1,2-4 0,0 0 0,2-4 0,3-2 0,-1-4 0,2-3-1,0-4 1,0-3 0,-1-6 0,1 0 0,-1-3 0,-1-1 0,-2-4 0,-1 1 1,-2-2 0,-1 2 1,-3-2-1,3 3 1,-3 2 0,0 10-1,0 0 0,0 0 0,0 0-1,0 12 0,5 2 0,-1 1-1,1 4 0,2-2 1,1-1-1,2-2 1,3-4-1,0-2 0,3-4 0,1-4 1,0-4 0,3-3-1,-1-3 2,2-2-1,-2-5 2,0-2 1,-3-3 1,3-2-1,-7-1 1,2 1 1,-9 0 0,0 2-2,-5 0 0,-6 5-1,-3 0-1,-3 6-1,-2 4-2,-3-1-5,5 8-15,-1 0-19,1 0 0,12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9T09:53:30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8670 2241 8001 0,'0'0'2593'16,"0"0"-1025"-16,0 0-536 0,0 0-424 15,0 0-303-15,-104 54-137 16,79-16-40-16,1 16-48 16,1 7 72-16,6 8 32 0,9 5 16 31,8-2 40-31,0 2-160 16,8-5-24-16,25-5-40 0,15-13 72 15,-1-16-80-15,18-22 112 16,5-13 8-16,2-23 64 0,0-30-56 15,-7-37-48-15,-18-27 56 32,-32 0 8-32,-15 11 16 0,-15 18 80 15,-26 30 504-15,-15 8 80 16,-14 5-487-16,-11 29-345 16,-14 32-609-16,14 29-2087 0,26 5-3209 0</inkml:trace>
  <inkml:trace contextRef="#ctx0" brushRef="#br0" timeOffset="2519.302">8692 2991 1616 0,'0'0'4217'0,"0"0"-2953"15,0 0-136-15,0 0-592 0,0 0-304 32,0 0-72-32,0-4-88 15,0 4 16-15,0 0 249 0,0 0-89 16,0 0 24-16,0 0-80 16,0 0-48-16,0 0-72 15,0 0-24-15,0 0-48 0,0 0-8 31,0 0 8-31,0 0-72 0,0 7 72 16,0 9 8-16,-8 6 144 0,2 7-56 16,-2 5 64-16,-1 4-8 15,1 4-16-15,0 2-40 16,-9 4 8-16,11-1-96 16,-2-5 120-16,-1-7-80 15,1-3-32-15,0-7 88 16,8-6-40-16,0-4-64 0,0-4 96 15,0-5-24-15,0-4 8 16,0-2 248-16,0 0 368 16,0 0 40-1,0 0-119-15,0 0-145 16,0 0-240-16,0 0-128 16,0 0-24-16,0 0-80 0,0 0 0 15,0 0-496-15,0 0-1041 16,0-2-1119-16,0-4-4466 0</inkml:trace>
  <inkml:trace contextRef="#ctx0" brushRef="#br0" timeOffset="3053.297">8525 3562 5657 0,'0'0'3008'16,"0"0"-1583"-16,0 0-345 15,0 0-584-15,0 0-168 16,-112 13-176-16,81 15-72 0,6 10 24 16,3 13-48-16,-3 10 72 15,8 5 32-15,11 7-96 0,6-1 24 31,0-4-72-31,15-8-8 16,18-15 0-16,6-16 40 0,0-17-40 16,17-12-8-16,-8-19 72 15,16-41-24-15,-9-39 120 16,-13-34 440-16,-19 9 385 0,-23 22 151 31,0 36 16-31,0 25-504 16,-23 2-72-16,-10 8-159 0,10 8-425 15,-27 23-593-15,19 20-2191 0,7 8-2513 16</inkml:trace>
  <inkml:trace contextRef="#ctx0" brushRef="#br0" timeOffset="3547.177">8287 4187 8161 0,'0'0'2009'0,"0"0"-1449"15,0 0-216-15,0 0-176 16,-120 86-88-16,73-32-72 16,-9 6 40-1,-8 10 40-15,8 7-80 16,0-4 40-16,0-7-40 0,9-2 648 0,14-17-208 16,2-8-264-16,14-14-128 15,9-9-56-15,8-13-128 16,0-6-632-1,25-19-168-15,0-10-1913 16</inkml:trace>
  <inkml:trace contextRef="#ctx0" brushRef="#br0" timeOffset="4171.334">7640 4810 3808 0,'0'0'5145'16,"0"0"-4160"-16,0 0 63 0,0 0-408 15,-118 28-352-15,85 4-56 0,-6 6-80 32,0 9-40-32,6 8 0 15,2 12-96-15,6 3 208 16,2-1 120-16,23 1 56 0,0-3-192 15,6-10-80-15,36-17-48 16,5-11-64-16,9-16 40 0,8-13 49 31,0-35 23-31,-2-22-32 16,-6-32-24-16,-6-25 64 31,-36 3 104-31,-6 16-88 0,-16 22 80 0,-23 28 544 16,-8 7 256-1,-17 10-824-15,-8 21-208 0,-9 17-1168 0,18 22-480 16,24-1-2313-16</inkml:trace>
  <inkml:trace contextRef="#ctx0" brushRef="#br0" timeOffset="4756.195">8692 4038 9009 0,'0'0'3993'0,"0"0"-2696"16,0 0 247-1,0 0-888-15,0 0-504 0,0 0-144 16,0 0 48-16,0 0 136 15,159 86 16-15,-95-35 32 0,9 3-32 16,14 9 160-16,2 4-152 16,14 3-96-1,-16 0-56-15,2-3 0 16,-11-8-64-16,-22-11-512 16,-17-3-1328-16,-14-14-217 0,-8-8-727 15,-9-14-3609-15</inkml:trace>
  <inkml:trace contextRef="#ctx0" brushRef="#br0" timeOffset="5132.72">9705 4673 9113 0,'0'0'2329'0,"0"0"-1185"15,0 0-344-15,0 0-568 16,0 0-216-16,-103 32-8 0,78 0 0 16,-6 3 96-16,6 9 72 15,2 4 17-15,15 6 47 16,0-4-136 0,8-2-96-16,0 0 0 15,23-7 8-15,10-9 32 16,14-10-48-16,1-13-32 0,-1-9-152 0,9-9-8 15,0-23 31-15,-17-13 161 32,-14-8 65-32,-8-8 255 15,-17 1 40-15,0 7 496 0,-34 5-104 16,-13 13-48-16,-9 12-480 0,-14 21-224 16,14 2-1344-16,0 0-1673 15</inkml:trace>
  <inkml:trace contextRef="#ctx0" brushRef="#br0" timeOffset="6018.406">9498 5092 5937 0,'0'0'1440'16,"0"0"-272"-16,0 0-376 16,-64 140-191-16,31-76-89 31,2 8-88-31,-2 8-96 0,2 3-176 16,0-4-144-16,6-7 112 15,9-7-112-15,10-12-8 0,-3-3-760 16,9-14-1033-16,0-11-1383 0</inkml:trace>
  <inkml:trace contextRef="#ctx0" brushRef="#br0" timeOffset="6424.966">9178 5816 7353 0,'0'0'1344'0,"0"0"-111"16,0 0-649-16,0 0-320 0,0 0-40 15,-126 45-32-15,93-7-72 32,2 9 32-32,6 4-40 0,11 9-40 15,-3 1-48-15,9-1-16 16,8-3 0-16,0-6 8 0,25-13 40 15,6-12-48-15,0-10-8 16,10-16 8-16,6-10-8 31,1-25-40-31,0-16 32 0,-9-9 16 16,-14-10-8-16,-17 0 232 16,-8 7 112-16,0 9 624 0,-25 16-207 15,-14 12-505-15,-9 10-256 16,9 13-224-16,-11 3-897 15,19 10-895 1,7 2-4161-16</inkml:trace>
  <inkml:trace contextRef="#ctx0" brushRef="#br0" timeOffset="7290.8">9777 5061 8545 0,'0'0'2561'0,"0"0"-409"16,0 0-695-16,0 0-449 16,0 0-656-16,15-9-352 15,10 18-88-15,-11 12-8 16,19 11 80 0,-2 16 16-16,11 10 8 0,5 8 64 15,-8 7 8-15,9 6-24 0,0-2-40 16,7-1 32-16,1-6-40 15,-8-13 72-15,-7-9-80 16,-2-14 72-16,-16-8-64 0,-6-7 8 31,-1-10-8-31,-16-6 48 16,8 1-48-16,-8-4 112 0,0 0 104 16,0 0-8-16,0 0-80 15,0 0-120-15,0 0-16 0,0-4 0 16,0 1-128-16,0-3 8 31,-8 3-24-31,0-3 72 0,-9 2 72 16,9 1-48-16,-6 3-80 15,-11 0-24-15,2 0 64 16,-2 13-56-16,-6 12 48 0,6 10-24 31,3 6 40-31,5 7 80 16,1 6 24-16,16 0-16 0,0-3-8 15,24-7-24-15,7-6-176 0,9-16-328 16,16-9 96-16,-9-13-209 16,9-9 41-16,0-26 192 0,-15-10 320 15,-10-12 88 17,-6-3 264-32,-25 0-8 15,0 2 473-15,-8 14-41 0,-25 12-176 16,-15 12-512-16,-8 20-352 15,0 0-1513-15,17 7-3080 16</inkml:trace>
  <inkml:trace contextRef="#ctx0" brushRef="#br0" timeOffset="8258.716">7425 5635 4456 0,'0'0'977'0,"0"0"-225"16,0 0 216-16,0 0-64 15,0 0 160-15,0 0-255 0,72 118-217 16,-55-93 24-1,-3 4-24-15,11 6-56 16,0 9 136-16,6 10-176 16,8 13-208-16,3 9 65 0,-3 9-201 15,9 20 8-15,-1-6-96 16,1-1-56-16,7 20 0 0,1-29 0 31,0 12 0-31,0 1-8 16,-9-19 16-16,17 6-16 0,-16-13 0 15,0-13-16-15,-7-15 16 16,-10-13 0-16,-6-16 0 0,-11-6 16 16,-6-11 32-16,1-2 16 31,-9 0 96-31,8 0 424 16,-8-15-584-16,8-1-8 0,-8-20-1056 15,0 5-1713-15,0 6-5809 0</inkml:trace>
  <inkml:trace contextRef="#ctx0" brushRef="#br0" timeOffset="8944.225">9060 6138 1536 0,'0'0'6073'16,"0"0"-4745"-16,0 0-215 0,0 0-385 15,0 0-288-15,0 0-216 16,0 0-144-16,0 0 176 0,0 37 208 16,-8-15-56-1,0 10-104 1,-9 9 200-16,1 13-96 0,-7 10-63 15,-10 18-169-15,-7 16-160 0,1-2 64 16,6 3-24-16,-6-4-56 16,16-13 0-16,-2 2 8 0,17-19-8 31,-6-14 40-31,14-13-40 16,0-15-304-16,0-17 31 0,0-6 145 15,0 0 128-15,0 0 0 16,0-16-320-16,0 3-32 0,0-2-232 15,0-1-680-15,0 0-921 32,0 6-4232-32</inkml:trace>
  <inkml:trace contextRef="#ctx0" brushRef="#br0" timeOffset="9437.57">8725 7106 7153 0,'0'0'2200'0,"0"0"-1263"0,0 0-105 16,0 0-320-16,0 0-152 0,-103-13 80 16,70 29-64-16,10 9-16 15,-10 13-32-15,2 3-40 0,6 10-64 16,9 3 73-16,10 6-121 31,6 1-64-31,0-4-56 16,6 0-48-16,27-6 0 0,-2-10 112 15,10-15-56-15,7-17-48 16,8-9 64-16,-9-19-8 16,-8-29 56-16,1-12-24 0,-16-10 72 15,-7-9-80 1,-17-1-40-16,-17 8-40 15,-14 8 40-15,-18 23 0 0,-7 15-56 16,-23 26-688-16,15 3-833 16,9 13-1615-16</inkml:trace>
  <inkml:trace contextRef="#ctx0" brushRef="#br0" timeOffset="10794.166">10358 6194 6857 0,'0'0'2745'0,"0"0"-1425"31,0 0-40-31,0 0-792 16,0 0-336-16,0 0-104 0,0 0 56 15,-111 35 56-15,80-10 72 16,-11 7-64-16,3 0-80 0,-8 9-72 15,-1 7 56-15,-8-1 24 16,-8 8-96 0,0 4 0-16,0 2 0 15,-6 3 0-15,6-4 0 0,-9 7-8 16,9-4 16-16,0 4-16 16,8-4 8-16,-8 1-8 0,10-7-8 15,-1-3-88 1,-1-7 96-16,-8-5-120 15,8-4 64-15,0-6 64 16,0-1-8-16,9-5 8 0,-3-6 8 16,19-3-8-16,15 0-8 15,9-11 0-15,-1 1-8 16,8-4 16 0,-8-3 0-16,8 0 0 15,0 0 0-15,0 0 16 16,0 0 0-16,0 0-8 0,16 0-8 15,-1-13-1296-15,1 4-1641 0</inkml:trace>
  <inkml:trace contextRef="#ctx0" brushRef="#br0" timeOffset="11845.062">8636 7712 9738 0,'0'0'2504'16,"0"0"-976"-1,0 0-711 1,0 0-617-16,0 0-200 0,0 0-224 16,9 44 224-16,-9-3 0 15,0 11 8-15,0 5 72 16,0 6 16-16,0 4 8 0,0-4-104 0,0 1 72 15,0-10-64-15,0-7-8 16,0-5 0 0,0-10 0-16,0-7-496 15,8-13-977-15,-8-5-687 16,8-7-2073-16</inkml:trace>
  <inkml:trace contextRef="#ctx0" brushRef="#br0" timeOffset="12215.053">8628 8242 7825 0,'0'0'1857'0,"0"0"-481"0,0 0-328 31,0 0-536-31,0 0-104 16,-126 38-96-16,93 1-64 0,10 5 16 15,7 13 9-15,-1 13-65 0,17 6-80 16,0 0-56-16,0 3-64 16,25-8 48-16,6-12-48 15,10-17 0 1,7-10 0-16,-1-19 8 16,9-13 40-16,-8-4 16 0,-1-34-8 15,-14-13 32-15,-18-19 48 0,-15-9 120 16,0-7 80-16,-23 3-96 15,-18 14 208 1,-7 15 48-16,1 22-504 16,-26 32-200-16,18 0-2176 15,7 7-5538-15</inkml:trace>
  <inkml:trace contextRef="#ctx0" brushRef="#br0" timeOffset="20915.118">8421 4286 1272 0,'0'0'808'0,"0"0"-392"0,0 0-304 0,104-13-112 16,-79-15-48-16,-3-7-112 15,-5-7 160-15,-9-12 1536 16,-8-3 49 0,0-6 63-16,-16 3-432 15,-15 6 57-15,-2 6 71 0,-7 12-248 16,9 18-392-16,-10 11-208 16,2 7-320-16,8 10-176 15,14 22-16-15,1 9-104 0,16 29-368 31,24-6-560-31,16-10-1256 0</inkml:trace>
  <inkml:trace contextRef="#ctx0" brushRef="#br0" timeOffset="21581.076">8413 3771 4520 0,'0'0'1257'16,"0"0"-577"-16,0 0 0 15,-23 102-304-15,23-57 248 0,0-1-208 16,0 0-104-1,9-2-104-15,5-10-32 16,3-10-72-16,14-12 1 16,-6-10-97-16,14-20-8 15,-6-15-697-15,-2-6-2551 0</inkml:trace>
  <inkml:trace contextRef="#ctx0" brushRef="#br0" timeOffset="22486.869">9666 4940 7161 0,'0'0'1792'0,"0"0"-991"0,0 0-425 15,0 0-288-15,0 0-80 16,-56 35 80-16,48-13-8 0,0 4 144 16,8-4-88-16,0 3-40 15,0 4-24 1,16-7 16-16,-1 0-80 16,9-3 72-16,-1-9-32 15,10-7 64-15,-10-3-56 0,2-7 72 16,-9-14 0-16,-16-12 48 15,0-2-80-15,0-2 288 0,-8 2-128 32,-17 0 360-32,11 10 56 15,-11 9-343-15,0 16-329 16,-6 9-369-16,6 19-1087 0,11 4-1288 16</inkml:trace>
  <inkml:trace contextRef="#ctx0" brushRef="#br0" timeOffset="29052.221">8636 7436 7761 0,'0'0'1160'0,"0"0"73"16,0 0-337-16,0 0-248 15,0-7-272 1,0 7-192-16,-14 0-112 0,-3 0 40 16,-7 0-96-16,-16 0 88 15,1 0-32-15,-17 0-72 0,-8 0 16 31,-8 3 40-31,-7 1 72 16,-10-1-128-16,11-3 176 0,-11 0 8 16,10 0-64-16,-1 0-16 15,10-7 120-15,-11-8-24 0,9-1-16 16,1-3 89-16,-1-7-57 16,0-2 80-16,-1-7-216 0,-5-4 224 31,-3-5 0-31,-6-7 40 15,7-6-24-15,1-4 96 0,15 2-16 16,8-5 392-16,0 0-416 16,25 4-160-16,-2 0-64 31,2 3-32-31,15 2-48 0,-1 1-64 16,11 1-8-16,-2-1-8 15,8 0-40-15,-9 0 48 0,9 0 8 16,0 3-8-16,0-3 8 0,-8 0 0 15,8 3 41-15,0-3-41 16,-8 0 0-16,8 0 0 16,0-3-8-1,-8 0 48-15,8 3-40 16,-9 0 0-16,3 3-8 0,6 0 8 0,0 1-16 16,0 2 8-1,0 7-48-15,0-3 48 0,0-1-8 16,0 7 0-1,15-3-41-15,-7 2 49 16,0 2 8-16,9-2-8 16,-9 5 9-16,-2 1-9 0,2 1 8 15,9 2 0-15,-9-2 0 16,9-1-8-16,-11-1-8 16,11-1 8-1,-1-1-49-15,7 2 49 16,-7-4-8-16,9 7-56 0,-10-5 64 15,1 1 0-15,9 0 48 16,-11 4-96-16,3-1 48 16,0-3 0-16,-3 3-8 0,3 7 8 31,-1-4-8-31,1 0 8 16,-3 7 40-16,11-3-40 0,-2 3-16 15,-7-1 8-15,9 8 0 16,-11-2-8-16,11 2 16 15,-8-1-8 1,-3 3 0-16,3 1 8 0,-1-1-16 16,1 0 16-16,-3 4 0 15,-5-4 0-15,7 4 16 0,1-1-16 16,-3 4-56-16,3-5 8 16,-1-1 48-16,7 3-8 0,2 2 8 15,-3-5 0 1,3 5 0-16,-2-2-16 15,2-1 64-15,-9 1-104 16,7 2 56-16,2-2 0 16,-2-1-16-16,1 1 16 0,7 0 0 15,-6-1 32-15,0 0-24 16,-2-2 32 0,10-1-32-16,-10 0-8 15,1-3-56-15,-1 4 56 16,10-1 8-16,-10-3 40 0,2 3-96 15,-2-2 96-15,1 5-48 16,-7-2 8-16,-3-1-8 0,11 0 16 31,-8 0-16-31,14 1 0 16,0-4 8-16,10 6-8 16,-10-6 0-16,8 3 8 0,3 1-8 15,-3-1 0-15,-8 3-8 16,2 5 0-16,-16-2-48 0,-3 4 56 15,-6-4 0 1,1 4 56-16,-9 3-56 16,8 0 0-16,-8 0-48 15,0 0 0-15,0 0-232 0,0 0-160 16,0 0 0-16,0 0 16 16,0 0-64-16,0 0-368 15,0 0-328-15,0 0-185 16,0 0 33-16,0 10-400 15,0 0-313-15,0-8-2312 16</inkml:trace>
  <inkml:trace contextRef="#ctx0" brushRef="#br0" timeOffset="29463.804">8151 3721 5977 0,'0'0'1912'0,"0"0"-343"15,0 0-393-15,0 0-48 0,0 0-200 32,0 0-40-32,0 0-279 15,-31-48 55-15,31 48-136 16,0 0-280-16,0 0-248 0,0 0 0 16,0 0-344-16,0 0 144 15,0 0 144-15,0 4 40 0,0 1 8 16,8-1-88-1,-8 2 96-15,6-3-8 16,-6 1 8-16,8 2-8 16,1-3 8-16,-1 1 0 0,8-2 48 15,-7 5-40-15,5-4 48 16,-6 0-48-16,9-3 88 16,0 3-16-16,-11 1-16 15,10-1-64-15,-7 3-8 16,7 0-8-16,-10 4 16 15,11 6-8-15,-9 3-96 0,-8 6-192 16,0 7-136-16,-25 9 128 16,-28 29-225-1,3-13-959-15,11-9-3073 16</inkml:trace>
  <inkml:trace contextRef="#ctx0" brushRef="#br0" timeOffset="31760.196">7704 4448 9570 0,'0'0'2104'0,"0"0"-40"15,0 0-1103-15,0 0-889 0,0-3-72 16,0 15-240 0,0 8 160-16,0 8 80 15,0 4 72-15,8 6-56 0,-8 3 56 16,9 0 56-16,-9-2-80 15,8-1-32-15,9-4-16 16,-11-2 16-16,10-9-8 0,-7-8 64 31,7-5-24-31,-10-1-24 0,11-9 232 16,-9 0-32-16,17 0 24 16,-2-5-96-16,32-31-152 15,1 4-1024-15,0-3-2793 0</inkml:trace>
  <inkml:trace contextRef="#ctx0" brushRef="#br0" timeOffset="32656.618">8486 3241 5457 0,'0'0'4057'15,"0"0"-3129"-15,0 0-400 16,0 0-360-16,0 0-104 0,0 0 40 16,0 0 16-16,72 54 88 31,-58-35 16-31,11-3-16 0,-8 0-48 15,-3-3-16-15,3-1-40 16,-9-5-56-16,9-1 8 31,-17 1-48-31,8-4 232 0,-2-3 136 16,2 0 384-16,9 0 209 16,-1-16-241-16,7-3-320 0,-6-6-296 15,7-4-48-15,-9 0-64 16,-7 1-88-16,17-1-1008 15,-19 6-1345-15,11 5-5016 0</inkml:trace>
  <inkml:trace contextRef="#ctx0" brushRef="#br0" timeOffset="33478.778">9434 4346 5009 0,'0'0'5513'0,"0"0"-3761"0,0 0-48 15,0 0-455-15,0 0-233 0,0 0-200 16,0 0-120-16,0 0-208 31,0 0-208-31,0 0-280 16,9 0-184-16,-3 0 24 0,10 13 88 16,9 6 72-16,-10 3 8 15,9 1 0-15,7 6 40 0,-6 3-48 16,-8-5-64-16,-3-1-64 15,-5 3-312 1,-9-8 112-16,-15 8 16 16,-26-3 112-16,-15-1 192 0,-14 0-184 15,-36 10-792-15,28-6-1129 16,5-6-2392-16</inkml:trace>
  <inkml:trace contextRef="#ctx0" brushRef="#br0" timeOffset="34326.935">10088 5731 7433 0,'0'0'2809'0,"0"0"-1137"31,0 0-312-31,0 0-704 15,0 0-271-15,0 0-65 0,0 0-184 0,128-7-64 16,-97 7-72-16,0 14 8 16,18-2 64-16,-9 4-72 0,-1 3 0 15,8-4 8 1,-7 1-8 0,-7-3-32-16,-2-3-272 0,-6-10 0 15,-17 0 256-15,-8 0 48 0,0-17 72 16,0-8 24-16,0-6-96 15,0-4-8-15,-8-7-88 0,-9-12-489 32,1 7-1055-32,9 9-1345 15</inkml:trace>
  <inkml:trace contextRef="#ctx0" brushRef="#br0" timeOffset="35080.792">9052 5489 4216 0,'0'0'5842'0,"0"0"-4066"16,0 0 216-16,0 0-447 15,0-10-841-15,0 10-496 16,0 0-208-16,8 0-80 16,-2 13 8-1,3 13 16-15,7 6 56 16,1 6 8-16,-9 3 0 0,6 3-8 16,-5-2 0-16,7-7 0 0,1-4 56 15,-11-5-56-15,11-4 8 16,-1-12 56-1,7-4 32-15,-7-6 48 16,9 0-16-16,6-23 16 16,8-5-144-16,17-19-984 0,-8 9-1369 15,1-1-1543-15</inkml:trace>
  <inkml:trace contextRef="#ctx0" brushRef="#br0" timeOffset="36136.09">8413 6889 7521 0,'0'0'1921'0,"0"0"15"15,0 0-664-15,0 0 161 0,0 0-89 16,0 0 64-16,0 0-368 15,8-22-416-15,-8 22-327 0,0 0-297 32,0 0-129-32,0 0-63 15,0 19-136-15,0 4 216 16,0 8 112-16,9 7 0 0,-1 4 8 16,0 2 0-16,1 1 0 15,-3-1 40-15,2-2-48 0,0-8 8 16,1-11 0-1,-9-8-8-15,0-5 0 16,0-4 0-16,0-3-8 16,0-3 0-16,-17 7 0 0,-6-1 8 15,-18 3 0-15,2 1-240 16,-1 6-280-16,7-3-736 16,11 3-280-1,5-4-585-15,9-2-968 0</inkml:trace>
  <inkml:trace contextRef="#ctx0" brushRef="#br0" timeOffset="36826.176">8645 6715 7817 0,'0'0'3009'0,"0"0"-1577"16,0 0-376-16,0 0-664 15,0 0-392-15,0 0-344 0,0 0 320 31,0 31 24-31,8-9 120 16,0 11 192-16,1 1 33 16,-1 8-145-16,-2-1 56 0,2 0-152 15,-8 1-8-15,9-10-40 16,-9-1-48-16,0-12 72 0,0-3-72 31,8-13 0-31,-8 1 192 0,8-4 224 16,0-4 200-1,15-12 136-15,2-9-504 0,6-3-256 0,2-1-448 16,14-10-1040 0,-7 14-1161-1,-9 6-2248-15</inkml:trace>
  <inkml:trace contextRef="#ctx0" brushRef="#br0" timeOffset="37305.947">9011 7233 7945 0,'0'0'2609'0,"0"0"-905"15,0 0-96-15,0 0-951 16,0 0-441-16,0 0-216 0,0-4 0 15,-15 16-8-15,-1 8 0 0,-9-1 0 16,10 7 8-16,-10-1 8 16,9-3-8-1,1 3 8-15,-1-2 0 16,16-7-8-16,-8-1 8 16,8-6-8-16,0 2-8 0,0-5-56 15,0-6 64-15,24 3 0 0,-1-3 80 31,2 0-80-31,23 3-32 16,-9 0-1561-16,-6 1-1487 0</inkml:trace>
  <inkml:trace contextRef="#ctx0" brushRef="#br0" timeOffset="38208.952">8399 8150 7785 0,'0'0'1753'16,"0"0"-505"-16,0 0-400 15,0 0-384-15,0 0 152 0,0 0 432 16,0 0-175-16,6-16 87 16,-6 16-136-1,0 0-88 1,0 0-304-16,0 0-264 0,0 0-168 0,0 0-48 15,0 0-208 1,8 9 112-16,0 4 144 0,9 3 0 0,0 7 8 16,-3 2-8-16,3 4 0 31,7-1 0-31,-1 1 8 0,2-1-8 16,-2-3-8-16,1-9 8 15,-1-6 16-15,-6-7 56 0,8-3 80 16,-3-9 56-16,3-20-24 31,6-9-56-31,10-10-128 16,-1-6-40-16,-1 3-680 0,25-15-688 15,-16 18-1129-15,-9 7-2048 0</inkml:trace>
  <inkml:trace contextRef="#ctx0" brushRef="#br0" timeOffset="46539.144">13354 3489 3504 0,'8'-16'7722'0,"-8"-3"-5530"16,0 0 489-16,0-3-921 15,0 5-439-15,0 5-553 32,0-1-176-32,0 11-208 0,-8 2-280 15,1 0-104-15,-9 0-128 0,-9 2-40 16,2 18 48-16,-1 5 32 0,7 7 8 16,3 2 0-1,14 5 32-15,0 2 0 16,0 0 40-16,8 1-8 15,15 2 16-15,10 1 0 16,6-1 40 0,-8 1-32-16,2-1-16 15,-10 3 8-15,-7-2-392 16,-16-4-416-16,0-3-9 16,-31 1 449-16,-10-14 272 0,-7-3 48 15,1-6 48-15,8-10 0 0,5-6 48 16,20 0 176-16,6-12 208 15,8-20-39-15,8-16-89 16,31-15-256-16,9-14-48 0,16-5 0 16,0-4-48-16,-17 13 40 31,-7 6 8-31,-15 14 192 0,-25 8 160 16,0 10-72-16,-34 13-280 15,3 6-176-15,-16 13-728 16,-1 16-1089-16,7 12-1896 0,10 4 625 0</inkml:trace>
  <inkml:trace contextRef="#ctx0" brushRef="#br0" timeOffset="48754.786">14486 3794 9281 0,'0'0'2473'0,"0"0"-1305"16,0 0-248-16,135-64-575 0,-55 29-249 31,7 1-16-31,2-4-80 16,-2-1-128-16,-15 8-433 0,-24-8-647 15,-17 7-480-15,-23 11-3697 0</inkml:trace>
  <inkml:trace contextRef="#ctx0" brushRef="#br0" timeOffset="49200.494">15625 3169 9209 0,'0'0'2433'31,"0"0"-233"-31,0 0-439 0,0 0-737 16,0 0-512-16,0 0-440 15,-39-61-72-15,14 61-128 0,3 0-16 16,-3 9-16-16,2 14 0 15,6 3 48-15,9 2-40 16,0 1 32-16,8 2 56 0,0-3 64 31,16 4 0-31,7-6 0 16,10 3 8-16,7-2-8 0,-1 0 24 16,2-2-24-16,-10-3-336 15,-6-6-384-15,-11-1 8 0,-14-8-1 16,0-1 377-16,-14-6 200 15,-19 0 136 1,-6 0 0-16,6 0 0 16,10-15-88-16,15-8-856 0,8-8-3929 15</inkml:trace>
  <inkml:trace contextRef="#ctx0" brushRef="#br0" timeOffset="49399.192">15776 2787 10818 0,'0'0'2448'0,"0"0"609"0,0 0-1161 16,0 0-1744-16,0 0-152 0,0 0-384 31,0 0 200-31,0 114 184 16,9-49 24-16,-1 4-24 0,0 1 0 15,9-4-376-15,-3 14-1472 16,-6-20-921-16,1-19-2432 0</inkml:trace>
  <inkml:trace contextRef="#ctx0" brushRef="#br0" timeOffset="49543.13">15689 3232 10722 0,'0'0'2792'0,"0"0"-359"15,0 0-1625 1,0 0-632-16,0 0-176 0,176-121-848 15,-112 109-928-15,-2-1-2545 16</inkml:trace>
  <inkml:trace contextRef="#ctx0" brushRef="#br0" timeOffset="50517.036">16192 3133 10018 0,'0'0'3064'0,"0"0"73"16,0 0-657-16,0 0-1535 0,0 0-945 16,0 0-88-16,-9 10-376 15,9 18 312-15,0 4 152 0,9 6 0 31,-1 1 48-31,-2-11-40 16,2-6 56-16,1-6-64 16,-9-6 0-16,0-10 0 0,0 0 304 15,0 0 152-15,8-22-8 32,-8-11-256-32,17-4-192 0,-9-8 0 15,-2 4-72-15,11 3-216 0,-1 9 152 16,-8 13 64-16,-8 10-16 15,9 6-64-15,-3 0-937 0,2 10 105 16,9 12 536-16,-1 0 104 16,-1 1 120-16,1-5 120 15,-8-6 56 1,-8-5 48-16,9-4 64 16,-9-3 152-16,8 0 168 0,6-6 496 15,3-10-600-15,-9-2-152 0,9 1-112 16,-9 5-8-16,-2 2 0 15,3 4-8 1,-1 6-80-16,-8 0-264 16,8 0-96-16,9 16 40 15,-3 3-200-15,3-4-144 16,-1 2-376-16,-1-5-497 0,-7-9-343 31,0-3-729-31</inkml:trace>
  <inkml:trace contextRef="#ctx0" brushRef="#br0" timeOffset="50703.856">16644 2600 3872 0,'0'0'7210'32,"0"0"-5026"-32,0 0-583 15,0 0-1601-15,0 0-256 16,0 0 8-16,0 0 160 0,0 152 80 15,9-85 8-15,16 3 64 16,-9-3-64 0,15 12-112-16,-6-15-1393 0,-11-20-1255 15</inkml:trace>
  <inkml:trace contextRef="#ctx0" brushRef="#br0" timeOffset="50840.006">16566 2933 7153 0,'0'0'6297'0,"0"0"-3088"16,0 0-1721-16,0 0-1008 16,184-85-480-16,-72 69-1240 15,-1 0-3025-15</inkml:trace>
  <inkml:trace contextRef="#ctx0" brushRef="#br0" timeOffset="59010.386">18079 2257 6953 0,'0'0'4873'16,"0"0"-1688"-16,0 0-873 15,0-48-335 1,8 42-705-16,-8 3-600 0,0 3-504 15,0 0-168-15,0 3-312 16,9 16-144-16,-1 16 336 0,0 13 120 16,0 9-8-16,-8 0-144 15,0 4-552 1,0-8-561-16,0 1-519 16,15-6-560-16,10-13-553 15,-3-19-2840-15</inkml:trace>
  <inkml:trace contextRef="#ctx0" brushRef="#br0" timeOffset="59293.028">18495 2235 10082 0,'0'0'2648'0,"0"0"-1231"0,0 0-377 16,0 0-1032-16,0 0-8 15,0 0-304-15,0 0 256 31,-96 136-80-31,88-81 40 0,8-5 24 16,0-5-112-16,15-10-417 16,18-10-119-16,6-12 128 0,0-13 224 15,3-3 160-15,-3-26-64 16,-23-16 264-16,-1-2 152 31,-15-7 752-31,0-3 136 0,-8 3-127 16,-15 6-425-16,-2 13-368 15,11 13-120-15,5 20-576 0,9 2-1817 0,0 0-3240 16</inkml:trace>
  <inkml:trace contextRef="#ctx0" brushRef="#br0" timeOffset="59610.607">18972 2089 10842 0,'0'0'2664'0,"0"0"-1719"16,0 0-929-16,0 0-16 16,0 0-64-16,-56 98 56 0,33-53 8 15,-1 5-8-15,15-2 0 0,1-3 8 16,8-1 0-16,0-12 0 16,33-7-8-16,-2-8-200 31,17-17-201-31,-7 0-351 0,-2-26 264 15,-8-13 224-15,-14-8 272 16,-9-1 120-16,-8 1 552 0,0 6 168 16,-8 5-543-16,-17 11-297 31,11 6-985-31,5 10-1623 16,1 2-7426-16</inkml:trace>
  <inkml:trace contextRef="#ctx0" brushRef="#br0" timeOffset="59881.848">19681 1756 10386 0,'0'0'2976'16,"0"0"-271"-16,0 0-545 0,0 0-1071 15,0 0-1089-15,0 0-192 0,0 0-273 31,0 0 265-31,-47 111 144 16,24-39 56-16,-2 8 8 0,0 6-8 16,11-7 8-16,-3-3-8 15,1-9-56-15,7-13-360 16,3-9-560 0,-2-14-320-16,0-18-192 15,-9-10-481-15,9-3-695 0</inkml:trace>
  <inkml:trace contextRef="#ctx0" brushRef="#br0" timeOffset="60009.544">19483 1978 8937 0,'0'0'1601'15,"0"0"-1601"-15,0 0-1305 16,0 0-6608-16</inkml:trace>
  <inkml:trace contextRef="#ctx0" brushRef="#br0" timeOffset="60166.977">19937 2321 12218 0,'0'0'5097'0,"0"0"-3136"16,0 0-1009-16,0 0-952 15,0 0-120-15,0 0-1897 0,0 0-3960 16</inkml:trace>
  <inkml:trace contextRef="#ctx0" brushRef="#br0" timeOffset="71780.086">10127 3445 4488 0,'0'0'1737'0,"0"0"-721"0,0 0-176 15,0 0-384-15,-8 0-200 16,8 0-64-16,-9 0 56 16,9 0 169-16,-6 0 31 0,6 0 136 15,0 3 8-15,0-3-24 16,0 0-200-16,0 0-136 0,0 0-80 15,23 0 296 1,16-10-288-16,11-9-88 16,-3 0 8-16,17-3-80 15,-10 0 8-15,2 0-8 0,-6-1 0 16,-11 5 0-16,-8 5-64 16,-15 3-104-16,-7 4-144 15,-1 6-296-15,0 0-736 16,-8 0-433-16,6 0-975 15</inkml:trace>
  <inkml:trace contextRef="#ctx0" brushRef="#br0" timeOffset="72717.894">10861 3054 5825 0,'0'0'1664'16,"0"0"-1000"-16,0 0-376 0,0 0-200 16,0 0-80-16,0 0-8 15,0 0 8-15,0 0-8 16,0 0 56 0,0 0 120-16,0 0 96 0,0 0 113 15,0 0 207-15,0 0 112 16,0 0-64-16,0 0 48 0,0 0-152 31,0 0 128-31,0 0-152 16,0 0-159-16,0 0-73 0,0 0-48 15,0 0-32-15,0 0-128 16,0 0 64-16,0 0-120 16,0 0-16-16,0 0-152 0,0 13-168 15,0 6 232-15,8 9 88 31,-2 7 0-31,2 7 8 0,1 2 48 16,-1-3-56-16,8 0 0 16,-7-6 0-16,-9-9-40 0,6-1-481 15,-6-15-855-15,0-7-720 16,0-3-1881-16</inkml:trace>
  <inkml:trace contextRef="#ctx0" brushRef="#br0" timeOffset="73366.078">10828 2927 10266 0,'0'0'2504'0,"0"0"-847"0,0 0-489 15,0 0-1168-15,0 0-504 0,-7 10-1649 16,7 5 145-16,15-1-1249 16</inkml:trace>
  <inkml:trace contextRef="#ctx0" brushRef="#br0" timeOffset="73842.617">11162 3121 11746 0,'0'0'2192'0,"0"0"-519"0,0 0-433 15,0 0-1104-15,0 0-136 16,0 0-296-16,0 0 168 0,34 50 16 16,-26-30 104-16,-2-1-72 0,2-4 80 31,-8 1-8-16,9-9 0-15,-1-1-56 0,-8-3-80 0,0-3 144 16,0 0 168-16,8 0 160 16,-8-9 8-16,8-14-232 0,1 1-104 15,5 0 0-15,-6 3 0 32,-8 6 0-32,9 7-8 0,-1 6-144 15,0 0-304-15,7 0-168 16,1 19 208-16,9 0 112 0,-2 3-24 15,2 0-176-15,-11-2-297 16,-6-8-287-16,1-5-648 31,-1-7-889-31</inkml:trace>
  <inkml:trace contextRef="#ctx0" brushRef="#br0" timeOffset="74153.415">11377 2701 6689 0,'0'0'3193'16,"0"0"-1553"-16,0 0-1584 15,0 0-56-15,0 0-80 0,9 115 72 16,7-58 8-16,1 3 0 0,6-2 80 31,1-4-72-15,-1-10 48-16,2-6-56 0,-9-13-440 0,-9-11-616 15,1-9-185-15,0-5 513 16,-8-15-344-16,0-8 192 0,0-9 880 31,0 7 280-31,-16 0 424 16,16 6 216-16,-7 6-232 16,7 4-63-16,0 2-97 0,0 7-280 15,0 0-248-15,0 0-1009 16,0 0 105-16,0 7-456 0,7 2-2713 15</inkml:trace>
  <inkml:trace contextRef="#ctx0" brushRef="#br0" timeOffset="74560.211">11497 3181 7985 0,'0'0'1553'16,"0"0"-777"-16,0 0-104 15,0 0 32-15,0 0-304 16,0 0-184-16,0 0-152 0,-78-48-64 16,70 58-64-16,-9 9-16 15,0 3 0-15,17 4 24 0,0 2-16 31,0-9 64-31,9 4 8 16,16-10 0-16,22-13 0 0,-8 0-816 16,1-7-960-16</inkml:trace>
  <inkml:trace contextRef="#ctx0" brushRef="#br0" timeOffset="74863.984">11497 3181 6425 0,'137'-146'3193'0,"-137"146"-1545"15,0 0-1312-15,0 0-336 16,0 0-312-16,0 13 240 16,8-4 64-16,6 1 8 0,3-4-8 15,0-3-120 1,-9-3-208-16,6 0 72 16,-5-6 192-16,-9-10 72 15,8-3 8-15,-8-3 72 0,0 7 216 16,-8-2 408-16,-1 7-112 15,-5 8-128 1,-3 2-392-16,9 0-72 16,-9 12-80-16,9 10-80 15,8 3-248-15,0 1-32 0,8 2-88 16,26-5-304-16,-3-4-609 16,2-10-1551-16</inkml:trace>
  <inkml:trace contextRef="#ctx0" brushRef="#br0" timeOffset="75009.784">11857 3067 3928 0,'0'0'4617'0,"0"0"-2112"16,0 0-297-16,0 0-775 16,0 0-609-16,0 0-752 15,0 0-72-15,0 0-48 0,112-48-80 16,-73 64-344-16,-8 0-16 31,2-3-545-31,6-4-639 0,-14-2-408 16,-2-5-641-16</inkml:trace>
  <inkml:trace contextRef="#ctx0" brushRef="#br0" timeOffset="75147.55">12167 3003 264 0,'0'0'6177'16,"0"0"-3889"-1,0 0-7-15,0 0-465 16,0 0-624-16,0 0-751 0,0 0-441 16,0 0-288-16,-72-22-17 0,57 57-15 15,-1 6-352-15,16 7-624 16,0-10-648-16,16-10-4362 0</inkml:trace>
  <inkml:trace contextRef="#ctx0" brushRef="#br0" timeOffset="75482.132">12957 2701 11666 0,'0'0'1912'0,"0"0"-503"16,0 0-945-16,0 0-464 16,0 0-248-16,0 0 24 0,0 0 72 15,-112 80 48-15,104-45 56 32,8 0 48-32,0-4-8 0,0-3-104 15,16-8-144-15,7-10-81 0,2-10 65 16,6 0 136-16,-6-19 136 15,-11-13 152-15,-6-6 233 0,-8 0 399 16,0-6 104 0,0 12-112-1,-8 3-376-15,-6 10-400 0,5 12-152 16,1 7-1936-16,8 0-2561 16,0 11-2905-16</inkml:trace>
  <inkml:trace contextRef="#ctx0" brushRef="#br0" timeOffset="75831.936">13323 2632 10906 0,'0'0'2632'16,"0"0"-383"-16,0 0-881 0,0 0-832 15,0 0-536-15,0 0-200 16,-81 16 8-16,67 16 0 0,5 5 144 31,1 2-64-31,8-4-184 16,0-4-544-16,17-2 112 16,5-17 80-16,3-5 368 0,6-7 111 15,-6-10 169-15,-2-15 0 16,-15-12 113-16,0-5 543 0,-8-4 304 0,0 6-80 15,-8 8-232 1,0 7-424 0,-7 12-224-16,7 13-752 15,0 0-2265-15,8 3-2584 0</inkml:trace>
  <inkml:trace contextRef="#ctx0" brushRef="#br0" timeOffset="76042.301">13649 2566 12706 0,'0'0'3953'16,"0"0"-1945"-16,0 0-759 0,0 0-1073 15,0 0-176-15,0 0-440 0,0 0 352 32,0 0 88-32,0 116 8 15,8-74-8-15,1 5-472 0,-1-2-625 16,6-1-719-16,3-5 8 15,8-11-1129-15,-11-12-3224 0</inkml:trace>
  <inkml:trace contextRef="#ctx0" brushRef="#br0" timeOffset="76375.946">13593 2308 11362 0,'0'0'2689'16,"0"0"-209"-16,0 0-1296 16,0 0-664-16,0 0-320 0,64-108-200 15,-33 99 0-15,11 9-56 16,-3 0-72-16,-8 9-112 0,10 19-232 16,-10 14-24-1,-14 9-104-15,6 15 200 16,-15 1-128-16,0 6 200 15,-8 0 176-15,0-10-8 0,-8-2 88 16,-9-10 48-16,11-16 16 16,-2-10-64-1,0-6 64-15,8-10 8 16,-9-5-16-16,9-4-72 16,0 0 40-16,0-16-360 0,0-7-2497 15,0-2-3785-15</inkml:trace>
  <inkml:trace contextRef="#ctx0" brushRef="#br0" timeOffset="76919.413">13465 2067 5393 0,'0'0'2344'0,"0"0"-135"0,0 0-281 31,0 0-416-31,0 0-351 16,0 0 127-16,0 0 168 0,0 0-408 16,-14-105-335-16,14 105-449 15,0 0-264-15,0 0-344 0,0 6-257 16,0 20 185-16,6 8 288 31,10 11 112-31,1 9 16 16,0 10-8-16,5 2 0 0,-5 4 8 15,6 1-8-15,-7-9 8 16,9-5 8-16,-11-5 0 0,3-11 8 31,-9-13-16-31,0-6-136 0,1-6-144 16,-9-10-192-1,8-2-504-15,-8-4 136 0,6 0-136 16,-6-6-1217-16</inkml:trace>
  <inkml:trace contextRef="#ctx0" brushRef="#br0" timeOffset="79225.969">14263 2581 10018 0,'0'0'1808'31,"0"0"-152"-31,0 0-1192 0,0 0-464 16,0 0-144-16,-80 45-24 16,65-11 96-16,7 7 64 15,8 1 0-15,0-4 0 0,0-6-56 16,8-7 64-16,7-9 56 16,1-10 96-16,1-6 0 0,-3 0 81 31,3-22 15-31,-1-10 8 0,-8-5 16 15,-8-2-176-15,0-2 136 16,-8 6-56-16,-17 9-176 0,3 8 0 16,-3 11-192-1,-6 7-776 1,14 7-865-16,1 15-815 0,16-6-2618 16</inkml:trace>
  <inkml:trace contextRef="#ctx0" brushRef="#br0" timeOffset="79332.021">14263 2581 9217 0</inkml:trace>
  <inkml:trace contextRef="#ctx0" brushRef="#br0" timeOffset="79453.205">14263 2581 9217 0,'128'0'2521'0,"-128"0"-1721"0,0 0-800 15,0 13-128-15,0 9 72 0,0 3-8 0,6 4 64 0,11-1 64 0,0-2-56 31,5-4-8-31,3-6-168 16,-2-9-320-16,10-7-368 16,-10 0-544-16,1-17-1449 0</inkml:trace>
  <inkml:trace contextRef="#ctx0" brushRef="#br0" timeOffset="80120.088">14646 2584 8689 0,'0'0'4809'0,"0"0"-2808"0,0 0-1097 15,0 0-904-15,0 0-376 0,0 0 232 16,0 0 48-16,31 70 88 0,-23-42-48 15,0-2 56 17,0-4 0-17,1-6 48-15,-9-3 8 16,8-10 80-16,-2-3-80 0,2 0 360 16,9-10 904-16,-1-12-728 15,-1-7-448-15,10-2-40 0,-9-1 8 0,-1 4-104 16,-7 9-16-16,0 6-8 15,-8 10-32-15,9 3-152 16,-1 0-328-16,8 9-128 0,-1 10-120 16,1 0-40-16,9 4-32 15,6-8-401-15,0-5 353 0,11-10-744 16,-3-7-689-16,-16-11-3152 0</inkml:trace>
  <inkml:trace contextRef="#ctx0" brushRef="#br0" timeOffset="80313.786">15107 2333 5641 0,'0'0'2416'0,"0"0"-223"16,-31-152-617-16,14 98-248 16,9 12 481-16,2 17-225 31,-3 16-824-31,9 9-760 0,0 3-328 16,0 32-504-16,0 15 608 15,0 14 184-15,9 9 40 0,-3 3 0 16,19-2-320-16,-9-11-768 0,15-3-689 15,-6-15-807 1,-2-17-3938 0</inkml:trace>
  <inkml:trace contextRef="#ctx0" brushRef="#br0" timeOffset="80453.021">15100 2422 7041 0,'0'0'4705'16,"0"0"-2633"-16,0 0-7 0,0 0-1353 0,0 0-712 16,87-41-1240-16,-31 35-1521 15,-17 2-3056-15</inkml:trace>
  <inkml:trace contextRef="#ctx0" brushRef="#br0" timeOffset="121437.431">5792 2035 8057 0,'0'0'2185'0,"0"0"-537"15,0 0-288-15,0 0-447 0,0 0-49 16,0 0-56 0,-8 0-136-16,8 0-96 15,0 0-208-15,0 0-184 0,0 0-184 16,0 0-112-1,16 13-80-15,7 6 192 0,27 3 0 16,6 3 8-16,22 10 64 0,11-3 24 31,-2 6-24-31,8-3-64 16,0 3-8-16,-6-3-224 0,-17 0-464 16,-24-10-120-16,-9-6 40 15,-14-3 176-15,-19-6 136 0,2-7 135 16,-8-3 209-16,0 0 96 31,0-13-600-31,-8-6-1736 0,2-3-3858 0</inkml:trace>
  <inkml:trace contextRef="#ctx0" brushRef="#br0" timeOffset="121652.565">6652 2137 9818 0,'0'0'2680'0,"0"0"-871"0,0 0-473 16,0 0-928-1,0 0-408-15,0 0-432 16,0 0 232-16,0 0 128 16,0 0 16-16,33 130 48 0,-33-80-40 15,-25 4-56 1,-22 1-144 0,-9-1-32-16,-16-4-513 0,-7-9-247 0,7-12-328 15,24-19-1057 1,9-10-4672-16</inkml:trace>
  <inkml:trace contextRef="#ctx0" brushRef="#br0" timeOffset="122466.92">3721 1619 8281 0,'0'0'1841'16,"0"0"-937"-16,0 0-536 16,0 0-216-1,0 0-152 1,-97 127 48-16,82-70 32 0,7 7 24 16,8-1 160-16,0 5-72 0,0-12-88 15,23-5-16-15,10-7-40 0,-2-12-40 31,10-15 48-31,7-9 16 16,-9-8 24-16,0-3 8 16,-14-22-104-16,6-11-200 0,-14-8-632 15,7-22-1016-15,-9 9-337 0,1 6-2672 16</inkml:trace>
  <inkml:trace contextRef="#ctx0" brushRef="#br0" timeOffset="122756.084">4070 1575 4584 0,'0'0'5194'32,"0"0"-3626"-32,0 0 48 0,0 0-415 15,0 0-561-15,0 0-424 16,-14-13-216-16,14 22-192 0,0 14 184 0,0 11-40 15,0 11 48 1,8 6 8 0,6 0 16-16,3 0-24 15,0-1 0-15,-3-2 8 0,3-4 32 16,-9-5-40-16,8-8-288 16,-9-9-945-16,-7-9-511 0,0-10-865 0,0-3-3176 15</inkml:trace>
  <inkml:trace contextRef="#ctx0" brushRef="#br0" timeOffset="122922.912">4087 1520 8513 0,'0'0'2009'0,"0"0"-513"31,0 0-976-31,0 0-400 0,47-107-120 16,-22 97-32-16,-2 10-944 15,-7 6-1280-15,-7 16-1993 0</inkml:trace>
  <inkml:trace contextRef="#ctx0" brushRef="#br0" timeOffset="123088.731">4112 1908 8193 0,'0'0'4561'0,"0"0"-2144"15,0 0-721-15,0 0-1184 16,0 0-408 0,0 0-104-16,70-105 0 0,-37 83-512 15,6-10-1032-15,-8 10-833 16,2 0-2144-16</inkml:trace>
  <inkml:trace contextRef="#ctx0" brushRef="#br0" timeOffset="123673.721">4517 1460 3744 0,'0'0'5265'31,"0"0"-3928"-31,0 0 215 0,0 0-480 16,0 0 97-16,0 0-129 16,0 0-32-16,-9-73-176 15,3 73-368-15,6 0-464 0,0 0-312 16,0 16-184-1,-8 12 312-15,8 14 96 16,0 5 80-16,0 8 8 0,0 8 40 16,14-3-40-1,11-2-80-15,0-7-168 0,-2-10-104 16,2-13-48-16,-11-12 136 16,3-10 136-1,-17-6 128-15,8 0 552 0,-8-22 160 16,0-16-352-16,8-6-8 0,-8-4-128 15,8-3-40-15,-1 7-184 16,9 6 0-16,-8 9 88 16,1 10-40-1,-1 6-48-15,0 10-8 16,-2 3-112-16,11 0-96 16,-9 0-8-16,17 16 152 0,-11 6-8 15,3 0 0-15,8 7-336 16,-11-4-448-16,3 7-529 0,8-7-575 31,-19-8-2137-31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19T06:51:17.569"/>
    </inkml:context>
    <inkml:brush xml:id="br0">
      <inkml:brushProperty name="width" value="0.05292" units="cm"/>
      <inkml:brushProperty name="height" value="0.05292" units="cm"/>
      <inkml:brushProperty name="color" value="#D8D8D8"/>
      <inkml:brushProperty name="fitToCurve" value="1"/>
    </inkml:brush>
  </inkml:definitions>
  <inkml:trace contextRef="#ctx0" brushRef="#br0">2634 0 2,'0'11'18,"0"-11"2,-7 9-3,7-9-4,-10 17-3,4-4 0,-3-1-3,-3 5 0,-4 1-1,1 6-1,-7-2-1,0 5 1,-6-2 0,-1 7-2,-9-3-1,0 4 1,-4-1-1,-4 1-1,-5 0 1,-3 0-1,-4 0 1,-3-4-2,-2 0 2,0-1-2,-1-2 1,-1-2-1,0-5 1,3 0-1,-1-6 0,0-2 1,0-4-1,1-1 0,1-3 1,2 0-1,2 2 0,0-5 0,-1 7 0,5-2 0,0 2 0,3 2 0,0 0 0,0 3 0,1 0 0,-2 3 0,2 2 0,-1 1 0,1 1 0,3 4 0,1-1 0,2 2 0,2 5 1,1 1 0,2 1 0,1 1-1,3 1 2,0 2-2,3 0 1,0 1 0,3-2 0,6-2-1,1 0 0,4-4 1,1 0-1,4-2 0,2-3 1,2-2-1,2-3 0,2-1 0,4-3 0,-3-1 0,3-3 0,0-10 0,0 15 0,0-15 0,0 0 0,0 10 0,0-10 1,0 0-1,0 0 0,0 0 1,-3-9-1,3 9 0,-3-16 0,3 4-1,-3-3 1,3 0 0,0-5 0,-3-2-1,3-3 1,-3 0 0,3-2 0,-6 0-1,2 0 1,-1 2 0,-2 2 0,0 3 0,-1 3 0,1 5 0,1 2 0,6 10-1,-10-10 1,10 10 0,0 0 0,0 0 0,0 16 0,0-3 0,0 6 0,3 3 1,-3 5-2,3 5 2,-3 2-1,0 2 0,0 1 0,0-2 0,0-1 0,0-3 0,3-4 0,-3-3 0,3-6 0,0-2 0,0-5 0,-3-11 0,10 15 0,-10-15 1,13 5-1,-4-5 1,3-7 0,2 0-1,3-5 1,5-2 0,3-6 0,4-2 0,6-3 0,4 0 0,2-1-1,3 4 1,2 1 0,0 4-1,-2 1 0,-3 5 1,-8 3-2,-7 0-1,-4 8-4,-11-9-8,-11 9-25,7-10-1,-7 10-2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10-20T02:45:15.776"/>
    </inkml:context>
    <inkml:brush xml:id="br0">
      <inkml:brushProperty name="width" value="0.07938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1126 18 29,'3'-10'29,"-3"10"-5,9-10-3,-9 10-4,0 0-4,0 0-3,0 0-3,0 0-3,-2 19-1,-5 0-1,-1 8 0,-6 4 0,3 4 1,-4 3-1,1 0 1,1-3-1,1-3 0,2-7-1,4-5 1,0-8-2,6-12 1,0 0 0,0 0-1,0-19 1,3 2-1,-1-6 0,0-4 0,-3-3 1,-2-2-1,-5 0 0,-4 2 0,-5 2 0,-4 2 0,-9 3 1,-4 5-1,-7 7 1,-3 5-1,-7 10 0,-6 8 1,-4 9-1,-4 9 0,-3 12 0,-2 10 0,-2 10 1,0 9-1,3 8 0,7 6 2,5 3-2,9 4 2,13 0-2,11-3 2,17-4-2,13-4 1,16-6-1,11-8 0,13-9 0,9-9 0,9-11 0,6-12 0,3-10 1,4-11 0,-4-10 0,-1-9 0,-4-6-1,-8-5 0,-9-2-1,-10-2 0,-9 4-3,-13 0 0,-3 7-7,-15 1-16,-6 5-8,5 12-1,-23-15 1</inkml:trace>
  <inkml:trace contextRef="#ctx0" brushRef="#br0" timeOffset="1030">1660 669 9,'14'-8'28,"-7"-10"-1,7 3-1,-3 0-10,-2-4-2,2 3-4,-5-2-1,0 4-3,-7-2-1,-1 6 0,-9-1 0,1 5-1,-7 2 0,-3 6 0,-6 3-2,-1 8 0,-7 5-1,-3 8 0,-6 6 0,-2 8 0,-3 7-1,1 7 1,0 6 0,5 3 0,5 2-1,10 0 1,9-1-1,10-3 0,10-6 0,11-7 0,7-10 0,7-9 0,7-11 0,5-7 0,6-12 0,1-12-1,5-8 1,2-9 0,1-8 0,-2-5 0,-1-8 0,-6-5 0,-4-6 0,-7 0 1,-9-3-1,-10-1 0,-11 2 0,-8 4 0,-11 8 0,-11 10-2,-8 15-1,-11 9-3,-1 20-4,-11 8-8,1 11-16,3 11-1,3 0 1,8 6 2</inkml:trace>
  <inkml:trace contextRef="#ctx0" brushRef="#br0" timeOffset="1676">2054 671 12,'0'0'28,"-9"7"1,9-7 1,0 0-12,-9 2-7,9-2-2,0 0-1,9 15-1,-6-3-2,4 7 0,-3 7-1,5 7 1,-4 7-3,2 5 0,-2 5 0,0 2-1,-1 0 0,2-1 0,-2-5-1,0-2 1,0-9-1,0-6 0,1-7 2,1-7-2,-6-15 1,15 7-1,-4-18 1,2-8 0,2-6 0,3-12-1,3-8 1,3-11 0,2-9 0,5-3 0,0-2 1,3 3-2,0 3 1,0 8 0,-4 10 0,-5 10 0,-3 12-1,-7 8 0,-4 8 0,-11 8-2,0 0-2,3 15-3,-3 5-19,-7-1-9,-4 0-2,2 2 1,-2-5 0</inkml:trace>
  <inkml:trace contextRef="#ctx0" brushRef="#br0" timeOffset="2361">2946 637 23,'14'-19'24,"6"9"2,-4-4-10,-3 1-7,1 3 0,-7 0-2,-7 10 0,7-11 1,-7 11-2,0 0 1,-14 12-2,0-2 0,1 10 0,-7 5-1,1 9 0,-7 6-1,1 8 1,-4 2-1,1 6-1,-2-1 0,3 2 0,1-3 0,6-4 0,2-4-1,8-4-1,4-7 2,8-2-1,9-9 0,8-1 0,6-6 0,9-3 0,7-7 0,5-1 0,6-6-1,4-5-1,1-2 0,-1-6-2,-2-1-2,-6-7-4,1 3-13,-11-4-14,-7-3 0,-6 1 1,-10-4 1</inkml:trace>
  <inkml:trace contextRef="#ctx0" brushRef="#br0" timeOffset="2857">3001 627 37,'0'0'31,"19"-5"3,-3-3 0,6-5-20,16 5-6,3-8-1,10 4-1,2-3-3,4 1-1,-1 1-2,-4 1-2,-3 6-4,-10-1-1,-4 10-4,-15-3-8,-8 7-9,-11 6-6,-15 2 1,-9 7 3</inkml:trace>
  <inkml:trace contextRef="#ctx0" brushRef="#br0" timeOffset="3060">3011 818 40,'-62'37'30,"7"-9"-2,13-4-5,22-1-6,10-13-4,26 0-3,14-12-3,22 0-1,12-8-5,12-6-4,10 1-15,3-3-15,-4-7 0,0 1-2,-9-2 0</inkml:trace>
  <inkml:trace contextRef="#ctx0" brushRef="#br0" timeOffset="3445">3950 594 28,'4'-16'29,"5"9"3,-4-2-2,-5 9-16,0 0-6,8 17-2,-8 8-2,-8 8-2,-4 13 1,-6 6-1,-5 8 1,-6 1-1,-2 2 0,-3-3 0,1-4 2,-1-11-2,5-8 0,2-11-1,5-8 0,5-12 0,5-7-1,6-12 1,6-6-1,6-11 0,9-8 0,5-10 0,10-8 0,6-7 0,9-4 0,5 0 1,6 2-1,1 8 1,0 7-1,-2 12 1,-6 11-1,-5 13 1,-9 14-1,-8 13 0,-11 6 1,-9 8-1,-9 5 1,-9 3-2,-8 3 2,-9-1-2,-8-2 1,-5-3-1,-7-2 1,-4-6-1,-3-3 1,0-4-1,2-2 1,3-4-1,3-2 1,9-2 0,7-4 1,9 2-1,10-1 1,12-4-1,5 11 2,14-2-1,9 2 0,7 2 0,7 6 1,6 2-1,2 4 0,2 1 0,-1 4 0,-5-1 0,-4 2 0,-7-2 0,-7-1-1,-7-4 0,-4-2 0,-9-6 0,-4-2-2,-4-3 0,0-11-4,0 0-12,0 0-19,0 0 1,-5-17-1,9-2 2</inkml:trace>
  <inkml:trace contextRef="#ctx0" brushRef="#br0" timeOffset="4302">4668 690 4,'-5'-24'28,"9"11"1,-6-4 1,2 6-12,0 11-4,0 0-3,5 10-3,-10 8-2,1 14-2,-8 7-1,-2 11 0,-4 7-1,-4 5 0,-4 2-2,0-1 2,0-4-2,3-6 0,1-13 0,6-8 0,2-11 1,14-21-2,-11 6 1,12-17 1,6-11-1,3-7 2,5-9-2,3-9 1,5-7-1,3-3 2,3-3-2,3-1 0,2 3 0,3 5 1,-1 6 0,2 8 1,-2 10 0,0 11 0,-5 9 0,-1 9-1,-7 6 1,-5 10-1,-4 7 0,-5 10-1,-6 6 0,-3 6 0,-4 7 1,-2 4-1,-4 2 0,-1-1 1,0-1-2,-1-2 1,2-3-1,1-4-1,3-7-2,-2-7-3,8-2-6,-4-10-9,4-6-12,2-5-2,-2-10 2,0 0 1</inkml:trace>
  <inkml:trace contextRef="#ctx0" brushRef="#br0" timeOffset="4859">4610 1024 20,'-17'-11'29,"17"11"1,-7-14 2,14 5-16,14 2-6,9-5-5,9-1-7,8 0-15,9 0-12,-1-7-2,6 4 0</inkml:trace>
  <inkml:trace contextRef="#ctx0" brushRef="#br0" timeOffset="5069">5558 567 17,'10'-11'27,"2"8"2,-12 3 2,11-10-14,-11 10-7,0 0 0,-8 20-1,-4-10-1,-1 9-2,-6-1 0,-2 8-1,-7 4-2,-1 9 0,-3 1-1,0 7 0,-2 6-1,2 3 1,3 0-2,6 0 1,7-6 0,5-3-1,9-7 0,9-8-1,7-8 1,8-11-2,5-8 1,2-8-1,2-6 1,-1-6-1,-4-5 0,-3-7 1,-5-2 0,-7 1 0,-4 2 0,-5 0 1,-3 3 0,-2 3 0,-1 5 0,0 2 0,2 4 1,2 9 0,0 0 0,13-9 0,-1 10 0,2 4 1,2 3-1,2 7 1,-1 2 0,-1 6 0,-3 4-1,-4 2 1,-4 1-1,-4 3 0,-4-1-1,-3-1 0,-4-2 0,-2-2 0,-1-4 0,-1-3-1,3-2-1,0-8-2,11-10-5,-13 9-20,13-9-6,12-22-3,0-1 3</inkml:trace>
  <inkml:trace contextRef="#ctx0" brushRef="#br0" timeOffset="5783">6113 633 7,'0'0'30,"0"0"0,4-9 4,-4 9-13,9-6-6,-9 6-1,0 0-3,10 19-2,-15-4-3,-1 10-1,-10 6-2,0 9 0,-7 6-1,-1 7 0,-4 4-1,0 2 1,2 0-2,0 0 2,7-6-2,5-5 0,7-7 0,8-8 0,11-10 0,11-6 0,9-8-1,9-6-1,8-6 2,3-4-3,8 0 0,-2-9-5,5 8-8,-11-5-20,-1-6 1,-6 2-1,-10-6 2</inkml:trace>
  <inkml:trace contextRef="#ctx0" brushRef="#br0" timeOffset="6227">6119 599 66,'12'15'38,"13"-4"-3,8-9 2,8-6-32,13-1-2,6-5 0,2 0-3,1-1-1,-5-3-4,1 10-6,-18-6-10,-3 8-12,-12 8-2,-14 3 0,-8 7 2</inkml:trace>
  <inkml:trace contextRef="#ctx0" brushRef="#br0" timeOffset="6468">5957 938 39,'-2'10'33,"19"-4"3,9-5-1,10-9-17,22 7-7,5-8-2,13 6-2,0-5-3,1 5-1,-4 1-2,-7 1-2,-9 4-1,-14-5-5,-6 8-9,-18-5-19,-8-1-1,-11 0-1,0 0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1.15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1593 41 19,'-7'-9'22,"7"9"-2,0 0-6,-14 0-1,14 0-3,-17 18-2,4 5-1,-5 6-2,-1 12 1,-6 9-1,-2 10-1,-6 10 1,-2 10-1,-5 7 2,-2 12-2,-6 6 0,0 8-2,-8 4 1,-1 11 0,-4 4-2,0 7 2,-3 4-2,2 4 1,-3 2 0,3 5 0,2-4-1,3-1 1,-1-5 0,5-2-1,1-10 0,4-6 0,3-12 0,4-8-1,5-11 0,4-8 1,4-11-1,4-9 0,3-11 0,5-7 0,3-9-1,2-6 1,1-8 0,4-7 0,2-5-1,4-14-1,-5 10-2,5-10-1,0-12-8,0-7-24,0-6-2,5-4-3,-5-6 1</inkml:trace>
  <inkml:trace contextRef="#ctx0" brushRef="#br0" timeOffset="519">108 2996 17,'-17'11'34,"2"-2"-1,0 3-20,3 7-3,-2 0-2,5 8-1,-2 1 1,4 10-2,-1 1 0,8 8 1,0 2-2,4 8-1,1-2-1,7 2 0,-1-5 0,6-2-1,1-6 0,4-9 0,0-11 0,5-11-1,5-13 1,5-16 0,5-12-1,5-12 0,4-10-1,4-7-1,6 1-5,-2-7-19,2 3-15,3 6-1,-7 4-2</inkml:trace>
  <inkml:trace contextRef="#ctx0" brushRef="#br0" timeOffset="1428">3146-8 9,'8'-14'32,"-8"14"-1,0 0-15,0 0-4,17 0-2,-10 9-3,5 15 1,2 7-2,3 14-1,4 12 0,5 13 2,1 11-4,5 14 1,2 8-1,6 13 0,1 10-1,6 6 0,3 4 0,6 9 0,2 0-1,1 3 0,5-3 0,-1 0 0,1-3 0,-1-1 0,-2-7 0,-1-5-1,-4-3 1,0-4-1,-4-5 1,-3-4-1,-4-10 0,-3-5 0,-5-8 0,-5-8 0,-4-9 0,-4-10 0,-5-12-1,-3-8 0,-4-10 0,-2-10-1,-2-9-1,-8-14-2,10 0-4,-15-19-14,2-4-17,-1-5 0,-5-9 0</inkml:trace>
  <inkml:trace contextRef="#ctx0" brushRef="#br0" timeOffset="1932">4269 3026 9,'-11'29'31,"4"-15"1,7 3-16,-3 5-6,3 0-1,7 7-1,-1-1-1,8 6 1,0 2-2,10 6-2,-2-1 1,7 5 0,1-1-3,4 0 1,0-2-2,0-3 1,-2-9-1,1-5 1,-4-14-1,-1-12 1,-5-11 0,-1-16 0,-6-16-1,1-9 1,-5-15 0,0-7 0,-5-12 0,2-4-1,0-2 1,0 3 0,0 6-1,1 9 0,0 13-1,0 11 0,1 14-3,-4 9-3,5 18-15,-12 9-20,12 0 1,-12 0-2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4.707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1055 4445 3,'-4'35'32,"4"-26"1,0 3-17,11 1-5,1-6 0,11 6-2,4-5 1,11 9-1,2-2-3,10 7 1,6 0-4,7 2-1,2 2 0,4 0-1,-5-1 0,-2-3 0,-5-3 1,-7-3-1,-12-9 1,-7-4 0,-13-10 0,-8-5-1,-10-11 1,-7-5-1,-7-9 0,-6-11 1,-8-12-1,-3-9-1,-4-12 1,-2-5-1,2-3-1,1-4 0,6 5-5,-2-1-13,9 9-22,7 8 2,-1 1-3</inkml:trace>
  <inkml:trace contextRef="#ctx0" brushRef="#br0" timeOffset="1350">380 290 15,'-41'0'25,"23"0"-8,5-4-4,0 1-3,13 3-3,-12-7 0,12 7-1,0 0 0,23-11 1,-2 5-2,10 3 1,10-2 0,13 2-1,10-3 0,20 6 2,10-6-3,17 6 0,14-6-1,16 6 0,15-6-1,14 2 1,12 0-2,10 4 1,8-5 0,7 1-1,2 1 1,-1-1 0,-9 1-1,-4 3 0,-14-6 1,-16 3-1,-20-1-1,-19 1 0,-25 3 0,-20-5-1,-19 5-1,-22-6 0,-17 6-3,-23 0-1,9-10-6,-22 1-14,-4 1-15,-1 1 0,-3-4 2</inkml:trace>
  <inkml:trace contextRef="#ctx0" brushRef="#br0" timeOffset="1845">3733 9 20,'-12'0'29,"12"0"-8,0 0-4,5-9-4,8 9 0,1 0-1,10 2-3,2 3-1,10 7 2,0 3-4,7 7 0,-2 6-2,0 8 0,-3 7-1,-1 5 0,-9 1 0,-6 2-1,-7-2-2,-9-1 0,-9-3-2,-13-7-5,-7 2-9,-16-7-24,-13-10-1,-8-3-1</inkml:trace>
  <inkml:trace contextRef="#ctx0" brushRef="#br0" timeOffset="2605">11 898 10,'-17'-11'30,"5"7"-9,12 4-6,10 0-1,4 7-6,8 5 0,10 1 0,14 9 0,10 4 1,16 6-3,11 4 0,17 8 1,12 4-1,17 6-2,11 0 1,11 7-2,11-3 1,11 5-2,9-4 1,11 3 0,4-7-1,3-1 0,3-7-1,0-1 1,-5-2-2,-7-3 0,-11-5 0,-14-4 0,-16-4 0,-15-4-1,-19-4 1,-18-5-1,-16-8 0,-13-7-1,-16 4-3,-13-11 0,-8 5-4,-13-13-7,-3 5-18,-7-2-7,-6-4 0</inkml:trace>
  <inkml:trace contextRef="#ctx0" brushRef="#br0" timeOffset="3109">3763 1739 26,'0'0'36,"17"0"-12,1 0-6,-2 0-3,11 5-1,-1-1-4,8 10 0,-1 3-4,5 11-1,-3 1-1,2 10-1,-7 3-1,-4 5 0,-12 3-1,-10-1-1,-12 0-1,-15-2 0,-11-1-5,-17-8-9,-9-2-25,-6-5 0,-9-12-2</inkml:trace>
  <inkml:trace contextRef="#ctx0" brushRef="#br0" timeOffset="4793">3512 3049 1,'-30'0'35,"30"0"0,-17 6-13,17-6-9,-4 12-1,7-2-1,8 6-4,1 2 0,9 8 0,0 0-2,9 9-1,1-1-1,5 6 0,1 0 0,2 5-2,0-3 1,0 1 0,0-1-1,-1 0 0,-5-2 1,-1-3-1,-4-5 1,-4-4-1,-4-3-1,-7-4 1,-7-5-1,-6-2 0,-10-1-1,-9-3 0,-8 3-3,-9-2 0,-7 9-3,-16-4-6,-1 9-20,-8 5-7,-9-1-2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4.15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0-4 9,'12'0'14,"-2"0"-3,8 9-2,5 4 4,5 5 0,8 7-1,5 4 2,8 10-4,7 5 0,8 11-1,6 4-2,10 11-1,4 5-1,12 11 1,4 4-2,12 11-1,5 2 0,12 9 0,7 1-1,5 7-1,5 2 1,3 4 0,0 3 0,3 5 0,-3 1 0,-5 4 0,-5 4 0,-3-2 1,-9-2-2,-9-4 0,-8-6-1,-11-8 1,-10-12-1,-8-12 0,-12-13 0,-8-13 0,-11-14-1,-6-11 0,-7-14 0,-6-10-2,-6-5 0,-4-12-1,-4-1-2,-8-9-2,0 2-7,-9-11-13,-6 0-13,0 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0T14:46:18.681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0-6 7,'19'0'21,"-3"0"-4,5 10 0,5 4-5,2 2-2,8 9-2,2 3-1,9 10-1,3 4 1,11 8-2,6 4 0,10 9 2,9 2-3,10 5 1,8 1-1,15 5 1,7-2-1,11 3-1,9-4 0,10 3-1,6 0 0,8 1-1,1-1 0,3 1-1,-3-1 1,1 1-1,-4-3 1,-2-4 0,-6-5 0,-2-4 1,-5-4-1,-8-3 0,-11-5 0,-4-5 0,-11-2-1,-8-4 0,-11-1 0,-12-3 0,-11-6 0,-6-5 0,-9-2 0,-9-4-1,-9-1 0,-7-4 0,-8-3-2,-7-1-2,-3 1-1,-19-9-5,18 13-12,-18-13-15,0 0-3,0 10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9T09:47:0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16742 8175 536 0,'0'0'4593'0,"0"0"-3745"0,0 0-296 16,0 0 184-16,0 0-64 15,0 0-360-15,0-3-8 0,0-3-96 16,0-1 208-16,0 1-264 31,0 0 9-31,0 6 351 16,0-4 192-16,0 4-120 0,0 0-296 15,0 0-112-15,0 0-176 0,0 0-72 16,0 0-128-16,0 0 72 0,8 7 32 16,15 6 96-16,10 2 0 15,23 4 16 1,14-2 32 0,27 1-40-16,37 1 56 0,25-3 0 15,9 0-56-15,-9-9 88 0,-31-7-88 16,-41 0 0-16,-15 0-8 15,-16 0 0 1,17 0-8-16,-3-10-56 16,19-6 64-16,-19-3 0 15,11-2 40-15,-17-6-40 0,8-1-16 16,-24-1 0-16,-1-3 16 0,-16-5 0 16,-6-2 0-16,-11-1 56 15,-14-5-56-15,0 4-48 31,-31-4 32-31,-8 4-16 0,-8-1 32 16,-17 7-8-16,-1 0 8 16,1 7 0-16,-14 2-8 0,-3 4 8 15,-6 7-8-15,-2 2 0 32,-30 4 8-32,-16 9-8 15,-32 0 8-15,-1 6-8 0,17 19 8 16,32 1 0-16,30-4 0 0,18 3 0 15,7 1 0-15,-8 8-16 16,2 8-32-16,-11 11 40 0,17 5-40 16,16 2 32-1,9 4-40 1,14-1 40-16,17-3-40 0,8 1 48 16,17-7-64-16,55-7 0 0,54-9 64 15,66-12 0-15,32-16 8 16,7-10-104-16,-63-7-664 0,-57-12-2137 15</inkml:trace>
  <inkml:trace contextRef="#ctx0" brushRef="#br0" timeOffset="1430.714">17992 7395 7633 0,'0'0'2049'16,"0"0"-321"-16,0 0-304 0,0 0-584 31,0 0-287-31,-8-71-153 0,33 49-144 15,6-3-128-15,8-4-80 16,2-2-48-16,-10 2 0 0,0 4-176 16,-6 2-440-16,0 4-169 15,-25 7-519-15,0 2-624 16,-8 4-2425 0</inkml:trace>
  <inkml:trace contextRef="#ctx0" brushRef="#br0" timeOffset="1754.481">17841 7121 4200 0,'0'0'3145'0,"0"0"-1633"0,0 0-351 16,0 0-617-16,0 0-544 15,0 0-24-15,0 0-80 0,0 0 96 16,-33 67 0-16,25-29 0 31,8 0 0-31,-6 0 0 16,6-4 8-16,0-2 8 0,0-5-8 15,0-9 8-15,6-2 40 16,11-9 72-16,-1-7 632 0,15 0-128 31,2 0-264-31,6-12-216 16,9-8-56-16,-9 1-88 15,11 2-80-15,-3-11-760 0,-7 9-368 0,-9 4-1577 16</inkml:trace>
  <inkml:trace contextRef="#ctx0" brushRef="#br0" timeOffset="2165.875">18294 6797 4520 0,'0'0'1257'0,"0"0"-921"31,0 0-248-31,0 0 168 16,0 114-24-16,0-85 184 0,0-6-88 16,0-8-208-16,0-5 8 15,0-4-112-15,0-6 200 0,8 0 1593 16,9-12-97-16,-1-7-1176 31,-1-10-384-31,10 6-144 16,-9 1 8-16,-1 6 0 0,-7 4-16 15,0 9 0-15,0 3-72 0,1 0-616 16,-1 6-104-16,6 16-128 16,11 3-241-1,0-2-471-15,-10-4-2337 16</inkml:trace>
  <inkml:trace contextRef="#ctx0" brushRef="#br0" timeOffset="2462.616">18693 6753 6041 0,'0'0'2128'0,"0"0"-479"0,0 0-593 16,0 0-440-16,-8-25-616 15,-7 31-128-15,-1 19 128 0,-1 4 0 16,1 6-72-16,9 0 16 16,7 0 48-1,0-4 8-15,0-5-8 16,23-11 8-16,2-8-56 15,-2-7-48-15,2-7 40 0,-9-22 56 16,-1-5 0-16,-15-4 0 16,0 0 8-16,0 3 0 0,0 9 0 31,0 4 0-31,0 7-104 16,0 2-360-16,0 0-1113 15,0 4-5408-15</inkml:trace>
  <inkml:trace contextRef="#ctx0" brushRef="#br0" timeOffset="2670.298">18941 6359 8105 0,'0'0'2313'16,"0"0"-1241"-16,0 0-1072 15,0 0-104-15,0 0 96 0,0 0 0 0,0 143-40 31,0-99 40-31,0 4 16 16,0 3 24-16,0-7-32 16,8 1-192-16,-2-11-864 0,3-5-929 15,-9-13-2768-15</inkml:trace>
  <inkml:trace contextRef="#ctx0" brushRef="#br0" timeOffset="2804.006">18821 6622 7113 0,'0'0'2417'0,"0"0"-865"15,0 0-200-15,0-107-280 16,31 81-608-16,10 4-351 0,15 7-113 31,6 2-377-31,19 13-543 16,-25 0-880-16,-17 0-2673 0</inkml:trace>
  <inkml:trace contextRef="#ctx0" brushRef="#br0" timeOffset="4024.963">18517 7417 7377 0,'0'0'1432'0,"0"0"73"0,0 0-561 16,0 0-520-16,0 0-304 15,0 0-120-15,-111-16-56 16,88 39-8-16,-2 5 8 0,11 3-24 31,5 5 24-31,1 1 40 16,8 2-32-16,0-8-8 0,23-5-80 16,10-7-96-16,6-7-120 15,9-12 240-15,-1 0 96 16,3-9-40-1,-11-13 0-15,-16-4 48 0,-7-3 8 16,-7 1 0-16,-9 2 96 16,0 7 392-16,0 7 152 0,-9 2-376 15,1 10-144-15,-8 0-120 16,1 4-96 0,7 11 40-1,0 0 0-15,-1 8-72 0,9-7 56 0,0-3 64 16,9-6-56-16,-1-5 56 15,8-2 8-15,7 0 112 0,2-15 16 16,-11-4-72-16,11-4-40 31,-8 4-8-31,-3 0 72 16,-5 6-72-16,-1 7 40 0,-8 0-32 16,0 6-16-16,0 0-144 0,0 0-72 15,0 12 152-15,0 5 64 16,0-2-16-16,8 0 8 31,0 2-8-31,9-5 16 0,6-5 16 16,10-7-16-16,-2 0 0 15,0-9-48-15,10-11-56 0,-10-4-112 16,-6-2 72-16,6-3-16 16,-6 1 32-16,-11 2 112 15,3-2 8-15,-9 2-8 0,0 1 16 16,-8 2 0-1,0 4 64-15,0 4 240 16,0 2 384-16,0 6-264 16,0 5-192-16,-8 2-192 0,0 0-40 15,-9 19-120 1,11 6 56 0,6 3-8-16,0 4 16 0,0-3-16 15,23 3-8-15,10-4-64 0,6 1-32 16,0-7-88-16,9-6 80 0,-9 0-232 15,2-4 112-15,-26-2 184 32,1-7 112-32,-16-3 8 15,0 0 544-15,0 0-24 0,-8 0-368 16,-15 3-144-16,7 0 8 0,-1-3-8 16,3 4 0-16,6-2-8 15,8-2 0-15,0 0-240 16,8 0-40-16,15-6 152 0,16-6 0 31,2-7-184-31,7-7-168 16,-1 1 16-16,-16 0 199 0,2 2 265 15,-16 1 105-15,-3 6 799 16,-14 7 152-16,0 2-216 16,0 7-48-16,0 0-792 0,0 0-24 31,0 16-128-31,0 3 72 0,0 3 8 15,-14 4-96-15,6-4-104 0,-1-3-368 16,1-3-688-16,0-7-705 16,8-9-5800-16</inkml:trace>
  <inkml:trace contextRef="#ctx0" brushRef="#br0" timeOffset="4151.886">19625 7041 4560 0,'0'0'0'0,"0"0"-4048"0</inkml:trace>
  <inkml:trace contextRef="#ctx0" brushRef="#br0" timeOffset="5338.539">19762 6848 8009 0,'0'0'2009'16,"0"0"-1281"-16,0 0-672 0,0 0-56 16,0 0-48-16,-25 130 48 15,25-75 88-15,0 1 40 32,0 2-24-32,0-1-96 0,0-7 40 15,8-11-40-15,9-8 0 16,-3-12 8-16,3-3 40 15,-9-10-56-15,0-3 8 0,-8-3 0 16,0 0 240-16,0 0-136 16,0 0 168-1,0-3-80-15,-16 3-192 0,-1 0-8 16,3 0-16-16,-11 17-72 16,8 5 80-16,3 0-8 15,6 0-96-15,8 1 32 0,0-5 80 0,0-8 0 31,22-1 32-15,11-9 24-16,7 0 40 0,-1-9-24 0,-6-13-64 16,-10-3 96-16,2-1-48 15,-1 4 8-15,-17-4-8 16,1 7 72-16,-8 3-24 0,8 1 48 16,0 2-96-16,-8 4-48 0,9-8 0 31,7 5-8-31,-1-11-8 15,1 2-48-15,-8-2 40 16,9-2-64-16,-11 3 80 0,2 6 0 16,-8 5 0-16,0 6 0 31,0 5-8-31,0 0-168 0,0 3-248 16,0 19 168-16,0 0 160 15,9 4 40-15,-1-1 48 16,0-2-56-16,15-4 48 0,-6-7 8 15,-1-6-40-15,7 1 48 0,-15-4-8 16,0-3 8-16,-8 0 8 16,9 0 0-1,-9 0 96-15,0 3-104 16,0 1-72-16,8 2 56 16,6 0 8-16,3 4 0 0,16-7 8 15,-2 0 0 1,8-3 0-1,3 0 8-15,5 0-8 0,-8-16 0 0,-8-3-8 16,-6 3 8-16,-16-6 8 16,-1 6 88-16,-8 0 32 15,0 4 240-15,0 8-112 0,-17 4-216 32,1 0-40-32,-7 16-56 0,6 7-40 15,1-4 40-15,8 3-24 16,8 0 0-16,0-6-16 15,16 0 16-15,1-10 0 0,22 0 72 16,-6-6 8-16,6 0 8 16,-8-9 40-16,-6-7-40 0,-8 0 16 31,-3 4 56-31,-14-1 208 16,0 3 184-16,0 7 152 15,0 3-368-15,0 0-256 0,0 0-152 16,-8 9 0-16,8 8-56 15,0 1-56-15,0-6 160 0,8 2-64 16,9-8 16 0,-1-6 48-16,7 0 96 15,2-20-40-15,6-8 32 16,-6-16-72-16,-11-13 24 0,11-10 16 16,-17-9 40-1,9-3-56-15,-17 0 56 16,0 2 8-16,0 11 0 0,0 14 80 31,0 14 304-31,-9 23 128 16,1 9-352-16,-8 6-160 15,-1 31-176-15,3 24 96 0,5 27 80 16,9 29-56-16,0-1-24 0,9-8 80 16,46 13-216-16,1-45-648 15,-8-10-1841-15</inkml:trace>
  <inkml:trace contextRef="#ctx0" brushRef="#br0" timeOffset="21133.302">11315 14431 1120 0,'0'0'648'0,"23"40"-496"16,25-14-96-16,8 2 0 0,55 7-48 15,-22-6-8-15,-2-7-656 0</inkml:trace>
  <inkml:trace contextRef="#ctx0" brushRef="#br0" timeOffset="28759.297">27356 6568 3848 0,'0'0'1545'0,"0"0"-529"0,0 0-152 16,0-3 16-16,0 1-264 0,0 2-256 16,0 0-63-16,0 0-89 0,0 0-64 15,0 0-136-15,0 0-16 31,0 0 16-31,0 0 216 16,0 0 272-16,0 0-352 0,0 0-136 16,0 0-8-16,6 0 0 15,19 0 0-15,23 0 32 16,8 0 96-16,8 0-32 0,23 0-32 31,10 0-56-31,-10 0 64 16,-1 0-56-16,-13-4-16 0,-18-2-192 15,-24-1-192-15,-6-1-424 0,-25-2-113 16,0 0-1103-16,-8 1-3225 16</inkml:trace>
  <inkml:trace contextRef="#ctx0" brushRef="#br0" timeOffset="29279.301">27331 6372 6265 0,'0'0'1576'0,"0"0"-608"16,0 0-584-16,0 0-384 31,0 0-56-31,0 0-16 0,0 0 56 16,0 0 0-16,0 0 16 0,0 38 0 15,-16-19 216 1,1 0 81-16,-9 10 7 0,-1-4 8 0,-6 1-176 16,14-1-32-1,3-3-96 1,-3-3 72-16,9 0-64 16,8-10-16-16,0 4 16 0,0 0-16 15,8-3 96-15,15-4-48 16,18 0 264-16,-1 4-8 0,24-1-192 0,0 1 88 31,-2 0-200-31,10 2 0 16,1 7-328-16,-9-3-1256 0,-17-7-1505 15</inkml:trace>
  <inkml:trace contextRef="#ctx0" brushRef="#br0" timeOffset="40939.628">23555 6740 680 0,'0'0'416'16,"0"0"-256"-16,0 0-144 15,0 0 32-15,0 0-40 0,-8 0-8 32,8 0-1320-32</inkml:trace>
  <inkml:trace contextRef="#ctx0" brushRef="#br0" timeOffset="44197.59">10143 7086 5153 0,'0'0'1384'0,"0"0"-224"0,0 0-216 15,0 0 9-15,0 0-233 32,0 0 56-32,0 0-104 0,0-51-216 15,0 51-248-15,0 0-152 16,0 0-56-16,0 0-128 16,0 6 0-16,9 11 112 0,-1 11 8 15,6 7-56-15,11 7 64 16,-2 5 8-1,2 1-8-15,0 0 16 0,-11-1-16 16,11-3 8 0,-9-2 0-16,7-4 0 0,-6-3 8 15,-3-4-16-15,-6-5-304 0,-8 0-728 16,0-11-673 0,0-5-887-1</inkml:trace>
  <inkml:trace contextRef="#ctx0" brushRef="#br0" timeOffset="44515.638">10222 7559 3040 0,'0'0'4617'16,"0"0"-3753"-16,0 0-408 0,0 0-320 16,0 0-136-16,0 0-80 15,0 13 72-15,16 6 0 0,1 0 8 47,0 7 0-47,-11-1 104 16,10 3-96-16,9-2-8 15,-10-1 8-15,1 1 88 0,1-10-88 16,-3-1-8-16,-6-8 64 16,9-7 185-16,-9 0 823 0,9-16 200 15,-3-13-832-15,11-5-208 16,-2-11-48-16,10 1-64 0,-10 5-16 15,10 1 24-15,-11 7-128 0,11 5 0 16,7 4-328-16,-7 9-1240 16,-11-2-3657-16</inkml:trace>
  <inkml:trace contextRef="#ctx0" brushRef="#br0" timeOffset="60351.426">5840 10649 440 0,'16'-10'464'0,"-8"0"-384"16,7-2-32-16,-7 2-40 15,0 1 80 1,1-1-8 0,-9 7-80-16,8 0 8 0,-8 0-8 15,0 3 0-15,0 0-72 0,-17 6 72 16,1 7-8-16,-7 0-168 0</inkml:trace>
  <inkml:trace contextRef="#ctx0" brushRef="#br0" timeOffset="60487.072">5840 10649 128 0,'120'-36'416'31,"-96"21"-416"-31</inkml:trace>
  <inkml:trace contextRef="#ctx0" brushRef="#br0" timeOffset="61325.502">6071 10588 1880 0,'0'0'880'31,"0"0"-616"-31,0 0-104 0,0 0-160 16,0 0-248-16,0 0-952 15,0 0 456-15</inkml:trace>
  <inkml:trace contextRef="#ctx0" brushRef="#br0" timeOffset="61502.31">5895 10607 4112 0,'0'0'969'0,"0"0"-521"16,0 0-216-16,0 0 80 15,160-72-48 1,-105 43-120-16,-7 3-88 0,-1-2-16 15,9-7-40-15,-23 6-400 0,-2 4-1409 16</inkml:trace>
  <inkml:trace contextRef="#ctx0" brushRef="#br0" timeOffset="61794.501">6119 10229 5497 0,'0'0'1504'0,"0"0"-504"16,0 0-128-16,0 0-87 16,0 0-201-16,0 0-392 15,0 0-192-15,-9-41-184 0,26 58 136 31,-1 1 48-31,15 11 0 16,0 0 0-16,-6 2-8 0,6 4 8 0,2-6 0 16,-10 0-128-16,2-5-544 15,-17-4-241-15,9-8-495 16,-17 1-800-16</inkml:trace>
  <inkml:trace contextRef="#ctx0" brushRef="#br0" timeOffset="61991.354">6270 10163 5577 0,'0'0'1112'0,"0"0"200"0,0 0-128 0,0 0-47 31,0 0-385-31,0 0-752 0,0 0-160 16,0 0 88-16,-23 22-24 15,15 42 96-15,-9 9-8 16,-22 44-512-16,-1-21-417 0,-7-11-1063 15</inkml:trace>
  <inkml:trace contextRef="#ctx0" brushRef="#br0" timeOffset="84230.991">6102 12855 5617 0,'0'0'1536'0,"0"0"-368"0,0 0-360 16,0 0 73-16,-14-22-345 15,14 19-168-15,0 3-344 0,0 0-24 32,0 13-72-32,14 6 72 15,11 9-8-15,0 4 8 16,6 3-8-16,8 0 8 0,0 0 8 16,3-4-8-16,-11-2 0 15,8-4-232-15,-6-9-712 0,-10-6-625 31,-7-10-927-31</inkml:trace>
  <inkml:trace contextRef="#ctx0" brushRef="#br0" timeOffset="84506.534">6342 12709 6809 0,'0'0'1528'16,"0"0"-568"-16,0 0-31 16,0 0-489-16,0 0-432 0,-87 35 0 15,54 10 8-15,-6 9 56 16,8 12-64-16,-11 7-16 0,20 48 8 31,5-16-416-31,17-23-1857 0</inkml:trace>
  <inkml:trace contextRef="#ctx0" brushRef="#br0" timeOffset="88510.79">9387 15205 4416 0,'271'-35'897'16,"22"-3"-409"-16,-22 3-168 0,-15 0-16 15,-10 0-168-15,-6 0-56 0,-17 4-80 16,-72 6-512-16,-31 2-4225 16</inkml:trace>
  <inkml:trace contextRef="#ctx0" brushRef="#br0" timeOffset="116842.125">27619 8182 2864 0,'-120'-4'176'15,"17"1"-176"-15,-1 3-1152 0</inkml:trace>
  <inkml:trace contextRef="#ctx0" brushRef="#br0" timeOffset="140652.015">6478 9753 5537 0,'0'-6'1400'15,"0"3"-696"-15,7-1-80 0,-7-2-264 16,0 3 216-16,0-3 65 16,0-1-201-16,0 1-224 0,0-3-48 15,0-1-112-15,0 0-48 0,0-2-8 31,8-4 0-31,0-3 0 16,0 0-8-16,9-4-16 0,-3 1 24 16,3 0-48-16,8 3 48 15,-3-2 0-15,3 1 0 0,-2 1 0 16,2 3 0-16,6 0 0 31,-6 3 0-31,-3 4-72 0,11 2 64 16,-2 4 8-16,11-3-8 15,-11 3 0-15,16-1-8 0,1 2 8 16,8 2 0-16,-1 0 0 16,1 0 0-16,8 0 8 31,-8 0 0-31,0 0 0 0,0 0-72 16,0 2 72-16,-9 5-8 15,9-7 0-15,0 6 0 0,-9-6 0 16,9 3-8-16,0-3 16 15,-8 0-8-15,7 3-104 16,1-3-40 0,-8 0-24-16,1 0 64 0,7 0-24 15,0 0 48-15,0-6 80 16,0-7-64-16,-9 1 64 0,1-1 8 16,-1 1-8-16,-8-5-72 15,1 5 7 1,1-4-31-16,-2 0 32 15,1-2 16-15,-7-2 8 0,-2-2 40 16,2 0 0-16,-2 0 0 16,-6-1-8-16,-3 1 16 0,-5 0 0 15,-1 3 0-15,-1 0 0 32,-7 0 0-32,0 2 0 0,1 5 96 15,-1-1-88-15,-8 4 257 16,0 2-73-16,0-2 0 15,0 5 120-15,0 1-24 0,0 3 56 16,0 0-152-16,0 0-192 31,0 0-120-31,0 0 24 0,0 0 32 16,0 10 64-16,0 0 8 16,0 5-8-16,0-2 0 15,0 3-40-15,0 3 40 0,6 0 8 16,2-3-8-16,1-1 8 15,7 2-8-15,1-1-8 0,-3-1 8 16,11 4-8 0,-2-6 8-16,10 0 0 15,-2 3 8-15,16-3 0 16,-5-4-8-16,5 1 16 0,1-4-8 16,-1 0 0-16,1 1-8 0,-9-4 0 15,11 0 8 1,-19-3-8-16,8 3 8 15,2-3-8-15,-1 0 8 16,-1 0-8-16,17 0 96 16,-9-9-32-16,17-7 24 0,-8 0-8 31,8 0 56-31,0-1-32 0,-8 2 24 16,0 2-112-16,0 1 40 15,0-1-56-15,-1 1 8 16,1-1-8-16,0 0 8 0,0 0-8 15,0-2 0-15,-9 2 0 16,9 0-8-16,-8 4 8 0,-9-1 0 31,8 1 0-31,1 2 0 16,2-2 8-16,5 2-8 16,7 1-8-16,-6 3 8 0,8 0 0 15,-8-1 16-15,0 4-8 16,0 0 0-1,-9 0-8-15,1 0 0 0,-7 10 0 16,7-1 0-16,-17 7-8 16,8 0 8-16,2 0-8 15,-1 3 8-15,-9 0-8 0,10 0 8 16,-10 0 0 0,2 3 0-1,-2 0-8-15,-6-2 0 0,-11 2 8 0,3 0-16 16,-1 4-40-16,-7-3 48 15,-3-5 0-15,2 4 0 16,0 3-288-16,1-6-544 0,-9-3-1545 16</inkml:trace>
  <inkml:trace contextRef="#ctx0" brushRef="#br0" timeOffset="144126.704">7737 10801 2576 0,'0'0'632'0,"0"0"-432"16,0 0-192-16,0 0 0 0,0 0-8 16,-8 0 0-16,0 0-48 15,8 0 40-15,0 0 0 0,0 0 8 16,0 0 584-1,-9 0 593-15,9 3 183 16,0-3 24-16,0 0-464 16,-8 0-247-16,8 0-121 0,0 0-288 15,0 0-248-15,0 0-16 16,0 0-80-16,25 0 80 0,14-3 24 31,42-19 88-31,30-7-96 16,49-13 40-16,-18 5-56 0,-14 2-56 15,-24 6-584-15,-40 10-1193 16,-17 4-3456-16</inkml:trace>
  <inkml:trace contextRef="#ctx0" brushRef="#br0" timeOffset="144405.537">7746 11046 4600 0,'0'0'3201'0,"0"0"-1777"16,0 0-455-16,0 0-25 15,0 0-216-15,0 0-368 16,0 0-208-16,0 0-72 15,142-115-64-15,-47 77-16 16,42-9 8-16,30-7-8 16,-24 9-592-16,-23 4-2097 0</inkml:trace>
  <inkml:trace contextRef="#ctx0" brushRef="#br0" timeOffset="161959.683">10048 10658 4000 0,'15'-12'592'0,"1"2"-439"16,-16 3-17-1,-8 4-136-15,-40 3-497 16,-38 0 281 0,-12 16-408-16,20 0-1392 15</inkml:trace>
  <inkml:trace contextRef="#ctx0" brushRef="#br0" timeOffset="162224.988">9753 10703 3040 0,'0'0'576'0,"0"0"-144"31,0 0-272-31,0 0-160 0,0 0-312 16,0 0-968-16,0 0 680 15,-128-32 88-15,49 51-296 16,-2-3 648-16,3 6 256 0,22-6-160 16,0-3 128-16,23-1 280 31,19-5 416-31,14-4-184 0,0-3-344 16,39 0 192-16,17-6-424 15,14-10-56-15,58-16-128 16,-16 3-440-16,-17 4-1416 0</inkml:trace>
  <inkml:trace contextRef="#ctx0" brushRef="#br0" timeOffset="165873.667">24008 9160 2680 0,'0'0'384'0,"0"0"-248"0,0 0 152 15,0 0-240-15,8-115-40 31,-31 74-16-31,-2 6-328 0,3 6-1880 16</inkml:trace>
  <inkml:trace contextRef="#ctx0" brushRef="#br0" timeOffset="183435.411">6342 10766 5641 0,'0'-6'1784'16,"0"3"-1000"-16,0-4 24 0,0 1-31 15,0-1-73-15,0 5 8 16,0-2-144-1,8 1-48-15,-8 3-176 16,0 0-184-16,0 0-152 0,0 0-8 16,0 0-56-16,0 0-56 15,0 9 24-15,0 11 88 0,0 2-8 16,0 0 8 0,8 3 8-1,7 1-8-15,-7-4 0 0,9-3 0 16,-1-9 0-16,7-5 0 0,2-5 16 15,14-5 40-15,17-22 24 16,8-16-64-16,39-17-16 0,48-26-72 31,50-19-904-31,-28 16-880 16,-28 13-3217-16</inkml:trace>
  <inkml:trace contextRef="#ctx0" brushRef="#br0" timeOffset="191105.234">13618 12601 6025 0,'0'0'360'0,"15"-35"-360"0,26-9-424 16,29-55-200-16,3 11-409 15,-9-1-687-15</inkml:trace>
  <inkml:trace contextRef="#ctx0" brushRef="#br0" timeOffset="207909.745">7793 12792 5449 0,'0'-16'1144'0,"0"2"264"0,0-4-376 15,-8-1-119-15,8 6-9 16,0-6-80-16,0 10-176 0,0-4 144 16,0 10-208-16,0 0-223 15,0 3-361 1,0 0-65-16,8 13-31 16,15 15 72-16,16 7 24 15,2 9 0-15,-1 4 0 0,7 3-8 16,1 6 0-16,-1-3 8 15,3 1-48-15,-3-2-512 0,-7-5-152 32,-9 9-496-32,2-15-472 15,-19-12-745-15</inkml:trace>
  <inkml:trace contextRef="#ctx0" brushRef="#br0" timeOffset="208139.239">8159 12744 6633 0,'0'0'952'15,"0"0"136"-15,0 0-183 0,0 0-249 16,0 0 16-16,0 0-456 16,0 0-216-16,-39-51-184 0,-3 96 176 15,-14 25 8-15,-30 38 0 16,-34 38 0-16,8 15 8 0,9-2-16 15,30-29-504-15,34-50-1441 0,23-32-4416 16</inkml:trace>
  <inkml:trace contextRef="#ctx0" brushRef="#br0" timeOffset="212118.888">24415 15161 2592 0,'0'0'4073'0,"0"0"-3649"0,0 0-296 16,0 0 152-16,0 0-280 15,0 0-40-15,0 0-208 0,-31-7-232 31,31 16-512-31,0-2-1233 0</inkml:trace>
  <inkml:trace contextRef="#ctx0" brushRef="#br0" timeOffset="212502.719">24415 15161 10162 0,'103'-93'1368'0,"-103"80"-272"0,0 4 304 16,0 0-863-16,0 3-185 0,0 6-40 31,0 0-64-31,0 0-152 16,0 0-88-16,0 0-8 0,0 0-8 15,0 0-104-15,0 0-88 16,0 12 0-16,0 10 184 0,0 3 16 15,0 4 0-15,0 3-8 32,0 3 16-32,0-1-8 15,0 5 0-15,0-1 0 0,8-3 0 16,1-4 8-16,13-8 80 16,11-7-40-16,15-13 104 0,33-3 512 15,61-39 448-15,65-27-368 31,64-26-496-31,24-16-176 16,15-16-72-16,-95 29-1776 0,-39 9-3513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20.601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25 630 4,'-13'0'36,"13"0"0,-13-3-13,13 3-6,0 0-2,0 0-6,0 0-1,3 10-3,-3-10-2,0 23-1,3-4 0,-3 6-1,6 5-1,-2 3 0,2 2 0,0-1 0,1-2 0,2-3 0,3-6 0,1-7 1,3-7-1,2-9 0,0-7 1,4-6-1,0-6 0,2-4 1,-2-4-1,0-1 1,-3-3-1,-1 0 1,-3-1 0,-4 2 1,-3 2-1,-2 5 1,-2 2 0,-1 6 0,-3 3-1,0 12 0,0 0 1,0 0-2,7 13 1,-4 4-2,2 7 1,1 2-3,1 6 2,3 2-1,4 3-1,-2-5-2,5 0-2,-3-12-4,5 1-4,-5-15-3,7-1-4,-7-13-5,2-3 0,-4-9 2</inkml:trace>
  <inkml:trace contextRef="#ctx0" brushRef="#br0" timeOffset="483">563 632 3,'0'-39'13,"0"24"1,-5 6-2,5 9 2,0 0-1,0-10-2,0 10 1,0 0-3,0 0 1,0 0-3,0 0 3,0 0-4,0 0-1,-3 9 1,3-9-1,0 10-1,0 0-1,0 4-1,0 5-1,0 6 1,0 5-2,0 7 1,3 6-1,-3 5 0,0 5-1,3 4-1,-3 0 1,-3 0-1,-1-2 1,1-4-1,-3-5 0,2-4 0,-1-7 1,1-11 0,-1-6 0,2-8 1,3-10 0,0 0-2,-10-15 4,5-6-4,0-6 2,0-7 0,-1-9 0,2-7 0,4-7 0,-3-5 0,6-3 0,4-3 2,2 3 0,3 5-1,6 5 2,2 7-1,4 12 1,1 8-1,0 11 1,0 6-2,0 11 1,-4 7-1,-2 5-1,-4 10 1,-3 4-2,-4 3 1,-3 3-1,-5-1 1,0-1-1,-10-2 1,-2-4-2,-5-5 0,-4-6 0,-3-2-2,-3-11-4,2 0-8,-3-5-14,2-7-7,8-1-3</inkml:trace>
  <inkml:trace contextRef="#ctx0" brushRef="#br0" timeOffset="1217">1128 642 31,'31'0'38,"-31"0"-2,9-14-16,-9 14-10,-9-14-4,-2 7 2,-8 0-3,0 2-1,-4 1-2,-1 4 0,-1 0 0,-2 6-2,2 7 1,3 3-2,3 4 1,1 3-2,5 2 0,4 0 0,5 2 1,4-2-1,4-4 1,5-4 1,4-3-1,1-6 2,3-5 0,2-3-1,3-11 1,0-4 0,-1-6 0,0-7-1,-1-8 1,-3-3 0,-2-6-1,-4-2 1,-3-4-1,-4 2 1,-4-1 0,0 3 1,0 6-1,0 6 0,-6 7 1,6 8-1,-3 6 0,3 14 0,0 0-1,0 14 1,-3 12-1,3 8 0,0 10 0,0 6 0,5 11-1,-2 2 0,1 2 0,2-6-1,3-3-1,-2-12-2,7-1-2,-4-16-4,9-3 1,-5-15-6,9-3-1,-4-12 1,8 1-1,-5-10 3,6-1 3,-4-2 5,3-2 4,-3 2 3,-3-2 6,0 5 4,-5-3 3,0 3 1,-7-4 0,4 5-1,-13-6 0,8 8-2,-11-7-1,3 8-4,-5-4-2,5 15-1,-12-14-1,12 14-2,-16 0 0,4 6-1,2 7 0,-2 6-2,2 1 2,-2 4-1,3 1 0,0-1 0,3-1 0,6-2 1,-4-5-1,4-6 1,0-10 0,9 9 1,-9-9-1,16-9 1,-8-1-1,3-3 1,-1-3 0,0 0-1,1 1 1,-3 1-1,-2 3 1,-6 11-1,10-14 1,-10 14-1,13 7 0,-6 4 1,2 1-1,2 4 0,1 1-1,1 1 1,1 0-2,-2-3-1,2 1-2,-5-10-4,5 3-8,-14-9-17,17-8-4,-6-2-3</inkml:trace>
  <inkml:trace contextRef="#ctx0" brushRef="#br0" timeOffset="2231">1733 207 10,'-3'-58'38,"-1"40"2,-1 7-13,5 11-7,0 0-6,0 22-6,0 0-2,4 13-2,0 7-2,3 11 0,-1 6-1,1 4 0,-1 4-1,1-3-1,-1-5 1,0-6-2,0-7-1,-6-10-4,7-3-6,-7-13-17,-3-11-11,3-9 1</inkml:trace>
  <inkml:trace contextRef="#ctx0" brushRef="#br0" timeOffset="2527">1628 553 41,'-13'0'40,"13"0"0,13-7-10,3 3-20,1-4-5,8-1-3,1-2-5,1-5-9,8 3-27,-2 4-1,-4 1-1</inkml:trace>
  <inkml:trace contextRef="#ctx0" brushRef="#br0" timeOffset="2745">2004 655 17,'15'19'34,"2"-26"0,-10-3-12,0-6-17,4-3-1,-1-4-1,0 2 5,-3-4-4,0 4 2,-3-2-1,2 6 2,-6-2-1,0 6-1,0-1-1,0 14-1,-10-17-1,10 17 0,-18-3-1,6 9 0,-4 2-1,-2 5 0,-3 3 0,2 5 1,-2 4-1,2 5-1,4 2 1,4 2-1,5-1 0,6-1-2,10-1 0,5-7-3,11 0-1,0-13-5,14-1-1,-2-14-5,12 1-3,-3-15 2,8 2-1,-4-10 6,3 0 2,-4-4 7,-3-1 7,-4 0 8,-8-2 3,-1 5 6,-15-5-1,-2 6 0,-12-3-2,-2 7-1,-11-2-5,2 9 0,-10 1-5,2 9-1,-5 6-2,0 4-1,0 9 0,-2 7-1,3 7 0,-1 5 0,3 4 0,1 4-2,6 0 1,0-2-1,9-5 0,0-5 0,9-8 0,4-8 0,2-8 1,4-11 0,2-9-1,1-5 5,0-6-3,0-5 2,-5-7-1,-2-3 2,-4-8-1,0-1 0,-6-4 1,-2 1-2,-3-2 2,-5 0-1,-1 5 0,-2 6 0,0 8 0,1 9 0,0 7 0,3 7-1,4 14 2,-8 9-2,8 11 0,3 12-1,2 10 1,2 9-1,2 11 1,1 7-1,4 4 0,-1-1-2,3 6-6,-9-7-22,2 1-12,-1-3 0,-8-7-3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24.704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-4 131 31,'10'-13'34,"-10"13"-9,0 0-10,0 0-2,4 11-2,2 3-5,-1 4-2,3 5-2,1 6-1,3 7 0,0 0 1,0 1-4,-1-2 2,-2-5-1,0-4 0,-3-7-1,0-6 1,-6-13-2,0 0 2,0 0 1,0 0-1,6-20 1,-6 0 0,0-3 1,0-5-1,0-2 2,3-4-1,1 1-1,2 0 2,3 2-1,1 6 1,4 5 1,4 5-1,2 9 0,2 6-1,2 9 0,0 5 0,0 8 0,-2 4-2,-1 3 1,-4-1-1,-3-1 1,-2-4-1,-4-4 1,-3-4-1,1-6 2,-6-9-1,0 0 0,0 0 0,9-12 1,-6-4 0,1-4-1,1-6 1,2-2 0,2-6 0,0 2 0,2 1 0,2 3 0,1 7 0,1 6 1,-1 8-1,4 7 0,1 13 0,0 5 0,0 5 0,-1 4-1,-2 3-1,-1-1-1,0 3-2,-5-8-5,2 2-19,-3-6-10,-3-8-2,-2-2 0</inkml:trace>
  <inkml:trace contextRef="#ctx0" brushRef="#br0" timeOffset="670">793 78 34,'16'0'36,"-3"24"-2,-4-2-19,-4-1-5,2 8-5,-1 1-3,-2 0-4,1 2-7,-5-6-16,0-3-9,3-2-2</inkml:trace>
  <inkml:trace contextRef="#ctx0" brushRef="#br0" timeOffset="904">986 108 8,'0'0'30,"0"12"-2,0-3-18,-3 7-5,3 2-2,-4 4 0,4 1 1,0 5-2,0-4 0,0-1 1,0-4 0,0-2 1,0-8 2,0-9-2,0 9 0,0-9 2,7-12-1,-2 2-1,-1-8 0,5-1-1,-2-4 1,4-2 0,0-3-2,4 4 1,0 0 1,2 7-1,1 4 1,4 6-1,-1 7-1,2 7-1,0 5 0,-1 8 0,-1 4-2,-3 3 0,-1 5-3,-6-3 0,1 4-2,-7-8-4,5 3-10,-10-7-20,4-8 0,-4-2 1</inkml:trace>
  <inkml:trace contextRef="#ctx0" brushRef="#br0" timeOffset="1357">1433 326 33,'13'6'36,"-13"-6"-1,10-9-18,2 5-6,-2-7-3,4 2-3,1-5-1,2-2-1,0-3-1,2 1 0,-3-5 0,0 0-1,-3-2 1,-1 0-1,-8-3 0,-1 1 0,-3 1 0,-7 5-1,-3 2 1,-4 7-1,-4 9 0,0 9 1,-3 10-1,0 10 0,1 7 0,2 6 0,5 5 0,3 0 1,7 1-1,3-5 0,6-5 0,5-6-2,10-6-2,2-10-7,10-5-25,4-5-3,3-8-1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2:26.599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341 252 13,'7'-26'34,"-7"14"2,-3 2-20,-10-5-3,4 8-4,-10-2 0,3 9-3,-7 0 0,3 9 1,-4 3-4,2 6 1,0 6-2,4 8 0,5 5 0,5 6-1,8 4-1,0 4 1,7 2-1,6 4 0,2-1 0,1-4-3,0 0-2,-4-14-11,-1-4-18,-5-5-6,-6-14 0</inkml:trace>
  <inkml:trace contextRef="#ctx0" brushRef="#br0" timeOffset="309">0 510 6,'10'-16'39,"5"10"3,10 1-2,3 5-20,3-14-12,9 4-5,1-4-3,1-2-4,6 3-2,-6-4-3,2 7 1,-7-6-2,3 10 2,-8-5 1,0 5 1,-8 0 4,-3 2 2,-5 4 3,-5-5 3,-1 5 1,-10 0 0,0 0 2,0 0-2,0 0 1,0 10-1,-5 1-2,1 0-3,1 6 0,3 3 0,0 5-2,0 3 0,0 0-1,6 4-2,-3-7-4,7 2-11,-5-5-21,0-10 1,-5-12-4</inkml:trace>
  <inkml:trace contextRef="#ctx0" brushRef="#br0" timeOffset="730">575 17 35,'-7'-13'38,"7"13"-1,-13 14-22,17 4-6,-4 0-6,6 3-5,2 5-12,-2-1-20,-6-6-5,8 2 1</inkml:trace>
  <inkml:trace contextRef="#ctx0" brushRef="#br0" timeOffset="1105">794 477 22,'24'15'41,"-11"-15"-3,0-4 0,-4-11-25,7 2-11,-2-7 0,1 1-1,-2-3-1,-1 0 0,-3 1 0,-3 2 1,-3 2-1,-3 4 1,-5 1 0,5 12 0,-15-14 0,4 14-1,-3 0 0,-4 6 1,0 7-1,2 6 0,-1 5 1,5 7-1,4 2 1,8 3 0,0 2 0,14-2 0,3-4-1,6-8-1,7-3-2,0-12-4,8-5-12,-2-8-21,0-12 0,1-5-3</inkml:trace>
  <inkml:trace contextRef="#ctx0" brushRef="#br0" timeOffset="1448">1201 194 17,'-21'-61'43,"9"42"-5,2 6-5,10 13-16,-15 9-7,15 11-3,0 7-3,6 7-1,0 9-1,4 5 0,1 4-2,3 0-2,3 3-4,-4-10-10,5 1-26,1-5 1,-3-10-4</inkml:trace>
  <inkml:trace contextRef="#ctx0" brushRef="#br0" timeOffset="1838">1592 364 18,'15'-9'25,"-4"2"-2,-11 7-3,0 0-3,12 0-2,-12 0 0,0 0-6,0 0 1,0 0-4,-17-3-2,17 3-1,-21 7-2,7 0 0,-3 2 0,-5 5-1,-3 5 1,1 4-1,-1 2 0,4 1 0,1 1 0,3-2 0,4-2-1,8-4 1,5-3 0,11-7 0,5-5-1,5-4 1,2-10 0,3-5-1,2-5 1,-1-6-1,-3-9 1,-3-3-1,-8-5 1,-2-3 0,-7-4 1,-4 1-1,-5-2 1,-2 2-1,-5 6 2,2 6-1,-2 4 1,2 9 0,0 7-1,4 5 1,6 12-1,0 0 0,-5 10-1,12 9 2,2 9-2,3 9 1,5 8-1,3 6 1,2 7 0,5 1-1,-1 0 0,0-5 0,-1-5-5,-6-14-6,2-4-28,-7-5-5,-3-9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9-01T08:41:41.223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115 36 28,'-37'-21'28,"24"13"-4,13 8-4,-18-8-2,18 8-3,0 0-5,3 10 0,-3-10-4,22 18-1,-4-7-1,7 6 0,3 2-2,7 2 0,0 0 0,5 1 0,-1-3-1,2 0 0,-4-2 0,0-2 0,-5-2 0,-3-2-1,-8-1 1,-5 2 0,-8 0-1,-13 3 1,-9 2 0,-11 6-1,-11 2 1,-8 3 0,-9 4-1,-6-1-2,-2 3-2,-3-9-19,6-1-17,8-9-1,6-10-2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E014B-1E0A-4098-9159-6B8DAD4690BF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2654-BDB3-4412-8135-04ED36EC27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11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82654-BDB3-4412-8135-04ED36EC272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87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3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25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46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85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8AE8C-1781-4E7D-817F-146B3A31777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10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2654-BDB3-4412-8135-04ED36EC272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95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2654-BDB3-4412-8135-04ED36EC272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28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33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01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36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1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439BC-C1D9-45E2-A2C6-9B2B37B7AA4D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2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46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4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76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1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7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9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5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47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951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9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6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53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68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2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35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7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2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22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84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06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17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58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02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24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60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56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5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95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598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06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38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85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1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4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0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F253-69C8-43F7-844B-26420041ABDD}" type="datetimeFigureOut">
              <a:rPr lang="en-SG" smtClean="0"/>
              <a:t>19/3/2021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C39-B11D-413E-B9C6-71D9F0320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8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3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19/3/2021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2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0.emf"/><Relationship Id="rId18" Type="http://schemas.openxmlformats.org/officeDocument/2006/relationships/image" Target="../media/image14.png"/><Relationship Id="rId3" Type="http://schemas.openxmlformats.org/officeDocument/2006/relationships/image" Target="../media/image13.png"/><Relationship Id="rId17" Type="http://schemas.openxmlformats.org/officeDocument/2006/relationships/image" Target="../media/image920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9.xml"/><Relationship Id="rId5" Type="http://schemas.openxmlformats.org/officeDocument/2006/relationships/image" Target="../media/image130.emf"/><Relationship Id="rId15" Type="http://schemas.openxmlformats.org/officeDocument/2006/relationships/image" Target="../media/image910.emf"/><Relationship Id="rId4" Type="http://schemas.openxmlformats.org/officeDocument/2006/relationships/customXml" Target="../ink/ink28.xml"/><Relationship Id="rId14" Type="http://schemas.openxmlformats.org/officeDocument/2006/relationships/customXml" Target="../ink/ink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3.png"/><Relationship Id="rId21" Type="http://schemas.openxmlformats.org/officeDocument/2006/relationships/image" Target="../media/image99.emf"/><Relationship Id="rId7" Type="http://schemas.openxmlformats.org/officeDocument/2006/relationships/image" Target="../media/image181.emf"/><Relationship Id="rId25" Type="http://schemas.openxmlformats.org/officeDocument/2006/relationships/image" Target="../media/image101.emf"/><Relationship Id="rId2" Type="http://schemas.openxmlformats.org/officeDocument/2006/relationships/notesSlide" Target="../notesSlides/notesSlide6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3.xml"/><Relationship Id="rId24" Type="http://schemas.openxmlformats.org/officeDocument/2006/relationships/customXml" Target="../ink/ink37.xml"/><Relationship Id="rId5" Type="http://schemas.openxmlformats.org/officeDocument/2006/relationships/image" Target="../media/image130.emf"/><Relationship Id="rId23" Type="http://schemas.openxmlformats.org/officeDocument/2006/relationships/image" Target="../media/image100.emf"/><Relationship Id="rId19" Type="http://schemas.openxmlformats.org/officeDocument/2006/relationships/image" Target="../media/image98.emf"/><Relationship Id="rId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0.emf"/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9.xml"/><Relationship Id="rId5" Type="http://schemas.openxmlformats.org/officeDocument/2006/relationships/image" Target="../media/image130.emf"/><Relationship Id="rId15" Type="http://schemas.openxmlformats.org/officeDocument/2006/relationships/image" Target="../media/image103.emf"/><Relationship Id="rId4" Type="http://schemas.openxmlformats.org/officeDocument/2006/relationships/customXml" Target="../ink/ink38.xml"/><Relationship Id="rId14" Type="http://schemas.openxmlformats.org/officeDocument/2006/relationships/customXml" Target="../ink/ink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emf"/><Relationship Id="rId4" Type="http://schemas.openxmlformats.org/officeDocument/2006/relationships/customXml" Target="../ink/ink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emf"/><Relationship Id="rId4" Type="http://schemas.openxmlformats.org/officeDocument/2006/relationships/customXml" Target="../ink/ink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4.xml"/><Relationship Id="rId5" Type="http://schemas.openxmlformats.org/officeDocument/2006/relationships/image" Target="../media/image130.emf"/><Relationship Id="rId4" Type="http://schemas.openxmlformats.org/officeDocument/2006/relationships/customXml" Target="../ink/ink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6.xml"/><Relationship Id="rId5" Type="http://schemas.openxmlformats.org/officeDocument/2006/relationships/image" Target="../media/image130.emf"/><Relationship Id="rId4" Type="http://schemas.openxmlformats.org/officeDocument/2006/relationships/customXml" Target="../ink/ink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13.png"/><Relationship Id="rId7" Type="http://schemas.openxmlformats.org/officeDocument/2006/relationships/image" Target="../media/image35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8.xml"/><Relationship Id="rId11" Type="http://schemas.openxmlformats.org/officeDocument/2006/relationships/image" Target="../media/image38.png"/><Relationship Id="rId5" Type="http://schemas.openxmlformats.org/officeDocument/2006/relationships/image" Target="../media/image130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36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8" Type="http://schemas.openxmlformats.org/officeDocument/2006/relationships/customXml" Target="../ink/ink55.xml"/><Relationship Id="rId3" Type="http://schemas.openxmlformats.org/officeDocument/2006/relationships/image" Target="../media/image13.png"/><Relationship Id="rId21" Type="http://schemas.openxmlformats.org/officeDocument/2006/relationships/image" Target="../media/image101.emf"/><Relationship Id="rId7" Type="http://schemas.openxmlformats.org/officeDocument/2006/relationships/image" Target="../media/image370.emf"/><Relationship Id="rId17" Type="http://schemas.openxmlformats.org/officeDocument/2006/relationships/image" Target="../media/image99.emf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2.xml"/><Relationship Id="rId5" Type="http://schemas.openxmlformats.org/officeDocument/2006/relationships/image" Target="../media/image130.emf"/><Relationship Id="rId15" Type="http://schemas.openxmlformats.org/officeDocument/2006/relationships/image" Target="../media/image98.emf"/><Relationship Id="rId19" Type="http://schemas.openxmlformats.org/officeDocument/2006/relationships/image" Target="../media/image100.emf"/><Relationship Id="rId4" Type="http://schemas.openxmlformats.org/officeDocument/2006/relationships/customXml" Target="../ink/ink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6" Type="http://schemas.openxmlformats.org/officeDocument/2006/relationships/customXml" Target="../ink/ink5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4.emf"/><Relationship Id="rId21" Type="http://schemas.openxmlformats.org/officeDocument/2006/relationships/image" Target="../media/image26.emf"/><Relationship Id="rId34" Type="http://schemas.openxmlformats.org/officeDocument/2006/relationships/customXml" Target="../ink/ink17.xml"/><Relationship Id="rId7" Type="http://schemas.openxmlformats.org/officeDocument/2006/relationships/image" Target="../media/image190.emf"/><Relationship Id="rId12" Type="http://schemas.openxmlformats.org/officeDocument/2006/relationships/customXml" Target="../ink/ink6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21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4.emf"/><Relationship Id="rId5" Type="http://schemas.openxmlformats.org/officeDocument/2006/relationships/image" Target="../media/image180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" Type="http://schemas.openxmlformats.org/officeDocument/2006/relationships/customXml" Target="../ink/ink2.xml"/><Relationship Id="rId9" Type="http://schemas.openxmlformats.org/officeDocument/2006/relationships/image" Target="../media/image20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9.emf"/><Relationship Id="rId30" Type="http://schemas.openxmlformats.org/officeDocument/2006/relationships/customXml" Target="../ink/ink15.xml"/><Relationship Id="rId35" Type="http://schemas.openxmlformats.org/officeDocument/2006/relationships/image" Target="../media/image33.emf"/><Relationship Id="rId8" Type="http://schemas.openxmlformats.org/officeDocument/2006/relationships/customXml" Target="../ink/ink4.xml"/><Relationship Id="rId3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1763" y="3710866"/>
            <a:ext cx="2831977" cy="541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0447" y="4933418"/>
            <a:ext cx="4722826" cy="571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0006" y="843455"/>
            <a:ext cx="8911988" cy="57947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Download the L9-Exercises PDF from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LumiNUS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Download the UML reference sheet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a imaging/scanning app ready on the phone.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Alternatively, you can use a tablet to draw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 PDF only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Also, join the session: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http://pollev.com/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anarayan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40677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CS2113/T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– Lecture 9</a:t>
            </a:r>
          </a:p>
        </p:txBody>
      </p:sp>
      <p:sp>
        <p:nvSpPr>
          <p:cNvPr id="6" name="Rounded Rectangle 5"/>
          <p:cNvSpPr/>
          <p:nvPr/>
        </p:nvSpPr>
        <p:spPr>
          <a:xfrm rot="5400000">
            <a:off x="8900833" y="3096176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2625519" y="3096177"/>
            <a:ext cx="5916686" cy="665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lecture will be recorded</a:t>
            </a:r>
            <a:endParaRPr kumimoji="0" lang="en-SG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6051" y="5587346"/>
            <a:ext cx="7328225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Disclaimer: There is a question on the last slide of the lecture today</a:t>
            </a:r>
            <a:endParaRPr lang="en-SG" sz="2000" b="1" dirty="0">
              <a:solidFill>
                <a:srgbClr val="FFFF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8EEE6-4BD8-4904-BB93-B95C14E06FF4}"/>
              </a:ext>
            </a:extLst>
          </p:cNvPr>
          <p:cNvGrpSpPr/>
          <p:nvPr/>
        </p:nvGrpSpPr>
        <p:grpSpPr>
          <a:xfrm>
            <a:off x="9486900" y="2530082"/>
            <a:ext cx="2067621" cy="2121932"/>
            <a:chOff x="9486900" y="2530082"/>
            <a:chExt cx="2067621" cy="21219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E0B8F27-544A-409E-B5B7-786EF60F6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2530082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CA3530-0300-4391-A226-2B886B15D2DC}"/>
                </a:ext>
              </a:extLst>
            </p:cNvPr>
            <p:cNvSpPr txBox="1"/>
            <p:nvPr/>
          </p:nvSpPr>
          <p:spPr>
            <a:xfrm>
              <a:off x="10177483" y="4282682"/>
              <a:ext cx="1322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Archipelago</a:t>
              </a:r>
              <a:endParaRPr lang="en-SG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3E75A0-BC47-48D2-B539-AE516AE60158}"/>
                </a:ext>
              </a:extLst>
            </p:cNvPr>
            <p:cNvSpPr txBox="1"/>
            <p:nvPr/>
          </p:nvSpPr>
          <p:spPr>
            <a:xfrm rot="16200000">
              <a:off x="10910434" y="3816612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session</a:t>
              </a:r>
              <a:endParaRPr lang="en-SG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9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Spin the wheel!</a:t>
            </a:r>
            <a:endParaRPr lang="en-SG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D062D-BAFF-4A67-AA85-D30AC8E3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93" y="1233742"/>
            <a:ext cx="876801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srgbClr val="FFFF00"/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70832" y="2204865"/>
            <a:ext cx="3096344" cy="2448272"/>
            <a:chOff x="2843808" y="2204864"/>
            <a:chExt cx="3096344" cy="2448272"/>
          </a:xfrm>
        </p:grpSpPr>
        <p:sp>
          <p:nvSpPr>
            <p:cNvPr id="17" name="Cube 16"/>
            <p:cNvSpPr/>
            <p:nvPr/>
          </p:nvSpPr>
          <p:spPr>
            <a:xfrm>
              <a:off x="2843808" y="2636912"/>
              <a:ext cx="2808312" cy="792088"/>
            </a:xfrm>
            <a:prstGeom prst="cub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2843808" y="2204864"/>
              <a:ext cx="2808312" cy="504056"/>
            </a:xfrm>
            <a:prstGeom prst="cub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3131840" y="3429000"/>
              <a:ext cx="2808312" cy="1224136"/>
            </a:xfrm>
            <a:prstGeom prst="cube">
              <a:avLst>
                <a:gd name="adj" fmla="val 92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Product</a:t>
              </a:r>
              <a:endParaRPr lang="en-SG" sz="20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2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gray" descr="ipadAppFold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223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496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6496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grpSp>
        <p:nvGrpSpPr>
          <p:cNvPr id="1649673" name="Group 9"/>
          <p:cNvGrpSpPr>
            <a:grpSpLocks/>
          </p:cNvGrpSpPr>
          <p:nvPr/>
        </p:nvGrpSpPr>
        <p:grpSpPr bwMode="auto">
          <a:xfrm>
            <a:off x="2014539" y="3375025"/>
            <a:ext cx="4833937" cy="503238"/>
            <a:chOff x="309" y="2126"/>
            <a:chExt cx="3045" cy="3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49670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9" y="2246"/>
                <a:ext cx="432" cy="168"/>
              </p14:xfrm>
            </p:contentPart>
          </mc:Choice>
          <mc:Fallback xmlns="">
            <p:pic>
              <p:nvPicPr>
                <p:cNvPr id="1649670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" y="2234"/>
                  <a:ext cx="449" cy="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49671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73" y="2126"/>
                <a:ext cx="1521" cy="305"/>
              </p14:xfrm>
            </p:contentPart>
          </mc:Choice>
          <mc:Fallback xmlns="">
            <p:pic>
              <p:nvPicPr>
                <p:cNvPr id="1649671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" y="2116"/>
                  <a:ext cx="1537" cy="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49672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96" y="2156"/>
                <a:ext cx="658" cy="287"/>
              </p14:xfrm>
            </p:contentPart>
          </mc:Choice>
          <mc:Fallback xmlns="">
            <p:pic>
              <p:nvPicPr>
                <p:cNvPr id="1649672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2" y="2147"/>
                  <a:ext cx="672" cy="30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25919"/>
            <a:ext cx="7088832" cy="22152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393" y="1042587"/>
            <a:ext cx="425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Can use coverage tool provided by IntelliJ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also use service providers like Coveralls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Demo: IntelliJ built-in Coverage tool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branch coverage via tracing</a:t>
            </a:r>
          </a:p>
          <a:p>
            <a:r>
              <a:rPr lang="en-US" dirty="0"/>
              <a:t>	</a:t>
            </a:r>
            <a:r>
              <a:rPr lang="en-US" sz="2800" dirty="0"/>
              <a:t>Run -&gt; Edit configuration -&gt; Code coverage -&gt; select Tracing</a:t>
            </a:r>
            <a:endParaRPr lang="en-US" dirty="0"/>
          </a:p>
          <a:p>
            <a:r>
              <a:rPr lang="en-US" dirty="0"/>
              <a:t>Run test with coverage</a:t>
            </a:r>
            <a:endParaRPr lang="en-SG" dirty="0"/>
          </a:p>
          <a:p>
            <a:r>
              <a:rPr lang="en-US" dirty="0"/>
              <a:t>	</a:t>
            </a:r>
            <a:r>
              <a:rPr lang="en-US" sz="2800" dirty="0"/>
              <a:t>Observe the method coverage for </a:t>
            </a:r>
            <a:r>
              <a:rPr lang="en-US" sz="2800" dirty="0" err="1"/>
              <a:t>StringParserTest</a:t>
            </a:r>
            <a:endParaRPr lang="en-US" sz="2800" dirty="0"/>
          </a:p>
          <a:p>
            <a:r>
              <a:rPr lang="en-US" sz="2800" dirty="0"/>
              <a:t>	Add new test for the added method and check method and branch coverage now.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90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85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85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58568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8639" y="3375025"/>
              <a:ext cx="2414587" cy="484188"/>
            </p14:xfrm>
          </p:contentPart>
        </mc:Choice>
        <mc:Fallback xmlns="">
          <p:pic>
            <p:nvPicPr>
              <p:cNvPr id="1858568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838" y="3358453"/>
                <a:ext cx="2440508" cy="515891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2352000" y="3430801"/>
            <a:ext cx="8856984" cy="2847221"/>
            <a:chOff x="827584" y="3429000"/>
            <a:chExt cx="8856984" cy="2847221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544522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Statement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71800" y="544522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Function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9992" y="544522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Condition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36704" y="4149080"/>
              <a:ext cx="3347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Exit/entry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6136" y="4869160"/>
              <a:ext cx="3347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Branch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04248" y="3429000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Path coverage</a:t>
              </a:r>
              <a:endParaRPr lang="en-SG" sz="24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grpSp>
          <p:nvGrpSpPr>
            <p:cNvPr id="1858574" name="Group 14"/>
            <p:cNvGrpSpPr>
              <a:grpSpLocks/>
            </p:cNvGrpSpPr>
            <p:nvPr/>
          </p:nvGrpSpPr>
          <p:grpSpPr bwMode="auto">
            <a:xfrm>
              <a:off x="1822450" y="3625850"/>
              <a:ext cx="3889375" cy="1795463"/>
              <a:chOff x="1148" y="2284"/>
              <a:chExt cx="2450" cy="113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58570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1148" y="2580"/>
                  <a:ext cx="1097" cy="835"/>
                </p14:xfrm>
              </p:contentPart>
            </mc:Choice>
            <mc:Fallback xmlns="">
              <p:pic>
                <p:nvPicPr>
                  <p:cNvPr id="1858570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141" y="2575"/>
                    <a:ext cx="1108" cy="8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58571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658" y="2284"/>
                  <a:ext cx="940" cy="1086"/>
                </p14:xfrm>
              </p:contentPart>
            </mc:Choice>
            <mc:Fallback xmlns="">
              <p:pic>
                <p:nvPicPr>
                  <p:cNvPr id="1858571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654" y="2278"/>
                    <a:ext cx="952" cy="10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58572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211" y="2578"/>
                  <a:ext cx="808" cy="746"/>
                </p14:xfrm>
              </p:contentPart>
            </mc:Choice>
            <mc:Fallback xmlns="">
              <p:pic>
                <p:nvPicPr>
                  <p:cNvPr id="1858572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209" y="2575"/>
                    <a:ext cx="816" cy="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858573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545" y="2599"/>
                  <a:ext cx="1027" cy="492"/>
                </p14:xfrm>
              </p:contentPart>
            </mc:Choice>
            <mc:Fallback xmlns="">
              <p:pic>
                <p:nvPicPr>
                  <p:cNvPr id="1858573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543" y="2596"/>
                    <a:ext cx="1035" cy="49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3" name="TextBox 27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Path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2351584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Statement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28656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1584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Statement coverage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Path coverage</a:t>
            </a:r>
            <a:endParaRPr lang="en-SG" sz="2400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grpSp>
        <p:nvGrpSpPr>
          <p:cNvPr id="1859598" name="Group 14"/>
          <p:cNvGrpSpPr>
            <a:grpSpLocks/>
          </p:cNvGrpSpPr>
          <p:nvPr/>
        </p:nvGrpSpPr>
        <p:grpSpPr bwMode="auto">
          <a:xfrm>
            <a:off x="3813176" y="3881439"/>
            <a:ext cx="4975225" cy="2066925"/>
            <a:chOff x="1442" y="2445"/>
            <a:chExt cx="3134" cy="13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59596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17" y="2445"/>
                <a:ext cx="459" cy="403"/>
              </p14:xfrm>
            </p:contentPart>
          </mc:Choice>
          <mc:Fallback xmlns="">
            <p:pic>
              <p:nvPicPr>
                <p:cNvPr id="1859596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0" y="2440"/>
                  <a:ext cx="471" cy="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59597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42" y="3309"/>
                <a:ext cx="386" cy="438"/>
              </p14:xfrm>
            </p:contentPart>
          </mc:Choice>
          <mc:Fallback xmlns="">
            <p:pic>
              <p:nvPicPr>
                <p:cNvPr id="1859597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8" y="3302"/>
                  <a:ext cx="397" cy="45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41181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2351584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Statement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52825" y="3297600"/>
            <a:ext cx="292100" cy="1036638"/>
            <a:chOff x="3128825" y="3297600"/>
            <a:chExt cx="292100" cy="1036638"/>
          </a:xfrm>
        </p:grpSpPr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3128825" y="3297600"/>
              <a:ext cx="292100" cy="1036638"/>
            </a:xfrm>
            <a:custGeom>
              <a:avLst/>
              <a:gdLst>
                <a:gd name="T0" fmla="*/ 32 w 184"/>
                <a:gd name="T1" fmla="*/ 646 h 653"/>
                <a:gd name="T2" fmla="*/ 28 w 184"/>
                <a:gd name="T3" fmla="*/ 640 h 653"/>
                <a:gd name="T4" fmla="*/ 25 w 184"/>
                <a:gd name="T5" fmla="*/ 633 h 653"/>
                <a:gd name="T6" fmla="*/ 22 w 184"/>
                <a:gd name="T7" fmla="*/ 623 h 653"/>
                <a:gd name="T8" fmla="*/ 19 w 184"/>
                <a:gd name="T9" fmla="*/ 609 h 653"/>
                <a:gd name="T10" fmla="*/ 16 w 184"/>
                <a:gd name="T11" fmla="*/ 589 h 653"/>
                <a:gd name="T12" fmla="*/ 13 w 184"/>
                <a:gd name="T13" fmla="*/ 566 h 653"/>
                <a:gd name="T14" fmla="*/ 11 w 184"/>
                <a:gd name="T15" fmla="*/ 536 h 653"/>
                <a:gd name="T16" fmla="*/ 11 w 184"/>
                <a:gd name="T17" fmla="*/ 503 h 653"/>
                <a:gd name="T18" fmla="*/ 13 w 184"/>
                <a:gd name="T19" fmla="*/ 466 h 653"/>
                <a:gd name="T20" fmla="*/ 17 w 184"/>
                <a:gd name="T21" fmla="*/ 424 h 653"/>
                <a:gd name="T22" fmla="*/ 25 w 184"/>
                <a:gd name="T23" fmla="*/ 382 h 653"/>
                <a:gd name="T24" fmla="*/ 36 w 184"/>
                <a:gd name="T25" fmla="*/ 337 h 653"/>
                <a:gd name="T26" fmla="*/ 48 w 184"/>
                <a:gd name="T27" fmla="*/ 293 h 653"/>
                <a:gd name="T28" fmla="*/ 62 w 184"/>
                <a:gd name="T29" fmla="*/ 251 h 653"/>
                <a:gd name="T30" fmla="*/ 76 w 184"/>
                <a:gd name="T31" fmla="*/ 210 h 653"/>
                <a:gd name="T32" fmla="*/ 91 w 184"/>
                <a:gd name="T33" fmla="*/ 172 h 653"/>
                <a:gd name="T34" fmla="*/ 105 w 184"/>
                <a:gd name="T35" fmla="*/ 137 h 653"/>
                <a:gd name="T36" fmla="*/ 120 w 184"/>
                <a:gd name="T37" fmla="*/ 105 h 653"/>
                <a:gd name="T38" fmla="*/ 135 w 184"/>
                <a:gd name="T39" fmla="*/ 77 h 653"/>
                <a:gd name="T40" fmla="*/ 150 w 184"/>
                <a:gd name="T41" fmla="*/ 53 h 653"/>
                <a:gd name="T42" fmla="*/ 162 w 184"/>
                <a:gd name="T43" fmla="*/ 34 h 653"/>
                <a:gd name="T44" fmla="*/ 173 w 184"/>
                <a:gd name="T45" fmla="*/ 20 h 653"/>
                <a:gd name="T46" fmla="*/ 179 w 184"/>
                <a:gd name="T47" fmla="*/ 12 h 653"/>
                <a:gd name="T48" fmla="*/ 184 w 184"/>
                <a:gd name="T49" fmla="*/ 6 h 653"/>
                <a:gd name="T50" fmla="*/ 170 w 184"/>
                <a:gd name="T51" fmla="*/ 10 h 653"/>
                <a:gd name="T52" fmla="*/ 177 w 184"/>
                <a:gd name="T53" fmla="*/ 14 h 653"/>
                <a:gd name="T54" fmla="*/ 183 w 184"/>
                <a:gd name="T55" fmla="*/ 7 h 653"/>
                <a:gd name="T56" fmla="*/ 168 w 184"/>
                <a:gd name="T57" fmla="*/ 3 h 653"/>
                <a:gd name="T58" fmla="*/ 161 w 184"/>
                <a:gd name="T59" fmla="*/ 11 h 653"/>
                <a:gd name="T60" fmla="*/ 150 w 184"/>
                <a:gd name="T61" fmla="*/ 26 h 653"/>
                <a:gd name="T62" fmla="*/ 137 w 184"/>
                <a:gd name="T63" fmla="*/ 45 h 653"/>
                <a:gd name="T64" fmla="*/ 122 w 184"/>
                <a:gd name="T65" fmla="*/ 70 h 653"/>
                <a:gd name="T66" fmla="*/ 107 w 184"/>
                <a:gd name="T67" fmla="*/ 99 h 653"/>
                <a:gd name="T68" fmla="*/ 93 w 184"/>
                <a:gd name="T69" fmla="*/ 131 h 653"/>
                <a:gd name="T70" fmla="*/ 78 w 184"/>
                <a:gd name="T71" fmla="*/ 167 h 653"/>
                <a:gd name="T72" fmla="*/ 64 w 184"/>
                <a:gd name="T73" fmla="*/ 206 h 653"/>
                <a:gd name="T74" fmla="*/ 50 w 184"/>
                <a:gd name="T75" fmla="*/ 247 h 653"/>
                <a:gd name="T76" fmla="*/ 36 w 184"/>
                <a:gd name="T77" fmla="*/ 290 h 653"/>
                <a:gd name="T78" fmla="*/ 24 w 184"/>
                <a:gd name="T79" fmla="*/ 335 h 653"/>
                <a:gd name="T80" fmla="*/ 14 w 184"/>
                <a:gd name="T81" fmla="*/ 380 h 653"/>
                <a:gd name="T82" fmla="*/ 6 w 184"/>
                <a:gd name="T83" fmla="*/ 423 h 653"/>
                <a:gd name="T84" fmla="*/ 2 w 184"/>
                <a:gd name="T85" fmla="*/ 465 h 653"/>
                <a:gd name="T86" fmla="*/ 0 w 184"/>
                <a:gd name="T87" fmla="*/ 504 h 653"/>
                <a:gd name="T88" fmla="*/ 1 w 184"/>
                <a:gd name="T89" fmla="*/ 537 h 653"/>
                <a:gd name="T90" fmla="*/ 4 w 184"/>
                <a:gd name="T91" fmla="*/ 567 h 653"/>
                <a:gd name="T92" fmla="*/ 7 w 184"/>
                <a:gd name="T93" fmla="*/ 591 h 653"/>
                <a:gd name="T94" fmla="*/ 11 w 184"/>
                <a:gd name="T95" fmla="*/ 610 h 653"/>
                <a:gd name="T96" fmla="*/ 15 w 184"/>
                <a:gd name="T97" fmla="*/ 625 h 653"/>
                <a:gd name="T98" fmla="*/ 19 w 184"/>
                <a:gd name="T99" fmla="*/ 636 h 653"/>
                <a:gd name="T100" fmla="*/ 23 w 184"/>
                <a:gd name="T101" fmla="*/ 643 h 653"/>
                <a:gd name="T102" fmla="*/ 28 w 184"/>
                <a:gd name="T103" fmla="*/ 650 h 653"/>
                <a:gd name="T104" fmla="*/ 35 w 184"/>
                <a:gd name="T105" fmla="*/ 65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653">
                  <a:moveTo>
                    <a:pt x="35" y="650"/>
                  </a:moveTo>
                  <a:lnTo>
                    <a:pt x="33" y="648"/>
                  </a:lnTo>
                  <a:lnTo>
                    <a:pt x="33" y="649"/>
                  </a:lnTo>
                  <a:lnTo>
                    <a:pt x="32" y="646"/>
                  </a:lnTo>
                  <a:lnTo>
                    <a:pt x="32" y="646"/>
                  </a:lnTo>
                  <a:lnTo>
                    <a:pt x="30" y="643"/>
                  </a:lnTo>
                  <a:lnTo>
                    <a:pt x="30" y="643"/>
                  </a:lnTo>
                  <a:lnTo>
                    <a:pt x="28" y="640"/>
                  </a:lnTo>
                  <a:lnTo>
                    <a:pt x="28" y="641"/>
                  </a:lnTo>
                  <a:lnTo>
                    <a:pt x="27" y="637"/>
                  </a:lnTo>
                  <a:lnTo>
                    <a:pt x="26" y="636"/>
                  </a:lnTo>
                  <a:lnTo>
                    <a:pt x="25" y="633"/>
                  </a:lnTo>
                  <a:lnTo>
                    <a:pt x="25" y="633"/>
                  </a:lnTo>
                  <a:lnTo>
                    <a:pt x="23" y="629"/>
                  </a:lnTo>
                  <a:lnTo>
                    <a:pt x="23" y="629"/>
                  </a:lnTo>
                  <a:lnTo>
                    <a:pt x="22" y="623"/>
                  </a:lnTo>
                  <a:lnTo>
                    <a:pt x="22" y="623"/>
                  </a:lnTo>
                  <a:lnTo>
                    <a:pt x="20" y="617"/>
                  </a:lnTo>
                  <a:lnTo>
                    <a:pt x="20" y="617"/>
                  </a:lnTo>
                  <a:lnTo>
                    <a:pt x="19" y="609"/>
                  </a:lnTo>
                  <a:lnTo>
                    <a:pt x="19" y="609"/>
                  </a:lnTo>
                  <a:lnTo>
                    <a:pt x="17" y="600"/>
                  </a:lnTo>
                  <a:lnTo>
                    <a:pt x="17" y="600"/>
                  </a:lnTo>
                  <a:lnTo>
                    <a:pt x="16" y="589"/>
                  </a:lnTo>
                  <a:lnTo>
                    <a:pt x="16" y="590"/>
                  </a:lnTo>
                  <a:lnTo>
                    <a:pt x="14" y="579"/>
                  </a:lnTo>
                  <a:lnTo>
                    <a:pt x="14" y="579"/>
                  </a:lnTo>
                  <a:lnTo>
                    <a:pt x="13" y="566"/>
                  </a:lnTo>
                  <a:lnTo>
                    <a:pt x="13" y="566"/>
                  </a:lnTo>
                  <a:lnTo>
                    <a:pt x="12" y="552"/>
                  </a:lnTo>
                  <a:lnTo>
                    <a:pt x="12" y="552"/>
                  </a:lnTo>
                  <a:lnTo>
                    <a:pt x="11" y="536"/>
                  </a:lnTo>
                  <a:lnTo>
                    <a:pt x="11" y="537"/>
                  </a:lnTo>
                  <a:lnTo>
                    <a:pt x="12" y="521"/>
                  </a:lnTo>
                  <a:lnTo>
                    <a:pt x="11" y="521"/>
                  </a:lnTo>
                  <a:lnTo>
                    <a:pt x="11" y="503"/>
                  </a:lnTo>
                  <a:lnTo>
                    <a:pt x="11" y="504"/>
                  </a:lnTo>
                  <a:lnTo>
                    <a:pt x="12" y="486"/>
                  </a:lnTo>
                  <a:lnTo>
                    <a:pt x="12" y="486"/>
                  </a:lnTo>
                  <a:lnTo>
                    <a:pt x="13" y="466"/>
                  </a:lnTo>
                  <a:lnTo>
                    <a:pt x="13" y="466"/>
                  </a:lnTo>
                  <a:lnTo>
                    <a:pt x="15" y="446"/>
                  </a:lnTo>
                  <a:lnTo>
                    <a:pt x="15" y="446"/>
                  </a:lnTo>
                  <a:lnTo>
                    <a:pt x="17" y="424"/>
                  </a:lnTo>
                  <a:lnTo>
                    <a:pt x="17" y="425"/>
                  </a:lnTo>
                  <a:lnTo>
                    <a:pt x="21" y="404"/>
                  </a:lnTo>
                  <a:lnTo>
                    <a:pt x="21" y="404"/>
                  </a:lnTo>
                  <a:lnTo>
                    <a:pt x="25" y="382"/>
                  </a:lnTo>
                  <a:lnTo>
                    <a:pt x="25" y="382"/>
                  </a:lnTo>
                  <a:lnTo>
                    <a:pt x="30" y="360"/>
                  </a:lnTo>
                  <a:lnTo>
                    <a:pt x="30" y="360"/>
                  </a:lnTo>
                  <a:lnTo>
                    <a:pt x="36" y="337"/>
                  </a:lnTo>
                  <a:lnTo>
                    <a:pt x="36" y="338"/>
                  </a:lnTo>
                  <a:lnTo>
                    <a:pt x="42" y="315"/>
                  </a:lnTo>
                  <a:lnTo>
                    <a:pt x="42" y="315"/>
                  </a:lnTo>
                  <a:lnTo>
                    <a:pt x="48" y="293"/>
                  </a:lnTo>
                  <a:lnTo>
                    <a:pt x="48" y="294"/>
                  </a:lnTo>
                  <a:lnTo>
                    <a:pt x="55" y="272"/>
                  </a:lnTo>
                  <a:lnTo>
                    <a:pt x="55" y="272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70" y="231"/>
                  </a:lnTo>
                  <a:lnTo>
                    <a:pt x="70" y="231"/>
                  </a:lnTo>
                  <a:lnTo>
                    <a:pt x="76" y="210"/>
                  </a:lnTo>
                  <a:lnTo>
                    <a:pt x="76" y="210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91" y="172"/>
                  </a:lnTo>
                  <a:lnTo>
                    <a:pt x="91" y="172"/>
                  </a:lnTo>
                  <a:lnTo>
                    <a:pt x="99" y="154"/>
                  </a:lnTo>
                  <a:lnTo>
                    <a:pt x="98" y="154"/>
                  </a:lnTo>
                  <a:lnTo>
                    <a:pt x="105" y="137"/>
                  </a:lnTo>
                  <a:lnTo>
                    <a:pt x="105" y="137"/>
                  </a:lnTo>
                  <a:lnTo>
                    <a:pt x="113" y="121"/>
                  </a:lnTo>
                  <a:lnTo>
                    <a:pt x="113" y="120"/>
                  </a:lnTo>
                  <a:lnTo>
                    <a:pt x="120" y="105"/>
                  </a:lnTo>
                  <a:lnTo>
                    <a:pt x="120" y="105"/>
                  </a:lnTo>
                  <a:lnTo>
                    <a:pt x="128" y="91"/>
                  </a:lnTo>
                  <a:lnTo>
                    <a:pt x="128" y="91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143" y="64"/>
                  </a:lnTo>
                  <a:lnTo>
                    <a:pt x="142" y="64"/>
                  </a:lnTo>
                  <a:lnTo>
                    <a:pt x="150" y="53"/>
                  </a:lnTo>
                  <a:lnTo>
                    <a:pt x="150" y="53"/>
                  </a:lnTo>
                  <a:lnTo>
                    <a:pt x="156" y="43"/>
                  </a:lnTo>
                  <a:lnTo>
                    <a:pt x="156" y="43"/>
                  </a:lnTo>
                  <a:lnTo>
                    <a:pt x="162" y="34"/>
                  </a:lnTo>
                  <a:lnTo>
                    <a:pt x="162" y="34"/>
                  </a:lnTo>
                  <a:lnTo>
                    <a:pt x="168" y="26"/>
                  </a:lnTo>
                  <a:lnTo>
                    <a:pt x="167" y="27"/>
                  </a:lnTo>
                  <a:lnTo>
                    <a:pt x="173" y="20"/>
                  </a:lnTo>
                  <a:lnTo>
                    <a:pt x="173" y="20"/>
                  </a:lnTo>
                  <a:lnTo>
                    <a:pt x="176" y="16"/>
                  </a:lnTo>
                  <a:lnTo>
                    <a:pt x="176" y="16"/>
                  </a:lnTo>
                  <a:lnTo>
                    <a:pt x="179" y="12"/>
                  </a:lnTo>
                  <a:lnTo>
                    <a:pt x="178" y="13"/>
                  </a:lnTo>
                  <a:lnTo>
                    <a:pt x="181" y="11"/>
                  </a:lnTo>
                  <a:lnTo>
                    <a:pt x="182" y="9"/>
                  </a:lnTo>
                  <a:lnTo>
                    <a:pt x="184" y="6"/>
                  </a:lnTo>
                  <a:lnTo>
                    <a:pt x="169" y="3"/>
                  </a:lnTo>
                  <a:lnTo>
                    <a:pt x="170" y="9"/>
                  </a:lnTo>
                  <a:lnTo>
                    <a:pt x="170" y="8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0" y="13"/>
                  </a:lnTo>
                  <a:lnTo>
                    <a:pt x="176" y="14"/>
                  </a:lnTo>
                  <a:lnTo>
                    <a:pt x="177" y="14"/>
                  </a:lnTo>
                  <a:lnTo>
                    <a:pt x="179" y="13"/>
                  </a:lnTo>
                  <a:lnTo>
                    <a:pt x="182" y="8"/>
                  </a:lnTo>
                  <a:lnTo>
                    <a:pt x="182" y="9"/>
                  </a:lnTo>
                  <a:lnTo>
                    <a:pt x="183" y="7"/>
                  </a:lnTo>
                  <a:lnTo>
                    <a:pt x="169" y="2"/>
                  </a:lnTo>
                  <a:lnTo>
                    <a:pt x="171" y="0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65" y="6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61" y="11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0" y="25"/>
                  </a:lnTo>
                  <a:lnTo>
                    <a:pt x="150" y="26"/>
                  </a:lnTo>
                  <a:lnTo>
                    <a:pt x="144" y="35"/>
                  </a:lnTo>
                  <a:lnTo>
                    <a:pt x="144" y="35"/>
                  </a:lnTo>
                  <a:lnTo>
                    <a:pt x="137" y="45"/>
                  </a:lnTo>
                  <a:lnTo>
                    <a:pt x="137" y="45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07" y="99"/>
                  </a:lnTo>
                  <a:lnTo>
                    <a:pt x="107" y="99"/>
                  </a:lnTo>
                  <a:lnTo>
                    <a:pt x="101" y="115"/>
                  </a:lnTo>
                  <a:lnTo>
                    <a:pt x="101" y="115"/>
                  </a:lnTo>
                  <a:lnTo>
                    <a:pt x="93" y="131"/>
                  </a:lnTo>
                  <a:lnTo>
                    <a:pt x="93" y="131"/>
                  </a:lnTo>
                  <a:lnTo>
                    <a:pt x="85" y="149"/>
                  </a:lnTo>
                  <a:lnTo>
                    <a:pt x="85" y="149"/>
                  </a:lnTo>
                  <a:lnTo>
                    <a:pt x="78" y="167"/>
                  </a:lnTo>
                  <a:lnTo>
                    <a:pt x="78" y="167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57" y="226"/>
                  </a:lnTo>
                  <a:lnTo>
                    <a:pt x="57" y="226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43" y="269"/>
                  </a:lnTo>
                  <a:lnTo>
                    <a:pt x="43" y="269"/>
                  </a:lnTo>
                  <a:lnTo>
                    <a:pt x="36" y="290"/>
                  </a:lnTo>
                  <a:lnTo>
                    <a:pt x="36" y="290"/>
                  </a:lnTo>
                  <a:lnTo>
                    <a:pt x="30" y="312"/>
                  </a:lnTo>
                  <a:lnTo>
                    <a:pt x="30" y="312"/>
                  </a:lnTo>
                  <a:lnTo>
                    <a:pt x="24" y="334"/>
                  </a:lnTo>
                  <a:lnTo>
                    <a:pt x="24" y="335"/>
                  </a:lnTo>
                  <a:lnTo>
                    <a:pt x="19" y="357"/>
                  </a:lnTo>
                  <a:lnTo>
                    <a:pt x="19" y="357"/>
                  </a:lnTo>
                  <a:lnTo>
                    <a:pt x="14" y="380"/>
                  </a:lnTo>
                  <a:lnTo>
                    <a:pt x="14" y="380"/>
                  </a:lnTo>
                  <a:lnTo>
                    <a:pt x="10" y="402"/>
                  </a:lnTo>
                  <a:lnTo>
                    <a:pt x="10" y="402"/>
                  </a:lnTo>
                  <a:lnTo>
                    <a:pt x="6" y="423"/>
                  </a:lnTo>
                  <a:lnTo>
                    <a:pt x="6" y="423"/>
                  </a:lnTo>
                  <a:lnTo>
                    <a:pt x="4" y="444"/>
                  </a:lnTo>
                  <a:lnTo>
                    <a:pt x="4" y="444"/>
                  </a:lnTo>
                  <a:lnTo>
                    <a:pt x="2" y="465"/>
                  </a:lnTo>
                  <a:lnTo>
                    <a:pt x="2" y="465"/>
                  </a:lnTo>
                  <a:lnTo>
                    <a:pt x="1" y="485"/>
                  </a:lnTo>
                  <a:lnTo>
                    <a:pt x="1" y="485"/>
                  </a:lnTo>
                  <a:lnTo>
                    <a:pt x="0" y="503"/>
                  </a:lnTo>
                  <a:lnTo>
                    <a:pt x="0" y="504"/>
                  </a:lnTo>
                  <a:lnTo>
                    <a:pt x="1" y="521"/>
                  </a:lnTo>
                  <a:lnTo>
                    <a:pt x="1" y="521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2" y="552"/>
                  </a:lnTo>
                  <a:lnTo>
                    <a:pt x="2" y="553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5" y="580"/>
                  </a:lnTo>
                  <a:lnTo>
                    <a:pt x="5" y="580"/>
                  </a:lnTo>
                  <a:lnTo>
                    <a:pt x="7" y="591"/>
                  </a:lnTo>
                  <a:lnTo>
                    <a:pt x="7" y="591"/>
                  </a:lnTo>
                  <a:lnTo>
                    <a:pt x="9" y="601"/>
                  </a:lnTo>
                  <a:lnTo>
                    <a:pt x="9" y="601"/>
                  </a:lnTo>
                  <a:lnTo>
                    <a:pt x="11" y="610"/>
                  </a:lnTo>
                  <a:lnTo>
                    <a:pt x="11" y="610"/>
                  </a:lnTo>
                  <a:lnTo>
                    <a:pt x="13" y="618"/>
                  </a:lnTo>
                  <a:lnTo>
                    <a:pt x="13" y="618"/>
                  </a:lnTo>
                  <a:lnTo>
                    <a:pt x="15" y="625"/>
                  </a:lnTo>
                  <a:lnTo>
                    <a:pt x="15" y="625"/>
                  </a:lnTo>
                  <a:lnTo>
                    <a:pt x="17" y="631"/>
                  </a:lnTo>
                  <a:lnTo>
                    <a:pt x="17" y="631"/>
                  </a:lnTo>
                  <a:lnTo>
                    <a:pt x="19" y="636"/>
                  </a:lnTo>
                  <a:lnTo>
                    <a:pt x="19" y="636"/>
                  </a:lnTo>
                  <a:lnTo>
                    <a:pt x="22" y="640"/>
                  </a:lnTo>
                  <a:lnTo>
                    <a:pt x="21" y="639"/>
                  </a:lnTo>
                  <a:lnTo>
                    <a:pt x="23" y="643"/>
                  </a:lnTo>
                  <a:lnTo>
                    <a:pt x="23" y="643"/>
                  </a:lnTo>
                  <a:lnTo>
                    <a:pt x="25" y="646"/>
                  </a:lnTo>
                  <a:lnTo>
                    <a:pt x="25" y="646"/>
                  </a:lnTo>
                  <a:lnTo>
                    <a:pt x="28" y="649"/>
                  </a:lnTo>
                  <a:lnTo>
                    <a:pt x="28" y="650"/>
                  </a:lnTo>
                  <a:lnTo>
                    <a:pt x="30" y="651"/>
                  </a:lnTo>
                  <a:lnTo>
                    <a:pt x="31" y="652"/>
                  </a:lnTo>
                  <a:lnTo>
                    <a:pt x="34" y="653"/>
                  </a:lnTo>
                  <a:lnTo>
                    <a:pt x="35" y="6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168512" y="3581762"/>
              <a:ext cx="120650" cy="185738"/>
            </a:xfrm>
            <a:custGeom>
              <a:avLst/>
              <a:gdLst>
                <a:gd name="T0" fmla="*/ 4 w 76"/>
                <a:gd name="T1" fmla="*/ 52 h 117"/>
                <a:gd name="T2" fmla="*/ 8 w 76"/>
                <a:gd name="T3" fmla="*/ 58 h 117"/>
                <a:gd name="T4" fmla="*/ 11 w 76"/>
                <a:gd name="T5" fmla="*/ 56 h 117"/>
                <a:gd name="T6" fmla="*/ 14 w 76"/>
                <a:gd name="T7" fmla="*/ 54 h 117"/>
                <a:gd name="T8" fmla="*/ 20 w 76"/>
                <a:gd name="T9" fmla="*/ 50 h 117"/>
                <a:gd name="T10" fmla="*/ 24 w 76"/>
                <a:gd name="T11" fmla="*/ 47 h 117"/>
                <a:gd name="T12" fmla="*/ 31 w 76"/>
                <a:gd name="T13" fmla="*/ 42 h 117"/>
                <a:gd name="T14" fmla="*/ 36 w 76"/>
                <a:gd name="T15" fmla="*/ 37 h 117"/>
                <a:gd name="T16" fmla="*/ 42 w 76"/>
                <a:gd name="T17" fmla="*/ 31 h 117"/>
                <a:gd name="T18" fmla="*/ 47 w 76"/>
                <a:gd name="T19" fmla="*/ 27 h 117"/>
                <a:gd name="T20" fmla="*/ 53 w 76"/>
                <a:gd name="T21" fmla="*/ 23 h 117"/>
                <a:gd name="T22" fmla="*/ 58 w 76"/>
                <a:gd name="T23" fmla="*/ 18 h 117"/>
                <a:gd name="T24" fmla="*/ 61 w 76"/>
                <a:gd name="T25" fmla="*/ 15 h 117"/>
                <a:gd name="T26" fmla="*/ 63 w 76"/>
                <a:gd name="T27" fmla="*/ 14 h 117"/>
                <a:gd name="T28" fmla="*/ 64 w 76"/>
                <a:gd name="T29" fmla="*/ 13 h 117"/>
                <a:gd name="T30" fmla="*/ 61 w 76"/>
                <a:gd name="T31" fmla="*/ 11 h 117"/>
                <a:gd name="T32" fmla="*/ 62 w 76"/>
                <a:gd name="T33" fmla="*/ 10 h 117"/>
                <a:gd name="T34" fmla="*/ 63 w 76"/>
                <a:gd name="T35" fmla="*/ 13 h 117"/>
                <a:gd name="T36" fmla="*/ 62 w 76"/>
                <a:gd name="T37" fmla="*/ 18 h 117"/>
                <a:gd name="T38" fmla="*/ 62 w 76"/>
                <a:gd name="T39" fmla="*/ 23 h 117"/>
                <a:gd name="T40" fmla="*/ 62 w 76"/>
                <a:gd name="T41" fmla="*/ 31 h 117"/>
                <a:gd name="T42" fmla="*/ 62 w 76"/>
                <a:gd name="T43" fmla="*/ 39 h 117"/>
                <a:gd name="T44" fmla="*/ 60 w 76"/>
                <a:gd name="T45" fmla="*/ 49 h 117"/>
                <a:gd name="T46" fmla="*/ 60 w 76"/>
                <a:gd name="T47" fmla="*/ 58 h 117"/>
                <a:gd name="T48" fmla="*/ 59 w 76"/>
                <a:gd name="T49" fmla="*/ 68 h 117"/>
                <a:gd name="T50" fmla="*/ 59 w 76"/>
                <a:gd name="T51" fmla="*/ 78 h 117"/>
                <a:gd name="T52" fmla="*/ 59 w 76"/>
                <a:gd name="T53" fmla="*/ 86 h 117"/>
                <a:gd name="T54" fmla="*/ 59 w 76"/>
                <a:gd name="T55" fmla="*/ 93 h 117"/>
                <a:gd name="T56" fmla="*/ 59 w 76"/>
                <a:gd name="T57" fmla="*/ 99 h 117"/>
                <a:gd name="T58" fmla="*/ 59 w 76"/>
                <a:gd name="T59" fmla="*/ 107 h 117"/>
                <a:gd name="T60" fmla="*/ 60 w 76"/>
                <a:gd name="T61" fmla="*/ 109 h 117"/>
                <a:gd name="T62" fmla="*/ 71 w 76"/>
                <a:gd name="T63" fmla="*/ 117 h 117"/>
                <a:gd name="T64" fmla="*/ 74 w 76"/>
                <a:gd name="T65" fmla="*/ 111 h 117"/>
                <a:gd name="T66" fmla="*/ 72 w 76"/>
                <a:gd name="T67" fmla="*/ 101 h 117"/>
                <a:gd name="T68" fmla="*/ 73 w 76"/>
                <a:gd name="T69" fmla="*/ 99 h 117"/>
                <a:gd name="T70" fmla="*/ 73 w 76"/>
                <a:gd name="T71" fmla="*/ 93 h 117"/>
                <a:gd name="T72" fmla="*/ 73 w 76"/>
                <a:gd name="T73" fmla="*/ 86 h 117"/>
                <a:gd name="T74" fmla="*/ 73 w 76"/>
                <a:gd name="T75" fmla="*/ 78 h 117"/>
                <a:gd name="T76" fmla="*/ 73 w 76"/>
                <a:gd name="T77" fmla="*/ 68 h 117"/>
                <a:gd name="T78" fmla="*/ 74 w 76"/>
                <a:gd name="T79" fmla="*/ 59 h 117"/>
                <a:gd name="T80" fmla="*/ 74 w 76"/>
                <a:gd name="T81" fmla="*/ 49 h 117"/>
                <a:gd name="T82" fmla="*/ 76 w 76"/>
                <a:gd name="T83" fmla="*/ 41 h 117"/>
                <a:gd name="T84" fmla="*/ 76 w 76"/>
                <a:gd name="T85" fmla="*/ 31 h 117"/>
                <a:gd name="T86" fmla="*/ 76 w 76"/>
                <a:gd name="T87" fmla="*/ 24 h 117"/>
                <a:gd name="T88" fmla="*/ 76 w 76"/>
                <a:gd name="T89" fmla="*/ 18 h 117"/>
                <a:gd name="T90" fmla="*/ 76 w 76"/>
                <a:gd name="T91" fmla="*/ 13 h 117"/>
                <a:gd name="T92" fmla="*/ 75 w 76"/>
                <a:gd name="T93" fmla="*/ 9 h 117"/>
                <a:gd name="T94" fmla="*/ 64 w 76"/>
                <a:gd name="T95" fmla="*/ 0 h 117"/>
                <a:gd name="T96" fmla="*/ 59 w 76"/>
                <a:gd name="T97" fmla="*/ 3 h 117"/>
                <a:gd name="T98" fmla="*/ 54 w 76"/>
                <a:gd name="T99" fmla="*/ 5 h 117"/>
                <a:gd name="T100" fmla="*/ 50 w 76"/>
                <a:gd name="T101" fmla="*/ 9 h 117"/>
                <a:gd name="T102" fmla="*/ 45 w 76"/>
                <a:gd name="T103" fmla="*/ 13 h 117"/>
                <a:gd name="T104" fmla="*/ 40 w 76"/>
                <a:gd name="T105" fmla="*/ 17 h 117"/>
                <a:gd name="T106" fmla="*/ 34 w 76"/>
                <a:gd name="T107" fmla="*/ 23 h 117"/>
                <a:gd name="T108" fmla="*/ 28 w 76"/>
                <a:gd name="T109" fmla="*/ 28 h 117"/>
                <a:gd name="T110" fmla="*/ 23 w 76"/>
                <a:gd name="T111" fmla="*/ 33 h 117"/>
                <a:gd name="T112" fmla="*/ 17 w 76"/>
                <a:gd name="T113" fmla="*/ 38 h 117"/>
                <a:gd name="T114" fmla="*/ 12 w 76"/>
                <a:gd name="T115" fmla="*/ 43 h 117"/>
                <a:gd name="T116" fmla="*/ 8 w 76"/>
                <a:gd name="T117" fmla="*/ 46 h 117"/>
                <a:gd name="T118" fmla="*/ 5 w 76"/>
                <a:gd name="T119" fmla="*/ 49 h 117"/>
                <a:gd name="T120" fmla="*/ 2 w 76"/>
                <a:gd name="T121" fmla="*/ 51 h 117"/>
                <a:gd name="T122" fmla="*/ 0 w 76"/>
                <a:gd name="T123" fmla="*/ 53 h 117"/>
                <a:gd name="T124" fmla="*/ 5 w 76"/>
                <a:gd name="T125" fmla="*/ 5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" h="117">
                  <a:moveTo>
                    <a:pt x="5" y="52"/>
                  </a:moveTo>
                  <a:lnTo>
                    <a:pt x="4" y="52"/>
                  </a:lnTo>
                  <a:lnTo>
                    <a:pt x="8" y="59"/>
                  </a:lnTo>
                  <a:lnTo>
                    <a:pt x="8" y="58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5" y="53"/>
                  </a:lnTo>
                  <a:lnTo>
                    <a:pt x="14" y="54"/>
                  </a:lnTo>
                  <a:lnTo>
                    <a:pt x="19" y="51"/>
                  </a:lnTo>
                  <a:lnTo>
                    <a:pt x="20" y="50"/>
                  </a:lnTo>
                  <a:lnTo>
                    <a:pt x="25" y="46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1" y="42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2" y="32"/>
                  </a:lnTo>
                  <a:lnTo>
                    <a:pt x="42" y="31"/>
                  </a:lnTo>
                  <a:lnTo>
                    <a:pt x="48" y="26"/>
                  </a:lnTo>
                  <a:lnTo>
                    <a:pt x="47" y="27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2" y="15"/>
                  </a:lnTo>
                  <a:lnTo>
                    <a:pt x="61" y="15"/>
                  </a:lnTo>
                  <a:lnTo>
                    <a:pt x="65" y="13"/>
                  </a:lnTo>
                  <a:lnTo>
                    <a:pt x="63" y="14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6" y="13"/>
                  </a:lnTo>
                  <a:lnTo>
                    <a:pt x="61" y="11"/>
                  </a:lnTo>
                  <a:lnTo>
                    <a:pt x="64" y="13"/>
                  </a:lnTo>
                  <a:lnTo>
                    <a:pt x="62" y="10"/>
                  </a:lnTo>
                  <a:lnTo>
                    <a:pt x="63" y="14"/>
                  </a:lnTo>
                  <a:lnTo>
                    <a:pt x="63" y="13"/>
                  </a:lnTo>
                  <a:lnTo>
                    <a:pt x="62" y="17"/>
                  </a:lnTo>
                  <a:lnTo>
                    <a:pt x="62" y="18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48"/>
                  </a:lnTo>
                  <a:lnTo>
                    <a:pt x="60" y="49"/>
                  </a:lnTo>
                  <a:lnTo>
                    <a:pt x="60" y="59"/>
                  </a:lnTo>
                  <a:lnTo>
                    <a:pt x="60" y="58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93"/>
                  </a:lnTo>
                  <a:lnTo>
                    <a:pt x="59" y="93"/>
                  </a:lnTo>
                  <a:lnTo>
                    <a:pt x="59" y="99"/>
                  </a:lnTo>
                  <a:lnTo>
                    <a:pt x="59" y="99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1" y="110"/>
                  </a:lnTo>
                  <a:lnTo>
                    <a:pt x="60" y="109"/>
                  </a:lnTo>
                  <a:lnTo>
                    <a:pt x="61" y="111"/>
                  </a:lnTo>
                  <a:lnTo>
                    <a:pt x="71" y="117"/>
                  </a:lnTo>
                  <a:lnTo>
                    <a:pt x="74" y="107"/>
                  </a:lnTo>
                  <a:lnTo>
                    <a:pt x="74" y="111"/>
                  </a:lnTo>
                  <a:lnTo>
                    <a:pt x="74" y="109"/>
                  </a:lnTo>
                  <a:lnTo>
                    <a:pt x="72" y="101"/>
                  </a:lnTo>
                  <a:lnTo>
                    <a:pt x="73" y="104"/>
                  </a:lnTo>
                  <a:lnTo>
                    <a:pt x="73" y="99"/>
                  </a:lnTo>
                  <a:lnTo>
                    <a:pt x="73" y="99"/>
                  </a:lnTo>
                  <a:lnTo>
                    <a:pt x="73" y="93"/>
                  </a:lnTo>
                  <a:lnTo>
                    <a:pt x="73" y="93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73" y="68"/>
                  </a:lnTo>
                  <a:lnTo>
                    <a:pt x="73" y="69"/>
                  </a:lnTo>
                  <a:lnTo>
                    <a:pt x="74" y="59"/>
                  </a:lnTo>
                  <a:lnTo>
                    <a:pt x="74" y="59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6" y="41"/>
                  </a:lnTo>
                  <a:lnTo>
                    <a:pt x="76" y="40"/>
                  </a:lnTo>
                  <a:lnTo>
                    <a:pt x="76" y="31"/>
                  </a:lnTo>
                  <a:lnTo>
                    <a:pt x="76" y="32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6" y="18"/>
                  </a:lnTo>
                  <a:lnTo>
                    <a:pt x="76" y="17"/>
                  </a:lnTo>
                  <a:lnTo>
                    <a:pt x="76" y="13"/>
                  </a:lnTo>
                  <a:lnTo>
                    <a:pt x="76" y="12"/>
                  </a:lnTo>
                  <a:lnTo>
                    <a:pt x="75" y="9"/>
                  </a:lnTo>
                  <a:lnTo>
                    <a:pt x="71" y="2"/>
                  </a:lnTo>
                  <a:lnTo>
                    <a:pt x="64" y="0"/>
                  </a:lnTo>
                  <a:lnTo>
                    <a:pt x="61" y="1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4" y="5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5" y="13"/>
                  </a:lnTo>
                  <a:lnTo>
                    <a:pt x="45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2" y="43"/>
                  </a:lnTo>
                  <a:lnTo>
                    <a:pt x="13" y="42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7" y="53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93987" y="4212000"/>
            <a:ext cx="1455738" cy="1149350"/>
            <a:chOff x="2269987" y="4212000"/>
            <a:chExt cx="1455738" cy="1149350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269987" y="4212000"/>
              <a:ext cx="1455738" cy="1149350"/>
            </a:xfrm>
            <a:custGeom>
              <a:avLst/>
              <a:gdLst>
                <a:gd name="T0" fmla="*/ 0 w 917"/>
                <a:gd name="T1" fmla="*/ 471 h 724"/>
                <a:gd name="T2" fmla="*/ 0 w 917"/>
                <a:gd name="T3" fmla="*/ 485 h 724"/>
                <a:gd name="T4" fmla="*/ 0 w 917"/>
                <a:gd name="T5" fmla="*/ 499 h 724"/>
                <a:gd name="T6" fmla="*/ 4 w 917"/>
                <a:gd name="T7" fmla="*/ 520 h 724"/>
                <a:gd name="T8" fmla="*/ 10 w 917"/>
                <a:gd name="T9" fmla="*/ 539 h 724"/>
                <a:gd name="T10" fmla="*/ 20 w 917"/>
                <a:gd name="T11" fmla="*/ 563 h 724"/>
                <a:gd name="T12" fmla="*/ 35 w 917"/>
                <a:gd name="T13" fmla="*/ 583 h 724"/>
                <a:gd name="T14" fmla="*/ 64 w 917"/>
                <a:gd name="T15" fmla="*/ 616 h 724"/>
                <a:gd name="T16" fmla="*/ 99 w 917"/>
                <a:gd name="T17" fmla="*/ 646 h 724"/>
                <a:gd name="T18" fmla="*/ 160 w 917"/>
                <a:gd name="T19" fmla="*/ 682 h 724"/>
                <a:gd name="T20" fmla="*/ 218 w 917"/>
                <a:gd name="T21" fmla="*/ 706 h 724"/>
                <a:gd name="T22" fmla="*/ 306 w 917"/>
                <a:gd name="T23" fmla="*/ 723 h 724"/>
                <a:gd name="T24" fmla="*/ 385 w 917"/>
                <a:gd name="T25" fmla="*/ 723 h 724"/>
                <a:gd name="T26" fmla="*/ 493 w 917"/>
                <a:gd name="T27" fmla="*/ 701 h 724"/>
                <a:gd name="T28" fmla="*/ 585 w 917"/>
                <a:gd name="T29" fmla="*/ 665 h 724"/>
                <a:gd name="T30" fmla="*/ 696 w 917"/>
                <a:gd name="T31" fmla="*/ 593 h 724"/>
                <a:gd name="T32" fmla="*/ 776 w 917"/>
                <a:gd name="T33" fmla="*/ 516 h 724"/>
                <a:gd name="T34" fmla="*/ 857 w 917"/>
                <a:gd name="T35" fmla="*/ 404 h 724"/>
                <a:gd name="T36" fmla="*/ 900 w 917"/>
                <a:gd name="T37" fmla="*/ 308 h 724"/>
                <a:gd name="T38" fmla="*/ 917 w 917"/>
                <a:gd name="T39" fmla="*/ 196 h 724"/>
                <a:gd name="T40" fmla="*/ 900 w 917"/>
                <a:gd name="T41" fmla="*/ 121 h 724"/>
                <a:gd name="T42" fmla="*/ 848 w 917"/>
                <a:gd name="T43" fmla="*/ 49 h 724"/>
                <a:gd name="T44" fmla="*/ 795 w 917"/>
                <a:gd name="T45" fmla="*/ 14 h 724"/>
                <a:gd name="T46" fmla="*/ 727 w 917"/>
                <a:gd name="T47" fmla="*/ 0 h 724"/>
                <a:gd name="T48" fmla="*/ 675 w 917"/>
                <a:gd name="T49" fmla="*/ 8 h 724"/>
                <a:gd name="T50" fmla="*/ 626 w 917"/>
                <a:gd name="T51" fmla="*/ 24 h 724"/>
                <a:gd name="T52" fmla="*/ 597 w 917"/>
                <a:gd name="T53" fmla="*/ 36 h 724"/>
                <a:gd name="T54" fmla="*/ 575 w 917"/>
                <a:gd name="T55" fmla="*/ 53 h 724"/>
                <a:gd name="T56" fmla="*/ 568 w 917"/>
                <a:gd name="T57" fmla="*/ 68 h 724"/>
                <a:gd name="T58" fmla="*/ 580 w 917"/>
                <a:gd name="T59" fmla="*/ 68 h 724"/>
                <a:gd name="T60" fmla="*/ 569 w 917"/>
                <a:gd name="T61" fmla="*/ 73 h 724"/>
                <a:gd name="T62" fmla="*/ 583 w 917"/>
                <a:gd name="T63" fmla="*/ 68 h 724"/>
                <a:gd name="T64" fmla="*/ 587 w 917"/>
                <a:gd name="T65" fmla="*/ 62 h 724"/>
                <a:gd name="T66" fmla="*/ 605 w 917"/>
                <a:gd name="T67" fmla="*/ 48 h 724"/>
                <a:gd name="T68" fmla="*/ 631 w 917"/>
                <a:gd name="T69" fmla="*/ 37 h 724"/>
                <a:gd name="T70" fmla="*/ 680 w 917"/>
                <a:gd name="T71" fmla="*/ 22 h 724"/>
                <a:gd name="T72" fmla="*/ 727 w 917"/>
                <a:gd name="T73" fmla="*/ 14 h 724"/>
                <a:gd name="T74" fmla="*/ 790 w 917"/>
                <a:gd name="T75" fmla="*/ 27 h 724"/>
                <a:gd name="T76" fmla="*/ 838 w 917"/>
                <a:gd name="T77" fmla="*/ 60 h 724"/>
                <a:gd name="T78" fmla="*/ 887 w 917"/>
                <a:gd name="T79" fmla="*/ 127 h 724"/>
                <a:gd name="T80" fmla="*/ 903 w 917"/>
                <a:gd name="T81" fmla="*/ 196 h 724"/>
                <a:gd name="T82" fmla="*/ 887 w 917"/>
                <a:gd name="T83" fmla="*/ 304 h 724"/>
                <a:gd name="T84" fmla="*/ 845 w 917"/>
                <a:gd name="T85" fmla="*/ 396 h 724"/>
                <a:gd name="T86" fmla="*/ 765 w 917"/>
                <a:gd name="T87" fmla="*/ 507 h 724"/>
                <a:gd name="T88" fmla="*/ 687 w 917"/>
                <a:gd name="T89" fmla="*/ 582 h 724"/>
                <a:gd name="T90" fmla="*/ 578 w 917"/>
                <a:gd name="T91" fmla="*/ 653 h 724"/>
                <a:gd name="T92" fmla="*/ 490 w 917"/>
                <a:gd name="T93" fmla="*/ 688 h 724"/>
                <a:gd name="T94" fmla="*/ 384 w 917"/>
                <a:gd name="T95" fmla="*/ 709 h 724"/>
                <a:gd name="T96" fmla="*/ 307 w 917"/>
                <a:gd name="T97" fmla="*/ 710 h 724"/>
                <a:gd name="T98" fmla="*/ 222 w 917"/>
                <a:gd name="T99" fmla="*/ 693 h 724"/>
                <a:gd name="T100" fmla="*/ 166 w 917"/>
                <a:gd name="T101" fmla="*/ 671 h 724"/>
                <a:gd name="T102" fmla="*/ 107 w 917"/>
                <a:gd name="T103" fmla="*/ 635 h 724"/>
                <a:gd name="T104" fmla="*/ 73 w 917"/>
                <a:gd name="T105" fmla="*/ 608 h 724"/>
                <a:gd name="T106" fmla="*/ 46 w 917"/>
                <a:gd name="T107" fmla="*/ 576 h 724"/>
                <a:gd name="T108" fmla="*/ 32 w 917"/>
                <a:gd name="T109" fmla="*/ 557 h 724"/>
                <a:gd name="T110" fmla="*/ 21 w 917"/>
                <a:gd name="T111" fmla="*/ 535 h 724"/>
                <a:gd name="T112" fmla="*/ 16 w 917"/>
                <a:gd name="T113" fmla="*/ 517 h 724"/>
                <a:gd name="T114" fmla="*/ 12 w 917"/>
                <a:gd name="T115" fmla="*/ 496 h 724"/>
                <a:gd name="T116" fmla="*/ 12 w 917"/>
                <a:gd name="T117" fmla="*/ 485 h 724"/>
                <a:gd name="T118" fmla="*/ 11 w 917"/>
                <a:gd name="T119" fmla="*/ 471 h 724"/>
                <a:gd name="T120" fmla="*/ 14 w 917"/>
                <a:gd name="T121" fmla="*/ 46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7" h="724">
                  <a:moveTo>
                    <a:pt x="13" y="459"/>
                  </a:moveTo>
                  <a:lnTo>
                    <a:pt x="12" y="458"/>
                  </a:lnTo>
                  <a:lnTo>
                    <a:pt x="4" y="460"/>
                  </a:lnTo>
                  <a:lnTo>
                    <a:pt x="1" y="466"/>
                  </a:lnTo>
                  <a:lnTo>
                    <a:pt x="2" y="464"/>
                  </a:lnTo>
                  <a:lnTo>
                    <a:pt x="1" y="466"/>
                  </a:lnTo>
                  <a:lnTo>
                    <a:pt x="1" y="468"/>
                  </a:lnTo>
                  <a:lnTo>
                    <a:pt x="0" y="471"/>
                  </a:lnTo>
                  <a:lnTo>
                    <a:pt x="0" y="471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0" y="483"/>
                  </a:lnTo>
                  <a:lnTo>
                    <a:pt x="0" y="483"/>
                  </a:lnTo>
                  <a:lnTo>
                    <a:pt x="0" y="485"/>
                  </a:lnTo>
                  <a:lnTo>
                    <a:pt x="0" y="485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0" y="491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4"/>
                  </a:lnTo>
                  <a:lnTo>
                    <a:pt x="0" y="497"/>
                  </a:lnTo>
                  <a:lnTo>
                    <a:pt x="0" y="499"/>
                  </a:lnTo>
                  <a:lnTo>
                    <a:pt x="1" y="503"/>
                  </a:lnTo>
                  <a:lnTo>
                    <a:pt x="1" y="502"/>
                  </a:lnTo>
                  <a:lnTo>
                    <a:pt x="1" y="506"/>
                  </a:lnTo>
                  <a:lnTo>
                    <a:pt x="1" y="507"/>
                  </a:lnTo>
                  <a:lnTo>
                    <a:pt x="2" y="511"/>
                  </a:lnTo>
                  <a:lnTo>
                    <a:pt x="2" y="511"/>
                  </a:lnTo>
                  <a:lnTo>
                    <a:pt x="3" y="515"/>
                  </a:lnTo>
                  <a:lnTo>
                    <a:pt x="3" y="516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5" y="525"/>
                  </a:lnTo>
                  <a:lnTo>
                    <a:pt x="5" y="525"/>
                  </a:lnTo>
                  <a:lnTo>
                    <a:pt x="6" y="529"/>
                  </a:lnTo>
                  <a:lnTo>
                    <a:pt x="7" y="530"/>
                  </a:lnTo>
                  <a:lnTo>
                    <a:pt x="8" y="534"/>
                  </a:lnTo>
                  <a:lnTo>
                    <a:pt x="8" y="535"/>
                  </a:lnTo>
                  <a:lnTo>
                    <a:pt x="10" y="539"/>
                  </a:lnTo>
                  <a:lnTo>
                    <a:pt x="10" y="539"/>
                  </a:lnTo>
                  <a:lnTo>
                    <a:pt x="12" y="543"/>
                  </a:lnTo>
                  <a:lnTo>
                    <a:pt x="12" y="543"/>
                  </a:lnTo>
                  <a:lnTo>
                    <a:pt x="14" y="548"/>
                  </a:lnTo>
                  <a:lnTo>
                    <a:pt x="14" y="549"/>
                  </a:lnTo>
                  <a:lnTo>
                    <a:pt x="16" y="554"/>
                  </a:lnTo>
                  <a:lnTo>
                    <a:pt x="16" y="554"/>
                  </a:lnTo>
                  <a:lnTo>
                    <a:pt x="18" y="558"/>
                  </a:lnTo>
                  <a:lnTo>
                    <a:pt x="18" y="558"/>
                  </a:lnTo>
                  <a:lnTo>
                    <a:pt x="20" y="563"/>
                  </a:lnTo>
                  <a:lnTo>
                    <a:pt x="21" y="564"/>
                  </a:lnTo>
                  <a:lnTo>
                    <a:pt x="24" y="568"/>
                  </a:lnTo>
                  <a:lnTo>
                    <a:pt x="24" y="568"/>
                  </a:lnTo>
                  <a:lnTo>
                    <a:pt x="27" y="573"/>
                  </a:lnTo>
                  <a:lnTo>
                    <a:pt x="27" y="573"/>
                  </a:lnTo>
                  <a:lnTo>
                    <a:pt x="31" y="578"/>
                  </a:lnTo>
                  <a:lnTo>
                    <a:pt x="32" y="578"/>
                  </a:lnTo>
                  <a:lnTo>
                    <a:pt x="36" y="584"/>
                  </a:lnTo>
                  <a:lnTo>
                    <a:pt x="35" y="583"/>
                  </a:lnTo>
                  <a:lnTo>
                    <a:pt x="40" y="590"/>
                  </a:lnTo>
                  <a:lnTo>
                    <a:pt x="40" y="590"/>
                  </a:lnTo>
                  <a:lnTo>
                    <a:pt x="45" y="596"/>
                  </a:lnTo>
                  <a:lnTo>
                    <a:pt x="45" y="596"/>
                  </a:lnTo>
                  <a:lnTo>
                    <a:pt x="51" y="603"/>
                  </a:lnTo>
                  <a:lnTo>
                    <a:pt x="51" y="602"/>
                  </a:lnTo>
                  <a:lnTo>
                    <a:pt x="57" y="609"/>
                  </a:lnTo>
                  <a:lnTo>
                    <a:pt x="57" y="609"/>
                  </a:lnTo>
                  <a:lnTo>
                    <a:pt x="64" y="616"/>
                  </a:lnTo>
                  <a:lnTo>
                    <a:pt x="64" y="616"/>
                  </a:lnTo>
                  <a:lnTo>
                    <a:pt x="71" y="623"/>
                  </a:lnTo>
                  <a:lnTo>
                    <a:pt x="72" y="624"/>
                  </a:lnTo>
                  <a:lnTo>
                    <a:pt x="80" y="631"/>
                  </a:lnTo>
                  <a:lnTo>
                    <a:pt x="80" y="631"/>
                  </a:lnTo>
                  <a:lnTo>
                    <a:pt x="89" y="638"/>
                  </a:lnTo>
                  <a:lnTo>
                    <a:pt x="89" y="638"/>
                  </a:lnTo>
                  <a:lnTo>
                    <a:pt x="99" y="646"/>
                  </a:lnTo>
                  <a:lnTo>
                    <a:pt x="99" y="646"/>
                  </a:lnTo>
                  <a:lnTo>
                    <a:pt x="110" y="653"/>
                  </a:lnTo>
                  <a:lnTo>
                    <a:pt x="110" y="654"/>
                  </a:lnTo>
                  <a:lnTo>
                    <a:pt x="122" y="661"/>
                  </a:lnTo>
                  <a:lnTo>
                    <a:pt x="122" y="661"/>
                  </a:lnTo>
                  <a:lnTo>
                    <a:pt x="134" y="668"/>
                  </a:lnTo>
                  <a:lnTo>
                    <a:pt x="134" y="668"/>
                  </a:lnTo>
                  <a:lnTo>
                    <a:pt x="146" y="675"/>
                  </a:lnTo>
                  <a:lnTo>
                    <a:pt x="146" y="675"/>
                  </a:lnTo>
                  <a:lnTo>
                    <a:pt x="160" y="682"/>
                  </a:lnTo>
                  <a:lnTo>
                    <a:pt x="160" y="682"/>
                  </a:lnTo>
                  <a:lnTo>
                    <a:pt x="173" y="688"/>
                  </a:lnTo>
                  <a:lnTo>
                    <a:pt x="173" y="689"/>
                  </a:lnTo>
                  <a:lnTo>
                    <a:pt x="187" y="695"/>
                  </a:lnTo>
                  <a:lnTo>
                    <a:pt x="188" y="695"/>
                  </a:lnTo>
                  <a:lnTo>
                    <a:pt x="203" y="701"/>
                  </a:lnTo>
                  <a:lnTo>
                    <a:pt x="203" y="701"/>
                  </a:lnTo>
                  <a:lnTo>
                    <a:pt x="218" y="706"/>
                  </a:lnTo>
                  <a:lnTo>
                    <a:pt x="218" y="706"/>
                  </a:lnTo>
                  <a:lnTo>
                    <a:pt x="234" y="711"/>
                  </a:lnTo>
                  <a:lnTo>
                    <a:pt x="235" y="711"/>
                  </a:lnTo>
                  <a:lnTo>
                    <a:pt x="252" y="715"/>
                  </a:lnTo>
                  <a:lnTo>
                    <a:pt x="252" y="715"/>
                  </a:lnTo>
                  <a:lnTo>
                    <a:pt x="269" y="718"/>
                  </a:lnTo>
                  <a:lnTo>
                    <a:pt x="270" y="719"/>
                  </a:lnTo>
                  <a:lnTo>
                    <a:pt x="287" y="721"/>
                  </a:lnTo>
                  <a:lnTo>
                    <a:pt x="288" y="721"/>
                  </a:lnTo>
                  <a:lnTo>
                    <a:pt x="306" y="723"/>
                  </a:lnTo>
                  <a:lnTo>
                    <a:pt x="306" y="723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44" y="724"/>
                  </a:lnTo>
                  <a:lnTo>
                    <a:pt x="344" y="724"/>
                  </a:lnTo>
                  <a:lnTo>
                    <a:pt x="364" y="724"/>
                  </a:lnTo>
                  <a:lnTo>
                    <a:pt x="365" y="724"/>
                  </a:lnTo>
                  <a:lnTo>
                    <a:pt x="385" y="723"/>
                  </a:lnTo>
                  <a:lnTo>
                    <a:pt x="385" y="723"/>
                  </a:lnTo>
                  <a:lnTo>
                    <a:pt x="405" y="720"/>
                  </a:lnTo>
                  <a:lnTo>
                    <a:pt x="405" y="720"/>
                  </a:lnTo>
                  <a:lnTo>
                    <a:pt x="427" y="717"/>
                  </a:lnTo>
                  <a:lnTo>
                    <a:pt x="427" y="717"/>
                  </a:lnTo>
                  <a:lnTo>
                    <a:pt x="449" y="713"/>
                  </a:lnTo>
                  <a:lnTo>
                    <a:pt x="449" y="713"/>
                  </a:lnTo>
                  <a:lnTo>
                    <a:pt x="471" y="707"/>
                  </a:lnTo>
                  <a:lnTo>
                    <a:pt x="471" y="707"/>
                  </a:lnTo>
                  <a:lnTo>
                    <a:pt x="493" y="701"/>
                  </a:lnTo>
                  <a:lnTo>
                    <a:pt x="493" y="701"/>
                  </a:lnTo>
                  <a:lnTo>
                    <a:pt x="517" y="694"/>
                  </a:lnTo>
                  <a:lnTo>
                    <a:pt x="517" y="694"/>
                  </a:lnTo>
                  <a:lnTo>
                    <a:pt x="540" y="685"/>
                  </a:lnTo>
                  <a:lnTo>
                    <a:pt x="540" y="685"/>
                  </a:lnTo>
                  <a:lnTo>
                    <a:pt x="562" y="675"/>
                  </a:lnTo>
                  <a:lnTo>
                    <a:pt x="562" y="675"/>
                  </a:lnTo>
                  <a:lnTo>
                    <a:pt x="585" y="665"/>
                  </a:lnTo>
                  <a:lnTo>
                    <a:pt x="585" y="665"/>
                  </a:lnTo>
                  <a:lnTo>
                    <a:pt x="608" y="652"/>
                  </a:lnTo>
                  <a:lnTo>
                    <a:pt x="608" y="652"/>
                  </a:lnTo>
                  <a:lnTo>
                    <a:pt x="630" y="640"/>
                  </a:lnTo>
                  <a:lnTo>
                    <a:pt x="630" y="639"/>
                  </a:lnTo>
                  <a:lnTo>
                    <a:pt x="652" y="625"/>
                  </a:lnTo>
                  <a:lnTo>
                    <a:pt x="652" y="625"/>
                  </a:lnTo>
                  <a:lnTo>
                    <a:pt x="674" y="609"/>
                  </a:lnTo>
                  <a:lnTo>
                    <a:pt x="674" y="609"/>
                  </a:lnTo>
                  <a:lnTo>
                    <a:pt x="696" y="593"/>
                  </a:lnTo>
                  <a:lnTo>
                    <a:pt x="696" y="592"/>
                  </a:lnTo>
                  <a:lnTo>
                    <a:pt x="716" y="575"/>
                  </a:lnTo>
                  <a:lnTo>
                    <a:pt x="716" y="575"/>
                  </a:lnTo>
                  <a:lnTo>
                    <a:pt x="737" y="557"/>
                  </a:lnTo>
                  <a:lnTo>
                    <a:pt x="737" y="556"/>
                  </a:lnTo>
                  <a:lnTo>
                    <a:pt x="757" y="537"/>
                  </a:lnTo>
                  <a:lnTo>
                    <a:pt x="757" y="537"/>
                  </a:lnTo>
                  <a:lnTo>
                    <a:pt x="776" y="516"/>
                  </a:lnTo>
                  <a:lnTo>
                    <a:pt x="776" y="516"/>
                  </a:lnTo>
                  <a:lnTo>
                    <a:pt x="794" y="494"/>
                  </a:lnTo>
                  <a:lnTo>
                    <a:pt x="794" y="494"/>
                  </a:lnTo>
                  <a:lnTo>
                    <a:pt x="811" y="473"/>
                  </a:lnTo>
                  <a:lnTo>
                    <a:pt x="811" y="472"/>
                  </a:lnTo>
                  <a:lnTo>
                    <a:pt x="827" y="450"/>
                  </a:lnTo>
                  <a:lnTo>
                    <a:pt x="827" y="450"/>
                  </a:lnTo>
                  <a:lnTo>
                    <a:pt x="842" y="427"/>
                  </a:lnTo>
                  <a:lnTo>
                    <a:pt x="842" y="427"/>
                  </a:lnTo>
                  <a:lnTo>
                    <a:pt x="857" y="404"/>
                  </a:lnTo>
                  <a:lnTo>
                    <a:pt x="858" y="403"/>
                  </a:lnTo>
                  <a:lnTo>
                    <a:pt x="870" y="380"/>
                  </a:lnTo>
                  <a:lnTo>
                    <a:pt x="870" y="380"/>
                  </a:lnTo>
                  <a:lnTo>
                    <a:pt x="881" y="356"/>
                  </a:lnTo>
                  <a:lnTo>
                    <a:pt x="881" y="356"/>
                  </a:lnTo>
                  <a:lnTo>
                    <a:pt x="892" y="333"/>
                  </a:lnTo>
                  <a:lnTo>
                    <a:pt x="892" y="332"/>
                  </a:lnTo>
                  <a:lnTo>
                    <a:pt x="900" y="308"/>
                  </a:lnTo>
                  <a:lnTo>
                    <a:pt x="900" y="308"/>
                  </a:lnTo>
                  <a:lnTo>
                    <a:pt x="907" y="285"/>
                  </a:lnTo>
                  <a:lnTo>
                    <a:pt x="907" y="284"/>
                  </a:lnTo>
                  <a:lnTo>
                    <a:pt x="912" y="262"/>
                  </a:lnTo>
                  <a:lnTo>
                    <a:pt x="912" y="261"/>
                  </a:lnTo>
                  <a:lnTo>
                    <a:pt x="916" y="239"/>
                  </a:lnTo>
                  <a:lnTo>
                    <a:pt x="916" y="239"/>
                  </a:lnTo>
                  <a:lnTo>
                    <a:pt x="917" y="217"/>
                  </a:lnTo>
                  <a:lnTo>
                    <a:pt x="917" y="217"/>
                  </a:lnTo>
                  <a:lnTo>
                    <a:pt x="917" y="196"/>
                  </a:lnTo>
                  <a:lnTo>
                    <a:pt x="917" y="196"/>
                  </a:lnTo>
                  <a:lnTo>
                    <a:pt x="915" y="176"/>
                  </a:lnTo>
                  <a:lnTo>
                    <a:pt x="915" y="175"/>
                  </a:lnTo>
                  <a:lnTo>
                    <a:pt x="912" y="157"/>
                  </a:lnTo>
                  <a:lnTo>
                    <a:pt x="912" y="156"/>
                  </a:lnTo>
                  <a:lnTo>
                    <a:pt x="907" y="139"/>
                  </a:lnTo>
                  <a:lnTo>
                    <a:pt x="907" y="137"/>
                  </a:lnTo>
                  <a:lnTo>
                    <a:pt x="900" y="121"/>
                  </a:lnTo>
                  <a:lnTo>
                    <a:pt x="900" y="121"/>
                  </a:lnTo>
                  <a:lnTo>
                    <a:pt x="892" y="104"/>
                  </a:lnTo>
                  <a:lnTo>
                    <a:pt x="892" y="104"/>
                  </a:lnTo>
                  <a:lnTo>
                    <a:pt x="882" y="89"/>
                  </a:lnTo>
                  <a:lnTo>
                    <a:pt x="882" y="88"/>
                  </a:lnTo>
                  <a:lnTo>
                    <a:pt x="871" y="74"/>
                  </a:lnTo>
                  <a:lnTo>
                    <a:pt x="871" y="74"/>
                  </a:lnTo>
                  <a:lnTo>
                    <a:pt x="861" y="61"/>
                  </a:lnTo>
                  <a:lnTo>
                    <a:pt x="860" y="61"/>
                  </a:lnTo>
                  <a:lnTo>
                    <a:pt x="848" y="49"/>
                  </a:lnTo>
                  <a:lnTo>
                    <a:pt x="848" y="49"/>
                  </a:lnTo>
                  <a:lnTo>
                    <a:pt x="834" y="39"/>
                  </a:lnTo>
                  <a:lnTo>
                    <a:pt x="834" y="38"/>
                  </a:lnTo>
                  <a:lnTo>
                    <a:pt x="822" y="29"/>
                  </a:lnTo>
                  <a:lnTo>
                    <a:pt x="821" y="29"/>
                  </a:lnTo>
                  <a:lnTo>
                    <a:pt x="808" y="21"/>
                  </a:lnTo>
                  <a:lnTo>
                    <a:pt x="808" y="21"/>
                  </a:lnTo>
                  <a:lnTo>
                    <a:pt x="796" y="14"/>
                  </a:lnTo>
                  <a:lnTo>
                    <a:pt x="795" y="14"/>
                  </a:lnTo>
                  <a:lnTo>
                    <a:pt x="782" y="9"/>
                  </a:lnTo>
                  <a:lnTo>
                    <a:pt x="781" y="9"/>
                  </a:lnTo>
                  <a:lnTo>
                    <a:pt x="768" y="5"/>
                  </a:lnTo>
                  <a:lnTo>
                    <a:pt x="768" y="5"/>
                  </a:lnTo>
                  <a:lnTo>
                    <a:pt x="754" y="2"/>
                  </a:lnTo>
                  <a:lnTo>
                    <a:pt x="754" y="2"/>
                  </a:lnTo>
                  <a:lnTo>
                    <a:pt x="741" y="1"/>
                  </a:lnTo>
                  <a:lnTo>
                    <a:pt x="740" y="0"/>
                  </a:lnTo>
                  <a:lnTo>
                    <a:pt x="727" y="0"/>
                  </a:lnTo>
                  <a:lnTo>
                    <a:pt x="727" y="1"/>
                  </a:lnTo>
                  <a:lnTo>
                    <a:pt x="714" y="1"/>
                  </a:lnTo>
                  <a:lnTo>
                    <a:pt x="714" y="1"/>
                  </a:lnTo>
                  <a:lnTo>
                    <a:pt x="701" y="3"/>
                  </a:lnTo>
                  <a:lnTo>
                    <a:pt x="700" y="3"/>
                  </a:lnTo>
                  <a:lnTo>
                    <a:pt x="688" y="5"/>
                  </a:lnTo>
                  <a:lnTo>
                    <a:pt x="688" y="5"/>
                  </a:lnTo>
                  <a:lnTo>
                    <a:pt x="676" y="8"/>
                  </a:lnTo>
                  <a:lnTo>
                    <a:pt x="675" y="8"/>
                  </a:lnTo>
                  <a:lnTo>
                    <a:pt x="665" y="11"/>
                  </a:lnTo>
                  <a:lnTo>
                    <a:pt x="665" y="11"/>
                  </a:lnTo>
                  <a:lnTo>
                    <a:pt x="654" y="15"/>
                  </a:lnTo>
                  <a:lnTo>
                    <a:pt x="653" y="15"/>
                  </a:lnTo>
                  <a:lnTo>
                    <a:pt x="644" y="18"/>
                  </a:lnTo>
                  <a:lnTo>
                    <a:pt x="644" y="18"/>
                  </a:lnTo>
                  <a:lnTo>
                    <a:pt x="635" y="21"/>
                  </a:lnTo>
                  <a:lnTo>
                    <a:pt x="635" y="21"/>
                  </a:lnTo>
                  <a:lnTo>
                    <a:pt x="626" y="24"/>
                  </a:lnTo>
                  <a:lnTo>
                    <a:pt x="626" y="24"/>
                  </a:lnTo>
                  <a:lnTo>
                    <a:pt x="618" y="27"/>
                  </a:lnTo>
                  <a:lnTo>
                    <a:pt x="618" y="27"/>
                  </a:lnTo>
                  <a:lnTo>
                    <a:pt x="611" y="29"/>
                  </a:lnTo>
                  <a:lnTo>
                    <a:pt x="610" y="30"/>
                  </a:lnTo>
                  <a:lnTo>
                    <a:pt x="604" y="33"/>
                  </a:lnTo>
                  <a:lnTo>
                    <a:pt x="604" y="33"/>
                  </a:lnTo>
                  <a:lnTo>
                    <a:pt x="598" y="36"/>
                  </a:lnTo>
                  <a:lnTo>
                    <a:pt x="597" y="36"/>
                  </a:lnTo>
                  <a:lnTo>
                    <a:pt x="592" y="39"/>
                  </a:lnTo>
                  <a:lnTo>
                    <a:pt x="592" y="39"/>
                  </a:lnTo>
                  <a:lnTo>
                    <a:pt x="588" y="42"/>
                  </a:lnTo>
                  <a:lnTo>
                    <a:pt x="587" y="42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0" y="48"/>
                  </a:lnTo>
                  <a:lnTo>
                    <a:pt x="578" y="50"/>
                  </a:lnTo>
                  <a:lnTo>
                    <a:pt x="575" y="53"/>
                  </a:lnTo>
                  <a:lnTo>
                    <a:pt x="575" y="53"/>
                  </a:lnTo>
                  <a:lnTo>
                    <a:pt x="573" y="56"/>
                  </a:lnTo>
                  <a:lnTo>
                    <a:pt x="573" y="56"/>
                  </a:lnTo>
                  <a:lnTo>
                    <a:pt x="571" y="59"/>
                  </a:lnTo>
                  <a:lnTo>
                    <a:pt x="570" y="60"/>
                  </a:lnTo>
                  <a:lnTo>
                    <a:pt x="569" y="63"/>
                  </a:lnTo>
                  <a:lnTo>
                    <a:pt x="569" y="63"/>
                  </a:lnTo>
                  <a:lnTo>
                    <a:pt x="568" y="65"/>
                  </a:lnTo>
                  <a:lnTo>
                    <a:pt x="568" y="68"/>
                  </a:lnTo>
                  <a:lnTo>
                    <a:pt x="568" y="71"/>
                  </a:lnTo>
                  <a:lnTo>
                    <a:pt x="568" y="71"/>
                  </a:lnTo>
                  <a:lnTo>
                    <a:pt x="568" y="73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71" y="81"/>
                  </a:lnTo>
                  <a:lnTo>
                    <a:pt x="581" y="70"/>
                  </a:lnTo>
                  <a:lnTo>
                    <a:pt x="581" y="71"/>
                  </a:lnTo>
                  <a:lnTo>
                    <a:pt x="580" y="68"/>
                  </a:lnTo>
                  <a:lnTo>
                    <a:pt x="580" y="69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77" y="63"/>
                  </a:lnTo>
                  <a:lnTo>
                    <a:pt x="571" y="68"/>
                  </a:lnTo>
                  <a:lnTo>
                    <a:pt x="572" y="67"/>
                  </a:lnTo>
                  <a:lnTo>
                    <a:pt x="571" y="69"/>
                  </a:lnTo>
                  <a:lnTo>
                    <a:pt x="570" y="70"/>
                  </a:lnTo>
                  <a:lnTo>
                    <a:pt x="569" y="73"/>
                  </a:lnTo>
                  <a:lnTo>
                    <a:pt x="570" y="76"/>
                  </a:lnTo>
                  <a:lnTo>
                    <a:pt x="571" y="80"/>
                  </a:lnTo>
                  <a:lnTo>
                    <a:pt x="583" y="72"/>
                  </a:lnTo>
                  <a:lnTo>
                    <a:pt x="583" y="72"/>
                  </a:lnTo>
                  <a:lnTo>
                    <a:pt x="582" y="70"/>
                  </a:lnTo>
                  <a:lnTo>
                    <a:pt x="583" y="73"/>
                  </a:lnTo>
                  <a:lnTo>
                    <a:pt x="583" y="71"/>
                  </a:lnTo>
                  <a:lnTo>
                    <a:pt x="583" y="71"/>
                  </a:lnTo>
                  <a:lnTo>
                    <a:pt x="583" y="68"/>
                  </a:lnTo>
                  <a:lnTo>
                    <a:pt x="582" y="70"/>
                  </a:lnTo>
                  <a:lnTo>
                    <a:pt x="583" y="68"/>
                  </a:lnTo>
                  <a:lnTo>
                    <a:pt x="583" y="69"/>
                  </a:lnTo>
                  <a:lnTo>
                    <a:pt x="584" y="66"/>
                  </a:lnTo>
                  <a:lnTo>
                    <a:pt x="583" y="67"/>
                  </a:lnTo>
                  <a:lnTo>
                    <a:pt x="585" y="65"/>
                  </a:lnTo>
                  <a:lnTo>
                    <a:pt x="585" y="65"/>
                  </a:lnTo>
                  <a:lnTo>
                    <a:pt x="587" y="62"/>
                  </a:lnTo>
                  <a:lnTo>
                    <a:pt x="587" y="62"/>
                  </a:lnTo>
                  <a:lnTo>
                    <a:pt x="589" y="59"/>
                  </a:lnTo>
                  <a:lnTo>
                    <a:pt x="588" y="60"/>
                  </a:lnTo>
                  <a:lnTo>
                    <a:pt x="592" y="57"/>
                  </a:lnTo>
                  <a:lnTo>
                    <a:pt x="592" y="57"/>
                  </a:lnTo>
                  <a:lnTo>
                    <a:pt x="596" y="54"/>
                  </a:lnTo>
                  <a:lnTo>
                    <a:pt x="595" y="54"/>
                  </a:lnTo>
                  <a:lnTo>
                    <a:pt x="600" y="51"/>
                  </a:lnTo>
                  <a:lnTo>
                    <a:pt x="600" y="51"/>
                  </a:lnTo>
                  <a:lnTo>
                    <a:pt x="605" y="48"/>
                  </a:lnTo>
                  <a:lnTo>
                    <a:pt x="604" y="49"/>
                  </a:lnTo>
                  <a:lnTo>
                    <a:pt x="610" y="46"/>
                  </a:lnTo>
                  <a:lnTo>
                    <a:pt x="611" y="46"/>
                  </a:lnTo>
                  <a:lnTo>
                    <a:pt x="617" y="42"/>
                  </a:lnTo>
                  <a:lnTo>
                    <a:pt x="615" y="43"/>
                  </a:lnTo>
                  <a:lnTo>
                    <a:pt x="623" y="41"/>
                  </a:lnTo>
                  <a:lnTo>
                    <a:pt x="623" y="41"/>
                  </a:lnTo>
                  <a:lnTo>
                    <a:pt x="631" y="37"/>
                  </a:lnTo>
                  <a:lnTo>
                    <a:pt x="631" y="37"/>
                  </a:lnTo>
                  <a:lnTo>
                    <a:pt x="639" y="34"/>
                  </a:lnTo>
                  <a:lnTo>
                    <a:pt x="639" y="35"/>
                  </a:lnTo>
                  <a:lnTo>
                    <a:pt x="648" y="32"/>
                  </a:lnTo>
                  <a:lnTo>
                    <a:pt x="648" y="32"/>
                  </a:lnTo>
                  <a:lnTo>
                    <a:pt x="658" y="28"/>
                  </a:lnTo>
                  <a:lnTo>
                    <a:pt x="658" y="28"/>
                  </a:lnTo>
                  <a:lnTo>
                    <a:pt x="669" y="25"/>
                  </a:lnTo>
                  <a:lnTo>
                    <a:pt x="669" y="25"/>
                  </a:lnTo>
                  <a:lnTo>
                    <a:pt x="680" y="22"/>
                  </a:lnTo>
                  <a:lnTo>
                    <a:pt x="679" y="22"/>
                  </a:lnTo>
                  <a:lnTo>
                    <a:pt x="691" y="19"/>
                  </a:lnTo>
                  <a:lnTo>
                    <a:pt x="691" y="19"/>
                  </a:lnTo>
                  <a:lnTo>
                    <a:pt x="703" y="17"/>
                  </a:lnTo>
                  <a:lnTo>
                    <a:pt x="703" y="17"/>
                  </a:lnTo>
                  <a:lnTo>
                    <a:pt x="716" y="16"/>
                  </a:lnTo>
                  <a:lnTo>
                    <a:pt x="715" y="16"/>
                  </a:lnTo>
                  <a:lnTo>
                    <a:pt x="728" y="14"/>
                  </a:lnTo>
                  <a:lnTo>
                    <a:pt x="727" y="14"/>
                  </a:lnTo>
                  <a:lnTo>
                    <a:pt x="740" y="14"/>
                  </a:lnTo>
                  <a:lnTo>
                    <a:pt x="739" y="14"/>
                  </a:lnTo>
                  <a:lnTo>
                    <a:pt x="752" y="16"/>
                  </a:lnTo>
                  <a:lnTo>
                    <a:pt x="752" y="16"/>
                  </a:lnTo>
                  <a:lnTo>
                    <a:pt x="765" y="19"/>
                  </a:lnTo>
                  <a:lnTo>
                    <a:pt x="764" y="19"/>
                  </a:lnTo>
                  <a:lnTo>
                    <a:pt x="777" y="22"/>
                  </a:lnTo>
                  <a:lnTo>
                    <a:pt x="777" y="22"/>
                  </a:lnTo>
                  <a:lnTo>
                    <a:pt x="790" y="27"/>
                  </a:lnTo>
                  <a:lnTo>
                    <a:pt x="789" y="27"/>
                  </a:lnTo>
                  <a:lnTo>
                    <a:pt x="802" y="33"/>
                  </a:lnTo>
                  <a:lnTo>
                    <a:pt x="801" y="33"/>
                  </a:lnTo>
                  <a:lnTo>
                    <a:pt x="814" y="41"/>
                  </a:lnTo>
                  <a:lnTo>
                    <a:pt x="813" y="41"/>
                  </a:lnTo>
                  <a:lnTo>
                    <a:pt x="826" y="50"/>
                  </a:lnTo>
                  <a:lnTo>
                    <a:pt x="826" y="50"/>
                  </a:lnTo>
                  <a:lnTo>
                    <a:pt x="839" y="60"/>
                  </a:lnTo>
                  <a:lnTo>
                    <a:pt x="838" y="60"/>
                  </a:lnTo>
                  <a:lnTo>
                    <a:pt x="850" y="71"/>
                  </a:lnTo>
                  <a:lnTo>
                    <a:pt x="850" y="70"/>
                  </a:lnTo>
                  <a:lnTo>
                    <a:pt x="861" y="83"/>
                  </a:lnTo>
                  <a:lnTo>
                    <a:pt x="860" y="83"/>
                  </a:lnTo>
                  <a:lnTo>
                    <a:pt x="871" y="97"/>
                  </a:lnTo>
                  <a:lnTo>
                    <a:pt x="870" y="96"/>
                  </a:lnTo>
                  <a:lnTo>
                    <a:pt x="879" y="111"/>
                  </a:lnTo>
                  <a:lnTo>
                    <a:pt x="879" y="110"/>
                  </a:lnTo>
                  <a:lnTo>
                    <a:pt x="887" y="127"/>
                  </a:lnTo>
                  <a:lnTo>
                    <a:pt x="887" y="127"/>
                  </a:lnTo>
                  <a:lnTo>
                    <a:pt x="893" y="143"/>
                  </a:lnTo>
                  <a:lnTo>
                    <a:pt x="893" y="142"/>
                  </a:lnTo>
                  <a:lnTo>
                    <a:pt x="898" y="160"/>
                  </a:lnTo>
                  <a:lnTo>
                    <a:pt x="898" y="159"/>
                  </a:lnTo>
                  <a:lnTo>
                    <a:pt x="901" y="178"/>
                  </a:lnTo>
                  <a:lnTo>
                    <a:pt x="901" y="177"/>
                  </a:lnTo>
                  <a:lnTo>
                    <a:pt x="903" y="197"/>
                  </a:lnTo>
                  <a:lnTo>
                    <a:pt x="903" y="196"/>
                  </a:lnTo>
                  <a:lnTo>
                    <a:pt x="903" y="217"/>
                  </a:lnTo>
                  <a:lnTo>
                    <a:pt x="903" y="216"/>
                  </a:lnTo>
                  <a:lnTo>
                    <a:pt x="902" y="237"/>
                  </a:lnTo>
                  <a:lnTo>
                    <a:pt x="902" y="237"/>
                  </a:lnTo>
                  <a:lnTo>
                    <a:pt x="898" y="259"/>
                  </a:lnTo>
                  <a:lnTo>
                    <a:pt x="898" y="259"/>
                  </a:lnTo>
                  <a:lnTo>
                    <a:pt x="894" y="281"/>
                  </a:lnTo>
                  <a:lnTo>
                    <a:pt x="894" y="281"/>
                  </a:lnTo>
                  <a:lnTo>
                    <a:pt x="887" y="304"/>
                  </a:lnTo>
                  <a:lnTo>
                    <a:pt x="887" y="304"/>
                  </a:lnTo>
                  <a:lnTo>
                    <a:pt x="879" y="328"/>
                  </a:lnTo>
                  <a:lnTo>
                    <a:pt x="879" y="327"/>
                  </a:lnTo>
                  <a:lnTo>
                    <a:pt x="869" y="350"/>
                  </a:lnTo>
                  <a:lnTo>
                    <a:pt x="869" y="350"/>
                  </a:lnTo>
                  <a:lnTo>
                    <a:pt x="858" y="374"/>
                  </a:lnTo>
                  <a:lnTo>
                    <a:pt x="858" y="373"/>
                  </a:lnTo>
                  <a:lnTo>
                    <a:pt x="845" y="397"/>
                  </a:lnTo>
                  <a:lnTo>
                    <a:pt x="845" y="396"/>
                  </a:lnTo>
                  <a:lnTo>
                    <a:pt x="831" y="419"/>
                  </a:lnTo>
                  <a:lnTo>
                    <a:pt x="831" y="419"/>
                  </a:lnTo>
                  <a:lnTo>
                    <a:pt x="816" y="442"/>
                  </a:lnTo>
                  <a:lnTo>
                    <a:pt x="816" y="442"/>
                  </a:lnTo>
                  <a:lnTo>
                    <a:pt x="800" y="465"/>
                  </a:lnTo>
                  <a:lnTo>
                    <a:pt x="800" y="464"/>
                  </a:lnTo>
                  <a:lnTo>
                    <a:pt x="783" y="486"/>
                  </a:lnTo>
                  <a:lnTo>
                    <a:pt x="783" y="486"/>
                  </a:lnTo>
                  <a:lnTo>
                    <a:pt x="765" y="507"/>
                  </a:lnTo>
                  <a:lnTo>
                    <a:pt x="766" y="507"/>
                  </a:lnTo>
                  <a:lnTo>
                    <a:pt x="747" y="527"/>
                  </a:lnTo>
                  <a:lnTo>
                    <a:pt x="747" y="527"/>
                  </a:lnTo>
                  <a:lnTo>
                    <a:pt x="727" y="546"/>
                  </a:lnTo>
                  <a:lnTo>
                    <a:pt x="727" y="546"/>
                  </a:lnTo>
                  <a:lnTo>
                    <a:pt x="707" y="565"/>
                  </a:lnTo>
                  <a:lnTo>
                    <a:pt x="707" y="565"/>
                  </a:lnTo>
                  <a:lnTo>
                    <a:pt x="687" y="582"/>
                  </a:lnTo>
                  <a:lnTo>
                    <a:pt x="687" y="582"/>
                  </a:lnTo>
                  <a:lnTo>
                    <a:pt x="666" y="598"/>
                  </a:lnTo>
                  <a:lnTo>
                    <a:pt x="666" y="598"/>
                  </a:lnTo>
                  <a:lnTo>
                    <a:pt x="645" y="614"/>
                  </a:lnTo>
                  <a:lnTo>
                    <a:pt x="645" y="613"/>
                  </a:lnTo>
                  <a:lnTo>
                    <a:pt x="623" y="628"/>
                  </a:lnTo>
                  <a:lnTo>
                    <a:pt x="623" y="628"/>
                  </a:lnTo>
                  <a:lnTo>
                    <a:pt x="601" y="641"/>
                  </a:lnTo>
                  <a:lnTo>
                    <a:pt x="601" y="640"/>
                  </a:lnTo>
                  <a:lnTo>
                    <a:pt x="578" y="653"/>
                  </a:lnTo>
                  <a:lnTo>
                    <a:pt x="579" y="652"/>
                  </a:lnTo>
                  <a:lnTo>
                    <a:pt x="557" y="663"/>
                  </a:lnTo>
                  <a:lnTo>
                    <a:pt x="557" y="663"/>
                  </a:lnTo>
                  <a:lnTo>
                    <a:pt x="534" y="672"/>
                  </a:lnTo>
                  <a:lnTo>
                    <a:pt x="535" y="672"/>
                  </a:lnTo>
                  <a:lnTo>
                    <a:pt x="512" y="681"/>
                  </a:lnTo>
                  <a:lnTo>
                    <a:pt x="512" y="681"/>
                  </a:lnTo>
                  <a:lnTo>
                    <a:pt x="489" y="688"/>
                  </a:lnTo>
                  <a:lnTo>
                    <a:pt x="490" y="688"/>
                  </a:lnTo>
                  <a:lnTo>
                    <a:pt x="467" y="694"/>
                  </a:lnTo>
                  <a:lnTo>
                    <a:pt x="467" y="694"/>
                  </a:lnTo>
                  <a:lnTo>
                    <a:pt x="446" y="700"/>
                  </a:lnTo>
                  <a:lnTo>
                    <a:pt x="446" y="699"/>
                  </a:lnTo>
                  <a:lnTo>
                    <a:pt x="424" y="703"/>
                  </a:lnTo>
                  <a:lnTo>
                    <a:pt x="425" y="703"/>
                  </a:lnTo>
                  <a:lnTo>
                    <a:pt x="404" y="707"/>
                  </a:lnTo>
                  <a:lnTo>
                    <a:pt x="404" y="707"/>
                  </a:lnTo>
                  <a:lnTo>
                    <a:pt x="384" y="709"/>
                  </a:lnTo>
                  <a:lnTo>
                    <a:pt x="384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344" y="711"/>
                  </a:lnTo>
                  <a:lnTo>
                    <a:pt x="344" y="711"/>
                  </a:lnTo>
                  <a:lnTo>
                    <a:pt x="325" y="711"/>
                  </a:lnTo>
                  <a:lnTo>
                    <a:pt x="326" y="711"/>
                  </a:lnTo>
                  <a:lnTo>
                    <a:pt x="307" y="710"/>
                  </a:lnTo>
                  <a:lnTo>
                    <a:pt x="307" y="710"/>
                  </a:lnTo>
                  <a:lnTo>
                    <a:pt x="289" y="708"/>
                  </a:lnTo>
                  <a:lnTo>
                    <a:pt x="290" y="708"/>
                  </a:lnTo>
                  <a:lnTo>
                    <a:pt x="272" y="705"/>
                  </a:lnTo>
                  <a:lnTo>
                    <a:pt x="272" y="705"/>
                  </a:lnTo>
                  <a:lnTo>
                    <a:pt x="254" y="702"/>
                  </a:lnTo>
                  <a:lnTo>
                    <a:pt x="255" y="702"/>
                  </a:lnTo>
                  <a:lnTo>
                    <a:pt x="238" y="698"/>
                  </a:lnTo>
                  <a:lnTo>
                    <a:pt x="238" y="698"/>
                  </a:lnTo>
                  <a:lnTo>
                    <a:pt x="222" y="693"/>
                  </a:lnTo>
                  <a:lnTo>
                    <a:pt x="222" y="694"/>
                  </a:lnTo>
                  <a:lnTo>
                    <a:pt x="207" y="688"/>
                  </a:lnTo>
                  <a:lnTo>
                    <a:pt x="207" y="688"/>
                  </a:lnTo>
                  <a:lnTo>
                    <a:pt x="192" y="683"/>
                  </a:lnTo>
                  <a:lnTo>
                    <a:pt x="193" y="683"/>
                  </a:lnTo>
                  <a:lnTo>
                    <a:pt x="179" y="677"/>
                  </a:lnTo>
                  <a:lnTo>
                    <a:pt x="179" y="677"/>
                  </a:lnTo>
                  <a:lnTo>
                    <a:pt x="165" y="670"/>
                  </a:lnTo>
                  <a:lnTo>
                    <a:pt x="166" y="671"/>
                  </a:lnTo>
                  <a:lnTo>
                    <a:pt x="152" y="663"/>
                  </a:lnTo>
                  <a:lnTo>
                    <a:pt x="152" y="663"/>
                  </a:lnTo>
                  <a:lnTo>
                    <a:pt x="140" y="657"/>
                  </a:lnTo>
                  <a:lnTo>
                    <a:pt x="140" y="657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17" y="643"/>
                  </a:lnTo>
                  <a:lnTo>
                    <a:pt x="117" y="643"/>
                  </a:lnTo>
                  <a:lnTo>
                    <a:pt x="107" y="635"/>
                  </a:lnTo>
                  <a:lnTo>
                    <a:pt x="107" y="635"/>
                  </a:lnTo>
                  <a:lnTo>
                    <a:pt x="97" y="628"/>
                  </a:lnTo>
                  <a:lnTo>
                    <a:pt x="97" y="628"/>
                  </a:lnTo>
                  <a:lnTo>
                    <a:pt x="88" y="621"/>
                  </a:lnTo>
                  <a:lnTo>
                    <a:pt x="88" y="621"/>
                  </a:lnTo>
                  <a:lnTo>
                    <a:pt x="80" y="614"/>
                  </a:lnTo>
                  <a:lnTo>
                    <a:pt x="80" y="614"/>
                  </a:lnTo>
                  <a:lnTo>
                    <a:pt x="73" y="607"/>
                  </a:lnTo>
                  <a:lnTo>
                    <a:pt x="73" y="608"/>
                  </a:lnTo>
                  <a:lnTo>
                    <a:pt x="66" y="600"/>
                  </a:lnTo>
                  <a:lnTo>
                    <a:pt x="66" y="601"/>
                  </a:lnTo>
                  <a:lnTo>
                    <a:pt x="61" y="594"/>
                  </a:lnTo>
                  <a:lnTo>
                    <a:pt x="61" y="594"/>
                  </a:lnTo>
                  <a:lnTo>
                    <a:pt x="55" y="588"/>
                  </a:lnTo>
                  <a:lnTo>
                    <a:pt x="55" y="588"/>
                  </a:lnTo>
                  <a:lnTo>
                    <a:pt x="50" y="582"/>
                  </a:lnTo>
                  <a:lnTo>
                    <a:pt x="50" y="582"/>
                  </a:lnTo>
                  <a:lnTo>
                    <a:pt x="46" y="576"/>
                  </a:lnTo>
                  <a:lnTo>
                    <a:pt x="46" y="576"/>
                  </a:lnTo>
                  <a:lnTo>
                    <a:pt x="41" y="571"/>
                  </a:lnTo>
                  <a:lnTo>
                    <a:pt x="41" y="571"/>
                  </a:lnTo>
                  <a:lnTo>
                    <a:pt x="38" y="566"/>
                  </a:lnTo>
                  <a:lnTo>
                    <a:pt x="38" y="566"/>
                  </a:lnTo>
                  <a:lnTo>
                    <a:pt x="34" y="561"/>
                  </a:lnTo>
                  <a:lnTo>
                    <a:pt x="34" y="561"/>
                  </a:lnTo>
                  <a:lnTo>
                    <a:pt x="31" y="556"/>
                  </a:lnTo>
                  <a:lnTo>
                    <a:pt x="32" y="557"/>
                  </a:lnTo>
                  <a:lnTo>
                    <a:pt x="29" y="552"/>
                  </a:lnTo>
                  <a:lnTo>
                    <a:pt x="29" y="552"/>
                  </a:lnTo>
                  <a:lnTo>
                    <a:pt x="27" y="548"/>
                  </a:lnTo>
                  <a:lnTo>
                    <a:pt x="27" y="548"/>
                  </a:lnTo>
                  <a:lnTo>
                    <a:pt x="25" y="543"/>
                  </a:lnTo>
                  <a:lnTo>
                    <a:pt x="25" y="544"/>
                  </a:lnTo>
                  <a:lnTo>
                    <a:pt x="23" y="539"/>
                  </a:lnTo>
                  <a:lnTo>
                    <a:pt x="23" y="539"/>
                  </a:lnTo>
                  <a:lnTo>
                    <a:pt x="21" y="535"/>
                  </a:lnTo>
                  <a:lnTo>
                    <a:pt x="21" y="534"/>
                  </a:lnTo>
                  <a:lnTo>
                    <a:pt x="20" y="530"/>
                  </a:lnTo>
                  <a:lnTo>
                    <a:pt x="20" y="531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17" y="522"/>
                  </a:lnTo>
                  <a:lnTo>
                    <a:pt x="17" y="522"/>
                  </a:lnTo>
                  <a:lnTo>
                    <a:pt x="16" y="517"/>
                  </a:lnTo>
                  <a:lnTo>
                    <a:pt x="16" y="517"/>
                  </a:lnTo>
                  <a:lnTo>
                    <a:pt x="15" y="513"/>
                  </a:lnTo>
                  <a:lnTo>
                    <a:pt x="15" y="513"/>
                  </a:lnTo>
                  <a:lnTo>
                    <a:pt x="14" y="509"/>
                  </a:lnTo>
                  <a:lnTo>
                    <a:pt x="14" y="508"/>
                  </a:lnTo>
                  <a:lnTo>
                    <a:pt x="13" y="504"/>
                  </a:lnTo>
                  <a:lnTo>
                    <a:pt x="13" y="506"/>
                  </a:lnTo>
                  <a:lnTo>
                    <a:pt x="13" y="502"/>
                  </a:lnTo>
                  <a:lnTo>
                    <a:pt x="13" y="501"/>
                  </a:lnTo>
                  <a:lnTo>
                    <a:pt x="12" y="496"/>
                  </a:lnTo>
                  <a:lnTo>
                    <a:pt x="12" y="497"/>
                  </a:lnTo>
                  <a:lnTo>
                    <a:pt x="12" y="494"/>
                  </a:lnTo>
                  <a:lnTo>
                    <a:pt x="12" y="494"/>
                  </a:lnTo>
                  <a:lnTo>
                    <a:pt x="12" y="491"/>
                  </a:lnTo>
                  <a:lnTo>
                    <a:pt x="12" y="491"/>
                  </a:lnTo>
                  <a:lnTo>
                    <a:pt x="12" y="488"/>
                  </a:lnTo>
                  <a:lnTo>
                    <a:pt x="12" y="488"/>
                  </a:lnTo>
                  <a:lnTo>
                    <a:pt x="12" y="485"/>
                  </a:lnTo>
                  <a:lnTo>
                    <a:pt x="12" y="485"/>
                  </a:lnTo>
                  <a:lnTo>
                    <a:pt x="12" y="483"/>
                  </a:lnTo>
                  <a:lnTo>
                    <a:pt x="12" y="483"/>
                  </a:lnTo>
                  <a:lnTo>
                    <a:pt x="12" y="480"/>
                  </a:lnTo>
                  <a:lnTo>
                    <a:pt x="12" y="480"/>
                  </a:lnTo>
                  <a:lnTo>
                    <a:pt x="12" y="478"/>
                  </a:lnTo>
                  <a:lnTo>
                    <a:pt x="12" y="478"/>
                  </a:lnTo>
                  <a:lnTo>
                    <a:pt x="12" y="474"/>
                  </a:lnTo>
                  <a:lnTo>
                    <a:pt x="12" y="474"/>
                  </a:lnTo>
                  <a:lnTo>
                    <a:pt x="11" y="471"/>
                  </a:lnTo>
                  <a:lnTo>
                    <a:pt x="11" y="471"/>
                  </a:lnTo>
                  <a:lnTo>
                    <a:pt x="11" y="468"/>
                  </a:lnTo>
                  <a:lnTo>
                    <a:pt x="11" y="470"/>
                  </a:lnTo>
                  <a:lnTo>
                    <a:pt x="12" y="468"/>
                  </a:lnTo>
                  <a:lnTo>
                    <a:pt x="12" y="466"/>
                  </a:lnTo>
                  <a:lnTo>
                    <a:pt x="12" y="463"/>
                  </a:lnTo>
                  <a:lnTo>
                    <a:pt x="10" y="467"/>
                  </a:lnTo>
                  <a:lnTo>
                    <a:pt x="12" y="466"/>
                  </a:lnTo>
                  <a:lnTo>
                    <a:pt x="14" y="462"/>
                  </a:lnTo>
                  <a:lnTo>
                    <a:pt x="13" y="4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285987" y="5059725"/>
              <a:ext cx="133350" cy="165100"/>
            </a:xfrm>
            <a:custGeom>
              <a:avLst/>
              <a:gdLst>
                <a:gd name="T0" fmla="*/ 6 w 84"/>
                <a:gd name="T1" fmla="*/ 20 h 104"/>
                <a:gd name="T2" fmla="*/ 3 w 84"/>
                <a:gd name="T3" fmla="*/ 20 h 104"/>
                <a:gd name="T4" fmla="*/ 0 w 84"/>
                <a:gd name="T5" fmla="*/ 32 h 104"/>
                <a:gd name="T6" fmla="*/ 8 w 84"/>
                <a:gd name="T7" fmla="*/ 32 h 104"/>
                <a:gd name="T8" fmla="*/ 17 w 84"/>
                <a:gd name="T9" fmla="*/ 30 h 104"/>
                <a:gd name="T10" fmla="*/ 25 w 84"/>
                <a:gd name="T11" fmla="*/ 29 h 104"/>
                <a:gd name="T12" fmla="*/ 37 w 84"/>
                <a:gd name="T13" fmla="*/ 24 h 104"/>
                <a:gd name="T14" fmla="*/ 43 w 84"/>
                <a:gd name="T15" fmla="*/ 22 h 104"/>
                <a:gd name="T16" fmla="*/ 57 w 84"/>
                <a:gd name="T17" fmla="*/ 17 h 104"/>
                <a:gd name="T18" fmla="*/ 61 w 84"/>
                <a:gd name="T19" fmla="*/ 15 h 104"/>
                <a:gd name="T20" fmla="*/ 70 w 84"/>
                <a:gd name="T21" fmla="*/ 14 h 104"/>
                <a:gd name="T22" fmla="*/ 71 w 84"/>
                <a:gd name="T23" fmla="*/ 14 h 104"/>
                <a:gd name="T24" fmla="*/ 71 w 84"/>
                <a:gd name="T25" fmla="*/ 15 h 104"/>
                <a:gd name="T26" fmla="*/ 71 w 84"/>
                <a:gd name="T27" fmla="*/ 15 h 104"/>
                <a:gd name="T28" fmla="*/ 69 w 84"/>
                <a:gd name="T29" fmla="*/ 25 h 104"/>
                <a:gd name="T30" fmla="*/ 66 w 84"/>
                <a:gd name="T31" fmla="*/ 32 h 104"/>
                <a:gd name="T32" fmla="*/ 61 w 84"/>
                <a:gd name="T33" fmla="*/ 47 h 104"/>
                <a:gd name="T34" fmla="*/ 58 w 84"/>
                <a:gd name="T35" fmla="*/ 54 h 104"/>
                <a:gd name="T36" fmla="*/ 53 w 84"/>
                <a:gd name="T37" fmla="*/ 67 h 104"/>
                <a:gd name="T38" fmla="*/ 51 w 84"/>
                <a:gd name="T39" fmla="*/ 73 h 104"/>
                <a:gd name="T40" fmla="*/ 48 w 84"/>
                <a:gd name="T41" fmla="*/ 83 h 104"/>
                <a:gd name="T42" fmla="*/ 48 w 84"/>
                <a:gd name="T43" fmla="*/ 87 h 104"/>
                <a:gd name="T44" fmla="*/ 49 w 84"/>
                <a:gd name="T45" fmla="*/ 95 h 104"/>
                <a:gd name="T46" fmla="*/ 53 w 84"/>
                <a:gd name="T47" fmla="*/ 100 h 104"/>
                <a:gd name="T48" fmla="*/ 62 w 84"/>
                <a:gd name="T49" fmla="*/ 104 h 104"/>
                <a:gd name="T50" fmla="*/ 69 w 84"/>
                <a:gd name="T51" fmla="*/ 94 h 104"/>
                <a:gd name="T52" fmla="*/ 63 w 84"/>
                <a:gd name="T53" fmla="*/ 93 h 104"/>
                <a:gd name="T54" fmla="*/ 67 w 84"/>
                <a:gd name="T55" fmla="*/ 94 h 104"/>
                <a:gd name="T56" fmla="*/ 62 w 84"/>
                <a:gd name="T57" fmla="*/ 89 h 104"/>
                <a:gd name="T58" fmla="*/ 63 w 84"/>
                <a:gd name="T59" fmla="*/ 91 h 104"/>
                <a:gd name="T60" fmla="*/ 63 w 84"/>
                <a:gd name="T61" fmla="*/ 87 h 104"/>
                <a:gd name="T62" fmla="*/ 62 w 84"/>
                <a:gd name="T63" fmla="*/ 85 h 104"/>
                <a:gd name="T64" fmla="*/ 65 w 84"/>
                <a:gd name="T65" fmla="*/ 78 h 104"/>
                <a:gd name="T66" fmla="*/ 66 w 84"/>
                <a:gd name="T67" fmla="*/ 72 h 104"/>
                <a:gd name="T68" fmla="*/ 71 w 84"/>
                <a:gd name="T69" fmla="*/ 59 h 104"/>
                <a:gd name="T70" fmla="*/ 74 w 84"/>
                <a:gd name="T71" fmla="*/ 51 h 104"/>
                <a:gd name="T72" fmla="*/ 80 w 84"/>
                <a:gd name="T73" fmla="*/ 36 h 104"/>
                <a:gd name="T74" fmla="*/ 82 w 84"/>
                <a:gd name="T75" fmla="*/ 29 h 104"/>
                <a:gd name="T76" fmla="*/ 84 w 84"/>
                <a:gd name="T77" fmla="*/ 17 h 104"/>
                <a:gd name="T78" fmla="*/ 83 w 84"/>
                <a:gd name="T79" fmla="*/ 9 h 104"/>
                <a:gd name="T80" fmla="*/ 73 w 84"/>
                <a:gd name="T81" fmla="*/ 0 h 104"/>
                <a:gd name="T82" fmla="*/ 64 w 84"/>
                <a:gd name="T83" fmla="*/ 1 h 104"/>
                <a:gd name="T84" fmla="*/ 57 w 84"/>
                <a:gd name="T85" fmla="*/ 3 h 104"/>
                <a:gd name="T86" fmla="*/ 46 w 84"/>
                <a:gd name="T87" fmla="*/ 7 h 104"/>
                <a:gd name="T88" fmla="*/ 39 w 84"/>
                <a:gd name="T89" fmla="*/ 9 h 104"/>
                <a:gd name="T90" fmla="*/ 26 w 84"/>
                <a:gd name="T91" fmla="*/ 14 h 104"/>
                <a:gd name="T92" fmla="*/ 21 w 84"/>
                <a:gd name="T93" fmla="*/ 16 h 104"/>
                <a:gd name="T94" fmla="*/ 9 w 84"/>
                <a:gd name="T95" fmla="*/ 19 h 104"/>
                <a:gd name="T96" fmla="*/ 6 w 84"/>
                <a:gd name="T97" fmla="*/ 20 h 104"/>
                <a:gd name="T98" fmla="*/ 0 w 84"/>
                <a:gd name="T99" fmla="*/ 18 h 104"/>
                <a:gd name="T100" fmla="*/ 6 w 84"/>
                <a:gd name="T101" fmla="*/ 28 h 104"/>
                <a:gd name="T102" fmla="*/ 7 w 84"/>
                <a:gd name="T103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104">
                  <a:moveTo>
                    <a:pt x="13" y="2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3" y="20"/>
                  </a:lnTo>
                  <a:lnTo>
                    <a:pt x="6" y="21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32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7" y="24"/>
                  </a:lnTo>
                  <a:lnTo>
                    <a:pt x="37" y="24"/>
                  </a:lnTo>
                  <a:lnTo>
                    <a:pt x="44" y="21"/>
                  </a:lnTo>
                  <a:lnTo>
                    <a:pt x="43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62" y="15"/>
                  </a:lnTo>
                  <a:lnTo>
                    <a:pt x="61" y="15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73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69" y="11"/>
                  </a:lnTo>
                  <a:lnTo>
                    <a:pt x="71" y="15"/>
                  </a:lnTo>
                  <a:lnTo>
                    <a:pt x="71" y="12"/>
                  </a:lnTo>
                  <a:lnTo>
                    <a:pt x="71" y="17"/>
                  </a:lnTo>
                  <a:lnTo>
                    <a:pt x="71" y="15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9" y="25"/>
                  </a:lnTo>
                  <a:lnTo>
                    <a:pt x="69" y="25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1" y="47"/>
                  </a:lnTo>
                  <a:lnTo>
                    <a:pt x="62" y="46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53" y="67"/>
                  </a:lnTo>
                  <a:lnTo>
                    <a:pt x="53" y="67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49" y="78"/>
                  </a:lnTo>
                  <a:lnTo>
                    <a:pt x="49" y="79"/>
                  </a:lnTo>
                  <a:lnTo>
                    <a:pt x="48" y="83"/>
                  </a:lnTo>
                  <a:lnTo>
                    <a:pt x="48" y="84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90"/>
                  </a:lnTo>
                  <a:lnTo>
                    <a:pt x="49" y="92"/>
                  </a:lnTo>
                  <a:lnTo>
                    <a:pt x="49" y="95"/>
                  </a:lnTo>
                  <a:lnTo>
                    <a:pt x="50" y="97"/>
                  </a:lnTo>
                  <a:lnTo>
                    <a:pt x="51" y="98"/>
                  </a:lnTo>
                  <a:lnTo>
                    <a:pt x="53" y="100"/>
                  </a:lnTo>
                  <a:lnTo>
                    <a:pt x="57" y="103"/>
                  </a:lnTo>
                  <a:lnTo>
                    <a:pt x="60" y="104"/>
                  </a:lnTo>
                  <a:lnTo>
                    <a:pt x="62" y="104"/>
                  </a:lnTo>
                  <a:lnTo>
                    <a:pt x="69" y="101"/>
                  </a:lnTo>
                  <a:lnTo>
                    <a:pt x="69" y="95"/>
                  </a:lnTo>
                  <a:lnTo>
                    <a:pt x="69" y="94"/>
                  </a:lnTo>
                  <a:lnTo>
                    <a:pt x="68" y="92"/>
                  </a:lnTo>
                  <a:lnTo>
                    <a:pt x="62" y="94"/>
                  </a:lnTo>
                  <a:lnTo>
                    <a:pt x="63" y="93"/>
                  </a:lnTo>
                  <a:lnTo>
                    <a:pt x="62" y="94"/>
                  </a:lnTo>
                  <a:lnTo>
                    <a:pt x="68" y="95"/>
                  </a:lnTo>
                  <a:lnTo>
                    <a:pt x="67" y="94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62" y="89"/>
                  </a:lnTo>
                  <a:lnTo>
                    <a:pt x="63" y="91"/>
                  </a:lnTo>
                  <a:lnTo>
                    <a:pt x="62" y="89"/>
                  </a:lnTo>
                  <a:lnTo>
                    <a:pt x="63" y="91"/>
                  </a:lnTo>
                  <a:lnTo>
                    <a:pt x="62" y="87"/>
                  </a:lnTo>
                  <a:lnTo>
                    <a:pt x="63" y="90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63" y="84"/>
                  </a:lnTo>
                  <a:lnTo>
                    <a:pt x="62" y="85"/>
                  </a:lnTo>
                  <a:lnTo>
                    <a:pt x="63" y="81"/>
                  </a:lnTo>
                  <a:lnTo>
                    <a:pt x="63" y="83"/>
                  </a:lnTo>
                  <a:lnTo>
                    <a:pt x="65" y="78"/>
                  </a:lnTo>
                  <a:lnTo>
                    <a:pt x="65" y="77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9" y="66"/>
                  </a:lnTo>
                  <a:lnTo>
                    <a:pt x="69" y="66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4" y="52"/>
                  </a:lnTo>
                  <a:lnTo>
                    <a:pt x="74" y="51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80" y="36"/>
                  </a:lnTo>
                  <a:lnTo>
                    <a:pt x="79" y="36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3"/>
                  </a:lnTo>
                  <a:lnTo>
                    <a:pt x="83" y="22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4" y="12"/>
                  </a:lnTo>
                  <a:lnTo>
                    <a:pt x="83" y="9"/>
                  </a:lnTo>
                  <a:lnTo>
                    <a:pt x="81" y="5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4" y="1"/>
                  </a:lnTo>
                  <a:lnTo>
                    <a:pt x="63" y="1"/>
                  </a:lnTo>
                  <a:lnTo>
                    <a:pt x="58" y="2"/>
                  </a:lnTo>
                  <a:lnTo>
                    <a:pt x="57" y="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2" y="12"/>
                  </a:lnTo>
                  <a:lnTo>
                    <a:pt x="33" y="12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0" y="16"/>
                  </a:lnTo>
                  <a:lnTo>
                    <a:pt x="21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14" y="24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46237" y="4540613"/>
            <a:ext cx="1060450" cy="733425"/>
            <a:chOff x="1222237" y="4540612"/>
            <a:chExt cx="1060450" cy="733425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222237" y="4540612"/>
              <a:ext cx="1060450" cy="641350"/>
            </a:xfrm>
            <a:custGeom>
              <a:avLst/>
              <a:gdLst>
                <a:gd name="T0" fmla="*/ 14 w 668"/>
                <a:gd name="T1" fmla="*/ 3 h 404"/>
                <a:gd name="T2" fmla="*/ 6 w 668"/>
                <a:gd name="T3" fmla="*/ 13 h 404"/>
                <a:gd name="T4" fmla="*/ 2 w 668"/>
                <a:gd name="T5" fmla="*/ 27 h 404"/>
                <a:gd name="T6" fmla="*/ 1 w 668"/>
                <a:gd name="T7" fmla="*/ 44 h 404"/>
                <a:gd name="T8" fmla="*/ 0 w 668"/>
                <a:gd name="T9" fmla="*/ 68 h 404"/>
                <a:gd name="T10" fmla="*/ 2 w 668"/>
                <a:gd name="T11" fmla="*/ 95 h 404"/>
                <a:gd name="T12" fmla="*/ 6 w 668"/>
                <a:gd name="T13" fmla="*/ 122 h 404"/>
                <a:gd name="T14" fmla="*/ 15 w 668"/>
                <a:gd name="T15" fmla="*/ 152 h 404"/>
                <a:gd name="T16" fmla="*/ 28 w 668"/>
                <a:gd name="T17" fmla="*/ 183 h 404"/>
                <a:gd name="T18" fmla="*/ 44 w 668"/>
                <a:gd name="T19" fmla="*/ 214 h 404"/>
                <a:gd name="T20" fmla="*/ 64 w 668"/>
                <a:gd name="T21" fmla="*/ 245 h 404"/>
                <a:gd name="T22" fmla="*/ 87 w 668"/>
                <a:gd name="T23" fmla="*/ 276 h 404"/>
                <a:gd name="T24" fmla="*/ 115 w 668"/>
                <a:gd name="T25" fmla="*/ 304 h 404"/>
                <a:gd name="T26" fmla="*/ 149 w 668"/>
                <a:gd name="T27" fmla="*/ 329 h 404"/>
                <a:gd name="T28" fmla="*/ 186 w 668"/>
                <a:gd name="T29" fmla="*/ 351 h 404"/>
                <a:gd name="T30" fmla="*/ 223 w 668"/>
                <a:gd name="T31" fmla="*/ 370 h 404"/>
                <a:gd name="T32" fmla="*/ 261 w 668"/>
                <a:gd name="T33" fmla="*/ 385 h 404"/>
                <a:gd name="T34" fmla="*/ 300 w 668"/>
                <a:gd name="T35" fmla="*/ 397 h 404"/>
                <a:gd name="T36" fmla="*/ 342 w 668"/>
                <a:gd name="T37" fmla="*/ 403 h 404"/>
                <a:gd name="T38" fmla="*/ 380 w 668"/>
                <a:gd name="T39" fmla="*/ 403 h 404"/>
                <a:gd name="T40" fmla="*/ 419 w 668"/>
                <a:gd name="T41" fmla="*/ 396 h 404"/>
                <a:gd name="T42" fmla="*/ 456 w 668"/>
                <a:gd name="T43" fmla="*/ 386 h 404"/>
                <a:gd name="T44" fmla="*/ 493 w 668"/>
                <a:gd name="T45" fmla="*/ 374 h 404"/>
                <a:gd name="T46" fmla="*/ 525 w 668"/>
                <a:gd name="T47" fmla="*/ 361 h 404"/>
                <a:gd name="T48" fmla="*/ 555 w 668"/>
                <a:gd name="T49" fmla="*/ 345 h 404"/>
                <a:gd name="T50" fmla="*/ 581 w 668"/>
                <a:gd name="T51" fmla="*/ 328 h 404"/>
                <a:gd name="T52" fmla="*/ 606 w 668"/>
                <a:gd name="T53" fmla="*/ 309 h 404"/>
                <a:gd name="T54" fmla="*/ 629 w 668"/>
                <a:gd name="T55" fmla="*/ 290 h 404"/>
                <a:gd name="T56" fmla="*/ 649 w 668"/>
                <a:gd name="T57" fmla="*/ 275 h 404"/>
                <a:gd name="T58" fmla="*/ 662 w 668"/>
                <a:gd name="T59" fmla="*/ 263 h 404"/>
                <a:gd name="T60" fmla="*/ 668 w 668"/>
                <a:gd name="T61" fmla="*/ 252 h 404"/>
                <a:gd name="T62" fmla="*/ 658 w 668"/>
                <a:gd name="T63" fmla="*/ 256 h 404"/>
                <a:gd name="T64" fmla="*/ 651 w 668"/>
                <a:gd name="T65" fmla="*/ 254 h 404"/>
                <a:gd name="T66" fmla="*/ 640 w 668"/>
                <a:gd name="T67" fmla="*/ 264 h 404"/>
                <a:gd name="T68" fmla="*/ 621 w 668"/>
                <a:gd name="T69" fmla="*/ 280 h 404"/>
                <a:gd name="T70" fmla="*/ 597 w 668"/>
                <a:gd name="T71" fmla="*/ 298 h 404"/>
                <a:gd name="T72" fmla="*/ 573 w 668"/>
                <a:gd name="T73" fmla="*/ 317 h 404"/>
                <a:gd name="T74" fmla="*/ 548 w 668"/>
                <a:gd name="T75" fmla="*/ 334 h 404"/>
                <a:gd name="T76" fmla="*/ 520 w 668"/>
                <a:gd name="T77" fmla="*/ 349 h 404"/>
                <a:gd name="T78" fmla="*/ 488 w 668"/>
                <a:gd name="T79" fmla="*/ 361 h 404"/>
                <a:gd name="T80" fmla="*/ 452 w 668"/>
                <a:gd name="T81" fmla="*/ 373 h 404"/>
                <a:gd name="T82" fmla="*/ 415 w 668"/>
                <a:gd name="T83" fmla="*/ 383 h 404"/>
                <a:gd name="T84" fmla="*/ 379 w 668"/>
                <a:gd name="T85" fmla="*/ 390 h 404"/>
                <a:gd name="T86" fmla="*/ 342 w 668"/>
                <a:gd name="T87" fmla="*/ 390 h 404"/>
                <a:gd name="T88" fmla="*/ 303 w 668"/>
                <a:gd name="T89" fmla="*/ 385 h 404"/>
                <a:gd name="T90" fmla="*/ 265 w 668"/>
                <a:gd name="T91" fmla="*/ 374 h 404"/>
                <a:gd name="T92" fmla="*/ 228 w 668"/>
                <a:gd name="T93" fmla="*/ 359 h 404"/>
                <a:gd name="T94" fmla="*/ 191 w 668"/>
                <a:gd name="T95" fmla="*/ 341 h 404"/>
                <a:gd name="T96" fmla="*/ 156 w 668"/>
                <a:gd name="T97" fmla="*/ 320 h 404"/>
                <a:gd name="T98" fmla="*/ 123 w 668"/>
                <a:gd name="T99" fmla="*/ 295 h 404"/>
                <a:gd name="T100" fmla="*/ 96 w 668"/>
                <a:gd name="T101" fmla="*/ 268 h 404"/>
                <a:gd name="T102" fmla="*/ 73 w 668"/>
                <a:gd name="T103" fmla="*/ 239 h 404"/>
                <a:gd name="T104" fmla="*/ 53 w 668"/>
                <a:gd name="T105" fmla="*/ 209 h 404"/>
                <a:gd name="T106" fmla="*/ 37 w 668"/>
                <a:gd name="T107" fmla="*/ 178 h 404"/>
                <a:gd name="T108" fmla="*/ 25 w 668"/>
                <a:gd name="T109" fmla="*/ 149 h 404"/>
                <a:gd name="T110" fmla="*/ 16 w 668"/>
                <a:gd name="T111" fmla="*/ 120 h 404"/>
                <a:gd name="T112" fmla="*/ 12 w 668"/>
                <a:gd name="T113" fmla="*/ 93 h 404"/>
                <a:gd name="T114" fmla="*/ 10 w 668"/>
                <a:gd name="T115" fmla="*/ 68 h 404"/>
                <a:gd name="T116" fmla="*/ 10 w 668"/>
                <a:gd name="T117" fmla="*/ 45 h 404"/>
                <a:gd name="T118" fmla="*/ 12 w 668"/>
                <a:gd name="T119" fmla="*/ 28 h 404"/>
                <a:gd name="T120" fmla="*/ 14 w 668"/>
                <a:gd name="T121" fmla="*/ 16 h 404"/>
                <a:gd name="T122" fmla="*/ 19 w 668"/>
                <a:gd name="T123" fmla="*/ 9 h 404"/>
                <a:gd name="T124" fmla="*/ 26 w 668"/>
                <a:gd name="T125" fmla="*/ 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8" h="404">
                  <a:moveTo>
                    <a:pt x="26" y="2"/>
                  </a:move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5" y="113"/>
                  </a:lnTo>
                  <a:lnTo>
                    <a:pt x="5" y="113"/>
                  </a:lnTo>
                  <a:lnTo>
                    <a:pt x="6" y="122"/>
                  </a:lnTo>
                  <a:lnTo>
                    <a:pt x="7" y="123"/>
                  </a:lnTo>
                  <a:lnTo>
                    <a:pt x="10" y="133"/>
                  </a:lnTo>
                  <a:lnTo>
                    <a:pt x="10" y="133"/>
                  </a:lnTo>
                  <a:lnTo>
                    <a:pt x="12" y="142"/>
                  </a:lnTo>
                  <a:lnTo>
                    <a:pt x="12" y="143"/>
                  </a:lnTo>
                  <a:lnTo>
                    <a:pt x="15" y="152"/>
                  </a:lnTo>
                  <a:lnTo>
                    <a:pt x="15" y="152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22" y="172"/>
                  </a:lnTo>
                  <a:lnTo>
                    <a:pt x="23" y="173"/>
                  </a:lnTo>
                  <a:lnTo>
                    <a:pt x="28" y="183"/>
                  </a:lnTo>
                  <a:lnTo>
                    <a:pt x="28" y="182"/>
                  </a:lnTo>
                  <a:lnTo>
                    <a:pt x="32" y="193"/>
                  </a:lnTo>
                  <a:lnTo>
                    <a:pt x="33" y="193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44" y="214"/>
                  </a:lnTo>
                  <a:lnTo>
                    <a:pt x="50" y="224"/>
                  </a:lnTo>
                  <a:lnTo>
                    <a:pt x="50" y="225"/>
                  </a:lnTo>
                  <a:lnTo>
                    <a:pt x="57" y="235"/>
                  </a:lnTo>
                  <a:lnTo>
                    <a:pt x="57" y="235"/>
                  </a:lnTo>
                  <a:lnTo>
                    <a:pt x="64" y="245"/>
                  </a:lnTo>
                  <a:lnTo>
                    <a:pt x="64" y="24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87" y="276"/>
                  </a:lnTo>
                  <a:lnTo>
                    <a:pt x="88" y="276"/>
                  </a:lnTo>
                  <a:lnTo>
                    <a:pt x="96" y="285"/>
                  </a:lnTo>
                  <a:lnTo>
                    <a:pt x="96" y="285"/>
                  </a:lnTo>
                  <a:lnTo>
                    <a:pt x="106" y="295"/>
                  </a:lnTo>
                  <a:lnTo>
                    <a:pt x="106" y="295"/>
                  </a:lnTo>
                  <a:lnTo>
                    <a:pt x="115" y="304"/>
                  </a:lnTo>
                  <a:lnTo>
                    <a:pt x="116" y="304"/>
                  </a:lnTo>
                  <a:lnTo>
                    <a:pt x="127" y="313"/>
                  </a:lnTo>
                  <a:lnTo>
                    <a:pt x="127" y="313"/>
                  </a:lnTo>
                  <a:lnTo>
                    <a:pt x="138" y="321"/>
                  </a:lnTo>
                  <a:lnTo>
                    <a:pt x="138" y="321"/>
                  </a:lnTo>
                  <a:lnTo>
                    <a:pt x="149" y="329"/>
                  </a:lnTo>
                  <a:lnTo>
                    <a:pt x="149" y="329"/>
                  </a:lnTo>
                  <a:lnTo>
                    <a:pt x="161" y="337"/>
                  </a:lnTo>
                  <a:lnTo>
                    <a:pt x="161" y="337"/>
                  </a:lnTo>
                  <a:lnTo>
                    <a:pt x="173" y="344"/>
                  </a:lnTo>
                  <a:lnTo>
                    <a:pt x="173" y="344"/>
                  </a:lnTo>
                  <a:lnTo>
                    <a:pt x="186" y="351"/>
                  </a:lnTo>
                  <a:lnTo>
                    <a:pt x="186" y="351"/>
                  </a:lnTo>
                  <a:lnTo>
                    <a:pt x="198" y="358"/>
                  </a:lnTo>
                  <a:lnTo>
                    <a:pt x="198" y="358"/>
                  </a:lnTo>
                  <a:lnTo>
                    <a:pt x="211" y="364"/>
                  </a:lnTo>
                  <a:lnTo>
                    <a:pt x="211" y="364"/>
                  </a:lnTo>
                  <a:lnTo>
                    <a:pt x="223" y="370"/>
                  </a:lnTo>
                  <a:lnTo>
                    <a:pt x="223" y="370"/>
                  </a:lnTo>
                  <a:lnTo>
                    <a:pt x="235" y="375"/>
                  </a:lnTo>
                  <a:lnTo>
                    <a:pt x="235" y="375"/>
                  </a:lnTo>
                  <a:lnTo>
                    <a:pt x="248" y="381"/>
                  </a:lnTo>
                  <a:lnTo>
                    <a:pt x="248" y="381"/>
                  </a:lnTo>
                  <a:lnTo>
                    <a:pt x="261" y="385"/>
                  </a:lnTo>
                  <a:lnTo>
                    <a:pt x="261" y="385"/>
                  </a:lnTo>
                  <a:lnTo>
                    <a:pt x="273" y="390"/>
                  </a:lnTo>
                  <a:lnTo>
                    <a:pt x="274" y="390"/>
                  </a:lnTo>
                  <a:lnTo>
                    <a:pt x="287" y="393"/>
                  </a:lnTo>
                  <a:lnTo>
                    <a:pt x="287" y="393"/>
                  </a:lnTo>
                  <a:lnTo>
                    <a:pt x="300" y="397"/>
                  </a:lnTo>
                  <a:lnTo>
                    <a:pt x="301" y="397"/>
                  </a:lnTo>
                  <a:lnTo>
                    <a:pt x="314" y="399"/>
                  </a:lnTo>
                  <a:lnTo>
                    <a:pt x="314" y="399"/>
                  </a:lnTo>
                  <a:lnTo>
                    <a:pt x="328" y="402"/>
                  </a:lnTo>
                  <a:lnTo>
                    <a:pt x="328" y="402"/>
                  </a:lnTo>
                  <a:lnTo>
                    <a:pt x="342" y="403"/>
                  </a:lnTo>
                  <a:lnTo>
                    <a:pt x="341" y="403"/>
                  </a:lnTo>
                  <a:lnTo>
                    <a:pt x="354" y="404"/>
                  </a:lnTo>
                  <a:lnTo>
                    <a:pt x="355" y="404"/>
                  </a:lnTo>
                  <a:lnTo>
                    <a:pt x="367" y="404"/>
                  </a:lnTo>
                  <a:lnTo>
                    <a:pt x="368" y="404"/>
                  </a:lnTo>
                  <a:lnTo>
                    <a:pt x="380" y="403"/>
                  </a:lnTo>
                  <a:lnTo>
                    <a:pt x="381" y="403"/>
                  </a:lnTo>
                  <a:lnTo>
                    <a:pt x="393" y="401"/>
                  </a:lnTo>
                  <a:lnTo>
                    <a:pt x="394" y="401"/>
                  </a:lnTo>
                  <a:lnTo>
                    <a:pt x="406" y="399"/>
                  </a:lnTo>
                  <a:lnTo>
                    <a:pt x="407" y="399"/>
                  </a:lnTo>
                  <a:lnTo>
                    <a:pt x="419" y="396"/>
                  </a:lnTo>
                  <a:lnTo>
                    <a:pt x="418" y="396"/>
                  </a:lnTo>
                  <a:lnTo>
                    <a:pt x="431" y="393"/>
                  </a:lnTo>
                  <a:lnTo>
                    <a:pt x="431" y="393"/>
                  </a:lnTo>
                  <a:lnTo>
                    <a:pt x="444" y="390"/>
                  </a:lnTo>
                  <a:lnTo>
                    <a:pt x="444" y="390"/>
                  </a:lnTo>
                  <a:lnTo>
                    <a:pt x="456" y="386"/>
                  </a:lnTo>
                  <a:lnTo>
                    <a:pt x="456" y="386"/>
                  </a:lnTo>
                  <a:lnTo>
                    <a:pt x="468" y="382"/>
                  </a:lnTo>
                  <a:lnTo>
                    <a:pt x="469" y="382"/>
                  </a:lnTo>
                  <a:lnTo>
                    <a:pt x="481" y="378"/>
                  </a:lnTo>
                  <a:lnTo>
                    <a:pt x="481" y="378"/>
                  </a:lnTo>
                  <a:lnTo>
                    <a:pt x="493" y="374"/>
                  </a:lnTo>
                  <a:lnTo>
                    <a:pt x="493" y="374"/>
                  </a:lnTo>
                  <a:lnTo>
                    <a:pt x="504" y="370"/>
                  </a:lnTo>
                  <a:lnTo>
                    <a:pt x="504" y="370"/>
                  </a:lnTo>
                  <a:lnTo>
                    <a:pt x="515" y="366"/>
                  </a:lnTo>
                  <a:lnTo>
                    <a:pt x="515" y="366"/>
                  </a:lnTo>
                  <a:lnTo>
                    <a:pt x="525" y="361"/>
                  </a:lnTo>
                  <a:lnTo>
                    <a:pt x="526" y="361"/>
                  </a:lnTo>
                  <a:lnTo>
                    <a:pt x="536" y="356"/>
                  </a:lnTo>
                  <a:lnTo>
                    <a:pt x="536" y="356"/>
                  </a:lnTo>
                  <a:lnTo>
                    <a:pt x="545" y="351"/>
                  </a:lnTo>
                  <a:lnTo>
                    <a:pt x="545" y="351"/>
                  </a:lnTo>
                  <a:lnTo>
                    <a:pt x="555" y="345"/>
                  </a:lnTo>
                  <a:lnTo>
                    <a:pt x="555" y="345"/>
                  </a:lnTo>
                  <a:lnTo>
                    <a:pt x="564" y="340"/>
                  </a:lnTo>
                  <a:lnTo>
                    <a:pt x="564" y="340"/>
                  </a:lnTo>
                  <a:lnTo>
                    <a:pt x="573" y="334"/>
                  </a:lnTo>
                  <a:lnTo>
                    <a:pt x="573" y="334"/>
                  </a:lnTo>
                  <a:lnTo>
                    <a:pt x="581" y="328"/>
                  </a:lnTo>
                  <a:lnTo>
                    <a:pt x="581" y="328"/>
                  </a:lnTo>
                  <a:lnTo>
                    <a:pt x="590" y="322"/>
                  </a:lnTo>
                  <a:lnTo>
                    <a:pt x="590" y="322"/>
                  </a:lnTo>
                  <a:lnTo>
                    <a:pt x="598" y="316"/>
                  </a:lnTo>
                  <a:lnTo>
                    <a:pt x="598" y="315"/>
                  </a:lnTo>
                  <a:lnTo>
                    <a:pt x="606" y="309"/>
                  </a:lnTo>
                  <a:lnTo>
                    <a:pt x="606" y="309"/>
                  </a:lnTo>
                  <a:lnTo>
                    <a:pt x="614" y="302"/>
                  </a:lnTo>
                  <a:lnTo>
                    <a:pt x="613" y="303"/>
                  </a:lnTo>
                  <a:lnTo>
                    <a:pt x="621" y="297"/>
                  </a:lnTo>
                  <a:lnTo>
                    <a:pt x="622" y="296"/>
                  </a:lnTo>
                  <a:lnTo>
                    <a:pt x="629" y="290"/>
                  </a:lnTo>
                  <a:lnTo>
                    <a:pt x="629" y="290"/>
                  </a:lnTo>
                  <a:lnTo>
                    <a:pt x="637" y="284"/>
                  </a:lnTo>
                  <a:lnTo>
                    <a:pt x="637" y="284"/>
                  </a:lnTo>
                  <a:lnTo>
                    <a:pt x="643" y="279"/>
                  </a:lnTo>
                  <a:lnTo>
                    <a:pt x="643" y="279"/>
                  </a:lnTo>
                  <a:lnTo>
                    <a:pt x="649" y="275"/>
                  </a:lnTo>
                  <a:lnTo>
                    <a:pt x="649" y="275"/>
                  </a:lnTo>
                  <a:lnTo>
                    <a:pt x="654" y="270"/>
                  </a:lnTo>
                  <a:lnTo>
                    <a:pt x="655" y="270"/>
                  </a:lnTo>
                  <a:lnTo>
                    <a:pt x="659" y="265"/>
                  </a:lnTo>
                  <a:lnTo>
                    <a:pt x="659" y="266"/>
                  </a:lnTo>
                  <a:lnTo>
                    <a:pt x="662" y="263"/>
                  </a:lnTo>
                  <a:lnTo>
                    <a:pt x="663" y="262"/>
                  </a:lnTo>
                  <a:lnTo>
                    <a:pt x="664" y="259"/>
                  </a:lnTo>
                  <a:lnTo>
                    <a:pt x="664" y="259"/>
                  </a:lnTo>
                  <a:lnTo>
                    <a:pt x="666" y="257"/>
                  </a:lnTo>
                  <a:lnTo>
                    <a:pt x="667" y="255"/>
                  </a:lnTo>
                  <a:lnTo>
                    <a:pt x="668" y="252"/>
                  </a:lnTo>
                  <a:lnTo>
                    <a:pt x="655" y="254"/>
                  </a:lnTo>
                  <a:lnTo>
                    <a:pt x="655" y="254"/>
                  </a:lnTo>
                  <a:lnTo>
                    <a:pt x="657" y="256"/>
                  </a:lnTo>
                  <a:lnTo>
                    <a:pt x="661" y="254"/>
                  </a:lnTo>
                  <a:lnTo>
                    <a:pt x="657" y="256"/>
                  </a:lnTo>
                  <a:lnTo>
                    <a:pt x="658" y="256"/>
                  </a:lnTo>
                  <a:lnTo>
                    <a:pt x="654" y="248"/>
                  </a:lnTo>
                  <a:lnTo>
                    <a:pt x="654" y="251"/>
                  </a:lnTo>
                  <a:lnTo>
                    <a:pt x="654" y="249"/>
                  </a:lnTo>
                  <a:lnTo>
                    <a:pt x="653" y="251"/>
                  </a:lnTo>
                  <a:lnTo>
                    <a:pt x="653" y="251"/>
                  </a:lnTo>
                  <a:lnTo>
                    <a:pt x="651" y="254"/>
                  </a:lnTo>
                  <a:lnTo>
                    <a:pt x="652" y="253"/>
                  </a:lnTo>
                  <a:lnTo>
                    <a:pt x="649" y="256"/>
                  </a:lnTo>
                  <a:lnTo>
                    <a:pt x="649" y="256"/>
                  </a:lnTo>
                  <a:lnTo>
                    <a:pt x="645" y="261"/>
                  </a:lnTo>
                  <a:lnTo>
                    <a:pt x="645" y="260"/>
                  </a:lnTo>
                  <a:lnTo>
                    <a:pt x="640" y="264"/>
                  </a:lnTo>
                  <a:lnTo>
                    <a:pt x="640" y="264"/>
                  </a:lnTo>
                  <a:lnTo>
                    <a:pt x="634" y="268"/>
                  </a:lnTo>
                  <a:lnTo>
                    <a:pt x="634" y="269"/>
                  </a:lnTo>
                  <a:lnTo>
                    <a:pt x="628" y="274"/>
                  </a:lnTo>
                  <a:lnTo>
                    <a:pt x="628" y="274"/>
                  </a:lnTo>
                  <a:lnTo>
                    <a:pt x="621" y="280"/>
                  </a:lnTo>
                  <a:lnTo>
                    <a:pt x="621" y="280"/>
                  </a:lnTo>
                  <a:lnTo>
                    <a:pt x="613" y="286"/>
                  </a:lnTo>
                  <a:lnTo>
                    <a:pt x="613" y="286"/>
                  </a:lnTo>
                  <a:lnTo>
                    <a:pt x="605" y="292"/>
                  </a:lnTo>
                  <a:lnTo>
                    <a:pt x="605" y="292"/>
                  </a:lnTo>
                  <a:lnTo>
                    <a:pt x="597" y="298"/>
                  </a:lnTo>
                  <a:lnTo>
                    <a:pt x="597" y="298"/>
                  </a:lnTo>
                  <a:lnTo>
                    <a:pt x="589" y="305"/>
                  </a:lnTo>
                  <a:lnTo>
                    <a:pt x="590" y="305"/>
                  </a:lnTo>
                  <a:lnTo>
                    <a:pt x="581" y="311"/>
                  </a:lnTo>
                  <a:lnTo>
                    <a:pt x="582" y="311"/>
                  </a:lnTo>
                  <a:lnTo>
                    <a:pt x="573" y="317"/>
                  </a:lnTo>
                  <a:lnTo>
                    <a:pt x="574" y="317"/>
                  </a:lnTo>
                  <a:lnTo>
                    <a:pt x="565" y="323"/>
                  </a:lnTo>
                  <a:lnTo>
                    <a:pt x="565" y="323"/>
                  </a:lnTo>
                  <a:lnTo>
                    <a:pt x="556" y="329"/>
                  </a:lnTo>
                  <a:lnTo>
                    <a:pt x="557" y="328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39" y="339"/>
                  </a:lnTo>
                  <a:lnTo>
                    <a:pt x="539" y="339"/>
                  </a:lnTo>
                  <a:lnTo>
                    <a:pt x="530" y="344"/>
                  </a:lnTo>
                  <a:lnTo>
                    <a:pt x="530" y="344"/>
                  </a:lnTo>
                  <a:lnTo>
                    <a:pt x="520" y="349"/>
                  </a:lnTo>
                  <a:lnTo>
                    <a:pt x="520" y="349"/>
                  </a:lnTo>
                  <a:lnTo>
                    <a:pt x="510" y="353"/>
                  </a:lnTo>
                  <a:lnTo>
                    <a:pt x="510" y="353"/>
                  </a:lnTo>
                  <a:lnTo>
                    <a:pt x="499" y="357"/>
                  </a:lnTo>
                  <a:lnTo>
                    <a:pt x="499" y="357"/>
                  </a:lnTo>
                  <a:lnTo>
                    <a:pt x="488" y="361"/>
                  </a:lnTo>
                  <a:lnTo>
                    <a:pt x="488" y="361"/>
                  </a:lnTo>
                  <a:lnTo>
                    <a:pt x="476" y="366"/>
                  </a:lnTo>
                  <a:lnTo>
                    <a:pt x="477" y="365"/>
                  </a:lnTo>
                  <a:lnTo>
                    <a:pt x="465" y="370"/>
                  </a:lnTo>
                  <a:lnTo>
                    <a:pt x="465" y="370"/>
                  </a:lnTo>
                  <a:lnTo>
                    <a:pt x="452" y="373"/>
                  </a:lnTo>
                  <a:lnTo>
                    <a:pt x="452" y="373"/>
                  </a:lnTo>
                  <a:lnTo>
                    <a:pt x="440" y="377"/>
                  </a:lnTo>
                  <a:lnTo>
                    <a:pt x="440" y="377"/>
                  </a:lnTo>
                  <a:lnTo>
                    <a:pt x="428" y="380"/>
                  </a:lnTo>
                  <a:lnTo>
                    <a:pt x="428" y="380"/>
                  </a:lnTo>
                  <a:lnTo>
                    <a:pt x="415" y="383"/>
                  </a:lnTo>
                  <a:lnTo>
                    <a:pt x="415" y="383"/>
                  </a:lnTo>
                  <a:lnTo>
                    <a:pt x="403" y="387"/>
                  </a:lnTo>
                  <a:lnTo>
                    <a:pt x="404" y="386"/>
                  </a:lnTo>
                  <a:lnTo>
                    <a:pt x="391" y="388"/>
                  </a:lnTo>
                  <a:lnTo>
                    <a:pt x="391" y="388"/>
                  </a:lnTo>
                  <a:lnTo>
                    <a:pt x="379" y="390"/>
                  </a:lnTo>
                  <a:lnTo>
                    <a:pt x="379" y="390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42" y="390"/>
                  </a:lnTo>
                  <a:lnTo>
                    <a:pt x="342" y="390"/>
                  </a:lnTo>
                  <a:lnTo>
                    <a:pt x="329" y="390"/>
                  </a:lnTo>
                  <a:lnTo>
                    <a:pt x="329" y="390"/>
                  </a:lnTo>
                  <a:lnTo>
                    <a:pt x="316" y="387"/>
                  </a:lnTo>
                  <a:lnTo>
                    <a:pt x="317" y="387"/>
                  </a:lnTo>
                  <a:lnTo>
                    <a:pt x="303" y="385"/>
                  </a:lnTo>
                  <a:lnTo>
                    <a:pt x="303" y="385"/>
                  </a:lnTo>
                  <a:lnTo>
                    <a:pt x="290" y="381"/>
                  </a:lnTo>
                  <a:lnTo>
                    <a:pt x="290" y="381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65" y="374"/>
                  </a:lnTo>
                  <a:lnTo>
                    <a:pt x="265" y="374"/>
                  </a:lnTo>
                  <a:lnTo>
                    <a:pt x="252" y="370"/>
                  </a:lnTo>
                  <a:lnTo>
                    <a:pt x="252" y="370"/>
                  </a:lnTo>
                  <a:lnTo>
                    <a:pt x="240" y="365"/>
                  </a:lnTo>
                  <a:lnTo>
                    <a:pt x="240" y="365"/>
                  </a:lnTo>
                  <a:lnTo>
                    <a:pt x="228" y="359"/>
                  </a:lnTo>
                  <a:lnTo>
                    <a:pt x="228" y="359"/>
                  </a:lnTo>
                  <a:lnTo>
                    <a:pt x="216" y="354"/>
                  </a:lnTo>
                  <a:lnTo>
                    <a:pt x="216" y="354"/>
                  </a:lnTo>
                  <a:lnTo>
                    <a:pt x="204" y="347"/>
                  </a:lnTo>
                  <a:lnTo>
                    <a:pt x="203" y="347"/>
                  </a:lnTo>
                  <a:lnTo>
                    <a:pt x="191" y="341"/>
                  </a:lnTo>
                  <a:lnTo>
                    <a:pt x="191" y="341"/>
                  </a:lnTo>
                  <a:lnTo>
                    <a:pt x="179" y="335"/>
                  </a:lnTo>
                  <a:lnTo>
                    <a:pt x="179" y="335"/>
                  </a:lnTo>
                  <a:lnTo>
                    <a:pt x="167" y="327"/>
                  </a:lnTo>
                  <a:lnTo>
                    <a:pt x="167" y="327"/>
                  </a:lnTo>
                  <a:lnTo>
                    <a:pt x="156" y="320"/>
                  </a:lnTo>
                  <a:lnTo>
                    <a:pt x="156" y="320"/>
                  </a:lnTo>
                  <a:lnTo>
                    <a:pt x="144" y="311"/>
                  </a:lnTo>
                  <a:lnTo>
                    <a:pt x="144" y="311"/>
                  </a:lnTo>
                  <a:lnTo>
                    <a:pt x="134" y="304"/>
                  </a:lnTo>
                  <a:lnTo>
                    <a:pt x="134" y="304"/>
                  </a:lnTo>
                  <a:lnTo>
                    <a:pt x="123" y="295"/>
                  </a:lnTo>
                  <a:lnTo>
                    <a:pt x="123" y="296"/>
                  </a:lnTo>
                  <a:lnTo>
                    <a:pt x="113" y="287"/>
                  </a:lnTo>
                  <a:lnTo>
                    <a:pt x="113" y="287"/>
                  </a:lnTo>
                  <a:lnTo>
                    <a:pt x="104" y="278"/>
                  </a:lnTo>
                  <a:lnTo>
                    <a:pt x="104" y="278"/>
                  </a:lnTo>
                  <a:lnTo>
                    <a:pt x="96" y="268"/>
                  </a:lnTo>
                  <a:lnTo>
                    <a:pt x="96" y="269"/>
                  </a:lnTo>
                  <a:lnTo>
                    <a:pt x="89" y="259"/>
                  </a:lnTo>
                  <a:lnTo>
                    <a:pt x="88" y="259"/>
                  </a:lnTo>
                  <a:lnTo>
                    <a:pt x="80" y="249"/>
                  </a:lnTo>
                  <a:lnTo>
                    <a:pt x="81" y="250"/>
                  </a:lnTo>
                  <a:lnTo>
                    <a:pt x="73" y="239"/>
                  </a:lnTo>
                  <a:lnTo>
                    <a:pt x="73" y="239"/>
                  </a:lnTo>
                  <a:lnTo>
                    <a:pt x="66" y="229"/>
                  </a:lnTo>
                  <a:lnTo>
                    <a:pt x="66" y="229"/>
                  </a:lnTo>
                  <a:lnTo>
                    <a:pt x="59" y="219"/>
                  </a:lnTo>
                  <a:lnTo>
                    <a:pt x="59" y="219"/>
                  </a:lnTo>
                  <a:lnTo>
                    <a:pt x="53" y="209"/>
                  </a:lnTo>
                  <a:lnTo>
                    <a:pt x="53" y="209"/>
                  </a:lnTo>
                  <a:lnTo>
                    <a:pt x="48" y="198"/>
                  </a:lnTo>
                  <a:lnTo>
                    <a:pt x="48" y="198"/>
                  </a:lnTo>
                  <a:lnTo>
                    <a:pt x="42" y="188"/>
                  </a:lnTo>
                  <a:lnTo>
                    <a:pt x="42" y="189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2" y="168"/>
                  </a:lnTo>
                  <a:lnTo>
                    <a:pt x="32" y="169"/>
                  </a:lnTo>
                  <a:lnTo>
                    <a:pt x="29" y="158"/>
                  </a:lnTo>
                  <a:lnTo>
                    <a:pt x="29" y="158"/>
                  </a:lnTo>
                  <a:lnTo>
                    <a:pt x="25" y="149"/>
                  </a:lnTo>
                  <a:lnTo>
                    <a:pt x="25" y="149"/>
                  </a:lnTo>
                  <a:lnTo>
                    <a:pt x="22" y="139"/>
                  </a:lnTo>
                  <a:lnTo>
                    <a:pt x="22" y="140"/>
                  </a:lnTo>
                  <a:lnTo>
                    <a:pt x="20" y="130"/>
                  </a:lnTo>
                  <a:lnTo>
                    <a:pt x="19" y="130"/>
                  </a:lnTo>
                  <a:lnTo>
                    <a:pt x="16" y="120"/>
                  </a:lnTo>
                  <a:lnTo>
                    <a:pt x="16" y="121"/>
                  </a:lnTo>
                  <a:lnTo>
                    <a:pt x="15" y="112"/>
                  </a:lnTo>
                  <a:lnTo>
                    <a:pt x="15" y="111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22" y="6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606412" y="5010512"/>
              <a:ext cx="168275" cy="263525"/>
            </a:xfrm>
            <a:custGeom>
              <a:avLst/>
              <a:gdLst>
                <a:gd name="T0" fmla="*/ 24 w 106"/>
                <a:gd name="T1" fmla="*/ 3 h 166"/>
                <a:gd name="T2" fmla="*/ 20 w 106"/>
                <a:gd name="T3" fmla="*/ 0 h 166"/>
                <a:gd name="T4" fmla="*/ 17 w 106"/>
                <a:gd name="T5" fmla="*/ 15 h 166"/>
                <a:gd name="T6" fmla="*/ 22 w 106"/>
                <a:gd name="T7" fmla="*/ 20 h 166"/>
                <a:gd name="T8" fmla="*/ 31 w 106"/>
                <a:gd name="T9" fmla="*/ 27 h 166"/>
                <a:gd name="T10" fmla="*/ 42 w 106"/>
                <a:gd name="T11" fmla="*/ 34 h 166"/>
                <a:gd name="T12" fmla="*/ 54 w 106"/>
                <a:gd name="T13" fmla="*/ 41 h 166"/>
                <a:gd name="T14" fmla="*/ 65 w 106"/>
                <a:gd name="T15" fmla="*/ 47 h 166"/>
                <a:gd name="T16" fmla="*/ 75 w 106"/>
                <a:gd name="T17" fmla="*/ 52 h 166"/>
                <a:gd name="T18" fmla="*/ 83 w 106"/>
                <a:gd name="T19" fmla="*/ 57 h 166"/>
                <a:gd name="T20" fmla="*/ 88 w 106"/>
                <a:gd name="T21" fmla="*/ 61 h 166"/>
                <a:gd name="T22" fmla="*/ 91 w 106"/>
                <a:gd name="T23" fmla="*/ 65 h 166"/>
                <a:gd name="T24" fmla="*/ 92 w 106"/>
                <a:gd name="T25" fmla="*/ 68 h 166"/>
                <a:gd name="T26" fmla="*/ 91 w 106"/>
                <a:gd name="T27" fmla="*/ 70 h 166"/>
                <a:gd name="T28" fmla="*/ 87 w 106"/>
                <a:gd name="T29" fmla="*/ 75 h 166"/>
                <a:gd name="T30" fmla="*/ 80 w 106"/>
                <a:gd name="T31" fmla="*/ 83 h 166"/>
                <a:gd name="T32" fmla="*/ 69 w 106"/>
                <a:gd name="T33" fmla="*/ 93 h 166"/>
                <a:gd name="T34" fmla="*/ 56 w 106"/>
                <a:gd name="T35" fmla="*/ 105 h 166"/>
                <a:gd name="T36" fmla="*/ 42 w 106"/>
                <a:gd name="T37" fmla="*/ 117 h 166"/>
                <a:gd name="T38" fmla="*/ 28 w 106"/>
                <a:gd name="T39" fmla="*/ 130 h 166"/>
                <a:gd name="T40" fmla="*/ 16 w 106"/>
                <a:gd name="T41" fmla="*/ 140 h 166"/>
                <a:gd name="T42" fmla="*/ 7 w 106"/>
                <a:gd name="T43" fmla="*/ 148 h 166"/>
                <a:gd name="T44" fmla="*/ 2 w 106"/>
                <a:gd name="T45" fmla="*/ 152 h 166"/>
                <a:gd name="T46" fmla="*/ 13 w 106"/>
                <a:gd name="T47" fmla="*/ 160 h 166"/>
                <a:gd name="T48" fmla="*/ 11 w 106"/>
                <a:gd name="T49" fmla="*/ 153 h 166"/>
                <a:gd name="T50" fmla="*/ 5 w 106"/>
                <a:gd name="T51" fmla="*/ 153 h 166"/>
                <a:gd name="T52" fmla="*/ 12 w 106"/>
                <a:gd name="T53" fmla="*/ 163 h 166"/>
                <a:gd name="T54" fmla="*/ 16 w 106"/>
                <a:gd name="T55" fmla="*/ 159 h 166"/>
                <a:gd name="T56" fmla="*/ 26 w 106"/>
                <a:gd name="T57" fmla="*/ 151 h 166"/>
                <a:gd name="T58" fmla="*/ 37 w 106"/>
                <a:gd name="T59" fmla="*/ 141 h 166"/>
                <a:gd name="T60" fmla="*/ 51 w 106"/>
                <a:gd name="T61" fmla="*/ 128 h 166"/>
                <a:gd name="T62" fmla="*/ 66 w 106"/>
                <a:gd name="T63" fmla="*/ 115 h 166"/>
                <a:gd name="T64" fmla="*/ 79 w 106"/>
                <a:gd name="T65" fmla="*/ 103 h 166"/>
                <a:gd name="T66" fmla="*/ 90 w 106"/>
                <a:gd name="T67" fmla="*/ 93 h 166"/>
                <a:gd name="T68" fmla="*/ 98 w 106"/>
                <a:gd name="T69" fmla="*/ 85 h 166"/>
                <a:gd name="T70" fmla="*/ 104 w 106"/>
                <a:gd name="T71" fmla="*/ 77 h 166"/>
                <a:gd name="T72" fmla="*/ 106 w 106"/>
                <a:gd name="T73" fmla="*/ 68 h 166"/>
                <a:gd name="T74" fmla="*/ 104 w 106"/>
                <a:gd name="T75" fmla="*/ 59 h 166"/>
                <a:gd name="T76" fmla="*/ 98 w 106"/>
                <a:gd name="T77" fmla="*/ 51 h 166"/>
                <a:gd name="T78" fmla="*/ 90 w 106"/>
                <a:gd name="T79" fmla="*/ 45 h 166"/>
                <a:gd name="T80" fmla="*/ 81 w 106"/>
                <a:gd name="T81" fmla="*/ 41 h 166"/>
                <a:gd name="T82" fmla="*/ 71 w 106"/>
                <a:gd name="T83" fmla="*/ 35 h 166"/>
                <a:gd name="T84" fmla="*/ 60 w 106"/>
                <a:gd name="T85" fmla="*/ 29 h 166"/>
                <a:gd name="T86" fmla="*/ 49 w 106"/>
                <a:gd name="T87" fmla="*/ 23 h 166"/>
                <a:gd name="T88" fmla="*/ 38 w 106"/>
                <a:gd name="T89" fmla="*/ 17 h 166"/>
                <a:gd name="T90" fmla="*/ 30 w 106"/>
                <a:gd name="T91" fmla="*/ 11 h 166"/>
                <a:gd name="T92" fmla="*/ 25 w 106"/>
                <a:gd name="T93" fmla="*/ 6 h 166"/>
                <a:gd name="T94" fmla="*/ 22 w 106"/>
                <a:gd name="T95" fmla="*/ 11 h 166"/>
                <a:gd name="T96" fmla="*/ 26 w 106"/>
                <a:gd name="T97" fmla="*/ 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" h="166">
                  <a:moveTo>
                    <a:pt x="27" y="3"/>
                  </a:moveTo>
                  <a:lnTo>
                    <a:pt x="24" y="4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19" y="17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0" y="27"/>
                  </a:lnTo>
                  <a:lnTo>
                    <a:pt x="31" y="27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41" y="34"/>
                  </a:lnTo>
                  <a:lnTo>
                    <a:pt x="42" y="34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71" y="50"/>
                  </a:lnTo>
                  <a:lnTo>
                    <a:pt x="70" y="49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4" y="57"/>
                  </a:lnTo>
                  <a:lnTo>
                    <a:pt x="83" y="57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9" y="62"/>
                  </a:lnTo>
                  <a:lnTo>
                    <a:pt x="88" y="61"/>
                  </a:lnTo>
                  <a:lnTo>
                    <a:pt x="91" y="64"/>
                  </a:lnTo>
                  <a:lnTo>
                    <a:pt x="90" y="62"/>
                  </a:lnTo>
                  <a:lnTo>
                    <a:pt x="91" y="65"/>
                  </a:lnTo>
                  <a:lnTo>
                    <a:pt x="91" y="65"/>
                  </a:lnTo>
                  <a:lnTo>
                    <a:pt x="92" y="68"/>
                  </a:lnTo>
                  <a:lnTo>
                    <a:pt x="92" y="65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2" y="71"/>
                  </a:lnTo>
                  <a:lnTo>
                    <a:pt x="92" y="68"/>
                  </a:lnTo>
                  <a:lnTo>
                    <a:pt x="91" y="71"/>
                  </a:lnTo>
                  <a:lnTo>
                    <a:pt x="91" y="70"/>
                  </a:lnTo>
                  <a:lnTo>
                    <a:pt x="89" y="73"/>
                  </a:lnTo>
                  <a:lnTo>
                    <a:pt x="90" y="72"/>
                  </a:lnTo>
                  <a:lnTo>
                    <a:pt x="87" y="76"/>
                  </a:lnTo>
                  <a:lnTo>
                    <a:pt x="87" y="75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69" y="92"/>
                  </a:lnTo>
                  <a:lnTo>
                    <a:pt x="69" y="93"/>
                  </a:lnTo>
                  <a:lnTo>
                    <a:pt x="63" y="99"/>
                  </a:lnTo>
                  <a:lnTo>
                    <a:pt x="63" y="98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49" y="111"/>
                  </a:lnTo>
                  <a:lnTo>
                    <a:pt x="49" y="111"/>
                  </a:lnTo>
                  <a:lnTo>
                    <a:pt x="41" y="117"/>
                  </a:lnTo>
                  <a:lnTo>
                    <a:pt x="42" y="117"/>
                  </a:lnTo>
                  <a:lnTo>
                    <a:pt x="35" y="124"/>
                  </a:lnTo>
                  <a:lnTo>
                    <a:pt x="35" y="124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21" y="135"/>
                  </a:lnTo>
                  <a:lnTo>
                    <a:pt x="21" y="136"/>
                  </a:lnTo>
                  <a:lnTo>
                    <a:pt x="15" y="141"/>
                  </a:lnTo>
                  <a:lnTo>
                    <a:pt x="16" y="140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7" y="148"/>
                  </a:lnTo>
                  <a:lnTo>
                    <a:pt x="7" y="148"/>
                  </a:lnTo>
                  <a:lnTo>
                    <a:pt x="4" y="150"/>
                  </a:lnTo>
                  <a:lnTo>
                    <a:pt x="4" y="151"/>
                  </a:lnTo>
                  <a:lnTo>
                    <a:pt x="1" y="153"/>
                  </a:lnTo>
                  <a:lnTo>
                    <a:pt x="2" y="152"/>
                  </a:lnTo>
                  <a:lnTo>
                    <a:pt x="0" y="154"/>
                  </a:lnTo>
                  <a:lnTo>
                    <a:pt x="8" y="166"/>
                  </a:lnTo>
                  <a:lnTo>
                    <a:pt x="14" y="158"/>
                  </a:lnTo>
                  <a:lnTo>
                    <a:pt x="13" y="160"/>
                  </a:lnTo>
                  <a:lnTo>
                    <a:pt x="15" y="158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1" y="153"/>
                  </a:lnTo>
                  <a:lnTo>
                    <a:pt x="13" y="152"/>
                  </a:lnTo>
                  <a:lnTo>
                    <a:pt x="10" y="152"/>
                  </a:lnTo>
                  <a:lnTo>
                    <a:pt x="9" y="152"/>
                  </a:lnTo>
                  <a:lnTo>
                    <a:pt x="5" y="153"/>
                  </a:lnTo>
                  <a:lnTo>
                    <a:pt x="8" y="153"/>
                  </a:lnTo>
                  <a:lnTo>
                    <a:pt x="6" y="152"/>
                  </a:lnTo>
                  <a:lnTo>
                    <a:pt x="11" y="164"/>
                  </a:lnTo>
                  <a:lnTo>
                    <a:pt x="12" y="163"/>
                  </a:lnTo>
                  <a:lnTo>
                    <a:pt x="14" y="161"/>
                  </a:lnTo>
                  <a:lnTo>
                    <a:pt x="13" y="162"/>
                  </a:lnTo>
                  <a:lnTo>
                    <a:pt x="16" y="160"/>
                  </a:lnTo>
                  <a:lnTo>
                    <a:pt x="16" y="159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5" y="152"/>
                  </a:lnTo>
                  <a:lnTo>
                    <a:pt x="26" y="151"/>
                  </a:lnTo>
                  <a:lnTo>
                    <a:pt x="31" y="146"/>
                  </a:lnTo>
                  <a:lnTo>
                    <a:pt x="30" y="146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51" y="128"/>
                  </a:lnTo>
                  <a:lnTo>
                    <a:pt x="51" y="128"/>
                  </a:lnTo>
                  <a:lnTo>
                    <a:pt x="58" y="121"/>
                  </a:lnTo>
                  <a:lnTo>
                    <a:pt x="58" y="122"/>
                  </a:lnTo>
                  <a:lnTo>
                    <a:pt x="66" y="115"/>
                  </a:lnTo>
                  <a:lnTo>
                    <a:pt x="66" y="115"/>
                  </a:lnTo>
                  <a:lnTo>
                    <a:pt x="72" y="109"/>
                  </a:lnTo>
                  <a:lnTo>
                    <a:pt x="73" y="109"/>
                  </a:lnTo>
                  <a:lnTo>
                    <a:pt x="79" y="103"/>
                  </a:lnTo>
                  <a:lnTo>
                    <a:pt x="79" y="103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90" y="93"/>
                  </a:lnTo>
                  <a:lnTo>
                    <a:pt x="90" y="93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101" y="82"/>
                  </a:lnTo>
                  <a:lnTo>
                    <a:pt x="101" y="80"/>
                  </a:lnTo>
                  <a:lnTo>
                    <a:pt x="103" y="77"/>
                  </a:lnTo>
                  <a:lnTo>
                    <a:pt x="104" y="77"/>
                  </a:lnTo>
                  <a:lnTo>
                    <a:pt x="105" y="74"/>
                  </a:lnTo>
                  <a:lnTo>
                    <a:pt x="106" y="71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6" y="65"/>
                  </a:lnTo>
                  <a:lnTo>
                    <a:pt x="105" y="62"/>
                  </a:lnTo>
                  <a:lnTo>
                    <a:pt x="104" y="60"/>
                  </a:lnTo>
                  <a:lnTo>
                    <a:pt x="104" y="59"/>
                  </a:lnTo>
                  <a:lnTo>
                    <a:pt x="102" y="56"/>
                  </a:lnTo>
                  <a:lnTo>
                    <a:pt x="101" y="54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5" y="49"/>
                  </a:lnTo>
                  <a:lnTo>
                    <a:pt x="95" y="49"/>
                  </a:lnTo>
                  <a:lnTo>
                    <a:pt x="91" y="46"/>
                  </a:lnTo>
                  <a:lnTo>
                    <a:pt x="90" y="45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2" y="41"/>
                  </a:lnTo>
                  <a:lnTo>
                    <a:pt x="81" y="41"/>
                  </a:lnTo>
                  <a:lnTo>
                    <a:pt x="77" y="38"/>
                  </a:lnTo>
                  <a:lnTo>
                    <a:pt x="76" y="38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59" y="29"/>
                  </a:lnTo>
                  <a:lnTo>
                    <a:pt x="60" y="29"/>
                  </a:lnTo>
                  <a:lnTo>
                    <a:pt x="54" y="26"/>
                  </a:lnTo>
                  <a:lnTo>
                    <a:pt x="54" y="27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3" y="20"/>
                  </a:lnTo>
                  <a:lnTo>
                    <a:pt x="43" y="19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22" y="11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9" y="6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12801" y="3338876"/>
            <a:ext cx="858837" cy="1300163"/>
            <a:chOff x="388800" y="3338875"/>
            <a:chExt cx="858837" cy="1300163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76112" y="3338875"/>
              <a:ext cx="771525" cy="1300163"/>
            </a:xfrm>
            <a:custGeom>
              <a:avLst/>
              <a:gdLst>
                <a:gd name="T0" fmla="*/ 65 w 486"/>
                <a:gd name="T1" fmla="*/ 2 h 819"/>
                <a:gd name="T2" fmla="*/ 51 w 486"/>
                <a:gd name="T3" fmla="*/ 17 h 819"/>
                <a:gd name="T4" fmla="*/ 31 w 486"/>
                <a:gd name="T5" fmla="*/ 54 h 819"/>
                <a:gd name="T6" fmla="*/ 17 w 486"/>
                <a:gd name="T7" fmla="*/ 95 h 819"/>
                <a:gd name="T8" fmla="*/ 6 w 486"/>
                <a:gd name="T9" fmla="*/ 153 h 819"/>
                <a:gd name="T10" fmla="*/ 1 w 486"/>
                <a:gd name="T11" fmla="*/ 203 h 819"/>
                <a:gd name="T12" fmla="*/ 0 w 486"/>
                <a:gd name="T13" fmla="*/ 266 h 819"/>
                <a:gd name="T14" fmla="*/ 6 w 486"/>
                <a:gd name="T15" fmla="*/ 314 h 819"/>
                <a:gd name="T16" fmla="*/ 26 w 486"/>
                <a:gd name="T17" fmla="*/ 365 h 819"/>
                <a:gd name="T18" fmla="*/ 56 w 486"/>
                <a:gd name="T19" fmla="*/ 400 h 819"/>
                <a:gd name="T20" fmla="*/ 98 w 486"/>
                <a:gd name="T21" fmla="*/ 434 h 819"/>
                <a:gd name="T22" fmla="*/ 133 w 486"/>
                <a:gd name="T23" fmla="*/ 451 h 819"/>
                <a:gd name="T24" fmla="*/ 169 w 486"/>
                <a:gd name="T25" fmla="*/ 466 h 819"/>
                <a:gd name="T26" fmla="*/ 187 w 486"/>
                <a:gd name="T27" fmla="*/ 472 h 819"/>
                <a:gd name="T28" fmla="*/ 183 w 486"/>
                <a:gd name="T29" fmla="*/ 464 h 819"/>
                <a:gd name="T30" fmla="*/ 160 w 486"/>
                <a:gd name="T31" fmla="*/ 478 h 819"/>
                <a:gd name="T32" fmla="*/ 139 w 486"/>
                <a:gd name="T33" fmla="*/ 500 h 819"/>
                <a:gd name="T34" fmla="*/ 112 w 486"/>
                <a:gd name="T35" fmla="*/ 537 h 819"/>
                <a:gd name="T36" fmla="*/ 96 w 486"/>
                <a:gd name="T37" fmla="*/ 572 h 819"/>
                <a:gd name="T38" fmla="*/ 93 w 486"/>
                <a:gd name="T39" fmla="*/ 614 h 819"/>
                <a:gd name="T40" fmla="*/ 98 w 486"/>
                <a:gd name="T41" fmla="*/ 650 h 819"/>
                <a:gd name="T42" fmla="*/ 114 w 486"/>
                <a:gd name="T43" fmla="*/ 695 h 819"/>
                <a:gd name="T44" fmla="*/ 133 w 486"/>
                <a:gd name="T45" fmla="*/ 731 h 819"/>
                <a:gd name="T46" fmla="*/ 168 w 486"/>
                <a:gd name="T47" fmla="*/ 770 h 819"/>
                <a:gd name="T48" fmla="*/ 207 w 486"/>
                <a:gd name="T49" fmla="*/ 797 h 819"/>
                <a:gd name="T50" fmla="*/ 261 w 486"/>
                <a:gd name="T51" fmla="*/ 816 h 819"/>
                <a:gd name="T52" fmla="*/ 312 w 486"/>
                <a:gd name="T53" fmla="*/ 819 h 819"/>
                <a:gd name="T54" fmla="*/ 379 w 486"/>
                <a:gd name="T55" fmla="*/ 808 h 819"/>
                <a:gd name="T56" fmla="*/ 427 w 486"/>
                <a:gd name="T57" fmla="*/ 793 h 819"/>
                <a:gd name="T58" fmla="*/ 466 w 486"/>
                <a:gd name="T59" fmla="*/ 777 h 819"/>
                <a:gd name="T60" fmla="*/ 480 w 486"/>
                <a:gd name="T61" fmla="*/ 771 h 819"/>
                <a:gd name="T62" fmla="*/ 478 w 486"/>
                <a:gd name="T63" fmla="*/ 756 h 819"/>
                <a:gd name="T64" fmla="*/ 460 w 486"/>
                <a:gd name="T65" fmla="*/ 764 h 819"/>
                <a:gd name="T66" fmla="*/ 431 w 486"/>
                <a:gd name="T67" fmla="*/ 776 h 819"/>
                <a:gd name="T68" fmla="*/ 376 w 486"/>
                <a:gd name="T69" fmla="*/ 795 h 819"/>
                <a:gd name="T70" fmla="*/ 324 w 486"/>
                <a:gd name="T71" fmla="*/ 804 h 819"/>
                <a:gd name="T72" fmla="*/ 264 w 486"/>
                <a:gd name="T73" fmla="*/ 802 h 819"/>
                <a:gd name="T74" fmla="*/ 224 w 486"/>
                <a:gd name="T75" fmla="*/ 789 h 819"/>
                <a:gd name="T76" fmla="*/ 176 w 486"/>
                <a:gd name="T77" fmla="*/ 760 h 819"/>
                <a:gd name="T78" fmla="*/ 150 w 486"/>
                <a:gd name="T79" fmla="*/ 732 h 819"/>
                <a:gd name="T80" fmla="*/ 127 w 486"/>
                <a:gd name="T81" fmla="*/ 689 h 819"/>
                <a:gd name="T82" fmla="*/ 114 w 486"/>
                <a:gd name="T83" fmla="*/ 654 h 819"/>
                <a:gd name="T84" fmla="*/ 108 w 486"/>
                <a:gd name="T85" fmla="*/ 614 h 819"/>
                <a:gd name="T86" fmla="*/ 110 w 486"/>
                <a:gd name="T87" fmla="*/ 583 h 819"/>
                <a:gd name="T88" fmla="*/ 125 w 486"/>
                <a:gd name="T89" fmla="*/ 544 h 819"/>
                <a:gd name="T90" fmla="*/ 145 w 486"/>
                <a:gd name="T91" fmla="*/ 515 h 819"/>
                <a:gd name="T92" fmla="*/ 169 w 486"/>
                <a:gd name="T93" fmla="*/ 490 h 819"/>
                <a:gd name="T94" fmla="*/ 185 w 486"/>
                <a:gd name="T95" fmla="*/ 480 h 819"/>
                <a:gd name="T96" fmla="*/ 193 w 486"/>
                <a:gd name="T97" fmla="*/ 459 h 819"/>
                <a:gd name="T98" fmla="*/ 175 w 486"/>
                <a:gd name="T99" fmla="*/ 453 h 819"/>
                <a:gd name="T100" fmla="*/ 147 w 486"/>
                <a:gd name="T101" fmla="*/ 441 h 819"/>
                <a:gd name="T102" fmla="*/ 105 w 486"/>
                <a:gd name="T103" fmla="*/ 421 h 819"/>
                <a:gd name="T104" fmla="*/ 74 w 486"/>
                <a:gd name="T105" fmla="*/ 397 h 819"/>
                <a:gd name="T106" fmla="*/ 38 w 486"/>
                <a:gd name="T107" fmla="*/ 357 h 819"/>
                <a:gd name="T108" fmla="*/ 22 w 486"/>
                <a:gd name="T109" fmla="*/ 322 h 819"/>
                <a:gd name="T110" fmla="*/ 14 w 486"/>
                <a:gd name="T111" fmla="*/ 266 h 819"/>
                <a:gd name="T112" fmla="*/ 14 w 486"/>
                <a:gd name="T113" fmla="*/ 216 h 819"/>
                <a:gd name="T114" fmla="*/ 19 w 486"/>
                <a:gd name="T115" fmla="*/ 155 h 819"/>
                <a:gd name="T116" fmla="*/ 26 w 486"/>
                <a:gd name="T117" fmla="*/ 109 h 819"/>
                <a:gd name="T118" fmla="*/ 42 w 486"/>
                <a:gd name="T119" fmla="*/ 59 h 819"/>
                <a:gd name="T120" fmla="*/ 58 w 486"/>
                <a:gd name="T121" fmla="*/ 29 h 819"/>
                <a:gd name="T122" fmla="*/ 71 w 486"/>
                <a:gd name="T123" fmla="*/ 10 h 819"/>
                <a:gd name="T124" fmla="*/ 76 w 486"/>
                <a:gd name="T125" fmla="*/ 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819">
                  <a:moveTo>
                    <a:pt x="82" y="8"/>
                  </a:moveTo>
                  <a:lnTo>
                    <a:pt x="80" y="5"/>
                  </a:lnTo>
                  <a:lnTo>
                    <a:pt x="80" y="5"/>
                  </a:lnTo>
                  <a:lnTo>
                    <a:pt x="79" y="3"/>
                  </a:lnTo>
                  <a:lnTo>
                    <a:pt x="78" y="2"/>
                  </a:lnTo>
                  <a:lnTo>
                    <a:pt x="7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3" y="3"/>
                  </a:lnTo>
                  <a:lnTo>
                    <a:pt x="60" y="6"/>
                  </a:lnTo>
                  <a:lnTo>
                    <a:pt x="62" y="5"/>
                  </a:lnTo>
                  <a:lnTo>
                    <a:pt x="58" y="7"/>
                  </a:lnTo>
                  <a:lnTo>
                    <a:pt x="57" y="8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1" y="17"/>
                  </a:lnTo>
                  <a:lnTo>
                    <a:pt x="51" y="17"/>
                  </a:lnTo>
                  <a:lnTo>
                    <a:pt x="47" y="23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43" y="30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27" y="63"/>
                  </a:lnTo>
                  <a:lnTo>
                    <a:pt x="26" y="6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17" y="95"/>
                  </a:lnTo>
                  <a:lnTo>
                    <a:pt x="17" y="95"/>
                  </a:lnTo>
                  <a:lnTo>
                    <a:pt x="14" y="106"/>
                  </a:lnTo>
                  <a:lnTo>
                    <a:pt x="14" y="106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6" y="153"/>
                  </a:lnTo>
                  <a:lnTo>
                    <a:pt x="6" y="154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1" y="203"/>
                  </a:lnTo>
                  <a:lnTo>
                    <a:pt x="1" y="203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6"/>
                  </a:lnTo>
                  <a:lnTo>
                    <a:pt x="0" y="267"/>
                  </a:lnTo>
                  <a:lnTo>
                    <a:pt x="2" y="280"/>
                  </a:lnTo>
                  <a:lnTo>
                    <a:pt x="2" y="279"/>
                  </a:lnTo>
                  <a:lnTo>
                    <a:pt x="3" y="291"/>
                  </a:lnTo>
                  <a:lnTo>
                    <a:pt x="3" y="292"/>
                  </a:lnTo>
                  <a:lnTo>
                    <a:pt x="5" y="303"/>
                  </a:lnTo>
                  <a:lnTo>
                    <a:pt x="5" y="30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9" y="325"/>
                  </a:lnTo>
                  <a:lnTo>
                    <a:pt x="9" y="325"/>
                  </a:lnTo>
                  <a:lnTo>
                    <a:pt x="12" y="335"/>
                  </a:lnTo>
                  <a:lnTo>
                    <a:pt x="12" y="335"/>
                  </a:lnTo>
                  <a:lnTo>
                    <a:pt x="16" y="345"/>
                  </a:lnTo>
                  <a:lnTo>
                    <a:pt x="16" y="346"/>
                  </a:lnTo>
                  <a:lnTo>
                    <a:pt x="21" y="355"/>
                  </a:lnTo>
                  <a:lnTo>
                    <a:pt x="21" y="355"/>
                  </a:lnTo>
                  <a:lnTo>
                    <a:pt x="26" y="365"/>
                  </a:lnTo>
                  <a:lnTo>
                    <a:pt x="27" y="365"/>
                  </a:lnTo>
                  <a:lnTo>
                    <a:pt x="33" y="374"/>
                  </a:lnTo>
                  <a:lnTo>
                    <a:pt x="33" y="374"/>
                  </a:lnTo>
                  <a:lnTo>
                    <a:pt x="40" y="383"/>
                  </a:lnTo>
                  <a:lnTo>
                    <a:pt x="40" y="383"/>
                  </a:lnTo>
                  <a:lnTo>
                    <a:pt x="48" y="391"/>
                  </a:lnTo>
                  <a:lnTo>
                    <a:pt x="48" y="392"/>
                  </a:lnTo>
                  <a:lnTo>
                    <a:pt x="56" y="400"/>
                  </a:lnTo>
                  <a:lnTo>
                    <a:pt x="56" y="400"/>
                  </a:lnTo>
                  <a:lnTo>
                    <a:pt x="64" y="407"/>
                  </a:lnTo>
                  <a:lnTo>
                    <a:pt x="64" y="408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81" y="421"/>
                  </a:lnTo>
                  <a:lnTo>
                    <a:pt x="81" y="422"/>
                  </a:lnTo>
                  <a:lnTo>
                    <a:pt x="90" y="428"/>
                  </a:lnTo>
                  <a:lnTo>
                    <a:pt x="90" y="428"/>
                  </a:lnTo>
                  <a:lnTo>
                    <a:pt x="98" y="434"/>
                  </a:lnTo>
                  <a:lnTo>
                    <a:pt x="99" y="434"/>
                  </a:lnTo>
                  <a:lnTo>
                    <a:pt x="107" y="438"/>
                  </a:lnTo>
                  <a:lnTo>
                    <a:pt x="107" y="438"/>
                  </a:lnTo>
                  <a:lnTo>
                    <a:pt x="116" y="443"/>
                  </a:lnTo>
                  <a:lnTo>
                    <a:pt x="116" y="443"/>
                  </a:lnTo>
                  <a:lnTo>
                    <a:pt x="124" y="447"/>
                  </a:lnTo>
                  <a:lnTo>
                    <a:pt x="124" y="447"/>
                  </a:lnTo>
                  <a:lnTo>
                    <a:pt x="133" y="451"/>
                  </a:lnTo>
                  <a:lnTo>
                    <a:pt x="133" y="451"/>
                  </a:lnTo>
                  <a:lnTo>
                    <a:pt x="142" y="454"/>
                  </a:lnTo>
                  <a:lnTo>
                    <a:pt x="141" y="454"/>
                  </a:lnTo>
                  <a:lnTo>
                    <a:pt x="149" y="458"/>
                  </a:lnTo>
                  <a:lnTo>
                    <a:pt x="149" y="458"/>
                  </a:lnTo>
                  <a:lnTo>
                    <a:pt x="156" y="461"/>
                  </a:lnTo>
                  <a:lnTo>
                    <a:pt x="156" y="461"/>
                  </a:lnTo>
                  <a:lnTo>
                    <a:pt x="163" y="463"/>
                  </a:lnTo>
                  <a:lnTo>
                    <a:pt x="163" y="463"/>
                  </a:lnTo>
                  <a:lnTo>
                    <a:pt x="169" y="466"/>
                  </a:lnTo>
                  <a:lnTo>
                    <a:pt x="169" y="466"/>
                  </a:lnTo>
                  <a:lnTo>
                    <a:pt x="174" y="468"/>
                  </a:lnTo>
                  <a:lnTo>
                    <a:pt x="175" y="468"/>
                  </a:lnTo>
                  <a:lnTo>
                    <a:pt x="179" y="470"/>
                  </a:lnTo>
                  <a:lnTo>
                    <a:pt x="180" y="470"/>
                  </a:lnTo>
                  <a:lnTo>
                    <a:pt x="184" y="471"/>
                  </a:lnTo>
                  <a:lnTo>
                    <a:pt x="184" y="471"/>
                  </a:lnTo>
                  <a:lnTo>
                    <a:pt x="187" y="472"/>
                  </a:lnTo>
                  <a:lnTo>
                    <a:pt x="187" y="472"/>
                  </a:lnTo>
                  <a:lnTo>
                    <a:pt x="190" y="473"/>
                  </a:lnTo>
                  <a:lnTo>
                    <a:pt x="189" y="472"/>
                  </a:lnTo>
                  <a:lnTo>
                    <a:pt x="193" y="474"/>
                  </a:lnTo>
                  <a:lnTo>
                    <a:pt x="189" y="462"/>
                  </a:lnTo>
                  <a:lnTo>
                    <a:pt x="191" y="461"/>
                  </a:lnTo>
                  <a:lnTo>
                    <a:pt x="187" y="462"/>
                  </a:lnTo>
                  <a:lnTo>
                    <a:pt x="185" y="463"/>
                  </a:lnTo>
                  <a:lnTo>
                    <a:pt x="182" y="464"/>
                  </a:lnTo>
                  <a:lnTo>
                    <a:pt x="183" y="464"/>
                  </a:lnTo>
                  <a:lnTo>
                    <a:pt x="179" y="465"/>
                  </a:lnTo>
                  <a:lnTo>
                    <a:pt x="178" y="466"/>
                  </a:lnTo>
                  <a:lnTo>
                    <a:pt x="174" y="469"/>
                  </a:lnTo>
                  <a:lnTo>
                    <a:pt x="175" y="468"/>
                  </a:lnTo>
                  <a:lnTo>
                    <a:pt x="170" y="471"/>
                  </a:lnTo>
                  <a:lnTo>
                    <a:pt x="169" y="471"/>
                  </a:lnTo>
                  <a:lnTo>
                    <a:pt x="165" y="475"/>
                  </a:lnTo>
                  <a:lnTo>
                    <a:pt x="165" y="475"/>
                  </a:lnTo>
                  <a:lnTo>
                    <a:pt x="160" y="478"/>
                  </a:lnTo>
                  <a:lnTo>
                    <a:pt x="159" y="478"/>
                  </a:lnTo>
                  <a:lnTo>
                    <a:pt x="154" y="483"/>
                  </a:lnTo>
                  <a:lnTo>
                    <a:pt x="154" y="483"/>
                  </a:lnTo>
                  <a:lnTo>
                    <a:pt x="149" y="488"/>
                  </a:lnTo>
                  <a:lnTo>
                    <a:pt x="149" y="488"/>
                  </a:lnTo>
                  <a:lnTo>
                    <a:pt x="144" y="493"/>
                  </a:lnTo>
                  <a:lnTo>
                    <a:pt x="144" y="494"/>
                  </a:lnTo>
                  <a:lnTo>
                    <a:pt x="139" y="500"/>
                  </a:lnTo>
                  <a:lnTo>
                    <a:pt x="139" y="500"/>
                  </a:lnTo>
                  <a:lnTo>
                    <a:pt x="133" y="506"/>
                  </a:lnTo>
                  <a:lnTo>
                    <a:pt x="133" y="506"/>
                  </a:lnTo>
                  <a:lnTo>
                    <a:pt x="128" y="513"/>
                  </a:lnTo>
                  <a:lnTo>
                    <a:pt x="127" y="514"/>
                  </a:lnTo>
                  <a:lnTo>
                    <a:pt x="122" y="521"/>
                  </a:lnTo>
                  <a:lnTo>
                    <a:pt x="122" y="521"/>
                  </a:lnTo>
                  <a:lnTo>
                    <a:pt x="117" y="529"/>
                  </a:lnTo>
                  <a:lnTo>
                    <a:pt x="117" y="529"/>
                  </a:lnTo>
                  <a:lnTo>
                    <a:pt x="112" y="537"/>
                  </a:lnTo>
                  <a:lnTo>
                    <a:pt x="112" y="537"/>
                  </a:lnTo>
                  <a:lnTo>
                    <a:pt x="107" y="546"/>
                  </a:lnTo>
                  <a:lnTo>
                    <a:pt x="108" y="546"/>
                  </a:lnTo>
                  <a:lnTo>
                    <a:pt x="104" y="554"/>
                  </a:lnTo>
                  <a:lnTo>
                    <a:pt x="103" y="554"/>
                  </a:lnTo>
                  <a:lnTo>
                    <a:pt x="100" y="562"/>
                  </a:lnTo>
                  <a:lnTo>
                    <a:pt x="99" y="563"/>
                  </a:lnTo>
                  <a:lnTo>
                    <a:pt x="97" y="571"/>
                  </a:lnTo>
                  <a:lnTo>
                    <a:pt x="96" y="572"/>
                  </a:lnTo>
                  <a:lnTo>
                    <a:pt x="95" y="580"/>
                  </a:lnTo>
                  <a:lnTo>
                    <a:pt x="95" y="580"/>
                  </a:lnTo>
                  <a:lnTo>
                    <a:pt x="93" y="588"/>
                  </a:lnTo>
                  <a:lnTo>
                    <a:pt x="93" y="589"/>
                  </a:lnTo>
                  <a:lnTo>
                    <a:pt x="93" y="598"/>
                  </a:lnTo>
                  <a:lnTo>
                    <a:pt x="93" y="598"/>
                  </a:lnTo>
                  <a:lnTo>
                    <a:pt x="93" y="606"/>
                  </a:lnTo>
                  <a:lnTo>
                    <a:pt x="93" y="606"/>
                  </a:lnTo>
                  <a:lnTo>
                    <a:pt x="93" y="614"/>
                  </a:lnTo>
                  <a:lnTo>
                    <a:pt x="93" y="614"/>
                  </a:lnTo>
                  <a:lnTo>
                    <a:pt x="93" y="622"/>
                  </a:lnTo>
                  <a:lnTo>
                    <a:pt x="93" y="623"/>
                  </a:lnTo>
                  <a:lnTo>
                    <a:pt x="94" y="632"/>
                  </a:lnTo>
                  <a:lnTo>
                    <a:pt x="94" y="633"/>
                  </a:lnTo>
                  <a:lnTo>
                    <a:pt x="96" y="641"/>
                  </a:lnTo>
                  <a:lnTo>
                    <a:pt x="96" y="640"/>
                  </a:lnTo>
                  <a:lnTo>
                    <a:pt x="98" y="649"/>
                  </a:lnTo>
                  <a:lnTo>
                    <a:pt x="98" y="650"/>
                  </a:lnTo>
                  <a:lnTo>
                    <a:pt x="101" y="658"/>
                  </a:lnTo>
                  <a:lnTo>
                    <a:pt x="101" y="658"/>
                  </a:lnTo>
                  <a:lnTo>
                    <a:pt x="104" y="667"/>
                  </a:lnTo>
                  <a:lnTo>
                    <a:pt x="104" y="667"/>
                  </a:lnTo>
                  <a:lnTo>
                    <a:pt x="107" y="677"/>
                  </a:lnTo>
                  <a:lnTo>
                    <a:pt x="107" y="677"/>
                  </a:lnTo>
                  <a:lnTo>
                    <a:pt x="110" y="686"/>
                  </a:lnTo>
                  <a:lnTo>
                    <a:pt x="110" y="686"/>
                  </a:lnTo>
                  <a:lnTo>
                    <a:pt x="114" y="695"/>
                  </a:lnTo>
                  <a:lnTo>
                    <a:pt x="114" y="695"/>
                  </a:lnTo>
                  <a:lnTo>
                    <a:pt x="119" y="704"/>
                  </a:lnTo>
                  <a:lnTo>
                    <a:pt x="118" y="704"/>
                  </a:lnTo>
                  <a:lnTo>
                    <a:pt x="122" y="713"/>
                  </a:lnTo>
                  <a:lnTo>
                    <a:pt x="122" y="713"/>
                  </a:lnTo>
                  <a:lnTo>
                    <a:pt x="127" y="722"/>
                  </a:lnTo>
                  <a:lnTo>
                    <a:pt x="127" y="722"/>
                  </a:lnTo>
                  <a:lnTo>
                    <a:pt x="132" y="730"/>
                  </a:lnTo>
                  <a:lnTo>
                    <a:pt x="133" y="731"/>
                  </a:lnTo>
                  <a:lnTo>
                    <a:pt x="138" y="739"/>
                  </a:lnTo>
                  <a:lnTo>
                    <a:pt x="138" y="740"/>
                  </a:lnTo>
                  <a:lnTo>
                    <a:pt x="144" y="747"/>
                  </a:lnTo>
                  <a:lnTo>
                    <a:pt x="144" y="748"/>
                  </a:lnTo>
                  <a:lnTo>
                    <a:pt x="151" y="755"/>
                  </a:lnTo>
                  <a:lnTo>
                    <a:pt x="151" y="756"/>
                  </a:lnTo>
                  <a:lnTo>
                    <a:pt x="159" y="763"/>
                  </a:lnTo>
                  <a:lnTo>
                    <a:pt x="159" y="764"/>
                  </a:lnTo>
                  <a:lnTo>
                    <a:pt x="168" y="770"/>
                  </a:lnTo>
                  <a:lnTo>
                    <a:pt x="168" y="771"/>
                  </a:lnTo>
                  <a:lnTo>
                    <a:pt x="177" y="778"/>
                  </a:lnTo>
                  <a:lnTo>
                    <a:pt x="177" y="778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97" y="791"/>
                  </a:lnTo>
                  <a:lnTo>
                    <a:pt x="197" y="791"/>
                  </a:lnTo>
                  <a:lnTo>
                    <a:pt x="207" y="797"/>
                  </a:lnTo>
                  <a:lnTo>
                    <a:pt x="207" y="797"/>
                  </a:lnTo>
                  <a:lnTo>
                    <a:pt x="218" y="802"/>
                  </a:lnTo>
                  <a:lnTo>
                    <a:pt x="218" y="802"/>
                  </a:lnTo>
                  <a:lnTo>
                    <a:pt x="227" y="807"/>
                  </a:lnTo>
                  <a:lnTo>
                    <a:pt x="228" y="807"/>
                  </a:lnTo>
                  <a:lnTo>
                    <a:pt x="239" y="811"/>
                  </a:lnTo>
                  <a:lnTo>
                    <a:pt x="239" y="811"/>
                  </a:lnTo>
                  <a:lnTo>
                    <a:pt x="250" y="814"/>
                  </a:lnTo>
                  <a:lnTo>
                    <a:pt x="250" y="814"/>
                  </a:lnTo>
                  <a:lnTo>
                    <a:pt x="261" y="816"/>
                  </a:lnTo>
                  <a:lnTo>
                    <a:pt x="262" y="816"/>
                  </a:lnTo>
                  <a:lnTo>
                    <a:pt x="273" y="818"/>
                  </a:lnTo>
                  <a:lnTo>
                    <a:pt x="274" y="818"/>
                  </a:lnTo>
                  <a:lnTo>
                    <a:pt x="286" y="819"/>
                  </a:lnTo>
                  <a:lnTo>
                    <a:pt x="286" y="819"/>
                  </a:lnTo>
                  <a:lnTo>
                    <a:pt x="298" y="819"/>
                  </a:lnTo>
                  <a:lnTo>
                    <a:pt x="298" y="819"/>
                  </a:lnTo>
                  <a:lnTo>
                    <a:pt x="311" y="819"/>
                  </a:lnTo>
                  <a:lnTo>
                    <a:pt x="312" y="819"/>
                  </a:lnTo>
                  <a:lnTo>
                    <a:pt x="325" y="818"/>
                  </a:lnTo>
                  <a:lnTo>
                    <a:pt x="326" y="818"/>
                  </a:lnTo>
                  <a:lnTo>
                    <a:pt x="339" y="816"/>
                  </a:lnTo>
                  <a:lnTo>
                    <a:pt x="339" y="816"/>
                  </a:lnTo>
                  <a:lnTo>
                    <a:pt x="352" y="814"/>
                  </a:lnTo>
                  <a:lnTo>
                    <a:pt x="353" y="814"/>
                  </a:lnTo>
                  <a:lnTo>
                    <a:pt x="366" y="812"/>
                  </a:lnTo>
                  <a:lnTo>
                    <a:pt x="366" y="812"/>
                  </a:lnTo>
                  <a:lnTo>
                    <a:pt x="379" y="808"/>
                  </a:lnTo>
                  <a:lnTo>
                    <a:pt x="380" y="808"/>
                  </a:lnTo>
                  <a:lnTo>
                    <a:pt x="392" y="805"/>
                  </a:lnTo>
                  <a:lnTo>
                    <a:pt x="392" y="805"/>
                  </a:lnTo>
                  <a:lnTo>
                    <a:pt x="404" y="801"/>
                  </a:lnTo>
                  <a:lnTo>
                    <a:pt x="405" y="801"/>
                  </a:lnTo>
                  <a:lnTo>
                    <a:pt x="416" y="797"/>
                  </a:lnTo>
                  <a:lnTo>
                    <a:pt x="416" y="797"/>
                  </a:lnTo>
                  <a:lnTo>
                    <a:pt x="427" y="793"/>
                  </a:lnTo>
                  <a:lnTo>
                    <a:pt x="427" y="793"/>
                  </a:lnTo>
                  <a:lnTo>
                    <a:pt x="437" y="789"/>
                  </a:lnTo>
                  <a:lnTo>
                    <a:pt x="436" y="789"/>
                  </a:lnTo>
                  <a:lnTo>
                    <a:pt x="445" y="786"/>
                  </a:lnTo>
                  <a:lnTo>
                    <a:pt x="445" y="786"/>
                  </a:lnTo>
                  <a:lnTo>
                    <a:pt x="453" y="782"/>
                  </a:lnTo>
                  <a:lnTo>
                    <a:pt x="453" y="782"/>
                  </a:lnTo>
                  <a:lnTo>
                    <a:pt x="460" y="780"/>
                  </a:lnTo>
                  <a:lnTo>
                    <a:pt x="460" y="780"/>
                  </a:lnTo>
                  <a:lnTo>
                    <a:pt x="466" y="777"/>
                  </a:lnTo>
                  <a:lnTo>
                    <a:pt x="466" y="777"/>
                  </a:lnTo>
                  <a:lnTo>
                    <a:pt x="471" y="775"/>
                  </a:lnTo>
                  <a:lnTo>
                    <a:pt x="470" y="775"/>
                  </a:lnTo>
                  <a:lnTo>
                    <a:pt x="474" y="773"/>
                  </a:lnTo>
                  <a:lnTo>
                    <a:pt x="475" y="773"/>
                  </a:lnTo>
                  <a:lnTo>
                    <a:pt x="478" y="772"/>
                  </a:lnTo>
                  <a:lnTo>
                    <a:pt x="478" y="772"/>
                  </a:lnTo>
                  <a:lnTo>
                    <a:pt x="481" y="770"/>
                  </a:lnTo>
                  <a:lnTo>
                    <a:pt x="480" y="771"/>
                  </a:lnTo>
                  <a:lnTo>
                    <a:pt x="482" y="770"/>
                  </a:lnTo>
                  <a:lnTo>
                    <a:pt x="482" y="770"/>
                  </a:lnTo>
                  <a:lnTo>
                    <a:pt x="485" y="769"/>
                  </a:lnTo>
                  <a:lnTo>
                    <a:pt x="483" y="770"/>
                  </a:lnTo>
                  <a:lnTo>
                    <a:pt x="486" y="770"/>
                  </a:lnTo>
                  <a:lnTo>
                    <a:pt x="483" y="755"/>
                  </a:lnTo>
                  <a:lnTo>
                    <a:pt x="481" y="755"/>
                  </a:lnTo>
                  <a:lnTo>
                    <a:pt x="478" y="756"/>
                  </a:lnTo>
                  <a:lnTo>
                    <a:pt x="478" y="756"/>
                  </a:lnTo>
                  <a:lnTo>
                    <a:pt x="475" y="757"/>
                  </a:lnTo>
                  <a:lnTo>
                    <a:pt x="475" y="757"/>
                  </a:lnTo>
                  <a:lnTo>
                    <a:pt x="472" y="758"/>
                  </a:lnTo>
                  <a:lnTo>
                    <a:pt x="472" y="758"/>
                  </a:lnTo>
                  <a:lnTo>
                    <a:pt x="469" y="760"/>
                  </a:lnTo>
                  <a:lnTo>
                    <a:pt x="470" y="760"/>
                  </a:lnTo>
                  <a:lnTo>
                    <a:pt x="465" y="761"/>
                  </a:lnTo>
                  <a:lnTo>
                    <a:pt x="465" y="761"/>
                  </a:lnTo>
                  <a:lnTo>
                    <a:pt x="460" y="764"/>
                  </a:lnTo>
                  <a:lnTo>
                    <a:pt x="460" y="764"/>
                  </a:lnTo>
                  <a:lnTo>
                    <a:pt x="454" y="766"/>
                  </a:lnTo>
                  <a:lnTo>
                    <a:pt x="454" y="766"/>
                  </a:lnTo>
                  <a:lnTo>
                    <a:pt x="448" y="769"/>
                  </a:lnTo>
                  <a:lnTo>
                    <a:pt x="448" y="769"/>
                  </a:lnTo>
                  <a:lnTo>
                    <a:pt x="440" y="772"/>
                  </a:lnTo>
                  <a:lnTo>
                    <a:pt x="440" y="772"/>
                  </a:lnTo>
                  <a:lnTo>
                    <a:pt x="431" y="776"/>
                  </a:lnTo>
                  <a:lnTo>
                    <a:pt x="431" y="776"/>
                  </a:lnTo>
                  <a:lnTo>
                    <a:pt x="421" y="780"/>
                  </a:lnTo>
                  <a:lnTo>
                    <a:pt x="422" y="780"/>
                  </a:lnTo>
                  <a:lnTo>
                    <a:pt x="411" y="784"/>
                  </a:lnTo>
                  <a:lnTo>
                    <a:pt x="411" y="784"/>
                  </a:lnTo>
                  <a:lnTo>
                    <a:pt x="400" y="787"/>
                  </a:lnTo>
                  <a:lnTo>
                    <a:pt x="401" y="787"/>
                  </a:lnTo>
                  <a:lnTo>
                    <a:pt x="388" y="791"/>
                  </a:lnTo>
                  <a:lnTo>
                    <a:pt x="388" y="791"/>
                  </a:lnTo>
                  <a:lnTo>
                    <a:pt x="376" y="795"/>
                  </a:lnTo>
                  <a:lnTo>
                    <a:pt x="376" y="795"/>
                  </a:lnTo>
                  <a:lnTo>
                    <a:pt x="363" y="798"/>
                  </a:lnTo>
                  <a:lnTo>
                    <a:pt x="363" y="798"/>
                  </a:lnTo>
                  <a:lnTo>
                    <a:pt x="350" y="800"/>
                  </a:lnTo>
                  <a:lnTo>
                    <a:pt x="350" y="800"/>
                  </a:lnTo>
                  <a:lnTo>
                    <a:pt x="337" y="802"/>
                  </a:lnTo>
                  <a:lnTo>
                    <a:pt x="337" y="802"/>
                  </a:lnTo>
                  <a:lnTo>
                    <a:pt x="324" y="804"/>
                  </a:lnTo>
                  <a:lnTo>
                    <a:pt x="324" y="804"/>
                  </a:lnTo>
                  <a:lnTo>
                    <a:pt x="311" y="805"/>
                  </a:lnTo>
                  <a:lnTo>
                    <a:pt x="311" y="805"/>
                  </a:lnTo>
                  <a:lnTo>
                    <a:pt x="298" y="805"/>
                  </a:lnTo>
                  <a:lnTo>
                    <a:pt x="298" y="805"/>
                  </a:lnTo>
                  <a:lnTo>
                    <a:pt x="286" y="805"/>
                  </a:lnTo>
                  <a:lnTo>
                    <a:pt x="287" y="805"/>
                  </a:lnTo>
                  <a:lnTo>
                    <a:pt x="275" y="804"/>
                  </a:lnTo>
                  <a:lnTo>
                    <a:pt x="275" y="804"/>
                  </a:lnTo>
                  <a:lnTo>
                    <a:pt x="264" y="802"/>
                  </a:lnTo>
                  <a:lnTo>
                    <a:pt x="264" y="802"/>
                  </a:lnTo>
                  <a:lnTo>
                    <a:pt x="253" y="800"/>
                  </a:lnTo>
                  <a:lnTo>
                    <a:pt x="253" y="800"/>
                  </a:lnTo>
                  <a:lnTo>
                    <a:pt x="243" y="797"/>
                  </a:lnTo>
                  <a:lnTo>
                    <a:pt x="244" y="798"/>
                  </a:lnTo>
                  <a:lnTo>
                    <a:pt x="233" y="793"/>
                  </a:lnTo>
                  <a:lnTo>
                    <a:pt x="233" y="794"/>
                  </a:lnTo>
                  <a:lnTo>
                    <a:pt x="223" y="789"/>
                  </a:lnTo>
                  <a:lnTo>
                    <a:pt x="224" y="789"/>
                  </a:lnTo>
                  <a:lnTo>
                    <a:pt x="213" y="784"/>
                  </a:lnTo>
                  <a:lnTo>
                    <a:pt x="214" y="785"/>
                  </a:lnTo>
                  <a:lnTo>
                    <a:pt x="204" y="779"/>
                  </a:lnTo>
                  <a:lnTo>
                    <a:pt x="204" y="779"/>
                  </a:lnTo>
                  <a:lnTo>
                    <a:pt x="195" y="773"/>
                  </a:lnTo>
                  <a:lnTo>
                    <a:pt x="195" y="773"/>
                  </a:lnTo>
                  <a:lnTo>
                    <a:pt x="185" y="767"/>
                  </a:lnTo>
                  <a:lnTo>
                    <a:pt x="186" y="767"/>
                  </a:lnTo>
                  <a:lnTo>
                    <a:pt x="176" y="760"/>
                  </a:lnTo>
                  <a:lnTo>
                    <a:pt x="177" y="760"/>
                  </a:lnTo>
                  <a:lnTo>
                    <a:pt x="168" y="753"/>
                  </a:lnTo>
                  <a:lnTo>
                    <a:pt x="169" y="753"/>
                  </a:lnTo>
                  <a:lnTo>
                    <a:pt x="161" y="746"/>
                  </a:lnTo>
                  <a:lnTo>
                    <a:pt x="161" y="746"/>
                  </a:lnTo>
                  <a:lnTo>
                    <a:pt x="155" y="739"/>
                  </a:lnTo>
                  <a:lnTo>
                    <a:pt x="155" y="739"/>
                  </a:lnTo>
                  <a:lnTo>
                    <a:pt x="149" y="731"/>
                  </a:lnTo>
                  <a:lnTo>
                    <a:pt x="150" y="732"/>
                  </a:lnTo>
                  <a:lnTo>
                    <a:pt x="144" y="723"/>
                  </a:lnTo>
                  <a:lnTo>
                    <a:pt x="145" y="723"/>
                  </a:lnTo>
                  <a:lnTo>
                    <a:pt x="139" y="715"/>
                  </a:lnTo>
                  <a:lnTo>
                    <a:pt x="139" y="715"/>
                  </a:lnTo>
                  <a:lnTo>
                    <a:pt x="135" y="707"/>
                  </a:lnTo>
                  <a:lnTo>
                    <a:pt x="135" y="707"/>
                  </a:lnTo>
                  <a:lnTo>
                    <a:pt x="131" y="699"/>
                  </a:lnTo>
                  <a:lnTo>
                    <a:pt x="131" y="698"/>
                  </a:lnTo>
                  <a:lnTo>
                    <a:pt x="127" y="689"/>
                  </a:lnTo>
                  <a:lnTo>
                    <a:pt x="127" y="690"/>
                  </a:lnTo>
                  <a:lnTo>
                    <a:pt x="124" y="680"/>
                  </a:lnTo>
                  <a:lnTo>
                    <a:pt x="124" y="681"/>
                  </a:lnTo>
                  <a:lnTo>
                    <a:pt x="121" y="672"/>
                  </a:lnTo>
                  <a:lnTo>
                    <a:pt x="121" y="672"/>
                  </a:lnTo>
                  <a:lnTo>
                    <a:pt x="117" y="663"/>
                  </a:lnTo>
                  <a:lnTo>
                    <a:pt x="117" y="663"/>
                  </a:lnTo>
                  <a:lnTo>
                    <a:pt x="114" y="654"/>
                  </a:lnTo>
                  <a:lnTo>
                    <a:pt x="114" y="654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1" y="638"/>
                  </a:lnTo>
                  <a:lnTo>
                    <a:pt x="111" y="637"/>
                  </a:lnTo>
                  <a:lnTo>
                    <a:pt x="108" y="629"/>
                  </a:lnTo>
                  <a:lnTo>
                    <a:pt x="109" y="630"/>
                  </a:lnTo>
                  <a:lnTo>
                    <a:pt x="108" y="621"/>
                  </a:lnTo>
                  <a:lnTo>
                    <a:pt x="108" y="622"/>
                  </a:lnTo>
                  <a:lnTo>
                    <a:pt x="108" y="614"/>
                  </a:lnTo>
                  <a:lnTo>
                    <a:pt x="108" y="614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08" y="598"/>
                  </a:lnTo>
                  <a:lnTo>
                    <a:pt x="108" y="598"/>
                  </a:lnTo>
                  <a:lnTo>
                    <a:pt x="108" y="589"/>
                  </a:lnTo>
                  <a:lnTo>
                    <a:pt x="108" y="591"/>
                  </a:lnTo>
                  <a:lnTo>
                    <a:pt x="110" y="583"/>
                  </a:lnTo>
                  <a:lnTo>
                    <a:pt x="110" y="583"/>
                  </a:lnTo>
                  <a:lnTo>
                    <a:pt x="111" y="574"/>
                  </a:lnTo>
                  <a:lnTo>
                    <a:pt x="111" y="575"/>
                  </a:lnTo>
                  <a:lnTo>
                    <a:pt x="113" y="567"/>
                  </a:lnTo>
                  <a:lnTo>
                    <a:pt x="113" y="568"/>
                  </a:lnTo>
                  <a:lnTo>
                    <a:pt x="117" y="560"/>
                  </a:lnTo>
                  <a:lnTo>
                    <a:pt x="116" y="560"/>
                  </a:lnTo>
                  <a:lnTo>
                    <a:pt x="121" y="553"/>
                  </a:lnTo>
                  <a:lnTo>
                    <a:pt x="121" y="553"/>
                  </a:lnTo>
                  <a:lnTo>
                    <a:pt x="125" y="544"/>
                  </a:lnTo>
                  <a:lnTo>
                    <a:pt x="125" y="545"/>
                  </a:lnTo>
                  <a:lnTo>
                    <a:pt x="130" y="537"/>
                  </a:lnTo>
                  <a:lnTo>
                    <a:pt x="130" y="537"/>
                  </a:lnTo>
                  <a:lnTo>
                    <a:pt x="135" y="529"/>
                  </a:lnTo>
                  <a:lnTo>
                    <a:pt x="135" y="529"/>
                  </a:lnTo>
                  <a:lnTo>
                    <a:pt x="140" y="522"/>
                  </a:lnTo>
                  <a:lnTo>
                    <a:pt x="139" y="522"/>
                  </a:lnTo>
                  <a:lnTo>
                    <a:pt x="145" y="515"/>
                  </a:lnTo>
                  <a:lnTo>
                    <a:pt x="145" y="515"/>
                  </a:lnTo>
                  <a:lnTo>
                    <a:pt x="150" y="509"/>
                  </a:lnTo>
                  <a:lnTo>
                    <a:pt x="150" y="509"/>
                  </a:lnTo>
                  <a:lnTo>
                    <a:pt x="155" y="503"/>
                  </a:lnTo>
                  <a:lnTo>
                    <a:pt x="155" y="50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165" y="494"/>
                  </a:lnTo>
                  <a:lnTo>
                    <a:pt x="164" y="494"/>
                  </a:lnTo>
                  <a:lnTo>
                    <a:pt x="169" y="490"/>
                  </a:lnTo>
                  <a:lnTo>
                    <a:pt x="168" y="491"/>
                  </a:lnTo>
                  <a:lnTo>
                    <a:pt x="173" y="487"/>
                  </a:lnTo>
                  <a:lnTo>
                    <a:pt x="174" y="487"/>
                  </a:lnTo>
                  <a:lnTo>
                    <a:pt x="178" y="483"/>
                  </a:lnTo>
                  <a:lnTo>
                    <a:pt x="178" y="484"/>
                  </a:lnTo>
                  <a:lnTo>
                    <a:pt x="182" y="482"/>
                  </a:lnTo>
                  <a:lnTo>
                    <a:pt x="182" y="481"/>
                  </a:lnTo>
                  <a:lnTo>
                    <a:pt x="187" y="479"/>
                  </a:lnTo>
                  <a:lnTo>
                    <a:pt x="185" y="480"/>
                  </a:lnTo>
                  <a:lnTo>
                    <a:pt x="188" y="478"/>
                  </a:lnTo>
                  <a:lnTo>
                    <a:pt x="189" y="478"/>
                  </a:lnTo>
                  <a:lnTo>
                    <a:pt x="192" y="477"/>
                  </a:lnTo>
                  <a:lnTo>
                    <a:pt x="191" y="477"/>
                  </a:lnTo>
                  <a:lnTo>
                    <a:pt x="195" y="475"/>
                  </a:lnTo>
                  <a:lnTo>
                    <a:pt x="198" y="474"/>
                  </a:lnTo>
                  <a:lnTo>
                    <a:pt x="200" y="473"/>
                  </a:lnTo>
                  <a:lnTo>
                    <a:pt x="193" y="459"/>
                  </a:lnTo>
                  <a:lnTo>
                    <a:pt x="193" y="459"/>
                  </a:lnTo>
                  <a:lnTo>
                    <a:pt x="191" y="458"/>
                  </a:lnTo>
                  <a:lnTo>
                    <a:pt x="191" y="458"/>
                  </a:lnTo>
                  <a:lnTo>
                    <a:pt x="188" y="457"/>
                  </a:lnTo>
                  <a:lnTo>
                    <a:pt x="187" y="457"/>
                  </a:lnTo>
                  <a:lnTo>
                    <a:pt x="183" y="456"/>
                  </a:lnTo>
                  <a:lnTo>
                    <a:pt x="184" y="457"/>
                  </a:lnTo>
                  <a:lnTo>
                    <a:pt x="179" y="455"/>
                  </a:lnTo>
                  <a:lnTo>
                    <a:pt x="180" y="455"/>
                  </a:lnTo>
                  <a:lnTo>
                    <a:pt x="175" y="453"/>
                  </a:lnTo>
                  <a:lnTo>
                    <a:pt x="174" y="453"/>
                  </a:lnTo>
                  <a:lnTo>
                    <a:pt x="168" y="450"/>
                  </a:lnTo>
                  <a:lnTo>
                    <a:pt x="168" y="450"/>
                  </a:lnTo>
                  <a:lnTo>
                    <a:pt x="162" y="448"/>
                  </a:lnTo>
                  <a:lnTo>
                    <a:pt x="161" y="448"/>
                  </a:lnTo>
                  <a:lnTo>
                    <a:pt x="155" y="445"/>
                  </a:lnTo>
                  <a:lnTo>
                    <a:pt x="155" y="445"/>
                  </a:lnTo>
                  <a:lnTo>
                    <a:pt x="147" y="441"/>
                  </a:lnTo>
                  <a:lnTo>
                    <a:pt x="147" y="441"/>
                  </a:lnTo>
                  <a:lnTo>
                    <a:pt x="139" y="438"/>
                  </a:lnTo>
                  <a:lnTo>
                    <a:pt x="139" y="438"/>
                  </a:lnTo>
                  <a:lnTo>
                    <a:pt x="131" y="434"/>
                  </a:lnTo>
                  <a:lnTo>
                    <a:pt x="131" y="434"/>
                  </a:lnTo>
                  <a:lnTo>
                    <a:pt x="122" y="430"/>
                  </a:lnTo>
                  <a:lnTo>
                    <a:pt x="122" y="430"/>
                  </a:lnTo>
                  <a:lnTo>
                    <a:pt x="114" y="426"/>
                  </a:lnTo>
                  <a:lnTo>
                    <a:pt x="114" y="426"/>
                  </a:lnTo>
                  <a:lnTo>
                    <a:pt x="105" y="421"/>
                  </a:lnTo>
                  <a:lnTo>
                    <a:pt x="106" y="421"/>
                  </a:lnTo>
                  <a:lnTo>
                    <a:pt x="97" y="416"/>
                  </a:lnTo>
                  <a:lnTo>
                    <a:pt x="98" y="417"/>
                  </a:lnTo>
                  <a:lnTo>
                    <a:pt x="90" y="410"/>
                  </a:lnTo>
                  <a:lnTo>
                    <a:pt x="90" y="411"/>
                  </a:lnTo>
                  <a:lnTo>
                    <a:pt x="82" y="404"/>
                  </a:lnTo>
                  <a:lnTo>
                    <a:pt x="82" y="404"/>
                  </a:lnTo>
                  <a:lnTo>
                    <a:pt x="74" y="397"/>
                  </a:lnTo>
                  <a:lnTo>
                    <a:pt x="74" y="397"/>
                  </a:lnTo>
                  <a:lnTo>
                    <a:pt x="66" y="389"/>
                  </a:lnTo>
                  <a:lnTo>
                    <a:pt x="66" y="389"/>
                  </a:lnTo>
                  <a:lnTo>
                    <a:pt x="58" y="382"/>
                  </a:lnTo>
                  <a:lnTo>
                    <a:pt x="58" y="382"/>
                  </a:lnTo>
                  <a:lnTo>
                    <a:pt x="51" y="374"/>
                  </a:lnTo>
                  <a:lnTo>
                    <a:pt x="51" y="374"/>
                  </a:lnTo>
                  <a:lnTo>
                    <a:pt x="44" y="365"/>
                  </a:lnTo>
                  <a:lnTo>
                    <a:pt x="45" y="366"/>
                  </a:lnTo>
                  <a:lnTo>
                    <a:pt x="38" y="357"/>
                  </a:lnTo>
                  <a:lnTo>
                    <a:pt x="39" y="357"/>
                  </a:lnTo>
                  <a:lnTo>
                    <a:pt x="33" y="348"/>
                  </a:lnTo>
                  <a:lnTo>
                    <a:pt x="33" y="348"/>
                  </a:lnTo>
                  <a:lnTo>
                    <a:pt x="28" y="339"/>
                  </a:lnTo>
                  <a:lnTo>
                    <a:pt x="29" y="340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2" y="321"/>
                  </a:lnTo>
                  <a:lnTo>
                    <a:pt x="22" y="322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18" y="300"/>
                  </a:lnTo>
                  <a:lnTo>
                    <a:pt x="18" y="301"/>
                  </a:lnTo>
                  <a:lnTo>
                    <a:pt x="17" y="290"/>
                  </a:lnTo>
                  <a:lnTo>
                    <a:pt x="17" y="290"/>
                  </a:lnTo>
                  <a:lnTo>
                    <a:pt x="16" y="278"/>
                  </a:lnTo>
                  <a:lnTo>
                    <a:pt x="16" y="278"/>
                  </a:lnTo>
                  <a:lnTo>
                    <a:pt x="14" y="266"/>
                  </a:lnTo>
                  <a:lnTo>
                    <a:pt x="14" y="266"/>
                  </a:lnTo>
                  <a:lnTo>
                    <a:pt x="14" y="254"/>
                  </a:lnTo>
                  <a:lnTo>
                    <a:pt x="14" y="25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4" y="229"/>
                  </a:lnTo>
                  <a:lnTo>
                    <a:pt x="14" y="22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4" y="203"/>
                  </a:lnTo>
                  <a:lnTo>
                    <a:pt x="14" y="204"/>
                  </a:lnTo>
                  <a:lnTo>
                    <a:pt x="15" y="191"/>
                  </a:lnTo>
                  <a:lnTo>
                    <a:pt x="15" y="191"/>
                  </a:lnTo>
                  <a:lnTo>
                    <a:pt x="16" y="179"/>
                  </a:lnTo>
                  <a:lnTo>
                    <a:pt x="16" y="179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19" y="155"/>
                  </a:lnTo>
                  <a:lnTo>
                    <a:pt x="19" y="155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7" y="109"/>
                  </a:lnTo>
                  <a:lnTo>
                    <a:pt x="26" y="109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6" y="77"/>
                  </a:lnTo>
                  <a:lnTo>
                    <a:pt x="36" y="77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6" y="50"/>
                  </a:lnTo>
                  <a:lnTo>
                    <a:pt x="46" y="51"/>
                  </a:lnTo>
                  <a:lnTo>
                    <a:pt x="51" y="43"/>
                  </a:lnTo>
                  <a:lnTo>
                    <a:pt x="51" y="42"/>
                  </a:lnTo>
                  <a:lnTo>
                    <a:pt x="54" y="35"/>
                  </a:lnTo>
                  <a:lnTo>
                    <a:pt x="54" y="36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61" y="23"/>
                  </a:lnTo>
                  <a:lnTo>
                    <a:pt x="61" y="24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7" y="15"/>
                  </a:lnTo>
                  <a:lnTo>
                    <a:pt x="66" y="16"/>
                  </a:lnTo>
                  <a:lnTo>
                    <a:pt x="69" y="13"/>
                  </a:lnTo>
                  <a:lnTo>
                    <a:pt x="70" y="13"/>
                  </a:lnTo>
                  <a:lnTo>
                    <a:pt x="71" y="10"/>
                  </a:lnTo>
                  <a:lnTo>
                    <a:pt x="70" y="11"/>
                  </a:lnTo>
                  <a:lnTo>
                    <a:pt x="72" y="10"/>
                  </a:lnTo>
                  <a:lnTo>
                    <a:pt x="71" y="10"/>
                  </a:lnTo>
                  <a:lnTo>
                    <a:pt x="75" y="8"/>
                  </a:lnTo>
                  <a:lnTo>
                    <a:pt x="72" y="9"/>
                  </a:lnTo>
                  <a:lnTo>
                    <a:pt x="75" y="9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8" y="11"/>
                  </a:lnTo>
                  <a:lnTo>
                    <a:pt x="82" y="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566600" y="4408850"/>
              <a:ext cx="182563" cy="138113"/>
            </a:xfrm>
            <a:custGeom>
              <a:avLst/>
              <a:gdLst>
                <a:gd name="T0" fmla="*/ 11 w 115"/>
                <a:gd name="T1" fmla="*/ 58 h 87"/>
                <a:gd name="T2" fmla="*/ 11 w 115"/>
                <a:gd name="T3" fmla="*/ 55 h 87"/>
                <a:gd name="T4" fmla="*/ 7 w 115"/>
                <a:gd name="T5" fmla="*/ 60 h 87"/>
                <a:gd name="T6" fmla="*/ 15 w 115"/>
                <a:gd name="T7" fmla="*/ 63 h 87"/>
                <a:gd name="T8" fmla="*/ 20 w 115"/>
                <a:gd name="T9" fmla="*/ 65 h 87"/>
                <a:gd name="T10" fmla="*/ 34 w 115"/>
                <a:gd name="T11" fmla="*/ 70 h 87"/>
                <a:gd name="T12" fmla="*/ 41 w 115"/>
                <a:gd name="T13" fmla="*/ 72 h 87"/>
                <a:gd name="T14" fmla="*/ 58 w 115"/>
                <a:gd name="T15" fmla="*/ 78 h 87"/>
                <a:gd name="T16" fmla="*/ 67 w 115"/>
                <a:gd name="T17" fmla="*/ 81 h 87"/>
                <a:gd name="T18" fmla="*/ 82 w 115"/>
                <a:gd name="T19" fmla="*/ 85 h 87"/>
                <a:gd name="T20" fmla="*/ 89 w 115"/>
                <a:gd name="T21" fmla="*/ 86 h 87"/>
                <a:gd name="T22" fmla="*/ 100 w 115"/>
                <a:gd name="T23" fmla="*/ 87 h 87"/>
                <a:gd name="T24" fmla="*/ 102 w 115"/>
                <a:gd name="T25" fmla="*/ 87 h 87"/>
                <a:gd name="T26" fmla="*/ 115 w 115"/>
                <a:gd name="T27" fmla="*/ 72 h 87"/>
                <a:gd name="T28" fmla="*/ 113 w 115"/>
                <a:gd name="T29" fmla="*/ 67 h 87"/>
                <a:gd name="T30" fmla="*/ 110 w 115"/>
                <a:gd name="T31" fmla="*/ 58 h 87"/>
                <a:gd name="T32" fmla="*/ 108 w 115"/>
                <a:gd name="T33" fmla="*/ 53 h 87"/>
                <a:gd name="T34" fmla="*/ 104 w 115"/>
                <a:gd name="T35" fmla="*/ 41 h 87"/>
                <a:gd name="T36" fmla="*/ 102 w 115"/>
                <a:gd name="T37" fmla="*/ 35 h 87"/>
                <a:gd name="T38" fmla="*/ 99 w 115"/>
                <a:gd name="T39" fmla="*/ 22 h 87"/>
                <a:gd name="T40" fmla="*/ 97 w 115"/>
                <a:gd name="T41" fmla="*/ 17 h 87"/>
                <a:gd name="T42" fmla="*/ 97 w 115"/>
                <a:gd name="T43" fmla="*/ 10 h 87"/>
                <a:gd name="T44" fmla="*/ 96 w 115"/>
                <a:gd name="T45" fmla="*/ 7 h 87"/>
                <a:gd name="T46" fmla="*/ 96 w 115"/>
                <a:gd name="T47" fmla="*/ 5 h 87"/>
                <a:gd name="T48" fmla="*/ 96 w 115"/>
                <a:gd name="T49" fmla="*/ 4 h 87"/>
                <a:gd name="T50" fmla="*/ 81 w 115"/>
                <a:gd name="T51" fmla="*/ 9 h 87"/>
                <a:gd name="T52" fmla="*/ 81 w 115"/>
                <a:gd name="T53" fmla="*/ 14 h 87"/>
                <a:gd name="T54" fmla="*/ 82 w 115"/>
                <a:gd name="T55" fmla="*/ 21 h 87"/>
                <a:gd name="T56" fmla="*/ 85 w 115"/>
                <a:gd name="T57" fmla="*/ 32 h 87"/>
                <a:gd name="T58" fmla="*/ 87 w 115"/>
                <a:gd name="T59" fmla="*/ 39 h 87"/>
                <a:gd name="T60" fmla="*/ 91 w 115"/>
                <a:gd name="T61" fmla="*/ 52 h 87"/>
                <a:gd name="T62" fmla="*/ 93 w 115"/>
                <a:gd name="T63" fmla="*/ 58 h 87"/>
                <a:gd name="T64" fmla="*/ 98 w 115"/>
                <a:gd name="T65" fmla="*/ 69 h 87"/>
                <a:gd name="T66" fmla="*/ 99 w 115"/>
                <a:gd name="T67" fmla="*/ 72 h 87"/>
                <a:gd name="T68" fmla="*/ 101 w 115"/>
                <a:gd name="T69" fmla="*/ 79 h 87"/>
                <a:gd name="T70" fmla="*/ 105 w 115"/>
                <a:gd name="T71" fmla="*/ 73 h 87"/>
                <a:gd name="T72" fmla="*/ 100 w 115"/>
                <a:gd name="T73" fmla="*/ 74 h 87"/>
                <a:gd name="T74" fmla="*/ 96 w 115"/>
                <a:gd name="T75" fmla="*/ 74 h 87"/>
                <a:gd name="T76" fmla="*/ 84 w 115"/>
                <a:gd name="T77" fmla="*/ 72 h 87"/>
                <a:gd name="T78" fmla="*/ 77 w 115"/>
                <a:gd name="T79" fmla="*/ 70 h 87"/>
                <a:gd name="T80" fmla="*/ 62 w 115"/>
                <a:gd name="T81" fmla="*/ 66 h 87"/>
                <a:gd name="T82" fmla="*/ 54 w 115"/>
                <a:gd name="T83" fmla="*/ 63 h 87"/>
                <a:gd name="T84" fmla="*/ 38 w 115"/>
                <a:gd name="T85" fmla="*/ 58 h 87"/>
                <a:gd name="T86" fmla="*/ 31 w 115"/>
                <a:gd name="T87" fmla="*/ 56 h 87"/>
                <a:gd name="T88" fmla="*/ 19 w 115"/>
                <a:gd name="T89" fmla="*/ 52 h 87"/>
                <a:gd name="T90" fmla="*/ 15 w 115"/>
                <a:gd name="T91" fmla="*/ 51 h 87"/>
                <a:gd name="T92" fmla="*/ 6 w 115"/>
                <a:gd name="T93" fmla="*/ 49 h 87"/>
                <a:gd name="T94" fmla="*/ 7 w 115"/>
                <a:gd name="T95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87">
                  <a:moveTo>
                    <a:pt x="13" y="58"/>
                  </a:moveTo>
                  <a:lnTo>
                    <a:pt x="10" y="56"/>
                  </a:lnTo>
                  <a:lnTo>
                    <a:pt x="11" y="58"/>
                  </a:lnTo>
                  <a:lnTo>
                    <a:pt x="11" y="56"/>
                  </a:lnTo>
                  <a:lnTo>
                    <a:pt x="11" y="58"/>
                  </a:lnTo>
                  <a:lnTo>
                    <a:pt x="11" y="55"/>
                  </a:lnTo>
                  <a:lnTo>
                    <a:pt x="5" y="60"/>
                  </a:lnTo>
                  <a:lnTo>
                    <a:pt x="9" y="61"/>
                  </a:lnTo>
                  <a:lnTo>
                    <a:pt x="7" y="60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7" y="67"/>
                  </a:lnTo>
                  <a:lnTo>
                    <a:pt x="27" y="67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42" y="73"/>
                  </a:lnTo>
                  <a:lnTo>
                    <a:pt x="41" y="72"/>
                  </a:lnTo>
                  <a:lnTo>
                    <a:pt x="49" y="75"/>
                  </a:lnTo>
                  <a:lnTo>
                    <a:pt x="50" y="75"/>
                  </a:lnTo>
                  <a:lnTo>
                    <a:pt x="58" y="78"/>
                  </a:lnTo>
                  <a:lnTo>
                    <a:pt x="58" y="78"/>
                  </a:lnTo>
                  <a:lnTo>
                    <a:pt x="66" y="81"/>
                  </a:lnTo>
                  <a:lnTo>
                    <a:pt x="67" y="81"/>
                  </a:lnTo>
                  <a:lnTo>
                    <a:pt x="75" y="83"/>
                  </a:lnTo>
                  <a:lnTo>
                    <a:pt x="74" y="83"/>
                  </a:lnTo>
                  <a:lnTo>
                    <a:pt x="82" y="85"/>
                  </a:lnTo>
                  <a:lnTo>
                    <a:pt x="83" y="85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100" y="87"/>
                  </a:lnTo>
                  <a:lnTo>
                    <a:pt x="100" y="87"/>
                  </a:lnTo>
                  <a:lnTo>
                    <a:pt x="103" y="87"/>
                  </a:lnTo>
                  <a:lnTo>
                    <a:pt x="102" y="87"/>
                  </a:lnTo>
                  <a:lnTo>
                    <a:pt x="105" y="87"/>
                  </a:lnTo>
                  <a:lnTo>
                    <a:pt x="113" y="83"/>
                  </a:lnTo>
                  <a:lnTo>
                    <a:pt x="115" y="72"/>
                  </a:lnTo>
                  <a:lnTo>
                    <a:pt x="115" y="72"/>
                  </a:lnTo>
                  <a:lnTo>
                    <a:pt x="114" y="69"/>
                  </a:lnTo>
                  <a:lnTo>
                    <a:pt x="113" y="67"/>
                  </a:lnTo>
                  <a:lnTo>
                    <a:pt x="111" y="63"/>
                  </a:lnTo>
                  <a:lnTo>
                    <a:pt x="112" y="64"/>
                  </a:lnTo>
                  <a:lnTo>
                    <a:pt x="110" y="58"/>
                  </a:lnTo>
                  <a:lnTo>
                    <a:pt x="110" y="5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5" y="47"/>
                  </a:lnTo>
                  <a:lnTo>
                    <a:pt x="106" y="48"/>
                  </a:lnTo>
                  <a:lnTo>
                    <a:pt x="104" y="41"/>
                  </a:lnTo>
                  <a:lnTo>
                    <a:pt x="104" y="41"/>
                  </a:lnTo>
                  <a:lnTo>
                    <a:pt x="102" y="35"/>
                  </a:lnTo>
                  <a:lnTo>
                    <a:pt x="102" y="35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99" y="22"/>
                  </a:lnTo>
                  <a:lnTo>
                    <a:pt x="99" y="22"/>
                  </a:lnTo>
                  <a:lnTo>
                    <a:pt x="97" y="16"/>
                  </a:lnTo>
                  <a:lnTo>
                    <a:pt x="97" y="17"/>
                  </a:lnTo>
                  <a:lnTo>
                    <a:pt x="97" y="13"/>
                  </a:lnTo>
                  <a:lnTo>
                    <a:pt x="97" y="14"/>
                  </a:lnTo>
                  <a:lnTo>
                    <a:pt x="97" y="10"/>
                  </a:lnTo>
                  <a:lnTo>
                    <a:pt x="96" y="9"/>
                  </a:lnTo>
                  <a:lnTo>
                    <a:pt x="96" y="6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6"/>
                  </a:lnTo>
                  <a:lnTo>
                    <a:pt x="96" y="5"/>
                  </a:lnTo>
                  <a:lnTo>
                    <a:pt x="94" y="1"/>
                  </a:lnTo>
                  <a:lnTo>
                    <a:pt x="93" y="0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81" y="7"/>
                  </a:lnTo>
                  <a:lnTo>
                    <a:pt x="81" y="9"/>
                  </a:lnTo>
                  <a:lnTo>
                    <a:pt x="81" y="12"/>
                  </a:lnTo>
                  <a:lnTo>
                    <a:pt x="81" y="10"/>
                  </a:lnTo>
                  <a:lnTo>
                    <a:pt x="81" y="14"/>
                  </a:lnTo>
                  <a:lnTo>
                    <a:pt x="81" y="16"/>
                  </a:lnTo>
                  <a:lnTo>
                    <a:pt x="82" y="19"/>
                  </a:lnTo>
                  <a:lnTo>
                    <a:pt x="82" y="21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1" y="52"/>
                  </a:lnTo>
                  <a:lnTo>
                    <a:pt x="91" y="53"/>
                  </a:lnTo>
                  <a:lnTo>
                    <a:pt x="94" y="58"/>
                  </a:lnTo>
                  <a:lnTo>
                    <a:pt x="93" y="58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8" y="69"/>
                  </a:lnTo>
                  <a:lnTo>
                    <a:pt x="98" y="70"/>
                  </a:lnTo>
                  <a:lnTo>
                    <a:pt x="100" y="73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0" y="75"/>
                  </a:lnTo>
                  <a:lnTo>
                    <a:pt x="101" y="79"/>
                  </a:lnTo>
                  <a:lnTo>
                    <a:pt x="102" y="73"/>
                  </a:lnTo>
                  <a:lnTo>
                    <a:pt x="101" y="76"/>
                  </a:lnTo>
                  <a:lnTo>
                    <a:pt x="105" y="73"/>
                  </a:lnTo>
                  <a:lnTo>
                    <a:pt x="102" y="74"/>
                  </a:lnTo>
                  <a:lnTo>
                    <a:pt x="103" y="74"/>
                  </a:lnTo>
                  <a:lnTo>
                    <a:pt x="100" y="74"/>
                  </a:lnTo>
                  <a:lnTo>
                    <a:pt x="100" y="74"/>
                  </a:lnTo>
                  <a:lnTo>
                    <a:pt x="95" y="74"/>
                  </a:lnTo>
                  <a:lnTo>
                    <a:pt x="96" y="74"/>
                  </a:lnTo>
                  <a:lnTo>
                    <a:pt x="91" y="73"/>
                  </a:lnTo>
                  <a:lnTo>
                    <a:pt x="90" y="73"/>
                  </a:lnTo>
                  <a:lnTo>
                    <a:pt x="84" y="72"/>
                  </a:lnTo>
                  <a:lnTo>
                    <a:pt x="85" y="73"/>
                  </a:lnTo>
                  <a:lnTo>
                    <a:pt x="78" y="70"/>
                  </a:lnTo>
                  <a:lnTo>
                    <a:pt x="77" y="70"/>
                  </a:lnTo>
                  <a:lnTo>
                    <a:pt x="70" y="69"/>
                  </a:lnTo>
                  <a:lnTo>
                    <a:pt x="70" y="69"/>
                  </a:lnTo>
                  <a:lnTo>
                    <a:pt x="62" y="66"/>
                  </a:lnTo>
                  <a:lnTo>
                    <a:pt x="62" y="66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46" y="61"/>
                  </a:lnTo>
                  <a:lnTo>
                    <a:pt x="45" y="60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5" y="50"/>
                  </a:lnTo>
                  <a:lnTo>
                    <a:pt x="15" y="51"/>
                  </a:lnTo>
                  <a:lnTo>
                    <a:pt x="12" y="50"/>
                  </a:lnTo>
                  <a:lnTo>
                    <a:pt x="10" y="49"/>
                  </a:lnTo>
                  <a:lnTo>
                    <a:pt x="6" y="49"/>
                  </a:lnTo>
                  <a:lnTo>
                    <a:pt x="0" y="58"/>
                  </a:lnTo>
                  <a:lnTo>
                    <a:pt x="10" y="61"/>
                  </a:lnTo>
                  <a:lnTo>
                    <a:pt x="7" y="61"/>
                  </a:lnTo>
                  <a:lnTo>
                    <a:pt x="11" y="62"/>
                  </a:lnTo>
                  <a:lnTo>
                    <a:pt x="13" y="5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88800" y="3527787"/>
              <a:ext cx="188913" cy="155575"/>
            </a:xfrm>
            <a:custGeom>
              <a:avLst/>
              <a:gdLst>
                <a:gd name="T0" fmla="*/ 12 w 119"/>
                <a:gd name="T1" fmla="*/ 7 h 98"/>
                <a:gd name="T2" fmla="*/ 3 w 119"/>
                <a:gd name="T3" fmla="*/ 12 h 98"/>
                <a:gd name="T4" fmla="*/ 9 w 119"/>
                <a:gd name="T5" fmla="*/ 24 h 98"/>
                <a:gd name="T6" fmla="*/ 13 w 119"/>
                <a:gd name="T7" fmla="*/ 33 h 98"/>
                <a:gd name="T8" fmla="*/ 22 w 119"/>
                <a:gd name="T9" fmla="*/ 51 h 98"/>
                <a:gd name="T10" fmla="*/ 26 w 119"/>
                <a:gd name="T11" fmla="*/ 59 h 98"/>
                <a:gd name="T12" fmla="*/ 35 w 119"/>
                <a:gd name="T13" fmla="*/ 72 h 98"/>
                <a:gd name="T14" fmla="*/ 38 w 119"/>
                <a:gd name="T15" fmla="*/ 79 h 98"/>
                <a:gd name="T16" fmla="*/ 44 w 119"/>
                <a:gd name="T17" fmla="*/ 87 h 98"/>
                <a:gd name="T18" fmla="*/ 48 w 119"/>
                <a:gd name="T19" fmla="*/ 91 h 98"/>
                <a:gd name="T20" fmla="*/ 53 w 119"/>
                <a:gd name="T21" fmla="*/ 96 h 98"/>
                <a:gd name="T22" fmla="*/ 68 w 119"/>
                <a:gd name="T23" fmla="*/ 91 h 98"/>
                <a:gd name="T24" fmla="*/ 70 w 119"/>
                <a:gd name="T25" fmla="*/ 86 h 98"/>
                <a:gd name="T26" fmla="*/ 71 w 119"/>
                <a:gd name="T27" fmla="*/ 83 h 98"/>
                <a:gd name="T28" fmla="*/ 75 w 119"/>
                <a:gd name="T29" fmla="*/ 75 h 98"/>
                <a:gd name="T30" fmla="*/ 77 w 119"/>
                <a:gd name="T31" fmla="*/ 70 h 98"/>
                <a:gd name="T32" fmla="*/ 84 w 119"/>
                <a:gd name="T33" fmla="*/ 58 h 98"/>
                <a:gd name="T34" fmla="*/ 88 w 119"/>
                <a:gd name="T35" fmla="*/ 52 h 98"/>
                <a:gd name="T36" fmla="*/ 97 w 119"/>
                <a:gd name="T37" fmla="*/ 39 h 98"/>
                <a:gd name="T38" fmla="*/ 101 w 119"/>
                <a:gd name="T39" fmla="*/ 34 h 98"/>
                <a:gd name="T40" fmla="*/ 109 w 119"/>
                <a:gd name="T41" fmla="*/ 26 h 98"/>
                <a:gd name="T42" fmla="*/ 112 w 119"/>
                <a:gd name="T43" fmla="*/ 23 h 98"/>
                <a:gd name="T44" fmla="*/ 118 w 119"/>
                <a:gd name="T45" fmla="*/ 19 h 98"/>
                <a:gd name="T46" fmla="*/ 117 w 119"/>
                <a:gd name="T47" fmla="*/ 19 h 98"/>
                <a:gd name="T48" fmla="*/ 114 w 119"/>
                <a:gd name="T49" fmla="*/ 4 h 98"/>
                <a:gd name="T50" fmla="*/ 107 w 119"/>
                <a:gd name="T51" fmla="*/ 7 h 98"/>
                <a:gd name="T52" fmla="*/ 103 w 119"/>
                <a:gd name="T53" fmla="*/ 11 h 98"/>
                <a:gd name="T54" fmla="*/ 94 w 119"/>
                <a:gd name="T55" fmla="*/ 18 h 98"/>
                <a:gd name="T56" fmla="*/ 89 w 119"/>
                <a:gd name="T57" fmla="*/ 24 h 98"/>
                <a:gd name="T58" fmla="*/ 80 w 119"/>
                <a:gd name="T59" fmla="*/ 37 h 98"/>
                <a:gd name="T60" fmla="*/ 75 w 119"/>
                <a:gd name="T61" fmla="*/ 44 h 98"/>
                <a:gd name="T62" fmla="*/ 67 w 119"/>
                <a:gd name="T63" fmla="*/ 57 h 98"/>
                <a:gd name="T64" fmla="*/ 64 w 119"/>
                <a:gd name="T65" fmla="*/ 64 h 98"/>
                <a:gd name="T66" fmla="*/ 60 w 119"/>
                <a:gd name="T67" fmla="*/ 73 h 98"/>
                <a:gd name="T68" fmla="*/ 58 w 119"/>
                <a:gd name="T69" fmla="*/ 78 h 98"/>
                <a:gd name="T70" fmla="*/ 55 w 119"/>
                <a:gd name="T71" fmla="*/ 84 h 98"/>
                <a:gd name="T72" fmla="*/ 55 w 119"/>
                <a:gd name="T73" fmla="*/ 85 h 98"/>
                <a:gd name="T74" fmla="*/ 58 w 119"/>
                <a:gd name="T75" fmla="*/ 84 h 98"/>
                <a:gd name="T76" fmla="*/ 60 w 119"/>
                <a:gd name="T77" fmla="*/ 84 h 98"/>
                <a:gd name="T78" fmla="*/ 55 w 119"/>
                <a:gd name="T79" fmla="*/ 79 h 98"/>
                <a:gd name="T80" fmla="*/ 53 w 119"/>
                <a:gd name="T81" fmla="*/ 75 h 98"/>
                <a:gd name="T82" fmla="*/ 46 w 119"/>
                <a:gd name="T83" fmla="*/ 65 h 98"/>
                <a:gd name="T84" fmla="*/ 42 w 119"/>
                <a:gd name="T85" fmla="*/ 59 h 98"/>
                <a:gd name="T86" fmla="*/ 34 w 119"/>
                <a:gd name="T87" fmla="*/ 45 h 98"/>
                <a:gd name="T88" fmla="*/ 29 w 119"/>
                <a:gd name="T89" fmla="*/ 35 h 98"/>
                <a:gd name="T90" fmla="*/ 20 w 119"/>
                <a:gd name="T91" fmla="*/ 19 h 98"/>
                <a:gd name="T92" fmla="*/ 17 w 119"/>
                <a:gd name="T93" fmla="*/ 12 h 98"/>
                <a:gd name="T94" fmla="*/ 11 w 119"/>
                <a:gd name="T95" fmla="*/ 0 h 98"/>
                <a:gd name="T96" fmla="*/ 17 w 119"/>
                <a:gd name="T97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98">
                  <a:moveTo>
                    <a:pt x="17" y="14"/>
                  </a:moveTo>
                  <a:lnTo>
                    <a:pt x="11" y="4"/>
                  </a:lnTo>
                  <a:lnTo>
                    <a:pt x="12" y="7"/>
                  </a:lnTo>
                  <a:lnTo>
                    <a:pt x="12" y="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6" y="58"/>
                  </a:lnTo>
                  <a:lnTo>
                    <a:pt x="26" y="59"/>
                  </a:lnTo>
                  <a:lnTo>
                    <a:pt x="30" y="66"/>
                  </a:lnTo>
                  <a:lnTo>
                    <a:pt x="31" y="66"/>
                  </a:lnTo>
                  <a:lnTo>
                    <a:pt x="35" y="72"/>
                  </a:lnTo>
                  <a:lnTo>
                    <a:pt x="34" y="72"/>
                  </a:lnTo>
                  <a:lnTo>
                    <a:pt x="38" y="78"/>
                  </a:lnTo>
                  <a:lnTo>
                    <a:pt x="38" y="79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4" y="87"/>
                  </a:lnTo>
                  <a:lnTo>
                    <a:pt x="45" y="88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3" y="96"/>
                  </a:lnTo>
                  <a:lnTo>
                    <a:pt x="60" y="98"/>
                  </a:lnTo>
                  <a:lnTo>
                    <a:pt x="68" y="92"/>
                  </a:lnTo>
                  <a:lnTo>
                    <a:pt x="68" y="91"/>
                  </a:lnTo>
                  <a:lnTo>
                    <a:pt x="69" y="89"/>
                  </a:lnTo>
                  <a:lnTo>
                    <a:pt x="69" y="89"/>
                  </a:lnTo>
                  <a:lnTo>
                    <a:pt x="70" y="86"/>
                  </a:lnTo>
                  <a:lnTo>
                    <a:pt x="70" y="87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73" y="79"/>
                  </a:lnTo>
                  <a:lnTo>
                    <a:pt x="73" y="80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7" y="69"/>
                  </a:lnTo>
                  <a:lnTo>
                    <a:pt x="77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4" y="58"/>
                  </a:lnTo>
                  <a:lnTo>
                    <a:pt x="83" y="58"/>
                  </a:lnTo>
                  <a:lnTo>
                    <a:pt x="88" y="52"/>
                  </a:lnTo>
                  <a:lnTo>
                    <a:pt x="88" y="52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7" y="39"/>
                  </a:lnTo>
                  <a:lnTo>
                    <a:pt x="97" y="40"/>
                  </a:lnTo>
                  <a:lnTo>
                    <a:pt x="101" y="33"/>
                  </a:lnTo>
                  <a:lnTo>
                    <a:pt x="101" y="34"/>
                  </a:lnTo>
                  <a:lnTo>
                    <a:pt x="105" y="29"/>
                  </a:lnTo>
                  <a:lnTo>
                    <a:pt x="105" y="30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113" y="22"/>
                  </a:lnTo>
                  <a:lnTo>
                    <a:pt x="112" y="23"/>
                  </a:lnTo>
                  <a:lnTo>
                    <a:pt x="116" y="20"/>
                  </a:lnTo>
                  <a:lnTo>
                    <a:pt x="115" y="20"/>
                  </a:lnTo>
                  <a:lnTo>
                    <a:pt x="118" y="19"/>
                  </a:lnTo>
                  <a:lnTo>
                    <a:pt x="116" y="20"/>
                  </a:lnTo>
                  <a:lnTo>
                    <a:pt x="119" y="18"/>
                  </a:lnTo>
                  <a:lnTo>
                    <a:pt x="117" y="19"/>
                  </a:lnTo>
                  <a:lnTo>
                    <a:pt x="119" y="19"/>
                  </a:lnTo>
                  <a:lnTo>
                    <a:pt x="117" y="3"/>
                  </a:lnTo>
                  <a:lnTo>
                    <a:pt x="114" y="4"/>
                  </a:lnTo>
                  <a:lnTo>
                    <a:pt x="111" y="5"/>
                  </a:lnTo>
                  <a:lnTo>
                    <a:pt x="109" y="6"/>
                  </a:lnTo>
                  <a:lnTo>
                    <a:pt x="107" y="7"/>
                  </a:lnTo>
                  <a:lnTo>
                    <a:pt x="106" y="8"/>
                  </a:lnTo>
                  <a:lnTo>
                    <a:pt x="103" y="10"/>
                  </a:lnTo>
                  <a:lnTo>
                    <a:pt x="103" y="11"/>
                  </a:lnTo>
                  <a:lnTo>
                    <a:pt x="99" y="14"/>
                  </a:lnTo>
                  <a:lnTo>
                    <a:pt x="99" y="14"/>
                  </a:lnTo>
                  <a:lnTo>
                    <a:pt x="94" y="18"/>
                  </a:lnTo>
                  <a:lnTo>
                    <a:pt x="94" y="19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85" y="30"/>
                  </a:lnTo>
                  <a:lnTo>
                    <a:pt x="84" y="30"/>
                  </a:lnTo>
                  <a:lnTo>
                    <a:pt x="80" y="37"/>
                  </a:lnTo>
                  <a:lnTo>
                    <a:pt x="80" y="3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67" y="57"/>
                  </a:lnTo>
                  <a:lnTo>
                    <a:pt x="67" y="58"/>
                  </a:lnTo>
                  <a:lnTo>
                    <a:pt x="64" y="63"/>
                  </a:lnTo>
                  <a:lnTo>
                    <a:pt x="64" y="64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0" y="73"/>
                  </a:lnTo>
                  <a:lnTo>
                    <a:pt x="59" y="74"/>
                  </a:lnTo>
                  <a:lnTo>
                    <a:pt x="58" y="78"/>
                  </a:lnTo>
                  <a:lnTo>
                    <a:pt x="58" y="78"/>
                  </a:lnTo>
                  <a:lnTo>
                    <a:pt x="57" y="80"/>
                  </a:lnTo>
                  <a:lnTo>
                    <a:pt x="57" y="81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4" y="88"/>
                  </a:lnTo>
                  <a:lnTo>
                    <a:pt x="60" y="84"/>
                  </a:lnTo>
                  <a:lnTo>
                    <a:pt x="58" y="84"/>
                  </a:lnTo>
                  <a:lnTo>
                    <a:pt x="63" y="87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58" y="81"/>
                  </a:lnTo>
                  <a:lnTo>
                    <a:pt x="58" y="82"/>
                  </a:lnTo>
                  <a:lnTo>
                    <a:pt x="55" y="79"/>
                  </a:lnTo>
                  <a:lnTo>
                    <a:pt x="56" y="80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6" y="65"/>
                  </a:lnTo>
                  <a:lnTo>
                    <a:pt x="46" y="65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0" y="7"/>
                  </a:lnTo>
                  <a:lnTo>
                    <a:pt x="9" y="2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18056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Path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11529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Path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1864920" y="3290400"/>
              <a:ext cx="1904760" cy="1453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480" y="3283560"/>
                <a:ext cx="192312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57872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Path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1913160" y="3296520"/>
              <a:ext cx="3294360" cy="2037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3080" y="3285000"/>
                <a:ext cx="3315240" cy="2060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42354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Recap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Modeling: UML Structure diagrams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(and drawing)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Design fundamentals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Abstraction, Coupling and Cohesion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Design principles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Error handling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95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95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/>
              </a:rPr>
              <a:t>Path coverage</a:t>
            </a:r>
            <a:endParaRPr lang="en-SG" sz="2400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847528" y="3789041"/>
            <a:ext cx="640871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13" tIns="91440" rIns="95713" bIns="91440">
            <a:spAutoFit/>
          </a:bodyPr>
          <a:lstStyle/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void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{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while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(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hasInput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 ) </a:t>
            </a:r>
          </a:p>
          <a:p>
            <a:pPr lvl="1" defTabSz="958850"/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		input  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+=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readFromKeyboard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()</a:t>
            </a:r>
            <a:r>
              <a:rPr lang="en-US" sz="2400" dirty="0">
                <a:solidFill>
                  <a:srgbClr val="CC66FF"/>
                </a:solidFill>
                <a:latin typeface="Calibri"/>
              </a:rPr>
              <a:t>;</a:t>
            </a:r>
          </a:p>
          <a:p>
            <a:pPr lvl="1" defTabSz="958850"/>
            <a:r>
              <a:rPr lang="en-US" sz="2400" dirty="0">
                <a:solidFill>
                  <a:srgbClr val="CC66FF"/>
                </a:solidFill>
                <a:latin typeface="Calibri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1913160" y="3339360"/>
              <a:ext cx="3294360" cy="19951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3080" y="3331440"/>
                <a:ext cx="3315240" cy="20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3933120" y="3426840"/>
              <a:ext cx="1419840" cy="17877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2320" y="3414600"/>
                <a:ext cx="1442880" cy="18111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55D7B-7C00-4EE8-B275-306400537BC3}"/>
                  </a:ext>
                </a:extLst>
              </p14:cNvPr>
              <p14:cNvContentPartPr/>
              <p14:nvPr/>
            </p14:nvContentPartPr>
            <p14:xfrm>
              <a:off x="1296360" y="499320"/>
              <a:ext cx="5881320" cy="27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55D7B-7C00-4EE8-B275-306400537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7000" y="489960"/>
                <a:ext cx="5900040" cy="27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6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4367808" y="2636912"/>
            <a:ext cx="2808312" cy="64807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4367808" y="2204864"/>
            <a:ext cx="2808312" cy="50405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220486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/>
            <a:r>
              <a:rPr lang="en-US" sz="2400" b="1" dirty="0">
                <a:solidFill>
                  <a:srgbClr val="FFFF00"/>
                </a:solidFill>
                <a:latin typeface="Calibri"/>
              </a:rPr>
              <a:t>← How much of this is being tested?</a:t>
            </a:r>
            <a:endParaRPr lang="en-SG" sz="2400" b="1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14" name="Content Placeholder 3" descr="ipadAppF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120" y="3123384"/>
            <a:ext cx="9525000" cy="3534151"/>
          </a:xfrm>
          <a:prstGeom prst="rect">
            <a:avLst/>
          </a:prstGeom>
          <a:effectLst/>
        </p:spPr>
      </p:pic>
      <p:sp>
        <p:nvSpPr>
          <p:cNvPr id="15" name="Isosceles Triangle 14"/>
          <p:cNvSpPr/>
          <p:nvPr/>
        </p:nvSpPr>
        <p:spPr>
          <a:xfrm>
            <a:off x="8904312" y="2996952"/>
            <a:ext cx="304800" cy="1371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1584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prstClr val="white">
                    <a:lumMod val="95000"/>
                  </a:prstClr>
                </a:solidFill>
                <a:latin typeface="Calibri"/>
              </a:defRPr>
            </a:lvl1pPr>
          </a:lstStyle>
          <a:p>
            <a:r>
              <a:rPr lang="en-US" dirty="0"/>
              <a:t>Statement coverage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4295800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Function coverage</a:t>
            </a:r>
            <a:endParaRPr lang="en-SG" sz="24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3992" y="54452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Condition coverage</a:t>
            </a:r>
            <a:endParaRPr lang="en-SG" sz="24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0704" y="4149081"/>
            <a:ext cx="334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Exit/entry coverage</a:t>
            </a:r>
            <a:endParaRPr lang="en-SG" sz="24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0136" y="4869161"/>
            <a:ext cx="334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Branch coverage</a:t>
            </a:r>
            <a:endParaRPr lang="en-SG" sz="24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28248" y="34290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Path coverage</a:t>
            </a:r>
            <a:endParaRPr lang="en-SG" sz="24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85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1775" y="1573213"/>
              <a:ext cx="947738" cy="558800"/>
            </p14:xfrm>
          </p:contentPart>
        </mc:Choice>
        <mc:Fallback xmlns="">
          <p:pic>
            <p:nvPicPr>
              <p:cNvPr id="18585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612" y="1570693"/>
                <a:ext cx="963582" cy="572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58568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8639" y="3375025"/>
              <a:ext cx="2414587" cy="484188"/>
            </p14:xfrm>
          </p:contentPart>
        </mc:Choice>
        <mc:Fallback xmlns="">
          <p:pic>
            <p:nvPicPr>
              <p:cNvPr id="1858568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838" y="3358453"/>
                <a:ext cx="2440508" cy="515891"/>
              </a:xfrm>
              <a:prstGeom prst="rect">
                <a:avLst/>
              </a:prstGeom>
            </p:spPr>
          </p:pic>
        </mc:Fallback>
      </mc:AlternateContent>
      <p:grpSp>
        <p:nvGrpSpPr>
          <p:cNvPr id="1858574" name="Group 14"/>
          <p:cNvGrpSpPr>
            <a:grpSpLocks/>
          </p:cNvGrpSpPr>
          <p:nvPr/>
        </p:nvGrpSpPr>
        <p:grpSpPr bwMode="auto">
          <a:xfrm>
            <a:off x="3346451" y="3625851"/>
            <a:ext cx="3889375" cy="1795463"/>
            <a:chOff x="1148" y="2284"/>
            <a:chExt cx="2450" cy="11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58570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48" y="2580"/>
                <a:ext cx="1097" cy="835"/>
              </p14:xfrm>
            </p:contentPart>
          </mc:Choice>
          <mc:Fallback xmlns="">
            <p:pic>
              <p:nvPicPr>
                <p:cNvPr id="1858570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1" y="2575"/>
                  <a:ext cx="1108" cy="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58571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58" y="2284"/>
                <a:ext cx="940" cy="1086"/>
              </p14:xfrm>
            </p:contentPart>
          </mc:Choice>
          <mc:Fallback xmlns="">
            <p:pic>
              <p:nvPicPr>
                <p:cNvPr id="1858571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4" y="2278"/>
                  <a:ext cx="952" cy="1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58572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1" y="2578"/>
                <a:ext cx="808" cy="746"/>
              </p14:xfrm>
            </p:contentPart>
          </mc:Choice>
          <mc:Fallback xmlns="">
            <p:pic>
              <p:nvPicPr>
                <p:cNvPr id="1858572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9" y="2575"/>
                  <a:ext cx="816" cy="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5857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45" y="2599"/>
                <a:ext cx="1027" cy="492"/>
              </p14:xfrm>
            </p:contentPart>
          </mc:Choice>
          <mc:Fallback xmlns="">
            <p:pic>
              <p:nvPicPr>
                <p:cNvPr id="185857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3" y="2596"/>
                  <a:ext cx="1035" cy="49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7666038" y="1124744"/>
            <a:ext cx="231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I/O testing</a:t>
            </a:r>
          </a:p>
          <a:p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5880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5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802172"/>
            <a:ext cx="8229600" cy="868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Calibri"/>
              </a:rPr>
              <a:t>Q. Estimate the </a:t>
            </a:r>
            <a:r>
              <a:rPr lang="en-US" sz="2800" dirty="0">
                <a:solidFill>
                  <a:srgbClr val="FFFF00"/>
                </a:solidFill>
                <a:latin typeface="Calibri"/>
              </a:rPr>
              <a:t>statement coverage 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of this method for these three test cases.</a:t>
            </a:r>
            <a:endParaRPr lang="en-SG" sz="2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7100" y="4418147"/>
            <a:ext cx="2971800" cy="18066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Calibri"/>
              </a:rPr>
              <a:t>0%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prstClr val="white"/>
                </a:solidFill>
                <a:latin typeface="Calibri"/>
              </a:rPr>
              <a:t>50%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prstClr val="white"/>
                </a:solidFill>
                <a:latin typeface="Calibri"/>
              </a:rPr>
              <a:t>80%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prstClr val="white"/>
                </a:solidFill>
                <a:latin typeface="Calibri"/>
              </a:rPr>
              <a:t>100%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39000" y="1787374"/>
          <a:ext cx="308864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“new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guy”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 0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null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-3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Name invalid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“”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Name invalid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exception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7"/>
          <a:stretch/>
        </p:blipFill>
        <p:spPr bwMode="auto">
          <a:xfrm>
            <a:off x="1760622" y="1746734"/>
            <a:ext cx="5010842" cy="3886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1646322" y="3411102"/>
            <a:ext cx="228600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1</a:t>
            </a: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646322" y="3673390"/>
            <a:ext cx="228600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2</a:t>
            </a: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646322" y="4303846"/>
            <a:ext cx="228600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3</a:t>
            </a: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646322" y="4566134"/>
            <a:ext cx="228600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4</a:t>
            </a: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646322" y="5175734"/>
            <a:ext cx="228600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5</a:t>
            </a:r>
            <a:endParaRPr lang="en-S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InSlideAnimateShapec5476b6d-c4b2-47c9-8d37-7b99ef38728e"/>
          <p:cNvSpPr>
            <a:spLocks/>
          </p:cNvSpPr>
          <p:nvPr/>
        </p:nvSpPr>
        <p:spPr>
          <a:xfrm>
            <a:off x="7239000" y="2145451"/>
            <a:ext cx="3048000" cy="368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InSlideAnimateShape03d8dceb-5c4d-457f-bb7c-2975c1edb2cc"/>
          <p:cNvSpPr>
            <a:spLocks/>
          </p:cNvSpPr>
          <p:nvPr/>
        </p:nvSpPr>
        <p:spPr>
          <a:xfrm>
            <a:off x="7239000" y="2520739"/>
            <a:ext cx="3048000" cy="6737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InSlideAnimateShapee05631a2-6545-4ce3-866b-b38c3e0379d9"/>
          <p:cNvSpPr/>
          <p:nvPr/>
        </p:nvSpPr>
        <p:spPr>
          <a:xfrm>
            <a:off x="7239000" y="3194535"/>
            <a:ext cx="3048000" cy="5931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6902" y="2775801"/>
            <a:ext cx="619069" cy="18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77101" y="5265118"/>
            <a:ext cx="1362075" cy="442912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B59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7A352-1AC9-40D5-80D8-2E0F48906F9C}"/>
                  </a:ext>
                </a:extLst>
              </p14:cNvPr>
              <p14:cNvContentPartPr/>
              <p14:nvPr/>
            </p14:nvContentPartPr>
            <p14:xfrm>
              <a:off x="2102400" y="2289240"/>
              <a:ext cx="8012520" cy="325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7A352-1AC9-40D5-80D8-2E0F48906F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3040" y="2279880"/>
                <a:ext cx="8031240" cy="32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8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C 3.33333E-6 0.03843 3.33333E-6 0.03866 3.33333E-6 0.0768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8260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3.33333E-6 0.04629 3.33333E-6 0.04652 3.33333E-6 0.0923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8803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Q: Increasing coupling …………………. testability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lphaLcParenR"/>
            </a:pPr>
            <a:r>
              <a:rPr lang="en-US" dirty="0"/>
              <a:t>Increases</a:t>
            </a:r>
          </a:p>
          <a:p>
            <a:pPr marL="742950" indent="-742950">
              <a:buAutoNum type="alphaLcParenR"/>
            </a:pPr>
            <a:r>
              <a:rPr lang="en-US" dirty="0"/>
              <a:t>Decreases 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742950" indent="-742950">
              <a:buAutoNum type="alphaLcParenR"/>
            </a:pPr>
            <a:r>
              <a:rPr lang="en-US" dirty="0"/>
              <a:t>Doesn’t affect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370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913" y="8448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623931" y="8448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6" name="Isosceles Triangle 5"/>
          <p:cNvSpPr/>
          <p:nvPr/>
        </p:nvSpPr>
        <p:spPr>
          <a:xfrm>
            <a:off x="1360270" y="1321904"/>
            <a:ext cx="469920" cy="278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Isosceles Triangle 6"/>
          <p:cNvSpPr/>
          <p:nvPr/>
        </p:nvSpPr>
        <p:spPr>
          <a:xfrm>
            <a:off x="2990288" y="1321904"/>
            <a:ext cx="469920" cy="278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808922" y="2097157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SG" dirty="0"/>
          </a:p>
        </p:txBody>
      </p:sp>
      <p:cxnSp>
        <p:nvCxnSpPr>
          <p:cNvPr id="11" name="Elbow Connector 10"/>
          <p:cNvCxnSpPr>
            <a:stCxn id="6" idx="3"/>
            <a:endCxn id="9" idx="0"/>
          </p:cNvCxnSpPr>
          <p:nvPr/>
        </p:nvCxnSpPr>
        <p:spPr>
          <a:xfrm rot="16200000" flipH="1">
            <a:off x="1754257" y="1441173"/>
            <a:ext cx="496957" cy="81501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9" idx="0"/>
          </p:cNvCxnSpPr>
          <p:nvPr/>
        </p:nvCxnSpPr>
        <p:spPr>
          <a:xfrm rot="5400000">
            <a:off x="2569266" y="1441174"/>
            <a:ext cx="496957" cy="81500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11857" y="8448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8199783" y="8448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8566140" y="1321904"/>
            <a:ext cx="469920" cy="278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7285383" y="2097157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cxnSp>
        <p:nvCxnSpPr>
          <p:cNvPr id="22" name="Elbow Connector 21"/>
          <p:cNvCxnSpPr>
            <a:stCxn id="20" idx="3"/>
            <a:endCxn id="21" idx="0"/>
          </p:cNvCxnSpPr>
          <p:nvPr/>
        </p:nvCxnSpPr>
        <p:spPr>
          <a:xfrm rot="5400000">
            <a:off x="8095423" y="1391479"/>
            <a:ext cx="496957" cy="914399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03635" y="2097157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4410490" y="2574235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:B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1207604" y="40452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:B</a:t>
            </a:r>
            <a:endParaRPr lang="en-SG" u="sng" dirty="0"/>
          </a:p>
        </p:txBody>
      </p:sp>
      <p:sp>
        <p:nvSpPr>
          <p:cNvPr id="37" name="Rectangle 36"/>
          <p:cNvSpPr/>
          <p:nvPr/>
        </p:nvSpPr>
        <p:spPr>
          <a:xfrm>
            <a:off x="3612874" y="40452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:C</a:t>
            </a:r>
            <a:endParaRPr lang="en-SG" u="sng" dirty="0"/>
          </a:p>
        </p:txBody>
      </p:sp>
      <p:sp>
        <p:nvSpPr>
          <p:cNvPr id="38" name="Diamond 37"/>
          <p:cNvSpPr/>
          <p:nvPr/>
        </p:nvSpPr>
        <p:spPr>
          <a:xfrm>
            <a:off x="2410239" y="4114800"/>
            <a:ext cx="457200" cy="3379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Connector 39"/>
          <p:cNvCxnSpPr>
            <a:stCxn id="38" idx="3"/>
            <a:endCxn id="37" idx="1"/>
          </p:cNvCxnSpPr>
          <p:nvPr/>
        </p:nvCxnSpPr>
        <p:spPr>
          <a:xfrm>
            <a:off x="2867439" y="4283765"/>
            <a:ext cx="745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27771" y="4045226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:A</a:t>
            </a:r>
            <a:endParaRPr lang="en-SG" u="sng" dirty="0"/>
          </a:p>
        </p:txBody>
      </p:sp>
      <p:sp>
        <p:nvSpPr>
          <p:cNvPr id="48" name="Isosceles Triangle 47"/>
          <p:cNvSpPr/>
          <p:nvPr/>
        </p:nvSpPr>
        <p:spPr>
          <a:xfrm>
            <a:off x="6494128" y="4522304"/>
            <a:ext cx="469920" cy="278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6127771" y="5277678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:B</a:t>
            </a:r>
            <a:endParaRPr lang="en-SG" u="sng" dirty="0"/>
          </a:p>
        </p:txBody>
      </p:sp>
      <p:cxnSp>
        <p:nvCxnSpPr>
          <p:cNvPr id="52" name="Straight Connector 51"/>
          <p:cNvCxnSpPr>
            <a:stCxn id="48" idx="3"/>
            <a:endCxn id="50" idx="0"/>
          </p:cNvCxnSpPr>
          <p:nvPr/>
        </p:nvCxnSpPr>
        <p:spPr>
          <a:xfrm>
            <a:off x="6729088" y="4800600"/>
            <a:ext cx="1" cy="4770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7575" y="4754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4975519" y="4754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SG" dirty="0"/>
          </a:p>
        </p:txBody>
      </p:sp>
      <p:sp>
        <p:nvSpPr>
          <p:cNvPr id="55" name="TextBox 54"/>
          <p:cNvSpPr txBox="1"/>
          <p:nvPr/>
        </p:nvSpPr>
        <p:spPr>
          <a:xfrm>
            <a:off x="7763445" y="4754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3974152" y="22049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771266" y="36758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5682388" y="3675894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  <a:endParaRPr lang="en-SG" dirty="0"/>
          </a:p>
        </p:txBody>
      </p:sp>
      <p:cxnSp>
        <p:nvCxnSpPr>
          <p:cNvPr id="60" name="Elbow Connector 59"/>
          <p:cNvCxnSpPr>
            <a:stCxn id="25" idx="0"/>
            <a:endCxn id="18" idx="3"/>
          </p:cNvCxnSpPr>
          <p:nvPr/>
        </p:nvCxnSpPr>
        <p:spPr>
          <a:xfrm rot="16200000" flipV="1">
            <a:off x="9096790" y="1388993"/>
            <a:ext cx="1013792" cy="40253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90504" y="4025347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62" name="Rectangle 61"/>
          <p:cNvSpPr/>
          <p:nvPr/>
        </p:nvSpPr>
        <p:spPr>
          <a:xfrm>
            <a:off x="10120522" y="4025347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9671870" y="4999382"/>
            <a:ext cx="469920" cy="278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9305513" y="5277678"/>
            <a:ext cx="1202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:C</a:t>
            </a:r>
            <a:endParaRPr lang="en-SG" dirty="0"/>
          </a:p>
        </p:txBody>
      </p:sp>
      <p:cxnSp>
        <p:nvCxnSpPr>
          <p:cNvPr id="66" name="Elbow Connector 65"/>
          <p:cNvCxnSpPr>
            <a:stCxn id="61" idx="2"/>
            <a:endCxn id="64" idx="3"/>
          </p:cNvCxnSpPr>
          <p:nvPr/>
        </p:nvCxnSpPr>
        <p:spPr>
          <a:xfrm rot="16200000" flipH="1">
            <a:off x="9250848" y="4343399"/>
            <a:ext cx="496957" cy="81500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2" idx="2"/>
            <a:endCxn id="64" idx="3"/>
          </p:cNvCxnSpPr>
          <p:nvPr/>
        </p:nvCxnSpPr>
        <p:spPr>
          <a:xfrm rot="5400000">
            <a:off x="10065857" y="4343398"/>
            <a:ext cx="496957" cy="81501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88357" y="3656015"/>
            <a:ext cx="43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540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97978" y="1477108"/>
            <a:ext cx="4923692" cy="3622431"/>
            <a:chOff x="3903785" y="545123"/>
            <a:chExt cx="4923692" cy="3622431"/>
          </a:xfrm>
        </p:grpSpPr>
        <p:sp>
          <p:nvSpPr>
            <p:cNvPr id="17" name="Rectangle 16"/>
            <p:cNvSpPr/>
            <p:nvPr/>
          </p:nvSpPr>
          <p:spPr>
            <a:xfrm>
              <a:off x="3903785" y="545123"/>
              <a:ext cx="4923692" cy="36224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352192" y="1617785"/>
              <a:ext cx="4096069" cy="1960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Snip Single Corner Rectangle 2"/>
            <p:cNvSpPr/>
            <p:nvPr/>
          </p:nvSpPr>
          <p:spPr>
            <a:xfrm rot="10800000" flipH="1">
              <a:off x="4352192" y="1608378"/>
              <a:ext cx="777774" cy="43105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14927" y="1670102"/>
              <a:ext cx="4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</a:t>
              </a:r>
              <a:endParaRPr lang="en-S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963478" y="2077278"/>
              <a:ext cx="112312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963478" y="2504661"/>
              <a:ext cx="110259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375277" y="696122"/>
              <a:ext cx="896816" cy="3077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:A</a:t>
              </a:r>
              <a:endParaRPr lang="en-S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57461" y="696122"/>
              <a:ext cx="896816" cy="3077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:B</a:t>
              </a:r>
              <a:endParaRPr lang="en-SG" dirty="0"/>
            </a:p>
          </p:txBody>
        </p:sp>
        <p:cxnSp>
          <p:nvCxnSpPr>
            <p:cNvPr id="13" name="Straight Connector 12"/>
            <p:cNvCxnSpPr>
              <a:stCxn id="8" idx="2"/>
            </p:cNvCxnSpPr>
            <p:nvPr/>
          </p:nvCxnSpPr>
          <p:spPr>
            <a:xfrm>
              <a:off x="5823685" y="1003853"/>
              <a:ext cx="0" cy="30054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>
              <a:off x="7205869" y="1003853"/>
              <a:ext cx="3177" cy="30234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683892" y="2077278"/>
              <a:ext cx="279586" cy="8945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66076" y="2077278"/>
              <a:ext cx="279586" cy="4273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61955" y="16169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[4 times]</a:t>
              </a:r>
              <a:endParaRPr lang="en-SG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193930" y="2077278"/>
              <a:ext cx="149759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0631" y="307731"/>
            <a:ext cx="879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Q: This is the correct way to represent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loop</a:t>
            </a:r>
            <a:r>
              <a:rPr lang="en-US" sz="2400" dirty="0">
                <a:solidFill>
                  <a:srgbClr val="FFFF00"/>
                </a:solidFill>
              </a:rPr>
              <a:t> in sequence diagram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5054" y="1781972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A: False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9113" y="2971419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foo()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680838" y="26689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1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3401" y="2317024"/>
            <a:ext cx="1206245" cy="6248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28812" y="2148217"/>
            <a:ext cx="304800" cy="685800"/>
            <a:chOff x="2819400" y="3124200"/>
            <a:chExt cx="304800" cy="685800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" name="Straight Connector 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21336" name="Group 24"/>
          <p:cNvGrpSpPr>
            <a:grpSpLocks/>
          </p:cNvGrpSpPr>
          <p:nvPr/>
        </p:nvGrpSpPr>
        <p:grpSpPr bwMode="auto">
          <a:xfrm>
            <a:off x="4484562" y="1199425"/>
            <a:ext cx="2644775" cy="3571875"/>
            <a:chOff x="1837" y="1404"/>
            <a:chExt cx="1666" cy="22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21315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91" y="2641"/>
                <a:ext cx="391" cy="139"/>
              </p14:xfrm>
            </p:contentPart>
          </mc:Choice>
          <mc:Fallback xmlns="">
            <p:pic>
              <p:nvPicPr>
                <p:cNvPr id="1421315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6" y="2636"/>
                  <a:ext cx="398" cy="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21316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6" y="2653"/>
                <a:ext cx="101" cy="75"/>
              </p14:xfrm>
            </p:contentPart>
          </mc:Choice>
          <mc:Fallback xmlns="">
            <p:pic>
              <p:nvPicPr>
                <p:cNvPr id="1421316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9" y="2645"/>
                  <a:ext cx="110" cy="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21317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82" y="2631"/>
                <a:ext cx="68" cy="94"/>
              </p14:xfrm>
            </p:contentPart>
          </mc:Choice>
          <mc:Fallback xmlns="">
            <p:pic>
              <p:nvPicPr>
                <p:cNvPr id="1421317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5" y="2623"/>
                  <a:ext cx="83" cy="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21318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3" y="3401"/>
                <a:ext cx="91" cy="106"/>
              </p14:xfrm>
            </p:contentPart>
          </mc:Choice>
          <mc:Fallback xmlns="">
            <p:pic>
              <p:nvPicPr>
                <p:cNvPr id="1421318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" y="3395"/>
                  <a:ext cx="102" cy="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21319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7" y="3271"/>
                <a:ext cx="380" cy="103"/>
              </p14:xfrm>
            </p:contentPart>
          </mc:Choice>
          <mc:Fallback xmlns="">
            <p:pic>
              <p:nvPicPr>
                <p:cNvPr id="1421319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5" y="3265"/>
                  <a:ext cx="390" cy="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21320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03" y="3161"/>
                <a:ext cx="596" cy="297"/>
              </p14:xfrm>
            </p:contentPart>
          </mc:Choice>
          <mc:Fallback xmlns="">
            <p:pic>
              <p:nvPicPr>
                <p:cNvPr id="1421320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6" y="3153"/>
                  <a:ext cx="606" cy="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21321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90" y="3521"/>
                <a:ext cx="369" cy="101"/>
              </p14:xfrm>
            </p:contentPart>
          </mc:Choice>
          <mc:Fallback xmlns="">
            <p:pic>
              <p:nvPicPr>
                <p:cNvPr id="1421321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7" y="3514"/>
                  <a:ext cx="380" cy="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1322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61" y="3465"/>
                <a:ext cx="407" cy="189"/>
              </p14:xfrm>
            </p:contentPart>
          </mc:Choice>
          <mc:Fallback xmlns="">
            <p:pic>
              <p:nvPicPr>
                <p:cNvPr id="1421322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9" y="3457"/>
                  <a:ext cx="412" cy="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21326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64" y="1432"/>
                <a:ext cx="116" cy="123"/>
              </p14:xfrm>
            </p:contentPart>
          </mc:Choice>
          <mc:Fallback xmlns="">
            <p:pic>
              <p:nvPicPr>
                <p:cNvPr id="1421326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1" y="1425"/>
                  <a:ext cx="127" cy="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21327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34" y="1404"/>
                <a:ext cx="401" cy="132"/>
              </p14:xfrm>
            </p:contentPart>
          </mc:Choice>
          <mc:Fallback xmlns="">
            <p:pic>
              <p:nvPicPr>
                <p:cNvPr id="1421327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7" y="1396"/>
                  <a:ext cx="415" cy="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1328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63" y="2255"/>
                <a:ext cx="81" cy="130"/>
              </p14:xfrm>
            </p:contentPart>
          </mc:Choice>
          <mc:Fallback xmlns="">
            <p:pic>
              <p:nvPicPr>
                <p:cNvPr id="1421328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6" y="2250"/>
                  <a:ext cx="90" cy="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21329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74" y="2078"/>
                <a:ext cx="399" cy="141"/>
              </p14:xfrm>
            </p:contentPart>
          </mc:Choice>
          <mc:Fallback xmlns="">
            <p:pic>
              <p:nvPicPr>
                <p:cNvPr id="1421329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2" y="2076"/>
                  <a:ext cx="409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21330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60" y="1922"/>
                <a:ext cx="755" cy="257"/>
              </p14:xfrm>
            </p:contentPart>
          </mc:Choice>
          <mc:Fallback xmlns="">
            <p:pic>
              <p:nvPicPr>
                <p:cNvPr id="1421330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3" y="1915"/>
                  <a:ext cx="767" cy="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21331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91" y="2629"/>
                <a:ext cx="112" cy="141"/>
              </p14:xfrm>
            </p:contentPart>
          </mc:Choice>
          <mc:Fallback xmlns="">
            <p:pic>
              <p:nvPicPr>
                <p:cNvPr id="1421331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4" y="2622"/>
                  <a:ext cx="127" cy="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21332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99" y="1481"/>
                <a:ext cx="1579" cy="159"/>
              </p14:xfrm>
            </p:contentPart>
          </mc:Choice>
          <mc:Fallback xmlns="">
            <p:pic>
              <p:nvPicPr>
                <p:cNvPr id="1421332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4" y="1479"/>
                  <a:ext cx="1592" cy="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21333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37" y="2108"/>
                <a:ext cx="1642" cy="226"/>
              </p14:xfrm>
            </p:contentPart>
          </mc:Choice>
          <mc:Fallback xmlns="">
            <p:pic>
              <p:nvPicPr>
                <p:cNvPr id="1421333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0" y="2104"/>
                  <a:ext cx="1653" cy="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21334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9" y="2692"/>
                <a:ext cx="1619" cy="146"/>
              </p14:xfrm>
            </p:contentPart>
          </mc:Choice>
          <mc:Fallback xmlns="">
            <p:pic>
              <p:nvPicPr>
                <p:cNvPr id="1421334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5" y="2686"/>
                  <a:ext cx="1631" cy="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21335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70" y="3363"/>
                <a:ext cx="1607" cy="103"/>
              </p14:xfrm>
            </p:contentPart>
          </mc:Choice>
          <mc:Fallback xmlns="">
            <p:pic>
              <p:nvPicPr>
                <p:cNvPr id="1421335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62" y="3359"/>
                  <a:ext cx="1619" cy="1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454162" y="5509313"/>
            <a:ext cx="7398727" cy="1144404"/>
            <a:chOff x="930161" y="5509313"/>
            <a:chExt cx="7398727" cy="1144404"/>
          </a:xfrm>
        </p:grpSpPr>
        <p:sp>
          <p:nvSpPr>
            <p:cNvPr id="11" name="TextBox 10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[interactions between components for a given scenario]</a:t>
              </a:r>
              <a:endParaRPr kumimoji="0" lang="en-SG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Rockwell Extra Bold" pitchFamily="18" charset="0"/>
                  <a:ea typeface="+mn-ea"/>
                  <a:cs typeface="+mn-cs"/>
                </a:rPr>
                <a:t>Sequence Diagrams</a:t>
              </a:r>
              <a:endParaRPr kumimoji="0" lang="en-SG" sz="4400" b="1" i="0" u="none" strike="noStrike" kern="1200" cap="none" spc="0" normalizeH="0" baseline="0" noProof="0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/>
              <p14:cNvContentPartPr/>
              <p14:nvPr/>
            </p14:nvContentPartPr>
            <p14:xfrm>
              <a:off x="7372080" y="6202800"/>
              <a:ext cx="2708640" cy="48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0920" y="6191280"/>
                <a:ext cx="2730960" cy="5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6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5069" y="665922"/>
            <a:ext cx="167971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name:ClassName</a:t>
            </a:r>
            <a:endParaRPr lang="en-SG" sz="1600" dirty="0"/>
          </a:p>
        </p:txBody>
      </p:sp>
      <p:sp>
        <p:nvSpPr>
          <p:cNvPr id="8" name="Rectangle 7"/>
          <p:cNvSpPr/>
          <p:nvPr/>
        </p:nvSpPr>
        <p:spPr>
          <a:xfrm>
            <a:off x="3150703" y="2136913"/>
            <a:ext cx="1679713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:Class2Name</a:t>
            </a:r>
            <a:endParaRPr lang="en-SG" sz="1600" dirty="0"/>
          </a:p>
        </p:txBody>
      </p:sp>
      <p:sp>
        <p:nvSpPr>
          <p:cNvPr id="9" name="Rectangle 8"/>
          <p:cNvSpPr/>
          <p:nvPr/>
        </p:nvSpPr>
        <p:spPr>
          <a:xfrm>
            <a:off x="5496337" y="665922"/>
            <a:ext cx="167971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&lt;&lt;class&gt;&gt;</a:t>
            </a:r>
          </a:p>
          <a:p>
            <a:pPr algn="ctr"/>
            <a:r>
              <a:rPr lang="en-US" sz="1600" dirty="0"/>
              <a:t>:</a:t>
            </a:r>
            <a:r>
              <a:rPr lang="en-US" sz="1600" dirty="0" err="1"/>
              <a:t>ClassName</a:t>
            </a:r>
            <a:endParaRPr lang="en-SG" sz="1600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1644925" y="1351722"/>
            <a:ext cx="1" cy="526773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>
            <a:off x="3990560" y="2822713"/>
            <a:ext cx="0" cy="2435087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336193" y="1351722"/>
            <a:ext cx="1" cy="526773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46440" y="2822713"/>
            <a:ext cx="288235" cy="526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192075" y="1490870"/>
            <a:ext cx="288235" cy="3428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846439" y="3722204"/>
            <a:ext cx="288235" cy="1326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973163" y="4214191"/>
            <a:ext cx="288235" cy="3428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8160026" y="407504"/>
            <a:ext cx="3409122" cy="172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8160026" y="2565123"/>
            <a:ext cx="3409122" cy="106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8160026" y="4059306"/>
            <a:ext cx="3409122" cy="106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8160026" y="5553488"/>
            <a:ext cx="3409122" cy="106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Snip Single Corner Rectangle 30"/>
          <p:cNvSpPr/>
          <p:nvPr/>
        </p:nvSpPr>
        <p:spPr>
          <a:xfrm rot="10800000" flipH="1">
            <a:off x="8160025" y="407504"/>
            <a:ext cx="839856" cy="43732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Snip Single Corner Rectangle 31"/>
          <p:cNvSpPr/>
          <p:nvPr/>
        </p:nvSpPr>
        <p:spPr>
          <a:xfrm rot="10800000" flipH="1">
            <a:off x="8160025" y="2564295"/>
            <a:ext cx="839856" cy="43732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Snip Single Corner Rectangle 32"/>
          <p:cNvSpPr/>
          <p:nvPr/>
        </p:nvSpPr>
        <p:spPr>
          <a:xfrm rot="10800000" flipH="1">
            <a:off x="8152564" y="4053920"/>
            <a:ext cx="839856" cy="43732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Snip Single Corner Rectangle 33"/>
          <p:cNvSpPr/>
          <p:nvPr/>
        </p:nvSpPr>
        <p:spPr>
          <a:xfrm rot="10800000" flipH="1">
            <a:off x="8160025" y="5553488"/>
            <a:ext cx="839856" cy="43732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367395" y="4414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8320371" y="2577168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8258647" y="4063862"/>
            <a:ext cx="64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8331327" y="55833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</a:t>
            </a:r>
            <a:endParaRPr lang="en-SG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152564" y="1123122"/>
            <a:ext cx="34165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52564" y="1662319"/>
            <a:ext cx="34165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52564" y="6224379"/>
            <a:ext cx="34165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44925" y="1490871"/>
            <a:ext cx="4547150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44925" y="1833769"/>
            <a:ext cx="4547150" cy="0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644925" y="2479813"/>
            <a:ext cx="150577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644925" y="3349487"/>
            <a:ext cx="2201514" cy="0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44925" y="3722204"/>
            <a:ext cx="2201514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44925" y="5049078"/>
            <a:ext cx="2201514" cy="0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78802" y="498418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X</a:t>
            </a:r>
            <a:endParaRPr lang="en-SG" sz="3600" dirty="0">
              <a:solidFill>
                <a:srgbClr val="FFFF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132385" y="4000500"/>
            <a:ext cx="254977" cy="211015"/>
          </a:xfrm>
          <a:custGeom>
            <a:avLst/>
            <a:gdLst>
              <a:gd name="connsiteX0" fmla="*/ 0 w 254977"/>
              <a:gd name="connsiteY0" fmla="*/ 0 h 211015"/>
              <a:gd name="connsiteX1" fmla="*/ 254977 w 254977"/>
              <a:gd name="connsiteY1" fmla="*/ 0 h 211015"/>
              <a:gd name="connsiteX2" fmla="*/ 254977 w 254977"/>
              <a:gd name="connsiteY2" fmla="*/ 105508 h 211015"/>
              <a:gd name="connsiteX3" fmla="*/ 140677 w 254977"/>
              <a:gd name="connsiteY3" fmla="*/ 211015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977" h="211015">
                <a:moveTo>
                  <a:pt x="0" y="0"/>
                </a:moveTo>
                <a:lnTo>
                  <a:pt x="254977" y="0"/>
                </a:lnTo>
                <a:lnTo>
                  <a:pt x="254977" y="105508"/>
                </a:lnTo>
                <a:lnTo>
                  <a:pt x="140677" y="211015"/>
                </a:ln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Freeform 44"/>
          <p:cNvSpPr/>
          <p:nvPr/>
        </p:nvSpPr>
        <p:spPr>
          <a:xfrm>
            <a:off x="4132385" y="4554415"/>
            <a:ext cx="237392" cy="246185"/>
          </a:xfrm>
          <a:custGeom>
            <a:avLst/>
            <a:gdLst>
              <a:gd name="connsiteX0" fmla="*/ 131884 w 237392"/>
              <a:gd name="connsiteY0" fmla="*/ 0 h 246185"/>
              <a:gd name="connsiteX1" fmla="*/ 237392 w 237392"/>
              <a:gd name="connsiteY1" fmla="*/ 0 h 246185"/>
              <a:gd name="connsiteX2" fmla="*/ 237392 w 237392"/>
              <a:gd name="connsiteY2" fmla="*/ 96716 h 246185"/>
              <a:gd name="connsiteX3" fmla="*/ 0 w 237392"/>
              <a:gd name="connsiteY3" fmla="*/ 246185 h 24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92" h="246185">
                <a:moveTo>
                  <a:pt x="131884" y="0"/>
                </a:moveTo>
                <a:lnTo>
                  <a:pt x="237392" y="0"/>
                </a:lnTo>
                <a:lnTo>
                  <a:pt x="237392" y="96716"/>
                </a:lnTo>
                <a:lnTo>
                  <a:pt x="0" y="246185"/>
                </a:lnTo>
              </a:path>
            </a:pathLst>
          </a:custGeom>
          <a:noFill/>
          <a:ln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3244045" y="1191494"/>
            <a:ext cx="17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classLevelMethod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6615" y="2167374"/>
            <a:ext cx="708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create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965" y="3414381"/>
            <a:ext cx="16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message/method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6914" y="4676361"/>
            <a:ext cx="120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return value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6534" y="3700839"/>
            <a:ext cx="1401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self-invocation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67678" y="5088523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Activation bar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141177" y="4915761"/>
            <a:ext cx="474785" cy="225063"/>
          </a:xfrm>
          <a:custGeom>
            <a:avLst/>
            <a:gdLst>
              <a:gd name="connsiteX0" fmla="*/ 474785 w 474785"/>
              <a:gd name="connsiteY0" fmla="*/ 280493 h 280493"/>
              <a:gd name="connsiteX1" fmla="*/ 360485 w 474785"/>
              <a:gd name="connsiteY1" fmla="*/ 34308 h 280493"/>
              <a:gd name="connsiteX2" fmla="*/ 0 w 474785"/>
              <a:gd name="connsiteY2" fmla="*/ 7931 h 28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785" h="280493">
                <a:moveTo>
                  <a:pt x="474785" y="280493"/>
                </a:moveTo>
                <a:cubicBezTo>
                  <a:pt x="457200" y="180114"/>
                  <a:pt x="439616" y="79735"/>
                  <a:pt x="360485" y="34308"/>
                </a:cubicBezTo>
                <a:cubicBezTo>
                  <a:pt x="281354" y="-11119"/>
                  <a:pt x="140677" y="-1594"/>
                  <a:pt x="0" y="7931"/>
                </a:cubicBezTo>
              </a:path>
            </a:pathLst>
          </a:custGeom>
          <a:noFill/>
          <a:ln w="9525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9222221" y="388363"/>
            <a:ext cx="124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[condition 1]</a:t>
            </a:r>
            <a:endParaRPr lang="en-SG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222221" y="1160782"/>
            <a:ext cx="124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[condition 2]</a:t>
            </a:r>
            <a:endParaRPr lang="en-SG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525124" y="168624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9297562" y="2580039"/>
            <a:ext cx="109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[condition]</a:t>
            </a:r>
            <a:endParaRPr lang="en-SG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9297562" y="4108900"/>
            <a:ext cx="109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[condition]</a:t>
            </a:r>
            <a:endParaRPr lang="en-SG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0162" y="5905271"/>
            <a:ext cx="82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Life line</a:t>
            </a:r>
            <a:endParaRPr lang="en-SG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rot="9316595" flipV="1">
            <a:off x="1183644" y="5660946"/>
            <a:ext cx="474785" cy="214045"/>
          </a:xfrm>
          <a:custGeom>
            <a:avLst/>
            <a:gdLst>
              <a:gd name="connsiteX0" fmla="*/ 474785 w 474785"/>
              <a:gd name="connsiteY0" fmla="*/ 280493 h 280493"/>
              <a:gd name="connsiteX1" fmla="*/ 360485 w 474785"/>
              <a:gd name="connsiteY1" fmla="*/ 34308 h 280493"/>
              <a:gd name="connsiteX2" fmla="*/ 0 w 474785"/>
              <a:gd name="connsiteY2" fmla="*/ 7931 h 28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785" h="280493">
                <a:moveTo>
                  <a:pt x="474785" y="280493"/>
                </a:moveTo>
                <a:cubicBezTo>
                  <a:pt x="457200" y="180114"/>
                  <a:pt x="439616" y="79735"/>
                  <a:pt x="360485" y="34308"/>
                </a:cubicBezTo>
                <a:cubicBezTo>
                  <a:pt x="281354" y="-11119"/>
                  <a:pt x="140677" y="-1594"/>
                  <a:pt x="0" y="7931"/>
                </a:cubicBezTo>
              </a:path>
            </a:pathLst>
          </a:custGeom>
          <a:noFill/>
          <a:ln w="9525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3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523" y="131887"/>
            <a:ext cx="11253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Q: Draw a suitable UML Diagram to illustrate the interaction caused by calling the generate method below.</a:t>
            </a:r>
            <a:endParaRPr lang="en-SG" sz="2000" dirty="0"/>
          </a:p>
        </p:txBody>
      </p:sp>
      <p:sp>
        <p:nvSpPr>
          <p:cNvPr id="4" name="Rectangle 3"/>
          <p:cNvSpPr/>
          <p:nvPr/>
        </p:nvSpPr>
        <p:spPr>
          <a:xfrm>
            <a:off x="436685" y="617446"/>
            <a:ext cx="3572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Tasklist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generate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EF014-6258-4980-85A4-BEC0F71A4C54}"/>
              </a:ext>
            </a:extLst>
          </p:cNvPr>
          <p:cNvSpPr txBox="1"/>
          <p:nvPr/>
        </p:nvSpPr>
        <p:spPr>
          <a:xfrm>
            <a:off x="4210050" y="617446"/>
            <a:ext cx="6982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Note: The solution drawn in the lecture was erased when PPT crashed </a:t>
            </a:r>
            <a:r>
              <a:rPr lang="en-SG" dirty="0">
                <a:sym typeface="Wingdings" panose="05000000000000000000" pitchFamily="2" charset="2"/>
              </a:rPr>
              <a:t></a:t>
            </a:r>
            <a:br>
              <a:rPr lang="en-SG" dirty="0">
                <a:sym typeface="Wingdings" panose="05000000000000000000" pitchFamily="2" charset="2"/>
              </a:rPr>
            </a:br>
            <a:r>
              <a:rPr lang="en-SG" dirty="0">
                <a:sym typeface="Wingdings" panose="05000000000000000000" pitchFamily="2" charset="2"/>
              </a:rPr>
              <a:t>There may be minor variation in this version!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EEDA87-9CDD-4EB1-B331-CBB7DAF696D4}"/>
                  </a:ext>
                </a:extLst>
              </p14:cNvPr>
              <p14:cNvContentPartPr/>
              <p14:nvPr/>
            </p14:nvContentPartPr>
            <p14:xfrm>
              <a:off x="8173845" y="5937690"/>
              <a:ext cx="30600" cy="120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EEDA87-9CDD-4EB1-B331-CBB7DAF69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4845" y="5928690"/>
                <a:ext cx="48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8CD28EE-6D9C-48CB-9693-A7DC9B61E928}"/>
                  </a:ext>
                </a:extLst>
              </p14:cNvPr>
              <p14:cNvContentPartPr/>
              <p14:nvPr/>
            </p14:nvContentPartPr>
            <p14:xfrm>
              <a:off x="5497605" y="5927250"/>
              <a:ext cx="9000" cy="964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8CD28EE-6D9C-48CB-9693-A7DC9B61E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8605" y="5918610"/>
                <a:ext cx="266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399DFB0-D299-4C42-A804-6DA7F139CE6B}"/>
                  </a:ext>
                </a:extLst>
              </p14:cNvPr>
              <p14:cNvContentPartPr/>
              <p14:nvPr/>
            </p14:nvContentPartPr>
            <p14:xfrm>
              <a:off x="5519205" y="6091770"/>
              <a:ext cx="4680" cy="1134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399DFB0-D299-4C42-A804-6DA7F139CE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0205" y="6083130"/>
                <a:ext cx="22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69B409B-30BA-4B6D-8F08-F22A76D9A159}"/>
                  </a:ext>
                </a:extLst>
              </p14:cNvPr>
              <p14:cNvContentPartPr/>
              <p14:nvPr/>
            </p14:nvContentPartPr>
            <p14:xfrm>
              <a:off x="5532165" y="6271770"/>
              <a:ext cx="13320" cy="1047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69B409B-30BA-4B6D-8F08-F22A76D9A1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3165" y="6263130"/>
                <a:ext cx="30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B847078-555E-42FF-B91F-81282AF659E6}"/>
                  </a:ext>
                </a:extLst>
              </p14:cNvPr>
              <p14:cNvContentPartPr/>
              <p14:nvPr/>
            </p14:nvContentPartPr>
            <p14:xfrm>
              <a:off x="3144285" y="1890720"/>
              <a:ext cx="8919151" cy="399045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B847078-555E-42FF-B91F-81282AF659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5285" y="1881361"/>
                <a:ext cx="8937151" cy="40088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43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523" y="131887"/>
            <a:ext cx="11184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Q: Draw the sequence diagram to illustrate the interaction caused by calling </a:t>
            </a:r>
            <a:r>
              <a:rPr lang="en-US" sz="2000" dirty="0" err="1">
                <a:latin typeface="Consolas" panose="020B0609020204030204" pitchFamily="49" charset="0"/>
              </a:rPr>
              <a:t>makeAnimalsTalk</a:t>
            </a:r>
            <a:r>
              <a:rPr lang="en-US" sz="2000" dirty="0"/>
              <a:t> method.</a:t>
            </a:r>
            <a:endParaRPr lang="en-SG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16523" y="584626"/>
            <a:ext cx="4847492" cy="6212843"/>
            <a:chOff x="316523" y="584626"/>
            <a:chExt cx="4847492" cy="6212843"/>
          </a:xfrm>
        </p:grpSpPr>
        <p:sp>
          <p:nvSpPr>
            <p:cNvPr id="5" name="Rectangle 4"/>
            <p:cNvSpPr/>
            <p:nvPr/>
          </p:nvSpPr>
          <p:spPr>
            <a:xfrm>
              <a:off x="316523" y="584626"/>
              <a:ext cx="48474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abstract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abstract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speak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(); 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6523" y="1332134"/>
              <a:ext cx="36751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Dog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...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speak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"woof"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23" y="2725973"/>
              <a:ext cx="38012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...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speak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"meow"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6523" y="4119813"/>
              <a:ext cx="4064977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Trainer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animals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Dog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makeAnimalsTalk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Animal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animals) 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print(</a:t>
              </a:r>
              <a:r>
                <a:rPr lang="en-US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speak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311A-5520-452F-BAA6-64AE6A2373FC}"/>
              </a:ext>
            </a:extLst>
          </p:cNvPr>
          <p:cNvSpPr/>
          <p:nvPr/>
        </p:nvSpPr>
        <p:spPr>
          <a:xfrm>
            <a:off x="1540119" y="6282899"/>
            <a:ext cx="1200150" cy="4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Missed in the handout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FF8E70-7AB1-41E6-859B-834503819848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695450" y="6067425"/>
            <a:ext cx="444744" cy="2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FF88B-7B55-42ED-9B20-4558AD0A3A50}"/>
              </a:ext>
            </a:extLst>
          </p:cNvPr>
          <p:cNvSpPr txBox="1"/>
          <p:nvPr/>
        </p:nvSpPr>
        <p:spPr>
          <a:xfrm>
            <a:off x="714375" y="51178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. . 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81399CD-9CBF-4099-B6EB-34D8D987E4FE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>
            <a:off x="714375" y="5302550"/>
            <a:ext cx="825744" cy="1228000"/>
          </a:xfrm>
          <a:prstGeom prst="bentConnector3">
            <a:avLst>
              <a:gd name="adj1" fmla="val 127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09457-E3D4-4B73-954A-8D74ACA3A5CF}"/>
              </a:ext>
            </a:extLst>
          </p:cNvPr>
          <p:cNvSpPr txBox="1"/>
          <p:nvPr/>
        </p:nvSpPr>
        <p:spPr>
          <a:xfrm>
            <a:off x="4686300" y="531997"/>
            <a:ext cx="60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[No need to have such complicated UML diagrams in your DG]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91BC5-A015-4624-9BBA-36FBA8D643D2}"/>
              </a:ext>
            </a:extLst>
          </p:cNvPr>
          <p:cNvSpPr txBox="1"/>
          <p:nvPr/>
        </p:nvSpPr>
        <p:spPr>
          <a:xfrm>
            <a:off x="4197736" y="932107"/>
            <a:ext cx="6982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Note: The solution drawn in the lecture was erased when PPT crashed </a:t>
            </a:r>
            <a:r>
              <a:rPr lang="en-SG" dirty="0">
                <a:sym typeface="Wingdings" panose="05000000000000000000" pitchFamily="2" charset="2"/>
              </a:rPr>
              <a:t></a:t>
            </a:r>
            <a:br>
              <a:rPr lang="en-SG" dirty="0">
                <a:sym typeface="Wingdings" panose="05000000000000000000" pitchFamily="2" charset="2"/>
              </a:rPr>
            </a:br>
            <a:r>
              <a:rPr lang="en-SG" dirty="0">
                <a:sym typeface="Wingdings" panose="05000000000000000000" pitchFamily="2" charset="2"/>
              </a:rPr>
              <a:t>There may be minor variation in this version!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223A6CC-31B0-4DB5-AE2C-199A8BB15FA6}"/>
                  </a:ext>
                </a:extLst>
              </p14:cNvPr>
              <p14:cNvContentPartPr/>
              <p14:nvPr/>
            </p14:nvContentPartPr>
            <p14:xfrm>
              <a:off x="2933325" y="2086410"/>
              <a:ext cx="289440" cy="2516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223A6CC-31B0-4DB5-AE2C-199A8BB15F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4336" y="2077770"/>
                <a:ext cx="307058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61F29A7D-7AA7-4176-A2ED-016443682336}"/>
                  </a:ext>
                </a:extLst>
              </p14:cNvPr>
              <p14:cNvContentPartPr/>
              <p14:nvPr/>
            </p14:nvContentPartPr>
            <p14:xfrm>
              <a:off x="3333285" y="1326450"/>
              <a:ext cx="8764560" cy="550800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61F29A7D-7AA7-4176-A2ED-0164436823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4645" y="1317450"/>
                <a:ext cx="8782200" cy="55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0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1123</Words>
  <Application>Microsoft Office PowerPoint</Application>
  <PresentationFormat>Widescreen</PresentationFormat>
  <Paragraphs>243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Rockwell Extra Bold</vt:lpstr>
      <vt:lpstr>Wingdings</vt:lpstr>
      <vt:lpstr>Office Theme</vt:lpstr>
      <vt:lpstr>2_green-UP</vt:lpstr>
      <vt:lpstr>4_green-UP</vt:lpstr>
      <vt:lpstr>5_green-UP</vt:lpstr>
      <vt:lpstr>PowerPoint Presentation</vt:lpstr>
      <vt:lpstr>Recap</vt:lpstr>
      <vt:lpstr>Q: Increasing coupling …………………. testability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Spin the wheel!</vt:lpstr>
      <vt:lpstr>PowerPoint Presentation</vt:lpstr>
      <vt:lpstr>PowerPoint Presentation</vt:lpstr>
      <vt:lpstr>Demo: IntelliJ built-in Coverage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94</cp:revision>
  <cp:lastPrinted>2020-10-16T02:33:24Z</cp:lastPrinted>
  <dcterms:created xsi:type="dcterms:W3CDTF">2020-10-15T12:56:20Z</dcterms:created>
  <dcterms:modified xsi:type="dcterms:W3CDTF">2021-03-19T11:00:52Z</dcterms:modified>
</cp:coreProperties>
</file>