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CFCA0-9D64-49DB-895C-568DF997ED0C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2E413-3882-4511-941D-A332C53D4C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495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Published on Feb 3, 2015</a:t>
            </a:r>
          </a:p>
          <a:p>
            <a:endParaRPr lang="en-SG" dirty="0" smtClean="0"/>
          </a:p>
          <a:p>
            <a:r>
              <a:rPr lang="en-SG" dirty="0" smtClean="0"/>
              <a:t>A communications coach shares the techniques that make Steve Jobs a great speaker.</a:t>
            </a:r>
          </a:p>
          <a:p>
            <a:endParaRPr lang="en-SG" dirty="0" smtClean="0"/>
          </a:p>
          <a:p>
            <a:r>
              <a:rPr lang="en-SG" dirty="0" smtClean="0"/>
              <a:t>Anyone who has watched a Steve Jobs' keynote...</a:t>
            </a:r>
          </a:p>
          <a:p>
            <a:r>
              <a:rPr lang="en-SG" dirty="0" smtClean="0"/>
              <a:t>...will tell you he is one of the most extraordinary speakers in corporate America.</a:t>
            </a:r>
          </a:p>
          <a:p>
            <a:r>
              <a:rPr lang="en-SG" dirty="0" smtClean="0"/>
              <a:t>Who does the best job of that in the world?</a:t>
            </a:r>
          </a:p>
          <a:p>
            <a:r>
              <a:rPr lang="en-SG" dirty="0" smtClean="0"/>
              <a:t>While most presenters simply convey information, Jobs inspires.</a:t>
            </a:r>
          </a:p>
          <a:p>
            <a:r>
              <a:rPr lang="en-SG" dirty="0" smtClean="0"/>
              <a:t>I'm Carmine Gallo and today I'll walk you through several key techniques...</a:t>
            </a:r>
          </a:p>
          <a:p>
            <a:r>
              <a:rPr lang="en-SG" dirty="0" smtClean="0"/>
              <a:t>...that Steve Jobs uses to electrify his audience.</a:t>
            </a:r>
          </a:p>
          <a:p>
            <a:r>
              <a:rPr lang="en-SG" dirty="0" smtClean="0"/>
              <a:t>There are elements you can adopt in your very next presentation.</a:t>
            </a:r>
          </a:p>
          <a:p>
            <a:r>
              <a:rPr lang="en-SG" dirty="0" smtClean="0"/>
              <a:t>Welcome to Macworld 2008.</a:t>
            </a:r>
          </a:p>
          <a:p>
            <a:r>
              <a:rPr lang="en-SG" dirty="0" smtClean="0"/>
              <a:t>We've got some great stuff for you.</a:t>
            </a:r>
          </a:p>
          <a:p>
            <a:r>
              <a:rPr lang="en-SG" dirty="0" smtClean="0"/>
              <a:t>There's clearly something in the air today.</a:t>
            </a:r>
          </a:p>
          <a:p>
            <a:r>
              <a:rPr lang="en-SG" dirty="0" smtClean="0"/>
              <a:t>With those words Jobs opened Macworld 2008...</a:t>
            </a:r>
          </a:p>
          <a:p>
            <a:r>
              <a:rPr lang="en-SG" dirty="0" smtClean="0"/>
              <a:t>...setting the theme for his presentation and hinting at the major announcement of the day:...</a:t>
            </a:r>
          </a:p>
          <a:p>
            <a:r>
              <a:rPr lang="en-SG" dirty="0" smtClean="0"/>
              <a:t>...the launch of the ultrathin MacBook Air.</a:t>
            </a:r>
          </a:p>
          <a:p>
            <a:r>
              <a:rPr lang="en-SG" dirty="0" smtClean="0"/>
              <a:t>Whether it's a new notebook or the iPhone,...</a:t>
            </a:r>
          </a:p>
          <a:p>
            <a:r>
              <a:rPr lang="en-SG" dirty="0" smtClean="0"/>
              <a:t>...Jobs unveils a single headline that sets the theme.</a:t>
            </a:r>
          </a:p>
          <a:p>
            <a:r>
              <a:rPr lang="en-SG" dirty="0" smtClean="0"/>
              <a:t>Today, Apple is going to reinvent the phone.</a:t>
            </a:r>
          </a:p>
          <a:p>
            <a:r>
              <a:rPr lang="en-SG" dirty="0" smtClean="0"/>
              <a:t>Once you identify a theme, make sure it's clear and consistent throughout the presentation.</a:t>
            </a:r>
          </a:p>
          <a:p>
            <a:r>
              <a:rPr lang="en-SG" dirty="0" smtClean="0"/>
              <a:t>Think of a staff meeting as a presentation.</a:t>
            </a:r>
          </a:p>
          <a:p>
            <a:r>
              <a:rPr lang="en-SG" dirty="0" smtClean="0"/>
              <a:t>So let's say you're a sales manager...</a:t>
            </a:r>
          </a:p>
          <a:p>
            <a:r>
              <a:rPr lang="en-SG" dirty="0" smtClean="0"/>
              <a:t>...introducing a new software tool to help your team generate, track and share sales leads.</a:t>
            </a:r>
          </a:p>
          <a:p>
            <a:r>
              <a:rPr lang="en-SG" dirty="0" smtClean="0"/>
              <a:t>You might kick off your meeting this way, "Good morning, thanks for coming."</a:t>
            </a:r>
          </a:p>
          <a:p>
            <a:r>
              <a:rPr lang="en-SG" dirty="0" smtClean="0"/>
              <a:t>"I know you'll be really excited about this."</a:t>
            </a:r>
          </a:p>
          <a:p>
            <a:r>
              <a:rPr lang="en-SG" dirty="0" smtClean="0"/>
              <a:t>"Today, we make it easier for you to make your quota."</a:t>
            </a:r>
          </a:p>
          <a:p>
            <a:r>
              <a:rPr lang="en-SG" dirty="0" smtClean="0"/>
              <a:t>That's the headline, "Easier to Make Quota."</a:t>
            </a:r>
          </a:p>
          <a:p>
            <a:r>
              <a:rPr lang="en-SG" dirty="0" smtClean="0"/>
              <a:t>It's memorable and it sets the direction for the rest of your meeting.</a:t>
            </a:r>
          </a:p>
          <a:p>
            <a:r>
              <a:rPr lang="en-SG" dirty="0" smtClean="0"/>
              <a:t>It gives your audience a reason to listen.</a:t>
            </a:r>
          </a:p>
          <a:p>
            <a:r>
              <a:rPr lang="en-SG" dirty="0" smtClean="0"/>
              <a:t>I've got four things I'd like to talk about with you today.</a:t>
            </a:r>
          </a:p>
          <a:p>
            <a:r>
              <a:rPr lang="en-SG" dirty="0" smtClean="0"/>
              <a:t>So let's get started.</a:t>
            </a:r>
          </a:p>
          <a:p>
            <a:r>
              <a:rPr lang="en-SG" dirty="0" smtClean="0"/>
              <a:t>Steve Jobs always provides an outline for his presentation,...</a:t>
            </a:r>
          </a:p>
          <a:p>
            <a:r>
              <a:rPr lang="en-SG" dirty="0" smtClean="0"/>
              <a:t>...and then verbally opens and closes each section with a clear transition in between.</a:t>
            </a:r>
          </a:p>
          <a:p>
            <a:r>
              <a:rPr lang="en-SG" dirty="0" smtClean="0"/>
              <a:t>Here's an example.</a:t>
            </a:r>
          </a:p>
          <a:p>
            <a:r>
              <a:rPr lang="en-SG" dirty="0" smtClean="0"/>
              <a:t>So that's Time Capsule, a perfect companion to Leopard,...</a:t>
            </a:r>
          </a:p>
          <a:p>
            <a:r>
              <a:rPr lang="en-SG" dirty="0" smtClean="0"/>
              <a:t>...and that's the first thing I wanted to share with you this morning.</a:t>
            </a:r>
          </a:p>
          <a:p>
            <a:r>
              <a:rPr lang="en-SG" dirty="0" smtClean="0"/>
              <a:t>The point is, make it easy for your listeners to follow your story.</a:t>
            </a:r>
          </a:p>
          <a:p>
            <a:r>
              <a:rPr lang="en-SG" dirty="0" smtClean="0"/>
              <a:t>Your outline will serve as guideposts along the way.</a:t>
            </a:r>
          </a:p>
          <a:p>
            <a:r>
              <a:rPr lang="en-SG" dirty="0" smtClean="0"/>
              <a:t>You'll also notice that during his presentations...</a:t>
            </a:r>
          </a:p>
          <a:p>
            <a:r>
              <a:rPr lang="en-SG" dirty="0" smtClean="0"/>
              <a:t>...Jobs uses words like extraordinary, amazing and cool.</a:t>
            </a:r>
          </a:p>
          <a:p>
            <a:r>
              <a:rPr lang="en-SG" dirty="0" smtClean="0"/>
              <a:t>He is passionate and enthusiastic, and it shows.</a:t>
            </a:r>
          </a:p>
          <a:p>
            <a:r>
              <a:rPr lang="en-SG" dirty="0" smtClean="0"/>
              <a:t>Incredible. Unbelievable. Amazing. Awesome. Extraordinary year for Apple.</a:t>
            </a:r>
          </a:p>
          <a:p>
            <a:r>
              <a:rPr lang="en-SG" dirty="0" smtClean="0"/>
              <a:t>You know your audience wants to be wowed, not put to sleep.</a:t>
            </a:r>
          </a:p>
          <a:p>
            <a:r>
              <a:rPr lang="en-SG" dirty="0" smtClean="0"/>
              <a:t>Too many people fall into this "presentation mode."</a:t>
            </a:r>
          </a:p>
          <a:p>
            <a:r>
              <a:rPr lang="en-SG" dirty="0" smtClean="0"/>
              <a:t>It's stiff, it's formal, it lacks pizzazz.</a:t>
            </a:r>
          </a:p>
          <a:p>
            <a:r>
              <a:rPr lang="en-SG" dirty="0" smtClean="0"/>
              <a:t>We, your listeners, are giving you permission to have fun and to be excited...</a:t>
            </a:r>
          </a:p>
          <a:p>
            <a:r>
              <a:rPr lang="en-SG" dirty="0" smtClean="0"/>
              <a:t>...about your company, your product or your service.</a:t>
            </a:r>
          </a:p>
          <a:p>
            <a:r>
              <a:rPr lang="en-SG" dirty="0" smtClean="0"/>
              <a:t>If you're not passionate about it, we're not going to be.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BA4B9-FB05-4EA8-BBB5-C78CC3C6DAA9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777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Published on Feb 3, 2015</a:t>
            </a:r>
          </a:p>
          <a:p>
            <a:endParaRPr lang="en-SG" dirty="0" smtClean="0"/>
          </a:p>
          <a:p>
            <a:r>
              <a:rPr lang="en-SG" dirty="0" smtClean="0"/>
              <a:t>A communications coach shares the techniques that make Steve Jobs a great speaker.</a:t>
            </a:r>
          </a:p>
          <a:p>
            <a:endParaRPr lang="en-SG" dirty="0" smtClean="0"/>
          </a:p>
          <a:p>
            <a:r>
              <a:rPr lang="en-SG" dirty="0" smtClean="0"/>
              <a:t>Anyone who has watched a Steve Jobs' keynote...</a:t>
            </a:r>
          </a:p>
          <a:p>
            <a:r>
              <a:rPr lang="en-SG" dirty="0" smtClean="0"/>
              <a:t>...will tell you he is one of the most extraordinary speakers in corporate America.</a:t>
            </a:r>
          </a:p>
          <a:p>
            <a:r>
              <a:rPr lang="en-SG" dirty="0" smtClean="0"/>
              <a:t>Who does the best job of that in the world?</a:t>
            </a:r>
          </a:p>
          <a:p>
            <a:r>
              <a:rPr lang="en-SG" dirty="0" smtClean="0"/>
              <a:t>While most presenters simply convey information, Jobs inspires.</a:t>
            </a:r>
          </a:p>
          <a:p>
            <a:r>
              <a:rPr lang="en-SG" dirty="0" smtClean="0"/>
              <a:t>I'm Carmine Gallo and today I'll walk you through several key techniques...</a:t>
            </a:r>
          </a:p>
          <a:p>
            <a:r>
              <a:rPr lang="en-SG" dirty="0" smtClean="0"/>
              <a:t>...that Steve Jobs uses to electrify his audience.</a:t>
            </a:r>
          </a:p>
          <a:p>
            <a:r>
              <a:rPr lang="en-SG" dirty="0" smtClean="0"/>
              <a:t>There are elements you can adopt in your very next presentation.</a:t>
            </a:r>
          </a:p>
          <a:p>
            <a:r>
              <a:rPr lang="en-SG" dirty="0" smtClean="0"/>
              <a:t>Welcome to Macworld 2008.</a:t>
            </a:r>
          </a:p>
          <a:p>
            <a:r>
              <a:rPr lang="en-SG" dirty="0" smtClean="0"/>
              <a:t>We've got some great stuff for you.</a:t>
            </a:r>
          </a:p>
          <a:p>
            <a:r>
              <a:rPr lang="en-SG" dirty="0" smtClean="0"/>
              <a:t>There's clearly something in the air today.</a:t>
            </a:r>
          </a:p>
          <a:p>
            <a:r>
              <a:rPr lang="en-SG" dirty="0" smtClean="0"/>
              <a:t>With those words Jobs opened Macworld 2008...</a:t>
            </a:r>
          </a:p>
          <a:p>
            <a:r>
              <a:rPr lang="en-SG" dirty="0" smtClean="0"/>
              <a:t>...setting the theme for his presentation and hinting at the major announcement of the day:...</a:t>
            </a:r>
          </a:p>
          <a:p>
            <a:r>
              <a:rPr lang="en-SG" dirty="0" smtClean="0"/>
              <a:t>...the launch of the ultrathin MacBook Air.</a:t>
            </a:r>
          </a:p>
          <a:p>
            <a:r>
              <a:rPr lang="en-SG" dirty="0" smtClean="0"/>
              <a:t>Whether it's a new notebook or the iPhone,...</a:t>
            </a:r>
          </a:p>
          <a:p>
            <a:r>
              <a:rPr lang="en-SG" dirty="0" smtClean="0"/>
              <a:t>...Jobs unveils a single headline that sets the theme.</a:t>
            </a:r>
          </a:p>
          <a:p>
            <a:r>
              <a:rPr lang="en-SG" dirty="0" smtClean="0"/>
              <a:t>Today, Apple is going to reinvent the phone.</a:t>
            </a:r>
          </a:p>
          <a:p>
            <a:r>
              <a:rPr lang="en-SG" dirty="0" smtClean="0"/>
              <a:t>Once you identify a theme, make sure it's clear and consistent throughout the presentation.</a:t>
            </a:r>
          </a:p>
          <a:p>
            <a:r>
              <a:rPr lang="en-SG" dirty="0" smtClean="0"/>
              <a:t>Think of a staff meeting as a presentation.</a:t>
            </a:r>
          </a:p>
          <a:p>
            <a:r>
              <a:rPr lang="en-SG" dirty="0" smtClean="0"/>
              <a:t>So let's say you're a sales manager...</a:t>
            </a:r>
          </a:p>
          <a:p>
            <a:r>
              <a:rPr lang="en-SG" dirty="0" smtClean="0"/>
              <a:t>...introducing a new software tool to help your team generate, track and share sales leads.</a:t>
            </a:r>
          </a:p>
          <a:p>
            <a:r>
              <a:rPr lang="en-SG" dirty="0" smtClean="0"/>
              <a:t>You might kick off your meeting this way, "Good morning, thanks for coming."</a:t>
            </a:r>
          </a:p>
          <a:p>
            <a:r>
              <a:rPr lang="en-SG" dirty="0" smtClean="0"/>
              <a:t>"I know you'll be really excited about this."</a:t>
            </a:r>
          </a:p>
          <a:p>
            <a:r>
              <a:rPr lang="en-SG" dirty="0" smtClean="0"/>
              <a:t>"Today, we make it easier for you to make your quota."</a:t>
            </a:r>
          </a:p>
          <a:p>
            <a:r>
              <a:rPr lang="en-SG" dirty="0" smtClean="0"/>
              <a:t>That's the headline, "Easier to Make Quota."</a:t>
            </a:r>
          </a:p>
          <a:p>
            <a:r>
              <a:rPr lang="en-SG" dirty="0" smtClean="0"/>
              <a:t>It's memorable and it sets the direction for the rest of your meeting.</a:t>
            </a:r>
          </a:p>
          <a:p>
            <a:r>
              <a:rPr lang="en-SG" dirty="0" smtClean="0"/>
              <a:t>It gives your audience a reason to listen.</a:t>
            </a:r>
          </a:p>
          <a:p>
            <a:r>
              <a:rPr lang="en-SG" dirty="0" smtClean="0"/>
              <a:t>I've got four things I'd like to talk about with you today.</a:t>
            </a:r>
          </a:p>
          <a:p>
            <a:r>
              <a:rPr lang="en-SG" dirty="0" smtClean="0"/>
              <a:t>So let's get started.</a:t>
            </a:r>
          </a:p>
          <a:p>
            <a:r>
              <a:rPr lang="en-SG" dirty="0" smtClean="0"/>
              <a:t>Steve Jobs always provides an outline for his presentation,...</a:t>
            </a:r>
          </a:p>
          <a:p>
            <a:r>
              <a:rPr lang="en-SG" dirty="0" smtClean="0"/>
              <a:t>...and then verbally opens and closes each section with a clear transition in between.</a:t>
            </a:r>
          </a:p>
          <a:p>
            <a:r>
              <a:rPr lang="en-SG" dirty="0" smtClean="0"/>
              <a:t>Here's an example.</a:t>
            </a:r>
          </a:p>
          <a:p>
            <a:r>
              <a:rPr lang="en-SG" dirty="0" smtClean="0"/>
              <a:t>So that's Time Capsule, a perfect companion to Leopard,...</a:t>
            </a:r>
          </a:p>
          <a:p>
            <a:r>
              <a:rPr lang="en-SG" dirty="0" smtClean="0"/>
              <a:t>...and that's the first thing I wanted to share with you this morning.</a:t>
            </a:r>
          </a:p>
          <a:p>
            <a:r>
              <a:rPr lang="en-SG" dirty="0" smtClean="0"/>
              <a:t>The point is, make it easy for your listeners to follow your story.</a:t>
            </a:r>
          </a:p>
          <a:p>
            <a:r>
              <a:rPr lang="en-SG" dirty="0" smtClean="0"/>
              <a:t>Your outline will serve as guideposts along the way.</a:t>
            </a:r>
          </a:p>
          <a:p>
            <a:r>
              <a:rPr lang="en-SG" dirty="0" smtClean="0"/>
              <a:t>You'll also notice that during his presentations...</a:t>
            </a:r>
          </a:p>
          <a:p>
            <a:r>
              <a:rPr lang="en-SG" dirty="0" smtClean="0"/>
              <a:t>...Jobs uses words like extraordinary, amazing and cool.</a:t>
            </a:r>
          </a:p>
          <a:p>
            <a:r>
              <a:rPr lang="en-SG" dirty="0" smtClean="0"/>
              <a:t>He is passionate and enthusiastic, and it shows.</a:t>
            </a:r>
          </a:p>
          <a:p>
            <a:r>
              <a:rPr lang="en-SG" dirty="0" smtClean="0"/>
              <a:t>Incredible. Unbelievable. Amazing. Awesome. Extraordinary year for Apple.</a:t>
            </a:r>
          </a:p>
          <a:p>
            <a:r>
              <a:rPr lang="en-SG" dirty="0" smtClean="0"/>
              <a:t>You know your audience wants to be wowed, not put to sleep.</a:t>
            </a:r>
          </a:p>
          <a:p>
            <a:r>
              <a:rPr lang="en-SG" dirty="0" smtClean="0"/>
              <a:t>Too many people fall into this "presentation mode."</a:t>
            </a:r>
          </a:p>
          <a:p>
            <a:r>
              <a:rPr lang="en-SG" dirty="0" smtClean="0"/>
              <a:t>It's stiff, it's formal, it lacks pizzazz.</a:t>
            </a:r>
          </a:p>
          <a:p>
            <a:r>
              <a:rPr lang="en-SG" dirty="0" smtClean="0"/>
              <a:t>We, your listeners, are giving you permission to have fun and to be excited...</a:t>
            </a:r>
          </a:p>
          <a:p>
            <a:r>
              <a:rPr lang="en-SG" dirty="0" smtClean="0"/>
              <a:t>...about your company, your product or your service.</a:t>
            </a:r>
          </a:p>
          <a:p>
            <a:r>
              <a:rPr lang="en-SG" dirty="0" smtClean="0"/>
              <a:t>If you're not passionate about it, we're not going to be.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BA4B9-FB05-4EA8-BBB5-C78CC3C6DAA9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777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5046-3A5F-4252-B94B-0DB0C256094E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94D-CAD8-422B-952B-F92F4722ED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50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5046-3A5F-4252-B94B-0DB0C256094E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94D-CAD8-422B-952B-F92F4722ED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251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5046-3A5F-4252-B94B-0DB0C256094E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94D-CAD8-422B-952B-F92F4722ED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357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5046-3A5F-4252-B94B-0DB0C256094E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94D-CAD8-422B-952B-F92F4722ED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064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5046-3A5F-4252-B94B-0DB0C256094E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94D-CAD8-422B-952B-F92F4722ED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215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5046-3A5F-4252-B94B-0DB0C256094E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94D-CAD8-422B-952B-F92F4722ED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38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5046-3A5F-4252-B94B-0DB0C256094E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94D-CAD8-422B-952B-F92F4722ED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0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5046-3A5F-4252-B94B-0DB0C256094E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94D-CAD8-422B-952B-F92F4722ED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605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5046-3A5F-4252-B94B-0DB0C256094E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94D-CAD8-422B-952B-F92F4722ED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955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5046-3A5F-4252-B94B-0DB0C256094E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94D-CAD8-422B-952B-F92F4722ED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588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5046-3A5F-4252-B94B-0DB0C256094E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94D-CAD8-422B-952B-F92F4722ED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847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B5046-3A5F-4252-B94B-0DB0C256094E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D794D-CAD8-422B-952B-F92F4722ED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361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cD2FxNO49k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AKzfzoSw5c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kDMvYCvqy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4OEsI0Sc_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CgAKBf4bbU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KN-5zmvjA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lebroNM_w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ZYlhShD2o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Pdnw9H87k4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dnw9H87k4A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Present like Steve Jobs</a:t>
            </a:r>
            <a:endParaRPr lang="en-S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15616" y="3356992"/>
            <a:ext cx="6400800" cy="1752600"/>
          </a:xfrm>
        </p:spPr>
        <p:txBody>
          <a:bodyPr/>
          <a:lstStyle/>
          <a:p>
            <a:r>
              <a:rPr lang="en-US" dirty="0" smtClean="0"/>
              <a:t>Adapted from Carmine Gallo</a:t>
            </a:r>
          </a:p>
          <a:p>
            <a:r>
              <a:rPr lang="en-US" dirty="0" smtClean="0"/>
              <a:t>The Presentation Secrets of Steve Jobs (2010)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99792" y="5661248"/>
            <a:ext cx="3168352" cy="365125"/>
          </a:xfrm>
        </p:spPr>
        <p:txBody>
          <a:bodyPr/>
          <a:lstStyle/>
          <a:p>
            <a:r>
              <a:rPr lang="en-US" sz="1600" dirty="0" smtClean="0"/>
              <a:t>Prepared by Constance </a:t>
            </a:r>
            <a:r>
              <a:rPr lang="en-US" sz="1600" dirty="0" err="1" smtClean="0"/>
              <a:t>Chay</a:t>
            </a:r>
            <a:r>
              <a:rPr lang="en-US" sz="1600" dirty="0" smtClean="0"/>
              <a:t> 2016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804217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 Use Partners &amp; 3</a:t>
            </a:r>
            <a:r>
              <a:rPr lang="en-US" baseline="30000" dirty="0" smtClean="0"/>
              <a:t>rd</a:t>
            </a:r>
            <a:r>
              <a:rPr lang="en-US" dirty="0" smtClean="0"/>
              <a:t> Party Endorsements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AFD-A1F5-440A-8D85-EC8A530BCC9C}" type="slidenum">
              <a:rPr lang="en-SG" smtClean="0"/>
              <a:pPr/>
              <a:t>10</a:t>
            </a:fld>
            <a:endParaRPr lang="en-SG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772816"/>
            <a:ext cx="587692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593467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/>
              <a:t>Jobs laughs with Jimmy </a:t>
            </a:r>
            <a:r>
              <a:rPr lang="en-SG" i="1" dirty="0" err="1"/>
              <a:t>Iovine</a:t>
            </a:r>
            <a:r>
              <a:rPr lang="en-SG" i="1" dirty="0"/>
              <a:t>, from left, Bono and The Edge of U2 at a celebration of the release of new iPod products in October 2004 in San Jose, California.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425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Use Video Clips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AFD-A1F5-440A-8D85-EC8A530BCC9C}" type="slidenum">
              <a:rPr lang="en-SG" smtClean="0"/>
              <a:pPr/>
              <a:t>11</a:t>
            </a:fld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1115616" y="1988840"/>
            <a:ext cx="698477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800" dirty="0">
                <a:hlinkClick r:id="rId2"/>
              </a:rPr>
              <a:t>https://</a:t>
            </a:r>
            <a:r>
              <a:rPr lang="en-SG" sz="4800" dirty="0" smtClean="0">
                <a:hlinkClick r:id="rId2"/>
              </a:rPr>
              <a:t>www.youtube.com/watch?v=mcD2FxNO49k</a:t>
            </a:r>
            <a:endParaRPr lang="en-SG" sz="4800" dirty="0" smtClean="0"/>
          </a:p>
          <a:p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580526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Job’s </a:t>
            </a:r>
            <a:r>
              <a:rPr lang="en-US" dirty="0" err="1" smtClean="0"/>
              <a:t>favourite</a:t>
            </a:r>
            <a:r>
              <a:rPr lang="en-US" dirty="0" smtClean="0"/>
              <a:t> </a:t>
            </a:r>
            <a:r>
              <a:rPr lang="en-US" dirty="0" err="1" smtClean="0"/>
              <a:t>iphone</a:t>
            </a:r>
            <a:r>
              <a:rPr lang="en-US" dirty="0" smtClean="0"/>
              <a:t> 3G ad: 0:30secs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5434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Props &amp; Show-and-Tell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AFD-A1F5-440A-8D85-EC8A530BCC9C}" type="slidenum">
              <a:rPr lang="en-SG" smtClean="0"/>
              <a:pPr/>
              <a:t>12</a:t>
            </a:fld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286000" y="177281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4800" dirty="0">
                <a:hlinkClick r:id="rId2"/>
              </a:rPr>
              <a:t>https://</a:t>
            </a:r>
            <a:r>
              <a:rPr lang="en-SG" sz="4800" dirty="0" smtClean="0">
                <a:hlinkClick r:id="rId2"/>
              </a:rPr>
              <a:t>www.youtube.com/watch?v=iAKzfzoSw5c</a:t>
            </a:r>
            <a:endParaRPr lang="en-SG" sz="4800" dirty="0" smtClean="0"/>
          </a:p>
          <a:p>
            <a:endParaRPr lang="en-SG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616530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MacBook Pro </a:t>
            </a:r>
            <a:r>
              <a:rPr lang="en-US" dirty="0" err="1" smtClean="0"/>
              <a:t>Unibody</a:t>
            </a:r>
            <a:r>
              <a:rPr lang="en-US" dirty="0" smtClean="0"/>
              <a:t> Enclosure Show-and-tell at 2:55mins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36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Product Introductions—Steve Jobs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552" y="1700809"/>
            <a:ext cx="8229600" cy="2736304"/>
          </a:xfrm>
        </p:spPr>
        <p:txBody>
          <a:bodyPr/>
          <a:lstStyle/>
          <a:p>
            <a:pPr marL="0" indent="0">
              <a:buNone/>
            </a:pPr>
            <a:r>
              <a:rPr lang="en-SG" sz="5400" dirty="0">
                <a:hlinkClick r:id="rId2"/>
              </a:rPr>
              <a:t>https://</a:t>
            </a:r>
            <a:r>
              <a:rPr lang="en-SG" sz="5400" dirty="0" smtClean="0">
                <a:hlinkClick r:id="rId2"/>
              </a:rPr>
              <a:t>www.youtube.com/watch?v=dkDMvYCvqyA</a:t>
            </a:r>
            <a:endParaRPr lang="en-SG" sz="5400" dirty="0" smtClean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AFD-A1F5-440A-8D85-EC8A530BCC9C}" type="slidenum">
              <a:rPr lang="en-SG" smtClean="0"/>
              <a:pPr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150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phone</a:t>
            </a:r>
            <a:r>
              <a:rPr lang="en-US" dirty="0" smtClean="0"/>
              <a:t> keynote 2007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5400" dirty="0">
                <a:hlinkClick r:id="rId2"/>
              </a:rPr>
              <a:t>https://</a:t>
            </a:r>
            <a:r>
              <a:rPr lang="en-SG" sz="5400" dirty="0" smtClean="0">
                <a:hlinkClick r:id="rId2"/>
              </a:rPr>
              <a:t>www.youtube.com/watch?v=t4OEsI0Sc_s</a:t>
            </a:r>
            <a:endParaRPr lang="en-SG" sz="5400" dirty="0" smtClean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AFD-A1F5-440A-8D85-EC8A530BCC9C}" type="slidenum">
              <a:rPr lang="en-SG" smtClean="0"/>
              <a:pPr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63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MacBook Air Keynote 2008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5400" dirty="0">
                <a:hlinkClick r:id="rId2"/>
              </a:rPr>
              <a:t>https://</a:t>
            </a:r>
            <a:r>
              <a:rPr lang="en-SG" sz="5400" dirty="0" smtClean="0">
                <a:hlinkClick r:id="rId2"/>
              </a:rPr>
              <a:t>www.youtube.com/watch?v=1CgAKBf4bbU</a:t>
            </a:r>
            <a:endParaRPr lang="en-SG" sz="5400" dirty="0" smtClean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AFD-A1F5-440A-8D85-EC8A530BCC9C}" type="slidenum">
              <a:rPr lang="en-SG" smtClean="0"/>
              <a:pPr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9697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Ipad</a:t>
            </a:r>
            <a:r>
              <a:rPr lang="en-US" dirty="0" smtClean="0"/>
              <a:t> keynote 2010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5400" dirty="0">
                <a:hlinkClick r:id="rId2"/>
              </a:rPr>
              <a:t>https://www.youtube.com/watch?v=_</a:t>
            </a:r>
            <a:r>
              <a:rPr lang="en-SG" sz="5400" dirty="0" smtClean="0">
                <a:hlinkClick r:id="rId2"/>
              </a:rPr>
              <a:t>KN-5zmvjAo</a:t>
            </a:r>
            <a:endParaRPr lang="en-SG" sz="5400" dirty="0" smtClean="0"/>
          </a:p>
          <a:p>
            <a:pPr marL="0" indent="0">
              <a:buNone/>
            </a:pPr>
            <a:endParaRPr lang="en-SG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AFD-A1F5-440A-8D85-EC8A530BCC9C}" type="slidenum">
              <a:rPr lang="en-SG" smtClean="0"/>
              <a:pPr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692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Passion Structure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/>
          <a:lstStyle/>
          <a:p>
            <a:pPr marL="0" indent="0">
              <a:buNone/>
            </a:pPr>
            <a:r>
              <a:rPr lang="en-SG" sz="5400" dirty="0">
                <a:hlinkClick r:id="rId3"/>
              </a:rPr>
              <a:t>https://</a:t>
            </a:r>
            <a:r>
              <a:rPr lang="en-SG" sz="5400" dirty="0" smtClean="0">
                <a:hlinkClick r:id="rId3"/>
              </a:rPr>
              <a:t>www.youtube.com/watch?v=mlebroNM_ww</a:t>
            </a:r>
            <a:endParaRPr lang="en-SG" sz="5400" dirty="0" smtClean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AFD-A1F5-440A-8D85-EC8A530BCC9C}" type="slidenum">
              <a:rPr lang="en-SG" smtClean="0"/>
              <a:pPr/>
              <a:t>2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755576" y="616530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Carmine Gallo: The Presentation Secrets of Steve Jobs 3:09mins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344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1. Set a headline for presentation</a:t>
            </a:r>
            <a:endParaRPr lang="en-SG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AFD-A1F5-440A-8D85-EC8A530BCC9C}" type="slidenum">
              <a:rPr lang="en-SG" smtClean="0"/>
              <a:pPr/>
              <a:t>3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539552" y="1844824"/>
            <a:ext cx="80648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lang="en-US" sz="4000" dirty="0" smtClean="0"/>
              <a:t>“Today Apple reinvents the phone!”</a:t>
            </a:r>
          </a:p>
          <a:p>
            <a:endParaRPr lang="en-US" sz="4000" dirty="0"/>
          </a:p>
          <a:p>
            <a:r>
              <a:rPr lang="en-US" sz="4000" dirty="0" smtClean="0"/>
              <a:t>“The world’s thinnest notebook”</a:t>
            </a:r>
          </a:p>
          <a:p>
            <a:endParaRPr lang="en-US" sz="4000" dirty="0"/>
          </a:p>
          <a:p>
            <a:r>
              <a:rPr lang="en-US" sz="4000" dirty="0" smtClean="0"/>
              <a:t>“1000 songs in your pocket!”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142794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Express your Passion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AFD-A1F5-440A-8D85-EC8A530BCC9C}" type="slidenum">
              <a:rPr lang="en-SG" smtClean="0"/>
              <a:pPr/>
              <a:t>4</a:t>
            </a:fld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899592" y="1772816"/>
            <a:ext cx="7272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“I am excited about ____________ (product, service, initiative, idea) because it ________________.”</a:t>
            </a:r>
            <a:endParaRPr lang="en-SG" sz="5400" dirty="0"/>
          </a:p>
        </p:txBody>
      </p:sp>
    </p:spTree>
    <p:extLst>
      <p:ext uri="{BB962C8B-B14F-4D97-AF65-F5344CB8AC3E}">
        <p14:creationId xmlns:p14="http://schemas.microsoft.com/office/powerpoint/2010/main" val="10272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89"/>
          </a:xfrm>
        </p:spPr>
        <p:txBody>
          <a:bodyPr>
            <a:norm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. Structure your story: Rule of Three in iPhone</a:t>
            </a:r>
            <a:endParaRPr lang="en-SG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AFD-A1F5-440A-8D85-EC8A530BCC9C}" type="slidenum">
              <a:rPr lang="en-SG" smtClean="0"/>
              <a:pPr/>
              <a:t>5</a:t>
            </a:fld>
            <a:endParaRPr lang="en-SG"/>
          </a:p>
        </p:txBody>
      </p:sp>
      <p:sp>
        <p:nvSpPr>
          <p:cNvPr id="4" name="AutoShape 2" descr="Image result for mess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11560" y="1304668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1. Widescreen </a:t>
            </a:r>
            <a:r>
              <a:rPr lang="en-US" sz="3200" dirty="0" err="1" smtClean="0">
                <a:solidFill>
                  <a:srgbClr val="FF0000"/>
                </a:solidFill>
              </a:rPr>
              <a:t>ipod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with touch controls</a:t>
            </a:r>
            <a:endParaRPr lang="en-SG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669707" y="2717631"/>
            <a:ext cx="599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2. Revolutionary mobile </a:t>
            </a:r>
            <a:r>
              <a:rPr lang="en-US" sz="3200" dirty="0" smtClean="0">
                <a:solidFill>
                  <a:srgbClr val="FF0000"/>
                </a:solidFill>
              </a:rPr>
              <a:t>phone</a:t>
            </a:r>
            <a:endParaRPr lang="en-SG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353" y="4129921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3. Breakthrough </a:t>
            </a:r>
            <a:r>
              <a:rPr lang="en-US" sz="3200" dirty="0" smtClean="0">
                <a:solidFill>
                  <a:srgbClr val="FF0000"/>
                </a:solidFill>
              </a:rPr>
              <a:t>Internet</a:t>
            </a:r>
            <a:r>
              <a:rPr lang="en-US" sz="3200" dirty="0" smtClean="0"/>
              <a:t> communication device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780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Rule of 3 in iPhone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/>
          <a:lstStyle/>
          <a:p>
            <a:pPr marL="0" indent="0">
              <a:buNone/>
            </a:pPr>
            <a:r>
              <a:rPr lang="en-SG" sz="5400" dirty="0">
                <a:hlinkClick r:id="rId3"/>
              </a:rPr>
              <a:t>https://</a:t>
            </a:r>
            <a:r>
              <a:rPr lang="en-SG" sz="5400" dirty="0" smtClean="0">
                <a:hlinkClick r:id="rId3"/>
              </a:rPr>
              <a:t>www.youtube.com/watch?v=vZYlhShD2oQ</a:t>
            </a:r>
            <a:endParaRPr lang="en-SG" sz="5400" dirty="0" smtClean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AFD-A1F5-440A-8D85-EC8A530BCC9C}" type="slidenum">
              <a:rPr lang="en-SG" smtClean="0"/>
              <a:pPr/>
              <a:t>6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755576" y="616530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Carmine Gallo: The Presentation Secrets of Steve Jobs 3:09mins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786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Visualize idea as metaphor/analogy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AFD-A1F5-440A-8D85-EC8A530BCC9C}" type="slidenum">
              <a:rPr lang="en-SG" smtClean="0"/>
              <a:pPr/>
              <a:t>7</a:t>
            </a:fld>
            <a:endParaRPr lang="en-SG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068960"/>
            <a:ext cx="2729337" cy="338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88" y="1556792"/>
            <a:ext cx="442218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0379" y="519958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hlinkClick r:id="rId4"/>
              </a:rPr>
              <a:t>https://</a:t>
            </a:r>
            <a:r>
              <a:rPr lang="en-SG" dirty="0" smtClean="0">
                <a:hlinkClick r:id="rId4"/>
              </a:rPr>
              <a:t>www.youtube.com/watch?v=Pdnw9H87k4A</a:t>
            </a: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286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Job’s metaphor for Teamwork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AFD-A1F5-440A-8D85-EC8A530BCC9C}" type="slidenum">
              <a:rPr lang="en-SG" smtClean="0"/>
              <a:pPr/>
              <a:t>8</a:t>
            </a:fld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286000" y="170080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4800" dirty="0">
                <a:hlinkClick r:id="rId2"/>
              </a:rPr>
              <a:t>https://</a:t>
            </a:r>
            <a:r>
              <a:rPr lang="en-SG" sz="4800" dirty="0" smtClean="0">
                <a:hlinkClick r:id="rId2"/>
              </a:rPr>
              <a:t>www.youtube.com/watch?v=Pdnw9H87k4A</a:t>
            </a:r>
            <a:endParaRPr lang="en-SG" sz="4800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124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Use Demonstrations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CAFD-A1F5-440A-8D85-EC8A530BCC9C}" type="slidenum">
              <a:rPr lang="en-SG" smtClean="0"/>
              <a:pPr/>
              <a:t>9</a:t>
            </a:fld>
            <a:endParaRPr lang="en-SG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84784"/>
            <a:ext cx="3068166" cy="451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985" y="3078686"/>
            <a:ext cx="374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MacBook Air 2008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39785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1332</Words>
  <Application>Microsoft Office PowerPoint</Application>
  <PresentationFormat>On-screen Show (4:3)</PresentationFormat>
  <Paragraphs>160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Present like Steve Jobs</vt:lpstr>
      <vt:lpstr>Theme Passion Structure</vt:lpstr>
      <vt:lpstr>1. Set a headline for presentation</vt:lpstr>
      <vt:lpstr>2. Express your Passion</vt:lpstr>
      <vt:lpstr>3. Structure your story: Rule of Three in iPhone</vt:lpstr>
      <vt:lpstr>Classic Rule of 3 in iPhone</vt:lpstr>
      <vt:lpstr>4. Visualize idea as metaphor/analogy</vt:lpstr>
      <vt:lpstr>Job’s metaphor for Teamwork</vt:lpstr>
      <vt:lpstr>5. Use Demonstrations</vt:lpstr>
      <vt:lpstr>6. Use Partners &amp; 3rd Party Endorsements</vt:lpstr>
      <vt:lpstr>7. Use Video Clips</vt:lpstr>
      <vt:lpstr>8. Props &amp; Show-and-Tell</vt:lpstr>
      <vt:lpstr>10 Product Introductions—Steve Jobs</vt:lpstr>
      <vt:lpstr>iphone keynote 2007</vt:lpstr>
      <vt:lpstr>MacBook Air Keynote 2008</vt:lpstr>
      <vt:lpstr>Ipad keynote 2010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Elements to an insanely great presentation like Steve Jobs</dc:title>
  <dc:creator>CC</dc:creator>
  <cp:lastModifiedBy>CC</cp:lastModifiedBy>
  <cp:revision>5</cp:revision>
  <dcterms:created xsi:type="dcterms:W3CDTF">2016-07-05T09:14:44Z</dcterms:created>
  <dcterms:modified xsi:type="dcterms:W3CDTF">2016-07-18T09:00:00Z</dcterms:modified>
</cp:coreProperties>
</file>