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C927A-7576-41B1-BC46-BDF9D8292FCD}" type="doc">
      <dgm:prSet loTypeId="urn:diagrams.loki3.com/BracketList+Icon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C4F303AC-8638-4D50-8851-BB302DB20CF0}">
      <dgm:prSet custT="1"/>
      <dgm:spPr/>
      <dgm:t>
        <a:bodyPr/>
        <a:lstStyle/>
        <a:p>
          <a:pPr rtl="0"/>
          <a:r>
            <a:rPr lang="en-US" sz="1800" baseline="0" dirty="0" smtClean="0"/>
            <a:t>False premise or incorrect information</a:t>
          </a:r>
          <a:endParaRPr lang="en-SG" sz="1800" dirty="0"/>
        </a:p>
      </dgm:t>
    </dgm:pt>
    <dgm:pt modelId="{7E6F1D1E-3889-4223-933A-A03ADB8B5502}" type="parTrans" cxnId="{4679CDCF-0D5B-475A-B0A1-27E290EF46CF}">
      <dgm:prSet/>
      <dgm:spPr/>
      <dgm:t>
        <a:bodyPr/>
        <a:lstStyle/>
        <a:p>
          <a:endParaRPr lang="en-SG"/>
        </a:p>
      </dgm:t>
    </dgm:pt>
    <dgm:pt modelId="{89EF3381-00BD-4173-814A-F0E6D02F5C8C}" type="sibTrans" cxnId="{4679CDCF-0D5B-475A-B0A1-27E290EF46CF}">
      <dgm:prSet/>
      <dgm:spPr/>
      <dgm:t>
        <a:bodyPr/>
        <a:lstStyle/>
        <a:p>
          <a:endParaRPr lang="en-SG"/>
        </a:p>
      </dgm:t>
    </dgm:pt>
    <dgm:pt modelId="{CDD46A9E-28E0-4AAF-9AEE-FD97D3B02919}">
      <dgm:prSet custT="1"/>
      <dgm:spPr/>
      <dgm:t>
        <a:bodyPr/>
        <a:lstStyle/>
        <a:p>
          <a:pPr rtl="0"/>
          <a:r>
            <a:rPr lang="en-US" sz="1800" baseline="0" dirty="0" smtClean="0"/>
            <a:t>Hypothetical situation</a:t>
          </a:r>
          <a:endParaRPr lang="en-SG" sz="1800" dirty="0"/>
        </a:p>
      </dgm:t>
    </dgm:pt>
    <dgm:pt modelId="{CD8D88E8-BC0C-4B06-B80D-1D1883C5FB2D}" type="parTrans" cxnId="{67DA0512-93AB-41C7-A501-F14B0C485688}">
      <dgm:prSet/>
      <dgm:spPr/>
      <dgm:t>
        <a:bodyPr/>
        <a:lstStyle/>
        <a:p>
          <a:endParaRPr lang="en-SG"/>
        </a:p>
      </dgm:t>
    </dgm:pt>
    <dgm:pt modelId="{B959C00F-8D04-47B6-AC6E-711188AA9E8E}" type="sibTrans" cxnId="{67DA0512-93AB-41C7-A501-F14B0C485688}">
      <dgm:prSet/>
      <dgm:spPr/>
      <dgm:t>
        <a:bodyPr/>
        <a:lstStyle/>
        <a:p>
          <a:endParaRPr lang="en-SG"/>
        </a:p>
      </dgm:t>
    </dgm:pt>
    <dgm:pt modelId="{D499413C-B3EF-4043-B870-E4DCCF5B5ADA}">
      <dgm:prSet custT="1"/>
      <dgm:spPr/>
      <dgm:t>
        <a:bodyPr/>
        <a:lstStyle/>
        <a:p>
          <a:pPr rtl="0"/>
          <a:r>
            <a:rPr lang="en-US" sz="1800" baseline="0" dirty="0" smtClean="0"/>
            <a:t>Rumor</a:t>
          </a:r>
          <a:endParaRPr lang="en-SG" sz="1800" dirty="0"/>
        </a:p>
      </dgm:t>
    </dgm:pt>
    <dgm:pt modelId="{A13957FF-2BDB-47EE-8493-F30E5EC13720}" type="parTrans" cxnId="{DD012AE5-1004-4D36-B40D-AA404633B9EB}">
      <dgm:prSet/>
      <dgm:spPr/>
      <dgm:t>
        <a:bodyPr/>
        <a:lstStyle/>
        <a:p>
          <a:endParaRPr lang="en-SG"/>
        </a:p>
      </dgm:t>
    </dgm:pt>
    <dgm:pt modelId="{577E7CB3-8CAC-4F84-B7CD-451538398F5D}" type="sibTrans" cxnId="{DD012AE5-1004-4D36-B40D-AA404633B9EB}">
      <dgm:prSet/>
      <dgm:spPr/>
      <dgm:t>
        <a:bodyPr/>
        <a:lstStyle/>
        <a:p>
          <a:endParaRPr lang="en-SG"/>
        </a:p>
      </dgm:t>
    </dgm:pt>
    <dgm:pt modelId="{26F0DDB0-EB45-4C68-8A36-108814F14A8E}">
      <dgm:prSet custT="1"/>
      <dgm:spPr/>
      <dgm:t>
        <a:bodyPr/>
        <a:lstStyle/>
        <a:p>
          <a:pPr rtl="0"/>
          <a:r>
            <a:rPr lang="en-US" sz="1800" baseline="0" dirty="0" smtClean="0"/>
            <a:t>Competitors</a:t>
          </a:r>
          <a:endParaRPr lang="en-SG" sz="1800" dirty="0"/>
        </a:p>
      </dgm:t>
    </dgm:pt>
    <dgm:pt modelId="{0937F95F-9D37-4959-97BD-833170EAA67D}" type="parTrans" cxnId="{D86A0AA4-E270-4BDB-BD0E-8C38F0654F6C}">
      <dgm:prSet/>
      <dgm:spPr/>
      <dgm:t>
        <a:bodyPr/>
        <a:lstStyle/>
        <a:p>
          <a:endParaRPr lang="en-SG"/>
        </a:p>
      </dgm:t>
    </dgm:pt>
    <dgm:pt modelId="{CFE8B99A-EB86-4169-87EE-1ED1E88A1C1B}" type="sibTrans" cxnId="{D86A0AA4-E270-4BDB-BD0E-8C38F0654F6C}">
      <dgm:prSet/>
      <dgm:spPr/>
      <dgm:t>
        <a:bodyPr/>
        <a:lstStyle/>
        <a:p>
          <a:endParaRPr lang="en-SG"/>
        </a:p>
      </dgm:t>
    </dgm:pt>
    <dgm:pt modelId="{7863F58A-0F72-4FBB-829B-C039BB83393D}">
      <dgm:prSet custT="1"/>
      <dgm:spPr/>
      <dgm:t>
        <a:bodyPr/>
        <a:lstStyle/>
        <a:p>
          <a:pPr rtl="0"/>
          <a:r>
            <a:rPr lang="en-US" sz="1800" baseline="0" dirty="0" smtClean="0"/>
            <a:t>Bullying</a:t>
          </a:r>
          <a:endParaRPr lang="en-SG" sz="1800" dirty="0"/>
        </a:p>
      </dgm:t>
    </dgm:pt>
    <dgm:pt modelId="{CAC87892-266B-4019-A596-64EC19E9C9BF}" type="parTrans" cxnId="{E94E85EE-A242-42B3-B228-2934C3AE5375}">
      <dgm:prSet/>
      <dgm:spPr/>
      <dgm:t>
        <a:bodyPr/>
        <a:lstStyle/>
        <a:p>
          <a:endParaRPr lang="en-SG"/>
        </a:p>
      </dgm:t>
    </dgm:pt>
    <dgm:pt modelId="{992E387E-551E-4577-A463-0C739464BE1F}" type="sibTrans" cxnId="{E94E85EE-A242-42B3-B228-2934C3AE5375}">
      <dgm:prSet/>
      <dgm:spPr/>
      <dgm:t>
        <a:bodyPr/>
        <a:lstStyle/>
        <a:p>
          <a:endParaRPr lang="en-SG"/>
        </a:p>
      </dgm:t>
    </dgm:pt>
    <dgm:pt modelId="{5F6C7C22-E00E-4348-B0CC-014143EC0E7C}">
      <dgm:prSet custT="1"/>
      <dgm:spPr/>
      <dgm:t>
        <a:bodyPr/>
        <a:lstStyle/>
        <a:p>
          <a:pPr rtl="0"/>
          <a:r>
            <a:rPr lang="en-US" sz="1800" baseline="0" dirty="0" smtClean="0"/>
            <a:t>Multiple choices</a:t>
          </a:r>
          <a:endParaRPr lang="en-SG" sz="1800" dirty="0"/>
        </a:p>
      </dgm:t>
    </dgm:pt>
    <dgm:pt modelId="{1AE10E46-A9D3-4CFE-9259-B58B6CED41A5}" type="parTrans" cxnId="{3650F34C-C3A6-4F52-B0F9-9F41BF67FABF}">
      <dgm:prSet/>
      <dgm:spPr/>
      <dgm:t>
        <a:bodyPr/>
        <a:lstStyle/>
        <a:p>
          <a:endParaRPr lang="en-SG"/>
        </a:p>
      </dgm:t>
    </dgm:pt>
    <dgm:pt modelId="{A833D1E9-65B9-4E3C-91F4-9C47BAEFF40D}" type="sibTrans" cxnId="{3650F34C-C3A6-4F52-B0F9-9F41BF67FABF}">
      <dgm:prSet/>
      <dgm:spPr/>
      <dgm:t>
        <a:bodyPr/>
        <a:lstStyle/>
        <a:p>
          <a:endParaRPr lang="en-SG"/>
        </a:p>
      </dgm:t>
    </dgm:pt>
    <dgm:pt modelId="{0E5BD04F-90D8-42E0-B052-59C70DE9B62E}">
      <dgm:prSet custT="1"/>
      <dgm:spPr/>
      <dgm:t>
        <a:bodyPr/>
        <a:lstStyle/>
        <a:p>
          <a:pPr rtl="0"/>
          <a:r>
            <a:rPr lang="en-US" sz="1800" baseline="0" dirty="0" smtClean="0"/>
            <a:t>Multiple-questions-in-one</a:t>
          </a:r>
          <a:endParaRPr lang="en-SG" sz="1800" dirty="0"/>
        </a:p>
      </dgm:t>
    </dgm:pt>
    <dgm:pt modelId="{28A0D406-99B2-4BD8-BDA1-E85D8AD5DE29}" type="parTrans" cxnId="{24F2D125-4368-4751-8B20-D07D4D474422}">
      <dgm:prSet/>
      <dgm:spPr/>
      <dgm:t>
        <a:bodyPr/>
        <a:lstStyle/>
        <a:p>
          <a:endParaRPr lang="en-SG"/>
        </a:p>
      </dgm:t>
    </dgm:pt>
    <dgm:pt modelId="{B99FAB10-11C1-453D-8C0C-8E35400B49D1}" type="sibTrans" cxnId="{24F2D125-4368-4751-8B20-D07D4D474422}">
      <dgm:prSet/>
      <dgm:spPr/>
      <dgm:t>
        <a:bodyPr/>
        <a:lstStyle/>
        <a:p>
          <a:endParaRPr lang="en-SG"/>
        </a:p>
      </dgm:t>
    </dgm:pt>
    <dgm:pt modelId="{8BA095EB-CA06-42B3-AAA9-CB98E7E799BB}">
      <dgm:prSet custT="1"/>
      <dgm:spPr/>
      <dgm:t>
        <a:bodyPr/>
        <a:lstStyle/>
        <a:p>
          <a:r>
            <a:rPr lang="en-US" sz="1800" dirty="0" smtClean="0"/>
            <a:t>Break up into parts, address all or selectively</a:t>
          </a:r>
        </a:p>
      </dgm:t>
    </dgm:pt>
    <dgm:pt modelId="{3CB3AC5B-FD42-49E6-88E6-6D12312A0CD1}" type="parTrans" cxnId="{FDC1C525-ED6D-4CDD-B23E-F64E16384724}">
      <dgm:prSet/>
      <dgm:spPr/>
      <dgm:t>
        <a:bodyPr/>
        <a:lstStyle/>
        <a:p>
          <a:endParaRPr lang="en-SG"/>
        </a:p>
      </dgm:t>
    </dgm:pt>
    <dgm:pt modelId="{267E44C7-DF00-4749-9482-C621B1228088}" type="sibTrans" cxnId="{FDC1C525-ED6D-4CDD-B23E-F64E16384724}">
      <dgm:prSet/>
      <dgm:spPr/>
      <dgm:t>
        <a:bodyPr/>
        <a:lstStyle/>
        <a:p>
          <a:endParaRPr lang="en-SG"/>
        </a:p>
      </dgm:t>
    </dgm:pt>
    <dgm:pt modelId="{EB23E9EA-DEFA-4CA3-8FD0-FBD220B0C150}">
      <dgm:prSet custT="1"/>
      <dgm:spPr/>
      <dgm:t>
        <a:bodyPr/>
        <a:lstStyle/>
        <a:p>
          <a:pPr rtl="0"/>
          <a:r>
            <a:rPr lang="en-US" sz="1800" dirty="0" smtClean="0"/>
            <a:t>Correct it</a:t>
          </a:r>
          <a:endParaRPr lang="en-SG" sz="1800" dirty="0"/>
        </a:p>
      </dgm:t>
    </dgm:pt>
    <dgm:pt modelId="{21D31EFD-4465-4734-935F-976C8AB34913}" type="parTrans" cxnId="{88628458-E7D2-407D-A046-72D240767BC3}">
      <dgm:prSet/>
      <dgm:spPr/>
      <dgm:t>
        <a:bodyPr/>
        <a:lstStyle/>
        <a:p>
          <a:endParaRPr lang="en-SG"/>
        </a:p>
      </dgm:t>
    </dgm:pt>
    <dgm:pt modelId="{AAFBF876-44D8-4616-B6A5-5989A20951F0}" type="sibTrans" cxnId="{88628458-E7D2-407D-A046-72D240767BC3}">
      <dgm:prSet/>
      <dgm:spPr/>
      <dgm:t>
        <a:bodyPr/>
        <a:lstStyle/>
        <a:p>
          <a:endParaRPr lang="en-SG"/>
        </a:p>
      </dgm:t>
    </dgm:pt>
    <dgm:pt modelId="{4197A13A-E0A2-4FEF-8406-B17A5D7AFCE7}">
      <dgm:prSet custT="1"/>
      <dgm:spPr/>
      <dgm:t>
        <a:bodyPr/>
        <a:lstStyle/>
        <a:p>
          <a:pPr rtl="0"/>
          <a:r>
            <a:rPr lang="en-US" sz="1800" dirty="0" smtClean="0"/>
            <a:t>Refuse it, stick to facts</a:t>
          </a:r>
          <a:endParaRPr lang="en-SG" sz="1800" dirty="0"/>
        </a:p>
      </dgm:t>
    </dgm:pt>
    <dgm:pt modelId="{4CF7C47C-7159-4F67-AB7A-ABDAF8024FB0}" type="parTrans" cxnId="{0DC7E18C-539C-4AA7-AD76-AE4384743EDE}">
      <dgm:prSet/>
      <dgm:spPr/>
      <dgm:t>
        <a:bodyPr/>
        <a:lstStyle/>
        <a:p>
          <a:endParaRPr lang="en-SG"/>
        </a:p>
      </dgm:t>
    </dgm:pt>
    <dgm:pt modelId="{DEBA8269-FB57-4630-85E4-FFCBA04C4F1B}" type="sibTrans" cxnId="{0DC7E18C-539C-4AA7-AD76-AE4384743EDE}">
      <dgm:prSet/>
      <dgm:spPr/>
      <dgm:t>
        <a:bodyPr/>
        <a:lstStyle/>
        <a:p>
          <a:endParaRPr lang="en-SG"/>
        </a:p>
      </dgm:t>
    </dgm:pt>
    <dgm:pt modelId="{449458CE-1E8D-4783-A89E-3DBA68122338}">
      <dgm:prSet custT="1"/>
      <dgm:spPr/>
      <dgm:t>
        <a:bodyPr/>
        <a:lstStyle/>
        <a:p>
          <a:pPr rtl="0"/>
          <a:r>
            <a:rPr lang="en-US" sz="1800" dirty="0" smtClean="0"/>
            <a:t>Disclaim, get positive</a:t>
          </a:r>
          <a:endParaRPr lang="en-SG" sz="1800" dirty="0"/>
        </a:p>
      </dgm:t>
    </dgm:pt>
    <dgm:pt modelId="{1487BCE6-E965-48BE-9E6E-C7DABF8EF933}" type="parTrans" cxnId="{6A990575-ADA4-47DE-A9D8-916CE7C5B49B}">
      <dgm:prSet/>
      <dgm:spPr/>
      <dgm:t>
        <a:bodyPr/>
        <a:lstStyle/>
        <a:p>
          <a:endParaRPr lang="en-SG"/>
        </a:p>
      </dgm:t>
    </dgm:pt>
    <dgm:pt modelId="{F5600ADA-245D-4EAD-96AA-E98310DDEF89}" type="sibTrans" cxnId="{6A990575-ADA4-47DE-A9D8-916CE7C5B49B}">
      <dgm:prSet/>
      <dgm:spPr/>
      <dgm:t>
        <a:bodyPr/>
        <a:lstStyle/>
        <a:p>
          <a:endParaRPr lang="en-SG"/>
        </a:p>
      </dgm:t>
    </dgm:pt>
    <dgm:pt modelId="{A8EB7790-24ED-4BB1-8D90-CB7EDB9E8019}">
      <dgm:prSet custT="1"/>
      <dgm:spPr/>
      <dgm:t>
        <a:bodyPr/>
        <a:lstStyle/>
        <a:p>
          <a:pPr rtl="0"/>
          <a:r>
            <a:rPr lang="en-US" sz="1800" dirty="0" smtClean="0"/>
            <a:t>Don</a:t>
          </a:r>
          <a:r>
            <a:rPr lang="en-US" sz="1800" dirty="0" smtClean="0">
              <a:latin typeface="Times New Roman" pitchFamily="18" charset="0"/>
            </a:rPr>
            <a:t>’</a:t>
          </a:r>
          <a:r>
            <a:rPr lang="en-US" sz="1800" dirty="0" smtClean="0"/>
            <a:t>t discuss</a:t>
          </a:r>
          <a:endParaRPr lang="en-SG" sz="1800" dirty="0"/>
        </a:p>
      </dgm:t>
    </dgm:pt>
    <dgm:pt modelId="{767420CE-ABF5-4013-8254-0C1B5014D6F2}" type="parTrans" cxnId="{E2535EBD-80CD-4EF0-9A05-D280C2438E8A}">
      <dgm:prSet/>
      <dgm:spPr/>
      <dgm:t>
        <a:bodyPr/>
        <a:lstStyle/>
        <a:p>
          <a:endParaRPr lang="en-SG"/>
        </a:p>
      </dgm:t>
    </dgm:pt>
    <dgm:pt modelId="{9351F640-15A6-45A3-AC0B-BE9A986AD91F}" type="sibTrans" cxnId="{E2535EBD-80CD-4EF0-9A05-D280C2438E8A}">
      <dgm:prSet/>
      <dgm:spPr/>
      <dgm:t>
        <a:bodyPr/>
        <a:lstStyle/>
        <a:p>
          <a:endParaRPr lang="en-SG"/>
        </a:p>
      </dgm:t>
    </dgm:pt>
    <dgm:pt modelId="{968ADF1C-EC01-40BA-8659-77D035423908}">
      <dgm:prSet custT="1"/>
      <dgm:spPr/>
      <dgm:t>
        <a:bodyPr/>
        <a:lstStyle/>
        <a:p>
          <a:pPr rtl="0"/>
          <a:r>
            <a:rPr lang="en-US" sz="1800" dirty="0" smtClean="0"/>
            <a:t>Stick to your judgment</a:t>
          </a:r>
          <a:endParaRPr lang="en-SG" sz="1800" dirty="0"/>
        </a:p>
      </dgm:t>
    </dgm:pt>
    <dgm:pt modelId="{88493BB7-5DC0-40E8-821F-99B0F00E6871}" type="parTrans" cxnId="{84FFA450-57AC-4E27-BB27-E7D609B04E48}">
      <dgm:prSet/>
      <dgm:spPr/>
      <dgm:t>
        <a:bodyPr/>
        <a:lstStyle/>
        <a:p>
          <a:endParaRPr lang="en-SG"/>
        </a:p>
      </dgm:t>
    </dgm:pt>
    <dgm:pt modelId="{458EE36F-A23B-41EA-B8AD-16732FF64860}" type="sibTrans" cxnId="{84FFA450-57AC-4E27-BB27-E7D609B04E48}">
      <dgm:prSet/>
      <dgm:spPr/>
      <dgm:t>
        <a:bodyPr/>
        <a:lstStyle/>
        <a:p>
          <a:endParaRPr lang="en-SG"/>
        </a:p>
      </dgm:t>
    </dgm:pt>
    <dgm:pt modelId="{1F034D22-977E-441E-90A3-4C9A5CFE2A9D}">
      <dgm:prSet custT="1"/>
      <dgm:spPr/>
      <dgm:t>
        <a:bodyPr/>
        <a:lstStyle/>
        <a:p>
          <a:pPr rtl="0"/>
          <a:r>
            <a:rPr lang="en-US" sz="1800" dirty="0" smtClean="0"/>
            <a:t>Review options, insert own option</a:t>
          </a:r>
          <a:endParaRPr lang="en-SG" sz="1800" dirty="0"/>
        </a:p>
      </dgm:t>
    </dgm:pt>
    <dgm:pt modelId="{25684660-3865-499C-A517-B3C7A4AD484B}" type="parTrans" cxnId="{8F993BD4-06F9-4468-8087-F27AA2F15807}">
      <dgm:prSet/>
      <dgm:spPr/>
      <dgm:t>
        <a:bodyPr/>
        <a:lstStyle/>
        <a:p>
          <a:endParaRPr lang="en-SG"/>
        </a:p>
      </dgm:t>
    </dgm:pt>
    <dgm:pt modelId="{AE4D4A9D-807A-4B46-B454-9A9CD41FD2E0}" type="sibTrans" cxnId="{8F993BD4-06F9-4468-8087-F27AA2F15807}">
      <dgm:prSet/>
      <dgm:spPr/>
      <dgm:t>
        <a:bodyPr/>
        <a:lstStyle/>
        <a:p>
          <a:endParaRPr lang="en-SG"/>
        </a:p>
      </dgm:t>
    </dgm:pt>
    <dgm:pt modelId="{6F7D464C-604B-4119-929B-1C5941650A50}" type="pres">
      <dgm:prSet presAssocID="{586C927A-7576-41B1-BC46-BDF9D8292F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63A77F5-CA68-41DD-A0EA-CB13D80CA5D9}" type="pres">
      <dgm:prSet presAssocID="{C4F303AC-8638-4D50-8851-BB302DB20CF0}" presName="linNode" presStyleCnt="0"/>
      <dgm:spPr/>
      <dgm:t>
        <a:bodyPr/>
        <a:lstStyle/>
        <a:p>
          <a:endParaRPr lang="en-SG"/>
        </a:p>
      </dgm:t>
    </dgm:pt>
    <dgm:pt modelId="{6445A830-E6DC-4C44-80F2-D31C785E0818}" type="pres">
      <dgm:prSet presAssocID="{C4F303AC-8638-4D50-8851-BB302DB20CF0}" presName="parTx" presStyleLbl="revTx" presStyleIdx="0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39A5293-7C7E-4B6D-8BBC-361C7870B0E8}" type="pres">
      <dgm:prSet presAssocID="{C4F303AC-8638-4D50-8851-BB302DB20CF0}" presName="bracket" presStyleLbl="parChTrans1D1" presStyleIdx="0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F8B80E33-0CCA-44DF-BF6A-1630DDF02FBE}" type="pres">
      <dgm:prSet presAssocID="{C4F303AC-8638-4D50-8851-BB302DB20CF0}" presName="spH" presStyleCnt="0"/>
      <dgm:spPr/>
      <dgm:t>
        <a:bodyPr/>
        <a:lstStyle/>
        <a:p>
          <a:endParaRPr lang="en-SG"/>
        </a:p>
      </dgm:t>
    </dgm:pt>
    <dgm:pt modelId="{720B1610-4A57-47C5-9B6F-37201BB80011}" type="pres">
      <dgm:prSet presAssocID="{C4F303AC-8638-4D50-8851-BB302DB20CF0}" presName="desTx" presStyleLbl="node1" presStyleIdx="0" presStyleCnt="7" custScaleX="76982" custLinFactX="7545" custLinFactNeighborX="100000" custLinFactNeighborY="258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8AB1EFA-9181-4DBF-AC18-71D9B4E87F5A}" type="pres">
      <dgm:prSet presAssocID="{89EF3381-00BD-4173-814A-F0E6D02F5C8C}" presName="spV" presStyleCnt="0"/>
      <dgm:spPr/>
      <dgm:t>
        <a:bodyPr/>
        <a:lstStyle/>
        <a:p>
          <a:endParaRPr lang="en-SG"/>
        </a:p>
      </dgm:t>
    </dgm:pt>
    <dgm:pt modelId="{D32B9D76-518C-4103-AEC1-0002BE7FDF3E}" type="pres">
      <dgm:prSet presAssocID="{CDD46A9E-28E0-4AAF-9AEE-FD97D3B02919}" presName="linNode" presStyleCnt="0"/>
      <dgm:spPr/>
      <dgm:t>
        <a:bodyPr/>
        <a:lstStyle/>
        <a:p>
          <a:endParaRPr lang="en-SG"/>
        </a:p>
      </dgm:t>
    </dgm:pt>
    <dgm:pt modelId="{7D2983A3-72A0-4B3A-9C3A-F31B4D33439A}" type="pres">
      <dgm:prSet presAssocID="{CDD46A9E-28E0-4AAF-9AEE-FD97D3B02919}" presName="parTx" presStyleLbl="revTx" presStyleIdx="1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C2DD8D6-1527-4B0C-BDF1-3A01ED4DBA71}" type="pres">
      <dgm:prSet presAssocID="{CDD46A9E-28E0-4AAF-9AEE-FD97D3B02919}" presName="bracket" presStyleLbl="parChTrans1D1" presStyleIdx="1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34CFE487-AA56-454D-AD8F-097248E77201}" type="pres">
      <dgm:prSet presAssocID="{CDD46A9E-28E0-4AAF-9AEE-FD97D3B02919}" presName="spH" presStyleCnt="0"/>
      <dgm:spPr/>
      <dgm:t>
        <a:bodyPr/>
        <a:lstStyle/>
        <a:p>
          <a:endParaRPr lang="en-SG"/>
        </a:p>
      </dgm:t>
    </dgm:pt>
    <dgm:pt modelId="{DAA1A5D4-9A32-4EA6-A659-C3C3AA8EF399}" type="pres">
      <dgm:prSet presAssocID="{CDD46A9E-28E0-4AAF-9AEE-FD97D3B02919}" presName="desTx" presStyleLbl="node1" presStyleIdx="1" presStyleCnt="7" custScaleX="76982" custLinFactX="7545" custLinFactNeighborX="100000" custLinFactNeighborY="34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89EF368-FFDF-4C66-8C0E-FE16E55D0F57}" type="pres">
      <dgm:prSet presAssocID="{B959C00F-8D04-47B6-AC6E-711188AA9E8E}" presName="spV" presStyleCnt="0"/>
      <dgm:spPr/>
      <dgm:t>
        <a:bodyPr/>
        <a:lstStyle/>
        <a:p>
          <a:endParaRPr lang="en-SG"/>
        </a:p>
      </dgm:t>
    </dgm:pt>
    <dgm:pt modelId="{0323B2B8-4F1F-48CF-94E1-144255F6634B}" type="pres">
      <dgm:prSet presAssocID="{D499413C-B3EF-4043-B870-E4DCCF5B5ADA}" presName="linNode" presStyleCnt="0"/>
      <dgm:spPr/>
      <dgm:t>
        <a:bodyPr/>
        <a:lstStyle/>
        <a:p>
          <a:endParaRPr lang="en-SG"/>
        </a:p>
      </dgm:t>
    </dgm:pt>
    <dgm:pt modelId="{36BDE745-3047-46F7-A138-80323250AD0E}" type="pres">
      <dgm:prSet presAssocID="{D499413C-B3EF-4043-B870-E4DCCF5B5ADA}" presName="parTx" presStyleLbl="revTx" presStyleIdx="2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DD6D916-2D28-4191-A6B4-95F47A73960E}" type="pres">
      <dgm:prSet presAssocID="{D499413C-B3EF-4043-B870-E4DCCF5B5ADA}" presName="bracket" presStyleLbl="parChTrans1D1" presStyleIdx="2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61CB114A-A02D-4D2D-912C-2C296C2FF18F}" type="pres">
      <dgm:prSet presAssocID="{D499413C-B3EF-4043-B870-E4DCCF5B5ADA}" presName="spH" presStyleCnt="0"/>
      <dgm:spPr/>
      <dgm:t>
        <a:bodyPr/>
        <a:lstStyle/>
        <a:p>
          <a:endParaRPr lang="en-SG"/>
        </a:p>
      </dgm:t>
    </dgm:pt>
    <dgm:pt modelId="{5A9BA816-9CBB-4091-9335-DCE433835E4E}" type="pres">
      <dgm:prSet presAssocID="{D499413C-B3EF-4043-B870-E4DCCF5B5ADA}" presName="desTx" presStyleLbl="node1" presStyleIdx="2" presStyleCnt="7" custScaleX="76982" custLinFactX="7545" custLinFactNeighborX="100000" custLinFactNeighborY="34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BD87F4D-392E-422E-9822-7A806957EA93}" type="pres">
      <dgm:prSet presAssocID="{577E7CB3-8CAC-4F84-B7CD-451538398F5D}" presName="spV" presStyleCnt="0"/>
      <dgm:spPr/>
      <dgm:t>
        <a:bodyPr/>
        <a:lstStyle/>
        <a:p>
          <a:endParaRPr lang="en-SG"/>
        </a:p>
      </dgm:t>
    </dgm:pt>
    <dgm:pt modelId="{E7F5585B-D82E-4639-A49D-509A5C910957}" type="pres">
      <dgm:prSet presAssocID="{26F0DDB0-EB45-4C68-8A36-108814F14A8E}" presName="linNode" presStyleCnt="0"/>
      <dgm:spPr/>
      <dgm:t>
        <a:bodyPr/>
        <a:lstStyle/>
        <a:p>
          <a:endParaRPr lang="en-SG"/>
        </a:p>
      </dgm:t>
    </dgm:pt>
    <dgm:pt modelId="{5BA540B4-97DD-45B8-A085-D3867E6854DA}" type="pres">
      <dgm:prSet presAssocID="{26F0DDB0-EB45-4C68-8A36-108814F14A8E}" presName="parTx" presStyleLbl="revTx" presStyleIdx="3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E1600B4-663D-4879-B65B-738578B231F9}" type="pres">
      <dgm:prSet presAssocID="{26F0DDB0-EB45-4C68-8A36-108814F14A8E}" presName="bracket" presStyleLbl="parChTrans1D1" presStyleIdx="3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C7E72D94-76C0-4B38-B61E-CDA35C6A826D}" type="pres">
      <dgm:prSet presAssocID="{26F0DDB0-EB45-4C68-8A36-108814F14A8E}" presName="spH" presStyleCnt="0"/>
      <dgm:spPr/>
      <dgm:t>
        <a:bodyPr/>
        <a:lstStyle/>
        <a:p>
          <a:endParaRPr lang="en-SG"/>
        </a:p>
      </dgm:t>
    </dgm:pt>
    <dgm:pt modelId="{75F193AA-6DBE-488E-8DBC-6F03CE5480CD}" type="pres">
      <dgm:prSet presAssocID="{26F0DDB0-EB45-4C68-8A36-108814F14A8E}" presName="desTx" presStyleLbl="node1" presStyleIdx="3" presStyleCnt="7" custScaleX="76982" custLinFactX="7545" custLinFactNeighborX="100000" custLinFactNeighborY="34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457542F-1D8B-4368-B03B-C9C49825106C}" type="pres">
      <dgm:prSet presAssocID="{CFE8B99A-EB86-4169-87EE-1ED1E88A1C1B}" presName="spV" presStyleCnt="0"/>
      <dgm:spPr/>
      <dgm:t>
        <a:bodyPr/>
        <a:lstStyle/>
        <a:p>
          <a:endParaRPr lang="en-SG"/>
        </a:p>
      </dgm:t>
    </dgm:pt>
    <dgm:pt modelId="{E8344042-6B03-41EF-AADC-4C59D42EC583}" type="pres">
      <dgm:prSet presAssocID="{7863F58A-0F72-4FBB-829B-C039BB83393D}" presName="linNode" presStyleCnt="0"/>
      <dgm:spPr/>
      <dgm:t>
        <a:bodyPr/>
        <a:lstStyle/>
        <a:p>
          <a:endParaRPr lang="en-SG"/>
        </a:p>
      </dgm:t>
    </dgm:pt>
    <dgm:pt modelId="{C26125FF-CAE0-4A86-90F3-027CAF5E2FEA}" type="pres">
      <dgm:prSet presAssocID="{7863F58A-0F72-4FBB-829B-C039BB83393D}" presName="parTx" presStyleLbl="revTx" presStyleIdx="4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B847495-A42D-4860-8242-B6CE13B2422C}" type="pres">
      <dgm:prSet presAssocID="{7863F58A-0F72-4FBB-829B-C039BB83393D}" presName="bracket" presStyleLbl="parChTrans1D1" presStyleIdx="4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F87E8BA0-33C9-415D-AC7E-792FBA2DF301}" type="pres">
      <dgm:prSet presAssocID="{7863F58A-0F72-4FBB-829B-C039BB83393D}" presName="spH" presStyleCnt="0"/>
      <dgm:spPr/>
      <dgm:t>
        <a:bodyPr/>
        <a:lstStyle/>
        <a:p>
          <a:endParaRPr lang="en-SG"/>
        </a:p>
      </dgm:t>
    </dgm:pt>
    <dgm:pt modelId="{C897F6F3-9EBC-4F1B-B191-AD054F508D4D}" type="pres">
      <dgm:prSet presAssocID="{7863F58A-0F72-4FBB-829B-C039BB83393D}" presName="desTx" presStyleLbl="node1" presStyleIdx="4" presStyleCnt="7" custScaleX="76982" custLinFactX="7545" custLinFactNeighborX="100000" custLinFactNeighborY="34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DCABE34-6783-43CF-99CA-6834914B6869}" type="pres">
      <dgm:prSet presAssocID="{992E387E-551E-4577-A463-0C739464BE1F}" presName="spV" presStyleCnt="0"/>
      <dgm:spPr/>
      <dgm:t>
        <a:bodyPr/>
        <a:lstStyle/>
        <a:p>
          <a:endParaRPr lang="en-SG"/>
        </a:p>
      </dgm:t>
    </dgm:pt>
    <dgm:pt modelId="{F43B0074-7FFB-4083-8EBA-B97B2A9EC31C}" type="pres">
      <dgm:prSet presAssocID="{5F6C7C22-E00E-4348-B0CC-014143EC0E7C}" presName="linNode" presStyleCnt="0"/>
      <dgm:spPr/>
      <dgm:t>
        <a:bodyPr/>
        <a:lstStyle/>
        <a:p>
          <a:endParaRPr lang="en-SG"/>
        </a:p>
      </dgm:t>
    </dgm:pt>
    <dgm:pt modelId="{D279FC7F-98BF-4F3C-BEEA-C2B16D7CCD08}" type="pres">
      <dgm:prSet presAssocID="{5F6C7C22-E00E-4348-B0CC-014143EC0E7C}" presName="parTx" presStyleLbl="revTx" presStyleIdx="5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D2198F7-9823-4202-8946-383F2FBB5142}" type="pres">
      <dgm:prSet presAssocID="{5F6C7C22-E00E-4348-B0CC-014143EC0E7C}" presName="bracket" presStyleLbl="parChTrans1D1" presStyleIdx="5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7C5F5137-12C4-4ABA-BE03-AC6CFE5FE440}" type="pres">
      <dgm:prSet presAssocID="{5F6C7C22-E00E-4348-B0CC-014143EC0E7C}" presName="spH" presStyleCnt="0"/>
      <dgm:spPr/>
      <dgm:t>
        <a:bodyPr/>
        <a:lstStyle/>
        <a:p>
          <a:endParaRPr lang="en-SG"/>
        </a:p>
      </dgm:t>
    </dgm:pt>
    <dgm:pt modelId="{03961162-6844-4519-99E1-3654EAE81E0E}" type="pres">
      <dgm:prSet presAssocID="{5F6C7C22-E00E-4348-B0CC-014143EC0E7C}" presName="desTx" presStyleLbl="node1" presStyleIdx="5" presStyleCnt="7" custScaleX="76982" custLinFactX="7545" custLinFactNeighborX="100000" custLinFactNeighborY="34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E024947-DAEF-4AA3-8111-C1751387B286}" type="pres">
      <dgm:prSet presAssocID="{A833D1E9-65B9-4E3C-91F4-9C47BAEFF40D}" presName="spV" presStyleCnt="0"/>
      <dgm:spPr/>
      <dgm:t>
        <a:bodyPr/>
        <a:lstStyle/>
        <a:p>
          <a:endParaRPr lang="en-SG"/>
        </a:p>
      </dgm:t>
    </dgm:pt>
    <dgm:pt modelId="{75BBFBC1-7381-4FDC-8595-FA1F2C3D6A85}" type="pres">
      <dgm:prSet presAssocID="{0E5BD04F-90D8-42E0-B052-59C70DE9B62E}" presName="linNode" presStyleCnt="0"/>
      <dgm:spPr/>
      <dgm:t>
        <a:bodyPr/>
        <a:lstStyle/>
        <a:p>
          <a:endParaRPr lang="en-SG"/>
        </a:p>
      </dgm:t>
    </dgm:pt>
    <dgm:pt modelId="{EED7A0B2-23FA-4B16-99DD-2BB9381DC2B1}" type="pres">
      <dgm:prSet presAssocID="{0E5BD04F-90D8-42E0-B052-59C70DE9B62E}" presName="parTx" presStyleLbl="revTx" presStyleIdx="6" presStyleCnt="7" custScaleX="17005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5B78091-F994-4116-B711-997B3B865EFD}" type="pres">
      <dgm:prSet presAssocID="{0E5BD04F-90D8-42E0-B052-59C70DE9B62E}" presName="bracket" presStyleLbl="parChTrans1D1" presStyleIdx="6" presStyleCnt="7" custScaleX="170053" custLinFactNeighborX="72841" custLinFactNeighborY="1075"/>
      <dgm:spPr/>
      <dgm:t>
        <a:bodyPr/>
        <a:lstStyle/>
        <a:p>
          <a:endParaRPr lang="en-SG"/>
        </a:p>
      </dgm:t>
    </dgm:pt>
    <dgm:pt modelId="{A98D40DB-FE24-44F5-87CB-AB9FDC0A52D7}" type="pres">
      <dgm:prSet presAssocID="{0E5BD04F-90D8-42E0-B052-59C70DE9B62E}" presName="spH" presStyleCnt="0"/>
      <dgm:spPr/>
      <dgm:t>
        <a:bodyPr/>
        <a:lstStyle/>
        <a:p>
          <a:endParaRPr lang="en-SG"/>
        </a:p>
      </dgm:t>
    </dgm:pt>
    <dgm:pt modelId="{EEEA8729-00E9-4042-8902-A57C1DA3AE7E}" type="pres">
      <dgm:prSet presAssocID="{0E5BD04F-90D8-42E0-B052-59C70DE9B62E}" presName="desTx" presStyleLbl="node1" presStyleIdx="6" presStyleCnt="7" custScaleX="76982" custLinFactX="7545" custLinFactNeighborX="100000" custLinFactNeighborY="346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A990575-ADA4-47DE-A9D8-916CE7C5B49B}" srcId="{D499413C-B3EF-4043-B870-E4DCCF5B5ADA}" destId="{449458CE-1E8D-4783-A89E-3DBA68122338}" srcOrd="0" destOrd="0" parTransId="{1487BCE6-E965-48BE-9E6E-C7DABF8EF933}" sibTransId="{F5600ADA-245D-4EAD-96AA-E98310DDEF89}"/>
    <dgm:cxn modelId="{92C27FC6-B490-468B-9C9F-656D8F222F9F}" type="presOf" srcId="{0E5BD04F-90D8-42E0-B052-59C70DE9B62E}" destId="{EED7A0B2-23FA-4B16-99DD-2BB9381DC2B1}" srcOrd="0" destOrd="0" presId="urn:diagrams.loki3.com/BracketList+Icon"/>
    <dgm:cxn modelId="{54D83340-5677-4517-A508-FA18D1555093}" type="presOf" srcId="{586C927A-7576-41B1-BC46-BDF9D8292FCD}" destId="{6F7D464C-604B-4119-929B-1C5941650A50}" srcOrd="0" destOrd="0" presId="urn:diagrams.loki3.com/BracketList+Icon"/>
    <dgm:cxn modelId="{E94E85EE-A242-42B3-B228-2934C3AE5375}" srcId="{586C927A-7576-41B1-BC46-BDF9D8292FCD}" destId="{7863F58A-0F72-4FBB-829B-C039BB83393D}" srcOrd="4" destOrd="0" parTransId="{CAC87892-266B-4019-A596-64EC19E9C9BF}" sibTransId="{992E387E-551E-4577-A463-0C739464BE1F}"/>
    <dgm:cxn modelId="{3650F34C-C3A6-4F52-B0F9-9F41BF67FABF}" srcId="{586C927A-7576-41B1-BC46-BDF9D8292FCD}" destId="{5F6C7C22-E00E-4348-B0CC-014143EC0E7C}" srcOrd="5" destOrd="0" parTransId="{1AE10E46-A9D3-4CFE-9259-B58B6CED41A5}" sibTransId="{A833D1E9-65B9-4E3C-91F4-9C47BAEFF40D}"/>
    <dgm:cxn modelId="{88628458-E7D2-407D-A046-72D240767BC3}" srcId="{C4F303AC-8638-4D50-8851-BB302DB20CF0}" destId="{EB23E9EA-DEFA-4CA3-8FD0-FBD220B0C150}" srcOrd="0" destOrd="0" parTransId="{21D31EFD-4465-4734-935F-976C8AB34913}" sibTransId="{AAFBF876-44D8-4616-B6A5-5989A20951F0}"/>
    <dgm:cxn modelId="{CB708A12-FC98-4266-A034-EF2E476A9FE3}" type="presOf" srcId="{8BA095EB-CA06-42B3-AAA9-CB98E7E799BB}" destId="{EEEA8729-00E9-4042-8902-A57C1DA3AE7E}" srcOrd="0" destOrd="0" presId="urn:diagrams.loki3.com/BracketList+Icon"/>
    <dgm:cxn modelId="{671B74F3-4D4E-4C74-9599-8EDADE83EB97}" type="presOf" srcId="{EB23E9EA-DEFA-4CA3-8FD0-FBD220B0C150}" destId="{720B1610-4A57-47C5-9B6F-37201BB80011}" srcOrd="0" destOrd="0" presId="urn:diagrams.loki3.com/BracketList+Icon"/>
    <dgm:cxn modelId="{8F993BD4-06F9-4468-8087-F27AA2F15807}" srcId="{5F6C7C22-E00E-4348-B0CC-014143EC0E7C}" destId="{1F034D22-977E-441E-90A3-4C9A5CFE2A9D}" srcOrd="0" destOrd="0" parTransId="{25684660-3865-499C-A517-B3C7A4AD484B}" sibTransId="{AE4D4A9D-807A-4B46-B454-9A9CD41FD2E0}"/>
    <dgm:cxn modelId="{84FFA450-57AC-4E27-BB27-E7D609B04E48}" srcId="{7863F58A-0F72-4FBB-829B-C039BB83393D}" destId="{968ADF1C-EC01-40BA-8659-77D035423908}" srcOrd="0" destOrd="0" parTransId="{88493BB7-5DC0-40E8-821F-99B0F00E6871}" sibTransId="{458EE36F-A23B-41EA-B8AD-16732FF64860}"/>
    <dgm:cxn modelId="{67DA0512-93AB-41C7-A501-F14B0C485688}" srcId="{586C927A-7576-41B1-BC46-BDF9D8292FCD}" destId="{CDD46A9E-28E0-4AAF-9AEE-FD97D3B02919}" srcOrd="1" destOrd="0" parTransId="{CD8D88E8-BC0C-4B06-B80D-1D1883C5FB2D}" sibTransId="{B959C00F-8D04-47B6-AC6E-711188AA9E8E}"/>
    <dgm:cxn modelId="{6BFB564D-893B-4CF4-9075-12EF6A85F32F}" type="presOf" srcId="{5F6C7C22-E00E-4348-B0CC-014143EC0E7C}" destId="{D279FC7F-98BF-4F3C-BEEA-C2B16D7CCD08}" srcOrd="0" destOrd="0" presId="urn:diagrams.loki3.com/BracketList+Icon"/>
    <dgm:cxn modelId="{21EBE2D4-6564-478C-B515-1EEBFE5A8AF9}" type="presOf" srcId="{C4F303AC-8638-4D50-8851-BB302DB20CF0}" destId="{6445A830-E6DC-4C44-80F2-D31C785E0818}" srcOrd="0" destOrd="0" presId="urn:diagrams.loki3.com/BracketList+Icon"/>
    <dgm:cxn modelId="{EABF5F10-25AF-44C0-B525-FD4DFB26E30B}" type="presOf" srcId="{D499413C-B3EF-4043-B870-E4DCCF5B5ADA}" destId="{36BDE745-3047-46F7-A138-80323250AD0E}" srcOrd="0" destOrd="0" presId="urn:diagrams.loki3.com/BracketList+Icon"/>
    <dgm:cxn modelId="{92AF24F4-5047-4262-8D9C-0B073A1B516E}" type="presOf" srcId="{26F0DDB0-EB45-4C68-8A36-108814F14A8E}" destId="{5BA540B4-97DD-45B8-A085-D3867E6854DA}" srcOrd="0" destOrd="0" presId="urn:diagrams.loki3.com/BracketList+Icon"/>
    <dgm:cxn modelId="{FDC1C525-ED6D-4CDD-B23E-F64E16384724}" srcId="{0E5BD04F-90D8-42E0-B052-59C70DE9B62E}" destId="{8BA095EB-CA06-42B3-AAA9-CB98E7E799BB}" srcOrd="0" destOrd="0" parTransId="{3CB3AC5B-FD42-49E6-88E6-6D12312A0CD1}" sibTransId="{267E44C7-DF00-4749-9482-C621B1228088}"/>
    <dgm:cxn modelId="{AA3B01A6-FD5C-475D-99A9-3A3669C985E6}" type="presOf" srcId="{7863F58A-0F72-4FBB-829B-C039BB83393D}" destId="{C26125FF-CAE0-4A86-90F3-027CAF5E2FEA}" srcOrd="0" destOrd="0" presId="urn:diagrams.loki3.com/BracketList+Icon"/>
    <dgm:cxn modelId="{B8AF6376-C7B9-4F89-AFB1-CFDBDB4E86B5}" type="presOf" srcId="{968ADF1C-EC01-40BA-8659-77D035423908}" destId="{C897F6F3-9EBC-4F1B-B191-AD054F508D4D}" srcOrd="0" destOrd="0" presId="urn:diagrams.loki3.com/BracketList+Icon"/>
    <dgm:cxn modelId="{0DC7E18C-539C-4AA7-AD76-AE4384743EDE}" srcId="{CDD46A9E-28E0-4AAF-9AEE-FD97D3B02919}" destId="{4197A13A-E0A2-4FEF-8406-B17A5D7AFCE7}" srcOrd="0" destOrd="0" parTransId="{4CF7C47C-7159-4F67-AB7A-ABDAF8024FB0}" sibTransId="{DEBA8269-FB57-4630-85E4-FFCBA04C4F1B}"/>
    <dgm:cxn modelId="{8CD67D74-AB49-42A4-B876-5410793CBA2B}" type="presOf" srcId="{4197A13A-E0A2-4FEF-8406-B17A5D7AFCE7}" destId="{DAA1A5D4-9A32-4EA6-A659-C3C3AA8EF399}" srcOrd="0" destOrd="0" presId="urn:diagrams.loki3.com/BracketList+Icon"/>
    <dgm:cxn modelId="{18E00145-0421-48F5-A52E-6E509E9278B9}" type="presOf" srcId="{449458CE-1E8D-4783-A89E-3DBA68122338}" destId="{5A9BA816-9CBB-4091-9335-DCE433835E4E}" srcOrd="0" destOrd="0" presId="urn:diagrams.loki3.com/BracketList+Icon"/>
    <dgm:cxn modelId="{D86A0AA4-E270-4BDB-BD0E-8C38F0654F6C}" srcId="{586C927A-7576-41B1-BC46-BDF9D8292FCD}" destId="{26F0DDB0-EB45-4C68-8A36-108814F14A8E}" srcOrd="3" destOrd="0" parTransId="{0937F95F-9D37-4959-97BD-833170EAA67D}" sibTransId="{CFE8B99A-EB86-4169-87EE-1ED1E88A1C1B}"/>
    <dgm:cxn modelId="{24F2D125-4368-4751-8B20-D07D4D474422}" srcId="{586C927A-7576-41B1-BC46-BDF9D8292FCD}" destId="{0E5BD04F-90D8-42E0-B052-59C70DE9B62E}" srcOrd="6" destOrd="0" parTransId="{28A0D406-99B2-4BD8-BDA1-E85D8AD5DE29}" sibTransId="{B99FAB10-11C1-453D-8C0C-8E35400B49D1}"/>
    <dgm:cxn modelId="{7A3F0861-76CA-46C5-827C-ECF47F6A3430}" type="presOf" srcId="{1F034D22-977E-441E-90A3-4C9A5CFE2A9D}" destId="{03961162-6844-4519-99E1-3654EAE81E0E}" srcOrd="0" destOrd="0" presId="urn:diagrams.loki3.com/BracketList+Icon"/>
    <dgm:cxn modelId="{E2535EBD-80CD-4EF0-9A05-D280C2438E8A}" srcId="{26F0DDB0-EB45-4C68-8A36-108814F14A8E}" destId="{A8EB7790-24ED-4BB1-8D90-CB7EDB9E8019}" srcOrd="0" destOrd="0" parTransId="{767420CE-ABF5-4013-8254-0C1B5014D6F2}" sibTransId="{9351F640-15A6-45A3-AC0B-BE9A986AD91F}"/>
    <dgm:cxn modelId="{B9E50544-896C-4EF3-BFC9-B2D25C41E4BC}" type="presOf" srcId="{CDD46A9E-28E0-4AAF-9AEE-FD97D3B02919}" destId="{7D2983A3-72A0-4B3A-9C3A-F31B4D33439A}" srcOrd="0" destOrd="0" presId="urn:diagrams.loki3.com/BracketList+Icon"/>
    <dgm:cxn modelId="{D7C01355-4482-4F44-957B-78830073A4A6}" type="presOf" srcId="{A8EB7790-24ED-4BB1-8D90-CB7EDB9E8019}" destId="{75F193AA-6DBE-488E-8DBC-6F03CE5480CD}" srcOrd="0" destOrd="0" presId="urn:diagrams.loki3.com/BracketList+Icon"/>
    <dgm:cxn modelId="{DD012AE5-1004-4D36-B40D-AA404633B9EB}" srcId="{586C927A-7576-41B1-BC46-BDF9D8292FCD}" destId="{D499413C-B3EF-4043-B870-E4DCCF5B5ADA}" srcOrd="2" destOrd="0" parTransId="{A13957FF-2BDB-47EE-8493-F30E5EC13720}" sibTransId="{577E7CB3-8CAC-4F84-B7CD-451538398F5D}"/>
    <dgm:cxn modelId="{4679CDCF-0D5B-475A-B0A1-27E290EF46CF}" srcId="{586C927A-7576-41B1-BC46-BDF9D8292FCD}" destId="{C4F303AC-8638-4D50-8851-BB302DB20CF0}" srcOrd="0" destOrd="0" parTransId="{7E6F1D1E-3889-4223-933A-A03ADB8B5502}" sibTransId="{89EF3381-00BD-4173-814A-F0E6D02F5C8C}"/>
    <dgm:cxn modelId="{5DB225BD-C6F9-4EAB-8AE5-A1270C015313}" type="presParOf" srcId="{6F7D464C-604B-4119-929B-1C5941650A50}" destId="{C63A77F5-CA68-41DD-A0EA-CB13D80CA5D9}" srcOrd="0" destOrd="0" presId="urn:diagrams.loki3.com/BracketList+Icon"/>
    <dgm:cxn modelId="{503EC1B4-34BB-45FC-B47C-0286AC20F4E5}" type="presParOf" srcId="{C63A77F5-CA68-41DD-A0EA-CB13D80CA5D9}" destId="{6445A830-E6DC-4C44-80F2-D31C785E0818}" srcOrd="0" destOrd="0" presId="urn:diagrams.loki3.com/BracketList+Icon"/>
    <dgm:cxn modelId="{9DA04156-8679-4302-9073-008A4B56D2E0}" type="presParOf" srcId="{C63A77F5-CA68-41DD-A0EA-CB13D80CA5D9}" destId="{039A5293-7C7E-4B6D-8BBC-361C7870B0E8}" srcOrd="1" destOrd="0" presId="urn:diagrams.loki3.com/BracketList+Icon"/>
    <dgm:cxn modelId="{5076547E-E3E9-4771-A7F2-44639D74907B}" type="presParOf" srcId="{C63A77F5-CA68-41DD-A0EA-CB13D80CA5D9}" destId="{F8B80E33-0CCA-44DF-BF6A-1630DDF02FBE}" srcOrd="2" destOrd="0" presId="urn:diagrams.loki3.com/BracketList+Icon"/>
    <dgm:cxn modelId="{BB808B60-656B-4FEE-AB60-AEB0D2850F5A}" type="presParOf" srcId="{C63A77F5-CA68-41DD-A0EA-CB13D80CA5D9}" destId="{720B1610-4A57-47C5-9B6F-37201BB80011}" srcOrd="3" destOrd="0" presId="urn:diagrams.loki3.com/BracketList+Icon"/>
    <dgm:cxn modelId="{24F2DED0-C12C-4242-AAF0-6A6C5498AB66}" type="presParOf" srcId="{6F7D464C-604B-4119-929B-1C5941650A50}" destId="{68AB1EFA-9181-4DBF-AC18-71D9B4E87F5A}" srcOrd="1" destOrd="0" presId="urn:diagrams.loki3.com/BracketList+Icon"/>
    <dgm:cxn modelId="{D4573259-FD75-40AF-BBAA-D4E18780F0CC}" type="presParOf" srcId="{6F7D464C-604B-4119-929B-1C5941650A50}" destId="{D32B9D76-518C-4103-AEC1-0002BE7FDF3E}" srcOrd="2" destOrd="0" presId="urn:diagrams.loki3.com/BracketList+Icon"/>
    <dgm:cxn modelId="{C6B255E5-0158-4537-BBB6-2CB1D3CE3779}" type="presParOf" srcId="{D32B9D76-518C-4103-AEC1-0002BE7FDF3E}" destId="{7D2983A3-72A0-4B3A-9C3A-F31B4D33439A}" srcOrd="0" destOrd="0" presId="urn:diagrams.loki3.com/BracketList+Icon"/>
    <dgm:cxn modelId="{A4C948F2-3E9B-40D8-9B03-34E913A9856C}" type="presParOf" srcId="{D32B9D76-518C-4103-AEC1-0002BE7FDF3E}" destId="{0C2DD8D6-1527-4B0C-BDF1-3A01ED4DBA71}" srcOrd="1" destOrd="0" presId="urn:diagrams.loki3.com/BracketList+Icon"/>
    <dgm:cxn modelId="{289BE763-3F9E-4BE7-9279-46EDA501E70C}" type="presParOf" srcId="{D32B9D76-518C-4103-AEC1-0002BE7FDF3E}" destId="{34CFE487-AA56-454D-AD8F-097248E77201}" srcOrd="2" destOrd="0" presId="urn:diagrams.loki3.com/BracketList+Icon"/>
    <dgm:cxn modelId="{A7FB8373-99A6-433B-BBCF-2725F9F0F7E5}" type="presParOf" srcId="{D32B9D76-518C-4103-AEC1-0002BE7FDF3E}" destId="{DAA1A5D4-9A32-4EA6-A659-C3C3AA8EF399}" srcOrd="3" destOrd="0" presId="urn:diagrams.loki3.com/BracketList+Icon"/>
    <dgm:cxn modelId="{6F555B60-4211-4D35-AB15-C4B240267F39}" type="presParOf" srcId="{6F7D464C-604B-4119-929B-1C5941650A50}" destId="{089EF368-FFDF-4C66-8C0E-FE16E55D0F57}" srcOrd="3" destOrd="0" presId="urn:diagrams.loki3.com/BracketList+Icon"/>
    <dgm:cxn modelId="{18FBA030-92A2-4B5D-96F6-2D715D092B26}" type="presParOf" srcId="{6F7D464C-604B-4119-929B-1C5941650A50}" destId="{0323B2B8-4F1F-48CF-94E1-144255F6634B}" srcOrd="4" destOrd="0" presId="urn:diagrams.loki3.com/BracketList+Icon"/>
    <dgm:cxn modelId="{73A1A1F7-7E19-4B0F-81C7-E2D5773D5FC7}" type="presParOf" srcId="{0323B2B8-4F1F-48CF-94E1-144255F6634B}" destId="{36BDE745-3047-46F7-A138-80323250AD0E}" srcOrd="0" destOrd="0" presId="urn:diagrams.loki3.com/BracketList+Icon"/>
    <dgm:cxn modelId="{4351A1AA-245B-4AAC-8BB6-D41FC3A1E8E2}" type="presParOf" srcId="{0323B2B8-4F1F-48CF-94E1-144255F6634B}" destId="{EDD6D916-2D28-4191-A6B4-95F47A73960E}" srcOrd="1" destOrd="0" presId="urn:diagrams.loki3.com/BracketList+Icon"/>
    <dgm:cxn modelId="{0FED02C1-ECEC-4744-A25A-909878BD1286}" type="presParOf" srcId="{0323B2B8-4F1F-48CF-94E1-144255F6634B}" destId="{61CB114A-A02D-4D2D-912C-2C296C2FF18F}" srcOrd="2" destOrd="0" presId="urn:diagrams.loki3.com/BracketList+Icon"/>
    <dgm:cxn modelId="{AD6E1B2D-7EF4-4116-8915-078EA05BF333}" type="presParOf" srcId="{0323B2B8-4F1F-48CF-94E1-144255F6634B}" destId="{5A9BA816-9CBB-4091-9335-DCE433835E4E}" srcOrd="3" destOrd="0" presId="urn:diagrams.loki3.com/BracketList+Icon"/>
    <dgm:cxn modelId="{3A756454-95AD-4683-B3B8-C3841A6586FF}" type="presParOf" srcId="{6F7D464C-604B-4119-929B-1C5941650A50}" destId="{FBD87F4D-392E-422E-9822-7A806957EA93}" srcOrd="5" destOrd="0" presId="urn:diagrams.loki3.com/BracketList+Icon"/>
    <dgm:cxn modelId="{41B79940-794A-49CE-BDE4-554224A13FAD}" type="presParOf" srcId="{6F7D464C-604B-4119-929B-1C5941650A50}" destId="{E7F5585B-D82E-4639-A49D-509A5C910957}" srcOrd="6" destOrd="0" presId="urn:diagrams.loki3.com/BracketList+Icon"/>
    <dgm:cxn modelId="{519A8AEE-E111-4923-AB71-44FA60087FA0}" type="presParOf" srcId="{E7F5585B-D82E-4639-A49D-509A5C910957}" destId="{5BA540B4-97DD-45B8-A085-D3867E6854DA}" srcOrd="0" destOrd="0" presId="urn:diagrams.loki3.com/BracketList+Icon"/>
    <dgm:cxn modelId="{668FBBC0-CD09-49D7-BE1E-C0E37B1ED338}" type="presParOf" srcId="{E7F5585B-D82E-4639-A49D-509A5C910957}" destId="{9E1600B4-663D-4879-B65B-738578B231F9}" srcOrd="1" destOrd="0" presId="urn:diagrams.loki3.com/BracketList+Icon"/>
    <dgm:cxn modelId="{4D603F0A-46DD-4510-9EE2-BEA6A23EA117}" type="presParOf" srcId="{E7F5585B-D82E-4639-A49D-509A5C910957}" destId="{C7E72D94-76C0-4B38-B61E-CDA35C6A826D}" srcOrd="2" destOrd="0" presId="urn:diagrams.loki3.com/BracketList+Icon"/>
    <dgm:cxn modelId="{B92036CA-6DF1-485B-96C2-73FF7E782405}" type="presParOf" srcId="{E7F5585B-D82E-4639-A49D-509A5C910957}" destId="{75F193AA-6DBE-488E-8DBC-6F03CE5480CD}" srcOrd="3" destOrd="0" presId="urn:diagrams.loki3.com/BracketList+Icon"/>
    <dgm:cxn modelId="{62F24AD8-7514-45C5-91C7-4D4FB3A1C60F}" type="presParOf" srcId="{6F7D464C-604B-4119-929B-1C5941650A50}" destId="{5457542F-1D8B-4368-B03B-C9C49825106C}" srcOrd="7" destOrd="0" presId="urn:diagrams.loki3.com/BracketList+Icon"/>
    <dgm:cxn modelId="{D197ACFF-AE9D-4566-AB16-36FB244969ED}" type="presParOf" srcId="{6F7D464C-604B-4119-929B-1C5941650A50}" destId="{E8344042-6B03-41EF-AADC-4C59D42EC583}" srcOrd="8" destOrd="0" presId="urn:diagrams.loki3.com/BracketList+Icon"/>
    <dgm:cxn modelId="{BD76EF0C-B3FE-4AA4-AE2C-3D91E7DC6758}" type="presParOf" srcId="{E8344042-6B03-41EF-AADC-4C59D42EC583}" destId="{C26125FF-CAE0-4A86-90F3-027CAF5E2FEA}" srcOrd="0" destOrd="0" presId="urn:diagrams.loki3.com/BracketList+Icon"/>
    <dgm:cxn modelId="{D374D3EF-6F02-4B8B-AD65-16C1B246E384}" type="presParOf" srcId="{E8344042-6B03-41EF-AADC-4C59D42EC583}" destId="{AB847495-A42D-4860-8242-B6CE13B2422C}" srcOrd="1" destOrd="0" presId="urn:diagrams.loki3.com/BracketList+Icon"/>
    <dgm:cxn modelId="{06F93E1D-37EC-406A-988E-CDF0786D6862}" type="presParOf" srcId="{E8344042-6B03-41EF-AADC-4C59D42EC583}" destId="{F87E8BA0-33C9-415D-AC7E-792FBA2DF301}" srcOrd="2" destOrd="0" presId="urn:diagrams.loki3.com/BracketList+Icon"/>
    <dgm:cxn modelId="{68F73800-7700-4249-A875-720A37EE144C}" type="presParOf" srcId="{E8344042-6B03-41EF-AADC-4C59D42EC583}" destId="{C897F6F3-9EBC-4F1B-B191-AD054F508D4D}" srcOrd="3" destOrd="0" presId="urn:diagrams.loki3.com/BracketList+Icon"/>
    <dgm:cxn modelId="{3E53140A-DAA6-4615-9C7E-E4C84DF5B475}" type="presParOf" srcId="{6F7D464C-604B-4119-929B-1C5941650A50}" destId="{1DCABE34-6783-43CF-99CA-6834914B6869}" srcOrd="9" destOrd="0" presId="urn:diagrams.loki3.com/BracketList+Icon"/>
    <dgm:cxn modelId="{BF3FC433-8D0D-4162-B223-14AAFE403F5B}" type="presParOf" srcId="{6F7D464C-604B-4119-929B-1C5941650A50}" destId="{F43B0074-7FFB-4083-8EBA-B97B2A9EC31C}" srcOrd="10" destOrd="0" presId="urn:diagrams.loki3.com/BracketList+Icon"/>
    <dgm:cxn modelId="{212C6A70-E377-44F4-AAC4-EAD5804CA728}" type="presParOf" srcId="{F43B0074-7FFB-4083-8EBA-B97B2A9EC31C}" destId="{D279FC7F-98BF-4F3C-BEEA-C2B16D7CCD08}" srcOrd="0" destOrd="0" presId="urn:diagrams.loki3.com/BracketList+Icon"/>
    <dgm:cxn modelId="{23AE3AAB-2D9A-4FA2-94E0-56D390923901}" type="presParOf" srcId="{F43B0074-7FFB-4083-8EBA-B97B2A9EC31C}" destId="{1D2198F7-9823-4202-8946-383F2FBB5142}" srcOrd="1" destOrd="0" presId="urn:diagrams.loki3.com/BracketList+Icon"/>
    <dgm:cxn modelId="{CC8831AE-705F-4437-8ABD-E0046D465502}" type="presParOf" srcId="{F43B0074-7FFB-4083-8EBA-B97B2A9EC31C}" destId="{7C5F5137-12C4-4ABA-BE03-AC6CFE5FE440}" srcOrd="2" destOrd="0" presId="urn:diagrams.loki3.com/BracketList+Icon"/>
    <dgm:cxn modelId="{89559B36-F0D3-4CFE-9208-67CE3394123E}" type="presParOf" srcId="{F43B0074-7FFB-4083-8EBA-B97B2A9EC31C}" destId="{03961162-6844-4519-99E1-3654EAE81E0E}" srcOrd="3" destOrd="0" presId="urn:diagrams.loki3.com/BracketList+Icon"/>
    <dgm:cxn modelId="{9720D445-AA11-4823-9510-D38C23EACC5F}" type="presParOf" srcId="{6F7D464C-604B-4119-929B-1C5941650A50}" destId="{BE024947-DAEF-4AA3-8111-C1751387B286}" srcOrd="11" destOrd="0" presId="urn:diagrams.loki3.com/BracketList+Icon"/>
    <dgm:cxn modelId="{6FCAA663-2EC6-42E9-A70B-1D46B88176EC}" type="presParOf" srcId="{6F7D464C-604B-4119-929B-1C5941650A50}" destId="{75BBFBC1-7381-4FDC-8595-FA1F2C3D6A85}" srcOrd="12" destOrd="0" presId="urn:diagrams.loki3.com/BracketList+Icon"/>
    <dgm:cxn modelId="{68DF863F-1619-424A-B9D6-378E579FF70B}" type="presParOf" srcId="{75BBFBC1-7381-4FDC-8595-FA1F2C3D6A85}" destId="{EED7A0B2-23FA-4B16-99DD-2BB9381DC2B1}" srcOrd="0" destOrd="0" presId="urn:diagrams.loki3.com/BracketList+Icon"/>
    <dgm:cxn modelId="{5278A176-1B89-42D1-ABF5-EC83AF079D2F}" type="presParOf" srcId="{75BBFBC1-7381-4FDC-8595-FA1F2C3D6A85}" destId="{F5B78091-F994-4116-B711-997B3B865EFD}" srcOrd="1" destOrd="0" presId="urn:diagrams.loki3.com/BracketList+Icon"/>
    <dgm:cxn modelId="{86D90F95-784B-43D0-B1CE-821EB5FFFAA6}" type="presParOf" srcId="{75BBFBC1-7381-4FDC-8595-FA1F2C3D6A85}" destId="{A98D40DB-FE24-44F5-87CB-AB9FDC0A52D7}" srcOrd="2" destOrd="0" presId="urn:diagrams.loki3.com/BracketList+Icon"/>
    <dgm:cxn modelId="{D9942AE8-FEA9-438C-8333-ACE54B3E0E98}" type="presParOf" srcId="{75BBFBC1-7381-4FDC-8595-FA1F2C3D6A85}" destId="{EEEA8729-00E9-4042-8902-A57C1DA3AE7E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C1FC9-B94D-499C-81A6-19A20E441418}" type="doc">
      <dgm:prSet loTypeId="urn:diagrams.loki3.com/BracketList+Icon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DF33E187-C6A9-4FE3-A493-40D7FAC5F4ED}">
      <dgm:prSet custT="1"/>
      <dgm:spPr/>
      <dgm:t>
        <a:bodyPr/>
        <a:lstStyle/>
        <a:p>
          <a:pPr rtl="0"/>
          <a:r>
            <a:rPr lang="en-US" sz="2400" smtClean="0"/>
            <a:t>Voice</a:t>
          </a:r>
          <a:endParaRPr lang="en-SG" sz="2400" dirty="0"/>
        </a:p>
      </dgm:t>
    </dgm:pt>
    <dgm:pt modelId="{B885DB55-8B64-45B4-9070-6EA477081A58}" type="parTrans" cxnId="{7BC10AB2-EB14-4A1C-B1EE-3826C2A665F9}">
      <dgm:prSet/>
      <dgm:spPr/>
      <dgm:t>
        <a:bodyPr/>
        <a:lstStyle/>
        <a:p>
          <a:endParaRPr lang="en-SG"/>
        </a:p>
      </dgm:t>
    </dgm:pt>
    <dgm:pt modelId="{123AE7E9-F7E4-497E-948A-12E531E91840}" type="sibTrans" cxnId="{7BC10AB2-EB14-4A1C-B1EE-3826C2A665F9}">
      <dgm:prSet/>
      <dgm:spPr/>
      <dgm:t>
        <a:bodyPr/>
        <a:lstStyle/>
        <a:p>
          <a:endParaRPr lang="en-SG"/>
        </a:p>
      </dgm:t>
    </dgm:pt>
    <dgm:pt modelId="{CE211CF3-6122-40CD-9DC0-777F2413A357}">
      <dgm:prSet custT="1"/>
      <dgm:spPr/>
      <dgm:t>
        <a:bodyPr/>
        <a:lstStyle/>
        <a:p>
          <a:pPr rtl="0"/>
          <a:r>
            <a:rPr lang="en-US" sz="2000" dirty="0" smtClean="0"/>
            <a:t>Avoid monotone and fillers.</a:t>
          </a:r>
          <a:endParaRPr lang="en-SG" sz="2000" dirty="0"/>
        </a:p>
      </dgm:t>
    </dgm:pt>
    <dgm:pt modelId="{E3D19074-4171-418D-B9E4-CB59D7AE9713}" type="parTrans" cxnId="{20A4F512-856B-45EC-BE4A-0AB08A0D60C6}">
      <dgm:prSet/>
      <dgm:spPr/>
      <dgm:t>
        <a:bodyPr/>
        <a:lstStyle/>
        <a:p>
          <a:endParaRPr lang="en-SG"/>
        </a:p>
      </dgm:t>
    </dgm:pt>
    <dgm:pt modelId="{88559D4B-4B37-41A9-9128-EC105F216BE7}" type="sibTrans" cxnId="{20A4F512-856B-45EC-BE4A-0AB08A0D60C6}">
      <dgm:prSet/>
      <dgm:spPr/>
      <dgm:t>
        <a:bodyPr/>
        <a:lstStyle/>
        <a:p>
          <a:endParaRPr lang="en-SG"/>
        </a:p>
      </dgm:t>
    </dgm:pt>
    <dgm:pt modelId="{EA8E91B4-A5CD-4619-86E5-40767421B9F3}">
      <dgm:prSet custT="1"/>
      <dgm:spPr/>
      <dgm:t>
        <a:bodyPr/>
        <a:lstStyle/>
        <a:p>
          <a:pPr rtl="0"/>
          <a:r>
            <a:rPr lang="en-US" sz="2000" dirty="0" smtClean="0"/>
            <a:t>Avoid loud/abrasive/high pitches.</a:t>
          </a:r>
          <a:endParaRPr lang="en-SG" sz="2000" dirty="0"/>
        </a:p>
      </dgm:t>
    </dgm:pt>
    <dgm:pt modelId="{0C81CDC2-223C-46B0-83AC-C515910E7F6B}" type="parTrans" cxnId="{0ABA6F00-5351-4286-BFC7-A900A31962D7}">
      <dgm:prSet/>
      <dgm:spPr/>
      <dgm:t>
        <a:bodyPr/>
        <a:lstStyle/>
        <a:p>
          <a:endParaRPr lang="en-SG"/>
        </a:p>
      </dgm:t>
    </dgm:pt>
    <dgm:pt modelId="{768CA7B4-1B2A-4A20-A630-0E2F9EB6B2F3}" type="sibTrans" cxnId="{0ABA6F00-5351-4286-BFC7-A900A31962D7}">
      <dgm:prSet/>
      <dgm:spPr/>
      <dgm:t>
        <a:bodyPr/>
        <a:lstStyle/>
        <a:p>
          <a:endParaRPr lang="en-SG"/>
        </a:p>
      </dgm:t>
    </dgm:pt>
    <dgm:pt modelId="{CA46F128-1EA5-4CF1-AEFD-B662B616A056}">
      <dgm:prSet custT="1"/>
      <dgm:spPr/>
      <dgm:t>
        <a:bodyPr/>
        <a:lstStyle/>
        <a:p>
          <a:pPr rtl="0"/>
          <a:r>
            <a:rPr lang="en-US" sz="2400" smtClean="0"/>
            <a:t>Eye contact</a:t>
          </a:r>
          <a:endParaRPr lang="en-SG" sz="2400" dirty="0"/>
        </a:p>
      </dgm:t>
    </dgm:pt>
    <dgm:pt modelId="{9E2D20ED-4777-442B-9BE9-497DFF82C254}" type="parTrans" cxnId="{B22881FE-81C4-4D02-AF50-1436DCDCDA96}">
      <dgm:prSet/>
      <dgm:spPr/>
      <dgm:t>
        <a:bodyPr/>
        <a:lstStyle/>
        <a:p>
          <a:endParaRPr lang="en-SG"/>
        </a:p>
      </dgm:t>
    </dgm:pt>
    <dgm:pt modelId="{7C612B08-73B6-41DD-AE99-32BAAC7EE1BB}" type="sibTrans" cxnId="{B22881FE-81C4-4D02-AF50-1436DCDCDA96}">
      <dgm:prSet/>
      <dgm:spPr/>
      <dgm:t>
        <a:bodyPr/>
        <a:lstStyle/>
        <a:p>
          <a:endParaRPr lang="en-SG"/>
        </a:p>
      </dgm:t>
    </dgm:pt>
    <dgm:pt modelId="{6F28CA86-E4C3-4E42-ABD1-EAD23060413B}">
      <dgm:prSet custT="1"/>
      <dgm:spPr/>
      <dgm:t>
        <a:bodyPr/>
        <a:lstStyle/>
        <a:p>
          <a:pPr rtl="0"/>
          <a:r>
            <a:rPr lang="en-US" sz="2000" dirty="0" smtClean="0"/>
            <a:t>Watch for body language of audience.</a:t>
          </a:r>
          <a:endParaRPr lang="en-SG" sz="2000" dirty="0"/>
        </a:p>
      </dgm:t>
    </dgm:pt>
    <dgm:pt modelId="{D68A5CEE-0C08-46F4-9F0F-2B2D4AEA314D}" type="parTrans" cxnId="{1B722594-6CAF-4D83-9E2A-4BE83F081110}">
      <dgm:prSet/>
      <dgm:spPr/>
      <dgm:t>
        <a:bodyPr/>
        <a:lstStyle/>
        <a:p>
          <a:endParaRPr lang="en-SG"/>
        </a:p>
      </dgm:t>
    </dgm:pt>
    <dgm:pt modelId="{EFBDEF6F-1471-4762-8310-039F0DA520C7}" type="sibTrans" cxnId="{1B722594-6CAF-4D83-9E2A-4BE83F081110}">
      <dgm:prSet/>
      <dgm:spPr/>
      <dgm:t>
        <a:bodyPr/>
        <a:lstStyle/>
        <a:p>
          <a:endParaRPr lang="en-SG"/>
        </a:p>
      </dgm:t>
    </dgm:pt>
    <dgm:pt modelId="{E97821FA-8FA3-4DE4-8B72-4AA0B2C036A4}">
      <dgm:prSet custT="1"/>
      <dgm:spPr/>
      <dgm:t>
        <a:bodyPr/>
        <a:lstStyle/>
        <a:p>
          <a:pPr rtl="0"/>
          <a:r>
            <a:rPr lang="en-US" sz="2400" smtClean="0"/>
            <a:t>Posture</a:t>
          </a:r>
          <a:endParaRPr lang="en-SG" sz="2400" dirty="0"/>
        </a:p>
      </dgm:t>
    </dgm:pt>
    <dgm:pt modelId="{1AF38113-6B1A-40BA-8702-5E7ECCBEA0C8}" type="parTrans" cxnId="{D6BCEEEF-7CA9-4009-BC33-7A9FF0D37424}">
      <dgm:prSet/>
      <dgm:spPr/>
      <dgm:t>
        <a:bodyPr/>
        <a:lstStyle/>
        <a:p>
          <a:endParaRPr lang="en-SG"/>
        </a:p>
      </dgm:t>
    </dgm:pt>
    <dgm:pt modelId="{23023C98-DBF5-44BB-977B-D3279095197A}" type="sibTrans" cxnId="{D6BCEEEF-7CA9-4009-BC33-7A9FF0D37424}">
      <dgm:prSet/>
      <dgm:spPr/>
      <dgm:t>
        <a:bodyPr/>
        <a:lstStyle/>
        <a:p>
          <a:endParaRPr lang="en-SG"/>
        </a:p>
      </dgm:t>
    </dgm:pt>
    <dgm:pt modelId="{985BB942-EAF3-49DB-B211-AF8027D45001}">
      <dgm:prSet custT="1"/>
      <dgm:spPr/>
      <dgm:t>
        <a:bodyPr/>
        <a:lstStyle/>
        <a:p>
          <a:pPr rtl="0"/>
          <a:r>
            <a:rPr lang="en-US" sz="2000" dirty="0" smtClean="0"/>
            <a:t>Sit/Stand with body slightly forward. Avoid resting head in hand.</a:t>
          </a:r>
          <a:endParaRPr lang="en-SG" sz="2000" dirty="0"/>
        </a:p>
      </dgm:t>
    </dgm:pt>
    <dgm:pt modelId="{DE7E1E97-620B-441F-916D-1A22D752FCA4}" type="parTrans" cxnId="{19CCEF9A-1370-48C6-9536-15D1B3A8359C}">
      <dgm:prSet/>
      <dgm:spPr/>
      <dgm:t>
        <a:bodyPr/>
        <a:lstStyle/>
        <a:p>
          <a:endParaRPr lang="en-SG"/>
        </a:p>
      </dgm:t>
    </dgm:pt>
    <dgm:pt modelId="{5290DF07-AC26-49EC-9E55-214D31C50667}" type="sibTrans" cxnId="{19CCEF9A-1370-48C6-9536-15D1B3A8359C}">
      <dgm:prSet/>
      <dgm:spPr/>
      <dgm:t>
        <a:bodyPr/>
        <a:lstStyle/>
        <a:p>
          <a:endParaRPr lang="en-SG"/>
        </a:p>
      </dgm:t>
    </dgm:pt>
    <dgm:pt modelId="{E0452515-F53A-4888-9EC4-439151CAD9D2}">
      <dgm:prSet custT="1"/>
      <dgm:spPr/>
      <dgm:t>
        <a:bodyPr/>
        <a:lstStyle/>
        <a:p>
          <a:pPr rtl="0"/>
          <a:r>
            <a:rPr lang="en-US" sz="2000" dirty="0" smtClean="0"/>
            <a:t>Brace shoulders and don’t slouch. </a:t>
          </a:r>
          <a:endParaRPr lang="en-SG" sz="2000" dirty="0"/>
        </a:p>
      </dgm:t>
    </dgm:pt>
    <dgm:pt modelId="{86E785AC-D376-45B0-B27A-FBD6132669D3}" type="parTrans" cxnId="{B943228C-8811-4CCB-9523-71FF82234167}">
      <dgm:prSet/>
      <dgm:spPr/>
      <dgm:t>
        <a:bodyPr/>
        <a:lstStyle/>
        <a:p>
          <a:endParaRPr lang="en-SG"/>
        </a:p>
      </dgm:t>
    </dgm:pt>
    <dgm:pt modelId="{05A8E1C4-843E-45CA-AC68-DACAE89029A3}" type="sibTrans" cxnId="{B943228C-8811-4CCB-9523-71FF82234167}">
      <dgm:prSet/>
      <dgm:spPr/>
      <dgm:t>
        <a:bodyPr/>
        <a:lstStyle/>
        <a:p>
          <a:endParaRPr lang="en-SG"/>
        </a:p>
      </dgm:t>
    </dgm:pt>
    <dgm:pt modelId="{D6DA08DE-1368-4518-ADF8-C9445FAB4E30}">
      <dgm:prSet custT="1"/>
      <dgm:spPr/>
      <dgm:t>
        <a:bodyPr/>
        <a:lstStyle/>
        <a:p>
          <a:pPr rtl="0"/>
          <a:r>
            <a:rPr lang="en-US" sz="2400" smtClean="0"/>
            <a:t>Gestures</a:t>
          </a:r>
          <a:endParaRPr lang="en-SG" sz="2400" dirty="0"/>
        </a:p>
      </dgm:t>
    </dgm:pt>
    <dgm:pt modelId="{CAF2E624-C74C-41DF-A822-F7AF12153BB5}" type="parTrans" cxnId="{04FC0DD4-0872-4AC8-BDA3-7BCAB4D9D56B}">
      <dgm:prSet/>
      <dgm:spPr/>
      <dgm:t>
        <a:bodyPr/>
        <a:lstStyle/>
        <a:p>
          <a:endParaRPr lang="en-SG"/>
        </a:p>
      </dgm:t>
    </dgm:pt>
    <dgm:pt modelId="{02516F4A-446F-4B66-B6FA-736FEA475545}" type="sibTrans" cxnId="{04FC0DD4-0872-4AC8-BDA3-7BCAB4D9D56B}">
      <dgm:prSet/>
      <dgm:spPr/>
      <dgm:t>
        <a:bodyPr/>
        <a:lstStyle/>
        <a:p>
          <a:endParaRPr lang="en-SG"/>
        </a:p>
      </dgm:t>
    </dgm:pt>
    <dgm:pt modelId="{ABA866AF-3346-4E08-A46A-0CD1C95D44BF}">
      <dgm:prSet custT="1"/>
      <dgm:spPr/>
      <dgm:t>
        <a:bodyPr/>
        <a:lstStyle/>
        <a:p>
          <a:pPr rtl="0"/>
          <a:r>
            <a:rPr lang="en-US" sz="2000" dirty="0" smtClean="0"/>
            <a:t>Avoid crossing arms across chest.</a:t>
          </a:r>
          <a:endParaRPr lang="en-SG" sz="2000" dirty="0"/>
        </a:p>
      </dgm:t>
    </dgm:pt>
    <dgm:pt modelId="{5B5A1AD1-C286-45DA-8DAF-CF6FB8DAB969}" type="parTrans" cxnId="{11CB4144-68C9-4688-922A-B6051CA0ABE9}">
      <dgm:prSet/>
      <dgm:spPr/>
      <dgm:t>
        <a:bodyPr/>
        <a:lstStyle/>
        <a:p>
          <a:endParaRPr lang="en-SG"/>
        </a:p>
      </dgm:t>
    </dgm:pt>
    <dgm:pt modelId="{52ABB7EC-0E46-4BDC-B1B9-A39379031275}" type="sibTrans" cxnId="{11CB4144-68C9-4688-922A-B6051CA0ABE9}">
      <dgm:prSet/>
      <dgm:spPr/>
      <dgm:t>
        <a:bodyPr/>
        <a:lstStyle/>
        <a:p>
          <a:endParaRPr lang="en-SG"/>
        </a:p>
      </dgm:t>
    </dgm:pt>
    <dgm:pt modelId="{483BD53A-0FAA-45BD-A665-579730CDC5CD}">
      <dgm:prSet custT="1"/>
      <dgm:spPr/>
      <dgm:t>
        <a:bodyPr/>
        <a:lstStyle/>
        <a:p>
          <a:pPr rtl="0"/>
          <a:r>
            <a:rPr lang="en-US" sz="2000" dirty="0" smtClean="0"/>
            <a:t>Avoid fidgeting (e.g. twiddling pen, drumming fingers, flicking hair).</a:t>
          </a:r>
          <a:endParaRPr lang="en-SG" sz="2000" dirty="0"/>
        </a:p>
      </dgm:t>
    </dgm:pt>
    <dgm:pt modelId="{C11BCA9D-E29E-4912-B7D6-842BB9CED692}" type="parTrans" cxnId="{80BB81F6-9E5D-412B-B16A-4B6E8AE17683}">
      <dgm:prSet/>
      <dgm:spPr/>
      <dgm:t>
        <a:bodyPr/>
        <a:lstStyle/>
        <a:p>
          <a:endParaRPr lang="en-SG"/>
        </a:p>
      </dgm:t>
    </dgm:pt>
    <dgm:pt modelId="{FC3CB819-45EC-43BD-ACAA-CEEF111B4444}" type="sibTrans" cxnId="{80BB81F6-9E5D-412B-B16A-4B6E8AE17683}">
      <dgm:prSet/>
      <dgm:spPr/>
      <dgm:t>
        <a:bodyPr/>
        <a:lstStyle/>
        <a:p>
          <a:endParaRPr lang="en-SG"/>
        </a:p>
      </dgm:t>
    </dgm:pt>
    <dgm:pt modelId="{1789EE3F-7F66-437E-8AA7-AB978E4A4CD4}">
      <dgm:prSet custT="1"/>
      <dgm:spPr/>
      <dgm:t>
        <a:bodyPr/>
        <a:lstStyle/>
        <a:p>
          <a:pPr rtl="0"/>
          <a:r>
            <a:rPr lang="en-US" sz="2400" smtClean="0"/>
            <a:t>Dress</a:t>
          </a:r>
          <a:endParaRPr lang="en-SG" sz="2400" dirty="0"/>
        </a:p>
      </dgm:t>
    </dgm:pt>
    <dgm:pt modelId="{2AD047F7-E596-4888-8019-51223ED5B2E9}" type="parTrans" cxnId="{A844A12A-583E-47D4-82D5-94D5703E56B5}">
      <dgm:prSet/>
      <dgm:spPr/>
      <dgm:t>
        <a:bodyPr/>
        <a:lstStyle/>
        <a:p>
          <a:endParaRPr lang="en-SG"/>
        </a:p>
      </dgm:t>
    </dgm:pt>
    <dgm:pt modelId="{D232E84E-75EF-45CA-AE40-871497E9F392}" type="sibTrans" cxnId="{A844A12A-583E-47D4-82D5-94D5703E56B5}">
      <dgm:prSet/>
      <dgm:spPr/>
      <dgm:t>
        <a:bodyPr/>
        <a:lstStyle/>
        <a:p>
          <a:endParaRPr lang="en-SG"/>
        </a:p>
      </dgm:t>
    </dgm:pt>
    <dgm:pt modelId="{659F2415-D165-4E64-B66D-C0958BC367D2}">
      <dgm:prSet custT="1"/>
      <dgm:spPr/>
      <dgm:t>
        <a:bodyPr/>
        <a:lstStyle/>
        <a:p>
          <a:pPr rtl="0"/>
          <a:r>
            <a:rPr lang="en-US" sz="2000" dirty="0" smtClean="0"/>
            <a:t>Dress as you would for work or slightly less formal.</a:t>
          </a:r>
          <a:endParaRPr lang="en-SG" sz="2000" dirty="0"/>
        </a:p>
      </dgm:t>
    </dgm:pt>
    <dgm:pt modelId="{761FA9C4-34AB-4D4B-84E1-C86529235E16}" type="parTrans" cxnId="{59369F53-2886-481A-A304-012A03EFBC90}">
      <dgm:prSet/>
      <dgm:spPr/>
      <dgm:t>
        <a:bodyPr/>
        <a:lstStyle/>
        <a:p>
          <a:endParaRPr lang="en-SG"/>
        </a:p>
      </dgm:t>
    </dgm:pt>
    <dgm:pt modelId="{5B63DAF9-068C-4FF5-8058-272E1E8434DF}" type="sibTrans" cxnId="{59369F53-2886-481A-A304-012A03EFBC90}">
      <dgm:prSet/>
      <dgm:spPr/>
      <dgm:t>
        <a:bodyPr/>
        <a:lstStyle/>
        <a:p>
          <a:endParaRPr lang="en-SG"/>
        </a:p>
      </dgm:t>
    </dgm:pt>
    <dgm:pt modelId="{69CF8C43-D416-4A52-A682-59F9EF8F9B20}">
      <dgm:prSet custT="1"/>
      <dgm:spPr/>
      <dgm:t>
        <a:bodyPr/>
        <a:lstStyle/>
        <a:p>
          <a:pPr rtl="0"/>
          <a:r>
            <a:rPr lang="en-US" sz="2000" dirty="0" smtClean="0"/>
            <a:t>Dress for credibility, avoid loud and flashy clothes, jewelry and make-up.</a:t>
          </a:r>
          <a:endParaRPr lang="en-SG" sz="2000" dirty="0"/>
        </a:p>
      </dgm:t>
    </dgm:pt>
    <dgm:pt modelId="{EAD1A3C2-CFB6-49F2-93B2-0E68CCDE6903}" type="parTrans" cxnId="{E329EBEC-0F59-408D-8F74-C962B59FF9F9}">
      <dgm:prSet/>
      <dgm:spPr/>
      <dgm:t>
        <a:bodyPr/>
        <a:lstStyle/>
        <a:p>
          <a:endParaRPr lang="en-SG"/>
        </a:p>
      </dgm:t>
    </dgm:pt>
    <dgm:pt modelId="{51BD441A-23FB-4477-8831-7BF084C552B2}" type="sibTrans" cxnId="{E329EBEC-0F59-408D-8F74-C962B59FF9F9}">
      <dgm:prSet/>
      <dgm:spPr/>
      <dgm:t>
        <a:bodyPr/>
        <a:lstStyle/>
        <a:p>
          <a:endParaRPr lang="en-SG"/>
        </a:p>
      </dgm:t>
    </dgm:pt>
    <dgm:pt modelId="{50653315-E7DC-44F8-8A88-BFB559C12886}">
      <dgm:prSet custT="1"/>
      <dgm:spPr/>
      <dgm:t>
        <a:bodyPr/>
        <a:lstStyle/>
        <a:p>
          <a:pPr rtl="0"/>
          <a:r>
            <a:rPr lang="en-US" sz="2000" dirty="0" smtClean="0"/>
            <a:t>Maintain eye contact especially during introduction/conclusion, and Q&amp;A.</a:t>
          </a:r>
          <a:endParaRPr lang="en-SG" sz="2000" dirty="0"/>
        </a:p>
      </dgm:t>
    </dgm:pt>
    <dgm:pt modelId="{0CF23B82-FF4C-4F51-8112-690ECA79DCCA}" type="parTrans" cxnId="{9277F897-5EA1-44DD-91EA-019863F3D616}">
      <dgm:prSet/>
      <dgm:spPr/>
      <dgm:t>
        <a:bodyPr/>
        <a:lstStyle/>
        <a:p>
          <a:endParaRPr lang="en-SG"/>
        </a:p>
      </dgm:t>
    </dgm:pt>
    <dgm:pt modelId="{BAEF48BD-1292-428F-AE01-BD9E387EBA34}" type="sibTrans" cxnId="{9277F897-5EA1-44DD-91EA-019863F3D616}">
      <dgm:prSet/>
      <dgm:spPr/>
      <dgm:t>
        <a:bodyPr/>
        <a:lstStyle/>
        <a:p>
          <a:endParaRPr lang="en-SG"/>
        </a:p>
      </dgm:t>
    </dgm:pt>
    <dgm:pt modelId="{62BA1762-B887-4910-969B-0A30DC9AF2F0}" type="pres">
      <dgm:prSet presAssocID="{13BC1FC9-B94D-499C-81A6-19A20E441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5E29A07C-1750-4107-8375-F6019641B516}" type="pres">
      <dgm:prSet presAssocID="{DF33E187-C6A9-4FE3-A493-40D7FAC5F4ED}" presName="linNode" presStyleCnt="0"/>
      <dgm:spPr/>
      <dgm:t>
        <a:bodyPr/>
        <a:lstStyle/>
        <a:p>
          <a:endParaRPr lang="en-SG"/>
        </a:p>
      </dgm:t>
    </dgm:pt>
    <dgm:pt modelId="{CE8C7B49-E287-429B-B585-1A08DA273D99}" type="pres">
      <dgm:prSet presAssocID="{DF33E187-C6A9-4FE3-A493-40D7FAC5F4E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3B0E417-D772-455D-A0E3-A4B8DFF6F06B}" type="pres">
      <dgm:prSet presAssocID="{DF33E187-C6A9-4FE3-A493-40D7FAC5F4ED}" presName="bracket" presStyleLbl="parChTrans1D1" presStyleIdx="0" presStyleCnt="5"/>
      <dgm:spPr/>
      <dgm:t>
        <a:bodyPr/>
        <a:lstStyle/>
        <a:p>
          <a:endParaRPr lang="en-SG"/>
        </a:p>
      </dgm:t>
    </dgm:pt>
    <dgm:pt modelId="{135FE82D-0848-4314-831E-265DBD7A52AD}" type="pres">
      <dgm:prSet presAssocID="{DF33E187-C6A9-4FE3-A493-40D7FAC5F4ED}" presName="spH" presStyleCnt="0"/>
      <dgm:spPr/>
      <dgm:t>
        <a:bodyPr/>
        <a:lstStyle/>
        <a:p>
          <a:endParaRPr lang="en-SG"/>
        </a:p>
      </dgm:t>
    </dgm:pt>
    <dgm:pt modelId="{303D52AE-6854-4CDC-BA66-71BDD657B3A7}" type="pres">
      <dgm:prSet presAssocID="{DF33E187-C6A9-4FE3-A493-40D7FAC5F4ED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4BB9235-FB32-43D3-9CB1-0E2F27734894}" type="pres">
      <dgm:prSet presAssocID="{123AE7E9-F7E4-497E-948A-12E531E91840}" presName="spV" presStyleCnt="0"/>
      <dgm:spPr/>
      <dgm:t>
        <a:bodyPr/>
        <a:lstStyle/>
        <a:p>
          <a:endParaRPr lang="en-SG"/>
        </a:p>
      </dgm:t>
    </dgm:pt>
    <dgm:pt modelId="{32EAEEEA-FE65-468D-B8E8-D895D1CEAAF1}" type="pres">
      <dgm:prSet presAssocID="{CA46F128-1EA5-4CF1-AEFD-B662B616A056}" presName="linNode" presStyleCnt="0"/>
      <dgm:spPr/>
      <dgm:t>
        <a:bodyPr/>
        <a:lstStyle/>
        <a:p>
          <a:endParaRPr lang="en-SG"/>
        </a:p>
      </dgm:t>
    </dgm:pt>
    <dgm:pt modelId="{EA9EA9C5-B571-43B9-A430-29A9FA25B26C}" type="pres">
      <dgm:prSet presAssocID="{CA46F128-1EA5-4CF1-AEFD-B662B616A056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76CEF09-5BAF-4A83-83D6-B45EA4CE37E0}" type="pres">
      <dgm:prSet presAssocID="{CA46F128-1EA5-4CF1-AEFD-B662B616A056}" presName="bracket" presStyleLbl="parChTrans1D1" presStyleIdx="1" presStyleCnt="5"/>
      <dgm:spPr/>
      <dgm:t>
        <a:bodyPr/>
        <a:lstStyle/>
        <a:p>
          <a:endParaRPr lang="en-SG"/>
        </a:p>
      </dgm:t>
    </dgm:pt>
    <dgm:pt modelId="{E9ADCF5A-B6EE-4D69-BB14-A8C4A76F3B45}" type="pres">
      <dgm:prSet presAssocID="{CA46F128-1EA5-4CF1-AEFD-B662B616A056}" presName="spH" presStyleCnt="0"/>
      <dgm:spPr/>
      <dgm:t>
        <a:bodyPr/>
        <a:lstStyle/>
        <a:p>
          <a:endParaRPr lang="en-SG"/>
        </a:p>
      </dgm:t>
    </dgm:pt>
    <dgm:pt modelId="{19DE0DBA-1797-44FF-8DDF-9A5C8C1C6908}" type="pres">
      <dgm:prSet presAssocID="{CA46F128-1EA5-4CF1-AEFD-B662B616A056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74700E2-0F99-4428-A69F-FF8E2126BEEE}" type="pres">
      <dgm:prSet presAssocID="{7C612B08-73B6-41DD-AE99-32BAAC7EE1BB}" presName="spV" presStyleCnt="0"/>
      <dgm:spPr/>
      <dgm:t>
        <a:bodyPr/>
        <a:lstStyle/>
        <a:p>
          <a:endParaRPr lang="en-SG"/>
        </a:p>
      </dgm:t>
    </dgm:pt>
    <dgm:pt modelId="{CFC47E16-583B-4825-87FC-C5078C6597DA}" type="pres">
      <dgm:prSet presAssocID="{E97821FA-8FA3-4DE4-8B72-4AA0B2C036A4}" presName="linNode" presStyleCnt="0"/>
      <dgm:spPr/>
      <dgm:t>
        <a:bodyPr/>
        <a:lstStyle/>
        <a:p>
          <a:endParaRPr lang="en-SG"/>
        </a:p>
      </dgm:t>
    </dgm:pt>
    <dgm:pt modelId="{AAE310B0-6D25-4EFD-9A7E-96A158F3C0B7}" type="pres">
      <dgm:prSet presAssocID="{E97821FA-8FA3-4DE4-8B72-4AA0B2C036A4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4F0AEE4-09C3-484F-9949-3D91A1214455}" type="pres">
      <dgm:prSet presAssocID="{E97821FA-8FA3-4DE4-8B72-4AA0B2C036A4}" presName="bracket" presStyleLbl="parChTrans1D1" presStyleIdx="2" presStyleCnt="5"/>
      <dgm:spPr/>
      <dgm:t>
        <a:bodyPr/>
        <a:lstStyle/>
        <a:p>
          <a:endParaRPr lang="en-SG"/>
        </a:p>
      </dgm:t>
    </dgm:pt>
    <dgm:pt modelId="{F353C4F6-FACA-4003-9ADC-9F073BC831D5}" type="pres">
      <dgm:prSet presAssocID="{E97821FA-8FA3-4DE4-8B72-4AA0B2C036A4}" presName="spH" presStyleCnt="0"/>
      <dgm:spPr/>
      <dgm:t>
        <a:bodyPr/>
        <a:lstStyle/>
        <a:p>
          <a:endParaRPr lang="en-SG"/>
        </a:p>
      </dgm:t>
    </dgm:pt>
    <dgm:pt modelId="{92164C22-A9BA-448E-9174-AFE9D9AC748C}" type="pres">
      <dgm:prSet presAssocID="{E97821FA-8FA3-4DE4-8B72-4AA0B2C036A4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7182DD8-31C9-4318-9E2E-2E8EB765A9DD}" type="pres">
      <dgm:prSet presAssocID="{23023C98-DBF5-44BB-977B-D3279095197A}" presName="spV" presStyleCnt="0"/>
      <dgm:spPr/>
      <dgm:t>
        <a:bodyPr/>
        <a:lstStyle/>
        <a:p>
          <a:endParaRPr lang="en-SG"/>
        </a:p>
      </dgm:t>
    </dgm:pt>
    <dgm:pt modelId="{C4C13BEB-15AB-4A24-BF65-81572CFB9FD7}" type="pres">
      <dgm:prSet presAssocID="{D6DA08DE-1368-4518-ADF8-C9445FAB4E30}" presName="linNode" presStyleCnt="0"/>
      <dgm:spPr/>
      <dgm:t>
        <a:bodyPr/>
        <a:lstStyle/>
        <a:p>
          <a:endParaRPr lang="en-SG"/>
        </a:p>
      </dgm:t>
    </dgm:pt>
    <dgm:pt modelId="{1DC3C193-27FD-451B-A367-954B0F5AC61A}" type="pres">
      <dgm:prSet presAssocID="{D6DA08DE-1368-4518-ADF8-C9445FAB4E30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C13BA64-8715-46FD-B727-E38EF6470677}" type="pres">
      <dgm:prSet presAssocID="{D6DA08DE-1368-4518-ADF8-C9445FAB4E30}" presName="bracket" presStyleLbl="parChTrans1D1" presStyleIdx="3" presStyleCnt="5"/>
      <dgm:spPr/>
      <dgm:t>
        <a:bodyPr/>
        <a:lstStyle/>
        <a:p>
          <a:endParaRPr lang="en-SG"/>
        </a:p>
      </dgm:t>
    </dgm:pt>
    <dgm:pt modelId="{0EB2A8C6-9AD9-4ED5-9B67-A6A244B12323}" type="pres">
      <dgm:prSet presAssocID="{D6DA08DE-1368-4518-ADF8-C9445FAB4E30}" presName="spH" presStyleCnt="0"/>
      <dgm:spPr/>
      <dgm:t>
        <a:bodyPr/>
        <a:lstStyle/>
        <a:p>
          <a:endParaRPr lang="en-SG"/>
        </a:p>
      </dgm:t>
    </dgm:pt>
    <dgm:pt modelId="{76030B9E-134B-4CA6-BD6E-1C02F8279667}" type="pres">
      <dgm:prSet presAssocID="{D6DA08DE-1368-4518-ADF8-C9445FAB4E30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D594D37-CDCC-4006-A480-23F6B663D8DE}" type="pres">
      <dgm:prSet presAssocID="{02516F4A-446F-4B66-B6FA-736FEA475545}" presName="spV" presStyleCnt="0"/>
      <dgm:spPr/>
      <dgm:t>
        <a:bodyPr/>
        <a:lstStyle/>
        <a:p>
          <a:endParaRPr lang="en-SG"/>
        </a:p>
      </dgm:t>
    </dgm:pt>
    <dgm:pt modelId="{178E833C-F6A5-40D7-AA80-0FC5524B6CDE}" type="pres">
      <dgm:prSet presAssocID="{1789EE3F-7F66-437E-8AA7-AB978E4A4CD4}" presName="linNode" presStyleCnt="0"/>
      <dgm:spPr/>
      <dgm:t>
        <a:bodyPr/>
        <a:lstStyle/>
        <a:p>
          <a:endParaRPr lang="en-SG"/>
        </a:p>
      </dgm:t>
    </dgm:pt>
    <dgm:pt modelId="{7560E662-B913-4B65-90E0-38DEC816B144}" type="pres">
      <dgm:prSet presAssocID="{1789EE3F-7F66-437E-8AA7-AB978E4A4CD4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658B6A6-567F-48A5-935D-B0172F766F18}" type="pres">
      <dgm:prSet presAssocID="{1789EE3F-7F66-437E-8AA7-AB978E4A4CD4}" presName="bracket" presStyleLbl="parChTrans1D1" presStyleIdx="4" presStyleCnt="5"/>
      <dgm:spPr/>
      <dgm:t>
        <a:bodyPr/>
        <a:lstStyle/>
        <a:p>
          <a:endParaRPr lang="en-SG"/>
        </a:p>
      </dgm:t>
    </dgm:pt>
    <dgm:pt modelId="{6BD938B2-A469-4210-8A76-3C27C73B137E}" type="pres">
      <dgm:prSet presAssocID="{1789EE3F-7F66-437E-8AA7-AB978E4A4CD4}" presName="spH" presStyleCnt="0"/>
      <dgm:spPr/>
      <dgm:t>
        <a:bodyPr/>
        <a:lstStyle/>
        <a:p>
          <a:endParaRPr lang="en-SG"/>
        </a:p>
      </dgm:t>
    </dgm:pt>
    <dgm:pt modelId="{935A511B-CC51-4566-AE30-0FABAC8E55BF}" type="pres">
      <dgm:prSet presAssocID="{1789EE3F-7F66-437E-8AA7-AB978E4A4CD4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086F5D9-E398-4C56-9DD8-1A3EDB9BE1FF}" type="presOf" srcId="{ABA866AF-3346-4E08-A46A-0CD1C95D44BF}" destId="{76030B9E-134B-4CA6-BD6E-1C02F8279667}" srcOrd="0" destOrd="0" presId="urn:diagrams.loki3.com/BracketList+Icon"/>
    <dgm:cxn modelId="{80BB81F6-9E5D-412B-B16A-4B6E8AE17683}" srcId="{D6DA08DE-1368-4518-ADF8-C9445FAB4E30}" destId="{483BD53A-0FAA-45BD-A665-579730CDC5CD}" srcOrd="1" destOrd="0" parTransId="{C11BCA9D-E29E-4912-B7D6-842BB9CED692}" sibTransId="{FC3CB819-45EC-43BD-ACAA-CEEF111B4444}"/>
    <dgm:cxn modelId="{5A4DA36F-EC80-4178-A745-2B2B1D8C024C}" type="presOf" srcId="{483BD53A-0FAA-45BD-A665-579730CDC5CD}" destId="{76030B9E-134B-4CA6-BD6E-1C02F8279667}" srcOrd="0" destOrd="1" presId="urn:diagrams.loki3.com/BracketList+Icon"/>
    <dgm:cxn modelId="{09B687A3-FFA0-4653-91B5-C97C08B718A2}" type="presOf" srcId="{1789EE3F-7F66-437E-8AA7-AB978E4A4CD4}" destId="{7560E662-B913-4B65-90E0-38DEC816B144}" srcOrd="0" destOrd="0" presId="urn:diagrams.loki3.com/BracketList+Icon"/>
    <dgm:cxn modelId="{5DF9E351-5E90-480A-896B-F8E986956B34}" type="presOf" srcId="{13BC1FC9-B94D-499C-81A6-19A20E441418}" destId="{62BA1762-B887-4910-969B-0A30DC9AF2F0}" srcOrd="0" destOrd="0" presId="urn:diagrams.loki3.com/BracketList+Icon"/>
    <dgm:cxn modelId="{7BC10AB2-EB14-4A1C-B1EE-3826C2A665F9}" srcId="{13BC1FC9-B94D-499C-81A6-19A20E441418}" destId="{DF33E187-C6A9-4FE3-A493-40D7FAC5F4ED}" srcOrd="0" destOrd="0" parTransId="{B885DB55-8B64-45B4-9070-6EA477081A58}" sibTransId="{123AE7E9-F7E4-497E-948A-12E531E91840}"/>
    <dgm:cxn modelId="{A844A12A-583E-47D4-82D5-94D5703E56B5}" srcId="{13BC1FC9-B94D-499C-81A6-19A20E441418}" destId="{1789EE3F-7F66-437E-8AA7-AB978E4A4CD4}" srcOrd="4" destOrd="0" parTransId="{2AD047F7-E596-4888-8019-51223ED5B2E9}" sibTransId="{D232E84E-75EF-45CA-AE40-871497E9F392}"/>
    <dgm:cxn modelId="{3EA94459-06B8-4FC7-8297-E61BF96C049F}" type="presOf" srcId="{E0452515-F53A-4888-9EC4-439151CAD9D2}" destId="{92164C22-A9BA-448E-9174-AFE9D9AC748C}" srcOrd="0" destOrd="1" presId="urn:diagrams.loki3.com/BracketList+Icon"/>
    <dgm:cxn modelId="{0ABA6F00-5351-4286-BFC7-A900A31962D7}" srcId="{DF33E187-C6A9-4FE3-A493-40D7FAC5F4ED}" destId="{EA8E91B4-A5CD-4619-86E5-40767421B9F3}" srcOrd="1" destOrd="0" parTransId="{0C81CDC2-223C-46B0-83AC-C515910E7F6B}" sibTransId="{768CA7B4-1B2A-4A20-A630-0E2F9EB6B2F3}"/>
    <dgm:cxn modelId="{D6BCEEEF-7CA9-4009-BC33-7A9FF0D37424}" srcId="{13BC1FC9-B94D-499C-81A6-19A20E441418}" destId="{E97821FA-8FA3-4DE4-8B72-4AA0B2C036A4}" srcOrd="2" destOrd="0" parTransId="{1AF38113-6B1A-40BA-8702-5E7ECCBEA0C8}" sibTransId="{23023C98-DBF5-44BB-977B-D3279095197A}"/>
    <dgm:cxn modelId="{FACC8ACB-8229-457C-B35B-335D98A8538C}" type="presOf" srcId="{985BB942-EAF3-49DB-B211-AF8027D45001}" destId="{92164C22-A9BA-448E-9174-AFE9D9AC748C}" srcOrd="0" destOrd="0" presId="urn:diagrams.loki3.com/BracketList+Icon"/>
    <dgm:cxn modelId="{17830161-3AF6-4D2A-9365-B4EDE1B4188A}" type="presOf" srcId="{CA46F128-1EA5-4CF1-AEFD-B662B616A056}" destId="{EA9EA9C5-B571-43B9-A430-29A9FA25B26C}" srcOrd="0" destOrd="0" presId="urn:diagrams.loki3.com/BracketList+Icon"/>
    <dgm:cxn modelId="{1B722594-6CAF-4D83-9E2A-4BE83F081110}" srcId="{CA46F128-1EA5-4CF1-AEFD-B662B616A056}" destId="{6F28CA86-E4C3-4E42-ABD1-EAD23060413B}" srcOrd="1" destOrd="0" parTransId="{D68A5CEE-0C08-46F4-9F0F-2B2D4AEA314D}" sibTransId="{EFBDEF6F-1471-4762-8310-039F0DA520C7}"/>
    <dgm:cxn modelId="{6AFDD240-F546-40D0-9319-58D8E3F30FA1}" type="presOf" srcId="{D6DA08DE-1368-4518-ADF8-C9445FAB4E30}" destId="{1DC3C193-27FD-451B-A367-954B0F5AC61A}" srcOrd="0" destOrd="0" presId="urn:diagrams.loki3.com/BracketList+Icon"/>
    <dgm:cxn modelId="{59369F53-2886-481A-A304-012A03EFBC90}" srcId="{1789EE3F-7F66-437E-8AA7-AB978E4A4CD4}" destId="{659F2415-D165-4E64-B66D-C0958BC367D2}" srcOrd="0" destOrd="0" parTransId="{761FA9C4-34AB-4D4B-84E1-C86529235E16}" sibTransId="{5B63DAF9-068C-4FF5-8058-272E1E8434DF}"/>
    <dgm:cxn modelId="{451DED19-A0CD-46D4-BC3D-908F002149CC}" type="presOf" srcId="{EA8E91B4-A5CD-4619-86E5-40767421B9F3}" destId="{303D52AE-6854-4CDC-BA66-71BDD657B3A7}" srcOrd="0" destOrd="1" presId="urn:diagrams.loki3.com/BracketList+Icon"/>
    <dgm:cxn modelId="{B943228C-8811-4CCB-9523-71FF82234167}" srcId="{E97821FA-8FA3-4DE4-8B72-4AA0B2C036A4}" destId="{E0452515-F53A-4888-9EC4-439151CAD9D2}" srcOrd="1" destOrd="0" parTransId="{86E785AC-D376-45B0-B27A-FBD6132669D3}" sibTransId="{05A8E1C4-843E-45CA-AC68-DACAE89029A3}"/>
    <dgm:cxn modelId="{D463CBA0-C2DC-42CE-B981-ADB714C05BF4}" type="presOf" srcId="{E97821FA-8FA3-4DE4-8B72-4AA0B2C036A4}" destId="{AAE310B0-6D25-4EFD-9A7E-96A158F3C0B7}" srcOrd="0" destOrd="0" presId="urn:diagrams.loki3.com/BracketList+Icon"/>
    <dgm:cxn modelId="{F9C36843-AA72-4292-B9A6-9D2FE81256D1}" type="presOf" srcId="{69CF8C43-D416-4A52-A682-59F9EF8F9B20}" destId="{935A511B-CC51-4566-AE30-0FABAC8E55BF}" srcOrd="0" destOrd="1" presId="urn:diagrams.loki3.com/BracketList+Icon"/>
    <dgm:cxn modelId="{E0516929-C572-4C5F-8316-E4DB71355541}" type="presOf" srcId="{CE211CF3-6122-40CD-9DC0-777F2413A357}" destId="{303D52AE-6854-4CDC-BA66-71BDD657B3A7}" srcOrd="0" destOrd="0" presId="urn:diagrams.loki3.com/BracketList+Icon"/>
    <dgm:cxn modelId="{4C0C82A2-33CE-4BEC-9C6A-574167A47253}" type="presOf" srcId="{DF33E187-C6A9-4FE3-A493-40D7FAC5F4ED}" destId="{CE8C7B49-E287-429B-B585-1A08DA273D99}" srcOrd="0" destOrd="0" presId="urn:diagrams.loki3.com/BracketList+Icon"/>
    <dgm:cxn modelId="{9277F897-5EA1-44DD-91EA-019863F3D616}" srcId="{CA46F128-1EA5-4CF1-AEFD-B662B616A056}" destId="{50653315-E7DC-44F8-8A88-BFB559C12886}" srcOrd="0" destOrd="0" parTransId="{0CF23B82-FF4C-4F51-8112-690ECA79DCCA}" sibTransId="{BAEF48BD-1292-428F-AE01-BD9E387EBA34}"/>
    <dgm:cxn modelId="{256CA353-3FE7-485D-AC0B-F6F83CE964AB}" type="presOf" srcId="{6F28CA86-E4C3-4E42-ABD1-EAD23060413B}" destId="{19DE0DBA-1797-44FF-8DDF-9A5C8C1C6908}" srcOrd="0" destOrd="1" presId="urn:diagrams.loki3.com/BracketList+Icon"/>
    <dgm:cxn modelId="{20A4F512-856B-45EC-BE4A-0AB08A0D60C6}" srcId="{DF33E187-C6A9-4FE3-A493-40D7FAC5F4ED}" destId="{CE211CF3-6122-40CD-9DC0-777F2413A357}" srcOrd="0" destOrd="0" parTransId="{E3D19074-4171-418D-B9E4-CB59D7AE9713}" sibTransId="{88559D4B-4B37-41A9-9128-EC105F216BE7}"/>
    <dgm:cxn modelId="{04FC0DD4-0872-4AC8-BDA3-7BCAB4D9D56B}" srcId="{13BC1FC9-B94D-499C-81A6-19A20E441418}" destId="{D6DA08DE-1368-4518-ADF8-C9445FAB4E30}" srcOrd="3" destOrd="0" parTransId="{CAF2E624-C74C-41DF-A822-F7AF12153BB5}" sibTransId="{02516F4A-446F-4B66-B6FA-736FEA475545}"/>
    <dgm:cxn modelId="{11CB4144-68C9-4688-922A-B6051CA0ABE9}" srcId="{D6DA08DE-1368-4518-ADF8-C9445FAB4E30}" destId="{ABA866AF-3346-4E08-A46A-0CD1C95D44BF}" srcOrd="0" destOrd="0" parTransId="{5B5A1AD1-C286-45DA-8DAF-CF6FB8DAB969}" sibTransId="{52ABB7EC-0E46-4BDC-B1B9-A39379031275}"/>
    <dgm:cxn modelId="{5E3774F3-A5E3-4EF3-92B0-76B658FFF588}" type="presOf" srcId="{659F2415-D165-4E64-B66D-C0958BC367D2}" destId="{935A511B-CC51-4566-AE30-0FABAC8E55BF}" srcOrd="0" destOrd="0" presId="urn:diagrams.loki3.com/BracketList+Icon"/>
    <dgm:cxn modelId="{B48B8BC0-F9BD-437F-BBF0-17120BE3EE8E}" type="presOf" srcId="{50653315-E7DC-44F8-8A88-BFB559C12886}" destId="{19DE0DBA-1797-44FF-8DDF-9A5C8C1C6908}" srcOrd="0" destOrd="0" presId="urn:diagrams.loki3.com/BracketList+Icon"/>
    <dgm:cxn modelId="{B22881FE-81C4-4D02-AF50-1436DCDCDA96}" srcId="{13BC1FC9-B94D-499C-81A6-19A20E441418}" destId="{CA46F128-1EA5-4CF1-AEFD-B662B616A056}" srcOrd="1" destOrd="0" parTransId="{9E2D20ED-4777-442B-9BE9-497DFF82C254}" sibTransId="{7C612B08-73B6-41DD-AE99-32BAAC7EE1BB}"/>
    <dgm:cxn modelId="{E329EBEC-0F59-408D-8F74-C962B59FF9F9}" srcId="{1789EE3F-7F66-437E-8AA7-AB978E4A4CD4}" destId="{69CF8C43-D416-4A52-A682-59F9EF8F9B20}" srcOrd="1" destOrd="0" parTransId="{EAD1A3C2-CFB6-49F2-93B2-0E68CCDE6903}" sibTransId="{51BD441A-23FB-4477-8831-7BF084C552B2}"/>
    <dgm:cxn modelId="{19CCEF9A-1370-48C6-9536-15D1B3A8359C}" srcId="{E97821FA-8FA3-4DE4-8B72-4AA0B2C036A4}" destId="{985BB942-EAF3-49DB-B211-AF8027D45001}" srcOrd="0" destOrd="0" parTransId="{DE7E1E97-620B-441F-916D-1A22D752FCA4}" sibTransId="{5290DF07-AC26-49EC-9E55-214D31C50667}"/>
    <dgm:cxn modelId="{E5D92AC1-39B6-4AC8-8FFF-A6BCD30A7165}" type="presParOf" srcId="{62BA1762-B887-4910-969B-0A30DC9AF2F0}" destId="{5E29A07C-1750-4107-8375-F6019641B516}" srcOrd="0" destOrd="0" presId="urn:diagrams.loki3.com/BracketList+Icon"/>
    <dgm:cxn modelId="{ABD1A44E-E655-4834-B02D-EA3D9A98A25A}" type="presParOf" srcId="{5E29A07C-1750-4107-8375-F6019641B516}" destId="{CE8C7B49-E287-429B-B585-1A08DA273D99}" srcOrd="0" destOrd="0" presId="urn:diagrams.loki3.com/BracketList+Icon"/>
    <dgm:cxn modelId="{BA411DCD-4A81-40CE-AFF3-6DFAF4C57B1A}" type="presParOf" srcId="{5E29A07C-1750-4107-8375-F6019641B516}" destId="{03B0E417-D772-455D-A0E3-A4B8DFF6F06B}" srcOrd="1" destOrd="0" presId="urn:diagrams.loki3.com/BracketList+Icon"/>
    <dgm:cxn modelId="{64B284F4-4D28-4752-B575-C104F87B867F}" type="presParOf" srcId="{5E29A07C-1750-4107-8375-F6019641B516}" destId="{135FE82D-0848-4314-831E-265DBD7A52AD}" srcOrd="2" destOrd="0" presId="urn:diagrams.loki3.com/BracketList+Icon"/>
    <dgm:cxn modelId="{50EE0965-3E97-45D0-9392-48C07D4E7023}" type="presParOf" srcId="{5E29A07C-1750-4107-8375-F6019641B516}" destId="{303D52AE-6854-4CDC-BA66-71BDD657B3A7}" srcOrd="3" destOrd="0" presId="urn:diagrams.loki3.com/BracketList+Icon"/>
    <dgm:cxn modelId="{E93018A7-FBA4-490C-87DE-9313B50AD43C}" type="presParOf" srcId="{62BA1762-B887-4910-969B-0A30DC9AF2F0}" destId="{14BB9235-FB32-43D3-9CB1-0E2F27734894}" srcOrd="1" destOrd="0" presId="urn:diagrams.loki3.com/BracketList+Icon"/>
    <dgm:cxn modelId="{D6A680CD-EC8B-4F16-A920-030DAC76385B}" type="presParOf" srcId="{62BA1762-B887-4910-969B-0A30DC9AF2F0}" destId="{32EAEEEA-FE65-468D-B8E8-D895D1CEAAF1}" srcOrd="2" destOrd="0" presId="urn:diagrams.loki3.com/BracketList+Icon"/>
    <dgm:cxn modelId="{123E46C3-70E8-48E6-A15C-D3EF5F59CE59}" type="presParOf" srcId="{32EAEEEA-FE65-468D-B8E8-D895D1CEAAF1}" destId="{EA9EA9C5-B571-43B9-A430-29A9FA25B26C}" srcOrd="0" destOrd="0" presId="urn:diagrams.loki3.com/BracketList+Icon"/>
    <dgm:cxn modelId="{12A52367-347B-4CA6-BF44-40ADFA235890}" type="presParOf" srcId="{32EAEEEA-FE65-468D-B8E8-D895D1CEAAF1}" destId="{E76CEF09-5BAF-4A83-83D6-B45EA4CE37E0}" srcOrd="1" destOrd="0" presId="urn:diagrams.loki3.com/BracketList+Icon"/>
    <dgm:cxn modelId="{285B0FB7-62C5-47E7-BD9B-BDF34E735757}" type="presParOf" srcId="{32EAEEEA-FE65-468D-B8E8-D895D1CEAAF1}" destId="{E9ADCF5A-B6EE-4D69-BB14-A8C4A76F3B45}" srcOrd="2" destOrd="0" presId="urn:diagrams.loki3.com/BracketList+Icon"/>
    <dgm:cxn modelId="{6C18AD4A-E382-43B3-8086-B81F494BADEE}" type="presParOf" srcId="{32EAEEEA-FE65-468D-B8E8-D895D1CEAAF1}" destId="{19DE0DBA-1797-44FF-8DDF-9A5C8C1C6908}" srcOrd="3" destOrd="0" presId="urn:diagrams.loki3.com/BracketList+Icon"/>
    <dgm:cxn modelId="{AF721F06-D6D1-4C0A-9BEC-8C5F9CD65A45}" type="presParOf" srcId="{62BA1762-B887-4910-969B-0A30DC9AF2F0}" destId="{974700E2-0F99-4428-A69F-FF8E2126BEEE}" srcOrd="3" destOrd="0" presId="urn:diagrams.loki3.com/BracketList+Icon"/>
    <dgm:cxn modelId="{815C9734-DC02-4188-8CD8-4C981A643FB4}" type="presParOf" srcId="{62BA1762-B887-4910-969B-0A30DC9AF2F0}" destId="{CFC47E16-583B-4825-87FC-C5078C6597DA}" srcOrd="4" destOrd="0" presId="urn:diagrams.loki3.com/BracketList+Icon"/>
    <dgm:cxn modelId="{86EABB6F-BBF4-41ED-9830-3FA64A7B17D9}" type="presParOf" srcId="{CFC47E16-583B-4825-87FC-C5078C6597DA}" destId="{AAE310B0-6D25-4EFD-9A7E-96A158F3C0B7}" srcOrd="0" destOrd="0" presId="urn:diagrams.loki3.com/BracketList+Icon"/>
    <dgm:cxn modelId="{21C915B9-AE0B-4C1C-8465-6EB848C22A16}" type="presParOf" srcId="{CFC47E16-583B-4825-87FC-C5078C6597DA}" destId="{F4F0AEE4-09C3-484F-9949-3D91A1214455}" srcOrd="1" destOrd="0" presId="urn:diagrams.loki3.com/BracketList+Icon"/>
    <dgm:cxn modelId="{29809D63-6943-4FD5-963B-6D87D9CB2BA5}" type="presParOf" srcId="{CFC47E16-583B-4825-87FC-C5078C6597DA}" destId="{F353C4F6-FACA-4003-9ADC-9F073BC831D5}" srcOrd="2" destOrd="0" presId="urn:diagrams.loki3.com/BracketList+Icon"/>
    <dgm:cxn modelId="{3FF5F722-791F-43A2-9C25-845E9BDB7BAC}" type="presParOf" srcId="{CFC47E16-583B-4825-87FC-C5078C6597DA}" destId="{92164C22-A9BA-448E-9174-AFE9D9AC748C}" srcOrd="3" destOrd="0" presId="urn:diagrams.loki3.com/BracketList+Icon"/>
    <dgm:cxn modelId="{F76350C3-B2A4-4792-A03B-C61F778CFC69}" type="presParOf" srcId="{62BA1762-B887-4910-969B-0A30DC9AF2F0}" destId="{87182DD8-31C9-4318-9E2E-2E8EB765A9DD}" srcOrd="5" destOrd="0" presId="urn:diagrams.loki3.com/BracketList+Icon"/>
    <dgm:cxn modelId="{F31979D2-F6E7-426A-A617-5433553D1AB3}" type="presParOf" srcId="{62BA1762-B887-4910-969B-0A30DC9AF2F0}" destId="{C4C13BEB-15AB-4A24-BF65-81572CFB9FD7}" srcOrd="6" destOrd="0" presId="urn:diagrams.loki3.com/BracketList+Icon"/>
    <dgm:cxn modelId="{967CC3C3-7D02-4F7C-9B96-9BB8E50401CE}" type="presParOf" srcId="{C4C13BEB-15AB-4A24-BF65-81572CFB9FD7}" destId="{1DC3C193-27FD-451B-A367-954B0F5AC61A}" srcOrd="0" destOrd="0" presId="urn:diagrams.loki3.com/BracketList+Icon"/>
    <dgm:cxn modelId="{D661A537-60A2-4FD5-82F5-A847B10FE5DF}" type="presParOf" srcId="{C4C13BEB-15AB-4A24-BF65-81572CFB9FD7}" destId="{1C13BA64-8715-46FD-B727-E38EF6470677}" srcOrd="1" destOrd="0" presId="urn:diagrams.loki3.com/BracketList+Icon"/>
    <dgm:cxn modelId="{EB422E3D-4101-4689-84A4-6A6FA351EFCA}" type="presParOf" srcId="{C4C13BEB-15AB-4A24-BF65-81572CFB9FD7}" destId="{0EB2A8C6-9AD9-4ED5-9B67-A6A244B12323}" srcOrd="2" destOrd="0" presId="urn:diagrams.loki3.com/BracketList+Icon"/>
    <dgm:cxn modelId="{7393AEDC-2030-4148-A530-2619B912A3BE}" type="presParOf" srcId="{C4C13BEB-15AB-4A24-BF65-81572CFB9FD7}" destId="{76030B9E-134B-4CA6-BD6E-1C02F8279667}" srcOrd="3" destOrd="0" presId="urn:diagrams.loki3.com/BracketList+Icon"/>
    <dgm:cxn modelId="{BCEFC7EE-FBCF-46E9-BBBA-AAB109D98E09}" type="presParOf" srcId="{62BA1762-B887-4910-969B-0A30DC9AF2F0}" destId="{7D594D37-CDCC-4006-A480-23F6B663D8DE}" srcOrd="7" destOrd="0" presId="urn:diagrams.loki3.com/BracketList+Icon"/>
    <dgm:cxn modelId="{1F2357F7-D320-42BF-934B-2EF1CFF835A5}" type="presParOf" srcId="{62BA1762-B887-4910-969B-0A30DC9AF2F0}" destId="{178E833C-F6A5-40D7-AA80-0FC5524B6CDE}" srcOrd="8" destOrd="0" presId="urn:diagrams.loki3.com/BracketList+Icon"/>
    <dgm:cxn modelId="{D1B14333-E320-48E2-BA9C-CD93994C6258}" type="presParOf" srcId="{178E833C-F6A5-40D7-AA80-0FC5524B6CDE}" destId="{7560E662-B913-4B65-90E0-38DEC816B144}" srcOrd="0" destOrd="0" presId="urn:diagrams.loki3.com/BracketList+Icon"/>
    <dgm:cxn modelId="{58D1D983-DE61-41CA-A282-BB0E705A4D0B}" type="presParOf" srcId="{178E833C-F6A5-40D7-AA80-0FC5524B6CDE}" destId="{5658B6A6-567F-48A5-935D-B0172F766F18}" srcOrd="1" destOrd="0" presId="urn:diagrams.loki3.com/BracketList+Icon"/>
    <dgm:cxn modelId="{A4B7452D-ABDF-4EFB-9B31-4A33AD955AB2}" type="presParOf" srcId="{178E833C-F6A5-40D7-AA80-0FC5524B6CDE}" destId="{6BD938B2-A469-4210-8A76-3C27C73B137E}" srcOrd="2" destOrd="0" presId="urn:diagrams.loki3.com/BracketList+Icon"/>
    <dgm:cxn modelId="{225D7B55-66C6-4B32-8C92-2B6B1F44D189}" type="presParOf" srcId="{178E833C-F6A5-40D7-AA80-0FC5524B6CDE}" destId="{935A511B-CC51-4566-AE30-0FABAC8E55B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973550-EB6E-4E2B-B241-1DE8E6B24EBC}" type="doc">
      <dgm:prSet loTypeId="urn:microsoft.com/office/officeart/2005/8/layout/default#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B30BA7D9-FC91-4014-B8F7-6D4A68FC0102}">
      <dgm:prSet custT="1"/>
      <dgm:spPr/>
      <dgm:t>
        <a:bodyPr/>
        <a:lstStyle/>
        <a:p>
          <a:pPr algn="ctr" rtl="0"/>
          <a:r>
            <a:rPr lang="en-US" sz="1800" dirty="0" smtClean="0"/>
            <a:t>Anticipate and prepare for issues and questions.</a:t>
          </a:r>
          <a:endParaRPr lang="en-SG" sz="1800" dirty="0"/>
        </a:p>
      </dgm:t>
    </dgm:pt>
    <dgm:pt modelId="{53EC42CA-838C-4B26-BAE3-3AB411C556E2}" type="parTrans" cxnId="{3F4956D2-63B7-433F-AD9E-695E7D83BBA7}">
      <dgm:prSet/>
      <dgm:spPr/>
      <dgm:t>
        <a:bodyPr/>
        <a:lstStyle/>
        <a:p>
          <a:endParaRPr lang="en-SG"/>
        </a:p>
      </dgm:t>
    </dgm:pt>
    <dgm:pt modelId="{36261F01-608C-4FCE-9E51-1C28B933C142}" type="sibTrans" cxnId="{3F4956D2-63B7-433F-AD9E-695E7D83BBA7}">
      <dgm:prSet/>
      <dgm:spPr/>
      <dgm:t>
        <a:bodyPr/>
        <a:lstStyle/>
        <a:p>
          <a:endParaRPr lang="en-SG"/>
        </a:p>
      </dgm:t>
    </dgm:pt>
    <dgm:pt modelId="{3031BCE4-99BB-4A50-A9FA-C9B29DFE4E4D}">
      <dgm:prSet custT="1"/>
      <dgm:spPr/>
      <dgm:t>
        <a:bodyPr/>
        <a:lstStyle/>
        <a:p>
          <a:pPr algn="ctr" rtl="0"/>
          <a:r>
            <a:rPr lang="en-US" sz="1800" dirty="0" smtClean="0"/>
            <a:t>Neutralize paraphrase negative questions before responding. Don’t repeat them.</a:t>
          </a:r>
          <a:endParaRPr lang="en-SG" sz="1800" dirty="0"/>
        </a:p>
      </dgm:t>
    </dgm:pt>
    <dgm:pt modelId="{ECE84A4F-0508-4268-8AE9-58C41E2C6D9E}" type="parTrans" cxnId="{F811C5BD-1F71-4B0A-B1B0-E2AD6C017615}">
      <dgm:prSet/>
      <dgm:spPr/>
      <dgm:t>
        <a:bodyPr/>
        <a:lstStyle/>
        <a:p>
          <a:endParaRPr lang="en-SG"/>
        </a:p>
      </dgm:t>
    </dgm:pt>
    <dgm:pt modelId="{645A1F7C-95F7-4979-9B1B-70ADE44FD4C1}" type="sibTrans" cxnId="{F811C5BD-1F71-4B0A-B1B0-E2AD6C017615}">
      <dgm:prSet/>
      <dgm:spPr/>
      <dgm:t>
        <a:bodyPr/>
        <a:lstStyle/>
        <a:p>
          <a:endParaRPr lang="en-SG"/>
        </a:p>
      </dgm:t>
    </dgm:pt>
    <dgm:pt modelId="{46D74A42-7501-4908-B076-B74045D1D834}">
      <dgm:prSet custT="1"/>
      <dgm:spPr/>
      <dgm:t>
        <a:bodyPr/>
        <a:lstStyle/>
        <a:p>
          <a:pPr algn="ctr" rtl="0"/>
          <a:r>
            <a:rPr lang="en-US" sz="1800" smtClean="0"/>
            <a:t>Use negative comments as springboard to bridge back to key messages.</a:t>
          </a:r>
          <a:endParaRPr lang="en-SG" sz="1800" dirty="0"/>
        </a:p>
      </dgm:t>
    </dgm:pt>
    <dgm:pt modelId="{ABBBA687-B145-41C4-AFB7-920C183CD994}" type="parTrans" cxnId="{DD25DE3E-57DE-437E-BA0A-49BBDB40A699}">
      <dgm:prSet/>
      <dgm:spPr/>
      <dgm:t>
        <a:bodyPr/>
        <a:lstStyle/>
        <a:p>
          <a:endParaRPr lang="en-SG"/>
        </a:p>
      </dgm:t>
    </dgm:pt>
    <dgm:pt modelId="{D172B7A5-9907-4377-8D7C-FB3DD351794F}" type="sibTrans" cxnId="{DD25DE3E-57DE-437E-BA0A-49BBDB40A699}">
      <dgm:prSet/>
      <dgm:spPr/>
      <dgm:t>
        <a:bodyPr/>
        <a:lstStyle/>
        <a:p>
          <a:endParaRPr lang="en-SG"/>
        </a:p>
      </dgm:t>
    </dgm:pt>
    <dgm:pt modelId="{BA630525-00CA-4B72-B3EE-8E805AFDEA9D}">
      <dgm:prSet custT="1"/>
      <dgm:spPr/>
      <dgm:t>
        <a:bodyPr/>
        <a:lstStyle/>
        <a:p>
          <a:pPr algn="ctr" rtl="0"/>
          <a:r>
            <a:rPr lang="en-US" sz="1800" smtClean="0"/>
            <a:t>Make bite-sized responses—within 10-20 seconds.</a:t>
          </a:r>
          <a:endParaRPr lang="en-SG" sz="1800" dirty="0"/>
        </a:p>
      </dgm:t>
    </dgm:pt>
    <dgm:pt modelId="{277A5B62-4252-47A3-8E42-4585485C871E}" type="parTrans" cxnId="{F4DB1B65-CF56-423D-A0B6-77E5F8AEC14C}">
      <dgm:prSet/>
      <dgm:spPr/>
      <dgm:t>
        <a:bodyPr/>
        <a:lstStyle/>
        <a:p>
          <a:endParaRPr lang="en-SG"/>
        </a:p>
      </dgm:t>
    </dgm:pt>
    <dgm:pt modelId="{C651A3BA-830A-43D3-8F30-100646EC5EB4}" type="sibTrans" cxnId="{F4DB1B65-CF56-423D-A0B6-77E5F8AEC14C}">
      <dgm:prSet/>
      <dgm:spPr/>
      <dgm:t>
        <a:bodyPr/>
        <a:lstStyle/>
        <a:p>
          <a:endParaRPr lang="en-SG"/>
        </a:p>
      </dgm:t>
    </dgm:pt>
    <dgm:pt modelId="{5E255002-DE0E-4588-B3B8-B8DFC9DB0EED}">
      <dgm:prSet custT="1"/>
      <dgm:spPr>
        <a:solidFill>
          <a:srgbClr val="00B0F0"/>
        </a:solidFill>
      </dgm:spPr>
      <dgm:t>
        <a:bodyPr/>
        <a:lstStyle/>
        <a:p>
          <a:pPr algn="ctr" rtl="0"/>
          <a:r>
            <a:rPr lang="en-US" sz="1800" dirty="0" smtClean="0"/>
            <a:t>Avoid N-words: No, none, nothing, not never—takes 3 positive messages to balance one negative statement.</a:t>
          </a:r>
          <a:endParaRPr lang="en-SG" sz="1800" dirty="0"/>
        </a:p>
      </dgm:t>
    </dgm:pt>
    <dgm:pt modelId="{04D10688-4F61-4462-94C7-5A5A72DBED7D}" type="parTrans" cxnId="{0A983B88-D988-48F3-8D9B-B6E55014BEEB}">
      <dgm:prSet/>
      <dgm:spPr/>
      <dgm:t>
        <a:bodyPr/>
        <a:lstStyle/>
        <a:p>
          <a:endParaRPr lang="en-SG"/>
        </a:p>
      </dgm:t>
    </dgm:pt>
    <dgm:pt modelId="{CA82D864-E930-4AD5-BF6F-5AFD5CDD980A}" type="sibTrans" cxnId="{0A983B88-D988-48F3-8D9B-B6E55014BEEB}">
      <dgm:prSet/>
      <dgm:spPr/>
      <dgm:t>
        <a:bodyPr/>
        <a:lstStyle/>
        <a:p>
          <a:endParaRPr lang="en-SG"/>
        </a:p>
      </dgm:t>
    </dgm:pt>
    <dgm:pt modelId="{A30EC6B5-BB43-43CB-A418-676C424BDF38}">
      <dgm:prSet custT="1"/>
      <dgm:spPr>
        <a:solidFill>
          <a:srgbClr val="00B0F0"/>
        </a:solidFill>
      </dgm:spPr>
      <dgm:t>
        <a:bodyPr/>
        <a:lstStyle/>
        <a:p>
          <a:pPr algn="ctr" rtl="0"/>
          <a:r>
            <a:rPr lang="en-US" sz="1800" smtClean="0"/>
            <a:t>Set limits and enforce ground rules where necessary.</a:t>
          </a:r>
          <a:endParaRPr lang="en-US" sz="1800" dirty="0"/>
        </a:p>
      </dgm:t>
    </dgm:pt>
    <dgm:pt modelId="{BF7BD69A-F640-4601-8132-8FC9D1F98B8E}" type="parTrans" cxnId="{449E03CC-8EDF-4971-84DF-7916DA7DDB6B}">
      <dgm:prSet/>
      <dgm:spPr/>
      <dgm:t>
        <a:bodyPr/>
        <a:lstStyle/>
        <a:p>
          <a:endParaRPr lang="en-SG"/>
        </a:p>
      </dgm:t>
    </dgm:pt>
    <dgm:pt modelId="{8292D9A1-088D-4903-8678-303C7755DD0A}" type="sibTrans" cxnId="{449E03CC-8EDF-4971-84DF-7916DA7DDB6B}">
      <dgm:prSet/>
      <dgm:spPr/>
      <dgm:t>
        <a:bodyPr/>
        <a:lstStyle/>
        <a:p>
          <a:endParaRPr lang="en-SG"/>
        </a:p>
      </dgm:t>
    </dgm:pt>
    <dgm:pt modelId="{BCC67333-8CBF-4BB1-8F79-0F2049DE78AA}">
      <dgm:prSet custT="1"/>
      <dgm:spPr/>
      <dgm:t>
        <a:bodyPr/>
        <a:lstStyle/>
        <a:p>
          <a:pPr algn="ctr"/>
          <a:r>
            <a:rPr lang="en-US" sz="1800" smtClean="0"/>
            <a:t>Give call to action and state action steps positively.</a:t>
          </a:r>
          <a:endParaRPr lang="en-US" sz="1800" dirty="0" smtClean="0"/>
        </a:p>
      </dgm:t>
    </dgm:pt>
    <dgm:pt modelId="{F9212CB2-940C-40D3-B246-3268D26E1DF8}" type="parTrans" cxnId="{AF42FBD0-31CD-4B64-B5DE-867CE15961F2}">
      <dgm:prSet/>
      <dgm:spPr/>
      <dgm:t>
        <a:bodyPr/>
        <a:lstStyle/>
        <a:p>
          <a:endParaRPr lang="en-SG"/>
        </a:p>
      </dgm:t>
    </dgm:pt>
    <dgm:pt modelId="{94063460-6B7E-4CD0-8517-CC854A4452FF}" type="sibTrans" cxnId="{AF42FBD0-31CD-4B64-B5DE-867CE15961F2}">
      <dgm:prSet/>
      <dgm:spPr/>
      <dgm:t>
        <a:bodyPr/>
        <a:lstStyle/>
        <a:p>
          <a:endParaRPr lang="en-SG"/>
        </a:p>
      </dgm:t>
    </dgm:pt>
    <dgm:pt modelId="{D7774F5C-49CF-481B-8431-D4D23D693703}">
      <dgm:prSet custT="1"/>
      <dgm:spPr/>
      <dgm:t>
        <a:bodyPr/>
        <a:lstStyle/>
        <a:p>
          <a:pPr algn="ctr"/>
          <a:r>
            <a:rPr lang="en-US" sz="1800" smtClean="0"/>
            <a:t>Show concern, compassion and empathy for people and animals.</a:t>
          </a:r>
          <a:endParaRPr lang="en-US" sz="1800" dirty="0" smtClean="0"/>
        </a:p>
      </dgm:t>
    </dgm:pt>
    <dgm:pt modelId="{10C6FC64-9D22-4BE4-9469-F854F03D5738}" type="parTrans" cxnId="{E6F329A9-5C47-48F1-82B8-C8EE6B060606}">
      <dgm:prSet/>
      <dgm:spPr/>
      <dgm:t>
        <a:bodyPr/>
        <a:lstStyle/>
        <a:p>
          <a:endParaRPr lang="en-SG"/>
        </a:p>
      </dgm:t>
    </dgm:pt>
    <dgm:pt modelId="{888DA3B5-12AC-45DC-943A-F990BE34742E}" type="sibTrans" cxnId="{E6F329A9-5C47-48F1-82B8-C8EE6B060606}">
      <dgm:prSet/>
      <dgm:spPr/>
      <dgm:t>
        <a:bodyPr/>
        <a:lstStyle/>
        <a:p>
          <a:endParaRPr lang="en-SG"/>
        </a:p>
      </dgm:t>
    </dgm:pt>
    <dgm:pt modelId="{8FDCA34A-724D-4760-A773-5F7E37FDB7F4}">
      <dgm:prSet custT="1"/>
      <dgm:spPr/>
      <dgm:t>
        <a:bodyPr/>
        <a:lstStyle/>
        <a:p>
          <a:pPr algn="ctr"/>
          <a:r>
            <a:rPr lang="en-US" sz="1800" smtClean="0"/>
            <a:t>Develop credibility by being open and honest. Use open body language.</a:t>
          </a:r>
          <a:endParaRPr lang="en-US" sz="1800" dirty="0" smtClean="0"/>
        </a:p>
      </dgm:t>
    </dgm:pt>
    <dgm:pt modelId="{BC30B43D-BA01-42CA-9010-D87833CC8AFA}" type="parTrans" cxnId="{417610C6-DBA5-4F1D-AF04-0D492B50973A}">
      <dgm:prSet/>
      <dgm:spPr/>
      <dgm:t>
        <a:bodyPr/>
        <a:lstStyle/>
        <a:p>
          <a:endParaRPr lang="en-SG"/>
        </a:p>
      </dgm:t>
    </dgm:pt>
    <dgm:pt modelId="{E8B39564-94D5-4BAB-985B-0A60A6B82D97}" type="sibTrans" cxnId="{417610C6-DBA5-4F1D-AF04-0D492B50973A}">
      <dgm:prSet/>
      <dgm:spPr/>
      <dgm:t>
        <a:bodyPr/>
        <a:lstStyle/>
        <a:p>
          <a:endParaRPr lang="en-SG"/>
        </a:p>
      </dgm:t>
    </dgm:pt>
    <dgm:pt modelId="{6265F0D8-6E86-4DEF-A8EE-837EDFEA61B4}">
      <dgm:prSet custT="1"/>
      <dgm:spPr>
        <a:solidFill>
          <a:srgbClr val="00B0F0"/>
        </a:solidFill>
      </dgm:spPr>
      <dgm:t>
        <a:bodyPr/>
        <a:lstStyle/>
        <a:p>
          <a:pPr algn="ctr"/>
          <a:r>
            <a:rPr lang="en-US" sz="1800" dirty="0" smtClean="0"/>
            <a:t>Assuming responsibility equated with paying out compensation claims—be careful.</a:t>
          </a:r>
        </a:p>
      </dgm:t>
    </dgm:pt>
    <dgm:pt modelId="{DD3EC6E5-7EF6-40D1-9E07-281CABD511AD}" type="parTrans" cxnId="{85564772-D02D-492D-9C02-813A8F2DF975}">
      <dgm:prSet/>
      <dgm:spPr/>
      <dgm:t>
        <a:bodyPr/>
        <a:lstStyle/>
        <a:p>
          <a:endParaRPr lang="en-SG"/>
        </a:p>
      </dgm:t>
    </dgm:pt>
    <dgm:pt modelId="{C0BB2F73-EF2D-49DC-9EB6-D5FE9677F8CE}" type="sibTrans" cxnId="{85564772-D02D-492D-9C02-813A8F2DF975}">
      <dgm:prSet/>
      <dgm:spPr/>
      <dgm:t>
        <a:bodyPr/>
        <a:lstStyle/>
        <a:p>
          <a:endParaRPr lang="en-SG"/>
        </a:p>
      </dgm:t>
    </dgm:pt>
    <dgm:pt modelId="{EC7242B1-C27A-42EF-8BCB-D6471186E9C5}" type="pres">
      <dgm:prSet presAssocID="{C1973550-EB6E-4E2B-B241-1DE8E6B24E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E792AEA-CE87-4F2A-8383-C0BF08DAA97A}" type="pres">
      <dgm:prSet presAssocID="{B30BA7D9-FC91-4014-B8F7-6D4A68FC0102}" presName="node" presStyleLbl="node1" presStyleIdx="0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A9059C1-927B-457A-84C5-DDB019699519}" type="pres">
      <dgm:prSet presAssocID="{36261F01-608C-4FCE-9E51-1C28B933C142}" presName="sibTrans" presStyleCnt="0"/>
      <dgm:spPr/>
      <dgm:t>
        <a:bodyPr/>
        <a:lstStyle/>
        <a:p>
          <a:endParaRPr lang="en-SG"/>
        </a:p>
      </dgm:t>
    </dgm:pt>
    <dgm:pt modelId="{4C6368A7-49AA-4A89-A672-3020D38527E2}" type="pres">
      <dgm:prSet presAssocID="{3031BCE4-99BB-4A50-A9FA-C9B29DFE4E4D}" presName="node" presStyleLbl="node1" presStyleIdx="1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87D6B89-373A-4625-BC3A-9E4A8EDF17C1}" type="pres">
      <dgm:prSet presAssocID="{645A1F7C-95F7-4979-9B1B-70ADE44FD4C1}" presName="sibTrans" presStyleCnt="0"/>
      <dgm:spPr/>
      <dgm:t>
        <a:bodyPr/>
        <a:lstStyle/>
        <a:p>
          <a:endParaRPr lang="en-SG"/>
        </a:p>
      </dgm:t>
    </dgm:pt>
    <dgm:pt modelId="{E5633AD1-7C54-4E49-A8BD-2298E1542F3C}" type="pres">
      <dgm:prSet presAssocID="{46D74A42-7501-4908-B076-B74045D1D834}" presName="node" presStyleLbl="node1" presStyleIdx="2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6D6DCFA-0E40-4833-8A86-E90CB51383B2}" type="pres">
      <dgm:prSet presAssocID="{D172B7A5-9907-4377-8D7C-FB3DD351794F}" presName="sibTrans" presStyleCnt="0"/>
      <dgm:spPr/>
      <dgm:t>
        <a:bodyPr/>
        <a:lstStyle/>
        <a:p>
          <a:endParaRPr lang="en-SG"/>
        </a:p>
      </dgm:t>
    </dgm:pt>
    <dgm:pt modelId="{BFBE3135-60FB-44F2-9213-A357B11BD752}" type="pres">
      <dgm:prSet presAssocID="{BA630525-00CA-4B72-B3EE-8E805AFDEA9D}" presName="node" presStyleLbl="node1" presStyleIdx="3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ACB41C8-35B2-431B-BC46-D08FF916C345}" type="pres">
      <dgm:prSet presAssocID="{C651A3BA-830A-43D3-8F30-100646EC5EB4}" presName="sibTrans" presStyleCnt="0"/>
      <dgm:spPr/>
      <dgm:t>
        <a:bodyPr/>
        <a:lstStyle/>
        <a:p>
          <a:endParaRPr lang="en-SG"/>
        </a:p>
      </dgm:t>
    </dgm:pt>
    <dgm:pt modelId="{BD026121-34D8-4B8C-948A-B103290560D3}" type="pres">
      <dgm:prSet presAssocID="{5E255002-DE0E-4588-B3B8-B8DFC9DB0EED}" presName="node" presStyleLbl="node1" presStyleIdx="4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45A9C8A-8A40-4F03-A90E-E1E0F0979DA5}" type="pres">
      <dgm:prSet presAssocID="{CA82D864-E930-4AD5-BF6F-5AFD5CDD980A}" presName="sibTrans" presStyleCnt="0"/>
      <dgm:spPr/>
      <dgm:t>
        <a:bodyPr/>
        <a:lstStyle/>
        <a:p>
          <a:endParaRPr lang="en-SG"/>
        </a:p>
      </dgm:t>
    </dgm:pt>
    <dgm:pt modelId="{EA0887F1-677E-4441-B0E9-BB6039C9A4BB}" type="pres">
      <dgm:prSet presAssocID="{A30EC6B5-BB43-43CB-A418-676C424BDF38}" presName="node" presStyleLbl="node1" presStyleIdx="5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28F5EB9-996E-483E-918B-B039CD1A80BC}" type="pres">
      <dgm:prSet presAssocID="{8292D9A1-088D-4903-8678-303C7755DD0A}" presName="sibTrans" presStyleCnt="0"/>
      <dgm:spPr/>
      <dgm:t>
        <a:bodyPr/>
        <a:lstStyle/>
        <a:p>
          <a:endParaRPr lang="en-SG"/>
        </a:p>
      </dgm:t>
    </dgm:pt>
    <dgm:pt modelId="{561856D5-EA58-4ABD-934F-0B368A74BEF9}" type="pres">
      <dgm:prSet presAssocID="{BCC67333-8CBF-4BB1-8F79-0F2049DE78AA}" presName="node" presStyleLbl="node1" presStyleIdx="6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1095C6F-9FBB-41EC-A4AA-71D69C617A69}" type="pres">
      <dgm:prSet presAssocID="{94063460-6B7E-4CD0-8517-CC854A4452FF}" presName="sibTrans" presStyleCnt="0"/>
      <dgm:spPr/>
      <dgm:t>
        <a:bodyPr/>
        <a:lstStyle/>
        <a:p>
          <a:endParaRPr lang="en-SG"/>
        </a:p>
      </dgm:t>
    </dgm:pt>
    <dgm:pt modelId="{9EB87CB5-5E92-4FC3-9DC4-8649466543B8}" type="pres">
      <dgm:prSet presAssocID="{D7774F5C-49CF-481B-8431-D4D23D693703}" presName="node" presStyleLbl="node1" presStyleIdx="7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93C1A16-A745-4C1E-808E-EC1555560668}" type="pres">
      <dgm:prSet presAssocID="{888DA3B5-12AC-45DC-943A-F990BE34742E}" presName="sibTrans" presStyleCnt="0"/>
      <dgm:spPr/>
      <dgm:t>
        <a:bodyPr/>
        <a:lstStyle/>
        <a:p>
          <a:endParaRPr lang="en-SG"/>
        </a:p>
      </dgm:t>
    </dgm:pt>
    <dgm:pt modelId="{305BD2EF-6AAD-4C7B-9FA0-1670078A85B2}" type="pres">
      <dgm:prSet presAssocID="{8FDCA34A-724D-4760-A773-5F7E37FDB7F4}" presName="node" presStyleLbl="node1" presStyleIdx="8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C254115-1C20-4386-8E43-953F927DC66B}" type="pres">
      <dgm:prSet presAssocID="{E8B39564-94D5-4BAB-985B-0A60A6B82D97}" presName="sibTrans" presStyleCnt="0"/>
      <dgm:spPr/>
      <dgm:t>
        <a:bodyPr/>
        <a:lstStyle/>
        <a:p>
          <a:endParaRPr lang="en-SG"/>
        </a:p>
      </dgm:t>
    </dgm:pt>
    <dgm:pt modelId="{934F2D61-E367-4192-8749-AA93A12C9CAD}" type="pres">
      <dgm:prSet presAssocID="{6265F0D8-6E86-4DEF-A8EE-837EDFEA61B4}" presName="node" presStyleLbl="node1" presStyleIdx="9" presStyleCnt="10" custScaleX="215759" custScaleY="15495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D94105B-0ADB-4C4F-AE94-24864488F15F}" type="presOf" srcId="{3031BCE4-99BB-4A50-A9FA-C9B29DFE4E4D}" destId="{4C6368A7-49AA-4A89-A672-3020D38527E2}" srcOrd="0" destOrd="0" presId="urn:microsoft.com/office/officeart/2005/8/layout/default#2"/>
    <dgm:cxn modelId="{183D0AB8-D9D2-4FA4-9C5F-C4D8C591C591}" type="presOf" srcId="{46D74A42-7501-4908-B076-B74045D1D834}" destId="{E5633AD1-7C54-4E49-A8BD-2298E1542F3C}" srcOrd="0" destOrd="0" presId="urn:microsoft.com/office/officeart/2005/8/layout/default#2"/>
    <dgm:cxn modelId="{F4DB1B65-CF56-423D-A0B6-77E5F8AEC14C}" srcId="{C1973550-EB6E-4E2B-B241-1DE8E6B24EBC}" destId="{BA630525-00CA-4B72-B3EE-8E805AFDEA9D}" srcOrd="3" destOrd="0" parTransId="{277A5B62-4252-47A3-8E42-4585485C871E}" sibTransId="{C651A3BA-830A-43D3-8F30-100646EC5EB4}"/>
    <dgm:cxn modelId="{08DA7EB3-7FDB-4667-83C3-8514D7784890}" type="presOf" srcId="{BCC67333-8CBF-4BB1-8F79-0F2049DE78AA}" destId="{561856D5-EA58-4ABD-934F-0B368A74BEF9}" srcOrd="0" destOrd="0" presId="urn:microsoft.com/office/officeart/2005/8/layout/default#2"/>
    <dgm:cxn modelId="{6EDB010C-4B10-4150-B415-1E7FAB0E562F}" type="presOf" srcId="{A30EC6B5-BB43-43CB-A418-676C424BDF38}" destId="{EA0887F1-677E-4441-B0E9-BB6039C9A4BB}" srcOrd="0" destOrd="0" presId="urn:microsoft.com/office/officeart/2005/8/layout/default#2"/>
    <dgm:cxn modelId="{D177A9D3-8754-409D-9826-C6CF0DEA72B6}" type="presOf" srcId="{BA630525-00CA-4B72-B3EE-8E805AFDEA9D}" destId="{BFBE3135-60FB-44F2-9213-A357B11BD752}" srcOrd="0" destOrd="0" presId="urn:microsoft.com/office/officeart/2005/8/layout/default#2"/>
    <dgm:cxn modelId="{DD25DE3E-57DE-437E-BA0A-49BBDB40A699}" srcId="{C1973550-EB6E-4E2B-B241-1DE8E6B24EBC}" destId="{46D74A42-7501-4908-B076-B74045D1D834}" srcOrd="2" destOrd="0" parTransId="{ABBBA687-B145-41C4-AFB7-920C183CD994}" sibTransId="{D172B7A5-9907-4377-8D7C-FB3DD351794F}"/>
    <dgm:cxn modelId="{B8A3067D-EE49-4E58-92EA-DADE3DE7BF34}" type="presOf" srcId="{6265F0D8-6E86-4DEF-A8EE-837EDFEA61B4}" destId="{934F2D61-E367-4192-8749-AA93A12C9CAD}" srcOrd="0" destOrd="0" presId="urn:microsoft.com/office/officeart/2005/8/layout/default#2"/>
    <dgm:cxn modelId="{85564772-D02D-492D-9C02-813A8F2DF975}" srcId="{C1973550-EB6E-4E2B-B241-1DE8E6B24EBC}" destId="{6265F0D8-6E86-4DEF-A8EE-837EDFEA61B4}" srcOrd="9" destOrd="0" parTransId="{DD3EC6E5-7EF6-40D1-9E07-281CABD511AD}" sibTransId="{C0BB2F73-EF2D-49DC-9EB6-D5FE9677F8CE}"/>
    <dgm:cxn modelId="{449E03CC-8EDF-4971-84DF-7916DA7DDB6B}" srcId="{C1973550-EB6E-4E2B-B241-1DE8E6B24EBC}" destId="{A30EC6B5-BB43-43CB-A418-676C424BDF38}" srcOrd="5" destOrd="0" parTransId="{BF7BD69A-F640-4601-8132-8FC9D1F98B8E}" sibTransId="{8292D9A1-088D-4903-8678-303C7755DD0A}"/>
    <dgm:cxn modelId="{F811C5BD-1F71-4B0A-B1B0-E2AD6C017615}" srcId="{C1973550-EB6E-4E2B-B241-1DE8E6B24EBC}" destId="{3031BCE4-99BB-4A50-A9FA-C9B29DFE4E4D}" srcOrd="1" destOrd="0" parTransId="{ECE84A4F-0508-4268-8AE9-58C41E2C6D9E}" sibTransId="{645A1F7C-95F7-4979-9B1B-70ADE44FD4C1}"/>
    <dgm:cxn modelId="{0A983B88-D988-48F3-8D9B-B6E55014BEEB}" srcId="{C1973550-EB6E-4E2B-B241-1DE8E6B24EBC}" destId="{5E255002-DE0E-4588-B3B8-B8DFC9DB0EED}" srcOrd="4" destOrd="0" parTransId="{04D10688-4F61-4462-94C7-5A5A72DBED7D}" sibTransId="{CA82D864-E930-4AD5-BF6F-5AFD5CDD980A}"/>
    <dgm:cxn modelId="{8AACE52D-24DE-4800-9CB7-D2A0C49EBCA5}" type="presOf" srcId="{8FDCA34A-724D-4760-A773-5F7E37FDB7F4}" destId="{305BD2EF-6AAD-4C7B-9FA0-1670078A85B2}" srcOrd="0" destOrd="0" presId="urn:microsoft.com/office/officeart/2005/8/layout/default#2"/>
    <dgm:cxn modelId="{FAFB8F99-948A-4A6A-A632-BF463441388C}" type="presOf" srcId="{D7774F5C-49CF-481B-8431-D4D23D693703}" destId="{9EB87CB5-5E92-4FC3-9DC4-8649466543B8}" srcOrd="0" destOrd="0" presId="urn:microsoft.com/office/officeart/2005/8/layout/default#2"/>
    <dgm:cxn modelId="{417610C6-DBA5-4F1D-AF04-0D492B50973A}" srcId="{C1973550-EB6E-4E2B-B241-1DE8E6B24EBC}" destId="{8FDCA34A-724D-4760-A773-5F7E37FDB7F4}" srcOrd="8" destOrd="0" parTransId="{BC30B43D-BA01-42CA-9010-D87833CC8AFA}" sibTransId="{E8B39564-94D5-4BAB-985B-0A60A6B82D97}"/>
    <dgm:cxn modelId="{AF42FBD0-31CD-4B64-B5DE-867CE15961F2}" srcId="{C1973550-EB6E-4E2B-B241-1DE8E6B24EBC}" destId="{BCC67333-8CBF-4BB1-8F79-0F2049DE78AA}" srcOrd="6" destOrd="0" parTransId="{F9212CB2-940C-40D3-B246-3268D26E1DF8}" sibTransId="{94063460-6B7E-4CD0-8517-CC854A4452FF}"/>
    <dgm:cxn modelId="{49296433-CC9B-401C-979E-3E010B2D741B}" type="presOf" srcId="{B30BA7D9-FC91-4014-B8F7-6D4A68FC0102}" destId="{AE792AEA-CE87-4F2A-8383-C0BF08DAA97A}" srcOrd="0" destOrd="0" presId="urn:microsoft.com/office/officeart/2005/8/layout/default#2"/>
    <dgm:cxn modelId="{E88584CA-1ED2-4456-8528-45A10CC842A3}" type="presOf" srcId="{C1973550-EB6E-4E2B-B241-1DE8E6B24EBC}" destId="{EC7242B1-C27A-42EF-8BCB-D6471186E9C5}" srcOrd="0" destOrd="0" presId="urn:microsoft.com/office/officeart/2005/8/layout/default#2"/>
    <dgm:cxn modelId="{209C5D19-ADAF-4735-997F-8801473310ED}" type="presOf" srcId="{5E255002-DE0E-4588-B3B8-B8DFC9DB0EED}" destId="{BD026121-34D8-4B8C-948A-B103290560D3}" srcOrd="0" destOrd="0" presId="urn:microsoft.com/office/officeart/2005/8/layout/default#2"/>
    <dgm:cxn modelId="{E6F329A9-5C47-48F1-82B8-C8EE6B060606}" srcId="{C1973550-EB6E-4E2B-B241-1DE8E6B24EBC}" destId="{D7774F5C-49CF-481B-8431-D4D23D693703}" srcOrd="7" destOrd="0" parTransId="{10C6FC64-9D22-4BE4-9469-F854F03D5738}" sibTransId="{888DA3B5-12AC-45DC-943A-F990BE34742E}"/>
    <dgm:cxn modelId="{3F4956D2-63B7-433F-AD9E-695E7D83BBA7}" srcId="{C1973550-EB6E-4E2B-B241-1DE8E6B24EBC}" destId="{B30BA7D9-FC91-4014-B8F7-6D4A68FC0102}" srcOrd="0" destOrd="0" parTransId="{53EC42CA-838C-4B26-BAE3-3AB411C556E2}" sibTransId="{36261F01-608C-4FCE-9E51-1C28B933C142}"/>
    <dgm:cxn modelId="{C52AB318-E668-4986-A793-2EAE82EE2135}" type="presParOf" srcId="{EC7242B1-C27A-42EF-8BCB-D6471186E9C5}" destId="{AE792AEA-CE87-4F2A-8383-C0BF08DAA97A}" srcOrd="0" destOrd="0" presId="urn:microsoft.com/office/officeart/2005/8/layout/default#2"/>
    <dgm:cxn modelId="{B03AB65B-9588-47AD-8003-AABDCA24A70E}" type="presParOf" srcId="{EC7242B1-C27A-42EF-8BCB-D6471186E9C5}" destId="{7A9059C1-927B-457A-84C5-DDB019699519}" srcOrd="1" destOrd="0" presId="urn:microsoft.com/office/officeart/2005/8/layout/default#2"/>
    <dgm:cxn modelId="{A8EAD2EF-F89C-4434-9426-6F720F712D87}" type="presParOf" srcId="{EC7242B1-C27A-42EF-8BCB-D6471186E9C5}" destId="{4C6368A7-49AA-4A89-A672-3020D38527E2}" srcOrd="2" destOrd="0" presId="urn:microsoft.com/office/officeart/2005/8/layout/default#2"/>
    <dgm:cxn modelId="{963DF6E6-A917-4052-BEE8-4E7E5259DBF7}" type="presParOf" srcId="{EC7242B1-C27A-42EF-8BCB-D6471186E9C5}" destId="{587D6B89-373A-4625-BC3A-9E4A8EDF17C1}" srcOrd="3" destOrd="0" presId="urn:microsoft.com/office/officeart/2005/8/layout/default#2"/>
    <dgm:cxn modelId="{71784248-C821-45BB-B4C9-19A16F2026D6}" type="presParOf" srcId="{EC7242B1-C27A-42EF-8BCB-D6471186E9C5}" destId="{E5633AD1-7C54-4E49-A8BD-2298E1542F3C}" srcOrd="4" destOrd="0" presId="urn:microsoft.com/office/officeart/2005/8/layout/default#2"/>
    <dgm:cxn modelId="{63E8547E-E690-45EF-8921-A0337780491A}" type="presParOf" srcId="{EC7242B1-C27A-42EF-8BCB-D6471186E9C5}" destId="{96D6DCFA-0E40-4833-8A86-E90CB51383B2}" srcOrd="5" destOrd="0" presId="urn:microsoft.com/office/officeart/2005/8/layout/default#2"/>
    <dgm:cxn modelId="{E03E06A2-631E-4B05-A671-FA2A789C2A7D}" type="presParOf" srcId="{EC7242B1-C27A-42EF-8BCB-D6471186E9C5}" destId="{BFBE3135-60FB-44F2-9213-A357B11BD752}" srcOrd="6" destOrd="0" presId="urn:microsoft.com/office/officeart/2005/8/layout/default#2"/>
    <dgm:cxn modelId="{A9672B2A-3A5C-4EE9-B75B-7A586AEA950C}" type="presParOf" srcId="{EC7242B1-C27A-42EF-8BCB-D6471186E9C5}" destId="{FACB41C8-35B2-431B-BC46-D08FF916C345}" srcOrd="7" destOrd="0" presId="urn:microsoft.com/office/officeart/2005/8/layout/default#2"/>
    <dgm:cxn modelId="{DFC73688-E623-40F8-9682-034176838B40}" type="presParOf" srcId="{EC7242B1-C27A-42EF-8BCB-D6471186E9C5}" destId="{BD026121-34D8-4B8C-948A-B103290560D3}" srcOrd="8" destOrd="0" presId="urn:microsoft.com/office/officeart/2005/8/layout/default#2"/>
    <dgm:cxn modelId="{6C6D4129-E6E5-43CA-9D8B-001D57F87AFF}" type="presParOf" srcId="{EC7242B1-C27A-42EF-8BCB-D6471186E9C5}" destId="{B45A9C8A-8A40-4F03-A90E-E1E0F0979DA5}" srcOrd="9" destOrd="0" presId="urn:microsoft.com/office/officeart/2005/8/layout/default#2"/>
    <dgm:cxn modelId="{9A1B0FAF-8910-4EF0-8D95-B27C29B12CA2}" type="presParOf" srcId="{EC7242B1-C27A-42EF-8BCB-D6471186E9C5}" destId="{EA0887F1-677E-4441-B0E9-BB6039C9A4BB}" srcOrd="10" destOrd="0" presId="urn:microsoft.com/office/officeart/2005/8/layout/default#2"/>
    <dgm:cxn modelId="{C0D2CD57-F2D8-42F0-A4DA-A4C95B641FFD}" type="presParOf" srcId="{EC7242B1-C27A-42EF-8BCB-D6471186E9C5}" destId="{428F5EB9-996E-483E-918B-B039CD1A80BC}" srcOrd="11" destOrd="0" presId="urn:microsoft.com/office/officeart/2005/8/layout/default#2"/>
    <dgm:cxn modelId="{3DE3DE44-7826-46BA-82EC-660F3456DDC1}" type="presParOf" srcId="{EC7242B1-C27A-42EF-8BCB-D6471186E9C5}" destId="{561856D5-EA58-4ABD-934F-0B368A74BEF9}" srcOrd="12" destOrd="0" presId="urn:microsoft.com/office/officeart/2005/8/layout/default#2"/>
    <dgm:cxn modelId="{E9728133-4BE9-4827-B220-9FFEDD2AEA8B}" type="presParOf" srcId="{EC7242B1-C27A-42EF-8BCB-D6471186E9C5}" destId="{11095C6F-9FBB-41EC-A4AA-71D69C617A69}" srcOrd="13" destOrd="0" presId="urn:microsoft.com/office/officeart/2005/8/layout/default#2"/>
    <dgm:cxn modelId="{A4AEE163-B8A6-4F45-8402-1B34B74C47B4}" type="presParOf" srcId="{EC7242B1-C27A-42EF-8BCB-D6471186E9C5}" destId="{9EB87CB5-5E92-4FC3-9DC4-8649466543B8}" srcOrd="14" destOrd="0" presId="urn:microsoft.com/office/officeart/2005/8/layout/default#2"/>
    <dgm:cxn modelId="{5642C6F2-95B2-4938-B796-32B759852DD5}" type="presParOf" srcId="{EC7242B1-C27A-42EF-8BCB-D6471186E9C5}" destId="{793C1A16-A745-4C1E-808E-EC1555560668}" srcOrd="15" destOrd="0" presId="urn:microsoft.com/office/officeart/2005/8/layout/default#2"/>
    <dgm:cxn modelId="{7CD92AD6-E64A-4608-8627-E3E6694AA620}" type="presParOf" srcId="{EC7242B1-C27A-42EF-8BCB-D6471186E9C5}" destId="{305BD2EF-6AAD-4C7B-9FA0-1670078A85B2}" srcOrd="16" destOrd="0" presId="urn:microsoft.com/office/officeart/2005/8/layout/default#2"/>
    <dgm:cxn modelId="{0959C9FB-B86D-4897-A6A9-AF68E497188E}" type="presParOf" srcId="{EC7242B1-C27A-42EF-8BCB-D6471186E9C5}" destId="{AC254115-1C20-4386-8E43-953F927DC66B}" srcOrd="17" destOrd="0" presId="urn:microsoft.com/office/officeart/2005/8/layout/default#2"/>
    <dgm:cxn modelId="{E860C3B4-6E84-4EA3-9C18-AE62C64DB9C3}" type="presParOf" srcId="{EC7242B1-C27A-42EF-8BCB-D6471186E9C5}" destId="{934F2D61-E367-4192-8749-AA93A12C9CAD}" srcOrd="1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EB429-30B1-49B0-B823-671A5777779D}" type="doc">
      <dgm:prSet loTypeId="urn:microsoft.com/office/officeart/2005/8/layout/default#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7F1F8E48-C0E1-4234-8F92-6C0BD7793943}">
      <dgm:prSet custT="1"/>
      <dgm:spPr/>
      <dgm:t>
        <a:bodyPr/>
        <a:lstStyle/>
        <a:p>
          <a:pPr rtl="0"/>
          <a:r>
            <a:rPr lang="en-US" sz="2000" smtClean="0"/>
            <a:t>Acknowledge hostility and outrage  </a:t>
          </a:r>
          <a:endParaRPr lang="en-SG" sz="2000" dirty="0"/>
        </a:p>
      </dgm:t>
    </dgm:pt>
    <dgm:pt modelId="{F82AABB0-810E-4983-90A4-256DFA77ED53}" type="parTrans" cxnId="{5ED483CF-7737-4A64-823C-557C8887736D}">
      <dgm:prSet/>
      <dgm:spPr/>
      <dgm:t>
        <a:bodyPr/>
        <a:lstStyle/>
        <a:p>
          <a:endParaRPr lang="en-SG"/>
        </a:p>
      </dgm:t>
    </dgm:pt>
    <dgm:pt modelId="{AD756D6E-78E2-4DBF-A89A-160C54199EFE}" type="sibTrans" cxnId="{5ED483CF-7737-4A64-823C-557C8887736D}">
      <dgm:prSet/>
      <dgm:spPr/>
      <dgm:t>
        <a:bodyPr/>
        <a:lstStyle/>
        <a:p>
          <a:endParaRPr lang="en-SG"/>
        </a:p>
      </dgm:t>
    </dgm:pt>
    <dgm:pt modelId="{095DEE46-F518-419C-BB99-5086E9F63E9E}">
      <dgm:prSet custT="1"/>
      <dgm:spPr/>
      <dgm:t>
        <a:bodyPr/>
        <a:lstStyle/>
        <a:p>
          <a:pPr rtl="0"/>
          <a:r>
            <a:rPr lang="en-US" sz="2000" smtClean="0"/>
            <a:t>Don’t interrupt hostile speaker, but set limits</a:t>
          </a:r>
          <a:endParaRPr lang="en-SG" sz="2000" dirty="0"/>
        </a:p>
      </dgm:t>
    </dgm:pt>
    <dgm:pt modelId="{86DC7DBD-DC02-4104-9DA8-136CC32487F1}" type="parTrans" cxnId="{89BC6957-4F9C-4717-8949-1D166F557BF9}">
      <dgm:prSet/>
      <dgm:spPr/>
      <dgm:t>
        <a:bodyPr/>
        <a:lstStyle/>
        <a:p>
          <a:endParaRPr lang="en-SG"/>
        </a:p>
      </dgm:t>
    </dgm:pt>
    <dgm:pt modelId="{F56B6A71-1C1D-4D17-836B-332A99725E5A}" type="sibTrans" cxnId="{89BC6957-4F9C-4717-8949-1D166F557BF9}">
      <dgm:prSet/>
      <dgm:spPr/>
      <dgm:t>
        <a:bodyPr/>
        <a:lstStyle/>
        <a:p>
          <a:endParaRPr lang="en-SG"/>
        </a:p>
      </dgm:t>
    </dgm:pt>
    <dgm:pt modelId="{6935DCBB-0699-4D28-B269-A28650106A9D}">
      <dgm:prSet custT="1"/>
      <dgm:spPr/>
      <dgm:t>
        <a:bodyPr/>
        <a:lstStyle/>
        <a:p>
          <a:pPr rtl="0"/>
          <a:r>
            <a:rPr lang="en-US" sz="2000" smtClean="0"/>
            <a:t>Don’t overreact to emotional words—you may not be the true focus of the attack</a:t>
          </a:r>
          <a:endParaRPr lang="en-SG" sz="2000" dirty="0"/>
        </a:p>
      </dgm:t>
    </dgm:pt>
    <dgm:pt modelId="{B0EFECF3-9E91-4CC1-9C25-6A877C0C4BF8}" type="parTrans" cxnId="{041C5B51-340D-4BF3-BA19-6778F56F2AC3}">
      <dgm:prSet/>
      <dgm:spPr/>
      <dgm:t>
        <a:bodyPr/>
        <a:lstStyle/>
        <a:p>
          <a:endParaRPr lang="en-SG"/>
        </a:p>
      </dgm:t>
    </dgm:pt>
    <dgm:pt modelId="{1B9EE90C-0CBC-43A1-A9B7-FDF7373C9554}" type="sibTrans" cxnId="{041C5B51-340D-4BF3-BA19-6778F56F2AC3}">
      <dgm:prSet/>
      <dgm:spPr/>
      <dgm:t>
        <a:bodyPr/>
        <a:lstStyle/>
        <a:p>
          <a:endParaRPr lang="en-SG"/>
        </a:p>
      </dgm:t>
    </dgm:pt>
    <dgm:pt modelId="{64BADA9F-8871-48C9-A3A0-E52E1AD3DC99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en-US" sz="2000" smtClean="0"/>
            <a:t>Use open body language</a:t>
          </a:r>
          <a:endParaRPr lang="en-SG" sz="2000" dirty="0"/>
        </a:p>
      </dgm:t>
    </dgm:pt>
    <dgm:pt modelId="{ACBFE110-4B16-4131-80AC-5F935C216EC1}" type="parTrans" cxnId="{A9739953-2214-4B3A-8A3E-94DCA654CB3B}">
      <dgm:prSet/>
      <dgm:spPr/>
      <dgm:t>
        <a:bodyPr/>
        <a:lstStyle/>
        <a:p>
          <a:endParaRPr lang="en-SG"/>
        </a:p>
      </dgm:t>
    </dgm:pt>
    <dgm:pt modelId="{B0C99574-545A-4E57-AD3B-DEB0DFED472D}" type="sibTrans" cxnId="{A9739953-2214-4B3A-8A3E-94DCA654CB3B}">
      <dgm:prSet/>
      <dgm:spPr/>
      <dgm:t>
        <a:bodyPr/>
        <a:lstStyle/>
        <a:p>
          <a:endParaRPr lang="en-SG"/>
        </a:p>
      </dgm:t>
    </dgm:pt>
    <dgm:pt modelId="{E57883CA-8FD4-4828-96A4-4B0BD7382132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en-US" sz="2000" smtClean="0"/>
            <a:t>Use lower tone and volume of voice than angry speaker</a:t>
          </a:r>
          <a:endParaRPr lang="en-SG" sz="2000" dirty="0"/>
        </a:p>
      </dgm:t>
    </dgm:pt>
    <dgm:pt modelId="{87634256-C532-4AFC-AE4A-E061E42DDCA1}" type="parTrans" cxnId="{707EC54C-D583-4669-8C84-F1D6039B8F65}">
      <dgm:prSet/>
      <dgm:spPr/>
      <dgm:t>
        <a:bodyPr/>
        <a:lstStyle/>
        <a:p>
          <a:endParaRPr lang="en-SG"/>
        </a:p>
      </dgm:t>
    </dgm:pt>
    <dgm:pt modelId="{24A200E8-8ABE-49C1-B5B8-C81678FB414D}" type="sibTrans" cxnId="{707EC54C-D583-4669-8C84-F1D6039B8F65}">
      <dgm:prSet/>
      <dgm:spPr/>
      <dgm:t>
        <a:bodyPr/>
        <a:lstStyle/>
        <a:p>
          <a:endParaRPr lang="en-SG"/>
        </a:p>
      </dgm:t>
    </dgm:pt>
    <dgm:pt modelId="{413C8A41-2ED3-4C5D-8A0F-DFDF3E44DC62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en-US" sz="2000" smtClean="0"/>
            <a:t>Commit to a response.  Write down concerns and respond later</a:t>
          </a:r>
          <a:endParaRPr lang="en-SG" sz="2000" dirty="0"/>
        </a:p>
      </dgm:t>
    </dgm:pt>
    <dgm:pt modelId="{85A5A00E-D3C6-47F2-93CB-B15FF71CA567}" type="parTrans" cxnId="{425E59ED-F58D-436D-A50B-24097AD9C685}">
      <dgm:prSet/>
      <dgm:spPr/>
      <dgm:t>
        <a:bodyPr/>
        <a:lstStyle/>
        <a:p>
          <a:endParaRPr lang="en-SG"/>
        </a:p>
      </dgm:t>
    </dgm:pt>
    <dgm:pt modelId="{BB3FA62C-5990-4826-917B-9AF0AD7706DE}" type="sibTrans" cxnId="{425E59ED-F58D-436D-A50B-24097AD9C685}">
      <dgm:prSet/>
      <dgm:spPr/>
      <dgm:t>
        <a:bodyPr/>
        <a:lstStyle/>
        <a:p>
          <a:endParaRPr lang="en-SG"/>
        </a:p>
      </dgm:t>
    </dgm:pt>
    <dgm:pt modelId="{CF6DF55D-F130-4212-B4B3-F2A6F861672B}">
      <dgm:prSet custT="1"/>
      <dgm:spPr/>
      <dgm:t>
        <a:bodyPr/>
        <a:lstStyle/>
        <a:p>
          <a:pPr rtl="0"/>
          <a:r>
            <a:rPr lang="en-US" sz="2000" smtClean="0"/>
            <a:t>Acknowledge mistakes.  Bridge to solution and key messages</a:t>
          </a:r>
          <a:endParaRPr lang="en-SG" sz="2000" dirty="0"/>
        </a:p>
      </dgm:t>
    </dgm:pt>
    <dgm:pt modelId="{6A11165C-EACA-4DEB-846B-0D3BC207135C}" type="parTrans" cxnId="{B3A5A8FA-8611-4C4B-BC90-602BAB592011}">
      <dgm:prSet/>
      <dgm:spPr/>
      <dgm:t>
        <a:bodyPr/>
        <a:lstStyle/>
        <a:p>
          <a:endParaRPr lang="en-SG"/>
        </a:p>
      </dgm:t>
    </dgm:pt>
    <dgm:pt modelId="{70EB3D1D-67CC-4F00-B4D6-9FB0AD83231C}" type="sibTrans" cxnId="{B3A5A8FA-8611-4C4B-BC90-602BAB592011}">
      <dgm:prSet/>
      <dgm:spPr/>
      <dgm:t>
        <a:bodyPr/>
        <a:lstStyle/>
        <a:p>
          <a:endParaRPr lang="en-SG"/>
        </a:p>
      </dgm:t>
    </dgm:pt>
    <dgm:pt modelId="{9D214679-38C3-4001-ACE9-812D8D2A4B6A}">
      <dgm:prSet custT="1"/>
      <dgm:spPr/>
      <dgm:t>
        <a:bodyPr/>
        <a:lstStyle/>
        <a:p>
          <a:pPr rtl="0"/>
          <a:r>
            <a:rPr lang="en-US" sz="2000" dirty="0" smtClean="0"/>
            <a:t>Consider multiple solutions. Avoid either/or propositions</a:t>
          </a:r>
          <a:endParaRPr lang="en-SG" sz="2000" dirty="0"/>
        </a:p>
      </dgm:t>
    </dgm:pt>
    <dgm:pt modelId="{9DE882C0-C192-44C2-B9DF-39593A4DB347}" type="parTrans" cxnId="{EF003D3B-9609-4196-913E-1058E14BEDB3}">
      <dgm:prSet/>
      <dgm:spPr/>
      <dgm:t>
        <a:bodyPr/>
        <a:lstStyle/>
        <a:p>
          <a:endParaRPr lang="en-SG"/>
        </a:p>
      </dgm:t>
    </dgm:pt>
    <dgm:pt modelId="{74B3EC8E-8DAB-4C02-A4A3-BE874F939923}" type="sibTrans" cxnId="{EF003D3B-9609-4196-913E-1058E14BEDB3}">
      <dgm:prSet/>
      <dgm:spPr/>
      <dgm:t>
        <a:bodyPr/>
        <a:lstStyle/>
        <a:p>
          <a:endParaRPr lang="en-SG"/>
        </a:p>
      </dgm:t>
    </dgm:pt>
    <dgm:pt modelId="{585E1D02-866D-4BE2-9CFE-9E8684A6E872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en-US" sz="2000" smtClean="0"/>
            <a:t>Bring in a neutral 3</a:t>
          </a:r>
          <a:r>
            <a:rPr lang="en-US" sz="2000" baseline="30000" smtClean="0"/>
            <a:t>rd</a:t>
          </a:r>
          <a:r>
            <a:rPr lang="en-US" sz="2000" smtClean="0"/>
            <a:t> party to defuse the situation if you expect a hostile audience.</a:t>
          </a:r>
          <a:endParaRPr lang="en-SG" sz="2000" dirty="0"/>
        </a:p>
      </dgm:t>
    </dgm:pt>
    <dgm:pt modelId="{5D2D2303-3EB1-41BC-8CC0-5AC0BE388FB1}" type="parTrans" cxnId="{457F6DF2-C589-45B5-9EC6-01D4A2CA1A8E}">
      <dgm:prSet/>
      <dgm:spPr/>
      <dgm:t>
        <a:bodyPr/>
        <a:lstStyle/>
        <a:p>
          <a:endParaRPr lang="en-SG"/>
        </a:p>
      </dgm:t>
    </dgm:pt>
    <dgm:pt modelId="{BC6FD061-8C1B-4DA9-AB35-C8645D1B1B99}" type="sibTrans" cxnId="{457F6DF2-C589-45B5-9EC6-01D4A2CA1A8E}">
      <dgm:prSet/>
      <dgm:spPr/>
      <dgm:t>
        <a:bodyPr/>
        <a:lstStyle/>
        <a:p>
          <a:endParaRPr lang="en-SG"/>
        </a:p>
      </dgm:t>
    </dgm:pt>
    <dgm:pt modelId="{5C60EB5A-E407-4051-A6AB-22400546801A}" type="pres">
      <dgm:prSet presAssocID="{53DEB429-30B1-49B0-B823-671A5777779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9FFAE56A-60C9-4C24-8C18-99EE1DFBEDD3}" type="pres">
      <dgm:prSet presAssocID="{7F1F8E48-C0E1-4234-8F92-6C0BD779394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3F5D576-6330-493E-A2EF-4C2BFA10B877}" type="pres">
      <dgm:prSet presAssocID="{AD756D6E-78E2-4DBF-A89A-160C54199EFE}" presName="sibTrans" presStyleCnt="0"/>
      <dgm:spPr/>
      <dgm:t>
        <a:bodyPr/>
        <a:lstStyle/>
        <a:p>
          <a:endParaRPr lang="en-SG"/>
        </a:p>
      </dgm:t>
    </dgm:pt>
    <dgm:pt modelId="{8DD82A1B-C8F0-4DF4-9B4F-84E429EDF56D}" type="pres">
      <dgm:prSet presAssocID="{095DEE46-F518-419C-BB99-5086E9F63E9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61C460E-81DD-4612-AE9D-F87535A7BC1F}" type="pres">
      <dgm:prSet presAssocID="{F56B6A71-1C1D-4D17-836B-332A99725E5A}" presName="sibTrans" presStyleCnt="0"/>
      <dgm:spPr/>
      <dgm:t>
        <a:bodyPr/>
        <a:lstStyle/>
        <a:p>
          <a:endParaRPr lang="en-SG"/>
        </a:p>
      </dgm:t>
    </dgm:pt>
    <dgm:pt modelId="{74FD4E81-FF5C-426C-80D8-BCDF701182F4}" type="pres">
      <dgm:prSet presAssocID="{6935DCBB-0699-4D28-B269-A28650106A9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F54AEB8-9529-4665-B8E2-DF7D6B701311}" type="pres">
      <dgm:prSet presAssocID="{1B9EE90C-0CBC-43A1-A9B7-FDF7373C9554}" presName="sibTrans" presStyleCnt="0"/>
      <dgm:spPr/>
      <dgm:t>
        <a:bodyPr/>
        <a:lstStyle/>
        <a:p>
          <a:endParaRPr lang="en-SG"/>
        </a:p>
      </dgm:t>
    </dgm:pt>
    <dgm:pt modelId="{8109AFD1-7DF9-4E71-A703-FE105C3C0A45}" type="pres">
      <dgm:prSet presAssocID="{64BADA9F-8871-48C9-A3A0-E52E1AD3DC9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EE68186-FC5E-42AB-9B8A-DC502842E7D6}" type="pres">
      <dgm:prSet presAssocID="{B0C99574-545A-4E57-AD3B-DEB0DFED472D}" presName="sibTrans" presStyleCnt="0"/>
      <dgm:spPr/>
      <dgm:t>
        <a:bodyPr/>
        <a:lstStyle/>
        <a:p>
          <a:endParaRPr lang="en-SG"/>
        </a:p>
      </dgm:t>
    </dgm:pt>
    <dgm:pt modelId="{9B40EA83-B22E-4CC9-B930-8944F38978D2}" type="pres">
      <dgm:prSet presAssocID="{E57883CA-8FD4-4828-96A4-4B0BD738213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B821D66-1326-47CC-8BD0-3FAD7F2F9498}" type="pres">
      <dgm:prSet presAssocID="{24A200E8-8ABE-49C1-B5B8-C81678FB414D}" presName="sibTrans" presStyleCnt="0"/>
      <dgm:spPr/>
      <dgm:t>
        <a:bodyPr/>
        <a:lstStyle/>
        <a:p>
          <a:endParaRPr lang="en-SG"/>
        </a:p>
      </dgm:t>
    </dgm:pt>
    <dgm:pt modelId="{14F906A3-D2E6-4483-8AFC-A03F1CF70F65}" type="pres">
      <dgm:prSet presAssocID="{413C8A41-2ED3-4C5D-8A0F-DFDF3E44DC6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33027C0-9585-4E61-A3FB-7E54EA1C99F3}" type="pres">
      <dgm:prSet presAssocID="{BB3FA62C-5990-4826-917B-9AF0AD7706DE}" presName="sibTrans" presStyleCnt="0"/>
      <dgm:spPr/>
      <dgm:t>
        <a:bodyPr/>
        <a:lstStyle/>
        <a:p>
          <a:endParaRPr lang="en-SG"/>
        </a:p>
      </dgm:t>
    </dgm:pt>
    <dgm:pt modelId="{A48E931E-2581-4966-A3A5-3DDB4637EA22}" type="pres">
      <dgm:prSet presAssocID="{CF6DF55D-F130-4212-B4B3-F2A6F861672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39A5675-52B3-46F7-860C-0193BB6571A5}" type="pres">
      <dgm:prSet presAssocID="{70EB3D1D-67CC-4F00-B4D6-9FB0AD83231C}" presName="sibTrans" presStyleCnt="0"/>
      <dgm:spPr/>
      <dgm:t>
        <a:bodyPr/>
        <a:lstStyle/>
        <a:p>
          <a:endParaRPr lang="en-SG"/>
        </a:p>
      </dgm:t>
    </dgm:pt>
    <dgm:pt modelId="{52D134DD-BFE2-493A-AF3B-847A99BA1206}" type="pres">
      <dgm:prSet presAssocID="{9D214679-38C3-4001-ACE9-812D8D2A4B6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D7C1EE6-EE24-4BBE-BE01-57A43ACAD993}" type="pres">
      <dgm:prSet presAssocID="{74B3EC8E-8DAB-4C02-A4A3-BE874F939923}" presName="sibTrans" presStyleCnt="0"/>
      <dgm:spPr/>
      <dgm:t>
        <a:bodyPr/>
        <a:lstStyle/>
        <a:p>
          <a:endParaRPr lang="en-SG"/>
        </a:p>
      </dgm:t>
    </dgm:pt>
    <dgm:pt modelId="{C0AAA018-39D7-4717-9C71-0981BC29C544}" type="pres">
      <dgm:prSet presAssocID="{585E1D02-866D-4BE2-9CFE-9E8684A6E87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07EC54C-D583-4669-8C84-F1D6039B8F65}" srcId="{53DEB429-30B1-49B0-B823-671A5777779D}" destId="{E57883CA-8FD4-4828-96A4-4B0BD7382132}" srcOrd="4" destOrd="0" parTransId="{87634256-C532-4AFC-AE4A-E061E42DDCA1}" sibTransId="{24A200E8-8ABE-49C1-B5B8-C81678FB414D}"/>
    <dgm:cxn modelId="{2EE0587E-2711-448E-AFC6-EE59A9ACF822}" type="presOf" srcId="{7F1F8E48-C0E1-4234-8F92-6C0BD7793943}" destId="{9FFAE56A-60C9-4C24-8C18-99EE1DFBEDD3}" srcOrd="0" destOrd="0" presId="urn:microsoft.com/office/officeart/2005/8/layout/default#7"/>
    <dgm:cxn modelId="{457F6DF2-C589-45B5-9EC6-01D4A2CA1A8E}" srcId="{53DEB429-30B1-49B0-B823-671A5777779D}" destId="{585E1D02-866D-4BE2-9CFE-9E8684A6E872}" srcOrd="8" destOrd="0" parTransId="{5D2D2303-3EB1-41BC-8CC0-5AC0BE388FB1}" sibTransId="{BC6FD061-8C1B-4DA9-AB35-C8645D1B1B99}"/>
    <dgm:cxn modelId="{C640E2A5-9D86-4F0D-BCE1-2A83CAE7CD93}" type="presOf" srcId="{095DEE46-F518-419C-BB99-5086E9F63E9E}" destId="{8DD82A1B-C8F0-4DF4-9B4F-84E429EDF56D}" srcOrd="0" destOrd="0" presId="urn:microsoft.com/office/officeart/2005/8/layout/default#7"/>
    <dgm:cxn modelId="{425E59ED-F58D-436D-A50B-24097AD9C685}" srcId="{53DEB429-30B1-49B0-B823-671A5777779D}" destId="{413C8A41-2ED3-4C5D-8A0F-DFDF3E44DC62}" srcOrd="5" destOrd="0" parTransId="{85A5A00E-D3C6-47F2-93CB-B15FF71CA567}" sibTransId="{BB3FA62C-5990-4826-917B-9AF0AD7706DE}"/>
    <dgm:cxn modelId="{B3A5A8FA-8611-4C4B-BC90-602BAB592011}" srcId="{53DEB429-30B1-49B0-B823-671A5777779D}" destId="{CF6DF55D-F130-4212-B4B3-F2A6F861672B}" srcOrd="6" destOrd="0" parTransId="{6A11165C-EACA-4DEB-846B-0D3BC207135C}" sibTransId="{70EB3D1D-67CC-4F00-B4D6-9FB0AD83231C}"/>
    <dgm:cxn modelId="{EF003D3B-9609-4196-913E-1058E14BEDB3}" srcId="{53DEB429-30B1-49B0-B823-671A5777779D}" destId="{9D214679-38C3-4001-ACE9-812D8D2A4B6A}" srcOrd="7" destOrd="0" parTransId="{9DE882C0-C192-44C2-B9DF-39593A4DB347}" sibTransId="{74B3EC8E-8DAB-4C02-A4A3-BE874F939923}"/>
    <dgm:cxn modelId="{9A870965-61B9-4433-B60D-272FDE96B40A}" type="presOf" srcId="{413C8A41-2ED3-4C5D-8A0F-DFDF3E44DC62}" destId="{14F906A3-D2E6-4483-8AFC-A03F1CF70F65}" srcOrd="0" destOrd="0" presId="urn:microsoft.com/office/officeart/2005/8/layout/default#7"/>
    <dgm:cxn modelId="{7FA2B164-6021-407B-9A96-1FD9B873726A}" type="presOf" srcId="{53DEB429-30B1-49B0-B823-671A5777779D}" destId="{5C60EB5A-E407-4051-A6AB-22400546801A}" srcOrd="0" destOrd="0" presId="urn:microsoft.com/office/officeart/2005/8/layout/default#7"/>
    <dgm:cxn modelId="{71C5D1AE-C149-43EB-B67B-F2077D8DD030}" type="presOf" srcId="{CF6DF55D-F130-4212-B4B3-F2A6F861672B}" destId="{A48E931E-2581-4966-A3A5-3DDB4637EA22}" srcOrd="0" destOrd="0" presId="urn:microsoft.com/office/officeart/2005/8/layout/default#7"/>
    <dgm:cxn modelId="{5ED483CF-7737-4A64-823C-557C8887736D}" srcId="{53DEB429-30B1-49B0-B823-671A5777779D}" destId="{7F1F8E48-C0E1-4234-8F92-6C0BD7793943}" srcOrd="0" destOrd="0" parTransId="{F82AABB0-810E-4983-90A4-256DFA77ED53}" sibTransId="{AD756D6E-78E2-4DBF-A89A-160C54199EFE}"/>
    <dgm:cxn modelId="{CE6CA9CC-777C-40E5-84BE-45D14FD80DC0}" type="presOf" srcId="{585E1D02-866D-4BE2-9CFE-9E8684A6E872}" destId="{C0AAA018-39D7-4717-9C71-0981BC29C544}" srcOrd="0" destOrd="0" presId="urn:microsoft.com/office/officeart/2005/8/layout/default#7"/>
    <dgm:cxn modelId="{89BC6957-4F9C-4717-8949-1D166F557BF9}" srcId="{53DEB429-30B1-49B0-B823-671A5777779D}" destId="{095DEE46-F518-419C-BB99-5086E9F63E9E}" srcOrd="1" destOrd="0" parTransId="{86DC7DBD-DC02-4104-9DA8-136CC32487F1}" sibTransId="{F56B6A71-1C1D-4D17-836B-332A99725E5A}"/>
    <dgm:cxn modelId="{A9739953-2214-4B3A-8A3E-94DCA654CB3B}" srcId="{53DEB429-30B1-49B0-B823-671A5777779D}" destId="{64BADA9F-8871-48C9-A3A0-E52E1AD3DC99}" srcOrd="3" destOrd="0" parTransId="{ACBFE110-4B16-4131-80AC-5F935C216EC1}" sibTransId="{B0C99574-545A-4E57-AD3B-DEB0DFED472D}"/>
    <dgm:cxn modelId="{63D4D061-EE70-4F0F-803C-857926C9FF3C}" type="presOf" srcId="{6935DCBB-0699-4D28-B269-A28650106A9D}" destId="{74FD4E81-FF5C-426C-80D8-BCDF701182F4}" srcOrd="0" destOrd="0" presId="urn:microsoft.com/office/officeart/2005/8/layout/default#7"/>
    <dgm:cxn modelId="{5E5F55D4-2290-4648-B747-7FCB508802CD}" type="presOf" srcId="{64BADA9F-8871-48C9-A3A0-E52E1AD3DC99}" destId="{8109AFD1-7DF9-4E71-A703-FE105C3C0A45}" srcOrd="0" destOrd="0" presId="urn:microsoft.com/office/officeart/2005/8/layout/default#7"/>
    <dgm:cxn modelId="{041C5B51-340D-4BF3-BA19-6778F56F2AC3}" srcId="{53DEB429-30B1-49B0-B823-671A5777779D}" destId="{6935DCBB-0699-4D28-B269-A28650106A9D}" srcOrd="2" destOrd="0" parTransId="{B0EFECF3-9E91-4CC1-9C25-6A877C0C4BF8}" sibTransId="{1B9EE90C-0CBC-43A1-A9B7-FDF7373C9554}"/>
    <dgm:cxn modelId="{EEB9B86B-9158-46CF-A339-B55EC31FAC64}" type="presOf" srcId="{9D214679-38C3-4001-ACE9-812D8D2A4B6A}" destId="{52D134DD-BFE2-493A-AF3B-847A99BA1206}" srcOrd="0" destOrd="0" presId="urn:microsoft.com/office/officeart/2005/8/layout/default#7"/>
    <dgm:cxn modelId="{FC83539E-F44C-43FB-9A06-56ACCA161EEC}" type="presOf" srcId="{E57883CA-8FD4-4828-96A4-4B0BD7382132}" destId="{9B40EA83-B22E-4CC9-B930-8944F38978D2}" srcOrd="0" destOrd="0" presId="urn:microsoft.com/office/officeart/2005/8/layout/default#7"/>
    <dgm:cxn modelId="{DCED9260-B5B5-4783-92DD-63F29899BBCD}" type="presParOf" srcId="{5C60EB5A-E407-4051-A6AB-22400546801A}" destId="{9FFAE56A-60C9-4C24-8C18-99EE1DFBEDD3}" srcOrd="0" destOrd="0" presId="urn:microsoft.com/office/officeart/2005/8/layout/default#7"/>
    <dgm:cxn modelId="{2D83D846-8897-488F-99AB-25FD2ACC324E}" type="presParOf" srcId="{5C60EB5A-E407-4051-A6AB-22400546801A}" destId="{83F5D576-6330-493E-A2EF-4C2BFA10B877}" srcOrd="1" destOrd="0" presId="urn:microsoft.com/office/officeart/2005/8/layout/default#7"/>
    <dgm:cxn modelId="{EBFD9AFA-A02D-4371-A071-08598F7F278E}" type="presParOf" srcId="{5C60EB5A-E407-4051-A6AB-22400546801A}" destId="{8DD82A1B-C8F0-4DF4-9B4F-84E429EDF56D}" srcOrd="2" destOrd="0" presId="urn:microsoft.com/office/officeart/2005/8/layout/default#7"/>
    <dgm:cxn modelId="{3073A6C7-78F0-4EF0-B082-F0D73AAE0D3E}" type="presParOf" srcId="{5C60EB5A-E407-4051-A6AB-22400546801A}" destId="{161C460E-81DD-4612-AE9D-F87535A7BC1F}" srcOrd="3" destOrd="0" presId="urn:microsoft.com/office/officeart/2005/8/layout/default#7"/>
    <dgm:cxn modelId="{8E2F58D3-256A-4DED-9B26-2370EDCE4F09}" type="presParOf" srcId="{5C60EB5A-E407-4051-A6AB-22400546801A}" destId="{74FD4E81-FF5C-426C-80D8-BCDF701182F4}" srcOrd="4" destOrd="0" presId="urn:microsoft.com/office/officeart/2005/8/layout/default#7"/>
    <dgm:cxn modelId="{B203F8EB-C138-4E06-9627-1BBE23005B5F}" type="presParOf" srcId="{5C60EB5A-E407-4051-A6AB-22400546801A}" destId="{4F54AEB8-9529-4665-B8E2-DF7D6B701311}" srcOrd="5" destOrd="0" presId="urn:microsoft.com/office/officeart/2005/8/layout/default#7"/>
    <dgm:cxn modelId="{B6A48389-CF9F-4E28-BCFF-BBE9BD216694}" type="presParOf" srcId="{5C60EB5A-E407-4051-A6AB-22400546801A}" destId="{8109AFD1-7DF9-4E71-A703-FE105C3C0A45}" srcOrd="6" destOrd="0" presId="urn:microsoft.com/office/officeart/2005/8/layout/default#7"/>
    <dgm:cxn modelId="{503992D8-8821-4BA0-99FF-B46D924ED9F5}" type="presParOf" srcId="{5C60EB5A-E407-4051-A6AB-22400546801A}" destId="{EEE68186-FC5E-42AB-9B8A-DC502842E7D6}" srcOrd="7" destOrd="0" presId="urn:microsoft.com/office/officeart/2005/8/layout/default#7"/>
    <dgm:cxn modelId="{8A00544E-2A06-4ED5-8AC6-2BEEDE7D015D}" type="presParOf" srcId="{5C60EB5A-E407-4051-A6AB-22400546801A}" destId="{9B40EA83-B22E-4CC9-B930-8944F38978D2}" srcOrd="8" destOrd="0" presId="urn:microsoft.com/office/officeart/2005/8/layout/default#7"/>
    <dgm:cxn modelId="{AF1F0DFC-2728-4CD4-A574-84AAFCCEEE6A}" type="presParOf" srcId="{5C60EB5A-E407-4051-A6AB-22400546801A}" destId="{9B821D66-1326-47CC-8BD0-3FAD7F2F9498}" srcOrd="9" destOrd="0" presId="urn:microsoft.com/office/officeart/2005/8/layout/default#7"/>
    <dgm:cxn modelId="{86E1D2C4-CF04-424E-8E72-95518EBED1D9}" type="presParOf" srcId="{5C60EB5A-E407-4051-A6AB-22400546801A}" destId="{14F906A3-D2E6-4483-8AFC-A03F1CF70F65}" srcOrd="10" destOrd="0" presId="urn:microsoft.com/office/officeart/2005/8/layout/default#7"/>
    <dgm:cxn modelId="{7ED54FF8-C28E-4A53-B382-62451F2C489F}" type="presParOf" srcId="{5C60EB5A-E407-4051-A6AB-22400546801A}" destId="{433027C0-9585-4E61-A3FB-7E54EA1C99F3}" srcOrd="11" destOrd="0" presId="urn:microsoft.com/office/officeart/2005/8/layout/default#7"/>
    <dgm:cxn modelId="{CBDDB5E8-97F7-4591-A95A-C5AC8E5D99F2}" type="presParOf" srcId="{5C60EB5A-E407-4051-A6AB-22400546801A}" destId="{A48E931E-2581-4966-A3A5-3DDB4637EA22}" srcOrd="12" destOrd="0" presId="urn:microsoft.com/office/officeart/2005/8/layout/default#7"/>
    <dgm:cxn modelId="{AA33BCB0-0A91-48A2-B402-C8AD3597D105}" type="presParOf" srcId="{5C60EB5A-E407-4051-A6AB-22400546801A}" destId="{B39A5675-52B3-46F7-860C-0193BB6571A5}" srcOrd="13" destOrd="0" presId="urn:microsoft.com/office/officeart/2005/8/layout/default#7"/>
    <dgm:cxn modelId="{29BD1257-CB01-406D-9290-040EC9D8DADE}" type="presParOf" srcId="{5C60EB5A-E407-4051-A6AB-22400546801A}" destId="{52D134DD-BFE2-493A-AF3B-847A99BA1206}" srcOrd="14" destOrd="0" presId="urn:microsoft.com/office/officeart/2005/8/layout/default#7"/>
    <dgm:cxn modelId="{D114FA17-6745-4AD1-BE61-E79A1AFE7703}" type="presParOf" srcId="{5C60EB5A-E407-4051-A6AB-22400546801A}" destId="{6D7C1EE6-EE24-4BBE-BE01-57A43ACAD993}" srcOrd="15" destOrd="0" presId="urn:microsoft.com/office/officeart/2005/8/layout/default#7"/>
    <dgm:cxn modelId="{016B961B-DC88-4613-981C-5B1B6E2FBA7C}" type="presParOf" srcId="{5C60EB5A-E407-4051-A6AB-22400546801A}" destId="{C0AAA018-39D7-4717-9C71-0981BC29C544}" srcOrd="16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5A830-E6DC-4C44-80F2-D31C785E0818}">
      <dsp:nvSpPr>
        <dsp:cNvPr id="0" name=""/>
        <dsp:cNvSpPr/>
      </dsp:nvSpPr>
      <dsp:spPr>
        <a:xfrm>
          <a:off x="3931" y="50418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False premise or incorrect information</a:t>
          </a:r>
          <a:endParaRPr lang="en-SG" sz="1800" kern="1200" dirty="0"/>
        </a:p>
      </dsp:txBody>
      <dsp:txXfrm>
        <a:off x="3931" y="50418"/>
        <a:ext cx="3532615" cy="613800"/>
      </dsp:txXfrm>
    </dsp:sp>
    <dsp:sp modelId="{039A5293-7C7E-4B6D-8BBC-361C7870B0E8}">
      <dsp:nvSpPr>
        <dsp:cNvPr id="0" name=""/>
        <dsp:cNvSpPr/>
      </dsp:nvSpPr>
      <dsp:spPr>
        <a:xfrm>
          <a:off x="3657600" y="57017"/>
          <a:ext cx="706523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B1610-4A57-47C5-9B6F-37201BB80011}">
      <dsp:nvSpPr>
        <dsp:cNvPr id="0" name=""/>
        <dsp:cNvSpPr/>
      </dsp:nvSpPr>
      <dsp:spPr>
        <a:xfrm>
          <a:off x="4413190" y="66267"/>
          <a:ext cx="4349809" cy="613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Correct it</a:t>
          </a:r>
          <a:endParaRPr lang="en-SG" sz="1800" kern="1200" dirty="0"/>
        </a:p>
      </dsp:txBody>
      <dsp:txXfrm>
        <a:off x="4413190" y="66267"/>
        <a:ext cx="4349809" cy="613800"/>
      </dsp:txXfrm>
    </dsp:sp>
    <dsp:sp modelId="{7D2983A3-72A0-4B3A-9C3A-F31B4D33439A}">
      <dsp:nvSpPr>
        <dsp:cNvPr id="0" name=""/>
        <dsp:cNvSpPr/>
      </dsp:nvSpPr>
      <dsp:spPr>
        <a:xfrm>
          <a:off x="3931" y="775818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Hypothetical situation</a:t>
          </a:r>
          <a:endParaRPr lang="en-SG" sz="1800" kern="1200" dirty="0"/>
        </a:p>
      </dsp:txBody>
      <dsp:txXfrm>
        <a:off x="3931" y="775818"/>
        <a:ext cx="3532615" cy="613800"/>
      </dsp:txXfrm>
    </dsp:sp>
    <dsp:sp modelId="{0C2DD8D6-1527-4B0C-BDF1-3A01ED4DBA71}">
      <dsp:nvSpPr>
        <dsp:cNvPr id="0" name=""/>
        <dsp:cNvSpPr/>
      </dsp:nvSpPr>
      <dsp:spPr>
        <a:xfrm>
          <a:off x="3657600" y="782417"/>
          <a:ext cx="706523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1A5D4-9A32-4EA6-A659-C3C3AA8EF399}">
      <dsp:nvSpPr>
        <dsp:cNvPr id="0" name=""/>
        <dsp:cNvSpPr/>
      </dsp:nvSpPr>
      <dsp:spPr>
        <a:xfrm>
          <a:off x="4413190" y="797111"/>
          <a:ext cx="4349809" cy="613800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Refuse it, stick to facts</a:t>
          </a:r>
          <a:endParaRPr lang="en-SG" sz="1800" kern="1200" dirty="0"/>
        </a:p>
      </dsp:txBody>
      <dsp:txXfrm>
        <a:off x="4413190" y="797111"/>
        <a:ext cx="4349809" cy="613800"/>
      </dsp:txXfrm>
    </dsp:sp>
    <dsp:sp modelId="{36BDE745-3047-46F7-A138-80323250AD0E}">
      <dsp:nvSpPr>
        <dsp:cNvPr id="0" name=""/>
        <dsp:cNvSpPr/>
      </dsp:nvSpPr>
      <dsp:spPr>
        <a:xfrm>
          <a:off x="3931" y="1501218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Rumor</a:t>
          </a:r>
          <a:endParaRPr lang="en-SG" sz="1800" kern="1200" dirty="0"/>
        </a:p>
      </dsp:txBody>
      <dsp:txXfrm>
        <a:off x="3931" y="1501218"/>
        <a:ext cx="3532615" cy="613800"/>
      </dsp:txXfrm>
    </dsp:sp>
    <dsp:sp modelId="{EDD6D916-2D28-4191-A6B4-95F47A73960E}">
      <dsp:nvSpPr>
        <dsp:cNvPr id="0" name=""/>
        <dsp:cNvSpPr/>
      </dsp:nvSpPr>
      <dsp:spPr>
        <a:xfrm>
          <a:off x="3657600" y="1507817"/>
          <a:ext cx="706523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BA816-9CBB-4091-9335-DCE433835E4E}">
      <dsp:nvSpPr>
        <dsp:cNvPr id="0" name=""/>
        <dsp:cNvSpPr/>
      </dsp:nvSpPr>
      <dsp:spPr>
        <a:xfrm>
          <a:off x="4413190" y="1522511"/>
          <a:ext cx="4349809" cy="613800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Disclaim, get positive</a:t>
          </a:r>
          <a:endParaRPr lang="en-SG" sz="1800" kern="1200" dirty="0"/>
        </a:p>
      </dsp:txBody>
      <dsp:txXfrm>
        <a:off x="4413190" y="1522511"/>
        <a:ext cx="4349809" cy="613800"/>
      </dsp:txXfrm>
    </dsp:sp>
    <dsp:sp modelId="{5BA540B4-97DD-45B8-A085-D3867E6854DA}">
      <dsp:nvSpPr>
        <dsp:cNvPr id="0" name=""/>
        <dsp:cNvSpPr/>
      </dsp:nvSpPr>
      <dsp:spPr>
        <a:xfrm>
          <a:off x="3931" y="2226618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Competitors</a:t>
          </a:r>
          <a:endParaRPr lang="en-SG" sz="1800" kern="1200" dirty="0"/>
        </a:p>
      </dsp:txBody>
      <dsp:txXfrm>
        <a:off x="3931" y="2226618"/>
        <a:ext cx="3532615" cy="613800"/>
      </dsp:txXfrm>
    </dsp:sp>
    <dsp:sp modelId="{9E1600B4-663D-4879-B65B-738578B231F9}">
      <dsp:nvSpPr>
        <dsp:cNvPr id="0" name=""/>
        <dsp:cNvSpPr/>
      </dsp:nvSpPr>
      <dsp:spPr>
        <a:xfrm>
          <a:off x="3657600" y="2233217"/>
          <a:ext cx="706523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193AA-6DBE-488E-8DBC-6F03CE5480CD}">
      <dsp:nvSpPr>
        <dsp:cNvPr id="0" name=""/>
        <dsp:cNvSpPr/>
      </dsp:nvSpPr>
      <dsp:spPr>
        <a:xfrm>
          <a:off x="4413190" y="2247911"/>
          <a:ext cx="4349809" cy="6138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Don</a:t>
          </a:r>
          <a:r>
            <a:rPr lang="en-US" sz="1800" kern="1200" dirty="0" smtClean="0">
              <a:latin typeface="Times New Roman" pitchFamily="18" charset="0"/>
            </a:rPr>
            <a:t>’</a:t>
          </a:r>
          <a:r>
            <a:rPr lang="en-US" sz="1800" kern="1200" dirty="0" smtClean="0"/>
            <a:t>t discuss</a:t>
          </a:r>
          <a:endParaRPr lang="en-SG" sz="1800" kern="1200" dirty="0"/>
        </a:p>
      </dsp:txBody>
      <dsp:txXfrm>
        <a:off x="4413190" y="2247911"/>
        <a:ext cx="4349809" cy="613800"/>
      </dsp:txXfrm>
    </dsp:sp>
    <dsp:sp modelId="{C26125FF-CAE0-4A86-90F3-027CAF5E2FEA}">
      <dsp:nvSpPr>
        <dsp:cNvPr id="0" name=""/>
        <dsp:cNvSpPr/>
      </dsp:nvSpPr>
      <dsp:spPr>
        <a:xfrm>
          <a:off x="3931" y="2952018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Bullying</a:t>
          </a:r>
          <a:endParaRPr lang="en-SG" sz="1800" kern="1200" dirty="0"/>
        </a:p>
      </dsp:txBody>
      <dsp:txXfrm>
        <a:off x="3931" y="2952018"/>
        <a:ext cx="3532615" cy="613800"/>
      </dsp:txXfrm>
    </dsp:sp>
    <dsp:sp modelId="{AB847495-A42D-4860-8242-B6CE13B2422C}">
      <dsp:nvSpPr>
        <dsp:cNvPr id="0" name=""/>
        <dsp:cNvSpPr/>
      </dsp:nvSpPr>
      <dsp:spPr>
        <a:xfrm>
          <a:off x="3657600" y="2958617"/>
          <a:ext cx="706523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7F6F3-9EBC-4F1B-B191-AD054F508D4D}">
      <dsp:nvSpPr>
        <dsp:cNvPr id="0" name=""/>
        <dsp:cNvSpPr/>
      </dsp:nvSpPr>
      <dsp:spPr>
        <a:xfrm>
          <a:off x="4413190" y="2973311"/>
          <a:ext cx="4349809" cy="61380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Stick to your judgment</a:t>
          </a:r>
          <a:endParaRPr lang="en-SG" sz="1800" kern="1200" dirty="0"/>
        </a:p>
      </dsp:txBody>
      <dsp:txXfrm>
        <a:off x="4413190" y="2973311"/>
        <a:ext cx="4349809" cy="613800"/>
      </dsp:txXfrm>
    </dsp:sp>
    <dsp:sp modelId="{D279FC7F-98BF-4F3C-BEEA-C2B16D7CCD08}">
      <dsp:nvSpPr>
        <dsp:cNvPr id="0" name=""/>
        <dsp:cNvSpPr/>
      </dsp:nvSpPr>
      <dsp:spPr>
        <a:xfrm>
          <a:off x="3931" y="3677418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Multiple choices</a:t>
          </a:r>
          <a:endParaRPr lang="en-SG" sz="1800" kern="1200" dirty="0"/>
        </a:p>
      </dsp:txBody>
      <dsp:txXfrm>
        <a:off x="3931" y="3677418"/>
        <a:ext cx="3532615" cy="613800"/>
      </dsp:txXfrm>
    </dsp:sp>
    <dsp:sp modelId="{1D2198F7-9823-4202-8946-383F2FBB5142}">
      <dsp:nvSpPr>
        <dsp:cNvPr id="0" name=""/>
        <dsp:cNvSpPr/>
      </dsp:nvSpPr>
      <dsp:spPr>
        <a:xfrm>
          <a:off x="3657600" y="3684017"/>
          <a:ext cx="706523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1162-6844-4519-99E1-3654EAE81E0E}">
      <dsp:nvSpPr>
        <dsp:cNvPr id="0" name=""/>
        <dsp:cNvSpPr/>
      </dsp:nvSpPr>
      <dsp:spPr>
        <a:xfrm>
          <a:off x="4413190" y="3698711"/>
          <a:ext cx="4349809" cy="613800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Review options, insert own option</a:t>
          </a:r>
          <a:endParaRPr lang="en-SG" sz="1800" kern="1200" dirty="0"/>
        </a:p>
      </dsp:txBody>
      <dsp:txXfrm>
        <a:off x="4413190" y="3698711"/>
        <a:ext cx="4349809" cy="613800"/>
      </dsp:txXfrm>
    </dsp:sp>
    <dsp:sp modelId="{EED7A0B2-23FA-4B16-99DD-2BB9381DC2B1}">
      <dsp:nvSpPr>
        <dsp:cNvPr id="0" name=""/>
        <dsp:cNvSpPr/>
      </dsp:nvSpPr>
      <dsp:spPr>
        <a:xfrm>
          <a:off x="3931" y="4422000"/>
          <a:ext cx="3532615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Multiple-questions-in-one</a:t>
          </a:r>
          <a:endParaRPr lang="en-SG" sz="1800" kern="1200" dirty="0"/>
        </a:p>
      </dsp:txBody>
      <dsp:txXfrm>
        <a:off x="3931" y="4422000"/>
        <a:ext cx="3532615" cy="613800"/>
      </dsp:txXfrm>
    </dsp:sp>
    <dsp:sp modelId="{F5B78091-F994-4116-B711-997B3B865EFD}">
      <dsp:nvSpPr>
        <dsp:cNvPr id="0" name=""/>
        <dsp:cNvSpPr/>
      </dsp:nvSpPr>
      <dsp:spPr>
        <a:xfrm>
          <a:off x="3657600" y="4409829"/>
          <a:ext cx="706523" cy="6521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A8729-00E9-4042-8902-A57C1DA3AE7E}">
      <dsp:nvSpPr>
        <dsp:cNvPr id="0" name=""/>
        <dsp:cNvSpPr/>
      </dsp:nvSpPr>
      <dsp:spPr>
        <a:xfrm>
          <a:off x="4413190" y="4425442"/>
          <a:ext cx="4349809" cy="65216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Break up into parts, address all or selectively</a:t>
          </a:r>
        </a:p>
      </dsp:txBody>
      <dsp:txXfrm>
        <a:off x="4413190" y="4425442"/>
        <a:ext cx="4349809" cy="652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C7B49-E287-429B-B585-1A08DA273D99}">
      <dsp:nvSpPr>
        <dsp:cNvPr id="0" name=""/>
        <dsp:cNvSpPr/>
      </dsp:nvSpPr>
      <dsp:spPr>
        <a:xfrm>
          <a:off x="0" y="141510"/>
          <a:ext cx="2171700" cy="42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Voice</a:t>
          </a:r>
          <a:endParaRPr lang="en-SG" sz="2400" kern="1200" dirty="0"/>
        </a:p>
      </dsp:txBody>
      <dsp:txXfrm>
        <a:off x="0" y="141510"/>
        <a:ext cx="2171700" cy="420351"/>
      </dsp:txXfrm>
    </dsp:sp>
    <dsp:sp modelId="{03B0E417-D772-455D-A0E3-A4B8DFF6F06B}">
      <dsp:nvSpPr>
        <dsp:cNvPr id="0" name=""/>
        <dsp:cNvSpPr/>
      </dsp:nvSpPr>
      <dsp:spPr>
        <a:xfrm>
          <a:off x="2171699" y="3582"/>
          <a:ext cx="434340" cy="69620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D52AE-6854-4CDC-BA66-71BDD657B3A7}">
      <dsp:nvSpPr>
        <dsp:cNvPr id="0" name=""/>
        <dsp:cNvSpPr/>
      </dsp:nvSpPr>
      <dsp:spPr>
        <a:xfrm>
          <a:off x="2779775" y="3582"/>
          <a:ext cx="5907024" cy="696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Avoid monotone and fillers.</a:t>
          </a:r>
          <a:endParaRPr lang="en-SG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Avoid loud/abrasive/high pitches.</a:t>
          </a:r>
          <a:endParaRPr lang="en-SG" sz="2000" kern="1200" dirty="0"/>
        </a:p>
      </dsp:txBody>
      <dsp:txXfrm>
        <a:off x="2779775" y="3582"/>
        <a:ext cx="5907024" cy="696206"/>
      </dsp:txXfrm>
    </dsp:sp>
    <dsp:sp modelId="{EA9EA9C5-B571-43B9-A430-29A9FA25B26C}">
      <dsp:nvSpPr>
        <dsp:cNvPr id="0" name=""/>
        <dsp:cNvSpPr/>
      </dsp:nvSpPr>
      <dsp:spPr>
        <a:xfrm>
          <a:off x="0" y="992169"/>
          <a:ext cx="2171700" cy="42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Eye contact</a:t>
          </a:r>
          <a:endParaRPr lang="en-SG" sz="2400" kern="1200" dirty="0"/>
        </a:p>
      </dsp:txBody>
      <dsp:txXfrm>
        <a:off x="0" y="992169"/>
        <a:ext cx="2171700" cy="420351"/>
      </dsp:txXfrm>
    </dsp:sp>
    <dsp:sp modelId="{E76CEF09-5BAF-4A83-83D6-B45EA4CE37E0}">
      <dsp:nvSpPr>
        <dsp:cNvPr id="0" name=""/>
        <dsp:cNvSpPr/>
      </dsp:nvSpPr>
      <dsp:spPr>
        <a:xfrm>
          <a:off x="2171699" y="716314"/>
          <a:ext cx="434340" cy="9720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E0DBA-1797-44FF-8DDF-9A5C8C1C6908}">
      <dsp:nvSpPr>
        <dsp:cNvPr id="0" name=""/>
        <dsp:cNvSpPr/>
      </dsp:nvSpPr>
      <dsp:spPr>
        <a:xfrm>
          <a:off x="2779775" y="716314"/>
          <a:ext cx="5907024" cy="972062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Maintain eye contact especially during introduction/conclusion, and Q&amp;A.</a:t>
          </a:r>
          <a:endParaRPr lang="en-SG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Watch for body language of audience.</a:t>
          </a:r>
          <a:endParaRPr lang="en-SG" sz="2000" kern="1200" dirty="0"/>
        </a:p>
      </dsp:txBody>
      <dsp:txXfrm>
        <a:off x="2779775" y="716314"/>
        <a:ext cx="5907024" cy="972062"/>
      </dsp:txXfrm>
    </dsp:sp>
    <dsp:sp modelId="{AAE310B0-6D25-4EFD-9A7E-96A158F3C0B7}">
      <dsp:nvSpPr>
        <dsp:cNvPr id="0" name=""/>
        <dsp:cNvSpPr/>
      </dsp:nvSpPr>
      <dsp:spPr>
        <a:xfrm>
          <a:off x="0" y="1980756"/>
          <a:ext cx="2171700" cy="42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Posture</a:t>
          </a:r>
          <a:endParaRPr lang="en-SG" sz="2400" kern="1200" dirty="0"/>
        </a:p>
      </dsp:txBody>
      <dsp:txXfrm>
        <a:off x="0" y="1980756"/>
        <a:ext cx="2171700" cy="420351"/>
      </dsp:txXfrm>
    </dsp:sp>
    <dsp:sp modelId="{F4F0AEE4-09C3-484F-9949-3D91A1214455}">
      <dsp:nvSpPr>
        <dsp:cNvPr id="0" name=""/>
        <dsp:cNvSpPr/>
      </dsp:nvSpPr>
      <dsp:spPr>
        <a:xfrm>
          <a:off x="2171699" y="1704901"/>
          <a:ext cx="434340" cy="9720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64C22-A9BA-448E-9174-AFE9D9AC748C}">
      <dsp:nvSpPr>
        <dsp:cNvPr id="0" name=""/>
        <dsp:cNvSpPr/>
      </dsp:nvSpPr>
      <dsp:spPr>
        <a:xfrm>
          <a:off x="2779775" y="1704901"/>
          <a:ext cx="5907024" cy="972062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Sit/Stand with body slightly forward. Avoid resting head in hand.</a:t>
          </a:r>
          <a:endParaRPr lang="en-SG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Brace shoulders and don’t slouch. </a:t>
          </a:r>
          <a:endParaRPr lang="en-SG" sz="2000" kern="1200" dirty="0"/>
        </a:p>
      </dsp:txBody>
      <dsp:txXfrm>
        <a:off x="2779775" y="1704901"/>
        <a:ext cx="5907024" cy="972062"/>
      </dsp:txXfrm>
    </dsp:sp>
    <dsp:sp modelId="{1DC3C193-27FD-451B-A367-954B0F5AC61A}">
      <dsp:nvSpPr>
        <dsp:cNvPr id="0" name=""/>
        <dsp:cNvSpPr/>
      </dsp:nvSpPr>
      <dsp:spPr>
        <a:xfrm>
          <a:off x="0" y="2969343"/>
          <a:ext cx="2171700" cy="42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Gestures</a:t>
          </a:r>
          <a:endParaRPr lang="en-SG" sz="2400" kern="1200" dirty="0"/>
        </a:p>
      </dsp:txBody>
      <dsp:txXfrm>
        <a:off x="0" y="2969343"/>
        <a:ext cx="2171700" cy="420351"/>
      </dsp:txXfrm>
    </dsp:sp>
    <dsp:sp modelId="{1C13BA64-8715-46FD-B727-E38EF6470677}">
      <dsp:nvSpPr>
        <dsp:cNvPr id="0" name=""/>
        <dsp:cNvSpPr/>
      </dsp:nvSpPr>
      <dsp:spPr>
        <a:xfrm>
          <a:off x="2171699" y="2693488"/>
          <a:ext cx="434340" cy="9720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30B9E-134B-4CA6-BD6E-1C02F8279667}">
      <dsp:nvSpPr>
        <dsp:cNvPr id="0" name=""/>
        <dsp:cNvSpPr/>
      </dsp:nvSpPr>
      <dsp:spPr>
        <a:xfrm>
          <a:off x="2779775" y="2693488"/>
          <a:ext cx="5907024" cy="972062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Avoid crossing arms across chest.</a:t>
          </a:r>
          <a:endParaRPr lang="en-SG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Avoid fidgeting (e.g. twiddling pen, drumming fingers, flicking hair).</a:t>
          </a:r>
          <a:endParaRPr lang="en-SG" sz="2000" kern="1200" dirty="0"/>
        </a:p>
      </dsp:txBody>
      <dsp:txXfrm>
        <a:off x="2779775" y="2693488"/>
        <a:ext cx="5907024" cy="972062"/>
      </dsp:txXfrm>
    </dsp:sp>
    <dsp:sp modelId="{7560E662-B913-4B65-90E0-38DEC816B144}">
      <dsp:nvSpPr>
        <dsp:cNvPr id="0" name=""/>
        <dsp:cNvSpPr/>
      </dsp:nvSpPr>
      <dsp:spPr>
        <a:xfrm>
          <a:off x="0" y="3957930"/>
          <a:ext cx="2171700" cy="42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Dress</a:t>
          </a:r>
          <a:endParaRPr lang="en-SG" sz="2400" kern="1200" dirty="0"/>
        </a:p>
      </dsp:txBody>
      <dsp:txXfrm>
        <a:off x="0" y="3957930"/>
        <a:ext cx="2171700" cy="420351"/>
      </dsp:txXfrm>
    </dsp:sp>
    <dsp:sp modelId="{5658B6A6-567F-48A5-935D-B0172F766F18}">
      <dsp:nvSpPr>
        <dsp:cNvPr id="0" name=""/>
        <dsp:cNvSpPr/>
      </dsp:nvSpPr>
      <dsp:spPr>
        <a:xfrm>
          <a:off x="2171699" y="3682075"/>
          <a:ext cx="434340" cy="9720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511B-CC51-4566-AE30-0FABAC8E55BF}">
      <dsp:nvSpPr>
        <dsp:cNvPr id="0" name=""/>
        <dsp:cNvSpPr/>
      </dsp:nvSpPr>
      <dsp:spPr>
        <a:xfrm>
          <a:off x="2779775" y="3682075"/>
          <a:ext cx="5907024" cy="97206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Dress as you would for work or slightly less formal.</a:t>
          </a:r>
          <a:endParaRPr lang="en-SG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Dress for credibility, avoid loud and flashy clothes, jewelry and make-up.</a:t>
          </a:r>
          <a:endParaRPr lang="en-SG" sz="2000" kern="1200" dirty="0"/>
        </a:p>
      </dsp:txBody>
      <dsp:txXfrm>
        <a:off x="2779775" y="3682075"/>
        <a:ext cx="5907024" cy="972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2AEA-CE87-4F2A-8383-C0BF08DAA97A}">
      <dsp:nvSpPr>
        <dsp:cNvPr id="0" name=""/>
        <dsp:cNvSpPr/>
      </dsp:nvSpPr>
      <dsp:spPr>
        <a:xfrm>
          <a:off x="255433" y="3039"/>
          <a:ext cx="2664128" cy="11480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Anticipate and prepare for issues and questions.</a:t>
          </a:r>
          <a:endParaRPr lang="en-SG" sz="1800" kern="1200" dirty="0"/>
        </a:p>
      </dsp:txBody>
      <dsp:txXfrm>
        <a:off x="255433" y="3039"/>
        <a:ext cx="2664128" cy="1148010"/>
      </dsp:txXfrm>
    </dsp:sp>
    <dsp:sp modelId="{4C6368A7-49AA-4A89-A672-3020D38527E2}">
      <dsp:nvSpPr>
        <dsp:cNvPr id="0" name=""/>
        <dsp:cNvSpPr/>
      </dsp:nvSpPr>
      <dsp:spPr>
        <a:xfrm>
          <a:off x="3043038" y="3039"/>
          <a:ext cx="2664128" cy="1148010"/>
        </a:xfrm>
        <a:prstGeom prst="rect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Neutralize paraphrase negative questions before responding. Don’t repeat them.</a:t>
          </a:r>
          <a:endParaRPr lang="en-SG" sz="1800" kern="1200" dirty="0"/>
        </a:p>
      </dsp:txBody>
      <dsp:txXfrm>
        <a:off x="3043038" y="3039"/>
        <a:ext cx="2664128" cy="1148010"/>
      </dsp:txXfrm>
    </dsp:sp>
    <dsp:sp modelId="{E5633AD1-7C54-4E49-A8BD-2298E1542F3C}">
      <dsp:nvSpPr>
        <dsp:cNvPr id="0" name=""/>
        <dsp:cNvSpPr/>
      </dsp:nvSpPr>
      <dsp:spPr>
        <a:xfrm>
          <a:off x="5830644" y="3039"/>
          <a:ext cx="2664128" cy="1148010"/>
        </a:xfrm>
        <a:prstGeom prst="rect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Use negative comments as springboard to bridge back to key messages.</a:t>
          </a:r>
          <a:endParaRPr lang="en-SG" sz="1800" kern="1200" dirty="0"/>
        </a:p>
      </dsp:txBody>
      <dsp:txXfrm>
        <a:off x="5830644" y="3039"/>
        <a:ext cx="2664128" cy="1148010"/>
      </dsp:txXfrm>
    </dsp:sp>
    <dsp:sp modelId="{BFBE3135-60FB-44F2-9213-A357B11BD752}">
      <dsp:nvSpPr>
        <dsp:cNvPr id="0" name=""/>
        <dsp:cNvSpPr/>
      </dsp:nvSpPr>
      <dsp:spPr>
        <a:xfrm>
          <a:off x="255433" y="1274527"/>
          <a:ext cx="2664128" cy="1148010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Make bite-sized responses—within 10-20 seconds.</a:t>
          </a:r>
          <a:endParaRPr lang="en-SG" sz="1800" kern="1200" dirty="0"/>
        </a:p>
      </dsp:txBody>
      <dsp:txXfrm>
        <a:off x="255433" y="1274527"/>
        <a:ext cx="2664128" cy="1148010"/>
      </dsp:txXfrm>
    </dsp:sp>
    <dsp:sp modelId="{BD026121-34D8-4B8C-948A-B103290560D3}">
      <dsp:nvSpPr>
        <dsp:cNvPr id="0" name=""/>
        <dsp:cNvSpPr/>
      </dsp:nvSpPr>
      <dsp:spPr>
        <a:xfrm>
          <a:off x="3043038" y="1274527"/>
          <a:ext cx="2664128" cy="1148010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Avoid N-words: No, none, nothing, not never—takes 3 positive messages to balance one negative statement.</a:t>
          </a:r>
          <a:endParaRPr lang="en-SG" sz="1800" kern="1200" dirty="0"/>
        </a:p>
      </dsp:txBody>
      <dsp:txXfrm>
        <a:off x="3043038" y="1274527"/>
        <a:ext cx="2664128" cy="1148010"/>
      </dsp:txXfrm>
    </dsp:sp>
    <dsp:sp modelId="{EA0887F1-677E-4441-B0E9-BB6039C9A4BB}">
      <dsp:nvSpPr>
        <dsp:cNvPr id="0" name=""/>
        <dsp:cNvSpPr/>
      </dsp:nvSpPr>
      <dsp:spPr>
        <a:xfrm>
          <a:off x="5830644" y="1274527"/>
          <a:ext cx="2664128" cy="1148010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Set limits and enforce ground rules where necessary.</a:t>
          </a:r>
          <a:endParaRPr lang="en-US" sz="1800" kern="1200" dirty="0"/>
        </a:p>
      </dsp:txBody>
      <dsp:txXfrm>
        <a:off x="5830644" y="1274527"/>
        <a:ext cx="2664128" cy="1148010"/>
      </dsp:txXfrm>
    </dsp:sp>
    <dsp:sp modelId="{561856D5-EA58-4ABD-934F-0B368A74BEF9}">
      <dsp:nvSpPr>
        <dsp:cNvPr id="0" name=""/>
        <dsp:cNvSpPr/>
      </dsp:nvSpPr>
      <dsp:spPr>
        <a:xfrm>
          <a:off x="255433" y="2546014"/>
          <a:ext cx="2664128" cy="114801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Give call to action and state action steps positively.</a:t>
          </a:r>
          <a:endParaRPr lang="en-US" sz="1800" kern="1200" dirty="0" smtClean="0"/>
        </a:p>
      </dsp:txBody>
      <dsp:txXfrm>
        <a:off x="255433" y="2546014"/>
        <a:ext cx="2664128" cy="1148010"/>
      </dsp:txXfrm>
    </dsp:sp>
    <dsp:sp modelId="{9EB87CB5-5E92-4FC3-9DC4-8649466543B8}">
      <dsp:nvSpPr>
        <dsp:cNvPr id="0" name=""/>
        <dsp:cNvSpPr/>
      </dsp:nvSpPr>
      <dsp:spPr>
        <a:xfrm>
          <a:off x="3043038" y="2546014"/>
          <a:ext cx="2664128" cy="1148010"/>
        </a:xfrm>
        <a:prstGeom prst="rect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Show concern, compassion and empathy for people and animals.</a:t>
          </a:r>
          <a:endParaRPr lang="en-US" sz="1800" kern="1200" dirty="0" smtClean="0"/>
        </a:p>
      </dsp:txBody>
      <dsp:txXfrm>
        <a:off x="3043038" y="2546014"/>
        <a:ext cx="2664128" cy="1148010"/>
      </dsp:txXfrm>
    </dsp:sp>
    <dsp:sp modelId="{305BD2EF-6AAD-4C7B-9FA0-1670078A85B2}">
      <dsp:nvSpPr>
        <dsp:cNvPr id="0" name=""/>
        <dsp:cNvSpPr/>
      </dsp:nvSpPr>
      <dsp:spPr>
        <a:xfrm>
          <a:off x="5830644" y="2546014"/>
          <a:ext cx="2664128" cy="1148010"/>
        </a:xfrm>
        <a:prstGeom prst="rect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Develop credibility by being open and honest. Use open body language.</a:t>
          </a:r>
          <a:endParaRPr lang="en-US" sz="1800" kern="1200" dirty="0" smtClean="0"/>
        </a:p>
      </dsp:txBody>
      <dsp:txXfrm>
        <a:off x="5830644" y="2546014"/>
        <a:ext cx="2664128" cy="1148010"/>
      </dsp:txXfrm>
    </dsp:sp>
    <dsp:sp modelId="{934F2D61-E367-4192-8749-AA93A12C9CAD}">
      <dsp:nvSpPr>
        <dsp:cNvPr id="0" name=""/>
        <dsp:cNvSpPr/>
      </dsp:nvSpPr>
      <dsp:spPr>
        <a:xfrm>
          <a:off x="3043038" y="3817501"/>
          <a:ext cx="2664128" cy="1148010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Assuming responsibility equated with paying out compensation claims—be careful.</a:t>
          </a:r>
        </a:p>
      </dsp:txBody>
      <dsp:txXfrm>
        <a:off x="3043038" y="3817501"/>
        <a:ext cx="2664128" cy="114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AE56A-60C9-4C24-8C18-99EE1DFBEDD3}">
      <dsp:nvSpPr>
        <dsp:cNvPr id="0" name=""/>
        <dsp:cNvSpPr/>
      </dsp:nvSpPr>
      <dsp:spPr>
        <a:xfrm>
          <a:off x="480428" y="3234"/>
          <a:ext cx="2445037" cy="14670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Acknowledge hostility and outrage  </a:t>
          </a:r>
          <a:endParaRPr lang="en-SG" sz="2000" kern="1200" dirty="0"/>
        </a:p>
      </dsp:txBody>
      <dsp:txXfrm>
        <a:off x="480428" y="3234"/>
        <a:ext cx="2445037" cy="1467022"/>
      </dsp:txXfrm>
    </dsp:sp>
    <dsp:sp modelId="{8DD82A1B-C8F0-4DF4-9B4F-84E429EDF56D}">
      <dsp:nvSpPr>
        <dsp:cNvPr id="0" name=""/>
        <dsp:cNvSpPr/>
      </dsp:nvSpPr>
      <dsp:spPr>
        <a:xfrm>
          <a:off x="3169969" y="3234"/>
          <a:ext cx="2445037" cy="1467022"/>
        </a:xfrm>
        <a:prstGeom prst="rect">
          <a:avLst/>
        </a:prstGeom>
        <a:solidFill>
          <a:schemeClr val="accent5">
            <a:hueOff val="-1241735"/>
            <a:satOff val="4976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Don’t interrupt hostile speaker, but set limits</a:t>
          </a:r>
          <a:endParaRPr lang="en-SG" sz="2000" kern="1200" dirty="0"/>
        </a:p>
      </dsp:txBody>
      <dsp:txXfrm>
        <a:off x="3169969" y="3234"/>
        <a:ext cx="2445037" cy="1467022"/>
      </dsp:txXfrm>
    </dsp:sp>
    <dsp:sp modelId="{74FD4E81-FF5C-426C-80D8-BCDF701182F4}">
      <dsp:nvSpPr>
        <dsp:cNvPr id="0" name=""/>
        <dsp:cNvSpPr/>
      </dsp:nvSpPr>
      <dsp:spPr>
        <a:xfrm>
          <a:off x="5859510" y="3234"/>
          <a:ext cx="2445037" cy="1467022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Don’t overreact to emotional words—you may not be the true focus of the attack</a:t>
          </a:r>
          <a:endParaRPr lang="en-SG" sz="2000" kern="1200" dirty="0"/>
        </a:p>
      </dsp:txBody>
      <dsp:txXfrm>
        <a:off x="5859510" y="3234"/>
        <a:ext cx="2445037" cy="1467022"/>
      </dsp:txXfrm>
    </dsp:sp>
    <dsp:sp modelId="{8109AFD1-7DF9-4E71-A703-FE105C3C0A45}">
      <dsp:nvSpPr>
        <dsp:cNvPr id="0" name=""/>
        <dsp:cNvSpPr/>
      </dsp:nvSpPr>
      <dsp:spPr>
        <a:xfrm>
          <a:off x="480428" y="1714760"/>
          <a:ext cx="2445037" cy="1467022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Use open body language</a:t>
          </a:r>
          <a:endParaRPr lang="en-SG" sz="2000" kern="1200" dirty="0"/>
        </a:p>
      </dsp:txBody>
      <dsp:txXfrm>
        <a:off x="480428" y="1714760"/>
        <a:ext cx="2445037" cy="1467022"/>
      </dsp:txXfrm>
    </dsp:sp>
    <dsp:sp modelId="{9B40EA83-B22E-4CC9-B930-8944F38978D2}">
      <dsp:nvSpPr>
        <dsp:cNvPr id="0" name=""/>
        <dsp:cNvSpPr/>
      </dsp:nvSpPr>
      <dsp:spPr>
        <a:xfrm>
          <a:off x="3169969" y="1714760"/>
          <a:ext cx="2445037" cy="1467022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Use lower tone and volume of voice than angry speaker</a:t>
          </a:r>
          <a:endParaRPr lang="en-SG" sz="2000" kern="1200" dirty="0"/>
        </a:p>
      </dsp:txBody>
      <dsp:txXfrm>
        <a:off x="3169969" y="1714760"/>
        <a:ext cx="2445037" cy="1467022"/>
      </dsp:txXfrm>
    </dsp:sp>
    <dsp:sp modelId="{14F906A3-D2E6-4483-8AFC-A03F1CF70F65}">
      <dsp:nvSpPr>
        <dsp:cNvPr id="0" name=""/>
        <dsp:cNvSpPr/>
      </dsp:nvSpPr>
      <dsp:spPr>
        <a:xfrm>
          <a:off x="5859510" y="1714760"/>
          <a:ext cx="2445037" cy="1467022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Commit to a response.  Write down concerns and respond later</a:t>
          </a:r>
          <a:endParaRPr lang="en-SG" sz="2000" kern="1200" dirty="0"/>
        </a:p>
      </dsp:txBody>
      <dsp:txXfrm>
        <a:off x="5859510" y="1714760"/>
        <a:ext cx="2445037" cy="1467022"/>
      </dsp:txXfrm>
    </dsp:sp>
    <dsp:sp modelId="{A48E931E-2581-4966-A3A5-3DDB4637EA22}">
      <dsp:nvSpPr>
        <dsp:cNvPr id="0" name=""/>
        <dsp:cNvSpPr/>
      </dsp:nvSpPr>
      <dsp:spPr>
        <a:xfrm>
          <a:off x="480428" y="3426286"/>
          <a:ext cx="2445037" cy="1467022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Acknowledge mistakes.  Bridge to solution and key messages</a:t>
          </a:r>
          <a:endParaRPr lang="en-SG" sz="2000" kern="1200" dirty="0"/>
        </a:p>
      </dsp:txBody>
      <dsp:txXfrm>
        <a:off x="480428" y="3426286"/>
        <a:ext cx="2445037" cy="1467022"/>
      </dsp:txXfrm>
    </dsp:sp>
    <dsp:sp modelId="{52D134DD-BFE2-493A-AF3B-847A99BA1206}">
      <dsp:nvSpPr>
        <dsp:cNvPr id="0" name=""/>
        <dsp:cNvSpPr/>
      </dsp:nvSpPr>
      <dsp:spPr>
        <a:xfrm>
          <a:off x="3169969" y="3426286"/>
          <a:ext cx="2445037" cy="1467022"/>
        </a:xfrm>
        <a:prstGeom prst="rect">
          <a:avLst/>
        </a:prstGeom>
        <a:solidFill>
          <a:schemeClr val="accent5">
            <a:hueOff val="-8692142"/>
            <a:satOff val="34835"/>
            <a:lumOff val="7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Consider multiple solutions. Avoid either/or propositions</a:t>
          </a:r>
          <a:endParaRPr lang="en-SG" sz="2000" kern="1200" dirty="0"/>
        </a:p>
      </dsp:txBody>
      <dsp:txXfrm>
        <a:off x="3169969" y="3426286"/>
        <a:ext cx="2445037" cy="1467022"/>
      </dsp:txXfrm>
    </dsp:sp>
    <dsp:sp modelId="{C0AAA018-39D7-4717-9C71-0981BC29C544}">
      <dsp:nvSpPr>
        <dsp:cNvPr id="0" name=""/>
        <dsp:cNvSpPr/>
      </dsp:nvSpPr>
      <dsp:spPr>
        <a:xfrm>
          <a:off x="5859510" y="3426286"/>
          <a:ext cx="2445037" cy="1467022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Bring in a neutral 3</a:t>
          </a:r>
          <a:r>
            <a:rPr lang="en-US" sz="2000" kern="1200" baseline="30000" smtClean="0"/>
            <a:t>rd</a:t>
          </a:r>
          <a:r>
            <a:rPr lang="en-US" sz="2000" kern="1200" smtClean="0"/>
            <a:t> party to defuse the situation if you expect a hostile audience.</a:t>
          </a:r>
          <a:endParaRPr lang="en-SG" sz="2000" kern="1200" dirty="0"/>
        </a:p>
      </dsp:txBody>
      <dsp:txXfrm>
        <a:off x="5859510" y="3426286"/>
        <a:ext cx="2445037" cy="1467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EC8B6-F6DC-48D4-83A7-DC70B961CAA1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56AB-E6C2-449E-8635-3C5AE126CA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36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C185EE-790B-41D1-9E48-6F9B446DF37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851F9-F70B-476D-954D-14432F05462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851F9-F70B-476D-954D-14432F05462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040EF-CAF6-4321-BB2D-314DDC40EC6D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i-FI" dirty="0" smtClean="0">
                <a:cs typeface="Arial" charset="0"/>
              </a:rPr>
              <a:t>To help students to make an initial decision on objectives that would fulfil the desired communication outcome,</a:t>
            </a:r>
            <a:r>
              <a:rPr lang="fi-FI" baseline="0" dirty="0" smtClean="0">
                <a:cs typeface="Arial" charset="0"/>
              </a:rPr>
              <a:t> ask:</a:t>
            </a:r>
            <a:r>
              <a:rPr lang="fi-FI" dirty="0" smtClean="0">
                <a:cs typeface="Arial" charset="0"/>
              </a:rPr>
              <a:t> ”What are the most important objectives my message has to achieve?”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Ethos – The communicator’s credibility (initial, acquired credibility; see discussion of sender)</a:t>
            </a:r>
          </a:p>
          <a:p>
            <a:r>
              <a:rPr lang="en-US" dirty="0" smtClean="0"/>
              <a:t>Logos – </a:t>
            </a:r>
            <a:r>
              <a:rPr lang="en-US" dirty="0" err="1" smtClean="0"/>
              <a:t>Toulmin’s</a:t>
            </a:r>
            <a:r>
              <a:rPr lang="en-US" dirty="0" smtClean="0"/>
              <a:t> framework of claim-data-warrant (see Rogers’ teaching notes used in Year 2)</a:t>
            </a:r>
          </a:p>
          <a:p>
            <a:r>
              <a:rPr lang="en-US" dirty="0" smtClean="0"/>
              <a:t>Pathos – Expressing the right amount of emotion in message delivery</a:t>
            </a:r>
            <a:endParaRPr lang="en-GB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90B64-7DD5-44A6-8BDF-2AFF0CC1E9F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5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12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895600" cy="365125"/>
          </a:xfrm>
        </p:spPr>
        <p:txBody>
          <a:bodyPr/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698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8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61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33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8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85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6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4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70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EE1E-4539-4A2D-B334-26C1A7122D1F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FEBB-C4E1-440E-B0D6-7D0AADA4A4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76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Presentations and Q&amp;A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Dr. Constance </a:t>
            </a:r>
            <a:r>
              <a:rPr lang="en-US" dirty="0" err="1" smtClean="0"/>
              <a:t>Chay</a:t>
            </a:r>
            <a:r>
              <a:rPr lang="en-US" dirty="0" smtClean="0"/>
              <a:t>-Nemeth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635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27912"/>
              </p:ext>
            </p:extLst>
          </p:nvPr>
        </p:nvGraphicFramePr>
        <p:xfrm>
          <a:off x="214282" y="1628800"/>
          <a:ext cx="8686800" cy="465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85728"/>
            <a:ext cx="8568952" cy="71438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/>
              <a:t>Delivery 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1E09-8C5F-45D8-AED0-5343CCEA3AAA}" type="slidenum">
              <a:rPr lang="en-US" smtClean="0">
                <a:solidFill>
                  <a:srgbClr val="534949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58422"/>
              </p:ext>
            </p:extLst>
          </p:nvPr>
        </p:nvGraphicFramePr>
        <p:xfrm>
          <a:off x="214282" y="1700808"/>
          <a:ext cx="875020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496944" cy="64807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dirty="0" smtClean="0"/>
              <a:t>Effective Q&amp;A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1E09-8C5F-45D8-AED0-5343CCEA3AAA}" type="slidenum">
              <a:rPr lang="en-US" smtClean="0">
                <a:solidFill>
                  <a:srgbClr val="534949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885592"/>
              </p:ext>
            </p:extLst>
          </p:nvPr>
        </p:nvGraphicFramePr>
        <p:xfrm>
          <a:off x="179512" y="1628800"/>
          <a:ext cx="878497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64463" cy="64294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/>
              <a:t>Managing hostile situations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1E09-8C5F-45D8-AED0-5343CCEA3AAA}" type="slidenum">
              <a:rPr lang="en-US" smtClean="0">
                <a:solidFill>
                  <a:srgbClr val="534949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79930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smtClean="0">
                <a:ea typeface="Calibri" pitchFamily="34" charset="0"/>
                <a:cs typeface="Calibri" pitchFamily="34" charset="0"/>
              </a:rPr>
              <a:t>The Strategic Contingency Model (SCM)</a:t>
            </a:r>
            <a:endParaRPr lang="en-SG" sz="3600" smtClean="0">
              <a:solidFill>
                <a:srgbClr val="D99694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97887" cy="4683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dirty="0" smtClean="0">
              <a:ea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				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D99694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en-US" sz="2000" b="1" dirty="0" smtClean="0">
                <a:solidFill>
                  <a:srgbClr val="D99694"/>
                </a:solidFill>
                <a:ea typeface="Calibri" pitchFamily="34" charset="0"/>
                <a:cs typeface="Calibri" pitchFamily="34" charset="0"/>
              </a:rPr>
              <a:t>			           </a:t>
            </a:r>
            <a:r>
              <a:rPr lang="en-US" sz="2800" b="1" dirty="0" smtClean="0">
                <a:solidFill>
                  <a:srgbClr val="D99694"/>
                </a:solidFill>
                <a:ea typeface="Calibri" pitchFamily="34" charset="0"/>
                <a:cs typeface="Calibri" pitchFamily="34" charset="0"/>
              </a:rPr>
              <a:t>Feedback</a:t>
            </a:r>
            <a:endParaRPr lang="en-SG" sz="2800" b="1" dirty="0" smtClean="0">
              <a:solidFill>
                <a:srgbClr val="D99694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25613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63D-FE4D-4CC8-AA54-613939B36DA2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68313" y="1484313"/>
            <a:ext cx="2447925" cy="3600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157AFF"/>
                </a:solidFill>
                <a:ea typeface="MS PGothic" pitchFamily="34" charset="-128"/>
                <a:cs typeface="Arial" charset="0"/>
              </a:rPr>
              <a:t>Situational factors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Audience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Objectives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Context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Sender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="1" baseline="-250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75" y="1484313"/>
            <a:ext cx="2376488" cy="3600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157AFF"/>
                </a:solidFill>
                <a:ea typeface="MS PGothic" pitchFamily="34" charset="-128"/>
                <a:cs typeface="Arial" charset="0"/>
              </a:rPr>
              <a:t>Design factors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Media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Message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157AFF"/>
              </a:solidFill>
              <a:ea typeface="MS PGothic" pitchFamily="34" charset="-128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="1" baseline="-25000">
              <a:solidFill>
                <a:srgbClr val="D99694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00788" y="1484313"/>
            <a:ext cx="2374900" cy="3600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157AFF"/>
                </a:solidFill>
                <a:ea typeface="MS PGothic" pitchFamily="34" charset="-128"/>
                <a:cs typeface="Arial" charset="0"/>
              </a:rPr>
              <a:t>Comm. outcome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157AFF"/>
              </a:solidFill>
              <a:ea typeface="MS PGothic" pitchFamily="34" charset="-128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What should the audience think, feel or do?</a:t>
            </a:r>
            <a:endParaRPr lang="en-US" sz="2800" b="1">
              <a:solidFill>
                <a:srgbClr val="157AFF"/>
              </a:solidFill>
              <a:ea typeface="MS PGothic" pitchFamily="34" charset="-128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="1" baseline="-25000">
              <a:solidFill>
                <a:srgbClr val="D99694"/>
              </a:solidFill>
              <a:ea typeface="MS PGothic" pitchFamily="34" charset="-128"/>
              <a:cs typeface="Arial" charset="0"/>
            </a:endParaRPr>
          </a:p>
        </p:txBody>
      </p:sp>
      <p:cxnSp>
        <p:nvCxnSpPr>
          <p:cNvPr id="12296" name="Straight Arrow Connector 8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916238" y="3284538"/>
            <a:ext cx="503237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297" name="Straight Arrow Connector 9"/>
          <p:cNvCxnSpPr>
            <a:cxnSpLocks noChangeShapeType="1"/>
          </p:cNvCxnSpPr>
          <p:nvPr/>
        </p:nvCxnSpPr>
        <p:spPr bwMode="auto">
          <a:xfrm>
            <a:off x="5795963" y="3284538"/>
            <a:ext cx="5048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298" name="Straight Connector 17"/>
          <p:cNvCxnSpPr>
            <a:cxnSpLocks noChangeShapeType="1"/>
          </p:cNvCxnSpPr>
          <p:nvPr/>
        </p:nvCxnSpPr>
        <p:spPr bwMode="auto">
          <a:xfrm rot="10800000">
            <a:off x="1692275" y="5589588"/>
            <a:ext cx="58324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9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4320382" y="5346437"/>
            <a:ext cx="504825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0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7273131" y="5336382"/>
            <a:ext cx="504825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1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1440656" y="5336382"/>
            <a:ext cx="504825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Rounded Rectangle 15"/>
          <p:cNvSpPr/>
          <p:nvPr/>
        </p:nvSpPr>
        <p:spPr bwMode="auto">
          <a:xfrm>
            <a:off x="684213" y="1628775"/>
            <a:ext cx="2016125" cy="10715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Situational factors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="1" baseline="-25000" dirty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-5400000">
            <a:off x="1985614" y="1478881"/>
            <a:ext cx="2217391" cy="2373211"/>
            <a:chOff x="3504" y="1824"/>
            <a:chExt cx="960" cy="960"/>
          </a:xfrm>
          <a:solidFill>
            <a:srgbClr val="D3A7FF">
              <a:alpha val="69804"/>
            </a:srgbClr>
          </a:solidFill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26" name="Line 4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  <p:sp>
            <p:nvSpPr>
              <p:cNvPr id="29727" name="Line 5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</p:grpSp>
        <p:sp>
          <p:nvSpPr>
            <p:cNvPr id="29725" name="Arc 6"/>
            <p:cNvSpPr>
              <a:spLocks/>
            </p:cNvSpPr>
            <p:nvPr/>
          </p:nvSpPr>
          <p:spPr bwMode="auto">
            <a:xfrm>
              <a:off x="3504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i-FI" sz="2400" baseline="-25000" dirty="0">
                <a:solidFill>
                  <a:prstClr val="black"/>
                </a:solidFill>
                <a:latin typeface="Arial" charset="0"/>
                <a:ea typeface="ＭＳ Ｐゴシック" pitchFamily="64" charset="-128"/>
                <a:cs typeface="Arial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427984" y="1556792"/>
            <a:ext cx="2376710" cy="2217391"/>
            <a:chOff x="3504" y="1824"/>
            <a:chExt cx="960" cy="960"/>
          </a:xfrm>
          <a:solidFill>
            <a:srgbClr val="C44FFF">
              <a:alpha val="63922"/>
            </a:srgbClr>
          </a:solidFill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22" name="Line 10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  <p:sp>
            <p:nvSpPr>
              <p:cNvPr id="29723" name="Line 11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</p:grpSp>
        <p:sp>
          <p:nvSpPr>
            <p:cNvPr id="29721" name="Arc 12"/>
            <p:cNvSpPr>
              <a:spLocks/>
            </p:cNvSpPr>
            <p:nvPr/>
          </p:nvSpPr>
          <p:spPr bwMode="auto">
            <a:xfrm>
              <a:off x="3504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i-FI" sz="2400" baseline="-25000">
                <a:solidFill>
                  <a:prstClr val="black"/>
                </a:solidFill>
                <a:latin typeface="Arial" charset="0"/>
                <a:ea typeface="ＭＳ Ｐゴシック" pitchFamily="64" charset="-128"/>
                <a:cs typeface="Arial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 rot="10800000">
            <a:off x="1907701" y="3861048"/>
            <a:ext cx="2379563" cy="2160240"/>
            <a:chOff x="3504" y="1824"/>
            <a:chExt cx="960" cy="960"/>
          </a:xfrm>
          <a:solidFill>
            <a:srgbClr val="CCCCFF">
              <a:alpha val="85098"/>
            </a:srgbClr>
          </a:solidFill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18" name="Line 16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  <p:sp>
            <p:nvSpPr>
              <p:cNvPr id="29719" name="Line 17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</p:grpSp>
        <p:sp>
          <p:nvSpPr>
            <p:cNvPr id="29717" name="Arc 18"/>
            <p:cNvSpPr>
              <a:spLocks/>
            </p:cNvSpPr>
            <p:nvPr/>
          </p:nvSpPr>
          <p:spPr bwMode="auto">
            <a:xfrm>
              <a:off x="3504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i-FI" sz="2400" baseline="-25000">
                <a:solidFill>
                  <a:prstClr val="black"/>
                </a:solidFill>
                <a:latin typeface="Arial" charset="0"/>
                <a:ea typeface="ＭＳ Ｐゴシック" pitchFamily="64" charset="-128"/>
                <a:cs typeface="Arial" charset="0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 rot="5396686">
            <a:off x="4500265" y="3790621"/>
            <a:ext cx="2231365" cy="2373914"/>
            <a:chOff x="3475" y="1824"/>
            <a:chExt cx="989" cy="960"/>
          </a:xfrm>
          <a:solidFill>
            <a:srgbClr val="CB97FF"/>
          </a:solidFill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14" name="Line 22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  <p:sp>
            <p:nvSpPr>
              <p:cNvPr id="29715" name="Line 23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2400" baseline="-25000">
                  <a:solidFill>
                    <a:prstClr val="black"/>
                  </a:solidFill>
                  <a:latin typeface="Arial" charset="0"/>
                  <a:ea typeface="ＭＳ Ｐゴシック" pitchFamily="64" charset="-128"/>
                  <a:cs typeface="Arial" charset="0"/>
                </a:endParaRPr>
              </a:p>
            </p:txBody>
          </p:sp>
        </p:grpSp>
        <p:sp>
          <p:nvSpPr>
            <p:cNvPr id="29713" name="Arc 24"/>
            <p:cNvSpPr>
              <a:spLocks/>
            </p:cNvSpPr>
            <p:nvPr/>
          </p:nvSpPr>
          <p:spPr bwMode="auto">
            <a:xfrm>
              <a:off x="3475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i-FI" sz="2400" baseline="-25000">
                <a:solidFill>
                  <a:prstClr val="black"/>
                </a:solidFill>
                <a:latin typeface="Arial" charset="0"/>
                <a:ea typeface="ＭＳ Ｐゴシック" pitchFamily="64" charset="-128"/>
                <a:cs typeface="Arial" charset="0"/>
              </a:endParaRP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503238" y="260350"/>
            <a:ext cx="8640762" cy="11430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99"/>
                </a:solidFill>
                <a:ea typeface="MS PGothic" pitchFamily="34" charset="-128"/>
                <a:cs typeface="Arial" charset="0"/>
              </a:rPr>
              <a:t>The SCM – situational factors: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99"/>
                </a:solidFill>
                <a:ea typeface="MS PGothic" pitchFamily="34" charset="-128"/>
                <a:cs typeface="Arial" charset="0"/>
              </a:rPr>
              <a:t>determining objectives - CVCF</a:t>
            </a:r>
            <a:endParaRPr lang="en-SG" sz="3200" b="1">
              <a:solidFill>
                <a:srgbClr val="1F497D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0825" y="1773238"/>
            <a:ext cx="2308225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To build rapport,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generate trust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313" y="4508500"/>
            <a:ext cx="1541462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To explain,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describe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04025" y="1844675"/>
            <a:ext cx="2058988" cy="1446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To inspire,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challenge, lead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5463" y="4508500"/>
            <a:ext cx="1309687" cy="1447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To sell,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motivate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1413" y="2852738"/>
            <a:ext cx="1373187" cy="43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Relational</a:t>
            </a:r>
            <a:endParaRPr lang="en-SG" sz="2200" b="1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8538" y="4221163"/>
            <a:ext cx="1800225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Informational</a:t>
            </a:r>
            <a:endParaRPr lang="en-SG" sz="2200" b="1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7538" y="2852738"/>
            <a:ext cx="2217737" cy="43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Transformational</a:t>
            </a:r>
            <a:endParaRPr lang="en-SG" sz="2200" b="1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6463" y="4221163"/>
            <a:ext cx="1647825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Promotional</a:t>
            </a:r>
            <a:endParaRPr lang="en-SG" sz="2200" b="1" baseline="-25000">
              <a:solidFill>
                <a:prstClr val="black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868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A9D9-9115-4ECD-B05F-EB35C706788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smtClean="0">
                <a:ea typeface="Calibri" pitchFamily="34" charset="0"/>
                <a:cs typeface="Calibri" pitchFamily="34" charset="0"/>
              </a:rPr>
              <a:t>Logos: </a:t>
            </a:r>
            <a:r>
              <a:rPr lang="en-US" sz="2400" smtClean="0">
                <a:ea typeface="Calibri" pitchFamily="34" charset="0"/>
                <a:cs typeface="Calibri" pitchFamily="34" charset="0"/>
              </a:rPr>
              <a:t>fact-based, logical arguments (logic)</a:t>
            </a:r>
          </a:p>
        </p:txBody>
      </p:sp>
      <p:sp>
        <p:nvSpPr>
          <p:cNvPr id="4608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AC169-402A-4B80-9C04-35D8129F565A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19475" y="2133600"/>
            <a:ext cx="2362200" cy="2362200"/>
          </a:xfrm>
          <a:prstGeom prst="ellipse">
            <a:avLst/>
          </a:prstGeom>
          <a:solidFill>
            <a:srgbClr val="00B0F0">
              <a:alpha val="25000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baseline="-2500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3581400"/>
            <a:ext cx="2362200" cy="2286000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b="1" baseline="-25000" dirty="0">
                <a:solidFill>
                  <a:prstClr val="black"/>
                </a:solidFill>
              </a:rPr>
              <a:t>      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4267200" y="3581400"/>
            <a:ext cx="2362200" cy="2286000"/>
          </a:xfrm>
          <a:prstGeom prst="ellipse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baseline="-2500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755650" y="4508500"/>
            <a:ext cx="16557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Ethos: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Personal character &amp; credibility</a:t>
            </a:r>
            <a:endParaRPr lang="en-SG" sz="24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875463" y="4437063"/>
            <a:ext cx="1873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Pathos: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Stories &amp; vivid images (emotions)</a:t>
            </a:r>
            <a:endParaRPr lang="en-SG" sz="24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132138" y="4508500"/>
            <a:ext cx="1008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Ethos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5003800" y="4508500"/>
            <a:ext cx="1079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Pathos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4211638" y="3068638"/>
            <a:ext cx="10810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Logos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468313" y="333375"/>
            <a:ext cx="8675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99"/>
                </a:solidFill>
                <a:ea typeface="MS PGothic" pitchFamily="34" charset="-128"/>
                <a:cs typeface="Arial" charset="0"/>
              </a:rPr>
              <a:t>The SCM: Design factors – crafting the message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99"/>
                </a:solidFill>
                <a:ea typeface="MS PGothic" pitchFamily="34" charset="-128"/>
                <a:cs typeface="Arial" charset="0"/>
              </a:rPr>
              <a:t>The right mix of ethos, pathos and logos</a:t>
            </a:r>
            <a:endParaRPr lang="en-SG" sz="3200" b="1">
              <a:solidFill>
                <a:srgbClr val="1F497D"/>
              </a:solidFill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71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1547813" y="5516563"/>
            <a:ext cx="18716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47813" y="4437063"/>
            <a:ext cx="194468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7813" y="2492375"/>
            <a:ext cx="194468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99"/>
                </a:solidFill>
                <a:ea typeface="MS PGothic" pitchFamily="34" charset="-128"/>
                <a:cs typeface="Arial" charset="0"/>
              </a:rPr>
              <a:t>The SCM – design factors: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99"/>
                </a:solidFill>
                <a:ea typeface="MS PGothic" pitchFamily="34" charset="-128"/>
                <a:cs typeface="Arial" charset="0"/>
              </a:rPr>
              <a:t>Considering Media Richness</a:t>
            </a:r>
            <a:endParaRPr lang="en-SG" sz="3200" b="1">
              <a:solidFill>
                <a:srgbClr val="1F497D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68313" y="1557338"/>
            <a:ext cx="7772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Media Richness Hierarchy</a:t>
            </a:r>
            <a:endParaRPr lang="en-SG" sz="2300" b="1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3563938" y="2060575"/>
            <a:ext cx="406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Physical presence – face-to-face</a:t>
            </a:r>
            <a:endParaRPr lang="en-SG" sz="20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3563938" y="3141663"/>
            <a:ext cx="4064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Interactive media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	skype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	telephone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	email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	sms</a:t>
            </a:r>
            <a:endParaRPr lang="en-SG" sz="20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3563938" y="4508500"/>
            <a:ext cx="406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Personal static media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	letters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	reports</a:t>
            </a:r>
            <a:endParaRPr lang="en-SG" sz="20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3492500" y="5445125"/>
            <a:ext cx="406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Impersonal static media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	fliers, bulletins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547813" y="2852738"/>
            <a:ext cx="194468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40" name="Straight Arrow Connector 43"/>
          <p:cNvCxnSpPr>
            <a:cxnSpLocks noChangeShapeType="1"/>
          </p:cNvCxnSpPr>
          <p:nvPr/>
        </p:nvCxnSpPr>
        <p:spPr bwMode="auto">
          <a:xfrm rot="5400000">
            <a:off x="720726" y="3968750"/>
            <a:ext cx="3529012" cy="15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arrow" w="med" len="med"/>
            <a:tailEnd type="arrow" w="med" len="med"/>
          </a:ln>
        </p:spPr>
      </p:cxnSp>
      <p:sp>
        <p:nvSpPr>
          <p:cNvPr id="45" name="Title 1"/>
          <p:cNvSpPr txBox="1">
            <a:spLocks/>
          </p:cNvSpPr>
          <p:nvPr/>
        </p:nvSpPr>
        <p:spPr bwMode="auto">
          <a:xfrm>
            <a:off x="539750" y="2205038"/>
            <a:ext cx="6477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Rich</a:t>
            </a:r>
            <a:endParaRPr lang="en-SG" sz="2000" b="1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539750" y="5229225"/>
            <a:ext cx="7921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Lean</a:t>
            </a:r>
            <a:endParaRPr lang="en-SG" sz="2000" b="1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41999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FD2-5FED-4A98-9699-3A122042E8B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Effective introductions: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Arouse audience with attention getter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topic and purpose (thesis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Preview the main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Motivate audience with reasons for listening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rapport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Cultivate credibility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Getters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Quotation</a:t>
            </a:r>
          </a:p>
          <a:p>
            <a:r>
              <a:rPr lang="en-US" dirty="0" smtClean="0"/>
              <a:t>Stories </a:t>
            </a:r>
          </a:p>
          <a:p>
            <a:r>
              <a:rPr lang="en-US" dirty="0" smtClean="0"/>
              <a:t>Questions—real or rhetorical</a:t>
            </a:r>
          </a:p>
          <a:p>
            <a:r>
              <a:rPr lang="en-US" dirty="0" smtClean="0"/>
              <a:t>Startling statements</a:t>
            </a:r>
          </a:p>
          <a:p>
            <a:r>
              <a:rPr lang="en-US" dirty="0" smtClean="0"/>
              <a:t>Humor</a:t>
            </a:r>
          </a:p>
          <a:p>
            <a:r>
              <a:rPr lang="en-US" dirty="0" smtClean="0"/>
              <a:t>Audio-visual aid</a:t>
            </a:r>
          </a:p>
          <a:p>
            <a:r>
              <a:rPr lang="en-US" dirty="0" smtClean="0"/>
              <a:t>Referring to event/occasion</a:t>
            </a:r>
          </a:p>
          <a:p>
            <a:r>
              <a:rPr lang="en-US" dirty="0" smtClean="0"/>
              <a:t>Compliments audience</a:t>
            </a:r>
          </a:p>
          <a:p>
            <a:r>
              <a:rPr lang="en-US" dirty="0" smtClean="0"/>
              <a:t>Audience participation</a:t>
            </a:r>
          </a:p>
          <a:p>
            <a:r>
              <a:rPr lang="en-US" dirty="0" smtClean="0"/>
              <a:t>Painting scenarios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185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Conclusions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Signal the end of the presentation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Summarize the key points</a:t>
            </a:r>
          </a:p>
          <a:p>
            <a:pPr marL="514350" indent="-514350">
              <a:buAutoNum type="arabicPeriod"/>
            </a:pPr>
            <a:r>
              <a:rPr lang="en-US" dirty="0" smtClean="0"/>
              <a:t>End with impact—give audience something to think about/do—behavioral roadmap</a:t>
            </a:r>
          </a:p>
          <a:p>
            <a:pPr marL="0" indent="0">
              <a:buNone/>
            </a:pPr>
            <a:r>
              <a:rPr lang="en-US" dirty="0" smtClean="0"/>
              <a:t>4. End memorably–see attention getter devices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774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Attention getter</a:t>
            </a:r>
          </a:p>
          <a:p>
            <a:pPr lvl="1"/>
            <a:r>
              <a:rPr lang="en-US" dirty="0" smtClean="0"/>
              <a:t>Thesis</a:t>
            </a:r>
          </a:p>
          <a:p>
            <a:pPr lvl="1"/>
            <a:r>
              <a:rPr lang="en-US" dirty="0" smtClean="0"/>
              <a:t>Preview</a:t>
            </a:r>
          </a:p>
          <a:p>
            <a:pPr lvl="1"/>
            <a:r>
              <a:rPr lang="en-US" dirty="0" smtClean="0"/>
              <a:t>Motivating reasons</a:t>
            </a:r>
          </a:p>
          <a:p>
            <a:pPr lvl="1"/>
            <a:r>
              <a:rPr lang="en-US" dirty="0" smtClean="0"/>
              <a:t>Rapport strategies</a:t>
            </a:r>
          </a:p>
          <a:p>
            <a:pPr lvl="1"/>
            <a:r>
              <a:rPr lang="en-US" dirty="0" smtClean="0"/>
              <a:t>Credibility strategies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Body (see next slide)</a:t>
            </a:r>
          </a:p>
          <a:p>
            <a:pPr lvl="1"/>
            <a:r>
              <a:rPr lang="en-US" dirty="0" smtClean="0"/>
              <a:t>3 Main ideas</a:t>
            </a:r>
          </a:p>
          <a:p>
            <a:pPr lvl="2"/>
            <a:r>
              <a:rPr lang="en-US" dirty="0" smtClean="0"/>
              <a:t>3 supporting ideas/main idea</a:t>
            </a:r>
          </a:p>
          <a:p>
            <a:pPr lvl="2"/>
            <a:r>
              <a:rPr lang="en-US" dirty="0" smtClean="0"/>
              <a:t>Vary use of Aristotle’s appeals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Memorable ending (see attention getters)</a:t>
            </a:r>
          </a:p>
          <a:p>
            <a:pPr lvl="1"/>
            <a:r>
              <a:rPr lang="en-US" dirty="0" smtClean="0"/>
              <a:t>Call to action (what do you want them to do with your message?) or behavioral roadmap</a:t>
            </a:r>
          </a:p>
          <a:p>
            <a:pPr lvl="1"/>
            <a:r>
              <a:rPr lang="en-US" dirty="0" smtClean="0"/>
              <a:t>Q&amp;A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055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Preparation: Bucket Method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Brainstorm most common questions </a:t>
            </a:r>
          </a:p>
          <a:p>
            <a:pPr marL="514350" indent="-514350">
              <a:buAutoNum type="arabicPeriod"/>
            </a:pPr>
            <a:r>
              <a:rPr lang="en-US" dirty="0" smtClean="0"/>
              <a:t>Put questions into 5-7 buckets/categories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best answer to fit each bucket—your answer should make sense regardless of how question is asked</a:t>
            </a:r>
          </a:p>
          <a:p>
            <a:pPr marL="514350" indent="-514350">
              <a:buAutoNum type="arabicPeriod"/>
            </a:pPr>
            <a:r>
              <a:rPr lang="en-US" dirty="0" smtClean="0"/>
              <a:t>Listen carefully to question asked for trigger words that will help you pull out the right bucket/answer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eye contact and respond confidently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96072" cy="365125"/>
          </a:xfrm>
        </p:spPr>
        <p:txBody>
          <a:bodyPr/>
          <a:lstStyle/>
          <a:p>
            <a:r>
              <a:rPr lang="en-US" dirty="0" smtClean="0"/>
              <a:t>Adapted from Carmine Gallo (2010): The Presentation Secrets of Steve Jobs, p 191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25E-D8B6-4AF7-88BA-9047828E504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3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Questions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5 W’s What, Why, </a:t>
            </a:r>
            <a:r>
              <a:rPr lang="en-SG" dirty="0" smtClean="0"/>
              <a:t>How, </a:t>
            </a:r>
            <a:r>
              <a:rPr lang="en-SG" dirty="0"/>
              <a:t>When &amp; </a:t>
            </a:r>
            <a:r>
              <a:rPr lang="en-SG" dirty="0" smtClean="0"/>
              <a:t>Who:  </a:t>
            </a:r>
          </a:p>
          <a:p>
            <a:pPr lvl="1"/>
            <a:r>
              <a:rPr lang="en-SG" dirty="0" smtClean="0"/>
              <a:t>What do </a:t>
            </a:r>
            <a:r>
              <a:rPr lang="en-SG" dirty="0"/>
              <a:t>you want to </a:t>
            </a:r>
            <a:r>
              <a:rPr lang="en-SG" dirty="0" smtClean="0"/>
              <a:t>do? </a:t>
            </a:r>
          </a:p>
          <a:p>
            <a:pPr lvl="1"/>
            <a:r>
              <a:rPr lang="en-SG" dirty="0" smtClean="0"/>
              <a:t>Why do </a:t>
            </a:r>
            <a:r>
              <a:rPr lang="en-SG" dirty="0"/>
              <a:t>you want to do </a:t>
            </a:r>
            <a:r>
              <a:rPr lang="en-SG" dirty="0" smtClean="0"/>
              <a:t>it?</a:t>
            </a:r>
          </a:p>
          <a:p>
            <a:pPr lvl="1"/>
            <a:r>
              <a:rPr lang="en-SG" dirty="0" smtClean="0"/>
              <a:t>How will </a:t>
            </a:r>
            <a:r>
              <a:rPr lang="en-SG" dirty="0"/>
              <a:t>it be carried </a:t>
            </a:r>
            <a:r>
              <a:rPr lang="en-SG" dirty="0" smtClean="0"/>
              <a:t>out?</a:t>
            </a:r>
          </a:p>
          <a:p>
            <a:pPr lvl="1"/>
            <a:r>
              <a:rPr lang="en-SG" dirty="0" smtClean="0"/>
              <a:t>When will </a:t>
            </a:r>
            <a:r>
              <a:rPr lang="en-SG" dirty="0"/>
              <a:t>it be completed and the expected </a:t>
            </a:r>
            <a:r>
              <a:rPr lang="en-SG" dirty="0" smtClean="0"/>
              <a:t>deliverables?</a:t>
            </a:r>
          </a:p>
          <a:p>
            <a:pPr lvl="1"/>
            <a:r>
              <a:rPr lang="en-SG" dirty="0" smtClean="0"/>
              <a:t>Who </a:t>
            </a:r>
            <a:r>
              <a:rPr lang="en-SG" dirty="0"/>
              <a:t>will be working on the </a:t>
            </a:r>
            <a:r>
              <a:rPr lang="en-SG" dirty="0" smtClean="0"/>
              <a:t>project?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25E-D8B6-4AF7-88BA-9047828E504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16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Routine Questions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Anyone </a:t>
            </a:r>
            <a:r>
              <a:rPr lang="en-SG" dirty="0" smtClean="0"/>
              <a:t>managing Q&amp;A for a project presentation should </a:t>
            </a:r>
            <a:r>
              <a:rPr lang="en-SG" dirty="0"/>
              <a:t>be able to answer the </a:t>
            </a:r>
            <a:r>
              <a:rPr lang="en-SG" dirty="0" smtClean="0"/>
              <a:t>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What </a:t>
            </a:r>
            <a:r>
              <a:rPr lang="en-SG" dirty="0"/>
              <a:t>are you trying to do? Articulate your objectives using absolutely no </a:t>
            </a:r>
            <a:r>
              <a:rPr lang="en-SG" dirty="0" smtClean="0"/>
              <a:t>jargon.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How </a:t>
            </a:r>
            <a:r>
              <a:rPr lang="en-SG" dirty="0"/>
              <a:t>is it done today, and what are the limits of current </a:t>
            </a:r>
            <a:r>
              <a:rPr lang="en-SG" dirty="0" smtClean="0"/>
              <a:t>practice?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What's </a:t>
            </a:r>
            <a:r>
              <a:rPr lang="en-SG" dirty="0"/>
              <a:t>new in your approach and why do you think it will be </a:t>
            </a:r>
            <a:r>
              <a:rPr lang="en-SG" dirty="0" smtClean="0"/>
              <a:t>successful?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Who </a:t>
            </a:r>
            <a:r>
              <a:rPr lang="en-SG" dirty="0"/>
              <a:t>cares? If you're successful, what difference will it </a:t>
            </a:r>
            <a:r>
              <a:rPr lang="en-SG" dirty="0" smtClean="0"/>
              <a:t>make?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What </a:t>
            </a:r>
            <a:r>
              <a:rPr lang="en-SG" dirty="0"/>
              <a:t>are the risks and the </a:t>
            </a:r>
            <a:r>
              <a:rPr lang="en-SG" dirty="0" smtClean="0"/>
              <a:t>payoffs?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How </a:t>
            </a:r>
            <a:r>
              <a:rPr lang="en-SG" dirty="0"/>
              <a:t>much will it cost? </a:t>
            </a:r>
            <a:endParaRPr lang="en-SG" dirty="0" smtClean="0"/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How </a:t>
            </a:r>
            <a:r>
              <a:rPr lang="en-SG" dirty="0"/>
              <a:t>long will it </a:t>
            </a:r>
            <a:r>
              <a:rPr lang="en-SG" dirty="0" smtClean="0"/>
              <a:t>take?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What </a:t>
            </a:r>
            <a:r>
              <a:rPr lang="en-SG" dirty="0"/>
              <a:t>are the mid-term and final "exams" to check for success?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824536" cy="365125"/>
          </a:xfrm>
        </p:spPr>
        <p:txBody>
          <a:bodyPr/>
          <a:lstStyle/>
          <a:p>
            <a:r>
              <a:rPr lang="en-US" dirty="0" smtClean="0"/>
              <a:t>Adapted from RGF Guidelines MOE </a:t>
            </a:r>
            <a:r>
              <a:rPr lang="en-US" dirty="0" err="1" smtClean="0"/>
              <a:t>AcRF</a:t>
            </a:r>
            <a:r>
              <a:rPr lang="en-US" dirty="0" smtClean="0"/>
              <a:t> Tier 2_Feb 2017 Grant Call Email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25E-D8B6-4AF7-88BA-9047828E504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2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0755673"/>
              </p:ext>
            </p:extLst>
          </p:nvPr>
        </p:nvGraphicFramePr>
        <p:xfrm>
          <a:off x="152400" y="1524000"/>
          <a:ext cx="8763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04800"/>
            <a:ext cx="8640960" cy="898525"/>
          </a:xfrm>
        </p:spPr>
        <p:txBody>
          <a:bodyPr/>
          <a:lstStyle/>
          <a:p>
            <a:pPr eaLnBrk="1" hangingPunct="1"/>
            <a:r>
              <a:rPr lang="en-US" dirty="0" smtClean="0"/>
              <a:t>Difficult Questions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E7A03-017D-4468-982C-5A8D8AEECD28}" type="slidenum">
              <a:rPr lang="en-US" smtClean="0">
                <a:solidFill>
                  <a:srgbClr val="534949"/>
                </a:solidFill>
              </a:rPr>
              <a:pPr>
                <a:defRPr/>
              </a:pPr>
              <a:t>9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972</Words>
  <Application>Microsoft Office PowerPoint</Application>
  <PresentationFormat>On-screen Show (4:3)</PresentationFormat>
  <Paragraphs>211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Presentations and Q&amp;A</vt:lpstr>
      <vt:lpstr>Introductions</vt:lpstr>
      <vt:lpstr>Attention Getters</vt:lpstr>
      <vt:lpstr>Effective Conclusions</vt:lpstr>
      <vt:lpstr>Presentation Outline</vt:lpstr>
      <vt:lpstr>Q&amp;A Preparation: Bucket Method</vt:lpstr>
      <vt:lpstr>Routine Questions 1</vt:lpstr>
      <vt:lpstr>Routine Questions 2</vt:lpstr>
      <vt:lpstr>Difficult Questions</vt:lpstr>
      <vt:lpstr>Delivery Tips</vt:lpstr>
      <vt:lpstr>Effective Q&amp;A </vt:lpstr>
      <vt:lpstr>Managing hostile situations</vt:lpstr>
      <vt:lpstr>The Strategic Contingency Model (SCM)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 and Q&amp;A</dc:title>
  <dc:creator>CC</dc:creator>
  <cp:lastModifiedBy>CC</cp:lastModifiedBy>
  <cp:revision>3</cp:revision>
  <dcterms:created xsi:type="dcterms:W3CDTF">2015-12-28T10:19:52Z</dcterms:created>
  <dcterms:modified xsi:type="dcterms:W3CDTF">2016-07-18T09:01:59Z</dcterms:modified>
</cp:coreProperties>
</file>