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AE17-F8C1-4B7F-AFBF-FB0F66DEA709}" type="datetimeFigureOut">
              <a:rPr lang="en-SG" smtClean="0"/>
              <a:pPr/>
              <a:t>25/7/2016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A4F28-7447-4696-B6D1-4FE91309115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35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4F28-7447-4696-B6D1-4FE913091156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8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5656-DEF6-42EC-BCD6-0D737CC5EA50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52D7-B85D-4A81-9927-0F617F714DC6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020B-7194-4207-9042-D9600C8D5979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0DB-92BE-47B7-B656-361142DB2CA0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BE-4400-4164-8D19-5EEB8C0939A1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7FC0-B1F9-409C-87B8-6F76392A76A1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4211-E987-4C32-AA83-1628CF90DB66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35D-4F62-44D5-8581-F45934DFF84B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F56-62CB-4408-8389-1834D0F6FC69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554-418A-499D-BE61-3BF8CEAEAD87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A630-D8CF-4E80-8DBF-9DA41B9FA2C6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D45A3C-B4CC-41FB-8F5B-7736792E8886}" type="datetime1">
              <a:rPr lang="en-SG" smtClean="0"/>
              <a:pPr/>
              <a:t>25/7/2016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593EF-2055-41F9-8432-62D9ACBA8254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Goodwill in Business Writing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Adapted from:</a:t>
            </a:r>
          </a:p>
          <a:p>
            <a:r>
              <a:rPr lang="en-AU" dirty="0"/>
              <a:t>Locker, K. </a:t>
            </a:r>
            <a:r>
              <a:rPr lang="en-AU" i="1" dirty="0"/>
              <a:t>Business and Administrative Communication 5</a:t>
            </a:r>
            <a:r>
              <a:rPr lang="en-AU" i="1" baseline="30000" dirty="0"/>
              <a:t>th</a:t>
            </a:r>
            <a:r>
              <a:rPr lang="en-AU" i="1" dirty="0"/>
              <a:t> Ed</a:t>
            </a:r>
            <a:r>
              <a:rPr lang="en-AU" i="1" dirty="0" smtClean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Goodwill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38987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Reader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You-attitude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Positive emphasis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Benefits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4930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Align benefits with reader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at least one benefit per sub-audience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intrinsic, more than extrinsic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 readers visualize benefits using 5 senses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with you-attitude</a:t>
            </a:r>
          </a:p>
          <a:p>
            <a:pPr marL="514350" indent="-51435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You-attitude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reader needs before your 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 to specific requests, order, </a:t>
            </a:r>
            <a:r>
              <a:rPr lang="en-US" dirty="0" smtClean="0"/>
              <a:t>invoice, reader’s name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you/we in positive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passive/impersonal constructions in negative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only feelings related to congratulations and condolence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Emphasis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positive/neutral words instead of negative words/connotations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Empower readers—tell what they can </a:t>
            </a:r>
            <a:r>
              <a:rPr lang="en-US" dirty="0" smtClean="0"/>
              <a:t>do; what you will do or have done for them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Cushion negative—embed them in middle of paragraph/message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Omit negative details if unnecessary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reason/link to reader benefit when sharing negative information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1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Organization/Design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AutoNum type="arabicPeriod"/>
            </a:pPr>
            <a:r>
              <a:rPr lang="en-AU" dirty="0" smtClean="0"/>
              <a:t>Put main </a:t>
            </a:r>
            <a:r>
              <a:rPr lang="en-AU" dirty="0"/>
              <a:t>point </a:t>
            </a:r>
            <a:r>
              <a:rPr lang="en-AU" dirty="0" smtClean="0"/>
              <a:t>first; make </a:t>
            </a:r>
            <a:r>
              <a:rPr lang="en-AU" dirty="0"/>
              <a:t>it the point of most interest </a:t>
            </a:r>
            <a:r>
              <a:rPr lang="en-AU" dirty="0" smtClean="0"/>
              <a:t>to </a:t>
            </a:r>
            <a:r>
              <a:rPr lang="en-AU" dirty="0"/>
              <a:t>the </a:t>
            </a:r>
            <a:r>
              <a:rPr lang="en-AU" dirty="0" smtClean="0"/>
              <a:t>reader.</a:t>
            </a:r>
            <a:r>
              <a:rPr lang="en-SG" dirty="0"/>
              <a:t> </a:t>
            </a:r>
            <a:endParaRPr lang="en-SG" dirty="0" smtClean="0"/>
          </a:p>
          <a:p>
            <a:pPr marL="514350" lvl="0" indent="-514350">
              <a:buAutoNum type="arabicPeriod"/>
            </a:pPr>
            <a:r>
              <a:rPr lang="en-AU" dirty="0" smtClean="0"/>
              <a:t>Give </a:t>
            </a:r>
            <a:r>
              <a:rPr lang="en-AU" dirty="0"/>
              <a:t>full information so the reader does not have to guess what you </a:t>
            </a:r>
            <a:r>
              <a:rPr lang="en-AU" dirty="0" smtClean="0"/>
              <a:t>mean.</a:t>
            </a:r>
            <a:r>
              <a:rPr lang="en-SG" dirty="0"/>
              <a:t> </a:t>
            </a:r>
            <a:endParaRPr lang="en-SG" dirty="0" smtClean="0"/>
          </a:p>
          <a:p>
            <a:pPr marL="514350" lvl="0" indent="-514350">
              <a:buAutoNum type="arabicPeriod"/>
            </a:pPr>
            <a:r>
              <a:rPr lang="en-AU" dirty="0" smtClean="0"/>
              <a:t>Explain </a:t>
            </a:r>
            <a:r>
              <a:rPr lang="en-AU" dirty="0"/>
              <a:t>reader </a:t>
            </a:r>
            <a:r>
              <a:rPr lang="en-AU"/>
              <a:t>benefits </a:t>
            </a:r>
            <a:r>
              <a:rPr lang="en-AU" smtClean="0"/>
              <a:t>in </a:t>
            </a:r>
            <a:r>
              <a:rPr lang="en-AU" dirty="0"/>
              <a:t>your information / </a:t>
            </a:r>
            <a:r>
              <a:rPr lang="en-AU" dirty="0" smtClean="0"/>
              <a:t>request.</a:t>
            </a:r>
            <a:endParaRPr lang="en-SG" dirty="0"/>
          </a:p>
          <a:p>
            <a:pPr marL="514350" lvl="0" indent="-514350">
              <a:buAutoNum type="arabicPeriod"/>
            </a:pPr>
            <a:r>
              <a:rPr lang="en-AU" dirty="0" smtClean="0"/>
              <a:t>Anticipate </a:t>
            </a:r>
            <a:r>
              <a:rPr lang="en-AU" dirty="0"/>
              <a:t>and answer possible </a:t>
            </a:r>
            <a:r>
              <a:rPr lang="en-AU" dirty="0" smtClean="0"/>
              <a:t>objections.</a:t>
            </a:r>
            <a:r>
              <a:rPr lang="en-SG" dirty="0"/>
              <a:t> </a:t>
            </a:r>
            <a:endParaRPr lang="en-SG" dirty="0" smtClean="0"/>
          </a:p>
          <a:p>
            <a:pPr marL="514350" lvl="0" indent="-514350">
              <a:buAutoNum type="arabicPeriod"/>
            </a:pPr>
            <a:r>
              <a:rPr lang="en-AU" dirty="0" smtClean="0"/>
              <a:t>For </a:t>
            </a:r>
            <a:r>
              <a:rPr lang="en-AU" dirty="0"/>
              <a:t>longer messages, use </a:t>
            </a:r>
            <a:r>
              <a:rPr lang="en-AU" dirty="0" smtClean="0"/>
              <a:t>headings, lists, bullets, and </a:t>
            </a:r>
            <a:r>
              <a:rPr lang="en-AU" dirty="0"/>
              <a:t>logical organization to help the reader locate information.  </a:t>
            </a:r>
            <a:endParaRPr lang="en-AU" dirty="0" smtClean="0"/>
          </a:p>
          <a:p>
            <a:pPr marL="514350" lvl="0" indent="-514350">
              <a:buAutoNum type="arabicPeriod"/>
            </a:pPr>
            <a:r>
              <a:rPr lang="en-AU" dirty="0" smtClean="0"/>
              <a:t>When using lists/bullet, write in complete sentences.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3EF-2055-41F9-8432-62D9ACBA8254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75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228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Building Goodwill in Business Writing</vt:lpstr>
      <vt:lpstr>Building Goodwill</vt:lpstr>
      <vt:lpstr>Reader Benefits</vt:lpstr>
      <vt:lpstr>You-attitude</vt:lpstr>
      <vt:lpstr>Positive Emphasis</vt:lpstr>
      <vt:lpstr>Content Organization/Design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Goodwill in Business Writing</dc:title>
  <dc:creator>CCCC</dc:creator>
  <cp:lastModifiedBy>CC</cp:lastModifiedBy>
  <cp:revision>13</cp:revision>
  <dcterms:created xsi:type="dcterms:W3CDTF">2012-02-21T08:46:11Z</dcterms:created>
  <dcterms:modified xsi:type="dcterms:W3CDTF">2016-07-25T03:40:11Z</dcterms:modified>
</cp:coreProperties>
</file>