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21"/>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65" r:id="rId19"/>
    <p:sldId id="266"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Clear Sans Regular Bold" panose="020B0604020202020204" charset="0"/>
      <p:regular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a:srgbClr val="2086AA"/>
    <a:srgbClr val="A100FF"/>
    <a:srgbClr val="883C84"/>
    <a:srgbClr val="461B49"/>
    <a:srgbClr val="963488"/>
    <a:srgbClr val="2831A2"/>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73146" autoAdjust="0"/>
  </p:normalViewPr>
  <p:slideViewPr>
    <p:cSldViewPr>
      <p:cViewPr varScale="1">
        <p:scale>
          <a:sx n="56" d="100"/>
          <a:sy n="56" d="100"/>
        </p:scale>
        <p:origin x="102"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kadibia Chukwu" userId="974afd8466d1ed02" providerId="LiveId" clId="{81B675D9-DF5A-4C31-B1E7-EE961410889E}"/>
    <pc:docChg chg="undo custSel modSld sldOrd">
      <pc:chgData name="Chikadibia Chukwu" userId="974afd8466d1ed02" providerId="LiveId" clId="{81B675D9-DF5A-4C31-B1E7-EE961410889E}" dt="2024-03-03T10:26:36.677" v="48" actId="1035"/>
      <pc:docMkLst>
        <pc:docMk/>
      </pc:docMkLst>
      <pc:sldChg chg="modSp mod">
        <pc:chgData name="Chikadibia Chukwu" userId="974afd8466d1ed02" providerId="LiveId" clId="{81B675D9-DF5A-4C31-B1E7-EE961410889E}" dt="2024-03-03T10:25:47.552" v="40" actId="5793"/>
        <pc:sldMkLst>
          <pc:docMk/>
          <pc:sldMk cId="0" sldId="257"/>
        </pc:sldMkLst>
        <pc:spChg chg="mod">
          <ac:chgData name="Chikadibia Chukwu" userId="974afd8466d1ed02" providerId="LiveId" clId="{81B675D9-DF5A-4C31-B1E7-EE961410889E}" dt="2024-03-03T10:24:26.072" v="20" actId="207"/>
          <ac:spMkLst>
            <pc:docMk/>
            <pc:sldMk cId="0" sldId="257"/>
            <ac:spMk id="3" creationId="{00000000-0000-0000-0000-000000000000}"/>
          </ac:spMkLst>
        </pc:spChg>
        <pc:spChg chg="mod">
          <ac:chgData name="Chikadibia Chukwu" userId="974afd8466d1ed02" providerId="LiveId" clId="{81B675D9-DF5A-4C31-B1E7-EE961410889E}" dt="2024-03-03T10:25:47.552" v="40" actId="5793"/>
          <ac:spMkLst>
            <pc:docMk/>
            <pc:sldMk cId="0" sldId="257"/>
            <ac:spMk id="4" creationId="{00000000-0000-0000-0000-000000000000}"/>
          </ac:spMkLst>
        </pc:spChg>
      </pc:sldChg>
      <pc:sldChg chg="modSp mod">
        <pc:chgData name="Chikadibia Chukwu" userId="974afd8466d1ed02" providerId="LiveId" clId="{81B675D9-DF5A-4C31-B1E7-EE961410889E}" dt="2024-03-03T10:24:44.328" v="22" actId="207"/>
        <pc:sldMkLst>
          <pc:docMk/>
          <pc:sldMk cId="0" sldId="258"/>
        </pc:sldMkLst>
        <pc:spChg chg="mod">
          <ac:chgData name="Chikadibia Chukwu" userId="974afd8466d1ed02" providerId="LiveId" clId="{81B675D9-DF5A-4C31-B1E7-EE961410889E}" dt="2024-03-03T10:24:44.328" v="22" actId="207"/>
          <ac:spMkLst>
            <pc:docMk/>
            <pc:sldMk cId="0" sldId="258"/>
            <ac:spMk id="35" creationId="{4447B0A7-288A-4E30-B0F9-CA95EEF22266}"/>
          </ac:spMkLst>
        </pc:spChg>
      </pc:sldChg>
      <pc:sldChg chg="modSp mod">
        <pc:chgData name="Chikadibia Chukwu" userId="974afd8466d1ed02" providerId="LiveId" clId="{81B675D9-DF5A-4C31-B1E7-EE961410889E}" dt="2024-03-03T10:26:36.677" v="48" actId="1035"/>
        <pc:sldMkLst>
          <pc:docMk/>
          <pc:sldMk cId="0" sldId="259"/>
        </pc:sldMkLst>
        <pc:spChg chg="mod">
          <ac:chgData name="Chikadibia Chukwu" userId="974afd8466d1ed02" providerId="LiveId" clId="{81B675D9-DF5A-4C31-B1E7-EE961410889E}" dt="2024-03-03T10:26:36.677" v="48" actId="1035"/>
          <ac:spMkLst>
            <pc:docMk/>
            <pc:sldMk cId="0" sldId="259"/>
            <ac:spMk id="6" creationId="{00000000-0000-0000-0000-000000000000}"/>
          </ac:spMkLst>
        </pc:spChg>
        <pc:spChg chg="mod">
          <ac:chgData name="Chikadibia Chukwu" userId="974afd8466d1ed02" providerId="LiveId" clId="{81B675D9-DF5A-4C31-B1E7-EE961410889E}" dt="2024-03-03T10:26:25.130" v="42" actId="207"/>
          <ac:spMkLst>
            <pc:docMk/>
            <pc:sldMk cId="0" sldId="259"/>
            <ac:spMk id="22" creationId="{6303540E-FEB2-42EB-B3BE-BA9AF7BB0C30}"/>
          </ac:spMkLst>
        </pc:spChg>
      </pc:sldChg>
      <pc:sldChg chg="modSp mod">
        <pc:chgData name="Chikadibia Chukwu" userId="974afd8466d1ed02" providerId="LiveId" clId="{81B675D9-DF5A-4C31-B1E7-EE961410889E}" dt="2024-03-03T10:24:07.992" v="19" actId="207"/>
        <pc:sldMkLst>
          <pc:docMk/>
          <pc:sldMk cId="0" sldId="260"/>
        </pc:sldMkLst>
        <pc:spChg chg="mod">
          <ac:chgData name="Chikadibia Chukwu" userId="974afd8466d1ed02" providerId="LiveId" clId="{81B675D9-DF5A-4C31-B1E7-EE961410889E}" dt="2024-03-03T10:24:07.992" v="19" actId="207"/>
          <ac:spMkLst>
            <pc:docMk/>
            <pc:sldMk cId="0" sldId="260"/>
            <ac:spMk id="31" creationId="{00000000-0000-0000-0000-000000000000}"/>
          </ac:spMkLst>
        </pc:spChg>
        <pc:spChg chg="mod">
          <ac:chgData name="Chikadibia Chukwu" userId="974afd8466d1ed02" providerId="LiveId" clId="{81B675D9-DF5A-4C31-B1E7-EE961410889E}" dt="2024-03-03T10:23:56.678" v="18" actId="122"/>
          <ac:spMkLst>
            <pc:docMk/>
            <pc:sldMk cId="0" sldId="260"/>
            <ac:spMk id="37" creationId="{9B204FAC-893E-4EA1-9EAE-BDBB1F7A9C89}"/>
          </ac:spMkLst>
        </pc:spChg>
      </pc:sldChg>
      <pc:sldChg chg="modSp mod">
        <pc:chgData name="Chikadibia Chukwu" userId="974afd8466d1ed02" providerId="LiveId" clId="{81B675D9-DF5A-4C31-B1E7-EE961410889E}" dt="2024-03-03T10:23:32.378" v="14" actId="207"/>
        <pc:sldMkLst>
          <pc:docMk/>
          <pc:sldMk cId="0" sldId="263"/>
        </pc:sldMkLst>
        <pc:spChg chg="mod">
          <ac:chgData name="Chikadibia Chukwu" userId="974afd8466d1ed02" providerId="LiveId" clId="{81B675D9-DF5A-4C31-B1E7-EE961410889E}" dt="2024-03-03T10:23:32.378" v="14" actId="207"/>
          <ac:spMkLst>
            <pc:docMk/>
            <pc:sldMk cId="0" sldId="263"/>
            <ac:spMk id="28" creationId="{7F758DB4-DC41-46B4-B4AF-5A5A74709F81}"/>
          </ac:spMkLst>
        </pc:spChg>
        <pc:spChg chg="mod">
          <ac:chgData name="Chikadibia Chukwu" userId="974afd8466d1ed02" providerId="LiveId" clId="{81B675D9-DF5A-4C31-B1E7-EE961410889E}" dt="2024-03-03T10:23:19.371" v="13" actId="1076"/>
          <ac:spMkLst>
            <pc:docMk/>
            <pc:sldMk cId="0" sldId="263"/>
            <ac:spMk id="29" creationId="{2B01C7A4-0DA7-41DE-A441-1151F0810555}"/>
          </ac:spMkLst>
        </pc:spChg>
      </pc:sldChg>
      <pc:sldChg chg="modSp mod ord">
        <pc:chgData name="Chikadibia Chukwu" userId="974afd8466d1ed02" providerId="LiveId" clId="{81B675D9-DF5A-4C31-B1E7-EE961410889E}" dt="2024-03-03T10:23:36.919" v="16"/>
        <pc:sldMkLst>
          <pc:docMk/>
          <pc:sldMk cId="2453851658" sldId="267"/>
        </pc:sldMkLst>
        <pc:spChg chg="mod">
          <ac:chgData name="Chikadibia Chukwu" userId="974afd8466d1ed02" providerId="LiveId" clId="{81B675D9-DF5A-4C31-B1E7-EE961410889E}" dt="2024-03-03T10:22:21.517" v="8" actId="255"/>
          <ac:spMkLst>
            <pc:docMk/>
            <pc:sldMk cId="2453851658" sldId="267"/>
            <ac:spMk id="31" creationId="{2BAE6512-10FA-47D2-A4BC-5E1476C0D696}"/>
          </ac:spMkLst>
        </pc:spChg>
      </pc:sldChg>
      <pc:sldChg chg="addSp delSp modSp mod">
        <pc:chgData name="Chikadibia Chukwu" userId="974afd8466d1ed02" providerId="LiveId" clId="{81B675D9-DF5A-4C31-B1E7-EE961410889E}" dt="2024-03-03T10:21:57.678" v="6" actId="207"/>
        <pc:sldMkLst>
          <pc:docMk/>
          <pc:sldMk cId="2573134939" sldId="268"/>
        </pc:sldMkLst>
        <pc:spChg chg="add del">
          <ac:chgData name="Chikadibia Chukwu" userId="974afd8466d1ed02" providerId="LiveId" clId="{81B675D9-DF5A-4C31-B1E7-EE961410889E}" dt="2024-03-03T10:21:13.413" v="3" actId="22"/>
          <ac:spMkLst>
            <pc:docMk/>
            <pc:sldMk cId="2573134939" sldId="268"/>
            <ac:spMk id="30" creationId="{EB94DF8C-BF83-4AC7-8DEA-B7294FA8288C}"/>
          </ac:spMkLst>
        </pc:spChg>
        <pc:spChg chg="mod">
          <ac:chgData name="Chikadibia Chukwu" userId="974afd8466d1ed02" providerId="LiveId" clId="{81B675D9-DF5A-4C31-B1E7-EE961410889E}" dt="2024-03-03T10:21:57.678" v="6" actId="207"/>
          <ac:spMkLst>
            <pc:docMk/>
            <pc:sldMk cId="2573134939" sldId="268"/>
            <ac:spMk id="32" creationId="{60CDD30B-8155-4C30-B09B-1692C223F607}"/>
          </ac:spMkLst>
        </pc:spChg>
      </pc:sldChg>
    </pc:docChg>
  </pc:docChgLst>
  <pc:docChgLst>
    <pc:chgData name="Chikadibia Chukwu" userId="974afd8466d1ed02" providerId="LiveId" clId="{FE1258F1-F4BC-4C17-9A0C-66623E3C9B80}"/>
    <pc:docChg chg="undo redo custSel addSld delSld modSld sldOrd">
      <pc:chgData name="Chikadibia Chukwu" userId="974afd8466d1ed02" providerId="LiveId" clId="{FE1258F1-F4BC-4C17-9A0C-66623E3C9B80}" dt="2024-03-02T09:02:31.713" v="3324" actId="1076"/>
      <pc:docMkLst>
        <pc:docMk/>
      </pc:docMkLst>
      <pc:sldChg chg="modSp mod setBg">
        <pc:chgData name="Chikadibia Chukwu" userId="974afd8466d1ed02" providerId="LiveId" clId="{FE1258F1-F4BC-4C17-9A0C-66623E3C9B80}" dt="2024-03-01T20:22:18.611" v="467" actId="207"/>
        <pc:sldMkLst>
          <pc:docMk/>
          <pc:sldMk cId="0" sldId="256"/>
        </pc:sldMkLst>
        <pc:spChg chg="mod">
          <ac:chgData name="Chikadibia Chukwu" userId="974afd8466d1ed02" providerId="LiveId" clId="{FE1258F1-F4BC-4C17-9A0C-66623E3C9B80}" dt="2024-03-01T20:22:18.611" v="467" actId="207"/>
          <ac:spMkLst>
            <pc:docMk/>
            <pc:sldMk cId="0" sldId="256"/>
            <ac:spMk id="22" creationId="{00000000-0000-0000-0000-000000000000}"/>
          </ac:spMkLst>
        </pc:spChg>
        <pc:spChg chg="mod">
          <ac:chgData name="Chikadibia Chukwu" userId="974afd8466d1ed02" providerId="LiveId" clId="{FE1258F1-F4BC-4C17-9A0C-66623E3C9B80}" dt="2024-03-01T19:39:57.800" v="22" actId="20577"/>
          <ac:spMkLst>
            <pc:docMk/>
            <pc:sldMk cId="0" sldId="256"/>
            <ac:spMk id="24" creationId="{00000000-0000-0000-0000-000000000000}"/>
          </ac:spMkLst>
        </pc:spChg>
        <pc:grpChg chg="mod">
          <ac:chgData name="Chikadibia Chukwu" userId="974afd8466d1ed02" providerId="LiveId" clId="{FE1258F1-F4BC-4C17-9A0C-66623E3C9B80}" dt="2024-03-01T20:08:04.601" v="423" actId="207"/>
          <ac:grpSpMkLst>
            <pc:docMk/>
            <pc:sldMk cId="0" sldId="256"/>
            <ac:grpSpMk id="20" creationId="{00000000-0000-0000-0000-000000000000}"/>
          </ac:grpSpMkLst>
        </pc:grpChg>
        <pc:grpChg chg="mod">
          <ac:chgData name="Chikadibia Chukwu" userId="974afd8466d1ed02" providerId="LiveId" clId="{FE1258F1-F4BC-4C17-9A0C-66623E3C9B80}" dt="2024-03-01T20:08:04.601" v="423" actId="207"/>
          <ac:grpSpMkLst>
            <pc:docMk/>
            <pc:sldMk cId="0" sldId="256"/>
            <ac:grpSpMk id="21" creationId="{00000000-0000-0000-0000-000000000000}"/>
          </ac:grpSpMkLst>
        </pc:grpChg>
        <pc:picChg chg="mod">
          <ac:chgData name="Chikadibia Chukwu" userId="974afd8466d1ed02" providerId="LiveId" clId="{FE1258F1-F4BC-4C17-9A0C-66623E3C9B80}" dt="2024-03-01T20:14:23.996" v="440" actId="207"/>
          <ac:picMkLst>
            <pc:docMk/>
            <pc:sldMk cId="0" sldId="256"/>
            <ac:picMk id="23" creationId="{00000000-0000-0000-0000-000000000000}"/>
          </ac:picMkLst>
        </pc:picChg>
      </pc:sldChg>
      <pc:sldChg chg="modSp mod">
        <pc:chgData name="Chikadibia Chukwu" userId="974afd8466d1ed02" providerId="LiveId" clId="{FE1258F1-F4BC-4C17-9A0C-66623E3C9B80}" dt="2024-03-01T20:50:02.881" v="806" actId="20577"/>
        <pc:sldMkLst>
          <pc:docMk/>
          <pc:sldMk cId="0" sldId="257"/>
        </pc:sldMkLst>
        <pc:spChg chg="mod">
          <ac:chgData name="Chikadibia Chukwu" userId="974afd8466d1ed02" providerId="LiveId" clId="{FE1258F1-F4BC-4C17-9A0C-66623E3C9B80}" dt="2024-03-01T20:50:02.881" v="806" actId="20577"/>
          <ac:spMkLst>
            <pc:docMk/>
            <pc:sldMk cId="0" sldId="257"/>
            <ac:spMk id="3" creationId="{00000000-0000-0000-0000-000000000000}"/>
          </ac:spMkLst>
        </pc:spChg>
        <pc:spChg chg="mod">
          <ac:chgData name="Chikadibia Chukwu" userId="974afd8466d1ed02" providerId="LiveId" clId="{FE1258F1-F4BC-4C17-9A0C-66623E3C9B80}" dt="2024-03-01T20:48:28.049" v="760" actId="12"/>
          <ac:spMkLst>
            <pc:docMk/>
            <pc:sldMk cId="0" sldId="257"/>
            <ac:spMk id="4" creationId="{00000000-0000-0000-0000-000000000000}"/>
          </ac:spMkLst>
        </pc:spChg>
        <pc:spChg chg="mod">
          <ac:chgData name="Chikadibia Chukwu" userId="974afd8466d1ed02" providerId="LiveId" clId="{FE1258F1-F4BC-4C17-9A0C-66623E3C9B80}" dt="2024-03-01T20:03:11.460" v="402" actId="207"/>
          <ac:spMkLst>
            <pc:docMk/>
            <pc:sldMk cId="0" sldId="257"/>
            <ac:spMk id="7" creationId="{00000000-0000-0000-0000-000000000000}"/>
          </ac:spMkLst>
        </pc:spChg>
        <pc:spChg chg="mod">
          <ac:chgData name="Chikadibia Chukwu" userId="974afd8466d1ed02" providerId="LiveId" clId="{FE1258F1-F4BC-4C17-9A0C-66623E3C9B80}" dt="2024-03-01T20:02:57.851" v="401" actId="207"/>
          <ac:spMkLst>
            <pc:docMk/>
            <pc:sldMk cId="0" sldId="257"/>
            <ac:spMk id="11" creationId="{00000000-0000-0000-0000-000000000000}"/>
          </ac:spMkLst>
        </pc:spChg>
        <pc:spChg chg="mod">
          <ac:chgData name="Chikadibia Chukwu" userId="974afd8466d1ed02" providerId="LiveId" clId="{FE1258F1-F4BC-4C17-9A0C-66623E3C9B80}" dt="2024-03-01T20:03:24.956" v="403" actId="207"/>
          <ac:spMkLst>
            <pc:docMk/>
            <pc:sldMk cId="0" sldId="257"/>
            <ac:spMk id="15" creationId="{00000000-0000-0000-0000-000000000000}"/>
          </ac:spMkLst>
        </pc:spChg>
        <pc:grpChg chg="mod">
          <ac:chgData name="Chikadibia Chukwu" userId="974afd8466d1ed02" providerId="LiveId" clId="{FE1258F1-F4BC-4C17-9A0C-66623E3C9B80}" dt="2024-03-01T20:47:51.384" v="756" actId="14100"/>
          <ac:grpSpMkLst>
            <pc:docMk/>
            <pc:sldMk cId="0" sldId="257"/>
            <ac:grpSpMk id="2" creationId="{00000000-0000-0000-0000-000000000000}"/>
          </ac:grpSpMkLst>
        </pc:grpChg>
      </pc:sldChg>
      <pc:sldChg chg="addSp modSp mod setBg">
        <pc:chgData name="Chikadibia Chukwu" userId="974afd8466d1ed02" providerId="LiveId" clId="{FE1258F1-F4BC-4C17-9A0C-66623E3C9B80}" dt="2024-03-01T20:49:37.418" v="777" actId="20577"/>
        <pc:sldMkLst>
          <pc:docMk/>
          <pc:sldMk cId="0" sldId="258"/>
        </pc:sldMkLst>
        <pc:spChg chg="mod">
          <ac:chgData name="Chikadibia Chukwu" userId="974afd8466d1ed02" providerId="LiveId" clId="{FE1258F1-F4BC-4C17-9A0C-66623E3C9B80}" dt="2024-03-01T19:42:14.867" v="193" actId="20577"/>
          <ac:spMkLst>
            <pc:docMk/>
            <pc:sldMk cId="0" sldId="258"/>
            <ac:spMk id="31" creationId="{00000000-0000-0000-0000-000000000000}"/>
          </ac:spMkLst>
        </pc:spChg>
        <pc:spChg chg="mod">
          <ac:chgData name="Chikadibia Chukwu" userId="974afd8466d1ed02" providerId="LiveId" clId="{FE1258F1-F4BC-4C17-9A0C-66623E3C9B80}" dt="2024-03-01T20:49:37.418" v="777" actId="20577"/>
          <ac:spMkLst>
            <pc:docMk/>
            <pc:sldMk cId="0" sldId="258"/>
            <ac:spMk id="33" creationId="{00000000-0000-0000-0000-000000000000}"/>
          </ac:spMkLst>
        </pc:spChg>
        <pc:spChg chg="add mod">
          <ac:chgData name="Chikadibia Chukwu" userId="974afd8466d1ed02" providerId="LiveId" clId="{FE1258F1-F4BC-4C17-9A0C-66623E3C9B80}" dt="2024-03-01T19:43:09.151" v="202" actId="255"/>
          <ac:spMkLst>
            <pc:docMk/>
            <pc:sldMk cId="0" sldId="258"/>
            <ac:spMk id="35" creationId="{4447B0A7-288A-4E30-B0F9-CA95EEF22266}"/>
          </ac:spMkLst>
        </pc:spChg>
        <pc:picChg chg="mod">
          <ac:chgData name="Chikadibia Chukwu" userId="974afd8466d1ed02" providerId="LiveId" clId="{FE1258F1-F4BC-4C17-9A0C-66623E3C9B80}" dt="2024-03-01T20:07:47.643" v="422" actId="207"/>
          <ac:picMkLst>
            <pc:docMk/>
            <pc:sldMk cId="0" sldId="258"/>
            <ac:picMk id="32" creationId="{00000000-0000-0000-0000-000000000000}"/>
          </ac:picMkLst>
        </pc:picChg>
      </pc:sldChg>
      <pc:sldChg chg="addSp modSp mod">
        <pc:chgData name="Chikadibia Chukwu" userId="974afd8466d1ed02" providerId="LiveId" clId="{FE1258F1-F4BC-4C17-9A0C-66623E3C9B80}" dt="2024-03-01T21:12:35.111" v="868" actId="1076"/>
        <pc:sldMkLst>
          <pc:docMk/>
          <pc:sldMk cId="0" sldId="259"/>
        </pc:sldMkLst>
        <pc:spChg chg="mod">
          <ac:chgData name="Chikadibia Chukwu" userId="974afd8466d1ed02" providerId="LiveId" clId="{FE1258F1-F4BC-4C17-9A0C-66623E3C9B80}" dt="2024-03-01T20:21:59.569" v="465" actId="207"/>
          <ac:spMkLst>
            <pc:docMk/>
            <pc:sldMk cId="0" sldId="259"/>
            <ac:spMk id="4" creationId="{00000000-0000-0000-0000-000000000000}"/>
          </ac:spMkLst>
        </pc:spChg>
        <pc:spChg chg="mod">
          <ac:chgData name="Chikadibia Chukwu" userId="974afd8466d1ed02" providerId="LiveId" clId="{FE1258F1-F4BC-4C17-9A0C-66623E3C9B80}" dt="2024-03-01T21:12:26.032" v="867" actId="1076"/>
          <ac:spMkLst>
            <pc:docMk/>
            <pc:sldMk cId="0" sldId="259"/>
            <ac:spMk id="6" creationId="{00000000-0000-0000-0000-000000000000}"/>
          </ac:spMkLst>
        </pc:spChg>
        <pc:spChg chg="mod">
          <ac:chgData name="Chikadibia Chukwu" userId="974afd8466d1ed02" providerId="LiveId" clId="{FE1258F1-F4BC-4C17-9A0C-66623E3C9B80}" dt="2024-03-01T20:09:41.683" v="433" actId="207"/>
          <ac:spMkLst>
            <pc:docMk/>
            <pc:sldMk cId="0" sldId="259"/>
            <ac:spMk id="14" creationId="{00000000-0000-0000-0000-000000000000}"/>
          </ac:spMkLst>
        </pc:spChg>
        <pc:spChg chg="mod">
          <ac:chgData name="Chikadibia Chukwu" userId="974afd8466d1ed02" providerId="LiveId" clId="{FE1258F1-F4BC-4C17-9A0C-66623E3C9B80}" dt="2024-03-01T20:22:07.154" v="466" actId="207"/>
          <ac:spMkLst>
            <pc:docMk/>
            <pc:sldMk cId="0" sldId="259"/>
            <ac:spMk id="18" creationId="{00000000-0000-0000-0000-000000000000}"/>
          </ac:spMkLst>
        </pc:spChg>
        <pc:spChg chg="mod">
          <ac:chgData name="Chikadibia Chukwu" userId="974afd8466d1ed02" providerId="LiveId" clId="{FE1258F1-F4BC-4C17-9A0C-66623E3C9B80}" dt="2024-03-01T20:10:09.152" v="435" actId="207"/>
          <ac:spMkLst>
            <pc:docMk/>
            <pc:sldMk cId="0" sldId="259"/>
            <ac:spMk id="21" creationId="{00000000-0000-0000-0000-000000000000}"/>
          </ac:spMkLst>
        </pc:spChg>
        <pc:spChg chg="add mod">
          <ac:chgData name="Chikadibia Chukwu" userId="974afd8466d1ed02" providerId="LiveId" clId="{FE1258F1-F4BC-4C17-9A0C-66623E3C9B80}" dt="2024-03-01T21:12:35.111" v="868" actId="1076"/>
          <ac:spMkLst>
            <pc:docMk/>
            <pc:sldMk cId="0" sldId="259"/>
            <ac:spMk id="22" creationId="{6303540E-FEB2-42EB-B3BE-BA9AF7BB0C30}"/>
          </ac:spMkLst>
        </pc:spChg>
        <pc:grpChg chg="mod">
          <ac:chgData name="Chikadibia Chukwu" userId="974afd8466d1ed02" providerId="LiveId" clId="{FE1258F1-F4BC-4C17-9A0C-66623E3C9B80}" dt="2024-03-01T20:09:41.683" v="433" actId="207"/>
          <ac:grpSpMkLst>
            <pc:docMk/>
            <pc:sldMk cId="0" sldId="259"/>
            <ac:grpSpMk id="12" creationId="{00000000-0000-0000-0000-000000000000}"/>
          </ac:grpSpMkLst>
        </pc:grpChg>
        <pc:grpChg chg="mod">
          <ac:chgData name="Chikadibia Chukwu" userId="974afd8466d1ed02" providerId="LiveId" clId="{FE1258F1-F4BC-4C17-9A0C-66623E3C9B80}" dt="2024-03-01T20:09:41.683" v="433" actId="207"/>
          <ac:grpSpMkLst>
            <pc:docMk/>
            <pc:sldMk cId="0" sldId="259"/>
            <ac:grpSpMk id="13" creationId="{00000000-0000-0000-0000-000000000000}"/>
          </ac:grpSpMkLst>
        </pc:grpChg>
        <pc:picChg chg="mod">
          <ac:chgData name="Chikadibia Chukwu" userId="974afd8466d1ed02" providerId="LiveId" clId="{FE1258F1-F4BC-4C17-9A0C-66623E3C9B80}" dt="2024-03-01T20:09:41.683" v="433" actId="207"/>
          <ac:picMkLst>
            <pc:docMk/>
            <pc:sldMk cId="0" sldId="259"/>
            <ac:picMk id="15" creationId="{00000000-0000-0000-0000-000000000000}"/>
          </ac:picMkLst>
        </pc:picChg>
      </pc:sldChg>
      <pc:sldChg chg="addSp delSp modSp mod setBg">
        <pc:chgData name="Chikadibia Chukwu" userId="974afd8466d1ed02" providerId="LiveId" clId="{FE1258F1-F4BC-4C17-9A0C-66623E3C9B80}" dt="2024-03-01T20:28:27.404" v="587" actId="207"/>
        <pc:sldMkLst>
          <pc:docMk/>
          <pc:sldMk cId="0" sldId="260"/>
        </pc:sldMkLst>
        <pc:spChg chg="mod">
          <ac:chgData name="Chikadibia Chukwu" userId="974afd8466d1ed02" providerId="LiveId" clId="{FE1258F1-F4BC-4C17-9A0C-66623E3C9B80}" dt="2024-03-01T20:28:27.404" v="587" actId="207"/>
          <ac:spMkLst>
            <pc:docMk/>
            <pc:sldMk cId="0" sldId="260"/>
            <ac:spMk id="15" creationId="{00000000-0000-0000-0000-000000000000}"/>
          </ac:spMkLst>
        </pc:spChg>
        <pc:spChg chg="mod">
          <ac:chgData name="Chikadibia Chukwu" userId="974afd8466d1ed02" providerId="LiveId" clId="{FE1258F1-F4BC-4C17-9A0C-66623E3C9B80}" dt="2024-03-01T20:04:31.503" v="404" actId="207"/>
          <ac:spMkLst>
            <pc:docMk/>
            <pc:sldMk cId="0" sldId="260"/>
            <ac:spMk id="27" creationId="{00000000-0000-0000-0000-000000000000}"/>
          </ac:spMkLst>
        </pc:spChg>
        <pc:spChg chg="mod">
          <ac:chgData name="Chikadibia Chukwu" userId="974afd8466d1ed02" providerId="LiveId" clId="{FE1258F1-F4BC-4C17-9A0C-66623E3C9B80}" dt="2024-03-01T19:45:50.027" v="218" actId="20577"/>
          <ac:spMkLst>
            <pc:docMk/>
            <pc:sldMk cId="0" sldId="260"/>
            <ac:spMk id="31" creationId="{00000000-0000-0000-0000-000000000000}"/>
          </ac:spMkLst>
        </pc:spChg>
        <pc:spChg chg="add del">
          <ac:chgData name="Chikadibia Chukwu" userId="974afd8466d1ed02" providerId="LiveId" clId="{FE1258F1-F4BC-4C17-9A0C-66623E3C9B80}" dt="2024-03-01T20:24:40.574" v="533" actId="21"/>
          <ac:spMkLst>
            <pc:docMk/>
            <pc:sldMk cId="0" sldId="260"/>
            <ac:spMk id="35" creationId="{CF420B5A-63C7-4305-A3C3-4D03430BA9FE}"/>
          </ac:spMkLst>
        </pc:spChg>
        <pc:spChg chg="add del mod">
          <ac:chgData name="Chikadibia Chukwu" userId="974afd8466d1ed02" providerId="LiveId" clId="{FE1258F1-F4BC-4C17-9A0C-66623E3C9B80}" dt="2024-03-01T20:25:47.115" v="542"/>
          <ac:spMkLst>
            <pc:docMk/>
            <pc:sldMk cId="0" sldId="260"/>
            <ac:spMk id="36" creationId="{304BD43D-0FA8-4BEC-A5C1-041524EEB37F}"/>
          </ac:spMkLst>
        </pc:spChg>
        <pc:spChg chg="add mod">
          <ac:chgData name="Chikadibia Chukwu" userId="974afd8466d1ed02" providerId="LiveId" clId="{FE1258F1-F4BC-4C17-9A0C-66623E3C9B80}" dt="2024-03-01T20:27:02.622" v="577" actId="1076"/>
          <ac:spMkLst>
            <pc:docMk/>
            <pc:sldMk cId="0" sldId="260"/>
            <ac:spMk id="37" creationId="{9B204FAC-893E-4EA1-9EAE-BDBB1F7A9C89}"/>
          </ac:spMkLst>
        </pc:spChg>
        <pc:grpChg chg="del">
          <ac:chgData name="Chikadibia Chukwu" userId="974afd8466d1ed02" providerId="LiveId" clId="{FE1258F1-F4BC-4C17-9A0C-66623E3C9B80}" dt="2024-03-01T19:45:11.957" v="203" actId="21"/>
          <ac:grpSpMkLst>
            <pc:docMk/>
            <pc:sldMk cId="0" sldId="260"/>
            <ac:grpSpMk id="16" creationId="{00000000-0000-0000-0000-000000000000}"/>
          </ac:grpSpMkLst>
        </pc:grpChg>
        <pc:grpChg chg="del">
          <ac:chgData name="Chikadibia Chukwu" userId="974afd8466d1ed02" providerId="LiveId" clId="{FE1258F1-F4BC-4C17-9A0C-66623E3C9B80}" dt="2024-03-01T19:45:15.672" v="204" actId="21"/>
          <ac:grpSpMkLst>
            <pc:docMk/>
            <pc:sldMk cId="0" sldId="260"/>
            <ac:grpSpMk id="18" creationId="{00000000-0000-0000-0000-000000000000}"/>
          </ac:grpSpMkLst>
        </pc:grpChg>
        <pc:grpChg chg="del mod">
          <ac:chgData name="Chikadibia Chukwu" userId="974afd8466d1ed02" providerId="LiveId" clId="{FE1258F1-F4BC-4C17-9A0C-66623E3C9B80}" dt="2024-03-01T19:45:25.159" v="208" actId="21"/>
          <ac:grpSpMkLst>
            <pc:docMk/>
            <pc:sldMk cId="0" sldId="260"/>
            <ac:grpSpMk id="21" creationId="{00000000-0000-0000-0000-000000000000}"/>
          </ac:grpSpMkLst>
        </pc:grpChg>
        <pc:grpChg chg="del mod">
          <ac:chgData name="Chikadibia Chukwu" userId="974afd8466d1ed02" providerId="LiveId" clId="{FE1258F1-F4BC-4C17-9A0C-66623E3C9B80}" dt="2024-03-01T19:45:20.383" v="206" actId="21"/>
          <ac:grpSpMkLst>
            <pc:docMk/>
            <pc:sldMk cId="0" sldId="260"/>
            <ac:grpSpMk id="23" creationId="{00000000-0000-0000-0000-000000000000}"/>
          </ac:grpSpMkLst>
        </pc:grpChg>
        <pc:grpChg chg="mod">
          <ac:chgData name="Chikadibia Chukwu" userId="974afd8466d1ed02" providerId="LiveId" clId="{FE1258F1-F4BC-4C17-9A0C-66623E3C9B80}" dt="2024-03-01T20:04:31.503" v="404" actId="207"/>
          <ac:grpSpMkLst>
            <pc:docMk/>
            <pc:sldMk cId="0" sldId="260"/>
            <ac:grpSpMk id="26" creationId="{00000000-0000-0000-0000-000000000000}"/>
          </ac:grpSpMkLst>
        </pc:grpChg>
        <pc:grpChg chg="del mod">
          <ac:chgData name="Chikadibia Chukwu" userId="974afd8466d1ed02" providerId="LiveId" clId="{FE1258F1-F4BC-4C17-9A0C-66623E3C9B80}" dt="2024-03-01T20:24:54.215" v="534" actId="21"/>
          <ac:grpSpMkLst>
            <pc:docMk/>
            <pc:sldMk cId="0" sldId="260"/>
            <ac:grpSpMk id="28" creationId="{00000000-0000-0000-0000-000000000000}"/>
          </ac:grpSpMkLst>
        </pc:grpChg>
        <pc:picChg chg="add del">
          <ac:chgData name="Chikadibia Chukwu" userId="974afd8466d1ed02" providerId="LiveId" clId="{FE1258F1-F4BC-4C17-9A0C-66623E3C9B80}" dt="2024-03-01T19:46:06.996" v="220" actId="21"/>
          <ac:picMkLst>
            <pc:docMk/>
            <pc:sldMk cId="0" sldId="260"/>
            <ac:picMk id="32" creationId="{3837475A-661B-4B53-B5D3-0D03BF270CB9}"/>
          </ac:picMkLst>
        </pc:picChg>
        <pc:picChg chg="add mod modCrop">
          <ac:chgData name="Chikadibia Chukwu" userId="974afd8466d1ed02" providerId="LiveId" clId="{FE1258F1-F4BC-4C17-9A0C-66623E3C9B80}" dt="2024-03-01T20:26:56.749" v="576" actId="14100"/>
          <ac:picMkLst>
            <pc:docMk/>
            <pc:sldMk cId="0" sldId="260"/>
            <ac:picMk id="34" creationId="{6CE420DE-2CCA-485C-951D-3CF8A964FEDE}"/>
          </ac:picMkLst>
        </pc:picChg>
      </pc:sldChg>
      <pc:sldChg chg="addSp delSp modSp mod setBg">
        <pc:chgData name="Chikadibia Chukwu" userId="974afd8466d1ed02" providerId="LiveId" clId="{FE1258F1-F4BC-4C17-9A0C-66623E3C9B80}" dt="2024-03-01T20:21:23.574" v="462" actId="207"/>
        <pc:sldMkLst>
          <pc:docMk/>
          <pc:sldMk cId="0" sldId="261"/>
        </pc:sldMkLst>
        <pc:spChg chg="mod">
          <ac:chgData name="Chikadibia Chukwu" userId="974afd8466d1ed02" providerId="LiveId" clId="{FE1258F1-F4BC-4C17-9A0C-66623E3C9B80}" dt="2024-03-01T20:20:30.171" v="458" actId="207"/>
          <ac:spMkLst>
            <pc:docMk/>
            <pc:sldMk cId="0" sldId="261"/>
            <ac:spMk id="15" creationId="{00000000-0000-0000-0000-000000000000}"/>
          </ac:spMkLst>
        </pc:spChg>
        <pc:spChg chg="mod">
          <ac:chgData name="Chikadibia Chukwu" userId="974afd8466d1ed02" providerId="LiveId" clId="{FE1258F1-F4BC-4C17-9A0C-66623E3C9B80}" dt="2024-03-01T20:20:40.497" v="459" actId="207"/>
          <ac:spMkLst>
            <pc:docMk/>
            <pc:sldMk cId="0" sldId="261"/>
            <ac:spMk id="19" creationId="{00000000-0000-0000-0000-000000000000}"/>
          </ac:spMkLst>
        </pc:spChg>
        <pc:spChg chg="mod">
          <ac:chgData name="Chikadibia Chukwu" userId="974afd8466d1ed02" providerId="LiveId" clId="{FE1258F1-F4BC-4C17-9A0C-66623E3C9B80}" dt="2024-03-01T20:20:49.888" v="460" actId="207"/>
          <ac:spMkLst>
            <pc:docMk/>
            <pc:sldMk cId="0" sldId="261"/>
            <ac:spMk id="23" creationId="{00000000-0000-0000-0000-000000000000}"/>
          </ac:spMkLst>
        </pc:spChg>
        <pc:spChg chg="mod">
          <ac:chgData name="Chikadibia Chukwu" userId="974afd8466d1ed02" providerId="LiveId" clId="{FE1258F1-F4BC-4C17-9A0C-66623E3C9B80}" dt="2024-03-01T20:21:06.792" v="461" actId="207"/>
          <ac:spMkLst>
            <pc:docMk/>
            <pc:sldMk cId="0" sldId="261"/>
            <ac:spMk id="27" creationId="{00000000-0000-0000-0000-000000000000}"/>
          </ac:spMkLst>
        </pc:spChg>
        <pc:spChg chg="mod">
          <ac:chgData name="Chikadibia Chukwu" userId="974afd8466d1ed02" providerId="LiveId" clId="{FE1258F1-F4BC-4C17-9A0C-66623E3C9B80}" dt="2024-03-01T20:21:23.574" v="462" actId="207"/>
          <ac:spMkLst>
            <pc:docMk/>
            <pc:sldMk cId="0" sldId="261"/>
            <ac:spMk id="31" creationId="{00000000-0000-0000-0000-000000000000}"/>
          </ac:spMkLst>
        </pc:spChg>
        <pc:spChg chg="add del mod">
          <ac:chgData name="Chikadibia Chukwu" userId="974afd8466d1ed02" providerId="LiveId" clId="{FE1258F1-F4BC-4C17-9A0C-66623E3C9B80}" dt="2024-03-01T19:51:24.962" v="276" actId="1076"/>
          <ac:spMkLst>
            <pc:docMk/>
            <pc:sldMk cId="0" sldId="261"/>
            <ac:spMk id="39" creationId="{40859BFE-6530-4AB1-9E9B-0F2EF7B8F578}"/>
          </ac:spMkLst>
        </pc:spChg>
        <pc:spChg chg="add mod">
          <ac:chgData name="Chikadibia Chukwu" userId="974afd8466d1ed02" providerId="LiveId" clId="{FE1258F1-F4BC-4C17-9A0C-66623E3C9B80}" dt="2024-03-01T19:54:41.257" v="344" actId="255"/>
          <ac:spMkLst>
            <pc:docMk/>
            <pc:sldMk cId="0" sldId="261"/>
            <ac:spMk id="40" creationId="{AC017094-FA76-4441-991E-C58118DEFFAC}"/>
          </ac:spMkLst>
        </pc:spChg>
        <pc:spChg chg="add mod">
          <ac:chgData name="Chikadibia Chukwu" userId="974afd8466d1ed02" providerId="LiveId" clId="{FE1258F1-F4BC-4C17-9A0C-66623E3C9B80}" dt="2024-03-01T19:54:20.755" v="343" actId="20577"/>
          <ac:spMkLst>
            <pc:docMk/>
            <pc:sldMk cId="0" sldId="261"/>
            <ac:spMk id="41" creationId="{41AA1C63-AA83-4E0C-96D9-DC5649760420}"/>
          </ac:spMkLst>
        </pc:spChg>
        <pc:spChg chg="add mod">
          <ac:chgData name="Chikadibia Chukwu" userId="974afd8466d1ed02" providerId="LiveId" clId="{FE1258F1-F4BC-4C17-9A0C-66623E3C9B80}" dt="2024-03-01T19:55:43.628" v="369" actId="20577"/>
          <ac:spMkLst>
            <pc:docMk/>
            <pc:sldMk cId="0" sldId="261"/>
            <ac:spMk id="42" creationId="{90182214-173F-478C-A2C7-2D2EC4CE1B73}"/>
          </ac:spMkLst>
        </pc:spChg>
        <pc:spChg chg="add mod">
          <ac:chgData name="Chikadibia Chukwu" userId="974afd8466d1ed02" providerId="LiveId" clId="{FE1258F1-F4BC-4C17-9A0C-66623E3C9B80}" dt="2024-03-01T19:56:54.068" v="394" actId="14100"/>
          <ac:spMkLst>
            <pc:docMk/>
            <pc:sldMk cId="0" sldId="261"/>
            <ac:spMk id="43" creationId="{A2EBAFE6-3E89-4A70-9AC0-B62FFC262EC3}"/>
          </ac:spMkLst>
        </pc:spChg>
        <pc:grpChg chg="mod">
          <ac:chgData name="Chikadibia Chukwu" userId="974afd8466d1ed02" providerId="LiveId" clId="{FE1258F1-F4BC-4C17-9A0C-66623E3C9B80}" dt="2024-03-01T20:15:58.324" v="442" actId="207"/>
          <ac:grpSpMkLst>
            <pc:docMk/>
            <pc:sldMk cId="0" sldId="261"/>
            <ac:grpSpMk id="13" creationId="{00000000-0000-0000-0000-000000000000}"/>
          </ac:grpSpMkLst>
        </pc:grpChg>
        <pc:grpChg chg="mod">
          <ac:chgData name="Chikadibia Chukwu" userId="974afd8466d1ed02" providerId="LiveId" clId="{FE1258F1-F4BC-4C17-9A0C-66623E3C9B80}" dt="2024-03-01T20:15:58.324" v="442" actId="207"/>
          <ac:grpSpMkLst>
            <pc:docMk/>
            <pc:sldMk cId="0" sldId="261"/>
            <ac:grpSpMk id="14" creationId="{00000000-0000-0000-0000-000000000000}"/>
          </ac:grpSpMkLst>
        </pc:grpChg>
        <pc:picChg chg="mod">
          <ac:chgData name="Chikadibia Chukwu" userId="974afd8466d1ed02" providerId="LiveId" clId="{FE1258F1-F4BC-4C17-9A0C-66623E3C9B80}" dt="2024-03-01T20:16:04.682" v="443" actId="207"/>
          <ac:picMkLst>
            <pc:docMk/>
            <pc:sldMk cId="0" sldId="261"/>
            <ac:picMk id="16" creationId="{00000000-0000-0000-0000-000000000000}"/>
          </ac:picMkLst>
        </pc:picChg>
        <pc:picChg chg="mod">
          <ac:chgData name="Chikadibia Chukwu" userId="974afd8466d1ed02" providerId="LiveId" clId="{FE1258F1-F4BC-4C17-9A0C-66623E3C9B80}" dt="2024-03-01T20:17:48.790" v="444" actId="207"/>
          <ac:picMkLst>
            <pc:docMk/>
            <pc:sldMk cId="0" sldId="261"/>
            <ac:picMk id="20" creationId="{00000000-0000-0000-0000-000000000000}"/>
          </ac:picMkLst>
        </pc:picChg>
        <pc:picChg chg="mod">
          <ac:chgData name="Chikadibia Chukwu" userId="974afd8466d1ed02" providerId="LiveId" clId="{FE1258F1-F4BC-4C17-9A0C-66623E3C9B80}" dt="2024-03-01T20:18:00.826" v="445" actId="207"/>
          <ac:picMkLst>
            <pc:docMk/>
            <pc:sldMk cId="0" sldId="261"/>
            <ac:picMk id="24" creationId="{00000000-0000-0000-0000-000000000000}"/>
          </ac:picMkLst>
        </pc:picChg>
        <pc:picChg chg="mod">
          <ac:chgData name="Chikadibia Chukwu" userId="974afd8466d1ed02" providerId="LiveId" clId="{FE1258F1-F4BC-4C17-9A0C-66623E3C9B80}" dt="2024-03-01T20:18:11.634" v="446" actId="207"/>
          <ac:picMkLst>
            <pc:docMk/>
            <pc:sldMk cId="0" sldId="261"/>
            <ac:picMk id="28" creationId="{00000000-0000-0000-0000-000000000000}"/>
          </ac:picMkLst>
        </pc:picChg>
        <pc:picChg chg="mod">
          <ac:chgData name="Chikadibia Chukwu" userId="974afd8466d1ed02" providerId="LiveId" clId="{FE1258F1-F4BC-4C17-9A0C-66623E3C9B80}" dt="2024-03-01T20:18:18.483" v="447" actId="207"/>
          <ac:picMkLst>
            <pc:docMk/>
            <pc:sldMk cId="0" sldId="261"/>
            <ac:picMk id="32" creationId="{00000000-0000-0000-0000-000000000000}"/>
          </ac:picMkLst>
        </pc:picChg>
      </pc:sldChg>
      <pc:sldChg chg="addSp modSp mod">
        <pc:chgData name="Chikadibia Chukwu" userId="974afd8466d1ed02" providerId="LiveId" clId="{FE1258F1-F4BC-4C17-9A0C-66623E3C9B80}" dt="2024-03-01T21:14:29.512" v="869" actId="1076"/>
        <pc:sldMkLst>
          <pc:docMk/>
          <pc:sldMk cId="0" sldId="262"/>
        </pc:sldMkLst>
        <pc:spChg chg="add mod">
          <ac:chgData name="Chikadibia Chukwu" userId="974afd8466d1ed02" providerId="LiveId" clId="{FE1258F1-F4BC-4C17-9A0C-66623E3C9B80}" dt="2024-03-01T20:34:41.116" v="652" actId="1076"/>
          <ac:spMkLst>
            <pc:docMk/>
            <pc:sldMk cId="0" sldId="262"/>
            <ac:spMk id="14" creationId="{FADB70AC-A2A6-4EDB-B19D-9C5EC76732EA}"/>
          </ac:spMkLst>
        </pc:spChg>
        <pc:spChg chg="add mod">
          <ac:chgData name="Chikadibia Chukwu" userId="974afd8466d1ed02" providerId="LiveId" clId="{FE1258F1-F4BC-4C17-9A0C-66623E3C9B80}" dt="2024-03-01T20:34:51.660" v="653" actId="113"/>
          <ac:spMkLst>
            <pc:docMk/>
            <pc:sldMk cId="0" sldId="262"/>
            <ac:spMk id="15" creationId="{1EC3D05B-FCDC-4AD2-BDFC-D2C49A4C0735}"/>
          </ac:spMkLst>
        </pc:spChg>
        <pc:spChg chg="add mod">
          <ac:chgData name="Chikadibia Chukwu" userId="974afd8466d1ed02" providerId="LiveId" clId="{FE1258F1-F4BC-4C17-9A0C-66623E3C9B80}" dt="2024-03-01T20:41:19.870" v="693" actId="1076"/>
          <ac:spMkLst>
            <pc:docMk/>
            <pc:sldMk cId="0" sldId="262"/>
            <ac:spMk id="16" creationId="{5E5C0093-C4AA-4676-A955-4CEC361D904B}"/>
          </ac:spMkLst>
        </pc:spChg>
        <pc:spChg chg="add mod">
          <ac:chgData name="Chikadibia Chukwu" userId="974afd8466d1ed02" providerId="LiveId" clId="{FE1258F1-F4BC-4C17-9A0C-66623E3C9B80}" dt="2024-03-01T20:41:03.219" v="692" actId="1076"/>
          <ac:spMkLst>
            <pc:docMk/>
            <pc:sldMk cId="0" sldId="262"/>
            <ac:spMk id="17" creationId="{C14DE5A3-AC71-45FC-ADDF-FEF17BAE3006}"/>
          </ac:spMkLst>
        </pc:spChg>
        <pc:spChg chg="add mod">
          <ac:chgData name="Chikadibia Chukwu" userId="974afd8466d1ed02" providerId="LiveId" clId="{FE1258F1-F4BC-4C17-9A0C-66623E3C9B80}" dt="2024-03-01T21:14:29.512" v="869" actId="1076"/>
          <ac:spMkLst>
            <pc:docMk/>
            <pc:sldMk cId="0" sldId="262"/>
            <ac:spMk id="18" creationId="{350B2879-4F98-45EB-AC25-311808177E46}"/>
          </ac:spMkLst>
        </pc:spChg>
        <pc:spChg chg="add mod">
          <ac:chgData name="Chikadibia Chukwu" userId="974afd8466d1ed02" providerId="LiveId" clId="{FE1258F1-F4BC-4C17-9A0C-66623E3C9B80}" dt="2024-03-01T20:45:13.961" v="746" actId="1076"/>
          <ac:spMkLst>
            <pc:docMk/>
            <pc:sldMk cId="0" sldId="262"/>
            <ac:spMk id="19" creationId="{2AD190D5-5829-408E-B5D1-1A035F5E9BBC}"/>
          </ac:spMkLst>
        </pc:spChg>
        <pc:picChg chg="mod">
          <ac:chgData name="Chikadibia Chukwu" userId="974afd8466d1ed02" providerId="LiveId" clId="{FE1258F1-F4BC-4C17-9A0C-66623E3C9B80}" dt="2024-03-01T20:21:33.199" v="463" actId="207"/>
          <ac:picMkLst>
            <pc:docMk/>
            <pc:sldMk cId="0" sldId="262"/>
            <ac:picMk id="2" creationId="{00000000-0000-0000-0000-000000000000}"/>
          </ac:picMkLst>
        </pc:picChg>
        <pc:picChg chg="mod">
          <ac:chgData name="Chikadibia Chukwu" userId="974afd8466d1ed02" providerId="LiveId" clId="{FE1258F1-F4BC-4C17-9A0C-66623E3C9B80}" dt="2024-03-01T20:10:50.033" v="438" actId="207"/>
          <ac:picMkLst>
            <pc:docMk/>
            <pc:sldMk cId="0" sldId="262"/>
            <ac:picMk id="12" creationId="{00000000-0000-0000-0000-000000000000}"/>
          </ac:picMkLst>
        </pc:picChg>
        <pc:picChg chg="mod">
          <ac:chgData name="Chikadibia Chukwu" userId="974afd8466d1ed02" providerId="LiveId" clId="{FE1258F1-F4BC-4C17-9A0C-66623E3C9B80}" dt="2024-03-01T20:21:44.155" v="464" actId="207"/>
          <ac:picMkLst>
            <pc:docMk/>
            <pc:sldMk cId="0" sldId="262"/>
            <ac:picMk id="13" creationId="{00000000-0000-0000-0000-000000000000}"/>
          </ac:picMkLst>
        </pc:picChg>
      </pc:sldChg>
      <pc:sldChg chg="addSp modSp mod ord">
        <pc:chgData name="Chikadibia Chukwu" userId="974afd8466d1ed02" providerId="LiveId" clId="{FE1258F1-F4BC-4C17-9A0C-66623E3C9B80}" dt="2024-03-02T06:46:12.223" v="1007" actId="20577"/>
        <pc:sldMkLst>
          <pc:docMk/>
          <pc:sldMk cId="0" sldId="263"/>
        </pc:sldMkLst>
        <pc:spChg chg="mod">
          <ac:chgData name="Chikadibia Chukwu" userId="974afd8466d1ed02" providerId="LiveId" clId="{FE1258F1-F4BC-4C17-9A0C-66623E3C9B80}" dt="2024-03-01T20:46:27.381" v="749" actId="207"/>
          <ac:spMkLst>
            <pc:docMk/>
            <pc:sldMk cId="0" sldId="263"/>
            <ac:spMk id="12" creationId="{00000000-0000-0000-0000-000000000000}"/>
          </ac:spMkLst>
        </pc:spChg>
        <pc:spChg chg="mod">
          <ac:chgData name="Chikadibia Chukwu" userId="974afd8466d1ed02" providerId="LiveId" clId="{FE1258F1-F4BC-4C17-9A0C-66623E3C9B80}" dt="2024-03-01T20:18:59.379" v="449" actId="207"/>
          <ac:spMkLst>
            <pc:docMk/>
            <pc:sldMk cId="0" sldId="263"/>
            <ac:spMk id="22" creationId="{00000000-0000-0000-0000-000000000000}"/>
          </ac:spMkLst>
        </pc:spChg>
        <pc:spChg chg="mod">
          <ac:chgData name="Chikadibia Chukwu" userId="974afd8466d1ed02" providerId="LiveId" clId="{FE1258F1-F4BC-4C17-9A0C-66623E3C9B80}" dt="2024-03-01T20:46:08.330" v="748" actId="207"/>
          <ac:spMkLst>
            <pc:docMk/>
            <pc:sldMk cId="0" sldId="263"/>
            <ac:spMk id="25" creationId="{00000000-0000-0000-0000-000000000000}"/>
          </ac:spMkLst>
        </pc:spChg>
        <pc:spChg chg="add mod">
          <ac:chgData name="Chikadibia Chukwu" userId="974afd8466d1ed02" providerId="LiveId" clId="{FE1258F1-F4BC-4C17-9A0C-66623E3C9B80}" dt="2024-03-02T06:46:12.223" v="1007" actId="20577"/>
          <ac:spMkLst>
            <pc:docMk/>
            <pc:sldMk cId="0" sldId="263"/>
            <ac:spMk id="28" creationId="{7F758DB4-DC41-46B4-B4AF-5A5A74709F81}"/>
          </ac:spMkLst>
        </pc:spChg>
        <pc:spChg chg="add mod">
          <ac:chgData name="Chikadibia Chukwu" userId="974afd8466d1ed02" providerId="LiveId" clId="{FE1258F1-F4BC-4C17-9A0C-66623E3C9B80}" dt="2024-03-01T21:15:11.015" v="870" actId="207"/>
          <ac:spMkLst>
            <pc:docMk/>
            <pc:sldMk cId="0" sldId="263"/>
            <ac:spMk id="29" creationId="{2B01C7A4-0DA7-41DE-A441-1151F0810555}"/>
          </ac:spMkLst>
        </pc:spChg>
      </pc:sldChg>
      <pc:sldChg chg="addSp delSp modSp mod">
        <pc:chgData name="Chikadibia Chukwu" userId="974afd8466d1ed02" providerId="LiveId" clId="{FE1258F1-F4BC-4C17-9A0C-66623E3C9B80}" dt="2024-03-02T09:02:31.713" v="3324" actId="1076"/>
        <pc:sldMkLst>
          <pc:docMk/>
          <pc:sldMk cId="0" sldId="265"/>
        </pc:sldMkLst>
        <pc:spChg chg="mod">
          <ac:chgData name="Chikadibia Chukwu" userId="974afd8466d1ed02" providerId="LiveId" clId="{FE1258F1-F4BC-4C17-9A0C-66623E3C9B80}" dt="2024-03-02T09:02:02.696" v="3321" actId="1076"/>
          <ac:spMkLst>
            <pc:docMk/>
            <pc:sldMk cId="0" sldId="265"/>
            <ac:spMk id="6" creationId="{00000000-0000-0000-0000-000000000000}"/>
          </ac:spMkLst>
        </pc:spChg>
        <pc:spChg chg="add mod">
          <ac:chgData name="Chikadibia Chukwu" userId="974afd8466d1ed02" providerId="LiveId" clId="{FE1258F1-F4BC-4C17-9A0C-66623E3C9B80}" dt="2024-03-02T09:02:25.452" v="3323" actId="1076"/>
          <ac:spMkLst>
            <pc:docMk/>
            <pc:sldMk cId="0" sldId="265"/>
            <ac:spMk id="18" creationId="{CF1751AE-478F-4223-99BA-98151A2DFA49}"/>
          </ac:spMkLst>
        </pc:spChg>
        <pc:spChg chg="add mod">
          <ac:chgData name="Chikadibia Chukwu" userId="974afd8466d1ed02" providerId="LiveId" clId="{FE1258F1-F4BC-4C17-9A0C-66623E3C9B80}" dt="2024-03-02T09:02:31.713" v="3324" actId="1076"/>
          <ac:spMkLst>
            <pc:docMk/>
            <pc:sldMk cId="0" sldId="265"/>
            <ac:spMk id="26" creationId="{F181D66D-FF08-4AB1-B23D-ED8AC4910C9F}"/>
          </ac:spMkLst>
        </pc:spChg>
        <pc:grpChg chg="mod">
          <ac:chgData name="Chikadibia Chukwu" userId="974afd8466d1ed02" providerId="LiveId" clId="{FE1258F1-F4BC-4C17-9A0C-66623E3C9B80}" dt="2024-03-02T09:00:51.186" v="3315" actId="14100"/>
          <ac:grpSpMkLst>
            <pc:docMk/>
            <pc:sldMk cId="0" sldId="265"/>
            <ac:grpSpMk id="7" creationId="{00000000-0000-0000-0000-000000000000}"/>
          </ac:grpSpMkLst>
        </pc:grpChg>
        <pc:grpChg chg="mod">
          <ac:chgData name="Chikadibia Chukwu" userId="974afd8466d1ed02" providerId="LiveId" clId="{FE1258F1-F4BC-4C17-9A0C-66623E3C9B80}" dt="2024-03-02T09:01:56.171" v="3320" actId="1076"/>
          <ac:grpSpMkLst>
            <pc:docMk/>
            <pc:sldMk cId="0" sldId="265"/>
            <ac:grpSpMk id="12" creationId="{00000000-0000-0000-0000-000000000000}"/>
          </ac:grpSpMkLst>
        </pc:grpChg>
        <pc:grpChg chg="mod">
          <ac:chgData name="Chikadibia Chukwu" userId="974afd8466d1ed02" providerId="LiveId" clId="{FE1258F1-F4BC-4C17-9A0C-66623E3C9B80}" dt="2024-03-02T08:59:52.037" v="3308" actId="1076"/>
          <ac:grpSpMkLst>
            <pc:docMk/>
            <pc:sldMk cId="0" sldId="265"/>
            <ac:grpSpMk id="20" creationId="{C00ABEC5-EF3F-4E3E-827E-EB1F2EF17C0D}"/>
          </ac:grpSpMkLst>
        </pc:grpChg>
        <pc:picChg chg="del mod">
          <ac:chgData name="Chikadibia Chukwu" userId="974afd8466d1ed02" providerId="LiveId" clId="{FE1258F1-F4BC-4C17-9A0C-66623E3C9B80}" dt="2024-03-02T09:00:25.055" v="3312" actId="21"/>
          <ac:picMkLst>
            <pc:docMk/>
            <pc:sldMk cId="0" sldId="265"/>
            <ac:picMk id="2" creationId="{00000000-0000-0000-0000-000000000000}"/>
          </ac:picMkLst>
        </pc:picChg>
        <pc:picChg chg="del mod">
          <ac:chgData name="Chikadibia Chukwu" userId="974afd8466d1ed02" providerId="LiveId" clId="{FE1258F1-F4BC-4C17-9A0C-66623E3C9B80}" dt="2024-03-02T09:00:21.522" v="3311" actId="21"/>
          <ac:picMkLst>
            <pc:docMk/>
            <pc:sldMk cId="0" sldId="265"/>
            <ac:picMk id="3" creationId="{00000000-0000-0000-0000-000000000000}"/>
          </ac:picMkLst>
        </pc:picChg>
        <pc:picChg chg="del mod">
          <ac:chgData name="Chikadibia Chukwu" userId="974afd8466d1ed02" providerId="LiveId" clId="{FE1258F1-F4BC-4C17-9A0C-66623E3C9B80}" dt="2024-03-02T09:00:33.451" v="3313" actId="21"/>
          <ac:picMkLst>
            <pc:docMk/>
            <pc:sldMk cId="0" sldId="265"/>
            <ac:picMk id="4" creationId="{00000000-0000-0000-0000-000000000000}"/>
          </ac:picMkLst>
        </pc:picChg>
        <pc:picChg chg="mod">
          <ac:chgData name="Chikadibia Chukwu" userId="974afd8466d1ed02" providerId="LiveId" clId="{FE1258F1-F4BC-4C17-9A0C-66623E3C9B80}" dt="2024-03-02T08:59:06.691" v="3304" actId="1076"/>
          <ac:picMkLst>
            <pc:docMk/>
            <pc:sldMk cId="0" sldId="265"/>
            <ac:picMk id="5" creationId="{00000000-0000-0000-0000-000000000000}"/>
          </ac:picMkLst>
        </pc:picChg>
      </pc:sldChg>
      <pc:sldChg chg="modSp mod setBg">
        <pc:chgData name="Chikadibia Chukwu" userId="974afd8466d1ed02" providerId="LiveId" clId="{FE1258F1-F4BC-4C17-9A0C-66623E3C9B80}" dt="2024-03-01T20:47:06.943" v="753" actId="122"/>
        <pc:sldMkLst>
          <pc:docMk/>
          <pc:sldMk cId="0" sldId="266"/>
        </pc:sldMkLst>
        <pc:spChg chg="mod">
          <ac:chgData name="Chikadibia Chukwu" userId="974afd8466d1ed02" providerId="LiveId" clId="{FE1258F1-F4BC-4C17-9A0C-66623E3C9B80}" dt="2024-03-01T20:47:06.943" v="753" actId="122"/>
          <ac:spMkLst>
            <pc:docMk/>
            <pc:sldMk cId="0" sldId="266"/>
            <ac:spMk id="2" creationId="{00000000-0000-0000-0000-000000000000}"/>
          </ac:spMkLst>
        </pc:spChg>
        <pc:spChg chg="mod">
          <ac:chgData name="Chikadibia Chukwu" userId="974afd8466d1ed02" providerId="LiveId" clId="{FE1258F1-F4BC-4C17-9A0C-66623E3C9B80}" dt="2024-03-01T20:20:09.620" v="456" actId="207"/>
          <ac:spMkLst>
            <pc:docMk/>
            <pc:sldMk cId="0" sldId="266"/>
            <ac:spMk id="5" creationId="{00000000-0000-0000-0000-000000000000}"/>
          </ac:spMkLst>
        </pc:spChg>
        <pc:grpChg chg="mod">
          <ac:chgData name="Chikadibia Chukwu" userId="974afd8466d1ed02" providerId="LiveId" clId="{FE1258F1-F4BC-4C17-9A0C-66623E3C9B80}" dt="2024-03-01T20:20:09.620" v="456" actId="207"/>
          <ac:grpSpMkLst>
            <pc:docMk/>
            <pc:sldMk cId="0" sldId="266"/>
            <ac:grpSpMk id="3" creationId="{00000000-0000-0000-0000-000000000000}"/>
          </ac:grpSpMkLst>
        </pc:grpChg>
        <pc:grpChg chg="mod">
          <ac:chgData name="Chikadibia Chukwu" userId="974afd8466d1ed02" providerId="LiveId" clId="{FE1258F1-F4BC-4C17-9A0C-66623E3C9B80}" dt="2024-03-01T20:20:09.620" v="456" actId="207"/>
          <ac:grpSpMkLst>
            <pc:docMk/>
            <pc:sldMk cId="0" sldId="266"/>
            <ac:grpSpMk id="4" creationId="{00000000-0000-0000-0000-000000000000}"/>
          </ac:grpSpMkLst>
        </pc:grpChg>
        <pc:picChg chg="mod">
          <ac:chgData name="Chikadibia Chukwu" userId="974afd8466d1ed02" providerId="LiveId" clId="{FE1258F1-F4BC-4C17-9A0C-66623E3C9B80}" dt="2024-03-01T20:20:15.600" v="457" actId="207"/>
          <ac:picMkLst>
            <pc:docMk/>
            <pc:sldMk cId="0" sldId="266"/>
            <ac:picMk id="6" creationId="{00000000-0000-0000-0000-000000000000}"/>
          </ac:picMkLst>
        </pc:picChg>
      </pc:sldChg>
      <pc:sldChg chg="addSp modSp mod">
        <pc:chgData name="Chikadibia Chukwu" userId="974afd8466d1ed02" providerId="LiveId" clId="{FE1258F1-F4BC-4C17-9A0C-66623E3C9B80}" dt="2024-03-02T07:42:43.268" v="1044" actId="1076"/>
        <pc:sldMkLst>
          <pc:docMk/>
          <pc:sldMk cId="2453851658" sldId="267"/>
        </pc:sldMkLst>
        <pc:spChg chg="mod">
          <ac:chgData name="Chikadibia Chukwu" userId="974afd8466d1ed02" providerId="LiveId" clId="{FE1258F1-F4BC-4C17-9A0C-66623E3C9B80}" dt="2024-03-01T20:46:50.715" v="751" actId="207"/>
          <ac:spMkLst>
            <pc:docMk/>
            <pc:sldMk cId="2453851658" sldId="267"/>
            <ac:spMk id="12" creationId="{00000000-0000-0000-0000-000000000000}"/>
          </ac:spMkLst>
        </pc:spChg>
        <pc:spChg chg="mod">
          <ac:chgData name="Chikadibia Chukwu" userId="974afd8466d1ed02" providerId="LiveId" clId="{FE1258F1-F4BC-4C17-9A0C-66623E3C9B80}" dt="2024-03-02T06:38:16.380" v="945" actId="1076"/>
          <ac:spMkLst>
            <pc:docMk/>
            <pc:sldMk cId="2453851658" sldId="267"/>
            <ac:spMk id="22" creationId="{00000000-0000-0000-0000-000000000000}"/>
          </ac:spMkLst>
        </pc:spChg>
        <pc:spChg chg="mod">
          <ac:chgData name="Chikadibia Chukwu" userId="974afd8466d1ed02" providerId="LiveId" clId="{FE1258F1-F4BC-4C17-9A0C-66623E3C9B80}" dt="2024-03-01T20:46:42.205" v="750" actId="207"/>
          <ac:spMkLst>
            <pc:docMk/>
            <pc:sldMk cId="2453851658" sldId="267"/>
            <ac:spMk id="25" creationId="{00000000-0000-0000-0000-000000000000}"/>
          </ac:spMkLst>
        </pc:spChg>
        <pc:spChg chg="add mod">
          <ac:chgData name="Chikadibia Chukwu" userId="974afd8466d1ed02" providerId="LiveId" clId="{FE1258F1-F4BC-4C17-9A0C-66623E3C9B80}" dt="2024-03-02T07:42:43.268" v="1044" actId="1076"/>
          <ac:spMkLst>
            <pc:docMk/>
            <pc:sldMk cId="2453851658" sldId="267"/>
            <ac:spMk id="27" creationId="{79B9D43C-73E4-4F09-A3C2-D2DDE26938FA}"/>
          </ac:spMkLst>
        </pc:spChg>
        <pc:spChg chg="add mod">
          <ac:chgData name="Chikadibia Chukwu" userId="974afd8466d1ed02" providerId="LiveId" clId="{FE1258F1-F4BC-4C17-9A0C-66623E3C9B80}" dt="2024-03-02T06:29:33.826" v="894" actId="6549"/>
          <ac:spMkLst>
            <pc:docMk/>
            <pc:sldMk cId="2453851658" sldId="267"/>
            <ac:spMk id="29" creationId="{7BB4981D-EC90-4B90-AB80-2BFA446F68EE}"/>
          </ac:spMkLst>
        </pc:spChg>
        <pc:spChg chg="add mod">
          <ac:chgData name="Chikadibia Chukwu" userId="974afd8466d1ed02" providerId="LiveId" clId="{FE1258F1-F4BC-4C17-9A0C-66623E3C9B80}" dt="2024-03-02T07:42:38.279" v="1043" actId="1076"/>
          <ac:spMkLst>
            <pc:docMk/>
            <pc:sldMk cId="2453851658" sldId="267"/>
            <ac:spMk id="31" creationId="{2BAE6512-10FA-47D2-A4BC-5E1476C0D696}"/>
          </ac:spMkLst>
        </pc:spChg>
        <pc:grpChg chg="mod">
          <ac:chgData name="Chikadibia Chukwu" userId="974afd8466d1ed02" providerId="LiveId" clId="{FE1258F1-F4BC-4C17-9A0C-66623E3C9B80}" dt="2024-03-02T06:41:20.442" v="958" actId="14100"/>
          <ac:grpSpMkLst>
            <pc:docMk/>
            <pc:sldMk cId="2453851658" sldId="267"/>
            <ac:grpSpMk id="2" creationId="{00000000-0000-0000-0000-000000000000}"/>
          </ac:grpSpMkLst>
        </pc:grpChg>
        <pc:grpChg chg="mod">
          <ac:chgData name="Chikadibia Chukwu" userId="974afd8466d1ed02" providerId="LiveId" clId="{FE1258F1-F4BC-4C17-9A0C-66623E3C9B80}" dt="2024-03-02T06:41:33.912" v="959" actId="1076"/>
          <ac:grpSpMkLst>
            <pc:docMk/>
            <pc:sldMk cId="2453851658" sldId="267"/>
            <ac:grpSpMk id="10" creationId="{00000000-0000-0000-0000-000000000000}"/>
          </ac:grpSpMkLst>
        </pc:grpChg>
        <pc:grpChg chg="mod">
          <ac:chgData name="Chikadibia Chukwu" userId="974afd8466d1ed02" providerId="LiveId" clId="{FE1258F1-F4BC-4C17-9A0C-66623E3C9B80}" dt="2024-03-02T06:39:39.514" v="953" actId="14100"/>
          <ac:grpSpMkLst>
            <pc:docMk/>
            <pc:sldMk cId="2453851658" sldId="267"/>
            <ac:grpSpMk id="14" creationId="{00000000-0000-0000-0000-000000000000}"/>
          </ac:grpSpMkLst>
        </pc:grpChg>
      </pc:sldChg>
      <pc:sldChg chg="new del">
        <pc:chgData name="Chikadibia Chukwu" userId="974afd8466d1ed02" providerId="LiveId" clId="{FE1258F1-F4BC-4C17-9A0C-66623E3C9B80}" dt="2024-03-01T21:05:39.065" v="808" actId="2696"/>
        <pc:sldMkLst>
          <pc:docMk/>
          <pc:sldMk cId="1249602562" sldId="268"/>
        </pc:sldMkLst>
      </pc:sldChg>
      <pc:sldChg chg="addSp delSp modSp add mod">
        <pc:chgData name="Chikadibia Chukwu" userId="974afd8466d1ed02" providerId="LiveId" clId="{FE1258F1-F4BC-4C17-9A0C-66623E3C9B80}" dt="2024-03-02T07:43:03.904" v="1046" actId="1076"/>
        <pc:sldMkLst>
          <pc:docMk/>
          <pc:sldMk cId="2573134939" sldId="268"/>
        </pc:sldMkLst>
        <pc:spChg chg="del">
          <ac:chgData name="Chikadibia Chukwu" userId="974afd8466d1ed02" providerId="LiveId" clId="{FE1258F1-F4BC-4C17-9A0C-66623E3C9B80}" dt="2024-03-02T07:42:58.354" v="1045" actId="21"/>
          <ac:spMkLst>
            <pc:docMk/>
            <pc:sldMk cId="2573134939" sldId="268"/>
            <ac:spMk id="27" creationId="{79B9D43C-73E4-4F09-A3C2-D2DDE26938FA}"/>
          </ac:spMkLst>
        </pc:spChg>
        <pc:spChg chg="del mod">
          <ac:chgData name="Chikadibia Chukwu" userId="974afd8466d1ed02" providerId="LiveId" clId="{FE1258F1-F4BC-4C17-9A0C-66623E3C9B80}" dt="2024-03-02T07:37:17.524" v="1015"/>
          <ac:spMkLst>
            <pc:docMk/>
            <pc:sldMk cId="2573134939" sldId="268"/>
            <ac:spMk id="31" creationId="{2BAE6512-10FA-47D2-A4BC-5E1476C0D696}"/>
          </ac:spMkLst>
        </pc:spChg>
        <pc:spChg chg="add mod">
          <ac:chgData name="Chikadibia Chukwu" userId="974afd8466d1ed02" providerId="LiveId" clId="{FE1258F1-F4BC-4C17-9A0C-66623E3C9B80}" dt="2024-03-02T07:43:03.904" v="1046" actId="1076"/>
          <ac:spMkLst>
            <pc:docMk/>
            <pc:sldMk cId="2573134939" sldId="268"/>
            <ac:spMk id="32" creationId="{60CDD30B-8155-4C30-B09B-1692C223F607}"/>
          </ac:spMkLst>
        </pc:spChg>
      </pc:sldChg>
      <pc:sldChg chg="addSp delSp modSp new mod">
        <pc:chgData name="Chikadibia Chukwu" userId="974afd8466d1ed02" providerId="LiveId" clId="{FE1258F1-F4BC-4C17-9A0C-66623E3C9B80}" dt="2024-03-02T08:40:05.680" v="2788" actId="692"/>
        <pc:sldMkLst>
          <pc:docMk/>
          <pc:sldMk cId="3765117787" sldId="269"/>
        </pc:sldMkLst>
        <pc:spChg chg="add del mod">
          <ac:chgData name="Chikadibia Chukwu" userId="974afd8466d1ed02" providerId="LiveId" clId="{FE1258F1-F4BC-4C17-9A0C-66623E3C9B80}" dt="2024-03-02T07:48:18.460" v="1098"/>
          <ac:spMkLst>
            <pc:docMk/>
            <pc:sldMk cId="3765117787" sldId="269"/>
            <ac:spMk id="2" creationId="{A558FE22-ADFA-493B-A726-58FB89DF6E80}"/>
          </ac:spMkLst>
        </pc:spChg>
        <pc:spChg chg="add mod">
          <ac:chgData name="Chikadibia Chukwu" userId="974afd8466d1ed02" providerId="LiveId" clId="{FE1258F1-F4BC-4C17-9A0C-66623E3C9B80}" dt="2024-03-02T07:54:40.817" v="1248" actId="1076"/>
          <ac:spMkLst>
            <pc:docMk/>
            <pc:sldMk cId="3765117787" sldId="269"/>
            <ac:spMk id="3" creationId="{9A487B0F-4A2C-4FAC-9201-CC24A5AFBEFE}"/>
          </ac:spMkLst>
        </pc:spChg>
        <pc:spChg chg="add mod">
          <ac:chgData name="Chikadibia Chukwu" userId="974afd8466d1ed02" providerId="LiveId" clId="{FE1258F1-F4BC-4C17-9A0C-66623E3C9B80}" dt="2024-03-02T08:24:18.292" v="2165" actId="1076"/>
          <ac:spMkLst>
            <pc:docMk/>
            <pc:sldMk cId="3765117787" sldId="269"/>
            <ac:spMk id="5" creationId="{50CC2FA9-3C48-47AF-9FC5-26083657EED3}"/>
          </ac:spMkLst>
        </pc:spChg>
        <pc:spChg chg="add del mod">
          <ac:chgData name="Chikadibia Chukwu" userId="974afd8466d1ed02" providerId="LiveId" clId="{FE1258F1-F4BC-4C17-9A0C-66623E3C9B80}" dt="2024-03-02T07:55:23.112" v="1253" actId="21"/>
          <ac:spMkLst>
            <pc:docMk/>
            <pc:sldMk cId="3765117787" sldId="269"/>
            <ac:spMk id="6" creationId="{2546E468-4D6E-4BDA-AE76-13EB1D7AB4F0}"/>
          </ac:spMkLst>
        </pc:spChg>
        <pc:spChg chg="add mod">
          <ac:chgData name="Chikadibia Chukwu" userId="974afd8466d1ed02" providerId="LiveId" clId="{FE1258F1-F4BC-4C17-9A0C-66623E3C9B80}" dt="2024-03-02T07:55:12.196" v="1252" actId="14100"/>
          <ac:spMkLst>
            <pc:docMk/>
            <pc:sldMk cId="3765117787" sldId="269"/>
            <ac:spMk id="7" creationId="{D1CA4914-CA5B-4DEB-AFE6-DE581A21EC2B}"/>
          </ac:spMkLst>
        </pc:spChg>
        <pc:graphicFrameChg chg="add mod">
          <ac:chgData name="Chikadibia Chukwu" userId="974afd8466d1ed02" providerId="LiveId" clId="{FE1258F1-F4BC-4C17-9A0C-66623E3C9B80}" dt="2024-03-02T08:40:05.680" v="2788" actId="692"/>
          <ac:graphicFrameMkLst>
            <pc:docMk/>
            <pc:sldMk cId="3765117787" sldId="269"/>
            <ac:graphicFrameMk id="4" creationId="{4E67B086-6E1D-47BE-A40F-A694E4C3A2B1}"/>
          </ac:graphicFrameMkLst>
        </pc:graphicFrameChg>
      </pc:sldChg>
      <pc:sldChg chg="addSp delSp modSp add mod">
        <pc:chgData name="Chikadibia Chukwu" userId="974afd8466d1ed02" providerId="LiveId" clId="{FE1258F1-F4BC-4C17-9A0C-66623E3C9B80}" dt="2024-03-02T08:32:35.493" v="2681" actId="20577"/>
        <pc:sldMkLst>
          <pc:docMk/>
          <pc:sldMk cId="3443639397" sldId="270"/>
        </pc:sldMkLst>
        <pc:spChg chg="mod">
          <ac:chgData name="Chikadibia Chukwu" userId="974afd8466d1ed02" providerId="LiveId" clId="{FE1258F1-F4BC-4C17-9A0C-66623E3C9B80}" dt="2024-03-02T08:20:59.963" v="1929" actId="20577"/>
          <ac:spMkLst>
            <pc:docMk/>
            <pc:sldMk cId="3443639397" sldId="270"/>
            <ac:spMk id="5" creationId="{50CC2FA9-3C48-47AF-9FC5-26083657EED3}"/>
          </ac:spMkLst>
        </pc:spChg>
        <pc:graphicFrameChg chg="del">
          <ac:chgData name="Chikadibia Chukwu" userId="974afd8466d1ed02" providerId="LiveId" clId="{FE1258F1-F4BC-4C17-9A0C-66623E3C9B80}" dt="2024-03-02T07:56:33.982" v="1255" actId="21"/>
          <ac:graphicFrameMkLst>
            <pc:docMk/>
            <pc:sldMk cId="3443639397" sldId="270"/>
            <ac:graphicFrameMk id="4" creationId="{4E67B086-6E1D-47BE-A40F-A694E4C3A2B1}"/>
          </ac:graphicFrameMkLst>
        </pc:graphicFrameChg>
        <pc:graphicFrameChg chg="add mod">
          <ac:chgData name="Chikadibia Chukwu" userId="974afd8466d1ed02" providerId="LiveId" clId="{FE1258F1-F4BC-4C17-9A0C-66623E3C9B80}" dt="2024-03-02T08:32:35.493" v="2681" actId="20577"/>
          <ac:graphicFrameMkLst>
            <pc:docMk/>
            <pc:sldMk cId="3443639397" sldId="270"/>
            <ac:graphicFrameMk id="6" creationId="{D96F11B6-74B8-4290-860C-73E55F91AEB7}"/>
          </ac:graphicFrameMkLst>
        </pc:graphicFrameChg>
      </pc:sldChg>
      <pc:sldChg chg="addSp delSp modSp add mod">
        <pc:chgData name="Chikadibia Chukwu" userId="974afd8466d1ed02" providerId="LiveId" clId="{FE1258F1-F4BC-4C17-9A0C-66623E3C9B80}" dt="2024-03-02T08:23:52.679" v="2164" actId="1076"/>
        <pc:sldMkLst>
          <pc:docMk/>
          <pc:sldMk cId="1933674260" sldId="271"/>
        </pc:sldMkLst>
        <pc:spChg chg="mod">
          <ac:chgData name="Chikadibia Chukwu" userId="974afd8466d1ed02" providerId="LiveId" clId="{FE1258F1-F4BC-4C17-9A0C-66623E3C9B80}" dt="2024-03-02T08:23:52.679" v="2164" actId="1076"/>
          <ac:spMkLst>
            <pc:docMk/>
            <pc:sldMk cId="1933674260" sldId="271"/>
            <ac:spMk id="5" creationId="{50CC2FA9-3C48-47AF-9FC5-26083657EED3}"/>
          </ac:spMkLst>
        </pc:spChg>
        <pc:spChg chg="mod">
          <ac:chgData name="Chikadibia Chukwu" userId="974afd8466d1ed02" providerId="LiveId" clId="{FE1258F1-F4BC-4C17-9A0C-66623E3C9B80}" dt="2024-03-02T08:10:21.060" v="1601" actId="1076"/>
          <ac:spMkLst>
            <pc:docMk/>
            <pc:sldMk cId="1933674260" sldId="271"/>
            <ac:spMk id="7" creationId="{D1CA4914-CA5B-4DEB-AFE6-DE581A21EC2B}"/>
          </ac:spMkLst>
        </pc:spChg>
        <pc:graphicFrameChg chg="del mod">
          <ac:chgData name="Chikadibia Chukwu" userId="974afd8466d1ed02" providerId="LiveId" clId="{FE1258F1-F4BC-4C17-9A0C-66623E3C9B80}" dt="2024-03-02T08:07:34.874" v="1588" actId="21"/>
          <ac:graphicFrameMkLst>
            <pc:docMk/>
            <pc:sldMk cId="1933674260" sldId="271"/>
            <ac:graphicFrameMk id="6" creationId="{D96F11B6-74B8-4290-860C-73E55F91AEB7}"/>
          </ac:graphicFrameMkLst>
        </pc:graphicFrameChg>
        <pc:graphicFrameChg chg="add mod">
          <ac:chgData name="Chikadibia Chukwu" userId="974afd8466d1ed02" providerId="LiveId" clId="{FE1258F1-F4BC-4C17-9A0C-66623E3C9B80}" dt="2024-03-02T08:10:07.426" v="1600" actId="207"/>
          <ac:graphicFrameMkLst>
            <pc:docMk/>
            <pc:sldMk cId="1933674260" sldId="271"/>
            <ac:graphicFrameMk id="8" creationId="{7EFDD6D6-7F86-45B9-A072-B46516CFC771}"/>
          </ac:graphicFrameMkLst>
        </pc:graphicFrameChg>
      </pc:sldChg>
      <pc:sldChg chg="addSp delSp modSp add mod">
        <pc:chgData name="Chikadibia Chukwu" userId="974afd8466d1ed02" providerId="LiveId" clId="{FE1258F1-F4BC-4C17-9A0C-66623E3C9B80}" dt="2024-03-02T08:44:36.145" v="2880" actId="1076"/>
        <pc:sldMkLst>
          <pc:docMk/>
          <pc:sldMk cId="3167947623" sldId="272"/>
        </pc:sldMkLst>
        <pc:spChg chg="mod">
          <ac:chgData name="Chikadibia Chukwu" userId="974afd8466d1ed02" providerId="LiveId" clId="{FE1258F1-F4BC-4C17-9A0C-66623E3C9B80}" dt="2024-03-02T08:30:42.154" v="2608" actId="1076"/>
          <ac:spMkLst>
            <pc:docMk/>
            <pc:sldMk cId="3167947623" sldId="272"/>
            <ac:spMk id="5" creationId="{50CC2FA9-3C48-47AF-9FC5-26083657EED3}"/>
          </ac:spMkLst>
        </pc:spChg>
        <pc:spChg chg="mod">
          <ac:chgData name="Chikadibia Chukwu" userId="974afd8466d1ed02" providerId="LiveId" clId="{FE1258F1-F4BC-4C17-9A0C-66623E3C9B80}" dt="2024-03-02T08:44:36.145" v="2880" actId="1076"/>
          <ac:spMkLst>
            <pc:docMk/>
            <pc:sldMk cId="3167947623" sldId="272"/>
            <ac:spMk id="7" creationId="{D1CA4914-CA5B-4DEB-AFE6-DE581A21EC2B}"/>
          </ac:spMkLst>
        </pc:spChg>
        <pc:graphicFrameChg chg="add mod">
          <ac:chgData name="Chikadibia Chukwu" userId="974afd8466d1ed02" providerId="LiveId" clId="{FE1258F1-F4BC-4C17-9A0C-66623E3C9B80}" dt="2024-03-02T08:31:49.951" v="2614" actId="255"/>
          <ac:graphicFrameMkLst>
            <pc:docMk/>
            <pc:sldMk cId="3167947623" sldId="272"/>
            <ac:graphicFrameMk id="6" creationId="{D38A836D-7B09-4BF6-B611-31A2881B987D}"/>
          </ac:graphicFrameMkLst>
        </pc:graphicFrameChg>
        <pc:graphicFrameChg chg="del mod">
          <ac:chgData name="Chikadibia Chukwu" userId="974afd8466d1ed02" providerId="LiveId" clId="{FE1258F1-F4BC-4C17-9A0C-66623E3C9B80}" dt="2024-03-02T08:14:36.711" v="1834" actId="21"/>
          <ac:graphicFrameMkLst>
            <pc:docMk/>
            <pc:sldMk cId="3167947623" sldId="272"/>
            <ac:graphicFrameMk id="8" creationId="{7EFDD6D6-7F86-45B9-A072-B46516CFC771}"/>
          </ac:graphicFrameMkLst>
        </pc:graphicFrameChg>
      </pc:sldChg>
      <pc:sldChg chg="addSp delSp modSp add mod">
        <pc:chgData name="Chikadibia Chukwu" userId="974afd8466d1ed02" providerId="LiveId" clId="{FE1258F1-F4BC-4C17-9A0C-66623E3C9B80}" dt="2024-03-02T08:43:08.201" v="2872" actId="20577"/>
        <pc:sldMkLst>
          <pc:docMk/>
          <pc:sldMk cId="3198506954" sldId="273"/>
        </pc:sldMkLst>
        <pc:spChg chg="mod">
          <ac:chgData name="Chikadibia Chukwu" userId="974afd8466d1ed02" providerId="LiveId" clId="{FE1258F1-F4BC-4C17-9A0C-66623E3C9B80}" dt="2024-03-02T08:43:08.201" v="2872" actId="20577"/>
          <ac:spMkLst>
            <pc:docMk/>
            <pc:sldMk cId="3198506954" sldId="273"/>
            <ac:spMk id="5" creationId="{50CC2FA9-3C48-47AF-9FC5-26083657EED3}"/>
          </ac:spMkLst>
        </pc:spChg>
        <pc:graphicFrameChg chg="del">
          <ac:chgData name="Chikadibia Chukwu" userId="974afd8466d1ed02" providerId="LiveId" clId="{FE1258F1-F4BC-4C17-9A0C-66623E3C9B80}" dt="2024-03-02T08:33:03.657" v="2683" actId="21"/>
          <ac:graphicFrameMkLst>
            <pc:docMk/>
            <pc:sldMk cId="3198506954" sldId="273"/>
            <ac:graphicFrameMk id="6" creationId="{D38A836D-7B09-4BF6-B611-31A2881B987D}"/>
          </ac:graphicFrameMkLst>
        </pc:graphicFrameChg>
        <pc:graphicFrameChg chg="add mod">
          <ac:chgData name="Chikadibia Chukwu" userId="974afd8466d1ed02" providerId="LiveId" clId="{FE1258F1-F4BC-4C17-9A0C-66623E3C9B80}" dt="2024-03-02T08:39:16.313" v="2783" actId="207"/>
          <ac:graphicFrameMkLst>
            <pc:docMk/>
            <pc:sldMk cId="3198506954" sldId="273"/>
            <ac:graphicFrameMk id="8" creationId="{D9EC1628-522D-4E1C-B92F-710C14F1EC29}"/>
          </ac:graphicFrameMkLst>
        </pc:graphicFrameChg>
      </pc:sldChg>
      <pc:sldChg chg="add del">
        <pc:chgData name="Chikadibia Chukwu" userId="974afd8466d1ed02" providerId="LiveId" clId="{FE1258F1-F4BC-4C17-9A0C-66623E3C9B80}" dt="2024-03-02T08:43:58.823" v="2874" actId="2696"/>
        <pc:sldMkLst>
          <pc:docMk/>
          <pc:sldMk cId="2989954446" sldId="274"/>
        </pc:sldMkLst>
      </pc:sldChg>
      <pc:sldChg chg="new del">
        <pc:chgData name="Chikadibia Chukwu" userId="974afd8466d1ed02" providerId="LiveId" clId="{FE1258F1-F4BC-4C17-9A0C-66623E3C9B80}" dt="2024-03-02T08:44:12.932" v="2876" actId="2696"/>
        <pc:sldMkLst>
          <pc:docMk/>
          <pc:sldMk cId="3148932722" sldId="274"/>
        </pc:sldMkLst>
      </pc:sldChg>
      <pc:sldChg chg="addSp modSp new mod">
        <pc:chgData name="Chikadibia Chukwu" userId="974afd8466d1ed02" providerId="LiveId" clId="{FE1258F1-F4BC-4C17-9A0C-66623E3C9B80}" dt="2024-03-02T08:51:22.213" v="3230" actId="1076"/>
        <pc:sldMkLst>
          <pc:docMk/>
          <pc:sldMk cId="4118281894" sldId="274"/>
        </pc:sldMkLst>
        <pc:spChg chg="add mod">
          <ac:chgData name="Chikadibia Chukwu" userId="974afd8466d1ed02" providerId="LiveId" clId="{FE1258F1-F4BC-4C17-9A0C-66623E3C9B80}" dt="2024-03-02T08:44:23.425" v="2878"/>
          <ac:spMkLst>
            <pc:docMk/>
            <pc:sldMk cId="4118281894" sldId="274"/>
            <ac:spMk id="2" creationId="{19CF8FB6-8803-447C-BB9C-1F903A0D67E5}"/>
          </ac:spMkLst>
        </pc:spChg>
        <pc:spChg chg="add mod">
          <ac:chgData name="Chikadibia Chukwu" userId="974afd8466d1ed02" providerId="LiveId" clId="{FE1258F1-F4BC-4C17-9A0C-66623E3C9B80}" dt="2024-03-02T08:44:48.237" v="2882" actId="1076"/>
          <ac:spMkLst>
            <pc:docMk/>
            <pc:sldMk cId="4118281894" sldId="274"/>
            <ac:spMk id="3" creationId="{AC183802-07C8-4E5D-AB7F-60EDBE8071C2}"/>
          </ac:spMkLst>
        </pc:spChg>
        <pc:spChg chg="add mod">
          <ac:chgData name="Chikadibia Chukwu" userId="974afd8466d1ed02" providerId="LiveId" clId="{FE1258F1-F4BC-4C17-9A0C-66623E3C9B80}" dt="2024-03-02T08:51:22.213" v="3230" actId="1076"/>
          <ac:spMkLst>
            <pc:docMk/>
            <pc:sldMk cId="4118281894" sldId="274"/>
            <ac:spMk id="5" creationId="{2121170A-4901-4F06-90D5-4F3761053581}"/>
          </ac:spMkLst>
        </pc:spChg>
        <pc:graphicFrameChg chg="add mod">
          <ac:chgData name="Chikadibia Chukwu" userId="974afd8466d1ed02" providerId="LiveId" clId="{FE1258F1-F4BC-4C17-9A0C-66623E3C9B80}" dt="2024-03-02T08:48:27.715" v="2929" actId="255"/>
          <ac:graphicFrameMkLst>
            <pc:docMk/>
            <pc:sldMk cId="4118281894" sldId="274"/>
            <ac:graphicFrameMk id="4" creationId="{838041D8-BC5A-49F2-889F-4759474164D3}"/>
          </ac:graphicFrameMkLst>
        </pc:graphicFrameChg>
      </pc:sldChg>
      <pc:sldChg chg="addSp delSp modSp add mod">
        <pc:chgData name="Chikadibia Chukwu" userId="974afd8466d1ed02" providerId="LiveId" clId="{FE1258F1-F4BC-4C17-9A0C-66623E3C9B80}" dt="2024-03-02T08:56:13.021" v="3268" actId="255"/>
        <pc:sldMkLst>
          <pc:docMk/>
          <pc:sldMk cId="1670140595" sldId="275"/>
        </pc:sldMkLst>
        <pc:spChg chg="mod">
          <ac:chgData name="Chikadibia Chukwu" userId="974afd8466d1ed02" providerId="LiveId" clId="{FE1258F1-F4BC-4C17-9A0C-66623E3C9B80}" dt="2024-03-02T08:53:58.124" v="3258" actId="20577"/>
          <ac:spMkLst>
            <pc:docMk/>
            <pc:sldMk cId="1670140595" sldId="275"/>
            <ac:spMk id="2" creationId="{19CF8FB6-8803-447C-BB9C-1F903A0D67E5}"/>
          </ac:spMkLst>
        </pc:spChg>
        <pc:spChg chg="del">
          <ac:chgData name="Chikadibia Chukwu" userId="974afd8466d1ed02" providerId="LiveId" clId="{FE1258F1-F4BC-4C17-9A0C-66623E3C9B80}" dt="2024-03-02T08:53:47.444" v="3234" actId="21"/>
          <ac:spMkLst>
            <pc:docMk/>
            <pc:sldMk cId="1670140595" sldId="275"/>
            <ac:spMk id="3" creationId="{AC183802-07C8-4E5D-AB7F-60EDBE8071C2}"/>
          </ac:spMkLst>
        </pc:spChg>
        <pc:spChg chg="del">
          <ac:chgData name="Chikadibia Chukwu" userId="974afd8466d1ed02" providerId="LiveId" clId="{FE1258F1-F4BC-4C17-9A0C-66623E3C9B80}" dt="2024-03-02T08:53:44.333" v="3233" actId="21"/>
          <ac:spMkLst>
            <pc:docMk/>
            <pc:sldMk cId="1670140595" sldId="275"/>
            <ac:spMk id="5" creationId="{2121170A-4901-4F06-90D5-4F3761053581}"/>
          </ac:spMkLst>
        </pc:spChg>
        <pc:spChg chg="add mod">
          <ac:chgData name="Chikadibia Chukwu" userId="974afd8466d1ed02" providerId="LiveId" clId="{FE1258F1-F4BC-4C17-9A0C-66623E3C9B80}" dt="2024-03-02T08:56:13.021" v="3268" actId="255"/>
          <ac:spMkLst>
            <pc:docMk/>
            <pc:sldMk cId="1670140595" sldId="275"/>
            <ac:spMk id="7" creationId="{BEC4DD60-59B0-4298-B013-A17B4B09A227}"/>
          </ac:spMkLst>
        </pc:spChg>
        <pc:graphicFrameChg chg="del">
          <ac:chgData name="Chikadibia Chukwu" userId="974afd8466d1ed02" providerId="LiveId" clId="{FE1258F1-F4BC-4C17-9A0C-66623E3C9B80}" dt="2024-03-02T08:53:41.254" v="3232" actId="21"/>
          <ac:graphicFrameMkLst>
            <pc:docMk/>
            <pc:sldMk cId="1670140595" sldId="275"/>
            <ac:graphicFrameMk id="4" creationId="{838041D8-BC5A-49F2-889F-4759474164D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[Samuel-Gift-Store-Data.xlsx]PIVOT 2!PivotTable3</c:name>
    <c:fmtId val="-1"/>
  </c:pivotSource>
  <c:chart>
    <c:title>
      <c:tx>
        <c:rich>
          <a:bodyPr rot="0" spcFirstLastPara="1" vertOverflow="ellipsis" vert="horz" wrap="square" anchor="ctr" anchorCtr="1"/>
          <a:lstStyle/>
          <a:p>
            <a:pPr>
              <a:defRPr sz="2800" b="0" i="0" u="none" strike="noStrike" kern="1200" spc="0" baseline="0">
                <a:solidFill>
                  <a:schemeClr val="dk1"/>
                </a:solidFill>
                <a:latin typeface="+mn-lt"/>
                <a:ea typeface="+mn-ea"/>
                <a:cs typeface="+mn-cs"/>
              </a:defRPr>
            </a:pPr>
            <a:r>
              <a:rPr lang="en-US" sz="2800" b="1" dirty="0"/>
              <a:t>Sales Trend by Country</a:t>
            </a:r>
          </a:p>
        </c:rich>
      </c:tx>
      <c:layout>
        <c:manualLayout>
          <c:xMode val="edge"/>
          <c:yMode val="edge"/>
          <c:x val="0.33767174935129396"/>
          <c:y val="3.0923743347539858E-2"/>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17A959"/>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17A959"/>
            </a:solidFill>
            <a:round/>
          </a:ln>
          <a:effectLst/>
        </c:spPr>
        <c:marker>
          <c:symbol val="none"/>
        </c:marker>
      </c:pivotFmt>
      <c:pivotFmt>
        <c:idx val="4"/>
        <c:spPr>
          <a:solidFill>
            <a:schemeClr val="accent1"/>
          </a:solidFill>
          <a:ln w="28575" cap="rnd">
            <a:solidFill>
              <a:srgbClr val="17A959"/>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17A959"/>
            </a:solidFill>
            <a:round/>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6666666666666E-3"/>
          <c:y val="6.9356497588964158E-2"/>
          <c:w val="0.96944444444444444"/>
          <c:h val="0.84625424579280528"/>
        </c:manualLayout>
      </c:layout>
      <c:lineChart>
        <c:grouping val="standard"/>
        <c:varyColors val="0"/>
        <c:ser>
          <c:idx val="0"/>
          <c:order val="0"/>
          <c:tx>
            <c:strRef>
              <c:f>'PIVOT 2'!$B$3</c:f>
              <c:strCache>
                <c:ptCount val="1"/>
                <c:pt idx="0">
                  <c:v>Total</c:v>
                </c:pt>
              </c:strCache>
            </c:strRef>
          </c:tx>
          <c:spPr>
            <a:ln w="41275" cap="rnd">
              <a:solidFill>
                <a:srgbClr val="B01513"/>
              </a:solidFill>
              <a:round/>
            </a:ln>
            <a:effectLst/>
          </c:spPr>
          <c:marker>
            <c:symbol val="none"/>
          </c:marker>
          <c:dLbls>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2'!$A$4:$A$9</c:f>
              <c:strCache>
                <c:ptCount val="5"/>
                <c:pt idx="0">
                  <c:v>Australia</c:v>
                </c:pt>
                <c:pt idx="1">
                  <c:v>Canada</c:v>
                </c:pt>
                <c:pt idx="2">
                  <c:v>Germany</c:v>
                </c:pt>
                <c:pt idx="3">
                  <c:v>UK</c:v>
                </c:pt>
                <c:pt idx="4">
                  <c:v>USA</c:v>
                </c:pt>
              </c:strCache>
            </c:strRef>
          </c:cat>
          <c:val>
            <c:numRef>
              <c:f>'PIVOT 2'!$B$4:$B$9</c:f>
              <c:numCache>
                <c:formatCode>[$$-409]#,##0.00</c:formatCode>
                <c:ptCount val="5"/>
                <c:pt idx="0">
                  <c:v>715.325831585336</c:v>
                </c:pt>
                <c:pt idx="1">
                  <c:v>949.97332583503453</c:v>
                </c:pt>
                <c:pt idx="2">
                  <c:v>1558.1602128452462</c:v>
                </c:pt>
                <c:pt idx="3">
                  <c:v>818.49360925373628</c:v>
                </c:pt>
                <c:pt idx="4">
                  <c:v>703.606772970978</c:v>
                </c:pt>
              </c:numCache>
            </c:numRef>
          </c:val>
          <c:smooth val="0"/>
          <c:extLst>
            <c:ext xmlns:c16="http://schemas.microsoft.com/office/drawing/2014/chart" uri="{C3380CC4-5D6E-409C-BE32-E72D297353CC}">
              <c16:uniqueId val="{00000000-AD62-409F-9214-8D38500A6FD8}"/>
            </c:ext>
          </c:extLst>
        </c:ser>
        <c:dLbls>
          <c:dLblPos val="t"/>
          <c:showLegendKey val="0"/>
          <c:showVal val="1"/>
          <c:showCatName val="0"/>
          <c:showSerName val="0"/>
          <c:showPercent val="0"/>
          <c:showBubbleSize val="0"/>
        </c:dLbls>
        <c:smooth val="0"/>
        <c:axId val="515880799"/>
        <c:axId val="515875807"/>
      </c:lineChart>
      <c:catAx>
        <c:axId val="515880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en-US"/>
          </a:p>
        </c:txPr>
        <c:crossAx val="515875807"/>
        <c:crosses val="autoZero"/>
        <c:auto val="1"/>
        <c:lblAlgn val="ctr"/>
        <c:lblOffset val="100"/>
        <c:noMultiLvlLbl val="0"/>
      </c:catAx>
      <c:valAx>
        <c:axId val="515875807"/>
        <c:scaling>
          <c:orientation val="minMax"/>
        </c:scaling>
        <c:delete val="1"/>
        <c:axPos val="l"/>
        <c:numFmt formatCode="[$$-409]#,##0.00" sourceLinked="1"/>
        <c:majorTickMark val="none"/>
        <c:minorTickMark val="none"/>
        <c:tickLblPos val="nextTo"/>
        <c:crossAx val="515880799"/>
        <c:crosses val="autoZero"/>
        <c:crossBetween val="between"/>
      </c:valAx>
      <c:spPr>
        <a:solidFill>
          <a:sysClr val="window" lastClr="FFFFFF"/>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6"/>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[Samuel-Gift-Store-Data.xlsx]PIVOT TABLE 1!PivotTable1</c:name>
    <c:fmtId val="-1"/>
  </c:pivotSource>
  <c:chart>
    <c:title>
      <c:tx>
        <c:rich>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r>
              <a:rPr lang="en-US" sz="2400" dirty="0">
                <a:solidFill>
                  <a:schemeClr val="tx1"/>
                </a:solidFill>
              </a:rPr>
              <a:t>DISTRIBUTION</a:t>
            </a:r>
            <a:r>
              <a:rPr lang="en-US" sz="2400" baseline="0" dirty="0">
                <a:solidFill>
                  <a:schemeClr val="tx1"/>
                </a:solidFill>
              </a:rPr>
              <a:t> OF SALES BY CATEGORY</a:t>
            </a:r>
            <a:endParaRPr lang="en-US" sz="2400" dirty="0">
              <a:solidFill>
                <a:schemeClr val="tx1"/>
              </a:solidFill>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solidFill>
            <a:srgbClr val="17A959"/>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barChart>
        <c:barDir val="bar"/>
        <c:grouping val="clustered"/>
        <c:varyColors val="0"/>
        <c:ser>
          <c:idx val="0"/>
          <c:order val="0"/>
          <c:tx>
            <c:strRef>
              <c:f>'PIVOT TABLE 1'!$B$3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Pt>
            <c:idx val="0"/>
            <c:invertIfNegative val="0"/>
            <c:bubble3D val="0"/>
            <c:spPr>
              <a:solidFill>
                <a:srgbClr val="006C3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45F4-4766-A88F-D19F2796F0D9}"/>
              </c:ext>
            </c:extLst>
          </c:dPt>
          <c:dPt>
            <c:idx val="2"/>
            <c:invertIfNegative val="0"/>
            <c:bubble3D val="0"/>
            <c:spPr>
              <a:solidFill>
                <a:srgbClr val="006C3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45F4-4766-A88F-D19F2796F0D9}"/>
              </c:ext>
            </c:extLst>
          </c:dPt>
          <c:dPt>
            <c:idx val="5"/>
            <c:invertIfNegative val="0"/>
            <c:bubble3D val="0"/>
            <c:spPr>
              <a:solidFill>
                <a:srgbClr val="006C31"/>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45F4-4766-A88F-D19F2796F0D9}"/>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1'!$A$4:$A$10</c:f>
              <c:strCache>
                <c:ptCount val="6"/>
                <c:pt idx="0">
                  <c:v>Arts &amp; Crafts</c:v>
                </c:pt>
                <c:pt idx="1">
                  <c:v>Books</c:v>
                </c:pt>
                <c:pt idx="2">
                  <c:v>Clothes</c:v>
                </c:pt>
                <c:pt idx="3">
                  <c:v>Electronics</c:v>
                </c:pt>
                <c:pt idx="4">
                  <c:v>Sports</c:v>
                </c:pt>
                <c:pt idx="5">
                  <c:v>Toys</c:v>
                </c:pt>
              </c:strCache>
            </c:strRef>
          </c:cat>
          <c:val>
            <c:numRef>
              <c:f>'PIVOT TABLE 1'!$B$4:$B$10</c:f>
              <c:numCache>
                <c:formatCode>[$$-409]#,##0.00</c:formatCode>
                <c:ptCount val="6"/>
                <c:pt idx="0">
                  <c:v>863.20095532865025</c:v>
                </c:pt>
                <c:pt idx="1">
                  <c:v>317.72092485517413</c:v>
                </c:pt>
                <c:pt idx="2">
                  <c:v>1001.6856627036299</c:v>
                </c:pt>
                <c:pt idx="3">
                  <c:v>697.26339849813371</c:v>
                </c:pt>
                <c:pt idx="4">
                  <c:v>101.11636443005261</c:v>
                </c:pt>
                <c:pt idx="5">
                  <c:v>1764.572446674691</c:v>
                </c:pt>
              </c:numCache>
            </c:numRef>
          </c:val>
          <c:extLst>
            <c:ext xmlns:c16="http://schemas.microsoft.com/office/drawing/2014/chart" uri="{C3380CC4-5D6E-409C-BE32-E72D297353CC}">
              <c16:uniqueId val="{00000006-45F4-4766-A88F-D19F2796F0D9}"/>
            </c:ext>
          </c:extLst>
        </c:ser>
        <c:dLbls>
          <c:dLblPos val="inEnd"/>
          <c:showLegendKey val="0"/>
          <c:showVal val="1"/>
          <c:showCatName val="0"/>
          <c:showSerName val="0"/>
          <c:showPercent val="0"/>
          <c:showBubbleSize val="0"/>
        </c:dLbls>
        <c:gapWidth val="115"/>
        <c:overlap val="-20"/>
        <c:axId val="394944895"/>
        <c:axId val="394945727"/>
      </c:barChart>
      <c:catAx>
        <c:axId val="39494489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94945727"/>
        <c:crosses val="autoZero"/>
        <c:auto val="1"/>
        <c:lblAlgn val="ctr"/>
        <c:lblOffset val="100"/>
        <c:noMultiLvlLbl val="0"/>
      </c:catAx>
      <c:valAx>
        <c:axId val="394945727"/>
        <c:scaling>
          <c:orientation val="minMax"/>
        </c:scaling>
        <c:delete val="1"/>
        <c:axPos val="b"/>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crossAx val="394944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[Samuel-Gift-Store-Data.xlsx]PIVOT 4!PivotTable5</c:name>
    <c:fmtId val="-1"/>
  </c:pivotSource>
  <c:chart>
    <c:title>
      <c:tx>
        <c:rich>
          <a:bodyPr rot="0" spcFirstLastPara="1" vertOverflow="ellipsis" vert="horz" wrap="square" anchor="ctr" anchorCtr="1"/>
          <a:lstStyle/>
          <a:p>
            <a:pPr>
              <a:defRPr sz="2400" b="1" i="0" u="none" strike="noStrike" kern="1200" cap="all" spc="100" normalizeH="0" baseline="0">
                <a:solidFill>
                  <a:schemeClr val="lt1"/>
                </a:solidFill>
                <a:latin typeface="+mn-lt"/>
                <a:ea typeface="+mn-ea"/>
                <a:cs typeface="+mn-cs"/>
              </a:defRPr>
            </a:pPr>
            <a:r>
              <a:rPr lang="en-US" sz="2400"/>
              <a:t>Distribution of Sales by gender</a:t>
            </a:r>
          </a:p>
        </c:rich>
      </c:tx>
      <c:overlay val="0"/>
      <c:spPr>
        <a:noFill/>
        <a:ln>
          <a:noFill/>
        </a:ln>
        <a:effectLst/>
      </c:spPr>
      <c:txPr>
        <a:bodyPr rot="0" spcFirstLastPara="1" vertOverflow="ellipsis" vert="horz" wrap="square" anchor="ctr" anchorCtr="1"/>
        <a:lstStyle/>
        <a:p>
          <a:pPr>
            <a:defRPr sz="24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rgbClr val="FF0000"/>
          </a:solidFill>
          <a:ln w="19050">
            <a:noFill/>
          </a:ln>
          <a:effectLst>
            <a:outerShdw blurRad="57150" dist="19050" dir="5400000" algn="ctr" rotWithShape="0">
              <a:srgbClr val="000000">
                <a:alpha val="63000"/>
              </a:srgbClr>
            </a:outerShdw>
          </a:effectLst>
        </c:spPr>
      </c:pivotFmt>
      <c:pivotFmt>
        <c:idx val="6"/>
        <c:spPr>
          <a:solidFill>
            <a:srgbClr val="17A959"/>
          </a:solidFill>
          <a:ln w="19050">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rgbClr val="FF0000"/>
          </a:solidFill>
          <a:ln w="19050">
            <a:noFill/>
          </a:ln>
          <a:effectLst>
            <a:outerShdw blurRad="57150" dist="19050" dir="5400000" algn="ctr" rotWithShape="0">
              <a:srgbClr val="000000">
                <a:alpha val="63000"/>
              </a:srgbClr>
            </a:outerShdw>
          </a:effectLst>
        </c:spPr>
      </c:pivotFmt>
      <c:pivotFmt>
        <c:idx val="9"/>
        <c:spPr>
          <a:solidFill>
            <a:srgbClr val="17A959"/>
          </a:solidFill>
          <a:ln w="19050">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rgbClr val="FF0000"/>
          </a:solidFill>
          <a:ln w="19050">
            <a:noFill/>
          </a:ln>
          <a:effectLst>
            <a:outerShdw blurRad="57150" dist="19050" dir="5400000" algn="ctr" rotWithShape="0">
              <a:srgbClr val="000000">
                <a:alpha val="63000"/>
              </a:srgbClr>
            </a:outerShdw>
          </a:effectLst>
        </c:spPr>
      </c:pivotFmt>
      <c:pivotFmt>
        <c:idx val="12"/>
        <c:spPr>
          <a:solidFill>
            <a:srgbClr val="17A959"/>
          </a:solidFill>
          <a:ln w="19050">
            <a:noFill/>
          </a:ln>
          <a:effectLst>
            <a:outerShdw blurRad="57150" dist="19050" dir="5400000" algn="ctr" rotWithShape="0">
              <a:srgbClr val="000000">
                <a:alpha val="63000"/>
              </a:srgbClr>
            </a:outerShdw>
          </a:effectLst>
        </c:spPr>
      </c:pivotFmt>
    </c:pivotFmts>
    <c:plotArea>
      <c:layout/>
      <c:doughnutChart>
        <c:varyColors val="1"/>
        <c:ser>
          <c:idx val="0"/>
          <c:order val="0"/>
          <c:tx>
            <c:strRef>
              <c:f>'PIVOT 4'!$B$3</c:f>
              <c:strCache>
                <c:ptCount val="1"/>
                <c:pt idx="0">
                  <c:v>Total</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1-645D-4658-B3A1-DB2F3D446819}"/>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645D-4658-B3A1-DB2F3D446819}"/>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accen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'PIVOT 4'!$A$4:$A$6</c:f>
              <c:strCache>
                <c:ptCount val="2"/>
                <c:pt idx="0">
                  <c:v>Female</c:v>
                </c:pt>
                <c:pt idx="1">
                  <c:v>Male</c:v>
                </c:pt>
              </c:strCache>
            </c:strRef>
          </c:cat>
          <c:val>
            <c:numRef>
              <c:f>'PIVOT 4'!$B$4:$B$6</c:f>
              <c:numCache>
                <c:formatCode>General</c:formatCode>
                <c:ptCount val="2"/>
                <c:pt idx="0">
                  <c:v>44</c:v>
                </c:pt>
                <c:pt idx="1">
                  <c:v>53</c:v>
                </c:pt>
              </c:numCache>
            </c:numRef>
          </c:val>
          <c:extLst>
            <c:ext xmlns:c16="http://schemas.microsoft.com/office/drawing/2014/chart" uri="{C3380CC4-5D6E-409C-BE32-E72D297353CC}">
              <c16:uniqueId val="{00000004-645D-4658-B3A1-DB2F3D446819}"/>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[Samuel-Gift-Store-Data.xlsx]PIVOT 5!PivotTable7</c:name>
    <c:fmtId val="-1"/>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400" dirty="0">
                <a:solidFill>
                  <a:schemeClr val="tx1"/>
                </a:solidFill>
              </a:rPr>
              <a:t>Distribution of Sales by Age group</a:t>
            </a:r>
          </a:p>
        </c:rich>
      </c:tx>
      <c:layout>
        <c:manualLayout>
          <c:xMode val="edge"/>
          <c:yMode val="edge"/>
          <c:x val="0.20142160563322237"/>
          <c:y val="1.0447464063191527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solidFill>
            <a:srgbClr val="FF0000"/>
          </a:solidFill>
          <a:ln>
            <a:noFill/>
          </a:ln>
          <a:effectLst>
            <a:outerShdw blurRad="57150" dist="19050" dir="5400000" algn="ctr" rotWithShape="0">
              <a:srgbClr val="000000">
                <a:alpha val="63000"/>
              </a:srgbClr>
            </a:outerShdw>
          </a:effectLst>
        </c:spPr>
      </c:pivotFmt>
      <c:pivotFmt>
        <c:idx val="30"/>
        <c:spPr>
          <a:solidFill>
            <a:srgbClr val="17A959"/>
          </a:soli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solidFill>
            <a:schemeClr val="accent6"/>
          </a:solidFill>
          <a:ln>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1"/>
        <c:spPr>
          <a:solidFill>
            <a:srgbClr val="FF0000"/>
          </a:solidFill>
          <a:ln>
            <a:noFill/>
          </a:ln>
          <a:effectLst>
            <a:outerShdw blurRad="57150" dist="19050" dir="5400000" algn="ctr" rotWithShape="0">
              <a:srgbClr val="000000">
                <a:alpha val="63000"/>
              </a:srgbClr>
            </a:outerShdw>
          </a:effectLst>
        </c:spPr>
      </c:pivotFmt>
      <c:pivotFmt>
        <c:idx val="52"/>
        <c:spPr>
          <a:solidFill>
            <a:srgbClr val="17A959"/>
          </a:solidFill>
          <a:ln>
            <a:noFill/>
          </a:ln>
          <a:effectLst>
            <a:outerShdw blurRad="57150" dist="19050" dir="5400000" algn="ctr" rotWithShape="0">
              <a:srgbClr val="000000">
                <a:alpha val="63000"/>
              </a:srgbClr>
            </a:outerShdw>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5"/>
        <c:spPr>
          <a:solidFill>
            <a:schemeClr val="accent6"/>
          </a:solidFill>
          <a:ln>
            <a:noFill/>
          </a:ln>
          <a:effectLst>
            <a:outerShdw blurRad="57150" dist="19050" dir="5400000" algn="ctr" rotWithShape="0">
              <a:srgbClr val="000000">
                <a:alpha val="63000"/>
              </a:srgbClr>
            </a:outerShdw>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ysClr val="windowText" lastClr="000000"/>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3"/>
        <c:spPr>
          <a:solidFill>
            <a:srgbClr val="FF0000"/>
          </a:solidFill>
          <a:ln>
            <a:noFill/>
          </a:ln>
          <a:effectLst>
            <a:outerShdw blurRad="57150" dist="19050" dir="5400000" algn="ctr" rotWithShape="0">
              <a:srgbClr val="000000">
                <a:alpha val="63000"/>
              </a:srgbClr>
            </a:outerShdw>
          </a:effectLst>
        </c:spPr>
      </c:pivotFmt>
      <c:pivotFmt>
        <c:idx val="74"/>
        <c:spPr>
          <a:solidFill>
            <a:srgbClr val="17A959"/>
          </a:solidFill>
          <a:ln>
            <a:noFill/>
          </a:ln>
          <a:effectLst>
            <a:outerShdw blurRad="57150" dist="19050" dir="5400000" algn="ctr" rotWithShape="0">
              <a:srgbClr val="000000">
                <a:alpha val="63000"/>
              </a:srgbClr>
            </a:outerShdw>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7"/>
        <c:spPr>
          <a:solidFill>
            <a:schemeClr val="accent6"/>
          </a:solidFill>
          <a:ln>
            <a:noFill/>
          </a:ln>
          <a:effectLst>
            <a:outerShdw blurRad="57150" dist="19050" dir="5400000" algn="ctr" rotWithShape="0">
              <a:srgbClr val="000000">
                <a:alpha val="63000"/>
              </a:srgbClr>
            </a:outerShdw>
          </a:effectLst>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spc="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'PIVOT 5'!$B$3</c:f>
              <c:strCache>
                <c:ptCount val="1"/>
                <c:pt idx="0">
                  <c:v>Count of Gift_Category</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42D-4EB4-B2DE-FA491E2715A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42D-4EB4-B2DE-FA491E2715A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42D-4EB4-B2DE-FA491E2715AF}"/>
              </c:ext>
            </c:extLst>
          </c:dPt>
          <c:dPt>
            <c:idx val="3"/>
            <c:bubble3D val="0"/>
            <c:spPr>
              <a:solidFill>
                <a:schemeClr val="tx2">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42D-4EB4-B2DE-FA491E2715AF}"/>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42D-4EB4-B2DE-FA491E2715AF}"/>
              </c:ext>
            </c:extLst>
          </c:dPt>
          <c:dPt>
            <c:idx val="5"/>
            <c:bubble3D val="0"/>
            <c:spPr>
              <a:solidFill>
                <a:srgbClr val="006C3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42D-4EB4-B2DE-FA491E2715A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42D-4EB4-B2DE-FA491E2715A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42D-4EB4-B2DE-FA491E2715A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42D-4EB4-B2DE-FA491E2715AF}"/>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42D-4EB4-B2DE-FA491E2715AF}"/>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D42D-4EB4-B2DE-FA491E2715AF}"/>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D42D-4EB4-B2DE-FA491E2715AF}"/>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D42D-4EB4-B2DE-FA491E2715AF}"/>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D42D-4EB4-B2DE-FA491E2715AF}"/>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D42D-4EB4-B2DE-FA491E2715AF}"/>
                </c:ext>
              </c:extLst>
            </c:dLbl>
            <c:dLbl>
              <c:idx val="5"/>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D42D-4EB4-B2DE-FA491E2715AF}"/>
                </c:ext>
              </c:extLst>
            </c:dLbl>
            <c:dLbl>
              <c:idx val="6"/>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D42D-4EB4-B2DE-FA491E2715AF}"/>
                </c:ext>
              </c:extLst>
            </c:dLbl>
            <c:dLbl>
              <c:idx val="7"/>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D42D-4EB4-B2DE-FA491E2715AF}"/>
                </c:ext>
              </c:extLst>
            </c:dLbl>
            <c:dLbl>
              <c:idx val="8"/>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1-D42D-4EB4-B2DE-FA491E2715AF}"/>
                </c:ext>
              </c:extLst>
            </c:dLbl>
            <c:dLbl>
              <c:idx val="9"/>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3-D42D-4EB4-B2DE-FA491E2715AF}"/>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5'!$A$4:$A$14</c:f>
              <c:strCache>
                <c:ptCount val="10"/>
                <c:pt idx="0">
                  <c:v>3</c:v>
                </c:pt>
                <c:pt idx="1">
                  <c:v>4</c:v>
                </c:pt>
                <c:pt idx="2">
                  <c:v>5</c:v>
                </c:pt>
                <c:pt idx="3">
                  <c:v>6</c:v>
                </c:pt>
                <c:pt idx="4">
                  <c:v>7</c:v>
                </c:pt>
                <c:pt idx="5">
                  <c:v>8</c:v>
                </c:pt>
                <c:pt idx="6">
                  <c:v>9</c:v>
                </c:pt>
                <c:pt idx="7">
                  <c:v>10</c:v>
                </c:pt>
                <c:pt idx="8">
                  <c:v>11</c:v>
                </c:pt>
                <c:pt idx="9">
                  <c:v>12</c:v>
                </c:pt>
              </c:strCache>
            </c:strRef>
          </c:cat>
          <c:val>
            <c:numRef>
              <c:f>'PIVOT 5'!$B$4:$B$14</c:f>
              <c:numCache>
                <c:formatCode>General</c:formatCode>
                <c:ptCount val="10"/>
                <c:pt idx="0">
                  <c:v>8</c:v>
                </c:pt>
                <c:pt idx="1">
                  <c:v>11</c:v>
                </c:pt>
                <c:pt idx="2">
                  <c:v>6</c:v>
                </c:pt>
                <c:pt idx="3">
                  <c:v>13</c:v>
                </c:pt>
                <c:pt idx="4">
                  <c:v>6</c:v>
                </c:pt>
                <c:pt idx="5">
                  <c:v>13</c:v>
                </c:pt>
                <c:pt idx="6">
                  <c:v>7</c:v>
                </c:pt>
                <c:pt idx="7">
                  <c:v>12</c:v>
                </c:pt>
                <c:pt idx="8">
                  <c:v>10</c:v>
                </c:pt>
                <c:pt idx="9">
                  <c:v>11</c:v>
                </c:pt>
              </c:numCache>
            </c:numRef>
          </c:val>
          <c:extLst>
            <c:ext xmlns:c16="http://schemas.microsoft.com/office/drawing/2014/chart" uri="{C3380CC4-5D6E-409C-BE32-E72D297353CC}">
              <c16:uniqueId val="{00000014-D42D-4EB4-B2DE-FA491E2715AF}"/>
            </c:ext>
          </c:extLst>
        </c:ser>
        <c:ser>
          <c:idx val="1"/>
          <c:order val="1"/>
          <c:tx>
            <c:strRef>
              <c:f>'PIVOT 5'!$C$3</c:f>
              <c:strCache>
                <c:ptCount val="1"/>
                <c:pt idx="0">
                  <c:v>Sum of   Gift_Price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6-D42D-4EB4-B2DE-FA491E2715A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8-D42D-4EB4-B2DE-FA491E2715A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A-D42D-4EB4-B2DE-FA491E2715A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C-D42D-4EB4-B2DE-FA491E2715AF}"/>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E-D42D-4EB4-B2DE-FA491E2715AF}"/>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0-D42D-4EB4-B2DE-FA491E2715A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2-D42D-4EB4-B2DE-FA491E2715A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4-D42D-4EB4-B2DE-FA491E2715A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6-D42D-4EB4-B2DE-FA491E2715AF}"/>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8-D42D-4EB4-B2DE-FA491E2715A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6-D42D-4EB4-B2DE-FA491E2715A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8-D42D-4EB4-B2DE-FA491E2715A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A-D42D-4EB4-B2DE-FA491E2715A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C-D42D-4EB4-B2DE-FA491E2715AF}"/>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E-D42D-4EB4-B2DE-FA491E2715AF}"/>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20-D42D-4EB4-B2DE-FA491E2715AF}"/>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22-D42D-4EB4-B2DE-FA491E2715AF}"/>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24-D42D-4EB4-B2DE-FA491E2715AF}"/>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26-D42D-4EB4-B2DE-FA491E2715AF}"/>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28-D42D-4EB4-B2DE-FA491E2715AF}"/>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5'!$A$4:$A$14</c:f>
              <c:strCache>
                <c:ptCount val="10"/>
                <c:pt idx="0">
                  <c:v>3</c:v>
                </c:pt>
                <c:pt idx="1">
                  <c:v>4</c:v>
                </c:pt>
                <c:pt idx="2">
                  <c:v>5</c:v>
                </c:pt>
                <c:pt idx="3">
                  <c:v>6</c:v>
                </c:pt>
                <c:pt idx="4">
                  <c:v>7</c:v>
                </c:pt>
                <c:pt idx="5">
                  <c:v>8</c:v>
                </c:pt>
                <c:pt idx="6">
                  <c:v>9</c:v>
                </c:pt>
                <c:pt idx="7">
                  <c:v>10</c:v>
                </c:pt>
                <c:pt idx="8">
                  <c:v>11</c:v>
                </c:pt>
                <c:pt idx="9">
                  <c:v>12</c:v>
                </c:pt>
              </c:strCache>
            </c:strRef>
          </c:cat>
          <c:val>
            <c:numRef>
              <c:f>'PIVOT 5'!$C$4:$C$14</c:f>
              <c:numCache>
                <c:formatCode>General</c:formatCode>
                <c:ptCount val="10"/>
                <c:pt idx="0">
                  <c:v>370.08385451620046</c:v>
                </c:pt>
                <c:pt idx="1">
                  <c:v>489.88002291935567</c:v>
                </c:pt>
                <c:pt idx="2">
                  <c:v>380.50831788477376</c:v>
                </c:pt>
                <c:pt idx="3">
                  <c:v>532.63099451469202</c:v>
                </c:pt>
                <c:pt idx="4">
                  <c:v>376.56612462516557</c:v>
                </c:pt>
                <c:pt idx="5">
                  <c:v>615.04060983922045</c:v>
                </c:pt>
                <c:pt idx="6">
                  <c:v>357.9056575803379</c:v>
                </c:pt>
                <c:pt idx="7">
                  <c:v>440.54197026105726</c:v>
                </c:pt>
                <c:pt idx="8">
                  <c:v>604.62137857557684</c:v>
                </c:pt>
                <c:pt idx="9">
                  <c:v>577.78082177395106</c:v>
                </c:pt>
              </c:numCache>
            </c:numRef>
          </c:val>
          <c:extLst>
            <c:ext xmlns:c16="http://schemas.microsoft.com/office/drawing/2014/chart" uri="{C3380CC4-5D6E-409C-BE32-E72D297353CC}">
              <c16:uniqueId val="{00000029-D42D-4EB4-B2DE-FA491E2715AF}"/>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[Samuel-Gift-Store-Data.xlsx]PIVOT 6!PivotTable8</c:name>
    <c:fmtId val="-1"/>
  </c:pivotSource>
  <c:chart>
    <c:title>
      <c:tx>
        <c:rich>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r>
              <a:rPr lang="en-US" sz="2400" dirty="0">
                <a:solidFill>
                  <a:schemeClr val="bg1"/>
                </a:solidFill>
              </a:rPr>
              <a:t>DELIVERY</a:t>
            </a:r>
            <a:r>
              <a:rPr lang="en-US" sz="2400" baseline="0" dirty="0">
                <a:solidFill>
                  <a:schemeClr val="bg1"/>
                </a:solidFill>
              </a:rPr>
              <a:t> STATUS BY COUNTRY</a:t>
            </a:r>
            <a:endParaRPr lang="en-US" sz="2400" dirty="0">
              <a:solidFill>
                <a:schemeClr val="bg1"/>
              </a:solidFill>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endParaRPr lang="en-US"/>
        </a:p>
      </c:txPr>
    </c:title>
    <c:autoTitleDeleted val="0"/>
    <c:pivotFmts>
      <c:pivotFmt>
        <c:idx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17A959"/>
          </a:soli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17A959"/>
          </a:soli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17A959"/>
          </a:soli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'PIVOT 6'!$B$3</c:f>
              <c:strCache>
                <c:ptCount val="1"/>
                <c:pt idx="0">
                  <c:v>Total</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'PIVOT 6'!$A$4:$A$22</c:f>
              <c:multiLvlStrCache>
                <c:ptCount val="15"/>
                <c:lvl>
                  <c:pt idx="0">
                    <c:v>Australia</c:v>
                  </c:pt>
                  <c:pt idx="1">
                    <c:v>Canada</c:v>
                  </c:pt>
                  <c:pt idx="2">
                    <c:v>Germany</c:v>
                  </c:pt>
                  <c:pt idx="3">
                    <c:v>UK</c:v>
                  </c:pt>
                  <c:pt idx="4">
                    <c:v>USA</c:v>
                  </c:pt>
                  <c:pt idx="5">
                    <c:v>Australia</c:v>
                  </c:pt>
                  <c:pt idx="6">
                    <c:v>Canada</c:v>
                  </c:pt>
                  <c:pt idx="7">
                    <c:v>Germany</c:v>
                  </c:pt>
                  <c:pt idx="8">
                    <c:v>UK</c:v>
                  </c:pt>
                  <c:pt idx="9">
                    <c:v>USA</c:v>
                  </c:pt>
                  <c:pt idx="10">
                    <c:v>Australia</c:v>
                  </c:pt>
                  <c:pt idx="11">
                    <c:v>Canada</c:v>
                  </c:pt>
                  <c:pt idx="12">
                    <c:v>Germany</c:v>
                  </c:pt>
                  <c:pt idx="13">
                    <c:v>UK</c:v>
                  </c:pt>
                  <c:pt idx="14">
                    <c:v>USA</c:v>
                  </c:pt>
                </c:lvl>
                <c:lvl>
                  <c:pt idx="0">
                    <c:v>Delivered</c:v>
                  </c:pt>
                  <c:pt idx="5">
                    <c:v>In Transit</c:v>
                  </c:pt>
                  <c:pt idx="10">
                    <c:v>Pending</c:v>
                  </c:pt>
                </c:lvl>
              </c:multiLvlStrCache>
            </c:multiLvlStrRef>
          </c:cat>
          <c:val>
            <c:numRef>
              <c:f>'PIVOT 6'!$B$4:$B$22</c:f>
              <c:numCache>
                <c:formatCode>General</c:formatCode>
                <c:ptCount val="15"/>
                <c:pt idx="0">
                  <c:v>7</c:v>
                </c:pt>
                <c:pt idx="1">
                  <c:v>6</c:v>
                </c:pt>
                <c:pt idx="2">
                  <c:v>11</c:v>
                </c:pt>
                <c:pt idx="3">
                  <c:v>5</c:v>
                </c:pt>
                <c:pt idx="4">
                  <c:v>7</c:v>
                </c:pt>
                <c:pt idx="5">
                  <c:v>6</c:v>
                </c:pt>
                <c:pt idx="6">
                  <c:v>6</c:v>
                </c:pt>
                <c:pt idx="7">
                  <c:v>8</c:v>
                </c:pt>
                <c:pt idx="8">
                  <c:v>7</c:v>
                </c:pt>
                <c:pt idx="9">
                  <c:v>6</c:v>
                </c:pt>
                <c:pt idx="10">
                  <c:v>3</c:v>
                </c:pt>
                <c:pt idx="11">
                  <c:v>10</c:v>
                </c:pt>
                <c:pt idx="12">
                  <c:v>7</c:v>
                </c:pt>
                <c:pt idx="13">
                  <c:v>6</c:v>
                </c:pt>
                <c:pt idx="14">
                  <c:v>2</c:v>
                </c:pt>
              </c:numCache>
            </c:numRef>
          </c:val>
          <c:extLst>
            <c:ext xmlns:c16="http://schemas.microsoft.com/office/drawing/2014/chart" uri="{C3380CC4-5D6E-409C-BE32-E72D297353CC}">
              <c16:uniqueId val="{00000000-5A8F-4E5B-B17F-97B020A4BA71}"/>
            </c:ext>
          </c:extLst>
        </c:ser>
        <c:dLbls>
          <c:showLegendKey val="0"/>
          <c:showVal val="1"/>
          <c:showCatName val="0"/>
          <c:showSerName val="0"/>
          <c:showPercent val="0"/>
          <c:showBubbleSize val="0"/>
        </c:dLbls>
        <c:dropLines>
          <c:spPr>
            <a:ln w="9525" cap="flat" cmpd="sng" algn="ctr">
              <a:solidFill>
                <a:schemeClr val="lt1">
                  <a:alpha val="40000"/>
                </a:schemeClr>
              </a:solidFill>
              <a:round/>
            </a:ln>
            <a:effectLst/>
          </c:spPr>
        </c:dropLines>
        <c:axId val="809241167"/>
        <c:axId val="809226191"/>
      </c:areaChart>
      <c:catAx>
        <c:axId val="809241167"/>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1700" b="1" i="0" u="none" strike="noStrike" kern="1200" cap="all" baseline="0">
                <a:solidFill>
                  <a:schemeClr val="bg1"/>
                </a:solidFill>
                <a:latin typeface="+mn-lt"/>
                <a:ea typeface="+mn-ea"/>
                <a:cs typeface="+mn-cs"/>
              </a:defRPr>
            </a:pPr>
            <a:endParaRPr lang="en-US"/>
          </a:p>
        </c:txPr>
        <c:crossAx val="809226191"/>
        <c:crosses val="autoZero"/>
        <c:auto val="1"/>
        <c:lblAlgn val="ctr"/>
        <c:lblOffset val="100"/>
        <c:noMultiLvlLbl val="0"/>
      </c:catAx>
      <c:valAx>
        <c:axId val="809226191"/>
        <c:scaling>
          <c:orientation val="minMax"/>
        </c:scaling>
        <c:delete val="1"/>
        <c:axPos val="l"/>
        <c:numFmt formatCode="General" sourceLinked="1"/>
        <c:majorTickMark val="out"/>
        <c:minorTickMark val="none"/>
        <c:tickLblPos val="nextTo"/>
        <c:crossAx val="809241167"/>
        <c:crosses val="autoZero"/>
        <c:crossBetween val="midCat"/>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[Samuel-Gift-Store-Data.xlsx]PIVOT 3!PivotTable6</c:name>
    <c:fmtId val="-1"/>
  </c:pivotSource>
  <c:chart>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sz="2400" dirty="0">
                <a:solidFill>
                  <a:schemeClr val="tx1"/>
                </a:solidFill>
              </a:rPr>
              <a:t>CUSTOMER</a:t>
            </a:r>
            <a:r>
              <a:rPr lang="en-US" sz="2400" baseline="0" dirty="0">
                <a:solidFill>
                  <a:schemeClr val="tx1"/>
                </a:solidFill>
              </a:rPr>
              <a:t> FEEDBACK</a:t>
            </a:r>
            <a:endParaRPr lang="en-US" sz="2400" dirty="0">
              <a:solidFill>
                <a:schemeClr val="tx1"/>
              </a:solidFill>
            </a:endParaRPr>
          </a:p>
        </c:rich>
      </c:tx>
      <c:layout>
        <c:manualLayout>
          <c:xMode val="edge"/>
          <c:yMode val="edge"/>
          <c:x val="0.35842426886315459"/>
          <c:y val="3.0999919307098306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round/>
            </a:ln>
            <a:effectLst/>
          </c:spPr>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17A95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pivotFmt>
      <c:pivotFmt>
        <c:idx val="4"/>
        <c:spPr>
          <a:solidFill>
            <a:srgbClr val="17A95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pivotFmt>
      <c:pivotFmt>
        <c:idx val="6"/>
        <c:spPr>
          <a:solidFill>
            <a:srgbClr val="17A95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s>
    <c:plotArea>
      <c:layout/>
      <c:barChart>
        <c:barDir val="col"/>
        <c:grouping val="clustered"/>
        <c:varyColors val="0"/>
        <c:ser>
          <c:idx val="0"/>
          <c:order val="0"/>
          <c:tx>
            <c:strRef>
              <c:f>'PIVOT 3'!$B$3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Pt>
            <c:idx val="0"/>
            <c:invertIfNegative val="0"/>
            <c:bubble3D val="0"/>
            <c:spPr>
              <a:solidFill>
                <a:srgbClr val="006C31"/>
              </a:soli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12F4-452B-81D4-242A2BD3DF87}"/>
              </c:ext>
            </c:extLst>
          </c:dPt>
          <c:dPt>
            <c:idx val="2"/>
            <c:invertIfNegative val="0"/>
            <c:bubble3D val="0"/>
            <c:extLst>
              <c:ext xmlns:c16="http://schemas.microsoft.com/office/drawing/2014/chart" uri="{C3380CC4-5D6E-409C-BE32-E72D297353CC}">
                <c16:uniqueId val="{00000001-12F4-452B-81D4-242A2BD3DF87}"/>
              </c:ext>
            </c:extLst>
          </c:dPt>
          <c:cat>
            <c:strRef>
              <c:f>'PIVOT 3'!$A$4:$A$7</c:f>
              <c:strCache>
                <c:ptCount val="3"/>
                <c:pt idx="0">
                  <c:v>Happy</c:v>
                </c:pt>
                <c:pt idx="1">
                  <c:v>Neutral</c:v>
                </c:pt>
                <c:pt idx="2">
                  <c:v>Unhappy</c:v>
                </c:pt>
              </c:strCache>
            </c:strRef>
          </c:cat>
          <c:val>
            <c:numRef>
              <c:f>'PIVOT 3'!$B$4:$B$7</c:f>
              <c:numCache>
                <c:formatCode>General</c:formatCode>
                <c:ptCount val="3"/>
                <c:pt idx="0">
                  <c:v>38</c:v>
                </c:pt>
                <c:pt idx="1">
                  <c:v>37</c:v>
                </c:pt>
                <c:pt idx="2">
                  <c:v>22</c:v>
                </c:pt>
              </c:numCache>
            </c:numRef>
          </c:val>
          <c:extLst>
            <c:ext xmlns:c16="http://schemas.microsoft.com/office/drawing/2014/chart" uri="{C3380CC4-5D6E-409C-BE32-E72D297353CC}">
              <c16:uniqueId val="{00000002-12F4-452B-81D4-242A2BD3DF87}"/>
            </c:ext>
          </c:extLst>
        </c:ser>
        <c:dLbls>
          <c:showLegendKey val="0"/>
          <c:showVal val="0"/>
          <c:showCatName val="0"/>
          <c:showSerName val="0"/>
          <c:showPercent val="0"/>
          <c:showBubbleSize val="0"/>
        </c:dLbls>
        <c:gapWidth val="100"/>
        <c:overlap val="-24"/>
        <c:axId val="809240335"/>
        <c:axId val="809239919"/>
      </c:barChart>
      <c:catAx>
        <c:axId val="80924033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09239919"/>
        <c:crosses val="autoZero"/>
        <c:auto val="1"/>
        <c:lblAlgn val="ctr"/>
        <c:lblOffset val="100"/>
        <c:noMultiLvlLbl val="0"/>
      </c:catAx>
      <c:valAx>
        <c:axId val="809239919"/>
        <c:scaling>
          <c:orientation val="minMax"/>
        </c:scaling>
        <c:delete val="1"/>
        <c:axPos val="l"/>
        <c:numFmt formatCode="General" sourceLinked="1"/>
        <c:majorTickMark val="none"/>
        <c:minorTickMark val="none"/>
        <c:tickLblPos val="nextTo"/>
        <c:crossAx val="809240335"/>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65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1197"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1197"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1197"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22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21054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2382" y="1"/>
            <a:ext cx="18290382" cy="10292333"/>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a:prstGeom prst="rect">
            <a:avLst/>
          </a:prstGeo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tx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5238477" y="2688337"/>
            <a:ext cx="1485899" cy="457199"/>
          </a:xfrm>
        </p:spPr>
        <p:txBody>
          <a:bodyPr/>
          <a:lstStyle>
            <a:lvl1pPr algn="l">
              <a:defRPr b="0">
                <a:solidFill>
                  <a:schemeClr val="bg1"/>
                </a:solidFill>
              </a:defRPr>
            </a:lvl1p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a:xfrm rot="5400000">
            <a:off x="13427964" y="4841748"/>
            <a:ext cx="5801868" cy="466344"/>
          </a:xfrm>
        </p:spPr>
        <p:txBody>
          <a:bodyPr/>
          <a:lstStyle>
            <a:lvl1pPr>
              <a:defRPr sz="1500" b="0">
                <a:solidFill>
                  <a:schemeClr val="bg1"/>
                </a:solidFill>
              </a:defRPr>
            </a:lvl1pPr>
          </a:lstStyle>
          <a:p>
            <a:endParaRPr lang="en-US"/>
          </a:p>
        </p:txBody>
      </p:sp>
      <p:sp>
        <p:nvSpPr>
          <p:cNvPr id="8" name="Rectangle 7"/>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5526513" y="438913"/>
            <a:ext cx="1257299" cy="1151531"/>
          </a:xfrm>
        </p:spPr>
        <p:txBody>
          <a:bodyPr/>
          <a:lstStyle>
            <a:lvl1pPr>
              <a:defRPr sz="4200" b="0" i="0">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825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2382" y="1"/>
            <a:ext cx="18290382" cy="10292333"/>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6" y="7454891"/>
            <a:ext cx="13238486" cy="850107"/>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bwMode="gray">
          <a:xfrm>
            <a:off x="1732436" y="8304998"/>
            <a:ext cx="13238484" cy="740568"/>
          </a:xfrm>
        </p:spPr>
        <p:txBody>
          <a:bodyPr>
            <a:normAutofit/>
          </a:bodyPr>
          <a:lstStyle>
            <a:lvl1pPr marL="0" indent="0">
              <a:buNone/>
              <a:defRPr sz="1800">
                <a:solidFill>
                  <a:schemeClr val="tx2">
                    <a:lumMod val="40000"/>
                    <a:lumOff val="6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936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2382" y="1"/>
            <a:ext cx="18290382" cy="10292333"/>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1591056"/>
            <a:ext cx="13249656" cy="2057400"/>
          </a:xfrm>
          <a:prstGeom prst="rect">
            <a:avLst/>
          </a:prstGeom>
        </p:spPr>
        <p:txBody>
          <a:bodyPr anchor="ctr" anchorCtr="0"/>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28217" y="5321808"/>
            <a:ext cx="13238489" cy="3717036"/>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349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2382" y="1"/>
            <a:ext cx="18290382" cy="10292333"/>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1347443" y="895151"/>
            <a:ext cx="1202868" cy="230832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4400" dirty="0">
                <a:solidFill>
                  <a:schemeClr val="tx2">
                    <a:lumMod val="40000"/>
                    <a:lumOff val="60000"/>
                  </a:schemeClr>
                </a:solidFill>
              </a:rPr>
              <a:t>“</a:t>
            </a:r>
          </a:p>
        </p:txBody>
      </p:sp>
      <p:sp>
        <p:nvSpPr>
          <p:cNvPr id="15" name="TextBox 14"/>
          <p:cNvSpPr txBox="1"/>
          <p:nvPr/>
        </p:nvSpPr>
        <p:spPr bwMode="gray">
          <a:xfrm>
            <a:off x="14572594" y="3943950"/>
            <a:ext cx="1202868" cy="230832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14400" dirty="0">
                <a:solidFill>
                  <a:schemeClr val="tx2">
                    <a:lumMod val="40000"/>
                    <a:lumOff val="60000"/>
                  </a:schemeClr>
                </a:solidFill>
              </a:rPr>
              <a:t>”</a:t>
            </a:r>
          </a:p>
        </p:txBody>
      </p:sp>
      <p:sp>
        <p:nvSpPr>
          <p:cNvPr id="2" name="Title 1"/>
          <p:cNvSpPr>
            <a:spLocks noGrp="1"/>
          </p:cNvSpPr>
          <p:nvPr>
            <p:ph type="title"/>
          </p:nvPr>
        </p:nvSpPr>
        <p:spPr>
          <a:xfrm>
            <a:off x="2362202" y="1470776"/>
            <a:ext cx="12691475" cy="4047374"/>
          </a:xfrm>
          <a:prstGeom prst="rect">
            <a:avLst/>
          </a:prstGeom>
        </p:spPr>
        <p:txBody>
          <a:bodyPr anchor="ctr" anchorCtr="0"/>
          <a:lstStyle>
            <a:lvl1pPr>
              <a:defRPr sz="6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2918918" y="5519981"/>
            <a:ext cx="11588658" cy="513261"/>
          </a:xfrm>
        </p:spPr>
        <p:txBody>
          <a:bodyPr vert="horz" lIns="91440" tIns="45720" rIns="91440" bIns="45720" rtlCol="0" anchor="t">
            <a:normAutofit/>
          </a:bodyPr>
          <a:lstStyle>
            <a:lvl1pPr>
              <a:buNone/>
              <a:defRPr lang="en-US" sz="21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732432" y="7543797"/>
            <a:ext cx="13238489" cy="1496787"/>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444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2382" y="1"/>
            <a:ext cx="18290382" cy="10292333"/>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3560288"/>
            <a:ext cx="13298435" cy="2729484"/>
          </a:xfrm>
          <a:prstGeom prst="rect">
            <a:avLst/>
          </a:prstGeo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43800"/>
            <a:ext cx="13238489"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0478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a:prstGeom prst="rect">
            <a:avLst/>
          </a:prstGeo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1"/>
            <a:ext cx="4693752" cy="864392"/>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1" y="4769646"/>
            <a:ext cx="4693752" cy="427093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1"/>
            <a:ext cx="4718070" cy="864392"/>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6"/>
            <a:ext cx="4718070" cy="427093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0051" y="3892548"/>
            <a:ext cx="4741544" cy="877098"/>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0051" y="4769646"/>
            <a:ext cx="4741544" cy="427093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577487" y="3905250"/>
            <a:ext cx="48846" cy="513533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63736" y="3905250"/>
            <a:ext cx="0" cy="513533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8787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a:prstGeom prst="rect">
            <a:avLst/>
          </a:prstGeom>
        </p:spPr>
        <p:txBody>
          <a:bodyPr anchor="ctr" anchorCtr="0"/>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8"/>
            <a:ext cx="4575657" cy="864390"/>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2001828" y="3916374"/>
            <a:ext cx="4036863" cy="237614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61"/>
            <a:ext cx="4575657" cy="137692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3"/>
            <a:ext cx="457565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7122695"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3298" y="7663662"/>
            <a:ext cx="4575657" cy="136886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5150" y="6799263"/>
            <a:ext cx="457565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5150" y="7663661"/>
            <a:ext cx="4575657" cy="1376921"/>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576368" y="3905251"/>
            <a:ext cx="2" cy="5192717"/>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711028" y="3905251"/>
            <a:ext cx="0" cy="5192717"/>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72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892550"/>
            <a:ext cx="13238489" cy="5137152"/>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373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2382" y="1"/>
            <a:ext cx="18290382" cy="10292333"/>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65135" y="1917700"/>
            <a:ext cx="2162351" cy="7122887"/>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698"/>
            <a:ext cx="9384038" cy="7122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52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4"/>
            <a:ext cx="13238489" cy="1060446"/>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lvl1pPr>
              <a:defRPr sz="1500" b="1"/>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0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2382" y="1"/>
            <a:ext cx="18290382" cy="10292333"/>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4" y="4018788"/>
            <a:ext cx="6515100" cy="3429000"/>
          </a:xfrm>
          <a:prstGeom prst="rect">
            <a:avLst/>
          </a:prstGeom>
        </p:spPr>
        <p:txBody>
          <a:bodyPr anchor="ctr" anchorCtr="0"/>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1864" y="4018788"/>
            <a:ext cx="5637276" cy="3429000"/>
          </a:xfrm>
        </p:spPr>
        <p:txBody>
          <a:bodyPr anchor="ctr" anchorCtr="0"/>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3/3/2024</a:t>
            </a:fld>
            <a:endParaRPr lang="en-US"/>
          </a:p>
        </p:txBody>
      </p:sp>
      <p:sp>
        <p:nvSpPr>
          <p:cNvPr id="5" name="Footer Placeholder 4"/>
          <p:cNvSpPr>
            <a:spLocks noGrp="1"/>
          </p:cNvSpPr>
          <p:nvPr>
            <p:ph type="ftr" sz="quarter" idx="11"/>
          </p:nvPr>
        </p:nvSpPr>
        <p:spPr/>
        <p:txBody>
          <a:bodyPr/>
          <a:lstStyle>
            <a:lvl1pPr>
              <a:defRPr sz="1500" b="1"/>
            </a:lvl1pPr>
          </a:lstStyle>
          <a:p>
            <a:endParaRPr lang="en-US"/>
          </a:p>
        </p:txBody>
      </p:sp>
      <p:sp>
        <p:nvSpPr>
          <p:cNvPr id="10" name="Rectangle 9"/>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87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2430" y="1453896"/>
            <a:ext cx="13238489" cy="105613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42048"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164" y="3905250"/>
            <a:ext cx="7242048"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508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53896"/>
            <a:ext cx="13238489" cy="1056132"/>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1" y="3909060"/>
            <a:ext cx="724204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97672"/>
            <a:ext cx="7242048" cy="42656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164" y="3909060"/>
            <a:ext cx="724204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7" y="4781882"/>
            <a:ext cx="7237740" cy="42814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407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28217" y="1453896"/>
            <a:ext cx="13238489" cy="105613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90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496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2382" y="1"/>
            <a:ext cx="18290382" cy="10292333"/>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0" y="1947672"/>
            <a:ext cx="4189739" cy="2395728"/>
          </a:xfrm>
          <a:prstGeom prst="rect">
            <a:avLst/>
          </a:prstGeo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68513" y="2171700"/>
            <a:ext cx="7793996"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0" y="4693921"/>
            <a:ext cx="4189739" cy="4343399"/>
          </a:xfrm>
        </p:spPr>
        <p:txBody>
          <a:bodyPr/>
          <a:lstStyle>
            <a:lvl1pPr marL="0" indent="0">
              <a:buNone/>
              <a:defRPr sz="2100">
                <a:solidFill>
                  <a:schemeClr val="tx2">
                    <a:lumMod val="40000"/>
                    <a:lumOff val="6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8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2382" y="1"/>
            <a:ext cx="18290382" cy="10292333"/>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0861" y="2539998"/>
            <a:ext cx="5790389" cy="2603502"/>
          </a:xfrm>
          <a:prstGeom prst="rect">
            <a:avLst/>
          </a:prstGeo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bwMode="gray">
          <a:xfrm>
            <a:off x="1732433" y="5486400"/>
            <a:ext cx="5788818" cy="2057400"/>
          </a:xfrm>
        </p:spPr>
        <p:txBody>
          <a:bodyPr>
            <a:normAutofit/>
          </a:bodyPr>
          <a:lstStyle>
            <a:lvl1pPr marL="0" indent="0">
              <a:buNone/>
              <a:defRPr sz="2100">
                <a:solidFill>
                  <a:schemeClr val="tx2">
                    <a:lumMod val="40000"/>
                    <a:lumOff val="6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545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2382" y="1"/>
            <a:ext cx="18290382" cy="10292333"/>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141" y="9587485"/>
            <a:ext cx="1485899" cy="457199"/>
          </a:xfrm>
          <a:prstGeom prst="rect">
            <a:avLst/>
          </a:prstGeom>
        </p:spPr>
        <p:txBody>
          <a:bodyPr vert="horz" lIns="91440" tIns="45720" rIns="91440" bIns="45720" rtlCol="0" anchor="ctr" anchorCtr="0"/>
          <a:lstStyle>
            <a:lvl1pPr algn="r">
              <a:defRPr sz="1500" b="1" i="0">
                <a:solidFill>
                  <a:schemeClr val="accent1"/>
                </a:solidFill>
              </a:defRPr>
            </a:lvl1pPr>
          </a:lstStyle>
          <a:p>
            <a:fld id="{1D8BD707-D9CF-40AE-B4C6-C98DA3205C09}" type="datetimeFigureOut">
              <a:rPr lang="en-US" smtClean="0"/>
              <a:pPr/>
              <a:t>3/3/2024</a:t>
            </a:fld>
            <a:endParaRPr lang="en-US"/>
          </a:p>
        </p:txBody>
      </p:sp>
      <p:sp>
        <p:nvSpPr>
          <p:cNvPr id="5" name="Footer Placeholder 4"/>
          <p:cNvSpPr>
            <a:spLocks noGrp="1"/>
          </p:cNvSpPr>
          <p:nvPr>
            <p:ph type="ftr" sz="quarter" idx="3"/>
          </p:nvPr>
        </p:nvSpPr>
        <p:spPr>
          <a:xfrm>
            <a:off x="836676" y="9587484"/>
            <a:ext cx="5801868" cy="466344"/>
          </a:xfrm>
          <a:prstGeom prst="rect">
            <a:avLst/>
          </a:prstGeom>
        </p:spPr>
        <p:txBody>
          <a:bodyPr vert="horz" lIns="91440" tIns="45720" rIns="91440" bIns="45720" rtlCol="0" anchor="ctr" anchorCtr="0"/>
          <a:lstStyle>
            <a:lvl1pPr algn="l">
              <a:defRPr sz="1500" b="1" i="0">
                <a:solidFill>
                  <a:schemeClr val="accent1"/>
                </a:solidFill>
              </a:defRPr>
            </a:lvl1pPr>
          </a:lstStyle>
          <a:p>
            <a:endParaRPr lang="en-US"/>
          </a:p>
        </p:txBody>
      </p:sp>
      <p:sp>
        <p:nvSpPr>
          <p:cNvPr id="29" name="Rectangle 2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446870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94221" y="1114277"/>
            <a:ext cx="8461522" cy="8028201"/>
            <a:chOff x="385762" y="386656"/>
            <a:chExt cx="11282029" cy="10704267"/>
          </a:xfrm>
          <a:solidFill>
            <a:srgbClr val="006C31"/>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96141" y="376277"/>
              <a:ext cx="9735955"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Sales</a:t>
            </a:r>
            <a:br>
              <a:rPr lang="en-US" sz="10533" spc="-105" dirty="0">
                <a:solidFill>
                  <a:srgbClr val="FFFFFF"/>
                </a:solidFill>
                <a:latin typeface="Graphik Regular" panose="020B0503030202060203" pitchFamily="34" charset="0"/>
              </a:rPr>
            </a:br>
            <a:r>
              <a:rPr lang="en-US" sz="10533" spc="-105" dirty="0">
                <a:solidFill>
                  <a:srgbClr val="FFFFFF"/>
                </a:solidFill>
                <a:latin typeface="Graphik Regular" panose="020B050303020206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10279476"/>
            <a:ext cx="17253775" cy="1862316"/>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559886" y="9138501"/>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67448" y="-1685151"/>
            <a:ext cx="17253775" cy="216999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269925" y="-58484"/>
            <a:ext cx="2386482" cy="10287000"/>
          </a:xfrm>
          <a:prstGeom prst="rect">
            <a:avLst/>
          </a:prstGeom>
          <a:solidFill>
            <a:schemeClr val="accent1"/>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BB4981D-EC90-4B90-AB80-2BFA446F68EE}"/>
              </a:ext>
            </a:extLst>
          </p:cNvPr>
          <p:cNvSpPr txBox="1"/>
          <p:nvPr/>
        </p:nvSpPr>
        <p:spPr>
          <a:xfrm>
            <a:off x="5016261" y="-2375644"/>
            <a:ext cx="10032520" cy="800219"/>
          </a:xfrm>
          <a:prstGeom prst="rect">
            <a:avLst/>
          </a:prstGeom>
          <a:noFill/>
        </p:spPr>
        <p:txBody>
          <a:bodyPr wrap="square">
            <a:spAutoFit/>
          </a:bodyPr>
          <a:lstStyle/>
          <a:p>
            <a:endParaRPr lang="en-US" sz="1400" dirty="0"/>
          </a:p>
          <a:p>
            <a:endParaRPr lang="en-US" sz="1400" dirty="0"/>
          </a:p>
          <a:p>
            <a:endParaRPr lang="en-US" dirty="0"/>
          </a:p>
        </p:txBody>
      </p:sp>
      <p:sp>
        <p:nvSpPr>
          <p:cNvPr id="32" name="TextBox 31">
            <a:extLst>
              <a:ext uri="{FF2B5EF4-FFF2-40B4-BE49-F238E27FC236}">
                <a16:creationId xmlns:a16="http://schemas.microsoft.com/office/drawing/2014/main" id="{60CDD30B-8155-4C30-B09B-1692C223F607}"/>
              </a:ext>
            </a:extLst>
          </p:cNvPr>
          <p:cNvSpPr txBox="1"/>
          <p:nvPr/>
        </p:nvSpPr>
        <p:spPr>
          <a:xfrm>
            <a:off x="2501354" y="763356"/>
            <a:ext cx="11116389" cy="9233297"/>
          </a:xfrm>
          <a:prstGeom prst="rect">
            <a:avLst/>
          </a:prstGeom>
          <a:noFill/>
        </p:spPr>
        <p:txBody>
          <a:bodyPr wrap="square">
            <a:spAutoFit/>
          </a:bodyPr>
          <a:lstStyle/>
          <a:p>
            <a:r>
              <a:rPr lang="en-US" sz="2200" dirty="0">
                <a:solidFill>
                  <a:srgbClr val="006C31"/>
                </a:solidFill>
              </a:rPr>
              <a:t>5. Review and Validation:</a:t>
            </a:r>
          </a:p>
          <a:p>
            <a:r>
              <a:rPr lang="en-US" sz="2200" dirty="0">
                <a:solidFill>
                  <a:srgbClr val="006C31"/>
                </a:solidFill>
              </a:rPr>
              <a:t>Review the analysis results and reports to ensure accuracy and relevance to the project objective.</a:t>
            </a:r>
          </a:p>
          <a:p>
            <a:r>
              <a:rPr lang="en-US" sz="2200" dirty="0">
                <a:solidFill>
                  <a:srgbClr val="006C31"/>
                </a:solidFill>
              </a:rPr>
              <a:t>Validate the findings by cross-referencing with industry benchmarks, previous studies, or expert opinions to verify their credibility.</a:t>
            </a:r>
          </a:p>
          <a:p>
            <a:endParaRPr lang="en-US" sz="2200" dirty="0">
              <a:solidFill>
                <a:srgbClr val="006C31"/>
              </a:solidFill>
            </a:endParaRPr>
          </a:p>
          <a:p>
            <a:endParaRPr lang="en-US" sz="2200" dirty="0">
              <a:solidFill>
                <a:srgbClr val="006C31"/>
              </a:solidFill>
            </a:endParaRPr>
          </a:p>
          <a:p>
            <a:r>
              <a:rPr lang="en-US" sz="2200" dirty="0">
                <a:solidFill>
                  <a:srgbClr val="006C31"/>
                </a:solidFill>
              </a:rPr>
              <a:t>6. Recommendations:</a:t>
            </a:r>
          </a:p>
          <a:p>
            <a:r>
              <a:rPr lang="en-US" sz="2200" dirty="0">
                <a:solidFill>
                  <a:srgbClr val="006C31"/>
                </a:solidFill>
              </a:rPr>
              <a:t>Based on the analysis findings, formulate actionable recommendations to enhance the customer experience, optimize product offerings, and improve service delivery for business growth.</a:t>
            </a:r>
          </a:p>
          <a:p>
            <a:r>
              <a:rPr lang="en-US" sz="2200" dirty="0">
                <a:solidFill>
                  <a:srgbClr val="006C31"/>
                </a:solidFill>
              </a:rPr>
              <a:t>Ensure recommendations are aligned with the project objective and supported by the analysis insights.</a:t>
            </a:r>
          </a:p>
          <a:p>
            <a:endParaRPr lang="en-US" sz="2200" dirty="0">
              <a:solidFill>
                <a:srgbClr val="006C31"/>
              </a:solidFill>
            </a:endParaRPr>
          </a:p>
          <a:p>
            <a:endParaRPr lang="en-US" sz="2200" dirty="0">
              <a:solidFill>
                <a:srgbClr val="006C31"/>
              </a:solidFill>
            </a:endParaRPr>
          </a:p>
          <a:p>
            <a:r>
              <a:rPr lang="en-US" sz="2200" dirty="0">
                <a:solidFill>
                  <a:srgbClr val="006C31"/>
                </a:solidFill>
              </a:rPr>
              <a:t>7. Implementation and Monitoring:</a:t>
            </a:r>
          </a:p>
          <a:p>
            <a:r>
              <a:rPr lang="en-US" sz="2200" dirty="0">
                <a:solidFill>
                  <a:srgbClr val="006C31"/>
                </a:solidFill>
              </a:rPr>
              <a:t>Implement the recommended strategies and changes to improve customer satisfaction and drive business growth.</a:t>
            </a:r>
          </a:p>
          <a:p>
            <a:r>
              <a:rPr lang="en-US" sz="2200" dirty="0">
                <a:solidFill>
                  <a:srgbClr val="006C31"/>
                </a:solidFill>
              </a:rPr>
              <a:t>Monitor the effectiveness of the implemented strategies over time and iterate as necessary based on feedback and performance metrics.</a:t>
            </a:r>
          </a:p>
          <a:p>
            <a:endParaRPr lang="en-US" sz="2200" dirty="0">
              <a:solidFill>
                <a:srgbClr val="006C31"/>
              </a:solidFill>
            </a:endParaRPr>
          </a:p>
          <a:p>
            <a:r>
              <a:rPr lang="en-US" sz="2200" dirty="0">
                <a:solidFill>
                  <a:srgbClr val="006C31"/>
                </a:solidFill>
              </a:rPr>
              <a:t>8. Documentation:</a:t>
            </a:r>
          </a:p>
          <a:p>
            <a:r>
              <a:rPr lang="en-US" sz="2200" dirty="0">
                <a:solidFill>
                  <a:srgbClr val="006C31"/>
                </a:solidFill>
              </a:rPr>
              <a:t>Document the entire methodology, including data sources, cleaning procedures, analysis techniques, findings, recommendations, and implementation plans.</a:t>
            </a:r>
          </a:p>
          <a:p>
            <a:r>
              <a:rPr lang="en-US" sz="2200" dirty="0">
                <a:solidFill>
                  <a:srgbClr val="006C31"/>
                </a:solidFill>
              </a:rPr>
              <a:t>Ensure documentation is comprehensive, organized, and accessible for future reference or replication of the analysis process.</a:t>
            </a:r>
          </a:p>
        </p:txBody>
      </p:sp>
    </p:spTree>
    <p:extLst>
      <p:ext uri="{BB962C8B-B14F-4D97-AF65-F5344CB8AC3E}">
        <p14:creationId xmlns:p14="http://schemas.microsoft.com/office/powerpoint/2010/main" val="257313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87B0F-4A2C-4FAC-9201-CC24A5AFBEFE}"/>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graphicFrame>
        <p:nvGraphicFramePr>
          <p:cNvPr id="4" name="Chart 3">
            <a:extLst>
              <a:ext uri="{FF2B5EF4-FFF2-40B4-BE49-F238E27FC236}">
                <a16:creationId xmlns:a16="http://schemas.microsoft.com/office/drawing/2014/main" id="{4E67B086-6E1D-47BE-A40F-A694E4C3A2B1}"/>
              </a:ext>
            </a:extLst>
          </p:cNvPr>
          <p:cNvGraphicFramePr>
            <a:graphicFrameLocks/>
          </p:cNvGraphicFramePr>
          <p:nvPr>
            <p:extLst>
              <p:ext uri="{D42A27DB-BD31-4B8C-83A1-F6EECF244321}">
                <p14:modId xmlns:p14="http://schemas.microsoft.com/office/powerpoint/2010/main" val="2808736134"/>
              </p:ext>
            </p:extLst>
          </p:nvPr>
        </p:nvGraphicFramePr>
        <p:xfrm>
          <a:off x="264543" y="2400300"/>
          <a:ext cx="9144000" cy="655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0CC2FA9-3C48-47AF-9FC5-26083657EED3}"/>
              </a:ext>
            </a:extLst>
          </p:cNvPr>
          <p:cNvSpPr txBox="1"/>
          <p:nvPr/>
        </p:nvSpPr>
        <p:spPr>
          <a:xfrm>
            <a:off x="10744200" y="2628900"/>
            <a:ext cx="7543800" cy="3970318"/>
          </a:xfrm>
          <a:prstGeom prst="rect">
            <a:avLst/>
          </a:prstGeom>
          <a:noFill/>
        </p:spPr>
        <p:txBody>
          <a:bodyPr wrap="square" rtlCol="0">
            <a:spAutoFit/>
          </a:bodyPr>
          <a:lstStyle/>
          <a:p>
            <a:r>
              <a:rPr lang="en-US" sz="2800" dirty="0">
                <a:solidFill>
                  <a:srgbClr val="006C31"/>
                </a:solidFill>
              </a:rPr>
              <a:t>December has the highest sales because it’s their peak period and also the festive period so customer will want to get gifts for the holidays for their loved ones.</a:t>
            </a:r>
          </a:p>
          <a:p>
            <a:endParaRPr lang="en-US" sz="2800" dirty="0">
              <a:solidFill>
                <a:srgbClr val="006C31"/>
              </a:solidFill>
            </a:endParaRPr>
          </a:p>
          <a:p>
            <a:r>
              <a:rPr lang="en-US" sz="2800" dirty="0">
                <a:solidFill>
                  <a:srgbClr val="006C31"/>
                </a:solidFill>
              </a:rPr>
              <a:t>For the sales trend by country, I used a Line Chart which shows that Germany is the country that purchases the most gift items. </a:t>
            </a:r>
          </a:p>
        </p:txBody>
      </p:sp>
      <p:sp>
        <p:nvSpPr>
          <p:cNvPr id="7" name="Arrow: Left-Right 6">
            <a:extLst>
              <a:ext uri="{FF2B5EF4-FFF2-40B4-BE49-F238E27FC236}">
                <a16:creationId xmlns:a16="http://schemas.microsoft.com/office/drawing/2014/main" id="{D1CA4914-CA5B-4DEB-AFE6-DE581A21EC2B}"/>
              </a:ext>
            </a:extLst>
          </p:cNvPr>
          <p:cNvSpPr/>
          <p:nvPr/>
        </p:nvSpPr>
        <p:spPr>
          <a:xfrm>
            <a:off x="9525000" y="4762500"/>
            <a:ext cx="1066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11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87B0F-4A2C-4FAC-9201-CC24A5AFBEFE}"/>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sp>
        <p:nvSpPr>
          <p:cNvPr id="5" name="TextBox 4">
            <a:extLst>
              <a:ext uri="{FF2B5EF4-FFF2-40B4-BE49-F238E27FC236}">
                <a16:creationId xmlns:a16="http://schemas.microsoft.com/office/drawing/2014/main" id="{50CC2FA9-3C48-47AF-9FC5-26083657EED3}"/>
              </a:ext>
            </a:extLst>
          </p:cNvPr>
          <p:cNvSpPr txBox="1"/>
          <p:nvPr/>
        </p:nvSpPr>
        <p:spPr>
          <a:xfrm>
            <a:off x="10730345" y="3009900"/>
            <a:ext cx="7543800" cy="3539430"/>
          </a:xfrm>
          <a:prstGeom prst="rect">
            <a:avLst/>
          </a:prstGeom>
          <a:noFill/>
        </p:spPr>
        <p:txBody>
          <a:bodyPr wrap="square" rtlCol="0">
            <a:spAutoFit/>
          </a:bodyPr>
          <a:lstStyle/>
          <a:p>
            <a:r>
              <a:rPr lang="en-US" sz="2800" dirty="0">
                <a:solidFill>
                  <a:srgbClr val="006C31"/>
                </a:solidFill>
              </a:rPr>
              <a:t>There are 6 gift categories, which are Toys, sports, Electronics, Clothes, books, Art Craft. </a:t>
            </a:r>
          </a:p>
          <a:p>
            <a:endParaRPr lang="en-US" sz="2800" dirty="0">
              <a:solidFill>
                <a:srgbClr val="006C31"/>
              </a:solidFill>
            </a:endParaRPr>
          </a:p>
          <a:p>
            <a:r>
              <a:rPr lang="en-US" sz="2800" dirty="0">
                <a:solidFill>
                  <a:srgbClr val="006C31"/>
                </a:solidFill>
              </a:rPr>
              <a:t>For the sales by Category, I used a Bar chart, which shows the Toys category is the most commonly purchased gift, which has a count of 40 purchases. </a:t>
            </a:r>
          </a:p>
        </p:txBody>
      </p:sp>
      <p:sp>
        <p:nvSpPr>
          <p:cNvPr id="7" name="Arrow: Left-Right 6">
            <a:extLst>
              <a:ext uri="{FF2B5EF4-FFF2-40B4-BE49-F238E27FC236}">
                <a16:creationId xmlns:a16="http://schemas.microsoft.com/office/drawing/2014/main" id="{D1CA4914-CA5B-4DEB-AFE6-DE581A21EC2B}"/>
              </a:ext>
            </a:extLst>
          </p:cNvPr>
          <p:cNvSpPr/>
          <p:nvPr/>
        </p:nvSpPr>
        <p:spPr>
          <a:xfrm>
            <a:off x="9525000" y="4762500"/>
            <a:ext cx="1066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D96F11B6-74B8-4290-860C-73E55F91AEB7}"/>
              </a:ext>
            </a:extLst>
          </p:cNvPr>
          <p:cNvGraphicFramePr>
            <a:graphicFrameLocks/>
          </p:cNvGraphicFramePr>
          <p:nvPr>
            <p:extLst>
              <p:ext uri="{D42A27DB-BD31-4B8C-83A1-F6EECF244321}">
                <p14:modId xmlns:p14="http://schemas.microsoft.com/office/powerpoint/2010/main" val="3958537060"/>
              </p:ext>
            </p:extLst>
          </p:nvPr>
        </p:nvGraphicFramePr>
        <p:xfrm>
          <a:off x="264543" y="2161166"/>
          <a:ext cx="8879457" cy="5801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363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87B0F-4A2C-4FAC-9201-CC24A5AFBEFE}"/>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sp>
        <p:nvSpPr>
          <p:cNvPr id="5" name="TextBox 4">
            <a:extLst>
              <a:ext uri="{FF2B5EF4-FFF2-40B4-BE49-F238E27FC236}">
                <a16:creationId xmlns:a16="http://schemas.microsoft.com/office/drawing/2014/main" id="{50CC2FA9-3C48-47AF-9FC5-26083657EED3}"/>
              </a:ext>
            </a:extLst>
          </p:cNvPr>
          <p:cNvSpPr txBox="1"/>
          <p:nvPr/>
        </p:nvSpPr>
        <p:spPr>
          <a:xfrm>
            <a:off x="10479658" y="3158341"/>
            <a:ext cx="7543800" cy="3970318"/>
          </a:xfrm>
          <a:prstGeom prst="rect">
            <a:avLst/>
          </a:prstGeom>
          <a:noFill/>
        </p:spPr>
        <p:txBody>
          <a:bodyPr wrap="square" rtlCol="0">
            <a:spAutoFit/>
          </a:bodyPr>
          <a:lstStyle/>
          <a:p>
            <a:r>
              <a:rPr lang="en-US" sz="2800" dirty="0">
                <a:solidFill>
                  <a:srgbClr val="006C31"/>
                </a:solidFill>
              </a:rPr>
              <a:t>According to my Analysis,</a:t>
            </a:r>
          </a:p>
          <a:p>
            <a:endParaRPr lang="en-US" sz="2800" dirty="0">
              <a:solidFill>
                <a:srgbClr val="006C31"/>
              </a:solidFill>
            </a:endParaRPr>
          </a:p>
          <a:p>
            <a:r>
              <a:rPr lang="en-US" sz="2800" dirty="0">
                <a:solidFill>
                  <a:srgbClr val="006C31"/>
                </a:solidFill>
              </a:rPr>
              <a:t>For the distribution of sales by gender, I used a donut chart, to show the count of gender with the highest purchases. </a:t>
            </a:r>
          </a:p>
          <a:p>
            <a:br>
              <a:rPr lang="en-US" sz="2800" dirty="0">
                <a:solidFill>
                  <a:srgbClr val="006C31"/>
                </a:solidFill>
              </a:rPr>
            </a:br>
            <a:r>
              <a:rPr lang="en-US" sz="2800" dirty="0">
                <a:solidFill>
                  <a:srgbClr val="006C31"/>
                </a:solidFill>
              </a:rPr>
              <a:t>From the chart, we can see the “Male "gender has the highest count of 53 purchases.</a:t>
            </a:r>
          </a:p>
        </p:txBody>
      </p:sp>
      <p:sp>
        <p:nvSpPr>
          <p:cNvPr id="7" name="Arrow: Left-Right 6">
            <a:extLst>
              <a:ext uri="{FF2B5EF4-FFF2-40B4-BE49-F238E27FC236}">
                <a16:creationId xmlns:a16="http://schemas.microsoft.com/office/drawing/2014/main" id="{D1CA4914-CA5B-4DEB-AFE6-DE581A21EC2B}"/>
              </a:ext>
            </a:extLst>
          </p:cNvPr>
          <p:cNvSpPr/>
          <p:nvPr/>
        </p:nvSpPr>
        <p:spPr>
          <a:xfrm>
            <a:off x="9109364" y="4610100"/>
            <a:ext cx="1066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7EFDD6D6-7F86-45B9-A072-B46516CFC771}"/>
              </a:ext>
            </a:extLst>
          </p:cNvPr>
          <p:cNvGraphicFramePr>
            <a:graphicFrameLocks/>
          </p:cNvGraphicFramePr>
          <p:nvPr>
            <p:extLst>
              <p:ext uri="{D42A27DB-BD31-4B8C-83A1-F6EECF244321}">
                <p14:modId xmlns:p14="http://schemas.microsoft.com/office/powerpoint/2010/main" val="117893031"/>
              </p:ext>
            </p:extLst>
          </p:nvPr>
        </p:nvGraphicFramePr>
        <p:xfrm>
          <a:off x="264542" y="2096594"/>
          <a:ext cx="8269858" cy="6094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367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87B0F-4A2C-4FAC-9201-CC24A5AFBEFE}"/>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sp>
        <p:nvSpPr>
          <p:cNvPr id="5" name="TextBox 4">
            <a:extLst>
              <a:ext uri="{FF2B5EF4-FFF2-40B4-BE49-F238E27FC236}">
                <a16:creationId xmlns:a16="http://schemas.microsoft.com/office/drawing/2014/main" id="{50CC2FA9-3C48-47AF-9FC5-26083657EED3}"/>
              </a:ext>
            </a:extLst>
          </p:cNvPr>
          <p:cNvSpPr txBox="1"/>
          <p:nvPr/>
        </p:nvSpPr>
        <p:spPr>
          <a:xfrm>
            <a:off x="10479657" y="2857500"/>
            <a:ext cx="7543800" cy="5693866"/>
          </a:xfrm>
          <a:prstGeom prst="rect">
            <a:avLst/>
          </a:prstGeom>
          <a:noFill/>
        </p:spPr>
        <p:txBody>
          <a:bodyPr wrap="square" rtlCol="0">
            <a:spAutoFit/>
          </a:bodyPr>
          <a:lstStyle/>
          <a:p>
            <a:r>
              <a:rPr lang="en-US" sz="2800" dirty="0">
                <a:solidFill>
                  <a:srgbClr val="006C31"/>
                </a:solidFill>
              </a:rPr>
              <a:t>The distribution of sales by Age Group, during the analysis, I noticed the Age bracket of customers is from Ages 3-12. </a:t>
            </a:r>
            <a:br>
              <a:rPr lang="en-US" sz="2800" dirty="0">
                <a:solidFill>
                  <a:srgbClr val="006C31"/>
                </a:solidFill>
              </a:rPr>
            </a:br>
            <a:br>
              <a:rPr lang="en-US" sz="2800" dirty="0">
                <a:solidFill>
                  <a:srgbClr val="006C31"/>
                </a:solidFill>
              </a:rPr>
            </a:br>
            <a:r>
              <a:rPr lang="en-US" sz="2800" dirty="0">
                <a:solidFill>
                  <a:srgbClr val="006C31"/>
                </a:solidFill>
              </a:rPr>
              <a:t>The Pie Chart shows Age 6 and 8, have the highest number of purchases of gifts. </a:t>
            </a:r>
          </a:p>
          <a:p>
            <a:endParaRPr lang="en-US" sz="2800" dirty="0">
              <a:solidFill>
                <a:srgbClr val="006C31"/>
              </a:solidFill>
            </a:endParaRPr>
          </a:p>
          <a:p>
            <a:r>
              <a:rPr lang="en-US" sz="2800" dirty="0">
                <a:solidFill>
                  <a:srgbClr val="006C31"/>
                </a:solidFill>
              </a:rPr>
              <a:t>However, Age 8 is the highest with 14% and also a total of $615.04 on purchases, while Age 6 has 14% also but a total of $532.63 on purchases.</a:t>
            </a:r>
          </a:p>
          <a:p>
            <a:endParaRPr lang="en-US" sz="2800" dirty="0">
              <a:solidFill>
                <a:srgbClr val="006C31"/>
              </a:solidFill>
            </a:endParaRPr>
          </a:p>
          <a:p>
            <a:endParaRPr lang="en-US" sz="2800" dirty="0">
              <a:solidFill>
                <a:srgbClr val="006C31"/>
              </a:solidFill>
            </a:endParaRPr>
          </a:p>
        </p:txBody>
      </p:sp>
      <p:sp>
        <p:nvSpPr>
          <p:cNvPr id="7" name="Arrow: Left-Right 6">
            <a:extLst>
              <a:ext uri="{FF2B5EF4-FFF2-40B4-BE49-F238E27FC236}">
                <a16:creationId xmlns:a16="http://schemas.microsoft.com/office/drawing/2014/main" id="{D1CA4914-CA5B-4DEB-AFE6-DE581A21EC2B}"/>
              </a:ext>
            </a:extLst>
          </p:cNvPr>
          <p:cNvSpPr/>
          <p:nvPr/>
        </p:nvSpPr>
        <p:spPr>
          <a:xfrm>
            <a:off x="8805871" y="4610100"/>
            <a:ext cx="1066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D38A836D-7B09-4BF6-B611-31A2881B987D}"/>
              </a:ext>
            </a:extLst>
          </p:cNvPr>
          <p:cNvGraphicFramePr>
            <a:graphicFrameLocks/>
          </p:cNvGraphicFramePr>
          <p:nvPr>
            <p:extLst>
              <p:ext uri="{D42A27DB-BD31-4B8C-83A1-F6EECF244321}">
                <p14:modId xmlns:p14="http://schemas.microsoft.com/office/powerpoint/2010/main" val="1199754861"/>
              </p:ext>
            </p:extLst>
          </p:nvPr>
        </p:nvGraphicFramePr>
        <p:xfrm>
          <a:off x="264543" y="1871223"/>
          <a:ext cx="8541328" cy="7293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94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487B0F-4A2C-4FAC-9201-CC24A5AFBEFE}"/>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sp>
        <p:nvSpPr>
          <p:cNvPr id="5" name="TextBox 4">
            <a:extLst>
              <a:ext uri="{FF2B5EF4-FFF2-40B4-BE49-F238E27FC236}">
                <a16:creationId xmlns:a16="http://schemas.microsoft.com/office/drawing/2014/main" id="{50CC2FA9-3C48-47AF-9FC5-26083657EED3}"/>
              </a:ext>
            </a:extLst>
          </p:cNvPr>
          <p:cNvSpPr txBox="1"/>
          <p:nvPr/>
        </p:nvSpPr>
        <p:spPr>
          <a:xfrm>
            <a:off x="10723418" y="2171700"/>
            <a:ext cx="7543800" cy="4832092"/>
          </a:xfrm>
          <a:prstGeom prst="rect">
            <a:avLst/>
          </a:prstGeom>
          <a:noFill/>
        </p:spPr>
        <p:txBody>
          <a:bodyPr wrap="square" rtlCol="0">
            <a:spAutoFit/>
          </a:bodyPr>
          <a:lstStyle/>
          <a:p>
            <a:r>
              <a:rPr lang="en-US" sz="2800" dirty="0">
                <a:solidFill>
                  <a:srgbClr val="006C31"/>
                </a:solidFill>
              </a:rPr>
              <a:t>The Area chart shows the delivery status </a:t>
            </a:r>
          </a:p>
          <a:p>
            <a:r>
              <a:rPr lang="en-US" sz="2800" dirty="0">
                <a:solidFill>
                  <a:srgbClr val="006C31"/>
                </a:solidFill>
              </a:rPr>
              <a:t>by country. </a:t>
            </a:r>
          </a:p>
          <a:p>
            <a:endParaRPr lang="en-US" sz="2800" dirty="0">
              <a:solidFill>
                <a:srgbClr val="006C31"/>
              </a:solidFill>
            </a:endParaRPr>
          </a:p>
          <a:p>
            <a:r>
              <a:rPr lang="en-US" sz="2800" dirty="0">
                <a:solidFill>
                  <a:srgbClr val="006C31"/>
                </a:solidFill>
              </a:rPr>
              <a:t>Some Items get delivered on time, while some are pending, and some are in transit on their way to the customer. </a:t>
            </a:r>
          </a:p>
          <a:p>
            <a:endParaRPr lang="en-US" sz="2800" dirty="0">
              <a:solidFill>
                <a:srgbClr val="006C31"/>
              </a:solidFill>
            </a:endParaRPr>
          </a:p>
          <a:p>
            <a:r>
              <a:rPr lang="en-US" sz="2800" dirty="0">
                <a:solidFill>
                  <a:srgbClr val="006C31"/>
                </a:solidFill>
              </a:rPr>
              <a:t>There are no delivery issues except the ones that are pending and in transit. </a:t>
            </a:r>
          </a:p>
          <a:p>
            <a:endParaRPr lang="en-US" sz="2800" dirty="0">
              <a:solidFill>
                <a:srgbClr val="006C31"/>
              </a:solidFill>
            </a:endParaRPr>
          </a:p>
          <a:p>
            <a:endParaRPr lang="en-US" sz="2800" dirty="0">
              <a:solidFill>
                <a:srgbClr val="006C31"/>
              </a:solidFill>
            </a:endParaRPr>
          </a:p>
        </p:txBody>
      </p:sp>
      <p:graphicFrame>
        <p:nvGraphicFramePr>
          <p:cNvPr id="8" name="Chart 7">
            <a:extLst>
              <a:ext uri="{FF2B5EF4-FFF2-40B4-BE49-F238E27FC236}">
                <a16:creationId xmlns:a16="http://schemas.microsoft.com/office/drawing/2014/main" id="{D9EC1628-522D-4E1C-B92F-710C14F1EC29}"/>
              </a:ext>
            </a:extLst>
          </p:cNvPr>
          <p:cNvGraphicFramePr>
            <a:graphicFrameLocks/>
          </p:cNvGraphicFramePr>
          <p:nvPr>
            <p:extLst>
              <p:ext uri="{D42A27DB-BD31-4B8C-83A1-F6EECF244321}">
                <p14:modId xmlns:p14="http://schemas.microsoft.com/office/powerpoint/2010/main" val="1035423780"/>
              </p:ext>
            </p:extLst>
          </p:nvPr>
        </p:nvGraphicFramePr>
        <p:xfrm>
          <a:off x="241539" y="1485900"/>
          <a:ext cx="10259568" cy="7589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50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F8FB6-8803-447C-BB9C-1F903A0D67E5}"/>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KEY FINDINGS</a:t>
            </a:r>
          </a:p>
        </p:txBody>
      </p:sp>
      <p:sp>
        <p:nvSpPr>
          <p:cNvPr id="3" name="Arrow: Left-Right 2">
            <a:extLst>
              <a:ext uri="{FF2B5EF4-FFF2-40B4-BE49-F238E27FC236}">
                <a16:creationId xmlns:a16="http://schemas.microsoft.com/office/drawing/2014/main" id="{AC183802-07C8-4E5D-AB7F-60EDBE8071C2}"/>
              </a:ext>
            </a:extLst>
          </p:cNvPr>
          <p:cNvSpPr/>
          <p:nvPr/>
        </p:nvSpPr>
        <p:spPr>
          <a:xfrm>
            <a:off x="9123218" y="3695700"/>
            <a:ext cx="10668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38041D8-BC5A-49F2-889F-4759474164D3}"/>
              </a:ext>
            </a:extLst>
          </p:cNvPr>
          <p:cNvGraphicFramePr>
            <a:graphicFrameLocks/>
          </p:cNvGraphicFramePr>
          <p:nvPr>
            <p:extLst>
              <p:ext uri="{D42A27DB-BD31-4B8C-83A1-F6EECF244321}">
                <p14:modId xmlns:p14="http://schemas.microsoft.com/office/powerpoint/2010/main" val="4067839223"/>
              </p:ext>
            </p:extLst>
          </p:nvPr>
        </p:nvGraphicFramePr>
        <p:xfrm>
          <a:off x="299178" y="1650533"/>
          <a:ext cx="8692422" cy="71505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121170A-4901-4F06-90D5-4F3761053581}"/>
              </a:ext>
            </a:extLst>
          </p:cNvPr>
          <p:cNvSpPr txBox="1"/>
          <p:nvPr/>
        </p:nvSpPr>
        <p:spPr>
          <a:xfrm>
            <a:off x="10438095" y="2324100"/>
            <a:ext cx="7543800" cy="4832092"/>
          </a:xfrm>
          <a:prstGeom prst="rect">
            <a:avLst/>
          </a:prstGeom>
          <a:noFill/>
        </p:spPr>
        <p:txBody>
          <a:bodyPr wrap="square" rtlCol="0">
            <a:spAutoFit/>
          </a:bodyPr>
          <a:lstStyle/>
          <a:p>
            <a:r>
              <a:rPr lang="en-US" sz="2800" dirty="0">
                <a:solidFill>
                  <a:srgbClr val="006C31"/>
                </a:solidFill>
              </a:rPr>
              <a:t>After my Analysis, I review the customer responses on their feedback/Experience during their purchases and delivery. </a:t>
            </a:r>
          </a:p>
          <a:p>
            <a:endParaRPr lang="en-US" sz="2800" dirty="0">
              <a:solidFill>
                <a:srgbClr val="006C31"/>
              </a:solidFill>
            </a:endParaRPr>
          </a:p>
          <a:p>
            <a:r>
              <a:rPr lang="en-US" sz="2800" dirty="0">
                <a:solidFill>
                  <a:srgbClr val="006C31"/>
                </a:solidFill>
              </a:rPr>
              <a:t>I used a Column chart to show the trend of their responses </a:t>
            </a:r>
            <a:br>
              <a:rPr lang="en-US" sz="2800" dirty="0">
                <a:solidFill>
                  <a:srgbClr val="006C31"/>
                </a:solidFill>
              </a:rPr>
            </a:br>
            <a:br>
              <a:rPr lang="en-US" sz="2800" dirty="0">
                <a:solidFill>
                  <a:srgbClr val="006C31"/>
                </a:solidFill>
              </a:rPr>
            </a:br>
            <a:r>
              <a:rPr lang="en-US" sz="2800" dirty="0">
                <a:solidFill>
                  <a:srgbClr val="006C31"/>
                </a:solidFill>
              </a:rPr>
              <a:t>38 customers said they were happy with their packages, 37 were neutral, and 22 customers were unhappy. </a:t>
            </a:r>
          </a:p>
          <a:p>
            <a:endParaRPr lang="en-US" sz="2800" dirty="0">
              <a:solidFill>
                <a:srgbClr val="006C31"/>
              </a:solidFill>
            </a:endParaRPr>
          </a:p>
        </p:txBody>
      </p:sp>
    </p:spTree>
    <p:extLst>
      <p:ext uri="{BB962C8B-B14F-4D97-AF65-F5344CB8AC3E}">
        <p14:creationId xmlns:p14="http://schemas.microsoft.com/office/powerpoint/2010/main" val="411828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F8FB6-8803-447C-BB9C-1F903A0D67E5}"/>
              </a:ext>
            </a:extLst>
          </p:cNvPr>
          <p:cNvSpPr/>
          <p:nvPr/>
        </p:nvSpPr>
        <p:spPr>
          <a:xfrm>
            <a:off x="264543" y="266700"/>
            <a:ext cx="4787660" cy="939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6C31"/>
                </a:solidFill>
              </a:rPr>
              <a:t>CONCLUSION</a:t>
            </a:r>
          </a:p>
        </p:txBody>
      </p:sp>
      <p:sp>
        <p:nvSpPr>
          <p:cNvPr id="7" name="TextBox 6">
            <a:extLst>
              <a:ext uri="{FF2B5EF4-FFF2-40B4-BE49-F238E27FC236}">
                <a16:creationId xmlns:a16="http://schemas.microsoft.com/office/drawing/2014/main" id="{BEC4DD60-59B0-4298-B013-A17B4B09A227}"/>
              </a:ext>
            </a:extLst>
          </p:cNvPr>
          <p:cNvSpPr txBox="1"/>
          <p:nvPr/>
        </p:nvSpPr>
        <p:spPr>
          <a:xfrm>
            <a:off x="264543" y="1943100"/>
            <a:ext cx="13070457" cy="3216265"/>
          </a:xfrm>
          <a:prstGeom prst="rect">
            <a:avLst/>
          </a:prstGeom>
          <a:noFill/>
        </p:spPr>
        <p:txBody>
          <a:bodyPr wrap="square">
            <a:spAutoFit/>
          </a:bodyPr>
          <a:lstStyle/>
          <a:p>
            <a:r>
              <a:rPr lang="en-US" sz="2900" dirty="0">
                <a:solidFill>
                  <a:srgbClr val="006C31"/>
                </a:solidFill>
              </a:rPr>
              <a:t>In conclusion, leveraging these insights can enable the gift store to tailor its offerings, marketing strategies, and service delivery to better meet customer needs and preferences. By capitalizing on seasonal trends, focusing on popular gift categories, targeting specific demographics and regions, and addressing delivery and customer satisfaction issues, the store can enhance its competitiveness, drive sales growth, and foster long-term customer loyalty.</a:t>
            </a:r>
          </a:p>
        </p:txBody>
      </p:sp>
    </p:spTree>
    <p:extLst>
      <p:ext uri="{BB962C8B-B14F-4D97-AF65-F5344CB8AC3E}">
        <p14:creationId xmlns:p14="http://schemas.microsoft.com/office/powerpoint/2010/main" val="167014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685800" y="2201410"/>
            <a:ext cx="5036754" cy="7963390"/>
          </a:xfrm>
          <a:prstGeom prst="rect">
            <a:avLst/>
          </a:prstGeom>
        </p:spPr>
      </p:pic>
      <p:sp>
        <p:nvSpPr>
          <p:cNvPr id="6" name="TextBox 6"/>
          <p:cNvSpPr txBox="1"/>
          <p:nvPr/>
        </p:nvSpPr>
        <p:spPr>
          <a:xfrm>
            <a:off x="288809" y="871317"/>
            <a:ext cx="6444800" cy="1119665"/>
          </a:xfrm>
          <a:prstGeom prst="rect">
            <a:avLst/>
          </a:prstGeom>
        </p:spPr>
        <p:txBody>
          <a:bodyPr wrap="square" lIns="0" tIns="0" rIns="0" bIns="0" rtlCol="0" anchor="t">
            <a:spAutoFit/>
          </a:bodyPr>
          <a:lstStyle/>
          <a:p>
            <a:pPr>
              <a:lnSpc>
                <a:spcPts val="9600"/>
              </a:lnSpc>
            </a:pPr>
            <a:r>
              <a:rPr lang="en-US" sz="5600" b="1" spc="-80" dirty="0">
                <a:solidFill>
                  <a:srgbClr val="006C31"/>
                </a:solidFill>
                <a:latin typeface="Graphik Regular" panose="020B0503030202060203" pitchFamily="34" charset="0"/>
              </a:rPr>
              <a:t>RECOMMENDATION</a:t>
            </a:r>
          </a:p>
        </p:txBody>
      </p:sp>
      <p:grpSp>
        <p:nvGrpSpPr>
          <p:cNvPr id="7" name="Group 7"/>
          <p:cNvGrpSpPr/>
          <p:nvPr/>
        </p:nvGrpSpPr>
        <p:grpSpPr>
          <a:xfrm>
            <a:off x="154410" y="10287000"/>
            <a:ext cx="9711338" cy="1763422"/>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18212" y="-1438129"/>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476474" y="876439"/>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F181D66D-FF08-4AB1-B23D-ED8AC4910C9F}"/>
              </a:ext>
            </a:extLst>
          </p:cNvPr>
          <p:cNvSpPr txBox="1"/>
          <p:nvPr/>
        </p:nvSpPr>
        <p:spPr>
          <a:xfrm>
            <a:off x="6983530" y="1337418"/>
            <a:ext cx="11229116" cy="8217634"/>
          </a:xfrm>
          <a:prstGeom prst="rect">
            <a:avLst/>
          </a:prstGeom>
          <a:noFill/>
        </p:spPr>
        <p:txBody>
          <a:bodyPr wrap="square">
            <a:spAutoFit/>
          </a:bodyPr>
          <a:lstStyle/>
          <a:p>
            <a:r>
              <a:rPr lang="en-US" sz="2200" dirty="0">
                <a:solidFill>
                  <a:srgbClr val="006C31"/>
                </a:solidFill>
              </a:rPr>
              <a:t>1.	Seasonal Promotions: Capitalize on the peak sales period in December by offering special promotions and discounts to attract more customers during the festive season.</a:t>
            </a:r>
          </a:p>
          <a:p>
            <a:r>
              <a:rPr lang="en-US" sz="2200" dirty="0">
                <a:solidFill>
                  <a:srgbClr val="006C31"/>
                </a:solidFill>
              </a:rPr>
              <a:t>2.	Product Focus: Since toys are the most commonly purchased gift category, consider expanding the toy selection or introducing new toy lines to cater to customer demand.</a:t>
            </a:r>
          </a:p>
          <a:p>
            <a:r>
              <a:rPr lang="en-US" sz="2200" dirty="0">
                <a:solidFill>
                  <a:srgbClr val="006C31"/>
                </a:solidFill>
              </a:rPr>
              <a:t>3.	Targeted Marketing: Focus marketing efforts on Germany, the country with the highest number of gift purchases, by tailoring advertising campaigns and promotions to appeal to German customers.</a:t>
            </a:r>
          </a:p>
          <a:p>
            <a:r>
              <a:rPr lang="en-US" sz="2200" dirty="0">
                <a:solidFill>
                  <a:srgbClr val="006C31"/>
                </a:solidFill>
              </a:rPr>
              <a:t>4.	Gender-Specific Offers: Develop targeted marketing strategies and product offerings tailored to male customers, who account for the highest number of purchases.</a:t>
            </a:r>
          </a:p>
          <a:p>
            <a:r>
              <a:rPr lang="en-US" sz="2200" dirty="0">
                <a:solidFill>
                  <a:srgbClr val="006C31"/>
                </a:solidFill>
              </a:rPr>
              <a:t>5.	Age-Appropriate Products: Stock a wide range of gift items suitable for children aged 3-11 years, with a particular emphasis on products appealing to 8-year-olds, the age group with the highest purchases.</a:t>
            </a:r>
          </a:p>
          <a:p>
            <a:r>
              <a:rPr lang="en-US" sz="2200" dirty="0">
                <a:solidFill>
                  <a:srgbClr val="006C31"/>
                </a:solidFill>
              </a:rPr>
              <a:t>6.	Delivery Efficiency: Ensure timely delivery of gift items to customers by optimizing delivery processes and monitoring pending and in-transit orders closely to minimize delays.</a:t>
            </a:r>
          </a:p>
          <a:p>
            <a:r>
              <a:rPr lang="en-US" sz="2200" dirty="0">
                <a:solidFill>
                  <a:srgbClr val="006C31"/>
                </a:solidFill>
              </a:rPr>
              <a:t>7.	Customer Satisfaction: Address concerns raised by customers who expressed dissatisfaction with their packages by implementing measures to improve product quality, packaging, and delivery services.</a:t>
            </a:r>
          </a:p>
          <a:p>
            <a:r>
              <a:rPr lang="en-US" sz="2200" dirty="0">
                <a:solidFill>
                  <a:srgbClr val="006C31"/>
                </a:solidFill>
              </a:rPr>
              <a:t>8.	Feedback Utilization: Leverage customer feedback to identify areas for improvement and implement changes aimed at enhancing overall customer satisfaction and loyalty.</a:t>
            </a:r>
          </a:p>
        </p:txBody>
      </p:sp>
      <p:sp>
        <p:nvSpPr>
          <p:cNvPr id="18" name="Arrow: Right 17">
            <a:extLst>
              <a:ext uri="{FF2B5EF4-FFF2-40B4-BE49-F238E27FC236}">
                <a16:creationId xmlns:a16="http://schemas.microsoft.com/office/drawing/2014/main" id="{CF1751AE-478F-4223-99BA-98151A2DFA49}"/>
              </a:ext>
            </a:extLst>
          </p:cNvPr>
          <p:cNvSpPr/>
          <p:nvPr/>
        </p:nvSpPr>
        <p:spPr>
          <a:xfrm>
            <a:off x="5888928" y="3844517"/>
            <a:ext cx="1011055"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gn="ctr">
              <a:lnSpc>
                <a:spcPts val="3640"/>
              </a:lnSpc>
            </a:pPr>
            <a:r>
              <a:rPr lang="en-US" sz="2600" b="1"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0"/>
            <a:ext cx="8851834" cy="5527686"/>
            <a:chOff x="0" y="0"/>
            <a:chExt cx="11802446" cy="5419514"/>
          </a:xfrm>
        </p:grpSpPr>
        <p:sp>
          <p:nvSpPr>
            <p:cNvPr id="3" name="TextBox 3"/>
            <p:cNvSpPr txBox="1"/>
            <p:nvPr/>
          </p:nvSpPr>
          <p:spPr>
            <a:xfrm>
              <a:off x="0" y="0"/>
              <a:ext cx="11564591" cy="1207015"/>
            </a:xfrm>
            <a:prstGeom prst="rect">
              <a:avLst/>
            </a:prstGeom>
          </p:spPr>
          <p:txBody>
            <a:bodyPr lIns="0" tIns="0" rIns="0" bIns="0" rtlCol="0" anchor="t">
              <a:spAutoFit/>
            </a:bodyPr>
            <a:lstStyle/>
            <a:p>
              <a:pPr>
                <a:lnSpc>
                  <a:spcPts val="9600"/>
                </a:lnSpc>
              </a:pPr>
              <a:r>
                <a:rPr lang="en-US" sz="8000" spc="-80" dirty="0">
                  <a:solidFill>
                    <a:srgbClr val="006C31"/>
                  </a:solidFill>
                  <a:latin typeface="Graphik Regular" panose="020B0503030202060203" pitchFamily="34" charset="0"/>
                </a:rPr>
                <a:t>Table of Contents</a:t>
              </a:r>
            </a:p>
          </p:txBody>
        </p:sp>
        <p:sp>
          <p:nvSpPr>
            <p:cNvPr id="4" name="TextBox 4"/>
            <p:cNvSpPr txBox="1"/>
            <p:nvPr/>
          </p:nvSpPr>
          <p:spPr>
            <a:xfrm>
              <a:off x="0" y="1663938"/>
              <a:ext cx="11802446" cy="3755576"/>
            </a:xfrm>
            <a:prstGeom prst="rect">
              <a:avLst/>
            </a:prstGeom>
          </p:spPr>
          <p:txBody>
            <a:bodyPr wrap="square" lIns="0" tIns="0" rIns="0" bIns="0" rtlCol="0" anchor="t">
              <a:spAutoFit/>
            </a:bodyPr>
            <a:lstStyle/>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Project recap</a:t>
              </a:r>
            </a:p>
            <a:p>
              <a:pPr>
                <a:lnSpc>
                  <a:spcPts val="2660"/>
                </a:lnSpc>
              </a:pPr>
              <a:endParaRPr lang="en-US" sz="3200" spc="-19" dirty="0">
                <a:solidFill>
                  <a:srgbClr val="006C31"/>
                </a:solidFill>
                <a:latin typeface="Graphik Regular" panose="020B0503030202060203" pitchFamily="34" charset="0"/>
              </a:endParaRPr>
            </a:p>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Problem</a:t>
              </a:r>
            </a:p>
            <a:p>
              <a:pPr>
                <a:lnSpc>
                  <a:spcPts val="2660"/>
                </a:lnSpc>
              </a:pPr>
              <a:endParaRPr lang="en-US" sz="3200" spc="-19" dirty="0">
                <a:solidFill>
                  <a:srgbClr val="006C31"/>
                </a:solidFill>
                <a:latin typeface="Graphik Regular" panose="020B0503030202060203" pitchFamily="34" charset="0"/>
              </a:endParaRPr>
            </a:p>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The Analysis team</a:t>
              </a:r>
            </a:p>
            <a:p>
              <a:pPr>
                <a:lnSpc>
                  <a:spcPts val="2660"/>
                </a:lnSpc>
              </a:pPr>
              <a:endParaRPr lang="en-US" sz="3200" spc="-19" dirty="0">
                <a:solidFill>
                  <a:srgbClr val="006C31"/>
                </a:solidFill>
                <a:latin typeface="Graphik Regular" panose="020B0503030202060203" pitchFamily="34" charset="0"/>
              </a:endParaRPr>
            </a:p>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Process</a:t>
              </a:r>
            </a:p>
            <a:p>
              <a:pPr>
                <a:lnSpc>
                  <a:spcPts val="2660"/>
                </a:lnSpc>
              </a:pPr>
              <a:endParaRPr lang="en-US" sz="3200" spc="-19" dirty="0">
                <a:solidFill>
                  <a:srgbClr val="006C31"/>
                </a:solidFill>
                <a:latin typeface="Graphik Regular" panose="020B0503030202060203" pitchFamily="34" charset="0"/>
              </a:endParaRPr>
            </a:p>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Insights</a:t>
              </a:r>
            </a:p>
            <a:p>
              <a:pPr>
                <a:lnSpc>
                  <a:spcPts val="2660"/>
                </a:lnSpc>
              </a:pPr>
              <a:endParaRPr lang="en-US" sz="3200" spc="-19" dirty="0">
                <a:solidFill>
                  <a:srgbClr val="006C31"/>
                </a:solidFill>
                <a:latin typeface="Graphik Regular" panose="020B0503030202060203" pitchFamily="34" charset="0"/>
              </a:endParaRPr>
            </a:p>
            <a:p>
              <a:pPr marL="342900" indent="-342900">
                <a:lnSpc>
                  <a:spcPts val="2660"/>
                </a:lnSpc>
                <a:buFont typeface="Wingdings" panose="05000000000000000000" pitchFamily="2" charset="2"/>
                <a:buChar char="Ø"/>
              </a:pPr>
              <a:r>
                <a:rPr lang="en-US" sz="3200" spc="-19" dirty="0">
                  <a:solidFill>
                    <a:srgbClr val="006C31"/>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Overview</a:t>
            </a:r>
          </a:p>
        </p:txBody>
      </p:sp>
      <p:sp>
        <p:nvSpPr>
          <p:cNvPr id="35" name="TextBox 34">
            <a:extLst>
              <a:ext uri="{FF2B5EF4-FFF2-40B4-BE49-F238E27FC236}">
                <a16:creationId xmlns:a16="http://schemas.microsoft.com/office/drawing/2014/main" id="{4447B0A7-288A-4E30-B0F9-CA95EEF22266}"/>
              </a:ext>
            </a:extLst>
          </p:cNvPr>
          <p:cNvSpPr txBox="1"/>
          <p:nvPr/>
        </p:nvSpPr>
        <p:spPr>
          <a:xfrm>
            <a:off x="8436951" y="2648292"/>
            <a:ext cx="7641249" cy="4893647"/>
          </a:xfrm>
          <a:prstGeom prst="rect">
            <a:avLst/>
          </a:prstGeom>
          <a:noFill/>
        </p:spPr>
        <p:txBody>
          <a:bodyPr wrap="square">
            <a:spAutoFit/>
          </a:bodyPr>
          <a:lstStyle/>
          <a:p>
            <a:r>
              <a:rPr lang="en-US" sz="2400" dirty="0">
                <a:solidFill>
                  <a:srgbClr val="006C31"/>
                </a:solidFill>
              </a:rPr>
              <a:t>The dataset stems from a Christmas-themed gift store, cataloging customer purchases during the holiday season. </a:t>
            </a:r>
          </a:p>
          <a:p>
            <a:endParaRPr lang="en-US" sz="2400" dirty="0">
              <a:solidFill>
                <a:srgbClr val="006C31"/>
              </a:solidFill>
            </a:endParaRPr>
          </a:p>
          <a:p>
            <a:r>
              <a:rPr lang="en-US" sz="2400" dirty="0">
                <a:solidFill>
                  <a:srgbClr val="006C31"/>
                </a:solidFill>
              </a:rPr>
              <a:t>Upon initial review, it's noted that the dataset encompasses individuals who made purchases during the festive period, typically in December.</a:t>
            </a:r>
          </a:p>
          <a:p>
            <a:endParaRPr lang="en-US" sz="2400" dirty="0">
              <a:solidFill>
                <a:srgbClr val="006C31"/>
              </a:solidFill>
            </a:endParaRPr>
          </a:p>
          <a:p>
            <a:r>
              <a:rPr lang="en-US" sz="2400" dirty="0">
                <a:solidFill>
                  <a:srgbClr val="006C31"/>
                </a:solidFill>
              </a:rPr>
              <a:t> Each column within the dataset denotes attributes such as the child's name, age, gender, country, purchased gift items, gift category, gift price, delivery date, delivery status, and feedback provided.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9964482" cy="10287000"/>
          </a:xfrm>
          <a:prstGeom prst="rect">
            <a:avLst/>
          </a:prstGeom>
          <a:solidFill>
            <a:schemeClr val="accent1"/>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a:solidFill>
            <a:srgbClr val="006C31"/>
          </a:solidFill>
        </p:grpSpPr>
        <p:grpSp>
          <p:nvGrpSpPr>
            <p:cNvPr id="13" name="Group 13"/>
            <p:cNvGrpSpPr>
              <a:grpSpLocks noChangeAspect="1"/>
            </p:cNvGrpSpPr>
            <p:nvPr/>
          </p:nvGrpSpPr>
          <p:grpSpPr>
            <a:xfrm>
              <a:off x="0" y="656398"/>
              <a:ext cx="3894399" cy="3894399"/>
              <a:chOff x="0" y="0"/>
              <a:chExt cx="6350000" cy="6350000"/>
            </a:xfrm>
            <a:grpFill/>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chemeClr val="bg1"/>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6303540E-FEB2-42EB-B3BE-BA9AF7BB0C30}"/>
              </a:ext>
            </a:extLst>
          </p:cNvPr>
          <p:cNvSpPr txBox="1"/>
          <p:nvPr/>
        </p:nvSpPr>
        <p:spPr>
          <a:xfrm>
            <a:off x="3883008" y="4115452"/>
            <a:ext cx="5503807"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bg1"/>
                </a:solidFill>
              </a:rPr>
              <a:t>Addressed scattered data format by transposing and sorting.</a:t>
            </a:r>
          </a:p>
          <a:p>
            <a:pPr marL="457200" indent="-457200">
              <a:buFont typeface="Wingdings" panose="05000000000000000000" pitchFamily="2" charset="2"/>
              <a:buChar char="Ø"/>
            </a:pPr>
            <a:endParaRPr lang="en-US" sz="2800" dirty="0">
              <a:solidFill>
                <a:schemeClr val="bg1"/>
              </a:solidFill>
            </a:endParaRPr>
          </a:p>
          <a:p>
            <a:pPr marL="457200" indent="-457200">
              <a:buFont typeface="Wingdings" panose="05000000000000000000" pitchFamily="2" charset="2"/>
              <a:buChar char="Ø"/>
            </a:pPr>
            <a:r>
              <a:rPr lang="en-US" sz="2800" dirty="0">
                <a:solidFill>
                  <a:schemeClr val="bg1"/>
                </a:solidFill>
              </a:rPr>
              <a:t>Managed duplicates cautiously and rectified text irregularities using appropriate functions.</a:t>
            </a:r>
          </a:p>
          <a:p>
            <a:pPr marL="457200" indent="-457200">
              <a:buFont typeface="Wingdings" panose="05000000000000000000" pitchFamily="2" charset="2"/>
              <a:buChar char="Ø"/>
            </a:pPr>
            <a:endParaRPr lang="en-US" sz="2800" dirty="0">
              <a:solidFill>
                <a:schemeClr val="bg1"/>
              </a:solidFill>
            </a:endParaRPr>
          </a:p>
          <a:p>
            <a:pPr marL="457200" indent="-457200">
              <a:buFont typeface="Wingdings" panose="05000000000000000000" pitchFamily="2" charset="2"/>
              <a:buChar char="Ø"/>
            </a:pPr>
            <a:r>
              <a:rPr lang="en-US" sz="2800" dirty="0">
                <a:solidFill>
                  <a:schemeClr val="bg1"/>
                </a:solidFill>
              </a:rPr>
              <a:t>Ensured data accuracy and consistency despite formatting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chemeClr val="bg1">
              <a:lumMod val="95000"/>
            </a:schemeClr>
          </a:solidFill>
        </p:spPr>
      </p:sp>
      <p:grpSp>
        <p:nvGrpSpPr>
          <p:cNvPr id="26" name="Group 26"/>
          <p:cNvGrpSpPr>
            <a:grpSpLocks noChangeAspect="1"/>
          </p:cNvGrpSpPr>
          <p:nvPr/>
        </p:nvGrpSpPr>
        <p:grpSpPr>
          <a:xfrm>
            <a:off x="12341167" y="3239725"/>
            <a:ext cx="2085137" cy="2085137"/>
            <a:chOff x="0" y="0"/>
            <a:chExt cx="6350000" cy="6350000"/>
          </a:xfrm>
          <a:solidFill>
            <a:srgbClr val="00B050"/>
          </a:solidFill>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6C31"/>
                </a:solidFill>
                <a:latin typeface="Graphik Regular" panose="020B0503030202060203" pitchFamily="34" charset="0"/>
              </a:rPr>
              <a:t>The Analysis team</a:t>
            </a:r>
          </a:p>
        </p:txBody>
      </p:sp>
      <p:pic>
        <p:nvPicPr>
          <p:cNvPr id="34" name="Picture 33">
            <a:extLst>
              <a:ext uri="{FF2B5EF4-FFF2-40B4-BE49-F238E27FC236}">
                <a16:creationId xmlns:a16="http://schemas.microsoft.com/office/drawing/2014/main" id="{6CE420DE-2CCA-485C-951D-3CF8A964FE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036" t="-1785" r="13298" b="1782"/>
          <a:stretch/>
        </p:blipFill>
        <p:spPr>
          <a:xfrm>
            <a:off x="11125201" y="1825527"/>
            <a:ext cx="4325374" cy="4327227"/>
          </a:xfrm>
          <a:prstGeom prst="rect">
            <a:avLst/>
          </a:prstGeom>
        </p:spPr>
      </p:pic>
      <p:sp>
        <p:nvSpPr>
          <p:cNvPr id="37" name="TextBox 36">
            <a:extLst>
              <a:ext uri="{FF2B5EF4-FFF2-40B4-BE49-F238E27FC236}">
                <a16:creationId xmlns:a16="http://schemas.microsoft.com/office/drawing/2014/main" id="{9B204FAC-893E-4EA1-9EAE-BDBB1F7A9C89}"/>
              </a:ext>
            </a:extLst>
          </p:cNvPr>
          <p:cNvSpPr txBox="1"/>
          <p:nvPr/>
        </p:nvSpPr>
        <p:spPr>
          <a:xfrm>
            <a:off x="11692678" y="6373276"/>
            <a:ext cx="3699274" cy="954107"/>
          </a:xfrm>
          <a:prstGeom prst="rect">
            <a:avLst/>
          </a:prstGeom>
          <a:noFill/>
        </p:spPr>
        <p:txBody>
          <a:bodyPr wrap="square" rtlCol="0">
            <a:spAutoFit/>
          </a:bodyPr>
          <a:lstStyle/>
          <a:p>
            <a:pPr algn="ctr"/>
            <a:r>
              <a:rPr lang="en-US" sz="2800" b="1" dirty="0">
                <a:solidFill>
                  <a:srgbClr val="006C31"/>
                </a:solidFill>
              </a:rPr>
              <a:t>CHUKWU CHIKA </a:t>
            </a:r>
            <a:br>
              <a:rPr lang="en-US" sz="2800" b="1" dirty="0">
                <a:solidFill>
                  <a:srgbClr val="006C31"/>
                </a:solidFill>
              </a:rPr>
            </a:br>
            <a:r>
              <a:rPr lang="en-US" sz="2800" b="1" dirty="0">
                <a:solidFill>
                  <a:srgbClr val="006C31"/>
                </a:solidFill>
              </a:rPr>
              <a:t>DATA ANALYST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40859BFE-6530-4AB1-9E9B-0F2EF7B8F578}"/>
              </a:ext>
            </a:extLst>
          </p:cNvPr>
          <p:cNvSpPr txBox="1"/>
          <p:nvPr/>
        </p:nvSpPr>
        <p:spPr>
          <a:xfrm>
            <a:off x="3861524" y="1289450"/>
            <a:ext cx="4435526" cy="523220"/>
          </a:xfrm>
          <a:prstGeom prst="rect">
            <a:avLst/>
          </a:prstGeom>
          <a:noFill/>
        </p:spPr>
        <p:txBody>
          <a:bodyPr wrap="square" rtlCol="0">
            <a:spAutoFit/>
          </a:bodyPr>
          <a:lstStyle/>
          <a:p>
            <a:r>
              <a:rPr lang="en-US" sz="2800" dirty="0">
                <a:solidFill>
                  <a:schemeClr val="bg1"/>
                </a:solidFill>
              </a:rPr>
              <a:t>DATA UNDERSTANDING </a:t>
            </a:r>
          </a:p>
        </p:txBody>
      </p:sp>
      <p:sp>
        <p:nvSpPr>
          <p:cNvPr id="40" name="TextBox 39">
            <a:extLst>
              <a:ext uri="{FF2B5EF4-FFF2-40B4-BE49-F238E27FC236}">
                <a16:creationId xmlns:a16="http://schemas.microsoft.com/office/drawing/2014/main" id="{AC017094-FA76-4441-991E-C58118DEFFAC}"/>
              </a:ext>
            </a:extLst>
          </p:cNvPr>
          <p:cNvSpPr txBox="1"/>
          <p:nvPr/>
        </p:nvSpPr>
        <p:spPr>
          <a:xfrm>
            <a:off x="5764133" y="2708784"/>
            <a:ext cx="3989467" cy="523220"/>
          </a:xfrm>
          <a:prstGeom prst="rect">
            <a:avLst/>
          </a:prstGeom>
          <a:noFill/>
        </p:spPr>
        <p:txBody>
          <a:bodyPr wrap="square" rtlCol="0">
            <a:spAutoFit/>
          </a:bodyPr>
          <a:lstStyle/>
          <a:p>
            <a:r>
              <a:rPr lang="en-US" sz="2800" dirty="0">
                <a:solidFill>
                  <a:schemeClr val="bg1"/>
                </a:solidFill>
              </a:rPr>
              <a:t>DATA CLEANING</a:t>
            </a:r>
          </a:p>
        </p:txBody>
      </p:sp>
      <p:sp>
        <p:nvSpPr>
          <p:cNvPr id="41" name="TextBox 40">
            <a:extLst>
              <a:ext uri="{FF2B5EF4-FFF2-40B4-BE49-F238E27FC236}">
                <a16:creationId xmlns:a16="http://schemas.microsoft.com/office/drawing/2014/main" id="{41AA1C63-AA83-4E0C-96D9-DC5649760420}"/>
              </a:ext>
            </a:extLst>
          </p:cNvPr>
          <p:cNvSpPr txBox="1"/>
          <p:nvPr/>
        </p:nvSpPr>
        <p:spPr>
          <a:xfrm>
            <a:off x="7626237" y="4508992"/>
            <a:ext cx="3989467" cy="523220"/>
          </a:xfrm>
          <a:prstGeom prst="rect">
            <a:avLst/>
          </a:prstGeom>
          <a:noFill/>
        </p:spPr>
        <p:txBody>
          <a:bodyPr wrap="square" rtlCol="0">
            <a:spAutoFit/>
          </a:bodyPr>
          <a:lstStyle/>
          <a:p>
            <a:r>
              <a:rPr lang="en-US" sz="2800" dirty="0">
                <a:solidFill>
                  <a:schemeClr val="bg1"/>
                </a:solidFill>
              </a:rPr>
              <a:t>DATA MODELLING </a:t>
            </a:r>
          </a:p>
        </p:txBody>
      </p:sp>
      <p:sp>
        <p:nvSpPr>
          <p:cNvPr id="42" name="TextBox 41">
            <a:extLst>
              <a:ext uri="{FF2B5EF4-FFF2-40B4-BE49-F238E27FC236}">
                <a16:creationId xmlns:a16="http://schemas.microsoft.com/office/drawing/2014/main" id="{90182214-173F-478C-A2C7-2D2EC4CE1B73}"/>
              </a:ext>
            </a:extLst>
          </p:cNvPr>
          <p:cNvSpPr txBox="1"/>
          <p:nvPr/>
        </p:nvSpPr>
        <p:spPr>
          <a:xfrm>
            <a:off x="9423367" y="6084526"/>
            <a:ext cx="3781957" cy="523220"/>
          </a:xfrm>
          <a:prstGeom prst="rect">
            <a:avLst/>
          </a:prstGeom>
          <a:noFill/>
        </p:spPr>
        <p:txBody>
          <a:bodyPr wrap="square" rtlCol="0">
            <a:spAutoFit/>
          </a:bodyPr>
          <a:lstStyle/>
          <a:p>
            <a:r>
              <a:rPr lang="en-US" sz="2800" dirty="0">
                <a:solidFill>
                  <a:schemeClr val="bg1"/>
                </a:solidFill>
              </a:rPr>
              <a:t>DATA ANALYSIS</a:t>
            </a:r>
          </a:p>
        </p:txBody>
      </p:sp>
      <p:sp>
        <p:nvSpPr>
          <p:cNvPr id="43" name="TextBox 42">
            <a:extLst>
              <a:ext uri="{FF2B5EF4-FFF2-40B4-BE49-F238E27FC236}">
                <a16:creationId xmlns:a16="http://schemas.microsoft.com/office/drawing/2014/main" id="{A2EBAFE6-3E89-4A70-9AC0-B62FFC262EC3}"/>
              </a:ext>
            </a:extLst>
          </p:cNvPr>
          <p:cNvSpPr txBox="1"/>
          <p:nvPr/>
        </p:nvSpPr>
        <p:spPr>
          <a:xfrm>
            <a:off x="11258758" y="7805500"/>
            <a:ext cx="3987701" cy="523220"/>
          </a:xfrm>
          <a:prstGeom prst="rect">
            <a:avLst/>
          </a:prstGeom>
          <a:noFill/>
        </p:spPr>
        <p:txBody>
          <a:bodyPr wrap="square" rtlCol="0">
            <a:spAutoFit/>
          </a:bodyPr>
          <a:lstStyle/>
          <a:p>
            <a:r>
              <a:rPr lang="en-US" sz="28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FADB70AC-A2A6-4EDB-B19D-9C5EC76732EA}"/>
              </a:ext>
            </a:extLst>
          </p:cNvPr>
          <p:cNvSpPr txBox="1"/>
          <p:nvPr/>
        </p:nvSpPr>
        <p:spPr>
          <a:xfrm>
            <a:off x="2127159" y="3331676"/>
            <a:ext cx="2362200" cy="830997"/>
          </a:xfrm>
          <a:prstGeom prst="rect">
            <a:avLst/>
          </a:prstGeom>
          <a:noFill/>
        </p:spPr>
        <p:txBody>
          <a:bodyPr wrap="square" rtlCol="0">
            <a:spAutoFit/>
          </a:bodyPr>
          <a:lstStyle/>
          <a:p>
            <a:pPr algn="ctr"/>
            <a:r>
              <a:rPr lang="en-US" sz="4800" b="1" dirty="0">
                <a:solidFill>
                  <a:srgbClr val="006C31"/>
                </a:solidFill>
              </a:rPr>
              <a:t>6</a:t>
            </a:r>
          </a:p>
        </p:txBody>
      </p:sp>
      <p:sp>
        <p:nvSpPr>
          <p:cNvPr id="15" name="TextBox 14">
            <a:extLst>
              <a:ext uri="{FF2B5EF4-FFF2-40B4-BE49-F238E27FC236}">
                <a16:creationId xmlns:a16="http://schemas.microsoft.com/office/drawing/2014/main" id="{1EC3D05B-FCDC-4AD2-BDFC-D2C49A4C0735}"/>
              </a:ext>
            </a:extLst>
          </p:cNvPr>
          <p:cNvSpPr txBox="1"/>
          <p:nvPr/>
        </p:nvSpPr>
        <p:spPr>
          <a:xfrm>
            <a:off x="1905000" y="4838700"/>
            <a:ext cx="2972219" cy="830997"/>
          </a:xfrm>
          <a:prstGeom prst="rect">
            <a:avLst/>
          </a:prstGeom>
          <a:noFill/>
        </p:spPr>
        <p:txBody>
          <a:bodyPr wrap="square" rtlCol="0">
            <a:spAutoFit/>
          </a:bodyPr>
          <a:lstStyle/>
          <a:p>
            <a:pPr algn="ctr"/>
            <a:r>
              <a:rPr lang="en-US" sz="2400" b="1" dirty="0"/>
              <a:t>UNIQUE CATEGORIES</a:t>
            </a:r>
          </a:p>
        </p:txBody>
      </p:sp>
      <p:sp>
        <p:nvSpPr>
          <p:cNvPr id="16" name="TextBox 15">
            <a:extLst>
              <a:ext uri="{FF2B5EF4-FFF2-40B4-BE49-F238E27FC236}">
                <a16:creationId xmlns:a16="http://schemas.microsoft.com/office/drawing/2014/main" id="{5E5C0093-C4AA-4676-A955-4CEC361D904B}"/>
              </a:ext>
            </a:extLst>
          </p:cNvPr>
          <p:cNvSpPr txBox="1"/>
          <p:nvPr/>
        </p:nvSpPr>
        <p:spPr>
          <a:xfrm>
            <a:off x="7585167" y="3454787"/>
            <a:ext cx="2557617" cy="707886"/>
          </a:xfrm>
          <a:prstGeom prst="rect">
            <a:avLst/>
          </a:prstGeom>
          <a:noFill/>
        </p:spPr>
        <p:txBody>
          <a:bodyPr wrap="square" rtlCol="0">
            <a:spAutoFit/>
          </a:bodyPr>
          <a:lstStyle/>
          <a:p>
            <a:r>
              <a:rPr lang="en-US" sz="4000" b="1" dirty="0">
                <a:solidFill>
                  <a:srgbClr val="006C31"/>
                </a:solidFill>
              </a:rPr>
              <a:t>$4,745.56</a:t>
            </a:r>
          </a:p>
        </p:txBody>
      </p:sp>
      <p:sp>
        <p:nvSpPr>
          <p:cNvPr id="17" name="TextBox 16">
            <a:extLst>
              <a:ext uri="{FF2B5EF4-FFF2-40B4-BE49-F238E27FC236}">
                <a16:creationId xmlns:a16="http://schemas.microsoft.com/office/drawing/2014/main" id="{C14DE5A3-AC71-45FC-ADDF-FEF17BAE3006}"/>
              </a:ext>
            </a:extLst>
          </p:cNvPr>
          <p:cNvSpPr txBox="1"/>
          <p:nvPr/>
        </p:nvSpPr>
        <p:spPr>
          <a:xfrm>
            <a:off x="7483550" y="4838700"/>
            <a:ext cx="2760852" cy="461665"/>
          </a:xfrm>
          <a:prstGeom prst="rect">
            <a:avLst/>
          </a:prstGeom>
          <a:noFill/>
        </p:spPr>
        <p:txBody>
          <a:bodyPr wrap="square" rtlCol="0">
            <a:spAutoFit/>
          </a:bodyPr>
          <a:lstStyle/>
          <a:p>
            <a:r>
              <a:rPr lang="en-US" sz="2400" b="1" dirty="0"/>
              <a:t>TOTAL REVENUE </a:t>
            </a:r>
          </a:p>
        </p:txBody>
      </p:sp>
      <p:sp>
        <p:nvSpPr>
          <p:cNvPr id="18" name="TextBox 17">
            <a:extLst>
              <a:ext uri="{FF2B5EF4-FFF2-40B4-BE49-F238E27FC236}">
                <a16:creationId xmlns:a16="http://schemas.microsoft.com/office/drawing/2014/main" id="{350B2879-4F98-45EB-AC25-311808177E46}"/>
              </a:ext>
            </a:extLst>
          </p:cNvPr>
          <p:cNvSpPr txBox="1"/>
          <p:nvPr/>
        </p:nvSpPr>
        <p:spPr>
          <a:xfrm>
            <a:off x="13050065" y="3454787"/>
            <a:ext cx="2362200" cy="584775"/>
          </a:xfrm>
          <a:prstGeom prst="rect">
            <a:avLst/>
          </a:prstGeom>
          <a:noFill/>
        </p:spPr>
        <p:txBody>
          <a:bodyPr wrap="square" rtlCol="0">
            <a:spAutoFit/>
          </a:bodyPr>
          <a:lstStyle/>
          <a:p>
            <a:r>
              <a:rPr lang="en-US" sz="3200" b="1" dirty="0">
                <a:solidFill>
                  <a:srgbClr val="006C31"/>
                </a:solidFill>
              </a:rPr>
              <a:t>GERMANY</a:t>
            </a:r>
          </a:p>
        </p:txBody>
      </p:sp>
      <p:sp>
        <p:nvSpPr>
          <p:cNvPr id="19" name="TextBox 18">
            <a:extLst>
              <a:ext uri="{FF2B5EF4-FFF2-40B4-BE49-F238E27FC236}">
                <a16:creationId xmlns:a16="http://schemas.microsoft.com/office/drawing/2014/main" id="{2AD190D5-5829-408E-B5D1-1A035F5E9BBC}"/>
              </a:ext>
            </a:extLst>
          </p:cNvPr>
          <p:cNvSpPr txBox="1"/>
          <p:nvPr/>
        </p:nvSpPr>
        <p:spPr>
          <a:xfrm>
            <a:off x="12670342" y="4838699"/>
            <a:ext cx="3121646" cy="830997"/>
          </a:xfrm>
          <a:prstGeom prst="rect">
            <a:avLst/>
          </a:prstGeom>
          <a:noFill/>
        </p:spPr>
        <p:txBody>
          <a:bodyPr wrap="square" rtlCol="0">
            <a:spAutoFit/>
          </a:bodyPr>
          <a:lstStyle/>
          <a:p>
            <a:pPr algn="ctr"/>
            <a:r>
              <a:rPr lang="en-US" sz="2400" b="1" dirty="0"/>
              <a:t>COUNTRY WITH THE MOST SALES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accent1"/>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TextBox 27">
            <a:extLst>
              <a:ext uri="{FF2B5EF4-FFF2-40B4-BE49-F238E27FC236}">
                <a16:creationId xmlns:a16="http://schemas.microsoft.com/office/drawing/2014/main" id="{7F758DB4-DC41-46B4-B4AF-5A5A74709F81}"/>
              </a:ext>
            </a:extLst>
          </p:cNvPr>
          <p:cNvSpPr txBox="1"/>
          <p:nvPr/>
        </p:nvSpPr>
        <p:spPr>
          <a:xfrm>
            <a:off x="4191000" y="2324100"/>
            <a:ext cx="10849840" cy="6124754"/>
          </a:xfrm>
          <a:prstGeom prst="rect">
            <a:avLst/>
          </a:prstGeom>
          <a:noFill/>
        </p:spPr>
        <p:txBody>
          <a:bodyPr wrap="square">
            <a:spAutoFit/>
          </a:bodyPr>
          <a:lstStyle/>
          <a:p>
            <a:r>
              <a:rPr lang="en-US" sz="2800" dirty="0">
                <a:solidFill>
                  <a:srgbClr val="006C31"/>
                </a:solidFill>
              </a:rPr>
              <a:t>1.	Seasonal Trends:</a:t>
            </a:r>
          </a:p>
          <a:p>
            <a:r>
              <a:rPr lang="en-US" sz="2800" dirty="0">
                <a:solidFill>
                  <a:srgbClr val="006C31"/>
                </a:solidFill>
              </a:rPr>
              <a:t>     How do December sales compare to other months?</a:t>
            </a:r>
          </a:p>
          <a:p>
            <a:endParaRPr lang="en-US" sz="2800" dirty="0">
              <a:solidFill>
                <a:srgbClr val="006C31"/>
              </a:solidFill>
            </a:endParaRPr>
          </a:p>
          <a:p>
            <a:r>
              <a:rPr lang="en-US" sz="2800" dirty="0">
                <a:solidFill>
                  <a:srgbClr val="006C31"/>
                </a:solidFill>
              </a:rPr>
              <a:t>2.	Popular Gift Items:</a:t>
            </a:r>
          </a:p>
          <a:p>
            <a:r>
              <a:rPr lang="en-US" sz="2800" dirty="0">
                <a:solidFill>
                  <a:srgbClr val="006C31"/>
                </a:solidFill>
              </a:rPr>
              <a:t>     What gifts are most commonly purchased?</a:t>
            </a:r>
          </a:p>
          <a:p>
            <a:endParaRPr lang="en-US" sz="2800" dirty="0">
              <a:solidFill>
                <a:srgbClr val="006C31"/>
              </a:solidFill>
            </a:endParaRPr>
          </a:p>
          <a:p>
            <a:r>
              <a:rPr lang="en-US" sz="2800" dirty="0">
                <a:solidFill>
                  <a:srgbClr val="006C31"/>
                </a:solidFill>
              </a:rPr>
              <a:t>3.	Delivery Performance Analysis:</a:t>
            </a:r>
          </a:p>
          <a:p>
            <a:r>
              <a:rPr lang="en-US" sz="2800" dirty="0">
                <a:solidFill>
                  <a:srgbClr val="006C31"/>
                </a:solidFill>
              </a:rPr>
              <a:t>     How long does it take for gifts to be delivered?</a:t>
            </a:r>
          </a:p>
          <a:p>
            <a:r>
              <a:rPr lang="en-US" sz="2800" dirty="0">
                <a:solidFill>
                  <a:srgbClr val="006C31"/>
                </a:solidFill>
              </a:rPr>
              <a:t>     Are there any delivery issues?</a:t>
            </a:r>
          </a:p>
          <a:p>
            <a:endParaRPr lang="en-US" sz="2800" dirty="0">
              <a:solidFill>
                <a:srgbClr val="006C31"/>
              </a:solidFill>
            </a:endParaRPr>
          </a:p>
          <a:p>
            <a:r>
              <a:rPr lang="en-US" sz="2800" dirty="0">
                <a:solidFill>
                  <a:srgbClr val="006C31"/>
                </a:solidFill>
              </a:rPr>
              <a:t>4.	Customer Feedback Analysis:</a:t>
            </a:r>
          </a:p>
          <a:p>
            <a:r>
              <a:rPr lang="en-US" sz="2800" dirty="0">
                <a:solidFill>
                  <a:srgbClr val="006C31"/>
                </a:solidFill>
              </a:rPr>
              <a:t>     What do customers say about their Christmas shopping experience?</a:t>
            </a:r>
          </a:p>
          <a:p>
            <a:r>
              <a:rPr lang="en-US" sz="2800" dirty="0">
                <a:solidFill>
                  <a:srgbClr val="006C31"/>
                </a:solidFill>
              </a:rPr>
              <a:t>     Are there areas where improvements are needed?</a:t>
            </a:r>
            <a:endParaRPr lang="en-US" dirty="0">
              <a:solidFill>
                <a:srgbClr val="006C31"/>
              </a:solidFill>
            </a:endParaRPr>
          </a:p>
        </p:txBody>
      </p:sp>
      <p:sp>
        <p:nvSpPr>
          <p:cNvPr id="29" name="TextBox 28">
            <a:extLst>
              <a:ext uri="{FF2B5EF4-FFF2-40B4-BE49-F238E27FC236}">
                <a16:creationId xmlns:a16="http://schemas.microsoft.com/office/drawing/2014/main" id="{2B01C7A4-0DA7-41DE-A441-1151F0810555}"/>
              </a:ext>
            </a:extLst>
          </p:cNvPr>
          <p:cNvSpPr txBox="1"/>
          <p:nvPr/>
        </p:nvSpPr>
        <p:spPr>
          <a:xfrm>
            <a:off x="4556549" y="1685151"/>
            <a:ext cx="8356317" cy="584775"/>
          </a:xfrm>
          <a:prstGeom prst="rect">
            <a:avLst/>
          </a:prstGeom>
          <a:noFill/>
        </p:spPr>
        <p:txBody>
          <a:bodyPr wrap="square" rtlCol="0">
            <a:spAutoFit/>
          </a:bodyPr>
          <a:lstStyle/>
          <a:p>
            <a:r>
              <a:rPr lang="en-US" sz="3200" b="1" dirty="0">
                <a:solidFill>
                  <a:srgbClr val="006C31"/>
                </a:solidFill>
              </a:rPr>
              <a:t>RESEARCH QUESTIONS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10279476"/>
            <a:ext cx="17253775" cy="1862316"/>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559886" y="9138501"/>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67448" y="-1685151"/>
            <a:ext cx="17253775" cy="216999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269925" y="-58484"/>
            <a:ext cx="2386482" cy="10287000"/>
          </a:xfrm>
          <a:prstGeom prst="rect">
            <a:avLst/>
          </a:prstGeom>
          <a:solidFill>
            <a:schemeClr val="accent1"/>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6C31"/>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79B9D43C-73E4-4F09-A3C2-D2DDE26938FA}"/>
              </a:ext>
            </a:extLst>
          </p:cNvPr>
          <p:cNvSpPr txBox="1"/>
          <p:nvPr/>
        </p:nvSpPr>
        <p:spPr>
          <a:xfrm>
            <a:off x="2455847" y="605499"/>
            <a:ext cx="4516250" cy="707886"/>
          </a:xfrm>
          <a:prstGeom prst="rect">
            <a:avLst/>
          </a:prstGeom>
          <a:noFill/>
        </p:spPr>
        <p:txBody>
          <a:bodyPr wrap="square" rtlCol="0">
            <a:spAutoFit/>
          </a:bodyPr>
          <a:lstStyle/>
          <a:p>
            <a:r>
              <a:rPr lang="en-US" sz="4000" b="1" dirty="0">
                <a:solidFill>
                  <a:srgbClr val="006C31"/>
                </a:solidFill>
              </a:rPr>
              <a:t>METHODOLOGY</a:t>
            </a:r>
          </a:p>
        </p:txBody>
      </p:sp>
      <p:sp>
        <p:nvSpPr>
          <p:cNvPr id="29" name="TextBox 28">
            <a:extLst>
              <a:ext uri="{FF2B5EF4-FFF2-40B4-BE49-F238E27FC236}">
                <a16:creationId xmlns:a16="http://schemas.microsoft.com/office/drawing/2014/main" id="{7BB4981D-EC90-4B90-AB80-2BFA446F68EE}"/>
              </a:ext>
            </a:extLst>
          </p:cNvPr>
          <p:cNvSpPr txBox="1"/>
          <p:nvPr/>
        </p:nvSpPr>
        <p:spPr>
          <a:xfrm>
            <a:off x="5016261" y="-2375644"/>
            <a:ext cx="10032520" cy="800219"/>
          </a:xfrm>
          <a:prstGeom prst="rect">
            <a:avLst/>
          </a:prstGeom>
          <a:noFill/>
        </p:spPr>
        <p:txBody>
          <a:bodyPr wrap="square">
            <a:spAutoFit/>
          </a:bodyPr>
          <a:lstStyle/>
          <a:p>
            <a:endParaRPr lang="en-US" sz="1400" dirty="0"/>
          </a:p>
          <a:p>
            <a:endParaRPr lang="en-US" sz="1400" dirty="0"/>
          </a:p>
          <a:p>
            <a:endParaRPr lang="en-US" dirty="0"/>
          </a:p>
        </p:txBody>
      </p:sp>
      <p:sp>
        <p:nvSpPr>
          <p:cNvPr id="31" name="TextBox 30">
            <a:extLst>
              <a:ext uri="{FF2B5EF4-FFF2-40B4-BE49-F238E27FC236}">
                <a16:creationId xmlns:a16="http://schemas.microsoft.com/office/drawing/2014/main" id="{2BAE6512-10FA-47D2-A4BC-5E1476C0D696}"/>
              </a:ext>
            </a:extLst>
          </p:cNvPr>
          <p:cNvSpPr txBox="1"/>
          <p:nvPr/>
        </p:nvSpPr>
        <p:spPr>
          <a:xfrm>
            <a:off x="2455847" y="1726607"/>
            <a:ext cx="14230588" cy="8186857"/>
          </a:xfrm>
          <a:prstGeom prst="rect">
            <a:avLst/>
          </a:prstGeom>
          <a:noFill/>
        </p:spPr>
        <p:txBody>
          <a:bodyPr wrap="square">
            <a:spAutoFit/>
          </a:bodyPr>
          <a:lstStyle/>
          <a:p>
            <a:pPr marL="342900" indent="-342900">
              <a:buFont typeface="+mj-lt"/>
              <a:buAutoNum type="arabicPeriod"/>
            </a:pPr>
            <a:r>
              <a:rPr lang="en-US" sz="2200" dirty="0">
                <a:solidFill>
                  <a:srgbClr val="006C31"/>
                </a:solidFill>
              </a:rPr>
              <a:t>Data Collection:</a:t>
            </a:r>
          </a:p>
          <a:p>
            <a:r>
              <a:rPr lang="en-US" sz="2200" dirty="0">
                <a:solidFill>
                  <a:srgbClr val="006C31"/>
                </a:solidFill>
              </a:rPr>
              <a:t>Acquire the primary dataset, "Samuel-Gift-Store-Data.xlsx," containing sales transactions from the Samuel Gift Store.</a:t>
            </a:r>
          </a:p>
          <a:p>
            <a:endParaRPr lang="en-US" sz="2200" dirty="0">
              <a:solidFill>
                <a:srgbClr val="006C31"/>
              </a:solidFill>
            </a:endParaRPr>
          </a:p>
          <a:p>
            <a:r>
              <a:rPr lang="en-US" sz="2200" dirty="0">
                <a:solidFill>
                  <a:srgbClr val="006C31"/>
                </a:solidFill>
              </a:rPr>
              <a:t>2.  Data Cleaning and Preparation:</a:t>
            </a:r>
          </a:p>
          <a:p>
            <a:r>
              <a:rPr lang="en-US" sz="2200" dirty="0">
                <a:solidFill>
                  <a:srgbClr val="006C31"/>
                </a:solidFill>
              </a:rPr>
              <a:t>Review the dataset to identify any inconsistencies, missing values, or data format issues.</a:t>
            </a:r>
          </a:p>
          <a:p>
            <a:r>
              <a:rPr lang="en-US" sz="2200" dirty="0">
                <a:solidFill>
                  <a:srgbClr val="006C31"/>
                </a:solidFill>
              </a:rPr>
              <a:t>Address data cleaning tasks such as removing duplicates, correcting text irregularities, and standardizing data formats.</a:t>
            </a:r>
          </a:p>
          <a:p>
            <a:r>
              <a:rPr lang="en-US" sz="2200" dirty="0">
                <a:solidFill>
                  <a:srgbClr val="006C31"/>
                </a:solidFill>
              </a:rPr>
              <a:t>Ensure completeness and accuracy of the dataset by addressing any missing or erroneous data entries.</a:t>
            </a:r>
          </a:p>
          <a:p>
            <a:endParaRPr lang="en-US" sz="2200" dirty="0">
              <a:solidFill>
                <a:srgbClr val="006C31"/>
              </a:solidFill>
            </a:endParaRPr>
          </a:p>
          <a:p>
            <a:r>
              <a:rPr lang="en-US" sz="2200" dirty="0">
                <a:solidFill>
                  <a:srgbClr val="006C31"/>
                </a:solidFill>
              </a:rPr>
              <a:t>3.  Data Analysis:</a:t>
            </a:r>
          </a:p>
          <a:p>
            <a:r>
              <a:rPr lang="en-US" sz="2200" dirty="0">
                <a:solidFill>
                  <a:srgbClr val="006C31"/>
                </a:solidFill>
              </a:rPr>
              <a:t>Utilize Excel for data analysis to uncover insights into customer behavior and preferences during the Christmas season.</a:t>
            </a:r>
          </a:p>
          <a:p>
            <a:r>
              <a:rPr lang="en-US" sz="2200" dirty="0">
                <a:solidFill>
                  <a:srgbClr val="006C31"/>
                </a:solidFill>
              </a:rPr>
              <a:t>Analyze trends in gift purchases, demographic distributions, popular gift categories, delivery performance, and customer feedback.</a:t>
            </a:r>
          </a:p>
          <a:p>
            <a:r>
              <a:rPr lang="en-US" sz="2200" dirty="0">
                <a:solidFill>
                  <a:srgbClr val="006C31"/>
                </a:solidFill>
              </a:rPr>
              <a:t>Use Excel functions, pivot tables, and charts to visualize and interpret the data effectively.</a:t>
            </a:r>
          </a:p>
          <a:p>
            <a:endParaRPr lang="en-US" sz="2200" dirty="0">
              <a:solidFill>
                <a:srgbClr val="006C31"/>
              </a:solidFill>
            </a:endParaRPr>
          </a:p>
          <a:p>
            <a:r>
              <a:rPr lang="en-US" sz="2200" dirty="0">
                <a:solidFill>
                  <a:srgbClr val="006C31"/>
                </a:solidFill>
              </a:rPr>
              <a:t>4.  Report Creation:</a:t>
            </a:r>
          </a:p>
          <a:p>
            <a:r>
              <a:rPr lang="en-US" sz="2200" dirty="0">
                <a:solidFill>
                  <a:srgbClr val="006C31"/>
                </a:solidFill>
              </a:rPr>
              <a:t>Generate reports using Excel to document key findings, trends, and insights derived from the analysis.</a:t>
            </a:r>
          </a:p>
          <a:p>
            <a:r>
              <a:rPr lang="en-US" sz="2200" dirty="0">
                <a:solidFill>
                  <a:srgbClr val="006C31"/>
                </a:solidFill>
              </a:rPr>
              <a:t>Create visualizations such as charts, graphs, and tables to present the analyzed data in a clear and understandable format.</a:t>
            </a:r>
          </a:p>
          <a:p>
            <a:r>
              <a:rPr lang="en-US" sz="2200" dirty="0">
                <a:solidFill>
                  <a:srgbClr val="006C31"/>
                </a:solidFill>
              </a:rPr>
              <a:t>Ensure the report addresses the project objective of understanding customer behavior and preferences to guide strategic decisions for business growth.</a:t>
            </a:r>
          </a:p>
          <a:p>
            <a:endParaRPr lang="en-US" sz="2000" dirty="0"/>
          </a:p>
        </p:txBody>
      </p:sp>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TM04033927[[fn=Main Event]]</Template>
  <TotalTime>323</TotalTime>
  <Words>1395</Words>
  <Application>Microsoft Office PowerPoint</Application>
  <PresentationFormat>Custom</PresentationFormat>
  <Paragraphs>178</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Century Gothic</vt:lpstr>
      <vt:lpstr>Wingdings</vt:lpstr>
      <vt:lpstr>Clear Sans Regular Bold</vt:lpstr>
      <vt:lpstr>Calibri</vt:lpstr>
      <vt:lpstr>Graphik Regular</vt:lpstr>
      <vt:lpstr>Arial</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Chikadibia Chukwu</cp:lastModifiedBy>
  <cp:revision>33</cp:revision>
  <dcterms:created xsi:type="dcterms:W3CDTF">2006-08-16T00:00:00Z</dcterms:created>
  <dcterms:modified xsi:type="dcterms:W3CDTF">2024-03-03T10:27:33Z</dcterms:modified>
  <dc:identifier>DAEhDyfaYKE</dc:identifier>
</cp:coreProperties>
</file>