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9a29b42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9a29b42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9a29b42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9a29b42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9a29b42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9a29b42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d005acf7d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d005acf7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04cfe8a5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04cfe8a5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100"/>
            <a:ext cx="7751100" cy="5143500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4037325" y="1050600"/>
            <a:ext cx="50403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Aduana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95975" y="2313150"/>
            <a:ext cx="36825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highlight>
                  <a:schemeClr val="lt1"/>
                </a:highlight>
              </a:rPr>
              <a:t>Integrantes: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0241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s" sz="1500">
                <a:solidFill>
                  <a:schemeClr val="dk2"/>
                </a:solidFill>
                <a:highlight>
                  <a:schemeClr val="lt1"/>
                </a:highlight>
              </a:rPr>
              <a:t>Luciano Beneventi Castillo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0241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s" sz="1500">
                <a:solidFill>
                  <a:schemeClr val="dk2"/>
                </a:solidFill>
                <a:highlight>
                  <a:schemeClr val="lt1"/>
                </a:highlight>
              </a:rPr>
              <a:t>Demesio Monsalves Cabrera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0241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s" sz="1500">
                <a:solidFill>
                  <a:schemeClr val="dk2"/>
                </a:solidFill>
                <a:highlight>
                  <a:schemeClr val="lt1"/>
                </a:highlight>
              </a:rPr>
              <a:t>Felipe Rubio Ulloa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highlight>
                  <a:schemeClr val="lt1"/>
                </a:highlight>
              </a:rPr>
              <a:t>Asignatura: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0241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Char char="-"/>
            </a:pPr>
            <a:r>
              <a:rPr lang="es" sz="1500">
                <a:solidFill>
                  <a:srgbClr val="262626"/>
                </a:solidFill>
                <a:highlight>
                  <a:srgbClr val="FFFFFF"/>
                </a:highlight>
              </a:rPr>
              <a:t>INGENIERÍA</a:t>
            </a:r>
            <a:r>
              <a:rPr lang="es" sz="1500">
                <a:solidFill>
                  <a:srgbClr val="262626"/>
                </a:solidFill>
                <a:highlight>
                  <a:srgbClr val="FFFFFF"/>
                </a:highlight>
              </a:rPr>
              <a:t> DE </a:t>
            </a:r>
            <a:r>
              <a:rPr lang="es" sz="1500">
                <a:solidFill>
                  <a:srgbClr val="262626"/>
                </a:solidFill>
                <a:highlight>
                  <a:srgbClr val="FFFFFF"/>
                </a:highlight>
              </a:rPr>
              <a:t>SOFTWARE_005D</a:t>
            </a:r>
            <a:endParaRPr sz="15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highlight>
                  <a:schemeClr val="lt1"/>
                </a:highlight>
              </a:rPr>
              <a:t>Profesor:</a:t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30241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s" sz="1500">
                <a:solidFill>
                  <a:schemeClr val="dk2"/>
                </a:solidFill>
                <a:highlight>
                  <a:schemeClr val="lt1"/>
                </a:highlight>
              </a:rPr>
              <a:t>Ricardo Pino Aranda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highlight>
                  <a:schemeClr val="lt1"/>
                </a:highlight>
              </a:rPr>
              <a:t>Fecha:</a:t>
            </a:r>
            <a:r>
              <a:rPr lang="es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lang="es" sz="1500">
                <a:solidFill>
                  <a:schemeClr val="dk2"/>
                </a:solidFill>
                <a:highlight>
                  <a:schemeClr val="lt1"/>
                </a:highlight>
              </a:rPr>
              <a:t>25/06/2025</a:t>
            </a: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25" y="-12"/>
            <a:ext cx="28575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4758000" cy="271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Herramienta usada:</a:t>
            </a:r>
            <a:r>
              <a:rPr lang="es"/>
              <a:t> Figma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Funcionalidades: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Viajero</a:t>
            </a:r>
            <a:r>
              <a:rPr lang="es"/>
              <a:t>: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Realizar formulario.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Listar formularios.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Firmar formularios como autorizador.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/>
              <a:t>Funcionario</a:t>
            </a:r>
            <a:endParaRPr b="1"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Registrar datos de aduanas.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Validar datos de formularios.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Registrar paso por aduana.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875" y="393788"/>
            <a:ext cx="2720125" cy="46094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375" y="100288"/>
            <a:ext cx="1537625" cy="15376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calidad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468700" y="1919075"/>
            <a:ext cx="3576000" cy="3096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Criterios cumplidos: 9/10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Criterios no cumplidos: 1/10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Porcentaje de cumplimiento: 90%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Porcentaje por cumplir: 10%</a:t>
            </a:r>
            <a:endParaRPr/>
          </a:p>
        </p:txBody>
      </p:sp>
      <p:pic>
        <p:nvPicPr>
          <p:cNvPr id="85" name="Google Shape;85;p15" title="heuristicas-de-usabilid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0"/>
            <a:ext cx="4996810" cy="30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1317575" y="3656300"/>
            <a:ext cx="223200" cy="2115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221550" y="4619525"/>
            <a:ext cx="387600" cy="395400"/>
          </a:xfrm>
          <a:prstGeom prst="mathMultiply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5" title="91354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975" y="2954895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 title="91354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250" y="2954895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 title="91354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600" y="2954895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 title="91354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025" y="2954895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 title="91354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300" y="2954895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 title="91354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800" y="4466770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 title="91354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050" y="4466770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 title="91354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025" y="4466770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 title="91354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000" y="4466770"/>
            <a:ext cx="457800" cy="4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 title="data_298048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550" y="274970"/>
            <a:ext cx="1231450" cy="12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versiones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5613800" y="1836850"/>
            <a:ext cx="3442500" cy="3224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Herramienta utilizada</a:t>
            </a:r>
            <a:r>
              <a:rPr b="1" lang="es"/>
              <a:t>:</a:t>
            </a:r>
            <a:r>
              <a:rPr lang="es"/>
              <a:t>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Plataforma de versiones: </a:t>
            </a:r>
            <a:r>
              <a:rPr lang="es"/>
              <a:t>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Tipo de control de versiones a utilizar:</a:t>
            </a:r>
            <a:r>
              <a:rPr lang="es"/>
              <a:t> </a:t>
            </a:r>
            <a:r>
              <a:rPr lang="es"/>
              <a:t>Semántico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 title="GITGU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52" y="1836875"/>
            <a:ext cx="5378742" cy="322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Beneficios esperados: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s">
                <a:solidFill>
                  <a:schemeClr val="dk2"/>
                </a:solidFill>
              </a:rPr>
              <a:t>Mediante la realización del prototipo, se espera dar a entender mejor nuestra visión del proyecto para detectar puntos fuertes y </a:t>
            </a:r>
            <a:r>
              <a:rPr lang="es">
                <a:solidFill>
                  <a:schemeClr val="dk2"/>
                </a:solidFill>
              </a:rPr>
              <a:t>débiles</a:t>
            </a:r>
            <a:r>
              <a:rPr lang="es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s">
                <a:solidFill>
                  <a:schemeClr val="dk2"/>
                </a:solidFill>
              </a:rPr>
              <a:t>Con los </a:t>
            </a:r>
            <a:r>
              <a:rPr lang="es">
                <a:solidFill>
                  <a:schemeClr val="dk2"/>
                </a:solidFill>
              </a:rPr>
              <a:t>métodos</a:t>
            </a:r>
            <a:r>
              <a:rPr lang="es">
                <a:solidFill>
                  <a:schemeClr val="dk2"/>
                </a:solidFill>
              </a:rPr>
              <a:t> de medición de la calidad, podremos comprobar que tan bien trabajado </a:t>
            </a:r>
            <a:r>
              <a:rPr lang="es">
                <a:solidFill>
                  <a:schemeClr val="dk2"/>
                </a:solidFill>
              </a:rPr>
              <a:t>está</a:t>
            </a:r>
            <a:r>
              <a:rPr lang="es">
                <a:solidFill>
                  <a:schemeClr val="dk2"/>
                </a:solidFill>
              </a:rPr>
              <a:t> el proyecto actualmente.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s">
                <a:solidFill>
                  <a:schemeClr val="dk2"/>
                </a:solidFill>
              </a:rPr>
              <a:t>Utilizando herramientas de versionado se </a:t>
            </a:r>
            <a:r>
              <a:rPr lang="es">
                <a:solidFill>
                  <a:schemeClr val="dk2"/>
                </a:solidFill>
              </a:rPr>
              <a:t>podrá</a:t>
            </a:r>
            <a:r>
              <a:rPr lang="es">
                <a:solidFill>
                  <a:schemeClr val="dk2"/>
                </a:solidFill>
              </a:rPr>
              <a:t> mejorar el trabajo en equipo para hacer a este uno más eficiente.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624" y="547875"/>
            <a:ext cx="3625950" cy="18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515100" y="1657718"/>
            <a:ext cx="6740100" cy="6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53050" y="27712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GRACIAS 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125" y="-12"/>
            <a:ext cx="28575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 title="60a183214e5dca93727c64d07a0fa48e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425" y="1417674"/>
            <a:ext cx="4323350" cy="32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