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978ae856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978ae856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978ae856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978ae856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978ae856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978ae856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978ae856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978ae856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978ae856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978ae856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978ae856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978ae856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978ae85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978ae85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978ae85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978ae85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hijano.pythonanywhere.com/" TargetMode="External"/><Relationship Id="rId4" Type="http://schemas.openxmlformats.org/officeDocument/2006/relationships/hyperlink" Target="https://chijano.pythonanywher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Podcast App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Webová aplikace pro objevování a hodnocení podcastů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autorovi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41775"/>
            <a:ext cx="844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🧑‍💻 5 let praxe na pozici Production Support Analyst.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🤖 Kurz programování a webového vývoje jsem si vybral na doporučení ChatGPT.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🎧 Motivace - jsem vášnivý posluchač podcastů: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poslouchám je skoro pořád a všude (více než 10 hodin týdně).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Technologický stack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Backend: Python 3, Django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Frontend: HTML5, CSS3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Databáze: SQLite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Další: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Django Templates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Django ORM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Django User Authentication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Hosting: PythonAnywhere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Popis projektu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</a:rPr>
              <a:t>Webová aplikace zaměřená na podcasty a jejich epizody</a:t>
            </a:r>
            <a:br>
              <a:rPr lang="en-GB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</a:rPr>
              <a:t>Uživatelé mohou:</a:t>
            </a:r>
            <a:br>
              <a:rPr lang="en-GB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-GB" sz="1700">
                <a:solidFill>
                  <a:srgbClr val="000000"/>
                </a:solidFill>
              </a:rPr>
              <a:t>Prohlížet podcasty a epizody</a:t>
            </a:r>
            <a:br>
              <a:rPr i="1" lang="en-GB" sz="1700">
                <a:solidFill>
                  <a:srgbClr val="000000"/>
                </a:solidFill>
              </a:rPr>
            </a:br>
            <a:endParaRPr i="1" sz="17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-GB" sz="1700">
                <a:solidFill>
                  <a:srgbClr val="000000"/>
                </a:solidFill>
              </a:rPr>
              <a:t>Registrovat se a přihlašovat</a:t>
            </a:r>
            <a:br>
              <a:rPr i="1" lang="en-GB" sz="1700">
                <a:solidFill>
                  <a:srgbClr val="000000"/>
                </a:solidFill>
              </a:rPr>
            </a:br>
            <a:endParaRPr i="1" sz="17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-GB" sz="1700">
                <a:solidFill>
                  <a:srgbClr val="000000"/>
                </a:solidFill>
              </a:rPr>
              <a:t>Hodnotit podcasty a epizody</a:t>
            </a:r>
            <a:br>
              <a:rPr i="1" lang="en-GB" sz="1700">
                <a:solidFill>
                  <a:srgbClr val="000000"/>
                </a:solidFill>
              </a:rPr>
            </a:br>
            <a:endParaRPr i="1" sz="17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-GB" sz="1700">
                <a:solidFill>
                  <a:srgbClr val="000000"/>
                </a:solidFill>
              </a:rPr>
              <a:t>Přidávat textové recenze (pouze po přihlášení)</a:t>
            </a:r>
            <a:endParaRPr i="1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Cíle projektu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Naučit se nasazení Django projektu na produkci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Procvičit víceapkovou strukturu Django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Implementovat uživatelskou správu (registrace, login, recenze)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Vytvořit reálný funkční produkt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Cílová skupina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Fanoušci podcastů hledající novou inspiraci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Tvůrci podcastů (podcasteři)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Lidé hledající recenze a hodnocení podcastů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Možnosti komerčního využití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Zvýrazněné placené profily podcasterů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Reklamní bannery a doporučené podcasty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Prémiové účty bez reklam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</a:rPr>
              <a:t>Partnerské programy s platformami jako je Spotify, Apple Podcasts…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Odkaz na projekt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-GB" sz="1700">
                <a:solidFill>
                  <a:srgbClr val="000000"/>
                </a:solidFill>
              </a:rPr>
              <a:t>Živá ukázka</a:t>
            </a:r>
            <a:r>
              <a:rPr lang="en-GB" sz="1700">
                <a:solidFill>
                  <a:srgbClr val="000000"/>
                </a:solidFill>
              </a:rPr>
              <a:t>:</a:t>
            </a:r>
            <a:r>
              <a:rPr lang="en-GB" sz="17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GB" sz="17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https://chijano.pythonanywhere.com/</a:t>
            </a:r>
            <a:r>
              <a:rPr b="1" lang="en-GB" sz="1700" u="sng">
                <a:solidFill>
                  <a:schemeClr val="accent3"/>
                </a:solidFill>
              </a:rPr>
              <a:t> </a:t>
            </a:r>
            <a:endParaRPr b="1" sz="1700" u="sng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Závěr</a:t>
            </a:r>
            <a:endParaRPr/>
          </a:p>
        </p:txBody>
      </p:sp>
      <p:pic>
        <p:nvPicPr>
          <p:cNvPr id="105" name="Google Shape;105;p21" title="ChatGPT Image Apr 7, 2025, 09_58_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31465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