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iY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8440" y="1670685"/>
            <a:ext cx="3245485" cy="255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87445" y="199453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rgbClr val="FFC000"/>
                </a:solidFill>
                <a:latin typeface="Myriad Pro" panose="020B0503030403020204" charset="0"/>
                <a:cs typeface="Myriad Pro" panose="020B0503030403020204" charset="0"/>
              </a:rPr>
              <a:t>high frequency</a:t>
            </a:r>
            <a:endParaRPr lang="en-US" sz="1200" b="1">
              <a:solidFill>
                <a:srgbClr val="FFC000"/>
              </a:solidFill>
              <a:latin typeface="Myriad Pro" panose="020B0503030403020204" charset="0"/>
              <a:cs typeface="Myriad Pro" panose="020B0503030403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36360" y="1994535"/>
            <a:ext cx="1151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rgbClr val="FFC000"/>
                </a:solidFill>
                <a:latin typeface="Myriad Pro" panose="020B0503030403020204" charset="0"/>
                <a:cs typeface="Myriad Pro" panose="020B0503030403020204" charset="0"/>
              </a:rPr>
              <a:t>low frequency</a:t>
            </a:r>
            <a:endParaRPr lang="en-US" sz="1200" b="1">
              <a:solidFill>
                <a:srgbClr val="FFC000"/>
              </a:solidFill>
              <a:latin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682875" y="1468120"/>
            <a:ext cx="532765" cy="52197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1545" y="1542415"/>
            <a:ext cx="457200" cy="44767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285" y="1605915"/>
            <a:ext cx="405130" cy="38417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52035" y="1659255"/>
            <a:ext cx="330200" cy="33083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40045" y="1706245"/>
            <a:ext cx="279400" cy="28384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81700" y="1759585"/>
            <a:ext cx="228600" cy="22987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277745" y="2101215"/>
            <a:ext cx="1343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rgbClr val="FFC000"/>
                </a:solidFill>
                <a:latin typeface="Myriad Pro" panose="020B0503030403020204" charset="0"/>
                <a:cs typeface="Myriad Pro" panose="020B0503030403020204" charset="0"/>
              </a:rPr>
              <a:t>more basic block</a:t>
            </a:r>
            <a:endParaRPr lang="en-US" sz="1200" b="1">
              <a:solidFill>
                <a:srgbClr val="FFC000"/>
              </a:solidFill>
              <a:latin typeface="Myriad Pro" panose="020B0503030403020204" charset="0"/>
              <a:cs typeface="Myriad Pro" panose="020B0503030403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440045" y="2101215"/>
            <a:ext cx="1226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rgbClr val="FFC000"/>
                </a:solidFill>
                <a:latin typeface="Myriad Pro" panose="020B0503030403020204" charset="0"/>
                <a:cs typeface="Myriad Pro" panose="020B0503030403020204" charset="0"/>
              </a:rPr>
              <a:t>less basic block</a:t>
            </a:r>
            <a:endParaRPr lang="en-US" sz="1200" b="1">
              <a:solidFill>
                <a:srgbClr val="FFC000"/>
              </a:solidFill>
              <a:latin typeface="Myriad Pro" panose="020B0503030403020204" charset="0"/>
              <a:cs typeface="Myriad Pro" panose="020B0503030403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Presentation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Myriad Pro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jin</cp:lastModifiedBy>
  <cp:revision>3</cp:revision>
  <dcterms:created xsi:type="dcterms:W3CDTF">2019-06-02T15:16:58Z</dcterms:created>
  <dcterms:modified xsi:type="dcterms:W3CDTF">2019-06-02T15:16:58Z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