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.facebook.com/l.php?u=http%3A%2F%2Finstagram.com%2Fmandiekuo&amp;h=ATOehCiRAiiucR1PEpbD2cUdBYKJLqUx9eqYSRvZ1FHa80k0uRz9Sa_bt1B2N11DdU_hzabnmJF2fqn5NKLu4P-R38UQetXDSwpiGQWRDgA2MLZY3Fdl77cSr3VQJw1Nma2ZJXYtROLWI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156900" y="2891275"/>
            <a:ext cx="37848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圖片設計者：數內容學程郭家君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 u="sng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instagram.com/mandiekuo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429411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4286250" y="-10775"/>
            <a:ext cx="4857900" cy="71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300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追</a:t>
            </a:r>
            <a:r>
              <a:rPr lang="zh-TW" sz="300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蝙蝠-part 1   </a:t>
            </a: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20min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448000" y="808650"/>
            <a:ext cx="45612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利用pushMatrix()、popMatrix()與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     translate(x,y) ，將眼睛圖片放入畫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     面中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Microsoft JhengHei"/>
              <a:buChar char="-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imageMode(CENTER);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Microsoft JhengHei"/>
              <a:buChar char="-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座標轉換後，雙眼座標皆為(0,0)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Microsoft JhengHei"/>
              <a:buChar char="-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座標轉換前，右眼實際座標(160,250)，左眼實際座標(440,250)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2. 眼球會隨蝙蝠(滑鼠)轉動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Font typeface="Microsoft JhengHei"/>
              <a:buChar char="-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利用atan2()、rotate()</a:t>
            </a:r>
          </a:p>
        </p:txBody>
      </p:sp>
      <p:sp>
        <p:nvSpPr>
          <p:cNvPr id="63" name="Shape 63"/>
          <p:cNvSpPr/>
          <p:nvPr/>
        </p:nvSpPr>
        <p:spPr>
          <a:xfrm>
            <a:off x="1051400" y="1725075"/>
            <a:ext cx="129300" cy="12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09825" y="1725075"/>
            <a:ext cx="129300" cy="129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616650" y="1420175"/>
            <a:ext cx="1275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(EYE_X_L,EYE_Y)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613925" y="1420175"/>
            <a:ext cx="119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(EYE_X_R,EYE_Y)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2803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308250" y="797950"/>
            <a:ext cx="49170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1. 利用for迴圈畫出兩排圍巾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icrosoft JhengHei"/>
              <a:buChar char="-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圍巾由淺黃、橘色、橙色正方形(60*60)色塊</a:t>
            </a:r>
            <a:r>
              <a:rPr b="1"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相間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組成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icrosoft JhengHei"/>
              <a:buChar char="-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色票 (HSB)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	淺黃色 : 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fill(46, 46, 100)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橘色 : fill(18, 100, 100)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橙色 : fill(37, 100, 100)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Char char="-"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提示 : 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用單層loop畫出20個方塊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77925" y="3683225"/>
            <a:ext cx="12939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(0,600)</a:t>
            </a:r>
          </a:p>
        </p:txBody>
      </p:sp>
      <p:cxnSp>
        <p:nvCxnSpPr>
          <p:cNvPr id="74" name="Shape 74"/>
          <p:cNvCxnSpPr>
            <a:stCxn id="73" idx="1"/>
          </p:cNvCxnSpPr>
          <p:nvPr/>
        </p:nvCxnSpPr>
        <p:spPr>
          <a:xfrm flipH="1">
            <a:off x="48625" y="3861125"/>
            <a:ext cx="129300" cy="388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 txBox="1"/>
          <p:nvPr/>
        </p:nvSpPr>
        <p:spPr>
          <a:xfrm>
            <a:off x="4286250" y="-10775"/>
            <a:ext cx="4857900" cy="71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追</a:t>
            </a:r>
            <a:r>
              <a:rPr lang="zh-TW" sz="300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蝙蝠</a:t>
            </a:r>
            <a:r>
              <a:rPr lang="zh-TW" sz="300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-part 2   </a:t>
            </a: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20min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1289375" y="4223175"/>
            <a:ext cx="420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" name="Shape 77"/>
          <p:cNvSpPr txBox="1"/>
          <p:nvPr/>
        </p:nvSpPr>
        <p:spPr>
          <a:xfrm>
            <a:off x="1205300" y="3830800"/>
            <a:ext cx="1093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SCARF_W=60</a:t>
            </a:r>
          </a:p>
        </p:txBody>
      </p:sp>
      <p:cxnSp>
        <p:nvCxnSpPr>
          <p:cNvPr id="78" name="Shape 78"/>
          <p:cNvCxnSpPr>
            <a:stCxn id="77" idx="1"/>
          </p:cNvCxnSpPr>
          <p:nvPr/>
        </p:nvCxnSpPr>
        <p:spPr>
          <a:xfrm>
            <a:off x="1205300" y="39428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1289375" y="4139100"/>
            <a:ext cx="0" cy="14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>
            <a:off x="1709675" y="4139100"/>
            <a:ext cx="0" cy="14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4294125" y="-10775"/>
            <a:ext cx="4849800" cy="71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追</a:t>
            </a:r>
            <a:r>
              <a:rPr lang="zh-TW" sz="300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蝙蝠</a:t>
            </a:r>
            <a:r>
              <a:rPr lang="zh-TW" sz="3000">
                <a:solidFill>
                  <a:srgbClr val="66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-part 3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415650" y="830300"/>
            <a:ext cx="4528800" cy="4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icrosoft JhengHei"/>
              <a:buAutoNum type="arabicPeriod"/>
            </a:pP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依每個色塊中點與蝙蝠(滑鼠)的距離改變色塊明亮度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icrosoft JhengHei"/>
              <a:buChar char="-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利用distance()、map()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  <a:buFont typeface="Microsoft JhengHei"/>
              <a:buChar char="-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座標與滑鼠距離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5062625" y="3006975"/>
            <a:ext cx="287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 txBox="1"/>
          <p:nvPr/>
        </p:nvSpPr>
        <p:spPr>
          <a:xfrm>
            <a:off x="4900875" y="2569475"/>
            <a:ext cx="517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770575" y="2563325"/>
            <a:ext cx="517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803825" y="3242775"/>
            <a:ext cx="517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673550" y="3242775"/>
            <a:ext cx="614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122925" y="3416000"/>
            <a:ext cx="11922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14675" l="45767" r="0" t="0"/>
          <a:stretch/>
        </p:blipFill>
        <p:spPr>
          <a:xfrm rot="5400000">
            <a:off x="6479000" y="1798425"/>
            <a:ext cx="75925" cy="28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" y="0"/>
            <a:ext cx="429411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