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57" r:id="rId6"/>
    <p:sldId id="259" r:id="rId7"/>
    <p:sldId id="264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FF"/>
    <a:srgbClr val="FFFFFF"/>
    <a:srgbClr val="64E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7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4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9ED7-829E-4E80-BB4A-33769C7F5D72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Ew6_FPL5V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Conditional</a:t>
            </a:r>
          </a:p>
        </p:txBody>
      </p:sp>
    </p:spTree>
    <p:extLst>
      <p:ext uri="{BB962C8B-B14F-4D97-AF65-F5344CB8AC3E}">
        <p14:creationId xmlns:p14="http://schemas.microsoft.com/office/powerpoint/2010/main" val="33542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1511687"/>
            <a:ext cx="91590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https://www.youtube.com/watch?v=fEw6_FPL5V8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Requirements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5404"/>
            <a:ext cx="10515600" cy="468539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主角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可透過左右下鍵按照格子移動，但不能離開畫面外。每按一次方向鍵移動一格，須準確對齊格子。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土撥鼠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碰到士兵後會回到地表初始位置，並扣一顆心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。土撥鼠初始值為兩顆心。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在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地下隨機一層的隨機一格放上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蔬菜，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土撥鼠吃到蔬菜後蔬菜會消失，並加一顆心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 實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作完整遊戲流程：開始畫面、遊戲中、失敗畫面，且每個畫面都能實際運作且在正確的時機顯示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。（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失敗條件：生命值為零）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作開始畫面與失敗畫面的開始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重新開始按鈕功能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，視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滑鼠是否在按鈕上方適時切換按鈕圖片。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土撥鼠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可以流暢地移動至另一格，每次移動需要耗時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0.25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(15 frames)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，移動結束後須準確對齊格子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。依照移動方向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改變土撥鼠顯示的圖片，移動期間不能取消移動或更換方向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。撞到敵人回到地表時，停止正在進行的移動並回到閒置狀態。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0" y="1810550"/>
            <a:ext cx="6095238" cy="4571429"/>
          </a:xfrm>
          <a:prstGeom prst="rect">
            <a:avLst/>
          </a:prstGeom>
        </p:spPr>
      </p:pic>
      <p:sp>
        <p:nvSpPr>
          <p:cNvPr id="8" name="上-下雙向箭號 7"/>
          <p:cNvSpPr/>
          <p:nvPr/>
        </p:nvSpPr>
        <p:spPr>
          <a:xfrm>
            <a:off x="2360530" y="4876799"/>
            <a:ext cx="254850" cy="7524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-560554" y="5052985"/>
            <a:ext cx="370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一格為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 pixels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上-下雙向箭號 10"/>
          <p:cNvSpPr/>
          <p:nvPr/>
        </p:nvSpPr>
        <p:spPr>
          <a:xfrm rot="5400000">
            <a:off x="2915636" y="4265741"/>
            <a:ext cx="254850" cy="7711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752708" y="4651332"/>
            <a:ext cx="3293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士兵相關規則如同第一次作業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本次作業請移除機器人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（以後會再見到他！）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9593" y="1916679"/>
            <a:ext cx="37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初始生命值為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兩顆愛心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001425" y="2608934"/>
            <a:ext cx="370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土撥鼠初始位置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第五排土壤上方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752708" y="3390541"/>
            <a:ext cx="261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高麗菜的水平垂直位置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皆須對齊格子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遊戲畫面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752708" y="2671957"/>
            <a:ext cx="309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土撥鼠、高麗菜、士兵大小皆為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 x 80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53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AABB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碰撞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37" y="675261"/>
            <a:ext cx="1686127" cy="16861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01" y="1625415"/>
            <a:ext cx="1760266" cy="17602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60317" y="659025"/>
            <a:ext cx="1706547" cy="1705233"/>
          </a:xfrm>
          <a:prstGeom prst="rect">
            <a:avLst/>
          </a:prstGeom>
          <a:solidFill>
            <a:srgbClr val="3399FF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876201" y="1622545"/>
            <a:ext cx="1733407" cy="1763136"/>
          </a:xfrm>
          <a:prstGeom prst="rect">
            <a:avLst/>
          </a:prstGeom>
          <a:solidFill>
            <a:srgbClr val="FF66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2082" y="1690688"/>
            <a:ext cx="50038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如果四個條件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物的左側在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物右側的左方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的右側在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左側的右方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的上側在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下側的上方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的下側在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上側的下方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符合，即代表兩物發生碰撞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609" y="4378170"/>
            <a:ext cx="1686127" cy="168612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73" y="4348023"/>
            <a:ext cx="1760266" cy="176026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9580189" y="4361934"/>
            <a:ext cx="1706547" cy="1705233"/>
          </a:xfrm>
          <a:prstGeom prst="rect">
            <a:avLst/>
          </a:prstGeom>
          <a:solidFill>
            <a:srgbClr val="3399FF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464373" y="4345153"/>
            <a:ext cx="1733407" cy="1763136"/>
          </a:xfrm>
          <a:prstGeom prst="rect">
            <a:avLst/>
          </a:prstGeom>
          <a:solidFill>
            <a:srgbClr val="FF66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69" y="2385232"/>
            <a:ext cx="1686127" cy="168612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325" y="399705"/>
            <a:ext cx="1760266" cy="176026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329849" y="2368996"/>
            <a:ext cx="1706547" cy="1705233"/>
          </a:xfrm>
          <a:prstGeom prst="rect">
            <a:avLst/>
          </a:prstGeom>
          <a:solidFill>
            <a:srgbClr val="3399FF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407325" y="396835"/>
            <a:ext cx="1733407" cy="1763136"/>
          </a:xfrm>
          <a:prstGeom prst="rect">
            <a:avLst/>
          </a:prstGeom>
          <a:solidFill>
            <a:srgbClr val="FF66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416390" y="2286940"/>
            <a:ext cx="2871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士兵的下側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不在土撥鼠上側的下方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沒有碰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撞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7340902" y="6142489"/>
            <a:ext cx="382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士兵的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側不在土撥鼠左側的右方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沒有碰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撞</a:t>
            </a:r>
          </a:p>
        </p:txBody>
      </p:sp>
    </p:spTree>
    <p:extLst>
      <p:ext uri="{BB962C8B-B14F-4D97-AF65-F5344CB8AC3E}">
        <p14:creationId xmlns:p14="http://schemas.microsoft.com/office/powerpoint/2010/main" val="34449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遊戲流程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8" y="2641627"/>
            <a:ext cx="3177840" cy="238338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39" y="2641627"/>
            <a:ext cx="3177839" cy="23833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09" y="2641625"/>
            <a:ext cx="3177842" cy="2383382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3432269" y="2057208"/>
            <a:ext cx="1442907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272878" y="1685392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點選遊戲開始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6965433" y="2092005"/>
            <a:ext cx="1442907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806042" y="172018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生命值歸零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弧形箭號 (左彎) 17"/>
          <p:cNvSpPr/>
          <p:nvPr/>
        </p:nvSpPr>
        <p:spPr>
          <a:xfrm rot="5400000">
            <a:off x="7016946" y="3038072"/>
            <a:ext cx="1593286" cy="57252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86471" y="5392890"/>
            <a:ext cx="3733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點選重新開始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將生命值復原、土撥鼠回到初始位置</a:t>
            </a:r>
            <a:endParaRPr lang="en-US" altLang="zh-TW" sz="1400" dirty="0" smtClean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士兵重新隨機一層</a:t>
            </a:r>
            <a:endParaRPr lang="en-US" altLang="zh-TW" sz="1400" dirty="0" smtClean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高麗菜重新隨機一格</a:t>
            </a:r>
            <a:r>
              <a:rPr lang="en-US" altLang="zh-TW" sz="1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14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86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重新開始按鈕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19" y="2917357"/>
            <a:ext cx="1923810" cy="9142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62" y="2977905"/>
            <a:ext cx="1809524" cy="828571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375633" y="2294537"/>
            <a:ext cx="260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滑鼠在按鈕上方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85146" y="2294537"/>
            <a:ext cx="277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滑鼠不在按鈕上方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12919" y="3992798"/>
            <a:ext cx="3335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startNormal.png</a:t>
            </a:r>
          </a:p>
          <a:p>
            <a:pPr algn="ctr"/>
            <a:r>
              <a:rPr lang="de-DE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restartNormal.png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998105" y="3992798"/>
            <a:ext cx="338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startHovered.png</a:t>
            </a:r>
          </a:p>
          <a:p>
            <a:pPr algn="ctr"/>
            <a:r>
              <a:rPr lang="de-DE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restartHovered.png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7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5" y="1690687"/>
            <a:ext cx="6122827" cy="4592120"/>
          </a:xfrm>
          <a:prstGeom prst="rect">
            <a:avLst/>
          </a:prstGeom>
        </p:spPr>
      </p:pic>
      <p:sp>
        <p:nvSpPr>
          <p:cNvPr id="8" name="上-下雙向箭號 7"/>
          <p:cNvSpPr/>
          <p:nvPr/>
        </p:nvSpPr>
        <p:spPr>
          <a:xfrm>
            <a:off x="2380172" y="3599850"/>
            <a:ext cx="254850" cy="7704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上-下雙向箭號 10"/>
          <p:cNvSpPr/>
          <p:nvPr/>
        </p:nvSpPr>
        <p:spPr>
          <a:xfrm rot="5400000">
            <a:off x="3464274" y="2634306"/>
            <a:ext cx="254850" cy="16762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重新開始按鈕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2" y="3608086"/>
            <a:ext cx="1829217" cy="76217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886610" y="2819138"/>
            <a:ext cx="148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144px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91551" y="3684882"/>
            <a:ext cx="148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60px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8048368" y="5148649"/>
            <a:ext cx="82378" cy="82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上-下雙向箭號 16"/>
          <p:cNvSpPr/>
          <p:nvPr/>
        </p:nvSpPr>
        <p:spPr>
          <a:xfrm>
            <a:off x="7960152" y="1690686"/>
            <a:ext cx="254850" cy="34064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上-下雙向箭號 19"/>
          <p:cNvSpPr/>
          <p:nvPr/>
        </p:nvSpPr>
        <p:spPr>
          <a:xfrm rot="5400000">
            <a:off x="6727651" y="4031797"/>
            <a:ext cx="254850" cy="23160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151961" y="4631107"/>
            <a:ext cx="148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Consolas" panose="020B0609020204030204" pitchFamily="49" charset="0"/>
              </a:rPr>
              <a:t>248px</a:t>
            </a:r>
            <a:endParaRPr lang="zh-TW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76009" y="2889348"/>
            <a:ext cx="148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Consolas" panose="020B0609020204030204" pitchFamily="49" charset="0"/>
              </a:rPr>
              <a:t>360px</a:t>
            </a:r>
            <a:endParaRPr lang="zh-TW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7923" y="1690686"/>
            <a:ext cx="433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開始與重新開始按鈕規格相同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6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移動狀態顯示圖片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95458" y="1479522"/>
            <a:ext cx="327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閒置狀態（站著不動時）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138841" y="1479521"/>
            <a:ext cx="327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向下移動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95458" y="4251502"/>
            <a:ext cx="327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向左移動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138840" y="4251503"/>
            <a:ext cx="327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向右移動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854" y="2183470"/>
            <a:ext cx="1016232" cy="10162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93" y="2183470"/>
            <a:ext cx="1016232" cy="1016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93" y="4741264"/>
            <a:ext cx="1016232" cy="10162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96" y="4741264"/>
            <a:ext cx="1016590" cy="1016590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1895457" y="3326653"/>
            <a:ext cx="327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groundhogIdle.png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901625" y="3326653"/>
            <a:ext cx="375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groundhogDown.png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01625" y="5785950"/>
            <a:ext cx="375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groundhogRight.png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58242" y="5785950"/>
            <a:ext cx="375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groundhogLeft.png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2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流暢移動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52425" y="1864971"/>
            <a:ext cx="2147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閒置狀態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811271" y="1864971"/>
            <a:ext cx="193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向右移動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43" y="3137333"/>
            <a:ext cx="1016232" cy="10162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99" y="3132556"/>
            <a:ext cx="1016590" cy="101659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672509" y="1877028"/>
            <a:ext cx="2147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到達新的格子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27" y="3149390"/>
            <a:ext cx="1016232" cy="1016232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3270422" y="4201901"/>
            <a:ext cx="5146407" cy="387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141606" y="4728518"/>
            <a:ext cx="547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預設為每秒執行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draw() 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frameRate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60)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經歷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個畫面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(0.25s)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後抵達下一格。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0" y="3149032"/>
            <a:ext cx="1016590" cy="101659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26" y="3124074"/>
            <a:ext cx="1016590" cy="101659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05" y="3145306"/>
            <a:ext cx="1016590" cy="101659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329059" y="2514492"/>
            <a:ext cx="10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 = 0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550563" y="2526305"/>
            <a:ext cx="10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 = 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652304" y="2527095"/>
            <a:ext cx="10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 = 6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837173" y="2543559"/>
            <a:ext cx="10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 = 9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024005" y="2551797"/>
            <a:ext cx="10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 = 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287925" y="2559375"/>
            <a:ext cx="10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 = 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82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522</Words>
  <Application>Microsoft Office PowerPoint</Application>
  <PresentationFormat>寬螢幕</PresentationFormat>
  <Paragraphs>76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Assign 2</vt:lpstr>
      <vt:lpstr>Requirements</vt:lpstr>
      <vt:lpstr>遊戲畫面</vt:lpstr>
      <vt:lpstr>AABB碰撞</vt:lpstr>
      <vt:lpstr>遊戲流程</vt:lpstr>
      <vt:lpstr>開始/重新開始按鈕</vt:lpstr>
      <vt:lpstr>開始/重新開始按鈕</vt:lpstr>
      <vt:lpstr>移動狀態顯示圖片</vt:lpstr>
      <vt:lpstr>流暢移動</vt:lpstr>
      <vt:lpstr>Demo 影片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 1</dc:title>
  <dc:creator>Rack Liu</dc:creator>
  <cp:lastModifiedBy>Rack Liu</cp:lastModifiedBy>
  <cp:revision>30</cp:revision>
  <dcterms:created xsi:type="dcterms:W3CDTF">2017-09-12T10:50:40Z</dcterms:created>
  <dcterms:modified xsi:type="dcterms:W3CDTF">2017-10-09T08:43:46Z</dcterms:modified>
</cp:coreProperties>
</file>