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E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27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9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21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52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81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64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44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77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60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86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30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49ED7-829E-4E80-BB4A-33769C7F5D72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91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Ew6_FPL5V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Assign 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Variables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29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Requirements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 放上背景、土壤、三顆愛心與土撥鼠圖片。在背景上畫一顆太陽，並依投影片指定其位置。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 為作業加上註解，並標註與作業要求有關的程式碼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 變數名稱要能適切代表其意義，並使用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camelCase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方式命名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★★ 讓士兵出現在地下隨機一層的畫面左側並由左向右重複行走，當他超出右邊邊界時回到左側。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★★ 在地下隨機一層的隨機位置上放一個機器人，但機器人左側必須至少留兩格空間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★★★	機器人朝著左側規律射出雷射光，雷射光不能擋住機器人的身體。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6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0" y="1810550"/>
            <a:ext cx="6095238" cy="4571429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主要元素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189838" y="827851"/>
            <a:ext cx="6466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紅色框線與藍色箭頭為解釋作業用，不須在作業裡畫出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上-下雙向箭號 7"/>
          <p:cNvSpPr/>
          <p:nvPr/>
        </p:nvSpPr>
        <p:spPr>
          <a:xfrm>
            <a:off x="2360530" y="4876799"/>
            <a:ext cx="254850" cy="75248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-560554" y="5052985"/>
            <a:ext cx="370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一格為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 pixels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上-下雙向箭號 10"/>
          <p:cNvSpPr/>
          <p:nvPr/>
        </p:nvSpPr>
        <p:spPr>
          <a:xfrm>
            <a:off x="2360530" y="1810550"/>
            <a:ext cx="254850" cy="151843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-1293916" y="2240401"/>
            <a:ext cx="3703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土壤與上方距離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兩格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上-下雙向箭號 12"/>
          <p:cNvSpPr/>
          <p:nvPr/>
        </p:nvSpPr>
        <p:spPr>
          <a:xfrm>
            <a:off x="8794798" y="3143250"/>
            <a:ext cx="92158" cy="22383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031992" y="1076195"/>
            <a:ext cx="370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愛心間隔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 pixels</a:t>
            </a: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第一顆愛心在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(10,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的位置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上-下雙向箭號 14"/>
          <p:cNvSpPr/>
          <p:nvPr/>
        </p:nvSpPr>
        <p:spPr>
          <a:xfrm>
            <a:off x="5577664" y="1845045"/>
            <a:ext cx="243662" cy="7492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784112" y="1876883"/>
            <a:ext cx="3703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土撥鼠與上方距離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一格</a:t>
            </a:r>
            <a:endParaRPr lang="en-US" altLang="zh-TW" sz="20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視覺上在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軸中間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</a:p>
        </p:txBody>
      </p:sp>
      <p:sp>
        <p:nvSpPr>
          <p:cNvPr id="17" name="左-右雙向箭號 16"/>
          <p:cNvSpPr/>
          <p:nvPr/>
        </p:nvSpPr>
        <p:spPr>
          <a:xfrm>
            <a:off x="3143110" y="1655739"/>
            <a:ext cx="355636" cy="1132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215509" y="2948287"/>
            <a:ext cx="3703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草地厚度 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 pixels</a:t>
            </a:r>
          </a:p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色碼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(124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204,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25)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53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太陽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339911" y="1690688"/>
            <a:ext cx="4431956" cy="472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圓心位置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X: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距離畫面右側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 pixels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Y: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距離畫面上緣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 pixels</a:t>
            </a:r>
          </a:p>
          <a:p>
            <a:pPr>
              <a:lnSpc>
                <a:spcPct val="200000"/>
              </a:lnSpc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內圈直徑：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120 pixels</a:t>
            </a:r>
          </a:p>
          <a:p>
            <a:pPr>
              <a:lnSpc>
                <a:spcPct val="200000"/>
              </a:lnSpc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內圈色碼：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(253, 184, 19)</a:t>
            </a:r>
          </a:p>
          <a:p>
            <a:pPr>
              <a:lnSpc>
                <a:spcPct val="200000"/>
              </a:lnSpc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外圈厚度：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pixels</a:t>
            </a:r>
          </a:p>
          <a:p>
            <a:pPr>
              <a:lnSpc>
                <a:spcPct val="200000"/>
              </a:lnSpc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外圈色碼：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(255, 255, 0)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189838" y="827851"/>
            <a:ext cx="6466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紅色框線與藍色箭頭為解釋作業用，不須在作業裡畫出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93" y="2256551"/>
            <a:ext cx="4125258" cy="3595849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4852694" y="3181570"/>
            <a:ext cx="126610" cy="1266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上-下雙向箭號 7"/>
          <p:cNvSpPr/>
          <p:nvPr/>
        </p:nvSpPr>
        <p:spPr>
          <a:xfrm>
            <a:off x="4808525" y="2256551"/>
            <a:ext cx="215913" cy="8771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左-右雙向箭號 8"/>
          <p:cNvSpPr/>
          <p:nvPr/>
        </p:nvSpPr>
        <p:spPr>
          <a:xfrm>
            <a:off x="5024438" y="3133733"/>
            <a:ext cx="853513" cy="2265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 rot="5400000">
            <a:off x="4761470" y="2491592"/>
            <a:ext cx="85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50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71806" y="2695142"/>
            <a:ext cx="85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50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6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機器人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雷射光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66" y="2190999"/>
            <a:ext cx="3810532" cy="3810532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5263976" y="3830595"/>
            <a:ext cx="205945" cy="205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80144" y="1405809"/>
            <a:ext cx="56381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雷射光發射處與機器人位置偏移量</a:t>
            </a:r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上-下雙向箭號 9"/>
          <p:cNvSpPr/>
          <p:nvPr/>
        </p:nvSpPr>
        <p:spPr>
          <a:xfrm>
            <a:off x="5229134" y="2190999"/>
            <a:ext cx="240787" cy="16395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-右雙向箭號 10"/>
          <p:cNvSpPr/>
          <p:nvPr/>
        </p:nvSpPr>
        <p:spPr>
          <a:xfrm>
            <a:off x="4092779" y="3820296"/>
            <a:ext cx="1169774" cy="2265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 rot="5400000">
            <a:off x="5261746" y="2888846"/>
            <a:ext cx="85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</a:rPr>
              <a:t>37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405818" y="3315553"/>
            <a:ext cx="85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</a:rPr>
              <a:t>25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189838" y="827851"/>
            <a:ext cx="6466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紅色框線與藍色箭頭為解釋作業用，不須在作業裡畫出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37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28" y="2719596"/>
            <a:ext cx="7621064" cy="2572109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機器人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雷射光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上-下雙向箭號 9"/>
          <p:cNvSpPr/>
          <p:nvPr/>
        </p:nvSpPr>
        <p:spPr>
          <a:xfrm>
            <a:off x="5448568" y="3731743"/>
            <a:ext cx="214947" cy="3418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-右雙向箭號 10"/>
          <p:cNvSpPr/>
          <p:nvPr/>
        </p:nvSpPr>
        <p:spPr>
          <a:xfrm>
            <a:off x="3398110" y="4170407"/>
            <a:ext cx="5910650" cy="2265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左-右雙向箭號 13"/>
          <p:cNvSpPr/>
          <p:nvPr/>
        </p:nvSpPr>
        <p:spPr>
          <a:xfrm>
            <a:off x="5716906" y="3408408"/>
            <a:ext cx="963985" cy="2265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189838" y="827851"/>
            <a:ext cx="6466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紅色框線與藍色箭頭為解釋作業用，不須在作業裡畫出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左-右雙向箭號 16"/>
          <p:cNvSpPr/>
          <p:nvPr/>
        </p:nvSpPr>
        <p:spPr>
          <a:xfrm>
            <a:off x="3362188" y="5010432"/>
            <a:ext cx="2491947" cy="2265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61318" y="3933257"/>
            <a:ext cx="2887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雷射光移動範圍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兩格 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發射處偏移量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716046" y="5324369"/>
            <a:ext cx="370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一格為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 pixels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011822" y="3610291"/>
            <a:ext cx="1386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雷射光寬度</a:t>
            </a:r>
            <a:endParaRPr lang="en-US" altLang="zh-TW" sz="16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 pixels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322790" y="2864748"/>
            <a:ext cx="175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雷射光最大長度</a:t>
            </a:r>
            <a:endParaRPr lang="en-US" altLang="zh-TW" sz="16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 pixels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向左箭號 23"/>
          <p:cNvSpPr/>
          <p:nvPr/>
        </p:nvSpPr>
        <p:spPr>
          <a:xfrm>
            <a:off x="7026821" y="3747855"/>
            <a:ext cx="1235447" cy="27789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779933" y="3209495"/>
            <a:ext cx="175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雷射光移動速度每畫格 </a:t>
            </a:r>
            <a:r>
              <a:rPr lang="en-US" altLang="zh-TW" sz="1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pixels</a:t>
            </a:r>
            <a:endParaRPr lang="zh-TW" altLang="en-US" sz="16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92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機器人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雷射光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189838" y="827851"/>
            <a:ext cx="6466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紅色框線與藍色箭頭為解釋作業用，不須在作業裡畫出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58" y="2316050"/>
            <a:ext cx="3810532" cy="18957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58" y="4567642"/>
            <a:ext cx="3810532" cy="189574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880144" y="1405809"/>
            <a:ext cx="63279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雷射光剛發射時，不可擋住機器人身體</a:t>
            </a:r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3383931" y="2477206"/>
            <a:ext cx="1573427" cy="1573427"/>
          </a:xfrm>
          <a:prstGeom prst="ellipse">
            <a:avLst/>
          </a:prstGeom>
          <a:noFill/>
          <a:ln w="190500" cmpd="thickThin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十字形 11"/>
          <p:cNvSpPr/>
          <p:nvPr/>
        </p:nvSpPr>
        <p:spPr>
          <a:xfrm rot="2700000">
            <a:off x="3196411" y="4571995"/>
            <a:ext cx="1948466" cy="1948466"/>
          </a:xfrm>
          <a:prstGeom prst="plus">
            <a:avLst>
              <a:gd name="adj" fmla="val 393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3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影片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38200" y="1511687"/>
            <a:ext cx="915900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https://www.youtube.com/watch?v=fEw6_FPL5V8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26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404</Words>
  <Application>Microsoft Office PowerPoint</Application>
  <PresentationFormat>寬螢幕</PresentationFormat>
  <Paragraphs>51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Assign 1</vt:lpstr>
      <vt:lpstr>Requirements</vt:lpstr>
      <vt:lpstr>主要元素</vt:lpstr>
      <vt:lpstr>太陽</vt:lpstr>
      <vt:lpstr>機器人/雷射光</vt:lpstr>
      <vt:lpstr>機器人/雷射光</vt:lpstr>
      <vt:lpstr>機器人/雷射光</vt:lpstr>
      <vt:lpstr>Demo 影片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 1</dc:title>
  <dc:creator>Rack Liu</dc:creator>
  <cp:lastModifiedBy>Rack Liu</cp:lastModifiedBy>
  <cp:revision>15</cp:revision>
  <dcterms:created xsi:type="dcterms:W3CDTF">2017-09-12T10:50:40Z</dcterms:created>
  <dcterms:modified xsi:type="dcterms:W3CDTF">2017-09-24T12:33:30Z</dcterms:modified>
</cp:coreProperties>
</file>