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Permanent Marker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font" Target="fonts/PermanentMarker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標題投影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標題及直排文字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直排標題及文字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物件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區段標題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兩項物件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對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只有標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含標題的內容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含標題的圖片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ctrTitle"/>
          </p:nvPr>
        </p:nvSpPr>
        <p:spPr>
          <a:xfrm>
            <a:off x="2486024" y="3643314"/>
            <a:ext cx="4171952" cy="10715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7C89B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87C89B"/>
                </a:solidFill>
                <a:latin typeface="Calibri"/>
                <a:ea typeface="Calibri"/>
                <a:cs typeface="Calibri"/>
                <a:sym typeface="Calibri"/>
              </a:rPr>
              <a:t>10/11 Exercise</a:t>
            </a:r>
          </a:p>
        </p:txBody>
      </p:sp>
      <p:sp>
        <p:nvSpPr>
          <p:cNvPr id="90" name="Shape 90"/>
          <p:cNvSpPr/>
          <p:nvPr/>
        </p:nvSpPr>
        <p:spPr>
          <a:xfrm>
            <a:off x="1928794" y="2357430"/>
            <a:ext cx="5286412" cy="107157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玩電玩，學程式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tcome.gif"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32784"/>
            <a:ext cx="7844821" cy="659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0" y="428604"/>
            <a:ext cx="3214678" cy="642942"/>
          </a:xfrm>
          <a:prstGeom prst="rect">
            <a:avLst/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28596" y="1785926"/>
            <a:ext cx="6143668" cy="17145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在畫面上加入小鬼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讓小鬼隨鍵盤上下左右移動</a:t>
            </a: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不要讓小鬼的移動超出畫面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28600" y="4429125"/>
            <a:ext cx="7098000" cy="982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製作開始、成功、失敗三個階段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讓各階段滑鼠移到按鈕位置時按鈕顏色改變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227121" y="1500174"/>
            <a:ext cx="357190" cy="3571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04" name="Shape 104"/>
          <p:cNvSpPr/>
          <p:nvPr/>
        </p:nvSpPr>
        <p:spPr>
          <a:xfrm>
            <a:off x="227121" y="4143380"/>
            <a:ext cx="357190" cy="3571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6786578" y="1857364"/>
            <a:ext cx="2046893" cy="1369464"/>
            <a:chOff x="6215074" y="1416594"/>
            <a:chExt cx="2046893" cy="1369464"/>
          </a:xfrm>
        </p:grpSpPr>
        <p:pic>
          <p:nvPicPr>
            <p:cNvPr descr="ghost.jpg" id="106" name="Shape 1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8082" y="2000240"/>
              <a:ext cx="785818" cy="78581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" name="Shape 107"/>
            <p:cNvCxnSpPr/>
            <p:nvPr/>
          </p:nvCxnSpPr>
          <p:spPr>
            <a:xfrm>
              <a:off x="7358082" y="1928802"/>
              <a:ext cx="785818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08" name="Shape 108"/>
            <p:cNvCxnSpPr/>
            <p:nvPr/>
          </p:nvCxnSpPr>
          <p:spPr>
            <a:xfrm rot="5400000">
              <a:off x="6892941" y="2392355"/>
              <a:ext cx="785818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sp>
          <p:nvSpPr>
            <p:cNvPr id="109" name="Shape 109"/>
            <p:cNvSpPr txBox="1"/>
            <p:nvPr/>
          </p:nvSpPr>
          <p:spPr>
            <a:xfrm>
              <a:off x="7215206" y="1416594"/>
              <a:ext cx="1046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 pixel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6215074" y="2143116"/>
              <a:ext cx="1046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 pixel</a:t>
              </a:r>
            </a:p>
          </p:txBody>
        </p:sp>
      </p:grpSp>
      <p:sp>
        <p:nvSpPr>
          <p:cNvPr id="111" name="Shape 111"/>
          <p:cNvSpPr txBox="1"/>
          <p:nvPr/>
        </p:nvSpPr>
        <p:spPr>
          <a:xfrm>
            <a:off x="7697750" y="0"/>
            <a:ext cx="1446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latin typeface="Permanent Marker"/>
                <a:ea typeface="Permanent Marker"/>
                <a:cs typeface="Permanent Marker"/>
                <a:sym typeface="Permanent Marker"/>
              </a:rPr>
              <a:t>20</a:t>
            </a:r>
            <a:r>
              <a:rPr lang="en-US" sz="3000">
                <a:latin typeface="Permanent Marker"/>
                <a:ea typeface="Permanent Marker"/>
                <a:cs typeface="Permanent Marker"/>
                <a:sym typeface="Permanent Marker"/>
              </a:rPr>
              <a:t>min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0" y="428604"/>
            <a:ext cx="3214678" cy="642942"/>
          </a:xfrm>
          <a:prstGeom prst="rect">
            <a:avLst/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29058" y="214290"/>
            <a:ext cx="294503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畫布大小(600x500)</a:t>
            </a:r>
          </a:p>
        </p:txBody>
      </p:sp>
      <p:pic>
        <p:nvPicPr>
          <p:cNvPr descr="start1.jpg"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70" y="1285860"/>
            <a:ext cx="6343666" cy="5286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 rot="5400000">
            <a:off x="892955" y="3964774"/>
            <a:ext cx="550070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/>
        </p:nvSpPr>
        <p:spPr>
          <a:xfrm>
            <a:off x="3250179" y="857232"/>
            <a:ext cx="893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x=150</a:t>
            </a:r>
          </a:p>
        </p:txBody>
      </p:sp>
      <p:cxnSp>
        <p:nvCxnSpPr>
          <p:cNvPr id="121" name="Shape 121"/>
          <p:cNvCxnSpPr/>
          <p:nvPr/>
        </p:nvCxnSpPr>
        <p:spPr>
          <a:xfrm rot="5400000">
            <a:off x="4107665" y="3964774"/>
            <a:ext cx="550070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Shape 122"/>
          <p:cNvSpPr txBox="1"/>
          <p:nvPr/>
        </p:nvSpPr>
        <p:spPr>
          <a:xfrm>
            <a:off x="6464889" y="857232"/>
            <a:ext cx="893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x=450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1357290" y="3500438"/>
            <a:ext cx="7224762" cy="95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Shape 124"/>
          <p:cNvSpPr txBox="1"/>
          <p:nvPr/>
        </p:nvSpPr>
        <p:spPr>
          <a:xfrm>
            <a:off x="389453" y="3286124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y=210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1357290" y="4357694"/>
            <a:ext cx="7224762" cy="95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Shape 126"/>
          <p:cNvSpPr txBox="1"/>
          <p:nvPr/>
        </p:nvSpPr>
        <p:spPr>
          <a:xfrm>
            <a:off x="389453" y="4143380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y=285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0" y="428604"/>
            <a:ext cx="3214678" cy="642942"/>
          </a:xfrm>
          <a:prstGeom prst="rect">
            <a:avLst/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28596" y="1814515"/>
            <a:ext cx="8215370" cy="11144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畫出三條會移動的牆壁(速度越往下越快)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中間預留讓小鬼穿過的空間</a:t>
            </a: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28596" y="3643314"/>
            <a:ext cx="3500462" cy="20002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速度</a:t>
            </a:r>
          </a:p>
          <a:p>
            <a:pPr indent="-342900" lvl="0" marL="342900" marR="0" rtl="0" algn="ctr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SpeedW1=1</a:t>
            </a:r>
          </a:p>
          <a:p>
            <a:pPr indent="-342900" lvl="0" marL="342900" marR="0" rtl="0" algn="ctr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SpeedW2=2</a:t>
            </a:r>
          </a:p>
          <a:p>
            <a:pPr indent="-342900" lvl="0" marL="342900" marR="0" rtl="0" algn="ctr">
              <a:spcBef>
                <a:spcPts val="500"/>
              </a:spcBef>
              <a:buSzPct val="2500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 SpeedW3=3</a:t>
            </a:r>
          </a:p>
        </p:txBody>
      </p:sp>
      <p:sp>
        <p:nvSpPr>
          <p:cNvPr id="134" name="Shape 134"/>
          <p:cNvSpPr/>
          <p:nvPr/>
        </p:nvSpPr>
        <p:spPr>
          <a:xfrm>
            <a:off x="227121" y="3357562"/>
            <a:ext cx="357190" cy="3571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728850" y="0"/>
            <a:ext cx="14151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latin typeface="Permanent Marker"/>
                <a:ea typeface="Permanent Marker"/>
                <a:cs typeface="Permanent Marker"/>
                <a:sym typeface="Permanent Marker"/>
              </a:rPr>
              <a:t>30</a:t>
            </a:r>
            <a:r>
              <a:rPr lang="en-US" sz="3000">
                <a:latin typeface="Permanent Marker"/>
                <a:ea typeface="Permanent Marker"/>
                <a:cs typeface="Permanent Marker"/>
                <a:sym typeface="Permanent Marker"/>
              </a:rPr>
              <a:t>min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428604"/>
            <a:ext cx="3214678" cy="642942"/>
          </a:xfrm>
          <a:prstGeom prst="rect">
            <a:avLst/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071934" y="500042"/>
            <a:ext cx="280288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牆壁寬度5 pixel ]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16013" l="28135" r="28074" t="19182"/>
          <a:stretch/>
        </p:blipFill>
        <p:spPr>
          <a:xfrm>
            <a:off x="1734207" y="1249315"/>
            <a:ext cx="6418588" cy="5383707"/>
          </a:xfrm>
          <a:prstGeom prst="rect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  <p:sp>
        <p:nvSpPr>
          <p:cNvPr id="143" name="Shape 143"/>
          <p:cNvSpPr txBox="1"/>
          <p:nvPr/>
        </p:nvSpPr>
        <p:spPr>
          <a:xfrm>
            <a:off x="2196336" y="2071678"/>
            <a:ext cx="362907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|-------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開口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 pixel------|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929058" y="3143248"/>
            <a:ext cx="255345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|-開口200 pixel -|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217858" y="4286256"/>
            <a:ext cx="1377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|-100 pixel-|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175732" y="2094690"/>
            <a:ext cx="1515963" cy="477054"/>
            <a:chOff x="230048" y="2071678"/>
            <a:chExt cx="1515963" cy="477054"/>
          </a:xfrm>
        </p:grpSpPr>
        <p:sp>
          <p:nvSpPr>
            <p:cNvPr id="147" name="Shape 147"/>
            <p:cNvSpPr txBox="1"/>
            <p:nvPr/>
          </p:nvSpPr>
          <p:spPr>
            <a:xfrm>
              <a:off x="230048" y="2071678"/>
              <a:ext cx="1168910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Y=100</a:t>
              </a:r>
            </a:p>
          </p:txBody>
        </p:sp>
        <p:cxnSp>
          <p:nvCxnSpPr>
            <p:cNvPr id="148" name="Shape 148"/>
            <p:cNvCxnSpPr/>
            <p:nvPr/>
          </p:nvCxnSpPr>
          <p:spPr>
            <a:xfrm rot="10800000">
              <a:off x="1388821" y="2309411"/>
              <a:ext cx="357190" cy="158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49" name="Shape 149"/>
          <p:cNvGrpSpPr/>
          <p:nvPr/>
        </p:nvGrpSpPr>
        <p:grpSpPr>
          <a:xfrm>
            <a:off x="175732" y="4247346"/>
            <a:ext cx="1515963" cy="477054"/>
            <a:chOff x="230048" y="2071678"/>
            <a:chExt cx="1515963" cy="477054"/>
          </a:xfrm>
        </p:grpSpPr>
        <p:sp>
          <p:nvSpPr>
            <p:cNvPr id="150" name="Shape 150"/>
            <p:cNvSpPr txBox="1"/>
            <p:nvPr/>
          </p:nvSpPr>
          <p:spPr>
            <a:xfrm>
              <a:off x="230048" y="2071678"/>
              <a:ext cx="1168910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Y=300</a:t>
              </a:r>
            </a:p>
          </p:txBody>
        </p:sp>
        <p:cxnSp>
          <p:nvCxnSpPr>
            <p:cNvPr id="151" name="Shape 151"/>
            <p:cNvCxnSpPr/>
            <p:nvPr/>
          </p:nvCxnSpPr>
          <p:spPr>
            <a:xfrm rot="10800000">
              <a:off x="1388821" y="2309411"/>
              <a:ext cx="357190" cy="158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52" name="Shape 152"/>
          <p:cNvGrpSpPr/>
          <p:nvPr/>
        </p:nvGrpSpPr>
        <p:grpSpPr>
          <a:xfrm>
            <a:off x="175732" y="3190544"/>
            <a:ext cx="1515963" cy="477054"/>
            <a:chOff x="230048" y="2071678"/>
            <a:chExt cx="1515963" cy="477054"/>
          </a:xfrm>
        </p:grpSpPr>
        <p:sp>
          <p:nvSpPr>
            <p:cNvPr id="153" name="Shape 153"/>
            <p:cNvSpPr txBox="1"/>
            <p:nvPr/>
          </p:nvSpPr>
          <p:spPr>
            <a:xfrm>
              <a:off x="230048" y="2071678"/>
              <a:ext cx="1168910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Y=200</a:t>
              </a:r>
            </a:p>
          </p:txBody>
        </p:sp>
        <p:cxnSp>
          <p:nvCxnSpPr>
            <p:cNvPr id="154" name="Shape 154"/>
            <p:cNvCxnSpPr/>
            <p:nvPr/>
          </p:nvCxnSpPr>
          <p:spPr>
            <a:xfrm rot="10800000">
              <a:off x="1388821" y="2309411"/>
              <a:ext cx="357190" cy="158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55" name="Shape 155"/>
          <p:cNvGrpSpPr/>
          <p:nvPr/>
        </p:nvGrpSpPr>
        <p:grpSpPr>
          <a:xfrm>
            <a:off x="175732" y="5321528"/>
            <a:ext cx="1515963" cy="477054"/>
            <a:chOff x="230048" y="2071678"/>
            <a:chExt cx="1515963" cy="477054"/>
          </a:xfrm>
        </p:grpSpPr>
        <p:sp>
          <p:nvSpPr>
            <p:cNvPr id="156" name="Shape 156"/>
            <p:cNvSpPr txBox="1"/>
            <p:nvPr/>
          </p:nvSpPr>
          <p:spPr>
            <a:xfrm>
              <a:off x="230048" y="2071678"/>
              <a:ext cx="1168910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Y=400</a:t>
              </a:r>
            </a:p>
          </p:txBody>
        </p:sp>
        <p:cxnSp>
          <p:nvCxnSpPr>
            <p:cNvPr id="157" name="Shape 157"/>
            <p:cNvCxnSpPr/>
            <p:nvPr/>
          </p:nvCxnSpPr>
          <p:spPr>
            <a:xfrm rot="10800000">
              <a:off x="1388821" y="2309411"/>
              <a:ext cx="357190" cy="158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0" y="428604"/>
            <a:ext cx="3214678" cy="642942"/>
          </a:xfrm>
          <a:prstGeom prst="rect">
            <a:avLst/>
          </a:prstGeom>
          <a:solidFill>
            <a:srgbClr val="87C89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28596" y="1814515"/>
            <a:ext cx="7215238" cy="23288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定義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勝利條件：小鬼碰到終點線(y座標400)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失敗條件：小鬼碰到移動中的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牆壁</a:t>
            </a:r>
          </a:p>
        </p:txBody>
      </p:sp>
      <p:sp>
        <p:nvSpPr>
          <p:cNvPr id="164" name="Shape 164"/>
          <p:cNvSpPr/>
          <p:nvPr/>
        </p:nvSpPr>
        <p:spPr>
          <a:xfrm>
            <a:off x="227121" y="1500174"/>
            <a:ext cx="357190" cy="3571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334000" y="0"/>
            <a:ext cx="38100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latin typeface="Permanent Marker"/>
                <a:ea typeface="Permanent Marker"/>
                <a:cs typeface="Permanent Marker"/>
                <a:sym typeface="Permanent Marker"/>
              </a:rPr>
              <a:t>challenge yourself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