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8112aebc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8112aebc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112aebc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8112aebc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7351e44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7351e44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87351e4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87351e4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7351e44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87351e44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359113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743525" y="76202"/>
            <a:ext cx="5553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         </a:t>
            </a:r>
            <a:r>
              <a:rPr b="1" lang="zh-TW" sz="1600"/>
              <a:t>欲接雞蛋，先有籃子！</a:t>
            </a:r>
            <a:endParaRPr b="1" sz="1600"/>
          </a:p>
          <a:p>
            <a:pPr indent="-31115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zh-TW" sz="1300"/>
              <a:t>籃子中心點跟著游標左右移動，且不會超出畫面</a:t>
            </a:r>
            <a:endParaRPr sz="130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         母雞下蛋啦！</a:t>
            </a:r>
            <a:endParaRPr b="1" sz="1600"/>
          </a:p>
          <a:p>
            <a:pPr indent="-31115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zh-TW" sz="1300"/>
              <a:t>下蛋「位置」及「降落速度」皆為隨機 </a:t>
            </a:r>
            <a:endParaRPr b="1" sz="130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         關鍵一瞬間決定是否接生成功！</a:t>
            </a:r>
            <a:endParaRPr b="1" sz="1600"/>
          </a:p>
          <a:p>
            <a:pPr indent="-31115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lang="zh-TW" sz="1300">
                <a:solidFill>
                  <a:schemeClr val="dk1"/>
                </a:solidFill>
              </a:rPr>
              <a:t>蛋成功落入籃子範圍就算接生成功，母雞會繼續下蛋</a:t>
            </a:r>
            <a:endParaRPr b="1" sz="1300"/>
          </a:p>
          <a:p>
            <a:pPr indent="-31115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zh-TW" sz="1300"/>
              <a:t>若否，當蛋接觸到地面便會破掉，畫面停止遊戲結束</a:t>
            </a:r>
            <a:endParaRPr sz="130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</a:rPr>
              <a:t>        </a:t>
            </a:r>
            <a:r>
              <a:rPr b="1" lang="zh-TW" sz="1600">
                <a:solidFill>
                  <a:schemeClr val="dk1"/>
                </a:solidFill>
              </a:rPr>
              <a:t> 點擊滑鼠遊戲重新開始！</a:t>
            </a:r>
            <a:endParaRPr/>
          </a:p>
          <a:p>
            <a:pPr indent="-31115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lang="zh-TW" sz="1300">
                <a:solidFill>
                  <a:schemeClr val="dk1"/>
                </a:solidFill>
              </a:rPr>
              <a:t>提醒：若遊戲尚未結束，點擊滑鼠並不會重新開始唷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        </a:t>
            </a:r>
            <a:r>
              <a:rPr lang="zh-TW" sz="1600"/>
              <a:t> </a:t>
            </a:r>
            <a:r>
              <a:rPr b="1" lang="zh-TW" sz="1600"/>
              <a:t>進階：有兩隻母雞前後下蛋</a:t>
            </a:r>
            <a:r>
              <a:rPr b="1" lang="zh-TW"/>
              <a:t> </a:t>
            </a:r>
            <a:r>
              <a:rPr b="1" lang="zh-TW">
                <a:solidFill>
                  <a:schemeClr val="dk1"/>
                </a:solidFill>
              </a:rPr>
              <a:t>（生成兩顆蛋，且先後出現）</a:t>
            </a:r>
            <a:endParaRPr b="1"/>
          </a:p>
          <a:p>
            <a:pPr indent="-31115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zh-TW" sz="1300"/>
              <a:t>破掉一顆蛋，一隻母雞便罷工，爾後僅</a:t>
            </a:r>
            <a:r>
              <a:rPr lang="zh-TW" sz="1300">
                <a:solidFill>
                  <a:schemeClr val="dk1"/>
                </a:solidFill>
              </a:rPr>
              <a:t>一顆蛋輪流</a:t>
            </a:r>
            <a:r>
              <a:rPr lang="zh-TW" sz="1300"/>
              <a:t>生成</a:t>
            </a:r>
            <a:endParaRPr sz="1300"/>
          </a:p>
          <a:p>
            <a:pPr indent="-31115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zh-TW" sz="1300"/>
              <a:t>破掉兩顆蛋，兩隻母雞都罷工，遊戲結束</a:t>
            </a:r>
            <a:endParaRPr sz="1300"/>
          </a:p>
          <a:p>
            <a:pPr indent="-31115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zh-TW" sz="1300"/>
              <a:t>提醒：破掉的蛋會停留在畫面上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-138550" y="4755625"/>
            <a:ext cx="1911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F3F3F3"/>
                </a:solidFill>
              </a:rPr>
              <a:t>經典小遊戲－接雞蛋</a:t>
            </a:r>
            <a:endParaRPr b="1" sz="1300">
              <a:solidFill>
                <a:srgbClr val="F3F3F3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743525" y="240175"/>
            <a:ext cx="6297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1“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2“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400">
                <a:solidFill>
                  <a:schemeClr val="dk1"/>
                </a:solidFill>
              </a:rPr>
              <a:t>3“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025" y="-58275"/>
            <a:ext cx="3591125" cy="51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024575" y="256350"/>
            <a:ext cx="4336500" cy="4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</a:rPr>
              <a:t>final int EGG_W = 35;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</a:rPr>
              <a:t>final int EGG_H = 45;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</a:rPr>
              <a:t>final int EGG_MIN_X = 25;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</a:rPr>
              <a:t>final int EGG_MAX_X = 225;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</a:rPr>
              <a:t>final int BASKET_W = 100;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</a:rPr>
              <a:t>final int BASKET_H = 100;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</a:rPr>
              <a:t>final int BASKET_Y = 310;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</a:rPr>
              <a:t>final int BASKET_BOUND = 10;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</a:rPr>
              <a:t>final int BREAKEGG_W = 70;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</a:rPr>
              <a:t>final int BREAKEGG_H = 70;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</a:rPr>
              <a:t>final int GROUND_Y = 430;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</a:rPr>
              <a:t>size(350, 500);</a:t>
            </a:r>
            <a:endParaRPr sz="13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2px ～ 4px</a:t>
            </a:r>
            <a:endParaRPr sz="13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</a:rPr>
              <a:t>BASKET_Y + EGG_HEIGHT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</a:rPr>
              <a:t>basketX + BASKET_BOUND ～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</a:rPr>
              <a:t>basketX + BASKET_W - BASKET_BOUND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u="sng">
                <a:solidFill>
                  <a:schemeClr val="hlink"/>
                </a:solidFill>
              </a:rPr>
              <a:t>https://goo.gl/jaS0Y1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4" name="Google Shape;64;p14"/>
          <p:cNvSpPr txBox="1"/>
          <p:nvPr/>
        </p:nvSpPr>
        <p:spPr>
          <a:xfrm>
            <a:off x="4016525" y="256350"/>
            <a:ext cx="1446300" cy="4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chemeClr val="dk1"/>
                </a:solidFill>
              </a:rPr>
              <a:t>基本配置：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chemeClr val="dk1"/>
                </a:solidFill>
              </a:rPr>
              <a:t>畫布大小：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chemeClr val="dk1"/>
                </a:solidFill>
              </a:rPr>
              <a:t>下墜速度：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chemeClr val="dk1"/>
                </a:solidFill>
              </a:rPr>
              <a:t>進籃高度：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chemeClr val="dk1"/>
                </a:solidFill>
              </a:rPr>
              <a:t>籃子範圍：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300">
                <a:solidFill>
                  <a:schemeClr val="dk1"/>
                </a:solidFill>
              </a:rPr>
              <a:t>素材連結：</a:t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175" y="445975"/>
            <a:ext cx="4343400" cy="434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5"/>
          <p:cNvCxnSpPr/>
          <p:nvPr/>
        </p:nvCxnSpPr>
        <p:spPr>
          <a:xfrm>
            <a:off x="2570550" y="257675"/>
            <a:ext cx="0" cy="46875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5"/>
          <p:cNvCxnSpPr/>
          <p:nvPr/>
        </p:nvCxnSpPr>
        <p:spPr>
          <a:xfrm>
            <a:off x="2915000" y="3534275"/>
            <a:ext cx="0" cy="1410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5"/>
          <p:cNvCxnSpPr/>
          <p:nvPr/>
        </p:nvCxnSpPr>
        <p:spPr>
          <a:xfrm>
            <a:off x="5647575" y="3605575"/>
            <a:ext cx="0" cy="1410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5"/>
          <p:cNvCxnSpPr/>
          <p:nvPr/>
        </p:nvCxnSpPr>
        <p:spPr>
          <a:xfrm>
            <a:off x="2586625" y="4311025"/>
            <a:ext cx="3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74" name="Google Shape;74;p15"/>
          <p:cNvCxnSpPr/>
          <p:nvPr/>
        </p:nvCxnSpPr>
        <p:spPr>
          <a:xfrm>
            <a:off x="5647575" y="4311025"/>
            <a:ext cx="3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75" name="Google Shape;75;p15"/>
          <p:cNvSpPr txBox="1"/>
          <p:nvPr/>
        </p:nvSpPr>
        <p:spPr>
          <a:xfrm>
            <a:off x="802600" y="3896525"/>
            <a:ext cx="15558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</a:rPr>
              <a:t>BASKET_BOUND</a:t>
            </a:r>
            <a:endParaRPr/>
          </a:p>
        </p:txBody>
      </p:sp>
      <p:cxnSp>
        <p:nvCxnSpPr>
          <p:cNvPr id="76" name="Google Shape;76;p15"/>
          <p:cNvCxnSpPr/>
          <p:nvPr/>
        </p:nvCxnSpPr>
        <p:spPr>
          <a:xfrm>
            <a:off x="2586625" y="369775"/>
            <a:ext cx="340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77" name="Google Shape;77;p15"/>
          <p:cNvSpPr txBox="1"/>
          <p:nvPr/>
        </p:nvSpPr>
        <p:spPr>
          <a:xfrm>
            <a:off x="3513313" y="0"/>
            <a:ext cx="15558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</a:rPr>
              <a:t>BASKET_W</a:t>
            </a:r>
            <a:endParaRPr/>
          </a:p>
        </p:txBody>
      </p:sp>
      <p:cxnSp>
        <p:nvCxnSpPr>
          <p:cNvPr id="78" name="Google Shape;78;p15"/>
          <p:cNvCxnSpPr/>
          <p:nvPr/>
        </p:nvCxnSpPr>
        <p:spPr>
          <a:xfrm flipH="1" rot="10800000">
            <a:off x="2907063" y="4789375"/>
            <a:ext cx="2684400" cy="168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79" name="Google Shape;79;p15"/>
          <p:cNvCxnSpPr/>
          <p:nvPr/>
        </p:nvCxnSpPr>
        <p:spPr>
          <a:xfrm flipH="1">
            <a:off x="5985900" y="287400"/>
            <a:ext cx="19800" cy="47571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5"/>
          <p:cNvSpPr txBox="1"/>
          <p:nvPr/>
        </p:nvSpPr>
        <p:spPr>
          <a:xfrm>
            <a:off x="3641250" y="4719050"/>
            <a:ext cx="15558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籃子接蛋範圍</a:t>
            </a:r>
            <a:endParaRPr/>
          </a:p>
        </p:txBody>
      </p:sp>
      <p:cxnSp>
        <p:nvCxnSpPr>
          <p:cNvPr id="81" name="Google Shape;81;p15"/>
          <p:cNvCxnSpPr/>
          <p:nvPr/>
        </p:nvCxnSpPr>
        <p:spPr>
          <a:xfrm>
            <a:off x="2306400" y="4138900"/>
            <a:ext cx="502200" cy="170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1609125" y="3632950"/>
            <a:ext cx="935100" cy="5586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15975" y="2937250"/>
            <a:ext cx="935100" cy="5586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2901650" y="297025"/>
            <a:ext cx="5559300" cy="439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3135450" y="491850"/>
            <a:ext cx="28575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if （蛋的高度 &gt; 籃子高度時）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3302550" y="996750"/>
            <a:ext cx="4690800" cy="1522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3302550" y="2762049"/>
            <a:ext cx="4690800" cy="1522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3447200" y="1037350"/>
            <a:ext cx="4546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if（蛋的水平位置落在籃子</a:t>
            </a:r>
            <a:r>
              <a:rPr b="1" lang="zh-TW"/>
              <a:t>間 </a:t>
            </a:r>
            <a:r>
              <a:rPr b="1" lang="zh-TW">
                <a:solidFill>
                  <a:srgbClr val="CC0000"/>
                </a:solidFill>
              </a:rPr>
              <a:t>&amp;&amp; 雞蛋尚未破掉 </a:t>
            </a:r>
            <a:r>
              <a:rPr lang="zh-TW"/>
              <a:t>）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3679350" y="1537400"/>
            <a:ext cx="3922500" cy="76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3822150" y="1504850"/>
            <a:ext cx="316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重置蛋的高度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隨機蛋的掉落位置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隨機蛋的速度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3447200" y="2844250"/>
            <a:ext cx="316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else</a:t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601350" y="3303700"/>
            <a:ext cx="3922500" cy="76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3744150" y="3271150"/>
            <a:ext cx="377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雞蛋已經破了 // hasBrokenEgg1 =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讓雞蛋消失：設置蛋的高度 &gt; 畫布高度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印出破蛋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399400" y="2844250"/>
            <a:ext cx="2261400" cy="1440300"/>
          </a:xfrm>
          <a:prstGeom prst="rect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99" name="Google Shape;99;p16"/>
          <p:cNvCxnSpPr>
            <a:stCxn id="98" idx="1"/>
            <a:endCxn id="98" idx="3"/>
          </p:cNvCxnSpPr>
          <p:nvPr/>
        </p:nvCxnSpPr>
        <p:spPr>
          <a:xfrm>
            <a:off x="399400" y="3564400"/>
            <a:ext cx="226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6"/>
          <p:cNvCxnSpPr>
            <a:stCxn id="98" idx="0"/>
            <a:endCxn id="98" idx="2"/>
          </p:cNvCxnSpPr>
          <p:nvPr/>
        </p:nvCxnSpPr>
        <p:spPr>
          <a:xfrm>
            <a:off x="1530100" y="2844250"/>
            <a:ext cx="0" cy="14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6"/>
          <p:cNvSpPr txBox="1"/>
          <p:nvPr/>
        </p:nvSpPr>
        <p:spPr>
          <a:xfrm>
            <a:off x="1609125" y="2937250"/>
            <a:ext cx="9351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籃內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蛋未破</a:t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1609125" y="3632950"/>
            <a:ext cx="9351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籃內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蛋已破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515975" y="2937250"/>
            <a:ext cx="9351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籃外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蛋未破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515975" y="3632950"/>
            <a:ext cx="935100" cy="5586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515975" y="3632950"/>
            <a:ext cx="9351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籃外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蛋已破</a:t>
            </a:r>
            <a:endParaRPr/>
          </a:p>
        </p:txBody>
      </p:sp>
      <p:cxnSp>
        <p:nvCxnSpPr>
          <p:cNvPr id="106" name="Google Shape;106;p16"/>
          <p:cNvCxnSpPr>
            <a:stCxn id="95" idx="1"/>
          </p:cNvCxnSpPr>
          <p:nvPr/>
        </p:nvCxnSpPr>
        <p:spPr>
          <a:xfrm rot="10800000">
            <a:off x="2797400" y="2885800"/>
            <a:ext cx="649800" cy="133800"/>
          </a:xfrm>
          <a:prstGeom prst="straightConnector1">
            <a:avLst/>
          </a:prstGeom>
          <a:noFill/>
          <a:ln cap="flat" cmpd="sng" w="38100">
            <a:solidFill>
              <a:srgbClr val="CFE2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6"/>
          <p:cNvSpPr/>
          <p:nvPr/>
        </p:nvSpPr>
        <p:spPr>
          <a:xfrm>
            <a:off x="19800" y="3285100"/>
            <a:ext cx="389400" cy="558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籃外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1105300" y="2518000"/>
            <a:ext cx="849600" cy="350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蛋</a:t>
            </a:r>
            <a:r>
              <a:rPr lang="zh-TW"/>
              <a:t>未破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105300" y="4260100"/>
            <a:ext cx="849600" cy="350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蛋已破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2623250" y="3285100"/>
            <a:ext cx="389400" cy="558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籃內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2901650" y="297025"/>
            <a:ext cx="5559300" cy="439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3135450" y="491850"/>
            <a:ext cx="28575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if （蛋的高度 &gt; 籃子高度時）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3302550" y="996750"/>
            <a:ext cx="4690800" cy="1522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3302550" y="2762049"/>
            <a:ext cx="4690800" cy="1522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3447200" y="1037350"/>
            <a:ext cx="27795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if（蛋的水平位置落在籃子</a:t>
            </a:r>
            <a:r>
              <a:rPr b="1" lang="zh-TW"/>
              <a:t>間</a:t>
            </a:r>
            <a:r>
              <a:rPr lang="zh-TW"/>
              <a:t>）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3679350" y="1537400"/>
            <a:ext cx="3922500" cy="76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3822150" y="1504850"/>
            <a:ext cx="316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重置蛋的高度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隨機蛋的掉落位置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隨機蛋的速度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3447200" y="2844250"/>
            <a:ext cx="316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else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3601350" y="3303700"/>
            <a:ext cx="3922500" cy="76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3744150" y="3271150"/>
            <a:ext cx="377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讓雞蛋消失：設置蛋的高度 &gt; 畫布高度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印出破蛋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363700" y="2844250"/>
            <a:ext cx="2195100" cy="766200"/>
          </a:xfrm>
          <a:prstGeom prst="rect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蛋的水平位置落在籃子</a:t>
            </a:r>
            <a:r>
              <a:rPr b="1" lang="zh-TW">
                <a:solidFill>
                  <a:schemeClr val="dk1"/>
                </a:solidFill>
              </a:rPr>
              <a:t>外</a:t>
            </a:r>
            <a:endParaRPr/>
          </a:p>
        </p:txBody>
      </p:sp>
      <p:cxnSp>
        <p:nvCxnSpPr>
          <p:cNvPr id="126" name="Google Shape;126;p17"/>
          <p:cNvCxnSpPr/>
          <p:nvPr/>
        </p:nvCxnSpPr>
        <p:spPr>
          <a:xfrm rot="10800000">
            <a:off x="2597600" y="2831500"/>
            <a:ext cx="849600" cy="188100"/>
          </a:xfrm>
          <a:prstGeom prst="straightConnector1">
            <a:avLst/>
          </a:prstGeom>
          <a:noFill/>
          <a:ln cap="flat" cmpd="sng" w="38100">
            <a:solidFill>
              <a:srgbClr val="CFE2F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2901650" y="-7775"/>
            <a:ext cx="5559300" cy="383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3135450" y="-41550"/>
            <a:ext cx="28575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if （蛋的高度 &gt; 籃子高度時）</a:t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3302550" y="387150"/>
            <a:ext cx="4690800" cy="1522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3302550" y="2152449"/>
            <a:ext cx="4690800" cy="1522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3447200" y="503950"/>
            <a:ext cx="4546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if（蛋的水平位置落在籃子</a:t>
            </a:r>
            <a:r>
              <a:rPr b="1" lang="zh-TW"/>
              <a:t>間 </a:t>
            </a:r>
            <a:r>
              <a:rPr b="1" lang="zh-TW">
                <a:solidFill>
                  <a:srgbClr val="CC0000"/>
                </a:solidFill>
              </a:rPr>
              <a:t>&amp;&amp; 雞蛋尚未破掉 </a:t>
            </a:r>
            <a:r>
              <a:rPr lang="zh-TW"/>
              <a:t>）</a:t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3679350" y="927800"/>
            <a:ext cx="3922500" cy="76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3822150" y="895250"/>
            <a:ext cx="316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重置蛋的高度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隨機蛋的掉落位置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隨機蛋的速度</a:t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3447200" y="2234650"/>
            <a:ext cx="316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else</a:t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3601350" y="2694100"/>
            <a:ext cx="3922500" cy="76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3744150" y="2661550"/>
            <a:ext cx="377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雞蛋已經破了 // hasBrokenEgg1 =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讓雞蛋消失：設置蛋的高度 &gt; 畫布高度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印出破蛋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2901650" y="4100850"/>
            <a:ext cx="5559300" cy="1042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3209925" y="4407900"/>
            <a:ext cx="28575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印下墜的蛋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