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7F343C-70C3-431F-8EFC-EB2D78777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1BDBB3E-7D3A-49D5-B25F-010A5858A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F3E55E-EE02-4E94-9025-67270FBF2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E99A-DEF9-4FA9-A784-118EF67BD9FE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D08208-88B2-4430-9A34-23DFCB7CF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2EDACC-7F6D-4D2F-B61E-7F4286E7A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1D36-50BF-4EE9-99D8-597988286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613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8A8B3F-5BE6-4E16-B05F-26A315FC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22C41C4-EFD9-4EE1-B8DC-DC25D0956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336B4C-665A-4EDF-B629-A9C96D27D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E99A-DEF9-4FA9-A784-118EF67BD9FE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18740D-8155-4050-A2C8-3DA3D24F8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5D944F-4B43-47FD-A031-439FBE410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1D36-50BF-4EE9-99D8-597988286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71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1D56C6E-EA18-426F-9263-A6A88BE3D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B1BC1E-FD63-4D10-BC4B-3458D289B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3A821A-C032-4C98-86F7-1E636DB9E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E99A-DEF9-4FA9-A784-118EF67BD9FE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098BC4-FDB8-4E52-8C86-33A2BC1F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AA9470-4278-425C-8250-F2647C9C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1D36-50BF-4EE9-99D8-597988286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561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41BB00-65E3-4D5C-AFB2-CAFDBC416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381282-63F0-40CF-9834-F13A48943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4A2587-9E09-40C4-8E1F-BCBCAA5F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E99A-DEF9-4FA9-A784-118EF67BD9FE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29F278-BC9C-4C60-960D-7FA0039BC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B8724E-789B-48BA-9698-AF7BA605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1D36-50BF-4EE9-99D8-597988286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59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FC3520-4707-4FC4-881A-9A2AA185E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2BF362-DF34-4173-A6FA-11AA67788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12E3E5-21CC-4599-B618-3976B8FE9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E99A-DEF9-4FA9-A784-118EF67BD9FE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798637-8D80-48B0-85FD-FA1E6AF41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86B209-C0E2-409F-883E-717EE5BB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1D36-50BF-4EE9-99D8-597988286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111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E8622D-2689-4182-96D4-8A6B7671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BEAF2F-36FB-4201-91A3-9BC8E579B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117978-8E5B-42B9-BB5F-B637DFBEA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A327C3-3EB1-4339-976C-ECB1653C0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E99A-DEF9-4FA9-A784-118EF67BD9FE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AD304C-A429-4A2C-A7C3-4BCEB174C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5A9F42-2451-47EC-81AA-063C392F4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1D36-50BF-4EE9-99D8-597988286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6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B23E6F-C498-48B4-B959-C0AD2B787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AA747D-2489-44AD-8433-F9358E871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FC9848-05F6-4326-A80A-640E57CAA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D83974-3C86-425B-9D4B-DE63A65BD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DF73A4E-4553-4AFE-A716-C2022A392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BA6F771-253A-4173-94D5-5DDFCF56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E99A-DEF9-4FA9-A784-118EF67BD9FE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DDBCFB7-07B2-4535-821E-8C275B96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5F5C26E-E993-4407-8F08-D36DBF830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1D36-50BF-4EE9-99D8-597988286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05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C297CD-73AF-427D-9B42-3125E16E6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AD60125-587C-491E-BB66-A731E65A6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E99A-DEF9-4FA9-A784-118EF67BD9FE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68E1ABB-F7DD-4B28-999A-0779AD343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DF46BF-48D7-41C8-9284-F8691F72A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1D36-50BF-4EE9-99D8-597988286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50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2606F5C-8CA1-4068-8493-B4B37AF6F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E99A-DEF9-4FA9-A784-118EF67BD9FE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624A23B-CCD8-4F39-9D0D-3B86AE772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A1DBA30-CBA8-4CA8-BF6F-698884730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1D36-50BF-4EE9-99D8-597988286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4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9311A2-763D-4F4D-9AD8-05F30842B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0A7DA1-9F58-4027-AD6C-30040AC3F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B888D4F-31CA-40EA-AA7A-C4429665B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FB79D5-B5B6-4009-8E6E-1BB4E858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E99A-DEF9-4FA9-A784-118EF67BD9FE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4D173C-0EAB-4498-A129-206D26FD2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C5F986-6B54-419C-A483-9CE9D32F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1D36-50BF-4EE9-99D8-597988286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51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51270C-8B94-4BB1-8ADA-2DBAD0284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740FCCC-8C43-4C02-A670-DD01E3EE4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55600E-25EE-4AFC-B1BF-F4ED8E859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A6E399-C77D-4FFA-9BE7-319E01354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E99A-DEF9-4FA9-A784-118EF67BD9FE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7F4E7F-4989-4BE3-A617-495AFC6CB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149E06-361C-4F73-96AF-6ED3CA550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1D36-50BF-4EE9-99D8-597988286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47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FB79B0-BA45-4F24-AB89-37E17034C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9810EC-102C-470E-9710-A8C2D2778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8754AD-F636-4313-9A4F-8DED85213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8E99A-DEF9-4FA9-A784-118EF67BD9FE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74251E-5542-42D8-9D9E-538F9C721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3719D7-F9AB-4E53-82A1-A23564CCD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61D36-50BF-4EE9-99D8-597988286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07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74601C-0CC6-4403-8754-7448A83B0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Введение в </a:t>
            </a:r>
            <a:r>
              <a:rPr lang="ru-RU" dirty="0" err="1"/>
              <a:t>компьютеную</a:t>
            </a:r>
            <a:r>
              <a:rPr lang="ru-RU" dirty="0"/>
              <a:t> науку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A0C4DA-1747-4002-9E6A-0DD10E27A4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 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ru-RU" dirty="0" err="1"/>
              <a:t>Жумабеков</a:t>
            </a:r>
            <a:r>
              <a:rPr lang="ru-RU" dirty="0"/>
              <a:t> </a:t>
            </a:r>
            <a:r>
              <a:rPr lang="ru-RU" dirty="0" err="1"/>
              <a:t>Чынгыз</a:t>
            </a:r>
            <a:r>
              <a:rPr lang="ru-RU" dirty="0"/>
              <a:t> </a:t>
            </a:r>
            <a:r>
              <a:rPr lang="ru-RU" dirty="0" err="1"/>
              <a:t>Капарович</a:t>
            </a:r>
            <a:r>
              <a:rPr lang="ru-RU" dirty="0"/>
              <a:t> 15-группа</a:t>
            </a:r>
          </a:p>
        </p:txBody>
      </p:sp>
    </p:spTree>
    <p:extLst>
      <p:ext uri="{BB962C8B-B14F-4D97-AF65-F5344CB8AC3E}">
        <p14:creationId xmlns:p14="http://schemas.microsoft.com/office/powerpoint/2010/main" val="38637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39A99C-E4D3-4A0E-8EDB-30CA4BF40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HTTP </a:t>
            </a:r>
            <a:r>
              <a:rPr lang="ru-RU" dirty="0"/>
              <a:t>И </a:t>
            </a:r>
            <a:r>
              <a:rPr lang="en-US" dirty="0"/>
              <a:t>HTTPS</a:t>
            </a:r>
            <a:br>
              <a:rPr lang="ru-RU" dirty="0"/>
            </a:b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0FD29C-8E35-42F1-9642-11D2B4F295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Определение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(HyperText Transfer Protocol) — протокол передачи данных в интернете.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HTTPS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(HTTP Secure) — защищенная версия HTTP, использующая шифрование.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Преимущества HTTPS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Защита данных (шифрование).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Повышение доверия пользователей.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Улучшение SEO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83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C3E4E4-1D47-44D2-A6E0-72D198F6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4B7A223-1EDC-4D35-94DC-86E2B96787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Определение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(Application Programming Interface) — интерфейс для взаимодействия различных приложений.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Типы API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Веб-API (REST, SOAP).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Локальные API (например, для мобильных приложений).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Примеры использования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Интеграция с соцсетями.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Доступ к данным (погода, карты).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769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59D6AF-2455-4808-A3D5-1FBA41BF2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оптимизация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0B307B-A2EA-45AF-A702-D2295925C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Оптимизация </a:t>
            </a:r>
            <a:r>
              <a:rPr lang="ru-RU" b="1" dirty="0" err="1"/>
              <a:t>сайта</a:t>
            </a:r>
            <a:r>
              <a:rPr lang="ru-RU" dirty="0" err="1"/>
              <a:t>:</a:t>
            </a:r>
            <a:r>
              <a:rPr lang="ru-RU" b="1" dirty="0" err="1"/>
              <a:t>Скорость</a:t>
            </a:r>
            <a:r>
              <a:rPr lang="ru-RU" b="1" dirty="0"/>
              <a:t> загрузки</a:t>
            </a:r>
            <a:r>
              <a:rPr lang="ru-RU" dirty="0"/>
              <a:t>: использование кэширования, сжатия изображений.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SEO</a:t>
            </a:r>
            <a:r>
              <a:rPr lang="ru-RU" dirty="0"/>
              <a:t>: оптимизация контента, </a:t>
            </a:r>
            <a:r>
              <a:rPr lang="ru-RU" dirty="0" err="1"/>
              <a:t>метатегов</a:t>
            </a:r>
            <a:r>
              <a:rPr lang="ru-RU" dirty="0"/>
              <a:t>, структуры URL.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Мобильная адаптация</a:t>
            </a:r>
            <a:r>
              <a:rPr lang="ru-RU" dirty="0"/>
              <a:t>: использование </a:t>
            </a:r>
            <a:r>
              <a:rPr lang="ru-RU" dirty="0" err="1"/>
              <a:t>responsive</a:t>
            </a:r>
            <a:r>
              <a:rPr lang="ru-RU" dirty="0"/>
              <a:t> </a:t>
            </a:r>
            <a:r>
              <a:rPr lang="ru-RU" dirty="0" err="1"/>
              <a:t>design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7862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312D2B-87BA-4059-B9A6-5681AE06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кросс </a:t>
            </a:r>
            <a:r>
              <a:rPr lang="ru-RU" dirty="0" err="1"/>
              <a:t>браузерность</a:t>
            </a:r>
            <a:r>
              <a:rPr lang="ru-RU" dirty="0"/>
              <a:t>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DC0F1DF-373E-4EDF-A51E-636451FE77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Определение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Кросс-браузерность — корректное отображение веб-сайта в разных браузерах.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Проблемы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Разные интерпретации CSS и JavaScript.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Решения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Использование полифиллов.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Тестирование на популярных браузерах (Chrome, Firefox, Safari, Edge).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727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42C16C-E475-4107-90B5-DDBB44AC6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веб-сайта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A98520D-DBDD-47EC-8043-1FB6C9DBE6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Планирование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Определение целей и целевой аудитории.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Дизайн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Создание прототипов и макетов.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Разработка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Верстка и программирование.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Тестирование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Проверка функциональности и кросс-браузерности.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Запуск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Размещение на хостинге и публичный доступ.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Поддержка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Обновления, оптимизация и анализ пользовательского поведения.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6787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Office PowerPoint</Application>
  <PresentationFormat>Широкоэкранный</PresentationFormat>
  <Paragraphs>44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Введение в компьютеную науку</vt:lpstr>
      <vt:lpstr>ЧТО ТАКОЕ HTTP И HTTPS </vt:lpstr>
      <vt:lpstr>API</vt:lpstr>
      <vt:lpstr>Что такое оптимизация</vt:lpstr>
      <vt:lpstr>Что такое кросс браузерность </vt:lpstr>
      <vt:lpstr>Этапы создания веб-сайта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компьютеную науку</dc:title>
  <dc:creator>Преподаватель</dc:creator>
  <cp:lastModifiedBy>Преподаватель</cp:lastModifiedBy>
  <cp:revision>1</cp:revision>
  <dcterms:created xsi:type="dcterms:W3CDTF">2024-10-10T09:00:34Z</dcterms:created>
  <dcterms:modified xsi:type="dcterms:W3CDTF">2024-10-10T09:00:51Z</dcterms:modified>
</cp:coreProperties>
</file>