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58" r:id="rId4"/>
    <p:sldId id="259" r:id="rId5"/>
    <p:sldId id="276" r:id="rId6"/>
    <p:sldId id="293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>
      <p:cViewPr varScale="1">
        <p:scale>
          <a:sx n="67" d="100"/>
          <a:sy n="67" d="100"/>
        </p:scale>
        <p:origin x="61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218544" cy="76338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noFill/>
                  <a:prstDash val="solid"/>
                </a:ln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枚举和注解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2565" y="463927"/>
            <a:ext cx="8229600" cy="1001272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1186" y="2090649"/>
            <a:ext cx="8496944" cy="168275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和普通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类一样枚举类可以实现一个或多个接口</a:t>
            </a:r>
          </a:p>
          <a:p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若需要每个枚举值在调用实现的接口方法呈现出不同的行为方式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则可以让每个枚举值分别来实现该方法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5544" y="544736"/>
            <a:ext cx="8229600" cy="792088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10" y="1786767"/>
            <a:ext cx="7080458" cy="46805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803" y="511650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04573" y="1922192"/>
            <a:ext cx="8208912" cy="457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endParaRPr lang="en-US" altLang="zh-CN" sz="32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注解概述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提取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Annotation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JDK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的元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Annotation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zh-CN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143" y="494081"/>
            <a:ext cx="8229600" cy="1001272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Annotation(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961029" y="1887241"/>
            <a:ext cx="8208912" cy="43481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 5.0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增加了对元数据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MetaData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的支持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也就是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其实就是代码里的特殊标记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这些标记可以在编译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类加载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运行时被读取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并执行相应的处理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通过使用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程序员可以在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不改变原有逻辑的情况下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在源文件中嵌入一些补充信息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可以像修饰符一样被使用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可用于修饰包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构造器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局部变量的声明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这些信息被保存在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“name=value”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对中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能被用来为程序元素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成员变量等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设置元数据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371" y="472728"/>
            <a:ext cx="8229600" cy="1080120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基本的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1749" y="1901225"/>
            <a:ext cx="8640960" cy="35719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时要在其前面增加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符号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把该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当成一个修饰符使用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用于修饰它支持的程序元素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三个基本的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Annotation:</a:t>
            </a: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@Override: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限定重写父类方法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该注释只能用于方法</a:t>
            </a: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@Deprecated: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用于表示某个程序元素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方法等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已过时</a:t>
            </a: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SuppressWarnings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抑制编译器警告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85" y="514738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66229" y="1892853"/>
            <a:ext cx="8362806" cy="3571900"/>
          </a:xfrm>
        </p:spPr>
        <p:txBody>
          <a:bodyPr/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定义新的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类型使用 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@interface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</a:p>
          <a:p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的成员变量在 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定义中以无参数方法的形式来声明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其方法名和返回值定义了该成员的名字和类型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可以在定义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的成员变量时为其指定初始值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指定成员变量的初始值可使用 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default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没有成员定义的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称为标记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包含成员变量的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称为元数据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98120" y="68856"/>
            <a:ext cx="12390120" cy="7741094"/>
          </a:xfrm>
        </p:spPr>
      </p:pic>
      <p:pic>
        <p:nvPicPr>
          <p:cNvPr id="5" name="图片 4" descr="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4800" y="-570090"/>
            <a:ext cx="13596619" cy="84948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90058" y="488932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51577" y="1761721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5413829" y="1819779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3885" y="520003"/>
            <a:ext cx="8229600" cy="77042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94653" y="1697707"/>
            <a:ext cx="8215370" cy="4329130"/>
          </a:xfrm>
        </p:spPr>
        <p:txBody>
          <a:bodyPr>
            <a:no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自实现枚举类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定义枚举类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实现接口的枚举类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枚举类的方法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1658" y="530221"/>
            <a:ext cx="8229600" cy="792088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5700" y="1723047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在某些情况下，一个类的对象是有限而且固定的。例如季节类，只能有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个对象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手动实现枚举类：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private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修饰构造器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属性使用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private final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把该类的所有实例都使用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final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来修饰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57D544-46D4-432D-869F-6789660D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80974"/>
            <a:ext cx="6748462" cy="5843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242310-1FAB-479C-9CCF-CBB79E94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62" y="3790949"/>
            <a:ext cx="5978403" cy="17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2001" y="512625"/>
            <a:ext cx="8229600" cy="968779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62720" y="1888140"/>
            <a:ext cx="8568952" cy="4708649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 1.5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新增的 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用于定义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枚举类和普通类的区别：</a:t>
            </a:r>
          </a:p>
          <a:p>
            <a:pPr lvl="1"/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定义的枚举类默认继承了 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java.lang.Enum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枚举类的构造器只能使用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private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访问控制符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枚举类的所有实例必须在枚举类中显式列出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分隔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结尾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).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列出的实例系统会自动添加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final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</a:t>
            </a:r>
          </a:p>
          <a:p>
            <a:pPr lvl="1"/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所有的枚举类都提供了一个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 </a:t>
            </a: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该方法可以很方便地遍历所有的枚举值</a:t>
            </a:r>
          </a:p>
          <a:p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 1.5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中可以在 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表达式中使用枚举类的对象作为表达式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case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子句可以直接使用枚举值的名字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无需添加枚举类作为限定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若枚举只有一个成员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则可以作为一种单子模式的实现方式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2973" y="505197"/>
            <a:ext cx="8229600" cy="936104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枚举类的属性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34165" y="2006795"/>
            <a:ext cx="8424936" cy="3063875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枚举类对象的属性不应允许被改动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所以应该使用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private final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枚举类使用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private final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修饰的属性应该在构造器中为其赋值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若枚举类显式的定义了带参数的构造器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则在列出枚举值时也必须对应的传入参数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61029" y="530785"/>
            <a:ext cx="8229600" cy="936104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定义的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884" y="1998124"/>
            <a:ext cx="5329238" cy="423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784</Words>
  <Application>Microsoft Office PowerPoint</Application>
  <PresentationFormat>宽屏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黑体</vt:lpstr>
      <vt:lpstr>微软雅黑</vt:lpstr>
      <vt:lpstr>Arial</vt:lpstr>
      <vt:lpstr>Calibri</vt:lpstr>
      <vt:lpstr>Calibri Light</vt:lpstr>
      <vt:lpstr>Wingdings</vt:lpstr>
      <vt:lpstr>新研科技</vt:lpstr>
      <vt:lpstr>枚举和注解</vt:lpstr>
      <vt:lpstr>PowerPoint 演示文稿</vt:lpstr>
      <vt:lpstr>JAVA基础课程内容</vt:lpstr>
      <vt:lpstr>本章内容</vt:lpstr>
      <vt:lpstr>枚举类概述</vt:lpstr>
      <vt:lpstr>PowerPoint 演示文稿</vt:lpstr>
      <vt:lpstr>使用 enum 定义枚举类</vt:lpstr>
      <vt:lpstr>枚举类的属性</vt:lpstr>
      <vt:lpstr>使用 Enum 定义的 Season</vt:lpstr>
      <vt:lpstr>实现接口的枚举类</vt:lpstr>
      <vt:lpstr>枚举类的方法</vt:lpstr>
      <vt:lpstr>本章内容</vt:lpstr>
      <vt:lpstr>Annotation(注解) 概述</vt:lpstr>
      <vt:lpstr>基本的 Annotation</vt:lpstr>
      <vt:lpstr>自定义 Annotation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刘伯元</cp:lastModifiedBy>
  <cp:revision>30</cp:revision>
  <dcterms:created xsi:type="dcterms:W3CDTF">2018-02-01T07:53:00Z</dcterms:created>
  <dcterms:modified xsi:type="dcterms:W3CDTF">2019-01-30T17:33:34Z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