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6" r:id="rId17"/>
    <p:sldId id="269" r:id="rId18"/>
    <p:sldId id="273" r:id="rId19"/>
    <p:sldId id="275" r:id="rId20"/>
    <p:sldId id="27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70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88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65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89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1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3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43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20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8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34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30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9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3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0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3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59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579461-3834-4852-8075-D91F44252D7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88E043-80F5-4203-8D0C-334CA83727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65F-0A81-4C2A-B8B5-C9E09A9EB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76" y="1315516"/>
            <a:ext cx="10668000" cy="1364773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b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  <a:t>UNIVERSITY OF BUEA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  <a:t>FACULTY OF ENGINEERING AND TECHNOLOGY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  <a:t>DEPARTMENT OF COMPUTER ENGINEERING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  <a:t>LEVEL 300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A4CD-9428-4094-BE23-0B67D4BA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575" y="2479676"/>
            <a:ext cx="9115425" cy="32559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Group 1: </a:t>
            </a:r>
            <a:r>
              <a:rPr lang="en-US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Squad</a:t>
            </a:r>
          </a:p>
          <a:p>
            <a:endParaRPr lang="fr-FR" dirty="0"/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F58EDDC1-190A-423C-A552-A5EBD14B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26" y="486172"/>
            <a:ext cx="10033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evel 2">
            <a:extLst>
              <a:ext uri="{FF2B5EF4-FFF2-40B4-BE49-F238E27FC236}">
                <a16:creationId xmlns:a16="http://schemas.microsoft.com/office/drawing/2014/main" id="{5673925D-E5EA-41EE-BD01-8C86A1B0855B}"/>
              </a:ext>
            </a:extLst>
          </p:cNvPr>
          <p:cNvSpPr/>
          <p:nvPr/>
        </p:nvSpPr>
        <p:spPr>
          <a:xfrm>
            <a:off x="676977" y="2355850"/>
            <a:ext cx="10667999" cy="1413364"/>
          </a:xfrm>
          <a:prstGeom prst="bevel">
            <a:avLst>
              <a:gd name="adj" fmla="val 12785"/>
            </a:avLst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B6B37CA-165B-4CB9-80AF-0751B1B97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24" y="2537262"/>
            <a:ext cx="10344150" cy="1062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DEVELOPMENT TOOLS CEF 333</a:t>
            </a:r>
            <a:endParaRPr kumimoji="0" lang="en-GB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1 </a:t>
            </a:r>
            <a:endParaRPr kumimoji="0" lang="en-GB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fr-FR" sz="1600" dirty="0">
                <a:latin typeface="Arial Black" panose="020B0A04020102020204" pitchFamily="34" charset="0"/>
                <a:cs typeface="Times New Roman" panose="02020603050405020304" pitchFamily="18" charset="0"/>
              </a:rPr>
              <a:t>DEMONSTRATING GROUP COLLABORATION VIA GITHUB, SHOWING COMMITS, BRANCHES AND PULL REQUEST WORKFLOWS</a:t>
            </a:r>
            <a:endParaRPr kumimoji="0" lang="en-GB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419C9AE-741F-4546-8DD2-96295A9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6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972DB4B-1F82-4B3D-9FD2-DE83EA4B5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738" y="5707855"/>
            <a:ext cx="38731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Bright" panose="02040602050505020304" pitchFamily="18" charset="0"/>
                <a:ea typeface="Times New Roman" panose="02020603050405020304" pitchFamily="18" charset="0"/>
                <a:cs typeface="Lucida Bright" panose="02040602050505020304" pitchFamily="18" charset="0"/>
              </a:rPr>
              <a:t>COURSE FACILITATOR:</a:t>
            </a:r>
            <a:r>
              <a:rPr kumimoji="0" lang="fr-FR" altLang="fr-FR" sz="1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Bright" panose="02040602050505020304" pitchFamily="18" charset="0"/>
                <a:ea typeface="Times New Roman" panose="02020603050405020304" pitchFamily="18" charset="0"/>
                <a:cs typeface="Lucida Bright" panose="02040602050505020304" pitchFamily="18" charset="0"/>
              </a:rPr>
              <a:t> DR. </a:t>
            </a:r>
            <a:r>
              <a:rPr kumimoji="0" lang="en-GB" altLang="fr-FR" sz="11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NKEMENI Valery</a:t>
            </a:r>
            <a:r>
              <a:rPr kumimoji="0" lang="en-GB" alt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GB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Bright" panose="020406020505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ECC337-3230-4449-8CB3-59769836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76277"/>
              </p:ext>
            </p:extLst>
          </p:nvPr>
        </p:nvGraphicFramePr>
        <p:xfrm>
          <a:off x="3355975" y="3898899"/>
          <a:ext cx="5480050" cy="2008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4175275908"/>
                    </a:ext>
                  </a:extLst>
                </a:gridCol>
                <a:gridCol w="2331085">
                  <a:extLst>
                    <a:ext uri="{9D8B030D-6E8A-4147-A177-3AD203B41FA5}">
                      <a16:colId xmlns:a16="http://schemas.microsoft.com/office/drawing/2014/main" val="2537812611"/>
                    </a:ext>
                  </a:extLst>
                </a:gridCol>
                <a:gridCol w="1421130">
                  <a:extLst>
                    <a:ext uri="{9D8B030D-6E8A-4147-A177-3AD203B41FA5}">
                      <a16:colId xmlns:a16="http://schemas.microsoft.com/office/drawing/2014/main" val="2684453974"/>
                    </a:ext>
                  </a:extLst>
                </a:gridCol>
              </a:tblGrid>
              <a:tr h="5613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S/N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GROUP MEMBER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MATRICULATION</a:t>
                      </a:r>
                      <a:endParaRPr lang="fr-FR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NUMBER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938542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1. 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LENYA SHAMPEL LENYA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FE23A001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455158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2. 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ABON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FE23A002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0002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3. 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ACHUO PLACID ACHUO-ASSAM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FE23A004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751108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4. 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AFUH CHIKE CHEWAKONDI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FE23A005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226417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5. 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AKOH JUNIOR NGOH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FE23A008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3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329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EACB-4C3F-4A12-A035-096C709D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EBF9-6BCB-45C2-BA65-FA1C8C0E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had already created a repository, we will use it to demonstrate how a group member, Lenya </a:t>
            </a:r>
            <a:r>
              <a:rPr lang="en-US" dirty="0" err="1"/>
              <a:t>Shampel</a:t>
            </a:r>
            <a:r>
              <a:rPr lang="en-US" dirty="0"/>
              <a:t> collaborated on this repository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31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A196-F8DC-4B4D-8243-4F9AC4CB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procedures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FE30-E058-43A5-8EB6-9B7179DA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Lenya cloned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09803-AA98-452F-8BA9-BB9C74EF6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06" b="83592"/>
          <a:stretch/>
        </p:blipFill>
        <p:spPr>
          <a:xfrm>
            <a:off x="838200" y="3381209"/>
            <a:ext cx="10515600" cy="93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0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438-83F8-47CE-92E0-361EB934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Navigated to the repository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ED7B4-0DDB-462A-AC63-474D670A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b="78761"/>
          <a:stretch/>
        </p:blipFill>
        <p:spPr>
          <a:xfrm>
            <a:off x="838200" y="1825625"/>
            <a:ext cx="10515600" cy="1325563"/>
          </a:xfrm>
        </p:spPr>
      </p:pic>
    </p:spTree>
    <p:extLst>
      <p:ext uri="{BB962C8B-B14F-4D97-AF65-F5344CB8AC3E}">
        <p14:creationId xmlns:p14="http://schemas.microsoft.com/office/powerpoint/2010/main" val="60010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209E-572B-4E6D-AD67-459E7174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a branch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70FF4-F7F6-41A2-B045-124B6EF7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9" b="69537"/>
          <a:stretch/>
        </p:blipFill>
        <p:spPr>
          <a:xfrm>
            <a:off x="838200" y="1825624"/>
            <a:ext cx="10515600" cy="3291807"/>
          </a:xfrm>
        </p:spPr>
      </p:pic>
    </p:spTree>
    <p:extLst>
      <p:ext uri="{BB962C8B-B14F-4D97-AF65-F5344CB8AC3E}">
        <p14:creationId xmlns:p14="http://schemas.microsoft.com/office/powerpoint/2010/main" val="416478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2B24-2571-439B-B877-666AAB23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E00A-DDA4-4385-A7DD-397ED6CA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new file in the branch, edited it (collaborated)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D486B-9619-4D6C-AD1F-64EE2CFD7C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78"/>
          <a:stretch/>
        </p:blipFill>
        <p:spPr>
          <a:xfrm>
            <a:off x="838200" y="2506661"/>
            <a:ext cx="10515600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7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9245-FD10-45E8-A602-3BE88BAD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B589-4CA8-47D0-B952-35CE4723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the file to the staging area, committed the file with the message “most important contribution” and finally pushed it to the GitHub repository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46440-C57B-48C5-894A-BB87022FD5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0" b="50000"/>
          <a:stretch/>
        </p:blipFill>
        <p:spPr>
          <a:xfrm>
            <a:off x="838200" y="3378200"/>
            <a:ext cx="1051560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6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02ED-1767-4A50-95E1-E404525A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1CB11-0090-41BC-92AE-31A57F629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603500"/>
            <a:ext cx="6073422" cy="4254500"/>
          </a:xfrm>
        </p:spPr>
      </p:pic>
    </p:spTree>
    <p:extLst>
      <p:ext uri="{BB962C8B-B14F-4D97-AF65-F5344CB8AC3E}">
        <p14:creationId xmlns:p14="http://schemas.microsoft.com/office/powerpoint/2010/main" val="119307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443A-A1EA-4D5E-B850-AEEE2D7F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request, code reviews and merging on </a:t>
            </a:r>
            <a:r>
              <a:rPr lang="en-US" dirty="0" err="1"/>
              <a:t>Github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784D8-7D2F-44D8-AF66-A987581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branch is pushed, it creates a pull request, which is requesting for merging of the pushed code to the main branch</a:t>
            </a:r>
          </a:p>
          <a:p>
            <a:r>
              <a:rPr lang="en-US" dirty="0"/>
              <a:t>The code can then be reviewed by the administrator, the creator, who can comment, discuss any issues with the author directly</a:t>
            </a:r>
          </a:p>
          <a:p>
            <a:r>
              <a:rPr lang="en-US" dirty="0"/>
              <a:t>Once it is approved, it can then be merged. 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89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B2B9-EC0A-40F1-B88E-48FEDC90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appears on GitHub repository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482F0-D793-4D3C-94DD-4FE3AB6F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137405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C364-9550-4F38-B451-6CD5E7DC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reviewed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80AD-4EC7-4D64-85A0-7054C19EF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49" y="2603500"/>
            <a:ext cx="7306822" cy="4254500"/>
          </a:xfrm>
        </p:spPr>
      </p:pic>
    </p:spTree>
    <p:extLst>
      <p:ext uri="{BB962C8B-B14F-4D97-AF65-F5344CB8AC3E}">
        <p14:creationId xmlns:p14="http://schemas.microsoft.com/office/powerpoint/2010/main" val="15398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870-EBF9-4EAB-83AF-F1602A19E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19611"/>
            <a:ext cx="8825658" cy="2677648"/>
          </a:xfrm>
          <a:solidFill>
            <a:schemeClr val="bg1"/>
          </a:solidFill>
        </p:spPr>
        <p:txBody>
          <a:bodyPr/>
          <a:lstStyle/>
          <a:p>
            <a:r>
              <a:rPr lang="en-US" b="1" dirty="0"/>
              <a:t>Git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316F4-63D3-4050-8D3E-5A2503BD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Git is a version control system. </a:t>
            </a:r>
          </a:p>
          <a:p>
            <a:r>
              <a:rPr lang="en-US" dirty="0"/>
              <a:t>It permits collaborators on a certain project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Have a local copy of the remote project repository;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Add features independently without altering the main codebase through branching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Track and navigate between changes made to a repository</a:t>
            </a:r>
          </a:p>
        </p:txBody>
      </p:sp>
    </p:spTree>
    <p:extLst>
      <p:ext uri="{BB962C8B-B14F-4D97-AF65-F5344CB8AC3E}">
        <p14:creationId xmlns:p14="http://schemas.microsoft.com/office/powerpoint/2010/main" val="268654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F6C-354B-44E1-AF07-FA259D90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finally merged</a:t>
            </a:r>
            <a:endParaRPr lang="fr-F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1BFF7-D086-4CD7-ABD6-618E758E8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096000" cy="51673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4AD61-2FF9-44ED-8FEF-8F6013B73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96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8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E6B5-5E9E-425A-90A3-D2AC25A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others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C2BD-EC82-46DB-835B-E00748D1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case, some members of the team were to work on a particular feature, that is , they shared the same branch</a:t>
            </a:r>
            <a:r>
              <a:rPr lang="fr-FR" dirty="0"/>
              <a:t>, the </a:t>
            </a:r>
            <a:r>
              <a:rPr lang="fr-FR" dirty="0" err="1"/>
              <a:t>latest</a:t>
            </a:r>
            <a:r>
              <a:rPr lang="fr-FR" dirty="0"/>
              <a:t> changes to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updated</a:t>
            </a:r>
            <a:r>
              <a:rPr lang="fr-FR" dirty="0"/>
              <a:t> on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by </a:t>
            </a:r>
            <a:r>
              <a:rPr lang="fr-FR" dirty="0" err="1"/>
              <a:t>pulling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B3A75-F868-4579-83B1-D04EC6316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26" b="14394"/>
          <a:stretch/>
        </p:blipFill>
        <p:spPr>
          <a:xfrm>
            <a:off x="2318084" y="3429000"/>
            <a:ext cx="755583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5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870-EBF9-4EAB-83AF-F1602A19E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GitHub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316F4-63D3-4050-8D3E-5A2503BD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This is the web based platform where we host a remote (online repository).</a:t>
            </a:r>
          </a:p>
          <a:p>
            <a:r>
              <a:rPr lang="en-US" dirty="0"/>
              <a:t> It , uniquely,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Enables code sharing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the online and GUI version of some services that Git offers like creating a repository, merging…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47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870-EBF9-4EAB-83AF-F1602A19E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Git , we commonly use git commands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316F4-63D3-4050-8D3E-5A2503BD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06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870-EBF9-4EAB-83AF-F1602A19E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 Git commands used when collaborating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316F4-63D3-4050-8D3E-5A2503BDF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018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358C-2EBC-4C4D-95A2-33ABAC8A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A4F9-C79E-4A65-B701-B6F1EE86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clone &lt;repository-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url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&gt;</a:t>
            </a:r>
          </a:p>
          <a:p>
            <a:r>
              <a:rPr lang="en-US" dirty="0"/>
              <a:t>Use: Make a local copy of the remote repository so you can work on the project locally</a:t>
            </a:r>
          </a:p>
          <a:p>
            <a:pPr marL="0" indent="0">
              <a:buNone/>
            </a:pPr>
            <a:r>
              <a:rPr lang="en-US" dirty="0"/>
              <a:t>Command: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status</a:t>
            </a:r>
          </a:p>
          <a:p>
            <a:r>
              <a:rPr lang="en-US" dirty="0"/>
              <a:t>Show changes which are staged, upstaged or untracked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56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95E8-AB02-4C9E-B901-A4EE7267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changes and pushing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5F0F-65B7-4694-888C-85E3F5BA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add .</a:t>
            </a:r>
          </a:p>
          <a:p>
            <a:r>
              <a:rPr lang="en-US" dirty="0"/>
              <a:t>Stage files for git to track their changes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commit –m “Your commit message”</a:t>
            </a:r>
          </a:p>
          <a:p>
            <a:r>
              <a:rPr lang="en-US" dirty="0"/>
              <a:t>Commit the changes with a message, save changes as historical version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push origin main</a:t>
            </a:r>
          </a:p>
          <a:p>
            <a:r>
              <a:rPr lang="en-US" dirty="0"/>
              <a:t>Push the changes to main</a:t>
            </a:r>
          </a:p>
        </p:txBody>
      </p:sp>
    </p:spTree>
    <p:extLst>
      <p:ext uri="{BB962C8B-B14F-4D97-AF65-F5344CB8AC3E}">
        <p14:creationId xmlns:p14="http://schemas.microsoft.com/office/powerpoint/2010/main" val="92510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8C46-7C56-4DF6-B2A0-948E2F48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Branching, Merging and Pulling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DEB2-955B-47A6-98C4-185587A5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branch &lt;branch-name&gt; </a:t>
            </a:r>
          </a:p>
          <a:p>
            <a:r>
              <a:rPr lang="en-US" dirty="0"/>
              <a:t>Creates a branch, allows you to work on features and fixing without affecting the main codebase </a:t>
            </a:r>
          </a:p>
          <a:p>
            <a:pPr marL="0" indent="0">
              <a:buNone/>
            </a:pPr>
            <a:r>
              <a:rPr lang="en-US" dirty="0"/>
              <a:t>Command: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switch &lt;branch-name&gt; </a:t>
            </a:r>
          </a:p>
          <a:p>
            <a:r>
              <a:rPr lang="en-US" dirty="0"/>
              <a:t>Switch to work on another branch</a:t>
            </a:r>
          </a:p>
          <a:p>
            <a:pPr marL="0" indent="0">
              <a:buNone/>
            </a:pPr>
            <a:r>
              <a:rPr lang="en-US" dirty="0"/>
              <a:t>Command: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merge &lt;branch-name&gt;</a:t>
            </a:r>
          </a:p>
          <a:p>
            <a:r>
              <a:rPr lang="en-US" dirty="0"/>
              <a:t>Merge changes of another branch into the main branch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704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D994-8EC7-41E1-ADE4-6299B156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8626-9BCC-445F-A28F-D729FDE6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git pull origin &lt;branch-name&gt;</a:t>
            </a:r>
          </a:p>
          <a:p>
            <a:r>
              <a:rPr lang="fr-FR" dirty="0" err="1"/>
              <a:t>Intergrates</a:t>
            </a:r>
            <a:r>
              <a:rPr lang="fr-FR" dirty="0"/>
              <a:t> the changes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en-US" dirty="0"/>
              <a:t>remote</a:t>
            </a:r>
            <a:r>
              <a:rPr lang="fr-FR" dirty="0"/>
              <a:t> repository 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</a:t>
            </a:r>
            <a:r>
              <a:rPr lang="fr-FR" dirty="0" err="1"/>
              <a:t>updating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local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14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472</TotalTime>
  <Words>574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Century Gothic</vt:lpstr>
      <vt:lpstr>Lucida Bright</vt:lpstr>
      <vt:lpstr>Wingdings 3</vt:lpstr>
      <vt:lpstr>Ion Boardroom</vt:lpstr>
      <vt:lpstr>               UNIVERSITY OF BUEA FACULTY OF ENGINEERING AND TECHNOLOGY DEPARTMENT OF COMPUTER ENGINEERING LEVEL 300 </vt:lpstr>
      <vt:lpstr>Git</vt:lpstr>
      <vt:lpstr>GitHub</vt:lpstr>
      <vt:lpstr>To use Git , we commonly use git commands</vt:lpstr>
      <vt:lpstr>Common Git commands used when collaborating</vt:lpstr>
      <vt:lpstr>PowerPoint Presentation</vt:lpstr>
      <vt:lpstr>Making changes and pushing</vt:lpstr>
      <vt:lpstr>Branching, Merging and Pulling</vt:lpstr>
      <vt:lpstr>PowerPoint Presentation</vt:lpstr>
      <vt:lpstr>PowerPoint Presentation</vt:lpstr>
      <vt:lpstr>Collaboration procedures</vt:lpstr>
      <vt:lpstr>Navigated to the repository</vt:lpstr>
      <vt:lpstr>created a branch</vt:lpstr>
      <vt:lpstr>PowerPoint Presentation</vt:lpstr>
      <vt:lpstr>PowerPoint Presentation</vt:lpstr>
      <vt:lpstr>PowerPoint Presentation</vt:lpstr>
      <vt:lpstr>Pull request, code reviews and merging on Github</vt:lpstr>
      <vt:lpstr>Pull request appears on GitHub repository</vt:lpstr>
      <vt:lpstr>Code is reviewed</vt:lpstr>
      <vt:lpstr>And finally merged</vt:lpstr>
      <vt:lpstr>Collaborating with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CHEWAKONDI AFUH</dc:creator>
  <cp:lastModifiedBy>CHIKE CHEWAKONDI AFUH</cp:lastModifiedBy>
  <cp:revision>26</cp:revision>
  <dcterms:created xsi:type="dcterms:W3CDTF">2024-11-08T17:10:24Z</dcterms:created>
  <dcterms:modified xsi:type="dcterms:W3CDTF">2024-11-16T01:44:59Z</dcterms:modified>
</cp:coreProperties>
</file>