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5" r:id="rId9"/>
    <p:sldId id="266" r:id="rId10"/>
    <p:sldId id="267" r:id="rId11"/>
    <p:sldId id="268" r:id="rId12"/>
    <p:sldId id="261" r:id="rId13"/>
    <p:sldId id="269" r:id="rId14"/>
    <p:sldId id="270" r:id="rId15"/>
    <p:sldId id="271" r:id="rId16"/>
    <p:sldId id="273" r:id="rId17"/>
    <p:sldId id="272" r:id="rId18"/>
    <p:sldId id="274" r:id="rId19"/>
    <p:sldId id="279" r:id="rId20"/>
    <p:sldId id="275" r:id="rId21"/>
    <p:sldId id="280" r:id="rId22"/>
    <p:sldId id="276" r:id="rId23"/>
    <p:sldId id="277" r:id="rId24"/>
    <p:sldId id="281" r:id="rId25"/>
    <p:sldId id="278" r:id="rId26"/>
    <p:sldId id="284" r:id="rId27"/>
    <p:sldId id="285" r:id="rId28"/>
    <p:sldId id="286" r:id="rId29"/>
    <p:sldId id="287" r:id="rId30"/>
    <p:sldId id="288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0C3-6A33-4C2E-A2AC-3C2B4AD0913F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35F9634D-7CAF-4A0F-B626-ABC8A5582A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24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0C3-6A33-4C2E-A2AC-3C2B4AD0913F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34D-7CAF-4A0F-B626-ABC8A5582A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0C3-6A33-4C2E-A2AC-3C2B4AD0913F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34D-7CAF-4A0F-B626-ABC8A5582A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21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0C3-6A33-4C2E-A2AC-3C2B4AD0913F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34D-7CAF-4A0F-B626-ABC8A5582A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03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0C3-6A33-4C2E-A2AC-3C2B4AD0913F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34D-7CAF-4A0F-B626-ABC8A5582A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32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0C3-6A33-4C2E-A2AC-3C2B4AD0913F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34D-7CAF-4A0F-B626-ABC8A5582A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985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0C3-6A33-4C2E-A2AC-3C2B4AD0913F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34D-7CAF-4A0F-B626-ABC8A5582A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8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0C3-6A33-4C2E-A2AC-3C2B4AD0913F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34D-7CAF-4A0F-B626-ABC8A5582A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78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0C3-6A33-4C2E-A2AC-3C2B4AD0913F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34D-7CAF-4A0F-B626-ABC8A5582A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97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E0C3-6A33-4C2E-A2AC-3C2B4AD0913F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34D-7CAF-4A0F-B626-ABC8A5582A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137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4FFE0C3-6A33-4C2E-A2AC-3C2B4AD0913F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9634D-7CAF-4A0F-B626-ABC8A5582AE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69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FE0C3-6A33-4C2E-A2AC-3C2B4AD0913F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5F9634D-7CAF-4A0F-B626-ABC8A5582AE3}" type="slidenum">
              <a:rPr lang="fr-FR" smtClean="0"/>
              <a:t>‹#›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2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58AF-7406-45F7-8A7D-5EDAE8EA8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1968643"/>
            <a:ext cx="8637073" cy="2920713"/>
          </a:xfrm>
        </p:spPr>
        <p:txBody>
          <a:bodyPr/>
          <a:lstStyle/>
          <a:p>
            <a:r>
              <a:rPr lang="en-US" dirty="0"/>
              <a:t>Database management with </a:t>
            </a:r>
            <a:r>
              <a:rPr lang="en-US" dirty="0" err="1"/>
              <a:t>mysql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BC182-D01C-424C-B427-39918C06F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3" y="991022"/>
            <a:ext cx="8637072" cy="977621"/>
          </a:xfrm>
        </p:spPr>
        <p:txBody>
          <a:bodyPr/>
          <a:lstStyle/>
          <a:p>
            <a:r>
              <a:rPr lang="en-US" dirty="0"/>
              <a:t>Software development tools presentation week 5</a:t>
            </a:r>
          </a:p>
          <a:p>
            <a:r>
              <a:rPr lang="en-US" dirty="0"/>
              <a:t>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698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DD3E-B0DE-41F4-ACAA-9C48C9FC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31EE-249E-46DA-A238-D47F57424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113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58AF-7406-45F7-8A7D-5EDAE8EA8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1968643"/>
            <a:ext cx="8637073" cy="2920713"/>
          </a:xfrm>
        </p:spPr>
        <p:txBody>
          <a:bodyPr/>
          <a:lstStyle/>
          <a:p>
            <a:r>
              <a:rPr lang="en-US" dirty="0"/>
              <a:t>Building a database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BC182-D01C-424C-B427-39918C06F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3" y="991022"/>
            <a:ext cx="8637072" cy="977621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033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B14A-989D-4201-8B0D-B5BAF587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 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E500C3-3DC8-4E19-AF6E-4B8A7796F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172" y="2016125"/>
            <a:ext cx="628724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2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E584DD5-1B5D-437D-A4A5-E0F0D595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  <a:endParaRPr lang="fr-F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57BE1BF-43E3-4F7A-AE20-0B0AD37392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table user1 was created.</a:t>
            </a:r>
          </a:p>
          <a:p>
            <a:pPr marL="0" indent="0">
              <a:buNone/>
            </a:pPr>
            <a:r>
              <a:rPr lang="en-US" dirty="0"/>
              <a:t>It stores users’ information during signup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4E367D9-38A6-46D6-AC1C-ADBC549B76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2041" y="1698247"/>
            <a:ext cx="4646783" cy="43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4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2B43-3E3E-4D68-9164-89945D03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2D45-ED5E-440C-BC2A-B3DA843DE1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Populating the user1 table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0664F-9EEC-4391-A3C8-5C3AFDAA49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64193"/>
            <a:ext cx="6096000" cy="418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8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A63D39-8DAF-4A32-8194-494177110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the database to the web application</a:t>
            </a:r>
            <a:endParaRPr lang="fr-FR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F10335E-5608-4779-BDCF-19D57FD37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011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8854-3C73-4366-A1BB-74406B6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9500-333B-49C7-B129-3B544D61E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PHP, you can connect to and manipulate databases</a:t>
            </a:r>
          </a:p>
          <a:p>
            <a:r>
              <a:rPr lang="en-US" dirty="0"/>
              <a:t>A PHP script is executed on the server</a:t>
            </a:r>
          </a:p>
          <a:p>
            <a:r>
              <a:rPr lang="en-US" dirty="0"/>
              <a:t>PHPMYADMIN was the web host(server) supporting PHP . </a:t>
            </a:r>
          </a:p>
          <a:p>
            <a:r>
              <a:rPr lang="en-US" dirty="0"/>
              <a:t>PHPMYADMIN is a part of the </a:t>
            </a:r>
            <a:r>
              <a:rPr lang="en-US" dirty="0" err="1"/>
              <a:t>apache</a:t>
            </a:r>
            <a:r>
              <a:rPr lang="en-US" dirty="0"/>
              <a:t> packet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730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9FAED3-CBC3-49B5-A090-5B42ECB7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dirty="0" err="1"/>
              <a:t>intergration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D73126-0C5B-4710-89A7-58E1C64BB7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SQL queries implemented for the  data manipulation of the signup page</a:t>
            </a:r>
          </a:p>
          <a:p>
            <a:r>
              <a:rPr lang="en-US" dirty="0"/>
              <a:t>This query inserts new records into </a:t>
            </a:r>
            <a:r>
              <a:rPr lang="en-US" dirty="0" err="1"/>
              <a:t>user_info</a:t>
            </a:r>
            <a:r>
              <a:rPr lang="en-US" dirty="0"/>
              <a:t> table</a:t>
            </a:r>
            <a:endParaRPr lang="fr-FR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7EE6DB-7547-44B0-B7A9-865DC91C65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4750" y="1864195"/>
            <a:ext cx="5937250" cy="418891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C46A30-83AB-40D1-A8D4-CB30362C964C}"/>
              </a:ext>
            </a:extLst>
          </p:cNvPr>
          <p:cNvCxnSpPr>
            <a:cxnSpLocks/>
          </p:cNvCxnSpPr>
          <p:nvPr/>
        </p:nvCxnSpPr>
        <p:spPr>
          <a:xfrm flipV="1">
            <a:off x="5935985" y="4395537"/>
            <a:ext cx="2437994" cy="2085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8AE46F-F03F-4DD3-B898-BC07CB142248}"/>
              </a:ext>
            </a:extLst>
          </p:cNvPr>
          <p:cNvCxnSpPr/>
          <p:nvPr/>
        </p:nvCxnSpPr>
        <p:spPr>
          <a:xfrm>
            <a:off x="6994358" y="4395537"/>
            <a:ext cx="4780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040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FF79-A859-4AE2-87A5-C18F2EB3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</a:t>
            </a:r>
            <a:r>
              <a:rPr lang="en-US" dirty="0" err="1"/>
              <a:t>intergration</a:t>
            </a:r>
            <a:endParaRPr lang="fr-F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818B00-D5BD-4946-BC41-5129C7521F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2830" y="2011363"/>
            <a:ext cx="3237803" cy="344805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7C3004-2CE8-4879-992F-F88E9E5034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931" y="2517483"/>
            <a:ext cx="5937069" cy="24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01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58AF-7406-45F7-8A7D-5EDAE8EA8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1968643"/>
            <a:ext cx="8637073" cy="2920713"/>
          </a:xfrm>
        </p:spPr>
        <p:txBody>
          <a:bodyPr>
            <a:normAutofit fontScale="90000"/>
          </a:bodyPr>
          <a:lstStyle/>
          <a:p>
            <a:r>
              <a:rPr lang="en-US" dirty="0"/>
              <a:t>Backend development with node.js and express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BC182-D01C-424C-B427-39918C06F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3" y="991022"/>
            <a:ext cx="8637072" cy="977621"/>
          </a:xfrm>
        </p:spPr>
        <p:txBody>
          <a:bodyPr/>
          <a:lstStyle/>
          <a:p>
            <a:r>
              <a:rPr lang="en-US" dirty="0"/>
              <a:t>Software development tools presentation week 6</a:t>
            </a:r>
          </a:p>
          <a:p>
            <a:r>
              <a:rPr lang="en-US" dirty="0"/>
              <a:t>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535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66D8-2694-4B0D-A3E8-B930B26B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0AFC4-B74D-4C9F-8A1C-E45AAFEC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website project which is a travelling booking system, </a:t>
            </a:r>
            <a:r>
              <a:rPr lang="en-US" dirty="0" err="1"/>
              <a:t>Glidebook</a:t>
            </a:r>
            <a:r>
              <a:rPr lang="en-US" dirty="0"/>
              <a:t>, would have to deal with a lot of data from user</a:t>
            </a:r>
            <a:r>
              <a:rPr lang="fr-FR" dirty="0"/>
              <a:t> </a:t>
            </a:r>
            <a:r>
              <a:rPr lang="fr-FR" dirty="0" err="1"/>
              <a:t>booking</a:t>
            </a:r>
            <a:r>
              <a:rPr lang="fr-FR" dirty="0"/>
              <a:t> information, </a:t>
            </a:r>
            <a:r>
              <a:rPr lang="en-US" dirty="0"/>
              <a:t>agencies</a:t>
            </a:r>
            <a:r>
              <a:rPr lang="fr-FR" dirty="0"/>
              <a:t> and more. This data </a:t>
            </a:r>
            <a:r>
              <a:rPr lang="en-US" dirty="0"/>
              <a:t>will</a:t>
            </a:r>
            <a:r>
              <a:rPr lang="fr-FR" dirty="0"/>
              <a:t> have to </a:t>
            </a:r>
            <a:r>
              <a:rPr lang="en-US" dirty="0"/>
              <a:t>be</a:t>
            </a:r>
            <a:r>
              <a:rPr lang="fr-FR" dirty="0"/>
              <a:t> </a:t>
            </a:r>
            <a:r>
              <a:rPr lang="en-US" dirty="0"/>
              <a:t>stored</a:t>
            </a:r>
            <a:r>
              <a:rPr lang="fr-FR" dirty="0"/>
              <a:t>, </a:t>
            </a:r>
            <a:r>
              <a:rPr lang="fr-FR" dirty="0" err="1"/>
              <a:t>retrieved</a:t>
            </a:r>
            <a:r>
              <a:rPr lang="fr-FR" dirty="0"/>
              <a:t> and </a:t>
            </a:r>
            <a:r>
              <a:rPr lang="fr-FR" dirty="0" err="1"/>
              <a:t>manipulated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a </a:t>
            </a:r>
            <a:r>
              <a:rPr lang="fr-FR" dirty="0" err="1"/>
              <a:t>database</a:t>
            </a:r>
            <a:r>
              <a:rPr lang="en-US" dirty="0"/>
              <a:t>.</a:t>
            </a:r>
          </a:p>
          <a:p>
            <a:r>
              <a:rPr lang="en-US" dirty="0">
                <a:cs typeface="Arial" panose="020B0604020202020204" pitchFamily="34" charset="0"/>
              </a:rPr>
              <a:t>To </a:t>
            </a:r>
            <a:r>
              <a:rPr lang="en-US" dirty="0" err="1">
                <a:cs typeface="Arial" panose="020B0604020202020204" pitchFamily="34" charset="0"/>
              </a:rPr>
              <a:t>intergrate</a:t>
            </a:r>
            <a:r>
              <a:rPr lang="en-US" dirty="0">
                <a:cs typeface="Arial" panose="020B0604020202020204" pitchFamily="34" charset="0"/>
              </a:rPr>
              <a:t> a database into our project, we will need an appropriate database management system (</a:t>
            </a:r>
            <a:r>
              <a:rPr lang="en-US" dirty="0" err="1">
                <a:cs typeface="Arial" panose="020B0604020202020204" pitchFamily="34" charset="0"/>
              </a:rPr>
              <a:t>MYSQl</a:t>
            </a:r>
            <a:r>
              <a:rPr lang="en-US" dirty="0">
                <a:cs typeface="Arial" panose="020B0604020202020204" pitchFamily="34" charset="0"/>
              </a:rPr>
              <a:t>) and a standard language use in this system(MSQL).</a:t>
            </a:r>
            <a:endParaRPr lang="fr-F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67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B8A75B-569C-4B75-ADAB-7F323959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fr-F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4FFC3F-613A-43EE-85D0-EB82EAC1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SO, WHAT IS THE BACKEND OF A WEBSITE:</a:t>
            </a:r>
          </a:p>
          <a:p>
            <a:r>
              <a:rPr lang="en-US" dirty="0"/>
              <a:t>Server-side logic of a website that powers its core functionality.</a:t>
            </a:r>
          </a:p>
          <a:p>
            <a:r>
              <a:rPr lang="en-US" dirty="0"/>
              <a:t>Handles the database operations,  API endpoints and user authentication</a:t>
            </a:r>
          </a:p>
          <a:p>
            <a:r>
              <a:rPr lang="en-US" dirty="0"/>
              <a:t>It is the part of the website that is not usually visible or accessible to the user</a:t>
            </a:r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421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D6A3-BE9D-407A-8B67-964AC29A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8AB2-29B5-43D1-A721-AF7C7C8D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NODE.JS</a:t>
            </a:r>
          </a:p>
          <a:p>
            <a:r>
              <a:rPr lang="en-US" dirty="0"/>
              <a:t>It is an open source server environment which uses JavaScript on the server.</a:t>
            </a:r>
            <a:endParaRPr lang="fr-FR" dirty="0"/>
          </a:p>
          <a:p>
            <a:r>
              <a:rPr lang="fr-FR" dirty="0"/>
              <a:t>Node.js can </a:t>
            </a:r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dynamic</a:t>
            </a:r>
            <a:r>
              <a:rPr lang="fr-FR" dirty="0"/>
              <a:t> page content</a:t>
            </a:r>
          </a:p>
          <a:p>
            <a:r>
              <a:rPr lang="fr-FR" dirty="0"/>
              <a:t>It can </a:t>
            </a:r>
            <a:r>
              <a:rPr lang="fr-FR" dirty="0" err="1"/>
              <a:t>create</a:t>
            </a:r>
            <a:r>
              <a:rPr lang="fr-FR" dirty="0"/>
              <a:t>, open , </a:t>
            </a:r>
            <a:r>
              <a:rPr lang="fr-FR" dirty="0" err="1"/>
              <a:t>read</a:t>
            </a:r>
            <a:r>
              <a:rPr lang="fr-FR" dirty="0"/>
              <a:t> to, </a:t>
            </a:r>
            <a:r>
              <a:rPr lang="fr-FR" dirty="0" err="1"/>
              <a:t>write</a:t>
            </a:r>
            <a:r>
              <a:rPr lang="fr-FR" dirty="0"/>
              <a:t> to, </a:t>
            </a:r>
            <a:r>
              <a:rPr lang="fr-FR" dirty="0" err="1"/>
              <a:t>delete</a:t>
            </a:r>
            <a:r>
              <a:rPr lang="fr-FR" dirty="0"/>
              <a:t> and close files on the server</a:t>
            </a:r>
          </a:p>
          <a:p>
            <a:r>
              <a:rPr lang="fr-FR" dirty="0"/>
              <a:t>It can </a:t>
            </a:r>
            <a:r>
              <a:rPr lang="fr-FR" dirty="0" err="1"/>
              <a:t>collect</a:t>
            </a:r>
            <a:r>
              <a:rPr lang="fr-FR" dirty="0"/>
              <a:t> </a:t>
            </a:r>
            <a:r>
              <a:rPr lang="fr-FR" dirty="0" err="1"/>
              <a:t>form</a:t>
            </a:r>
            <a:r>
              <a:rPr lang="fr-FR" dirty="0"/>
              <a:t> data</a:t>
            </a:r>
          </a:p>
          <a:p>
            <a:r>
              <a:rPr lang="fr-FR" dirty="0"/>
              <a:t>It can </a:t>
            </a:r>
            <a:r>
              <a:rPr lang="fr-FR" dirty="0" err="1"/>
              <a:t>add</a:t>
            </a:r>
            <a:r>
              <a:rPr lang="fr-FR" dirty="0"/>
              <a:t>, </a:t>
            </a:r>
            <a:r>
              <a:rPr lang="fr-FR" dirty="0" err="1"/>
              <a:t>delete</a:t>
            </a:r>
            <a:r>
              <a:rPr lang="fr-FR" dirty="0"/>
              <a:t>, </a:t>
            </a:r>
            <a:r>
              <a:rPr lang="fr-FR" dirty="0" err="1"/>
              <a:t>modify</a:t>
            </a:r>
            <a:r>
              <a:rPr lang="fr-FR" dirty="0"/>
              <a:t> data in a </a:t>
            </a:r>
            <a:r>
              <a:rPr lang="fr-FR" dirty="0" err="1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48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B5A102-D25F-4F96-A5A2-BD736429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58986-BFF9-4BB1-92CB-362C9DD6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EXPRESS</a:t>
            </a:r>
          </a:p>
          <a:p>
            <a:r>
              <a:rPr lang="fr-FR" dirty="0"/>
              <a:t>A </a:t>
            </a:r>
            <a:r>
              <a:rPr lang="fr-FR" dirty="0" err="1"/>
              <a:t>lightweight</a:t>
            </a:r>
            <a:r>
              <a:rPr lang="fr-FR" dirty="0"/>
              <a:t> Node.js web application </a:t>
            </a:r>
            <a:r>
              <a:rPr lang="fr-FR" dirty="0" err="1"/>
              <a:t>framework</a:t>
            </a:r>
            <a:r>
              <a:rPr lang="fr-FR" dirty="0"/>
              <a:t> </a:t>
            </a:r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building REST APIs and  Web applications</a:t>
            </a:r>
          </a:p>
          <a:p>
            <a:r>
              <a:rPr lang="fr-FR" dirty="0"/>
              <a:t>It </a:t>
            </a:r>
            <a:r>
              <a:rPr lang="fr-FR" dirty="0" err="1"/>
              <a:t>builds</a:t>
            </a:r>
            <a:r>
              <a:rPr lang="fr-FR" dirty="0"/>
              <a:t> a backend system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powers</a:t>
            </a:r>
            <a:r>
              <a:rPr lang="fr-FR" dirty="0"/>
              <a:t> the </a:t>
            </a:r>
            <a:r>
              <a:rPr lang="fr-FR" dirty="0" err="1"/>
              <a:t>webapplication</a:t>
            </a:r>
            <a:r>
              <a:rPr lang="fr-FR" dirty="0"/>
              <a:t> by handling data and </a:t>
            </a:r>
            <a:r>
              <a:rPr lang="fr-FR" dirty="0" err="1"/>
              <a:t>logic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1317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A262F4-E7C6-478A-961E-B455901B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err="1"/>
              <a:t>api</a:t>
            </a:r>
            <a:endParaRPr lang="fr-F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D2F24-AF60-442E-989B-1EA57CFAE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REST API stands for </a:t>
            </a:r>
            <a:r>
              <a:rPr lang="fr-FR" b="1" dirty="0" err="1"/>
              <a:t>Representational</a:t>
            </a:r>
            <a:r>
              <a:rPr lang="fr-FR" b="1" dirty="0"/>
              <a:t> State Transfer (REST) Application </a:t>
            </a:r>
            <a:r>
              <a:rPr lang="fr-FR" b="1" dirty="0" err="1"/>
              <a:t>programming</a:t>
            </a:r>
            <a:r>
              <a:rPr lang="fr-FR" b="1" dirty="0"/>
              <a:t> interface</a:t>
            </a:r>
          </a:p>
          <a:p>
            <a:r>
              <a:rPr lang="fr-FR" dirty="0"/>
              <a:t>It enables the communication </a:t>
            </a:r>
            <a:r>
              <a:rPr lang="fr-FR" dirty="0" err="1"/>
              <a:t>between</a:t>
            </a:r>
            <a:r>
              <a:rPr lang="fr-FR" dirty="0"/>
              <a:t> the client and server </a:t>
            </a:r>
            <a:r>
              <a:rPr lang="fr-FR" dirty="0" err="1"/>
              <a:t>using</a:t>
            </a:r>
            <a:r>
              <a:rPr lang="fr-FR" dirty="0"/>
              <a:t> HTTP </a:t>
            </a:r>
            <a:r>
              <a:rPr lang="fr-FR" dirty="0" err="1"/>
              <a:t>methods</a:t>
            </a:r>
            <a:endParaRPr lang="fr-FR" dirty="0"/>
          </a:p>
          <a:p>
            <a:r>
              <a:rPr lang="fr-FR" dirty="0"/>
              <a:t>The HTTP Methods </a:t>
            </a:r>
            <a:r>
              <a:rPr lang="fr-FR" dirty="0" err="1"/>
              <a:t>used</a:t>
            </a:r>
            <a:r>
              <a:rPr lang="fr-FR" dirty="0"/>
              <a:t> are;</a:t>
            </a:r>
          </a:p>
          <a:p>
            <a:pPr lvl="1"/>
            <a:r>
              <a:rPr lang="fr-FR" dirty="0" err="1"/>
              <a:t>Get</a:t>
            </a:r>
            <a:r>
              <a:rPr lang="fr-FR" dirty="0"/>
              <a:t>: </a:t>
            </a:r>
            <a:r>
              <a:rPr lang="fr-FR" dirty="0" err="1"/>
              <a:t>Retrieve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the server</a:t>
            </a:r>
          </a:p>
          <a:p>
            <a:pPr lvl="1"/>
            <a:r>
              <a:rPr lang="fr-FR" dirty="0"/>
              <a:t>Post: </a:t>
            </a:r>
            <a:r>
              <a:rPr lang="fr-FR" dirty="0" err="1"/>
              <a:t>Submit</a:t>
            </a:r>
            <a:r>
              <a:rPr lang="fr-FR" dirty="0"/>
              <a:t> new data to the server</a:t>
            </a:r>
          </a:p>
          <a:p>
            <a:pPr lvl="1"/>
            <a:r>
              <a:rPr lang="fr-FR" dirty="0"/>
              <a:t>Put: Update </a:t>
            </a:r>
            <a:r>
              <a:rPr lang="fr-FR" dirty="0" err="1"/>
              <a:t>existing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Delete</a:t>
            </a:r>
            <a:r>
              <a:rPr lang="fr-FR" dirty="0"/>
              <a:t>: </a:t>
            </a:r>
            <a:r>
              <a:rPr lang="fr-FR" dirty="0" err="1"/>
              <a:t>Remove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the server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6159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4685-CBFD-4C45-B4FA-B4BEC961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Node.js and Express on VS Code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0F06-D0D3-45F8-A900-EEDE5CD3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Node.js</a:t>
            </a:r>
          </a:p>
          <a:p>
            <a:r>
              <a:rPr lang="en-US" dirty="0"/>
              <a:t>Create a folder for backend projects and initialize it so it becomes a server</a:t>
            </a:r>
          </a:p>
          <a:p>
            <a:r>
              <a:rPr lang="en-US" dirty="0"/>
              <a:t>Install Express</a:t>
            </a:r>
          </a:p>
          <a:p>
            <a:r>
              <a:rPr lang="en-US" dirty="0"/>
              <a:t>The express dependencies body-parser, mysql2 and </a:t>
            </a:r>
            <a:r>
              <a:rPr lang="en-US" dirty="0" err="1"/>
              <a:t>dotenv</a:t>
            </a:r>
            <a:r>
              <a:rPr lang="en-US" dirty="0"/>
              <a:t> are downloaded by running the following code on the terminal.</a:t>
            </a:r>
          </a:p>
          <a:p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7EED8-84EF-4331-B7C9-90572F3AE1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49206" y="4246217"/>
            <a:ext cx="7268589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1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DD2E-4C00-4DB9-A4D2-53FC974E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node.js to </a:t>
            </a:r>
            <a:r>
              <a:rPr lang="en-US" dirty="0" err="1"/>
              <a:t>mysql</a:t>
            </a:r>
            <a:r>
              <a:rPr lang="en-US" dirty="0"/>
              <a:t> database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EFE27-DD0C-4A57-8238-1360D10D4E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Busstationdatabase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user_info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firstname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lastname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email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password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Steps: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.env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for database credentials.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AutoNum type="arabicPeriod" startAt="2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connection logic in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config/db.js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2172F061-65D4-42BF-BD4B-E0353A22AE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6343302" y="2017713"/>
            <a:ext cx="5848698" cy="46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3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9067-DE71-43BD-9072-320912BA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Signup endpoint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E99CE-14E0-4273-BABD-17AA668791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Frontend Flow:</a:t>
            </a:r>
          </a:p>
          <a:p>
            <a:r>
              <a:rPr lang="en-US" dirty="0"/>
              <a:t>The signup form collects user details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email, and password).</a:t>
            </a:r>
          </a:p>
          <a:p>
            <a:r>
              <a:rPr lang="en-US" dirty="0"/>
              <a:t>Sends a POST request with these details to the backend API.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7A9D5-9611-41AC-8DD4-C8EA94724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Backend Flow: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backend receives the data from the frontend.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Hashes the password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bcrypt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security.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Inserts user data into the MySQL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user_info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Database Impact: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user_info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 is updated with the new user's data (hashed password included).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7706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62B9FC-54C5-493C-9042-0B6FB243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877F38-AE96-45E7-9658-6B0884346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9291215" cy="40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63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9C79-9058-4F4B-AD39-31438DEC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Login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7A6C-4D90-4361-BC85-99D991F6FB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900" b="1" dirty="0"/>
              <a:t>Frontend Flow:</a:t>
            </a:r>
          </a:p>
          <a:p>
            <a:r>
              <a:rPr lang="en-US" sz="1900" dirty="0"/>
              <a:t>The login form collects email and password.</a:t>
            </a:r>
          </a:p>
          <a:p>
            <a:r>
              <a:rPr lang="en-US" sz="1900" dirty="0"/>
              <a:t>Sends a POST request with these credentials to the backend API.</a:t>
            </a:r>
          </a:p>
          <a:p>
            <a:pPr marL="0" indent="0">
              <a:buNone/>
            </a:pPr>
            <a:r>
              <a:rPr lang="en-US" sz="1900" b="1" dirty="0"/>
              <a:t>Backend Flow:</a:t>
            </a:r>
          </a:p>
          <a:p>
            <a:r>
              <a:rPr lang="en-US" sz="1900" dirty="0"/>
              <a:t>The backend checks if the email exists in the </a:t>
            </a:r>
            <a:r>
              <a:rPr lang="en-US" sz="1900" dirty="0" err="1"/>
              <a:t>user_info</a:t>
            </a:r>
            <a:r>
              <a:rPr lang="en-US" sz="1900" dirty="0"/>
              <a:t> table.</a:t>
            </a:r>
          </a:p>
          <a:p>
            <a:r>
              <a:rPr lang="en-US" sz="1900" dirty="0"/>
              <a:t>Verifies the password by comparing it with the hashed password stored in the database.</a:t>
            </a:r>
          </a:p>
          <a:p>
            <a:r>
              <a:rPr lang="en-US" sz="1900" dirty="0"/>
              <a:t>Returns a success message and user data (excluding the password) if valid.</a:t>
            </a:r>
          </a:p>
          <a:p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6C957-6BA8-4244-82A1-E37278EC78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Response to Frontend:</a:t>
            </a:r>
          </a:p>
          <a:p>
            <a:r>
              <a:rPr lang="en-US" dirty="0"/>
              <a:t>A successful login response allows the frontend to store user details or initiate a session.</a:t>
            </a:r>
          </a:p>
          <a:p>
            <a:r>
              <a:rPr lang="en-US" dirty="0"/>
              <a:t>Failure to input the correct credentials displays the message “Invalid email or password”</a:t>
            </a:r>
          </a:p>
        </p:txBody>
      </p:sp>
    </p:spTree>
    <p:extLst>
      <p:ext uri="{BB962C8B-B14F-4D97-AF65-F5344CB8AC3E}">
        <p14:creationId xmlns:p14="http://schemas.microsoft.com/office/powerpoint/2010/main" val="1750317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52E4-6D53-427C-BAFC-4763078F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Login Endpoint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29B0D4-EA93-4C4B-B16D-57704E86C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32167"/>
            <a:ext cx="9291215" cy="40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3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58AF-7406-45F7-8A7D-5EDAE8EA8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1968643"/>
            <a:ext cx="8637073" cy="2920713"/>
          </a:xfrm>
        </p:spPr>
        <p:txBody>
          <a:bodyPr/>
          <a:lstStyle/>
          <a:p>
            <a:r>
              <a:rPr lang="en-US" dirty="0"/>
              <a:t>Definition and explanation of terms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BC182-D01C-424C-B427-39918C06F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3" y="991022"/>
            <a:ext cx="8637072" cy="977621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6280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57A4-A228-4A82-A597-EE249914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Configuring</a:t>
            </a:r>
            <a:r>
              <a:rPr lang="fr-FR" dirty="0"/>
              <a:t> the Main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C6AF5-11D1-4EB4-9BAB-6E30328C2B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Connecting the endpoints to the main application in </a:t>
            </a:r>
            <a:r>
              <a:rPr lang="en-US" altLang="en-US" sz="2000" dirty="0"/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erver.js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22F939-ABCE-46F2-8C55-F673ED50A3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6533" y="2017713"/>
            <a:ext cx="5625467" cy="40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01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FAB8-FFD6-4AE5-9256-502EB23A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Api</a:t>
            </a:r>
            <a:r>
              <a:rPr lang="en-US" dirty="0"/>
              <a:t> demonstration</a:t>
            </a:r>
            <a:endParaRPr lang="fr-F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33722A-14E1-4C83-AB2F-B450DDCF2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GET- </a:t>
            </a:r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user_info</a:t>
            </a:r>
            <a:r>
              <a:rPr lang="en-GB" dirty="0"/>
              <a:t> – Fetches Users from database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endParaRPr lang="en-GB" dirty="0"/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- </a:t>
            </a:r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user_info</a:t>
            </a:r>
            <a:r>
              <a:rPr lang="en-GB" dirty="0"/>
              <a:t>/:id – Fetches a specific user from database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endParaRPr lang="en-GB" dirty="0"/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 - </a:t>
            </a:r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user_info</a:t>
            </a:r>
            <a:r>
              <a:rPr lang="en-GB" dirty="0"/>
              <a:t> – Adds another user to the database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endParaRPr lang="en-GB" dirty="0"/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 - </a:t>
            </a:r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user_info</a:t>
            </a:r>
            <a:r>
              <a:rPr lang="en-GB" dirty="0"/>
              <a:t>/:id – Updates user information in the database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endParaRPr lang="en-GB" dirty="0"/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PATCH - </a:t>
            </a:r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user_info</a:t>
            </a:r>
            <a:r>
              <a:rPr lang="en-GB" dirty="0"/>
              <a:t>/:id – Updates Specific information for a user in the database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endParaRPr lang="en-GB" dirty="0"/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 - </a:t>
            </a:r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 dirty="0"/>
              <a:t>/</a:t>
            </a:r>
            <a:r>
              <a:rPr lang="en-GB" dirty="0" err="1"/>
              <a:t>user_info</a:t>
            </a:r>
            <a:r>
              <a:rPr lang="en-GB" dirty="0"/>
              <a:t>/:id – Deletes a specific user from the database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579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5C9C94-5259-4CF2-AA2F-220690ECD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fr-FR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E1074CE-6607-4CEF-A99E-4AAC1ED97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58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64C53-F9BA-49FB-BCD3-F71BA7AE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concepts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43AA-13D2-472F-9444-778ED9E3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 in an RDBMS is stored in database objects called tables. </a:t>
            </a:r>
          </a:p>
          <a:p>
            <a:pPr marL="0" indent="0">
              <a:buNone/>
            </a:pPr>
            <a:r>
              <a:rPr lang="en-US" dirty="0"/>
              <a:t>A table is a collection of related data entries and it consist of columns and rows</a:t>
            </a:r>
          </a:p>
          <a:p>
            <a:pPr marL="0" indent="0">
              <a:buNone/>
            </a:pPr>
            <a:r>
              <a:rPr lang="en-US" dirty="0"/>
              <a:t>A record, also called a row is each individual entry that exist in a table .  It is a horizontal entity in a table</a:t>
            </a:r>
          </a:p>
          <a:p>
            <a:pPr marL="0" indent="0">
              <a:buNone/>
            </a:pPr>
            <a:r>
              <a:rPr lang="en-US" dirty="0"/>
              <a:t>A field, also called a column is a vertical entity in a table that contains data of the same type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025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DD47-B9EA-4FEC-BC77-942CEFB3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AND MYSQL</a:t>
            </a:r>
            <a:br>
              <a:rPr lang="en-US" dirty="0"/>
            </a:br>
            <a:r>
              <a:rPr lang="en-US" dirty="0"/>
              <a:t>(1/2)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A9E5-496E-493F-9E38-4BA30A2B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SQL?</a:t>
            </a:r>
          </a:p>
          <a:p>
            <a:r>
              <a:rPr lang="en-US" dirty="0"/>
              <a:t>SQL is the standard language for storing, manipulating and retrieving data in databases </a:t>
            </a:r>
          </a:p>
          <a:p>
            <a:r>
              <a:rPr lang="en-US" dirty="0"/>
              <a:t>It stands for Structured Query Language </a:t>
            </a:r>
          </a:p>
          <a:p>
            <a:r>
              <a:rPr lang="en-US" dirty="0"/>
              <a:t>In this case, it will be used for creating and modifying database and tables as well as executing queries in these.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818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CF3C-05F3-47F5-8D19-4A599F35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AND MYSQL</a:t>
            </a:r>
            <a:br>
              <a:rPr lang="en-US" dirty="0"/>
            </a:br>
            <a:r>
              <a:rPr lang="en-US" dirty="0"/>
              <a:t>(1/2)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3628-0A63-438E-8FC5-0217B3F49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MYSQL AND WHY USE IT AS OUR RDBMS DATABASE PROGRAM</a:t>
            </a:r>
          </a:p>
          <a:p>
            <a:r>
              <a:rPr lang="fr-FR" dirty="0"/>
              <a:t>An RDBMS </a:t>
            </a:r>
            <a:r>
              <a:rPr lang="fr-FR" dirty="0" err="1"/>
              <a:t>is</a:t>
            </a:r>
            <a:r>
              <a:rPr lang="fr-FR" dirty="0"/>
              <a:t> the basis for </a:t>
            </a:r>
            <a:r>
              <a:rPr lang="fr-FR" dirty="0" err="1"/>
              <a:t>sql</a:t>
            </a:r>
            <a:r>
              <a:rPr lang="fr-FR" dirty="0"/>
              <a:t>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entity</a:t>
            </a:r>
            <a:r>
              <a:rPr lang="fr-FR" dirty="0"/>
              <a:t> in </a:t>
            </a:r>
            <a:r>
              <a:rPr lang="fr-FR" dirty="0" err="1"/>
              <a:t>which</a:t>
            </a:r>
            <a:r>
              <a:rPr lang="fr-FR" dirty="0"/>
              <a:t> the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stored</a:t>
            </a:r>
            <a:r>
              <a:rPr lang="fr-FR" dirty="0"/>
              <a:t> in the </a:t>
            </a:r>
            <a:r>
              <a:rPr lang="fr-FR" dirty="0" err="1"/>
              <a:t>form</a:t>
            </a:r>
            <a:r>
              <a:rPr lang="fr-FR" dirty="0"/>
              <a:t> of </a:t>
            </a:r>
            <a:r>
              <a:rPr lang="fr-FR" dirty="0" err="1"/>
              <a:t>databases</a:t>
            </a:r>
            <a:r>
              <a:rPr lang="fr-FR" dirty="0"/>
              <a:t>.</a:t>
            </a:r>
          </a:p>
          <a:p>
            <a:r>
              <a:rPr lang="fr-FR" dirty="0"/>
              <a:t>MYSQL </a:t>
            </a:r>
            <a:r>
              <a:rPr lang="en-US" dirty="0"/>
              <a:t>is</a:t>
            </a:r>
            <a:r>
              <a:rPr lang="fr-FR" dirty="0"/>
              <a:t> </a:t>
            </a:r>
            <a:r>
              <a:rPr lang="fr-FR" dirty="0" err="1"/>
              <a:t>popular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software for </a:t>
            </a:r>
            <a:r>
              <a:rPr lang="fr-FR" dirty="0" err="1"/>
              <a:t>websites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powerful</a:t>
            </a:r>
            <a:r>
              <a:rPr lang="fr-FR" dirty="0"/>
              <a:t>, </a:t>
            </a:r>
            <a:r>
              <a:rPr lang="fr-FR" dirty="0" err="1"/>
              <a:t>robust</a:t>
            </a:r>
            <a:r>
              <a:rPr lang="fr-FR" dirty="0"/>
              <a:t> and </a:t>
            </a:r>
            <a:r>
              <a:rPr lang="fr-FR" dirty="0" err="1"/>
              <a:t>and</a:t>
            </a:r>
            <a:r>
              <a:rPr lang="fr-FR" dirty="0"/>
              <a:t> a full </a:t>
            </a:r>
            <a:r>
              <a:rPr lang="fr-FR" dirty="0" err="1"/>
              <a:t>featured</a:t>
            </a:r>
            <a:r>
              <a:rPr lang="fr-FR" dirty="0"/>
              <a:t> SQL </a:t>
            </a:r>
            <a:r>
              <a:rPr lang="fr-FR" dirty="0" err="1"/>
              <a:t>database</a:t>
            </a:r>
            <a:r>
              <a:rPr lang="fr-FR" dirty="0"/>
              <a:t> system.</a:t>
            </a:r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use MYSQL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inexpensive</a:t>
            </a:r>
            <a:r>
              <a:rPr lang="fr-FR" dirty="0"/>
              <a:t> alternative </a:t>
            </a:r>
            <a:r>
              <a:rPr lang="fr-FR" dirty="0" err="1"/>
              <a:t>compared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 </a:t>
            </a:r>
            <a:r>
              <a:rPr lang="fr-FR" dirty="0" err="1"/>
              <a:t>counterparts</a:t>
            </a:r>
            <a:r>
              <a:rPr lang="fr-FR" dirty="0"/>
              <a:t> like ms server and oracle solutions</a:t>
            </a:r>
          </a:p>
        </p:txBody>
      </p:sp>
    </p:spTree>
    <p:extLst>
      <p:ext uri="{BB962C8B-B14F-4D97-AF65-F5344CB8AC3E}">
        <p14:creationId xmlns:p14="http://schemas.microsoft.com/office/powerpoint/2010/main" val="157948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9287-74C1-4428-A31F-441C4D25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concepts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7BDF5-8102-4BFA-A514-198BEAFE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our website to retrieve and store data from the database, the web server (APACHE) should have access to the RDBMS (MYSQL) that uses the SQL language.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4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C186-9BCC-45B0-9C54-20789596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XAmpp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D37DB-09FE-4A08-B7D7-43369FBE4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XAMPP is the local development environment which we used to implement this phase of the project. It includes;</a:t>
            </a:r>
          </a:p>
          <a:p>
            <a:pPr lvl="1"/>
            <a:r>
              <a:rPr lang="en-US" dirty="0"/>
              <a:t>APACHE: Widely used web server software</a:t>
            </a:r>
          </a:p>
          <a:p>
            <a:pPr lvl="1"/>
            <a:r>
              <a:rPr lang="en-US" dirty="0"/>
              <a:t>MySQL: </a:t>
            </a:r>
          </a:p>
          <a:p>
            <a:pPr lvl="1"/>
            <a:r>
              <a:rPr lang="en-US" dirty="0"/>
              <a:t>PHP: Popular server scripting language for web development</a:t>
            </a:r>
            <a:r>
              <a:rPr lang="fr-FR" dirty="0"/>
              <a:t>. This </a:t>
            </a:r>
            <a:r>
              <a:rPr lang="fr-FR" dirty="0" err="1"/>
              <a:t>connect</a:t>
            </a:r>
            <a:r>
              <a:rPr lang="fr-FR" dirty="0"/>
              <a:t> to and enable the manipulation of the </a:t>
            </a:r>
            <a:r>
              <a:rPr lang="fr-FR" dirty="0" err="1"/>
              <a:t>databases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6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5A76-2348-4C24-BCEC-A27588DE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SQL COMMANDS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8B65-4875-4980-9D2C-A563E93E3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SELECT - </a:t>
            </a:r>
            <a:r>
              <a:rPr lang="fr-FR" dirty="0" err="1"/>
              <a:t>extracts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database</a:t>
            </a:r>
            <a:endParaRPr lang="fr-FR" dirty="0"/>
          </a:p>
          <a:p>
            <a:r>
              <a:rPr lang="fr-FR" dirty="0"/>
              <a:t>UPDATE - updates data in a </a:t>
            </a:r>
            <a:r>
              <a:rPr lang="fr-FR" dirty="0" err="1"/>
              <a:t>database</a:t>
            </a:r>
            <a:endParaRPr lang="fr-FR" dirty="0"/>
          </a:p>
          <a:p>
            <a:r>
              <a:rPr lang="fr-FR" dirty="0"/>
              <a:t>DELETE - </a:t>
            </a:r>
            <a:r>
              <a:rPr lang="fr-FR" dirty="0" err="1"/>
              <a:t>deletes</a:t>
            </a:r>
            <a:r>
              <a:rPr lang="fr-FR" dirty="0"/>
              <a:t> data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database</a:t>
            </a:r>
            <a:endParaRPr lang="fr-FR" dirty="0"/>
          </a:p>
          <a:p>
            <a:r>
              <a:rPr lang="fr-FR" dirty="0"/>
              <a:t>INSERT INTO - inserts new data </a:t>
            </a:r>
            <a:r>
              <a:rPr lang="fr-FR" dirty="0" err="1"/>
              <a:t>into</a:t>
            </a:r>
            <a:r>
              <a:rPr lang="fr-FR" dirty="0"/>
              <a:t> a </a:t>
            </a:r>
            <a:r>
              <a:rPr lang="fr-FR" dirty="0" err="1"/>
              <a:t>database</a:t>
            </a:r>
            <a:endParaRPr lang="fr-FR" dirty="0"/>
          </a:p>
          <a:p>
            <a:r>
              <a:rPr lang="fr-FR" dirty="0"/>
              <a:t>CREATE DATABASE - </a:t>
            </a:r>
            <a:r>
              <a:rPr lang="fr-FR" dirty="0" err="1"/>
              <a:t>creates</a:t>
            </a:r>
            <a:r>
              <a:rPr lang="fr-FR" dirty="0"/>
              <a:t> a new </a:t>
            </a:r>
            <a:r>
              <a:rPr lang="fr-FR" dirty="0" err="1"/>
              <a:t>database</a:t>
            </a:r>
            <a:endParaRPr lang="fr-FR" dirty="0"/>
          </a:p>
          <a:p>
            <a:r>
              <a:rPr lang="fr-FR" dirty="0"/>
              <a:t>ALTER DATABASE - modifies a </a:t>
            </a:r>
            <a:r>
              <a:rPr lang="fr-FR" dirty="0" err="1"/>
              <a:t>database</a:t>
            </a:r>
            <a:endParaRPr lang="fr-FR" dirty="0"/>
          </a:p>
          <a:p>
            <a:r>
              <a:rPr lang="fr-FR" dirty="0"/>
              <a:t>CREATE TABLE - </a:t>
            </a:r>
            <a:r>
              <a:rPr lang="fr-FR" dirty="0" err="1"/>
              <a:t>creates</a:t>
            </a:r>
            <a:r>
              <a:rPr lang="fr-FR" dirty="0"/>
              <a:t> a new table</a:t>
            </a:r>
          </a:p>
          <a:p>
            <a:r>
              <a:rPr lang="fr-FR" dirty="0"/>
              <a:t>ALTER TABLE - modifies a table</a:t>
            </a:r>
          </a:p>
          <a:p>
            <a:r>
              <a:rPr lang="fr-FR" dirty="0"/>
              <a:t>DROP TABLE - </a:t>
            </a:r>
            <a:r>
              <a:rPr lang="fr-FR" dirty="0" err="1"/>
              <a:t>deletes</a:t>
            </a:r>
            <a:r>
              <a:rPr lang="fr-FR" dirty="0"/>
              <a:t> a table</a:t>
            </a:r>
          </a:p>
          <a:p>
            <a:r>
              <a:rPr lang="fr-FR" dirty="0"/>
              <a:t>CREATE INDEX - </a:t>
            </a:r>
            <a:r>
              <a:rPr lang="fr-FR" dirty="0" err="1"/>
              <a:t>creates</a:t>
            </a:r>
            <a:r>
              <a:rPr lang="fr-FR" dirty="0"/>
              <a:t> an index (</a:t>
            </a:r>
            <a:r>
              <a:rPr lang="fr-FR" dirty="0" err="1"/>
              <a:t>search</a:t>
            </a:r>
            <a:r>
              <a:rPr lang="fr-FR" dirty="0"/>
              <a:t> key)</a:t>
            </a:r>
          </a:p>
          <a:p>
            <a:r>
              <a:rPr lang="fr-FR" dirty="0"/>
              <a:t>DROP INDEX - </a:t>
            </a:r>
            <a:r>
              <a:rPr lang="fr-FR" dirty="0" err="1"/>
              <a:t>deletes</a:t>
            </a:r>
            <a:r>
              <a:rPr lang="fr-FR" dirty="0"/>
              <a:t> an index</a:t>
            </a:r>
          </a:p>
        </p:txBody>
      </p:sp>
    </p:spTree>
    <p:extLst>
      <p:ext uri="{BB962C8B-B14F-4D97-AF65-F5344CB8AC3E}">
        <p14:creationId xmlns:p14="http://schemas.microsoft.com/office/powerpoint/2010/main" val="28928161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258</TotalTime>
  <Words>1204</Words>
  <Application>Microsoft Office PowerPoint</Application>
  <PresentationFormat>Widescreen</PresentationFormat>
  <Paragraphs>137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Arial Unicode MS</vt:lpstr>
      <vt:lpstr>Rockwell</vt:lpstr>
      <vt:lpstr>Gallery</vt:lpstr>
      <vt:lpstr>Database management with mysql</vt:lpstr>
      <vt:lpstr>Introduction</vt:lpstr>
      <vt:lpstr>Definition and explanation of terms</vt:lpstr>
      <vt:lpstr>Database concepts</vt:lpstr>
      <vt:lpstr>SQL AND MYSQL (1/2)</vt:lpstr>
      <vt:lpstr>SQL AND MYSQL (1/2)</vt:lpstr>
      <vt:lpstr>General concepts</vt:lpstr>
      <vt:lpstr>XAmpp</vt:lpstr>
      <vt:lpstr>MOST IMPORTANT SQL COMMANDS</vt:lpstr>
      <vt:lpstr>PowerPoint Presentation</vt:lpstr>
      <vt:lpstr>Building a database</vt:lpstr>
      <vt:lpstr>CREATING A  DATABASE</vt:lpstr>
      <vt:lpstr>Creating tables</vt:lpstr>
      <vt:lpstr>Inserting data</vt:lpstr>
      <vt:lpstr>Connecting the database to the web application</vt:lpstr>
      <vt:lpstr>PowerPoint Presentation</vt:lpstr>
      <vt:lpstr>Database intergration</vt:lpstr>
      <vt:lpstr>Demo of intergration</vt:lpstr>
      <vt:lpstr>Backend development with node.js and express</vt:lpstr>
      <vt:lpstr>introduction</vt:lpstr>
      <vt:lpstr>Tools used</vt:lpstr>
      <vt:lpstr>PowerPoint Presentation</vt:lpstr>
      <vt:lpstr>Rest api</vt:lpstr>
      <vt:lpstr>Setting Up Node.js and Express on VS Code</vt:lpstr>
      <vt:lpstr>Connecting node.js to mysql database</vt:lpstr>
      <vt:lpstr>Signup endpoint</vt:lpstr>
      <vt:lpstr>PowerPoint Presentation</vt:lpstr>
      <vt:lpstr>Login Endpoint</vt:lpstr>
      <vt:lpstr>Login Endpoint</vt:lpstr>
      <vt:lpstr>Configuring the Main Server</vt:lpstr>
      <vt:lpstr>Api demonstration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with mysql</dc:title>
  <dc:creator>CHIKE CHEWAKONDI AFUH</dc:creator>
  <cp:lastModifiedBy>CHIKE CHEWAKONDI AFUH</cp:lastModifiedBy>
  <cp:revision>23</cp:revision>
  <dcterms:created xsi:type="dcterms:W3CDTF">2025-01-13T15:23:17Z</dcterms:created>
  <dcterms:modified xsi:type="dcterms:W3CDTF">2025-01-13T19:41:28Z</dcterms:modified>
</cp:coreProperties>
</file>