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0905cd35c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0905cd35c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0905cd35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0905cd35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0905cd35c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0905cd35c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0905cd35c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0905cd35c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0905cd35c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0905cd35c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0905cd35c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0905cd35c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0905cd35c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0905cd35c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0905cd35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0905cd35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0905cd35c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0905cd35c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2950" y="658350"/>
            <a:ext cx="48312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6600">
                <a:latin typeface="Open Sans"/>
                <a:ea typeface="Open Sans"/>
                <a:cs typeface="Open Sans"/>
                <a:sym typeface="Open Sans"/>
              </a:rPr>
              <a:t>LiveViewer</a:t>
            </a:r>
            <a:endParaRPr b="1" sz="6600">
              <a:latin typeface="Open Sans"/>
              <a:ea typeface="Open Sans"/>
              <a:cs typeface="Open Sans"/>
              <a:sym typeface="Open Sans"/>
            </a:endParaRPr>
          </a:p>
        </p:txBody>
      </p:sp>
      <p:sp>
        <p:nvSpPr>
          <p:cNvPr id="55" name="Google Shape;55;p13"/>
          <p:cNvSpPr txBox="1"/>
          <p:nvPr>
            <p:ph idx="1" type="subTitle"/>
          </p:nvPr>
        </p:nvSpPr>
        <p:spPr>
          <a:xfrm>
            <a:off x="431475" y="3207200"/>
            <a:ext cx="4255500" cy="12531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GB">
                <a:latin typeface="Nunito"/>
                <a:ea typeface="Nunito"/>
                <a:cs typeface="Nunito"/>
                <a:sym typeface="Nunito"/>
              </a:rPr>
              <a:t>CS335 Group 49</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Chikezie Ogbogu</a:t>
            </a:r>
            <a:endParaRPr>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Brooklyn Igbojionu</a:t>
            </a:r>
            <a:endParaRPr sz="1050">
              <a:solidFill>
                <a:srgbClr val="000000"/>
              </a:solidFill>
              <a:latin typeface="Nunito"/>
              <a:ea typeface="Nunito"/>
              <a:cs typeface="Nunito"/>
              <a:sym typeface="Nunito"/>
            </a:endParaRPr>
          </a:p>
          <a:p>
            <a:pPr indent="0" lvl="0" marL="0" rtl="0" algn="ctr">
              <a:spcBef>
                <a:spcPts val="0"/>
              </a:spcBef>
              <a:spcAft>
                <a:spcPts val="0"/>
              </a:spcAft>
              <a:buNone/>
            </a:pPr>
            <a:r>
              <a:rPr lang="en-GB">
                <a:latin typeface="Nunito"/>
                <a:ea typeface="Nunito"/>
                <a:cs typeface="Nunito"/>
                <a:sym typeface="Nunito"/>
              </a:rPr>
              <a:t>Kian Sharma</a:t>
            </a:r>
            <a:endParaRPr>
              <a:latin typeface="Nunito"/>
              <a:ea typeface="Nunito"/>
              <a:cs typeface="Nunito"/>
              <a:sym typeface="Nunito"/>
            </a:endParaRPr>
          </a:p>
        </p:txBody>
      </p:sp>
      <p:pic>
        <p:nvPicPr>
          <p:cNvPr id="56" name="Google Shape;56;p13"/>
          <p:cNvPicPr preferRelativeResize="0"/>
          <p:nvPr/>
        </p:nvPicPr>
        <p:blipFill rotWithShape="1">
          <a:blip r:embed="rId3">
            <a:alphaModFix/>
          </a:blip>
          <a:srcRect b="4205" l="8419" r="4336" t="0"/>
          <a:stretch/>
        </p:blipFill>
        <p:spPr>
          <a:xfrm>
            <a:off x="5447600" y="232813"/>
            <a:ext cx="2451650" cy="463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Open Sans"/>
                <a:ea typeface="Open Sans"/>
                <a:cs typeface="Open Sans"/>
                <a:sym typeface="Open Sans"/>
              </a:rPr>
              <a:t>Contributions</a:t>
            </a:r>
            <a:endParaRPr b="1">
              <a:latin typeface="Open Sans"/>
              <a:ea typeface="Open Sans"/>
              <a:cs typeface="Open Sans"/>
              <a:sym typeface="Open Sans"/>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Chikezie Ogbogu</a:t>
            </a:r>
            <a:endParaRPr>
              <a:latin typeface="Nunito"/>
              <a:ea typeface="Nunito"/>
              <a:cs typeface="Nunito"/>
              <a:sym typeface="Nunito"/>
            </a:endParaRPr>
          </a:p>
          <a:p>
            <a:pPr indent="-342900" lvl="0" marL="457200" rtl="0" algn="l">
              <a:spcBef>
                <a:spcPts val="1200"/>
              </a:spcBef>
              <a:spcAft>
                <a:spcPts val="0"/>
              </a:spcAft>
              <a:buSzPts val="1800"/>
              <a:buFont typeface="Nunito"/>
              <a:buChar char="-"/>
            </a:pPr>
            <a:r>
              <a:rPr lang="en-GB">
                <a:latin typeface="Nunito"/>
                <a:ea typeface="Nunito"/>
                <a:cs typeface="Nunito"/>
                <a:sym typeface="Nunito"/>
              </a:rPr>
              <a:t>Diagrams for User Stories 6-10, Power point</a:t>
            </a:r>
            <a:endParaRPr>
              <a:latin typeface="Nunito"/>
              <a:ea typeface="Nunito"/>
              <a:cs typeface="Nunito"/>
              <a:sym typeface="Nunito"/>
            </a:endParaRPr>
          </a:p>
          <a:p>
            <a:pPr indent="0" lvl="0" marL="0" rtl="0" algn="l">
              <a:spcBef>
                <a:spcPts val="1200"/>
              </a:spcBef>
              <a:spcAft>
                <a:spcPts val="0"/>
              </a:spcAft>
              <a:buNone/>
            </a:pPr>
            <a:r>
              <a:rPr lang="en-GB">
                <a:latin typeface="Nunito"/>
                <a:ea typeface="Nunito"/>
                <a:cs typeface="Nunito"/>
                <a:sym typeface="Nunito"/>
              </a:rPr>
              <a:t>Brooklyn Igbojionu</a:t>
            </a:r>
            <a:endParaRPr>
              <a:latin typeface="Nunito"/>
              <a:ea typeface="Nunito"/>
              <a:cs typeface="Nunito"/>
              <a:sym typeface="Nunito"/>
            </a:endParaRPr>
          </a:p>
          <a:p>
            <a:pPr indent="-342900" lvl="0" marL="457200" rtl="0" algn="l">
              <a:spcBef>
                <a:spcPts val="1200"/>
              </a:spcBef>
              <a:spcAft>
                <a:spcPts val="0"/>
              </a:spcAft>
              <a:buSzPts val="1800"/>
              <a:buFont typeface="Nunito"/>
              <a:buChar char="-"/>
            </a:pPr>
            <a:r>
              <a:rPr lang="en-GB">
                <a:latin typeface="Nunito"/>
                <a:ea typeface="Nunito"/>
                <a:cs typeface="Nunito"/>
                <a:sym typeface="Nunito"/>
              </a:rPr>
              <a:t>User Stories, Diagrams for User Stories 1-5, Video</a:t>
            </a:r>
            <a:endParaRPr>
              <a:latin typeface="Nunito"/>
              <a:ea typeface="Nunito"/>
              <a:cs typeface="Nunito"/>
              <a:sym typeface="Nunito"/>
            </a:endParaRPr>
          </a:p>
          <a:p>
            <a:pPr indent="0" lvl="0" marL="0" rtl="0" algn="l">
              <a:spcBef>
                <a:spcPts val="1200"/>
              </a:spcBef>
              <a:spcAft>
                <a:spcPts val="0"/>
              </a:spcAft>
              <a:buNone/>
            </a:pPr>
            <a:r>
              <a:rPr lang="en-GB">
                <a:latin typeface="Nunito"/>
                <a:ea typeface="Nunito"/>
                <a:cs typeface="Nunito"/>
                <a:sym typeface="Nunito"/>
              </a:rPr>
              <a:t>Kian Sharma</a:t>
            </a:r>
            <a:endParaRPr>
              <a:latin typeface="Nunito"/>
              <a:ea typeface="Nunito"/>
              <a:cs typeface="Nunito"/>
              <a:sym typeface="Nunito"/>
            </a:endParaRPr>
          </a:p>
          <a:p>
            <a:pPr indent="-342900" lvl="0" marL="457200" rtl="0" algn="l">
              <a:spcBef>
                <a:spcPts val="1200"/>
              </a:spcBef>
              <a:spcAft>
                <a:spcPts val="0"/>
              </a:spcAft>
              <a:buSzPts val="1800"/>
              <a:buFont typeface="Nunito"/>
              <a:buChar char="-"/>
            </a:pPr>
            <a:r>
              <a:rPr lang="en-GB">
                <a:latin typeface="Nunito"/>
                <a:ea typeface="Nunito"/>
                <a:cs typeface="Nunito"/>
                <a:sym typeface="Nunito"/>
              </a:rPr>
              <a:t>Wireframes</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1303800" y="598575"/>
            <a:ext cx="44001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Open Sans"/>
                <a:ea typeface="Open Sans"/>
                <a:cs typeface="Open Sans"/>
                <a:sym typeface="Open Sans"/>
              </a:rPr>
              <a:t>What is LiveViewer</a:t>
            </a:r>
            <a:endParaRPr b="1">
              <a:latin typeface="Open Sans"/>
              <a:ea typeface="Open Sans"/>
              <a:cs typeface="Open Sans"/>
              <a:sym typeface="Open Sans"/>
            </a:endParaRPr>
          </a:p>
        </p:txBody>
      </p:sp>
      <p:sp>
        <p:nvSpPr>
          <p:cNvPr id="62" name="Google Shape;62;p14"/>
          <p:cNvSpPr txBox="1"/>
          <p:nvPr>
            <p:ph idx="1" type="body"/>
          </p:nvPr>
        </p:nvSpPr>
        <p:spPr>
          <a:xfrm>
            <a:off x="1303800" y="1990050"/>
            <a:ext cx="3468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Nunito"/>
                <a:ea typeface="Nunito"/>
                <a:cs typeface="Nunito"/>
                <a:sym typeface="Nunito"/>
              </a:rPr>
              <a:t>LiveViewer will be an application that enables users to plan transportation ahead of time, each trip will be </a:t>
            </a:r>
            <a:endParaRPr sz="1500">
              <a:latin typeface="Nunito"/>
              <a:ea typeface="Nunito"/>
              <a:cs typeface="Nunito"/>
              <a:sym typeface="Nunito"/>
            </a:endParaRPr>
          </a:p>
          <a:p>
            <a:pPr indent="0" lvl="0" marL="0" rtl="0" algn="l">
              <a:spcBef>
                <a:spcPts val="1200"/>
              </a:spcBef>
              <a:spcAft>
                <a:spcPts val="0"/>
              </a:spcAft>
              <a:buNone/>
            </a:pPr>
            <a:r>
              <a:rPr lang="en-GB" sz="1500">
                <a:latin typeface="Nunito"/>
                <a:ea typeface="Nunito"/>
                <a:cs typeface="Nunito"/>
                <a:sym typeface="Nunito"/>
              </a:rPr>
              <a:t>personalized to each user and ensure they can arrive at there destination in a timely fashion. </a:t>
            </a:r>
            <a:endParaRPr sz="1500">
              <a:latin typeface="Nunito"/>
              <a:ea typeface="Nunito"/>
              <a:cs typeface="Nunito"/>
              <a:sym typeface="Nunito"/>
            </a:endParaRPr>
          </a:p>
          <a:p>
            <a:pPr indent="0" lvl="0" marL="0" rtl="0" algn="l">
              <a:spcBef>
                <a:spcPts val="1200"/>
              </a:spcBef>
              <a:spcAft>
                <a:spcPts val="1200"/>
              </a:spcAft>
              <a:buNone/>
            </a:pPr>
            <a:r>
              <a:t/>
            </a:r>
            <a:endParaRPr sz="1500">
              <a:latin typeface="Nunito"/>
              <a:ea typeface="Nunito"/>
              <a:cs typeface="Nunito"/>
              <a:sym typeface="Nunito"/>
            </a:endParaRPr>
          </a:p>
        </p:txBody>
      </p:sp>
      <p:pic>
        <p:nvPicPr>
          <p:cNvPr id="63" name="Google Shape;63;p14"/>
          <p:cNvPicPr preferRelativeResize="0"/>
          <p:nvPr/>
        </p:nvPicPr>
        <p:blipFill rotWithShape="1">
          <a:blip r:embed="rId3">
            <a:alphaModFix/>
          </a:blip>
          <a:srcRect b="4202" l="8419" r="4336" t="514"/>
          <a:stretch/>
        </p:blipFill>
        <p:spPr>
          <a:xfrm>
            <a:off x="5447600" y="257425"/>
            <a:ext cx="2451650" cy="4610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5"/>
          <p:cNvSpPr txBox="1"/>
          <p:nvPr>
            <p:ph idx="1" type="body"/>
          </p:nvPr>
        </p:nvSpPr>
        <p:spPr>
          <a:xfrm>
            <a:off x="1234800" y="809775"/>
            <a:ext cx="6674400" cy="3856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700">
                <a:latin typeface="Nunito"/>
                <a:ea typeface="Nunito"/>
                <a:cs typeface="Nunito"/>
                <a:sym typeface="Nunito"/>
              </a:rPr>
              <a:t>LiveViewer offers real-time tracking of transportation services like buses and trains for accurate journey time estimates.</a:t>
            </a:r>
            <a:endParaRPr sz="1700">
              <a:latin typeface="Nunito"/>
              <a:ea typeface="Nunito"/>
              <a:cs typeface="Nunito"/>
              <a:sym typeface="Nunito"/>
            </a:endParaRPr>
          </a:p>
          <a:p>
            <a:pPr indent="0" lvl="0" marL="0" rtl="0" algn="l">
              <a:lnSpc>
                <a:spcPct val="105000"/>
              </a:lnSpc>
              <a:spcBef>
                <a:spcPts val="1200"/>
              </a:spcBef>
              <a:spcAft>
                <a:spcPts val="0"/>
              </a:spcAft>
              <a:buNone/>
            </a:pPr>
            <a:r>
              <a:rPr lang="en-GB" sz="1700">
                <a:latin typeface="Nunito"/>
                <a:ea typeface="Nunito"/>
                <a:cs typeface="Nunito"/>
                <a:sym typeface="Nunito"/>
              </a:rPr>
              <a:t>It factors in user wait times for different transport services to provide timely alerts on delays or early arrivals.</a:t>
            </a:r>
            <a:endParaRPr sz="1700">
              <a:latin typeface="Nunito"/>
              <a:ea typeface="Nunito"/>
              <a:cs typeface="Nunito"/>
              <a:sym typeface="Nunito"/>
            </a:endParaRPr>
          </a:p>
          <a:p>
            <a:pPr indent="0" lvl="0" marL="0" rtl="0" algn="l">
              <a:lnSpc>
                <a:spcPct val="105000"/>
              </a:lnSpc>
              <a:spcBef>
                <a:spcPts val="1200"/>
              </a:spcBef>
              <a:spcAft>
                <a:spcPts val="0"/>
              </a:spcAft>
              <a:buNone/>
            </a:pPr>
            <a:r>
              <a:rPr lang="en-GB" sz="1700">
                <a:latin typeface="Nunito"/>
                <a:ea typeface="Nunito"/>
                <a:cs typeface="Nunito"/>
                <a:sym typeface="Nunito"/>
              </a:rPr>
              <a:t>Users can compare routes with similar trips to find the fastest option for their destination at any given hour.</a:t>
            </a:r>
            <a:endParaRPr sz="1700">
              <a:latin typeface="Nunito"/>
              <a:ea typeface="Nunito"/>
              <a:cs typeface="Nunito"/>
              <a:sym typeface="Nunito"/>
            </a:endParaRPr>
          </a:p>
          <a:p>
            <a:pPr indent="0" lvl="0" marL="0" rtl="0" algn="l">
              <a:lnSpc>
                <a:spcPct val="105000"/>
              </a:lnSpc>
              <a:spcBef>
                <a:spcPts val="1200"/>
              </a:spcBef>
              <a:spcAft>
                <a:spcPts val="0"/>
              </a:spcAft>
              <a:buNone/>
            </a:pPr>
            <a:r>
              <a:rPr lang="en-GB" sz="1700">
                <a:latin typeface="Nunito"/>
                <a:ea typeface="Nunito"/>
                <a:cs typeface="Nunito"/>
                <a:sym typeface="Nunito"/>
              </a:rPr>
              <a:t>Push notifications remind users when it's time to leave based on their habits, ensuring timely arrivals.</a:t>
            </a:r>
            <a:endParaRPr sz="1700">
              <a:latin typeface="Nunito"/>
              <a:ea typeface="Nunito"/>
              <a:cs typeface="Nunito"/>
              <a:sym typeface="Nunito"/>
            </a:endParaRPr>
          </a:p>
          <a:p>
            <a:pPr indent="0" lvl="0" marL="0" rtl="0" algn="l">
              <a:lnSpc>
                <a:spcPct val="105000"/>
              </a:lnSpc>
              <a:spcBef>
                <a:spcPts val="1200"/>
              </a:spcBef>
              <a:spcAft>
                <a:spcPts val="0"/>
              </a:spcAft>
              <a:buNone/>
            </a:pPr>
            <a:r>
              <a:rPr lang="en-GB" sz="1700">
                <a:latin typeface="Nunito"/>
                <a:ea typeface="Nunito"/>
                <a:cs typeface="Nunito"/>
                <a:sym typeface="Nunito"/>
              </a:rPr>
              <a:t>For areas public transport doesn't cover, Last Mile Ride-Sharing connects users traveling to the same place to share taxis or private cars, reducing costs.</a:t>
            </a:r>
            <a:endParaRPr sz="1700">
              <a:latin typeface="Nunito"/>
              <a:ea typeface="Nunito"/>
              <a:cs typeface="Nunito"/>
              <a:sym typeface="Nunito"/>
            </a:endParaRPr>
          </a:p>
          <a:p>
            <a:pPr indent="0" lvl="0" marL="0" rtl="0" algn="l">
              <a:lnSpc>
                <a:spcPct val="105000"/>
              </a:lnSpc>
              <a:spcBef>
                <a:spcPts val="1200"/>
              </a:spcBef>
              <a:spcAft>
                <a:spcPts val="1200"/>
              </a:spcAft>
              <a:buNone/>
            </a:pPr>
            <a:r>
              <a:t/>
            </a:r>
            <a:endParaRPr sz="1700">
              <a:latin typeface="Nunito"/>
              <a:ea typeface="Nunito"/>
              <a:cs typeface="Nunito"/>
              <a:sym typeface="Nunito"/>
            </a:endParaRPr>
          </a:p>
        </p:txBody>
      </p:sp>
      <p:sp>
        <p:nvSpPr>
          <p:cNvPr id="69" name="Google Shape;69;p15"/>
          <p:cNvSpPr txBox="1"/>
          <p:nvPr/>
        </p:nvSpPr>
        <p:spPr>
          <a:xfrm>
            <a:off x="1424600" y="266425"/>
            <a:ext cx="28887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chemeClr val="dk2"/>
                </a:solidFill>
                <a:latin typeface="Nunito"/>
                <a:ea typeface="Nunito"/>
                <a:cs typeface="Nunito"/>
                <a:sym typeface="Nunito"/>
              </a:rPr>
              <a:t>Features</a:t>
            </a:r>
            <a:endParaRPr b="1" sz="28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Open Sans"/>
                <a:ea typeface="Open Sans"/>
                <a:cs typeface="Open Sans"/>
                <a:sym typeface="Open Sans"/>
              </a:rPr>
              <a:t>Home Screen</a:t>
            </a:r>
            <a:endParaRPr b="1">
              <a:latin typeface="Open Sans"/>
              <a:ea typeface="Open Sans"/>
              <a:cs typeface="Open Sans"/>
              <a:sym typeface="Open Sans"/>
            </a:endParaRPr>
          </a:p>
        </p:txBody>
      </p:sp>
      <p:sp>
        <p:nvSpPr>
          <p:cNvPr id="75" name="Google Shape;75;p16"/>
          <p:cNvSpPr txBox="1"/>
          <p:nvPr>
            <p:ph idx="1" type="body"/>
          </p:nvPr>
        </p:nvSpPr>
        <p:spPr>
          <a:xfrm>
            <a:off x="311700" y="1152475"/>
            <a:ext cx="437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You start off by entering your destination.</a:t>
            </a:r>
            <a:endParaRPr>
              <a:latin typeface="Nunito"/>
              <a:ea typeface="Nunito"/>
              <a:cs typeface="Nunito"/>
              <a:sym typeface="Nunito"/>
            </a:endParaRPr>
          </a:p>
          <a:p>
            <a:pPr indent="0" lvl="0" marL="0" rtl="0" algn="l">
              <a:spcBef>
                <a:spcPts val="1200"/>
              </a:spcBef>
              <a:spcAft>
                <a:spcPts val="1200"/>
              </a:spcAft>
              <a:buNone/>
            </a:pPr>
            <a:r>
              <a:rPr lang="en-GB">
                <a:latin typeface="Nunito"/>
                <a:ea typeface="Nunito"/>
                <a:cs typeface="Nunito"/>
                <a:sym typeface="Nunito"/>
              </a:rPr>
              <a:t>The app will then show estimates on how long each form of transport will take.</a:t>
            </a:r>
            <a:endParaRPr>
              <a:latin typeface="Nunito"/>
              <a:ea typeface="Nunito"/>
              <a:cs typeface="Nunito"/>
              <a:sym typeface="Nunito"/>
            </a:endParaRPr>
          </a:p>
        </p:txBody>
      </p:sp>
      <p:pic>
        <p:nvPicPr>
          <p:cNvPr id="76" name="Google Shape;76;p16"/>
          <p:cNvPicPr preferRelativeResize="0"/>
          <p:nvPr/>
        </p:nvPicPr>
        <p:blipFill>
          <a:blip r:embed="rId3">
            <a:alphaModFix/>
          </a:blip>
          <a:stretch>
            <a:fillRect/>
          </a:stretch>
        </p:blipFill>
        <p:spPr>
          <a:xfrm>
            <a:off x="4841700" y="1170125"/>
            <a:ext cx="4149900" cy="35812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Open Sans"/>
                <a:ea typeface="Open Sans"/>
                <a:cs typeface="Open Sans"/>
                <a:sym typeface="Open Sans"/>
              </a:rPr>
              <a:t>Traffic Report</a:t>
            </a:r>
            <a:endParaRPr b="1">
              <a:latin typeface="Open Sans"/>
              <a:ea typeface="Open Sans"/>
              <a:cs typeface="Open Sans"/>
              <a:sym typeface="Open Sans"/>
            </a:endParaRPr>
          </a:p>
        </p:txBody>
      </p:sp>
      <p:sp>
        <p:nvSpPr>
          <p:cNvPr id="82" name="Google Shape;82;p17"/>
          <p:cNvSpPr txBox="1"/>
          <p:nvPr>
            <p:ph idx="1" type="body"/>
          </p:nvPr>
        </p:nvSpPr>
        <p:spPr>
          <a:xfrm>
            <a:off x="311700" y="1152475"/>
            <a:ext cx="437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Nunito"/>
                <a:ea typeface="Nunito"/>
                <a:cs typeface="Nunito"/>
                <a:sym typeface="Nunito"/>
              </a:rPr>
              <a:t>The app will then present you with detailed information about the current traffic conditions, weather etc and will notify you about changes live.</a:t>
            </a:r>
            <a:endParaRPr>
              <a:latin typeface="Nunito"/>
              <a:ea typeface="Nunito"/>
              <a:cs typeface="Nunito"/>
              <a:sym typeface="Nunito"/>
            </a:endParaRPr>
          </a:p>
        </p:txBody>
      </p:sp>
      <p:pic>
        <p:nvPicPr>
          <p:cNvPr id="83" name="Google Shape;83;p17"/>
          <p:cNvPicPr preferRelativeResize="0"/>
          <p:nvPr/>
        </p:nvPicPr>
        <p:blipFill>
          <a:blip r:embed="rId3">
            <a:alphaModFix/>
          </a:blip>
          <a:stretch>
            <a:fillRect/>
          </a:stretch>
        </p:blipFill>
        <p:spPr>
          <a:xfrm>
            <a:off x="5690650" y="1152475"/>
            <a:ext cx="2355838"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Open Sans"/>
                <a:ea typeface="Open Sans"/>
                <a:cs typeface="Open Sans"/>
                <a:sym typeface="Open Sans"/>
              </a:rPr>
              <a:t>How LiveViewer </a:t>
            </a:r>
            <a:r>
              <a:rPr b="1" lang="en-GB">
                <a:latin typeface="Open Sans"/>
                <a:ea typeface="Open Sans"/>
                <a:cs typeface="Open Sans"/>
                <a:sym typeface="Open Sans"/>
              </a:rPr>
              <a:t>adapts</a:t>
            </a:r>
            <a:r>
              <a:rPr b="1" lang="en-GB">
                <a:latin typeface="Open Sans"/>
                <a:ea typeface="Open Sans"/>
                <a:cs typeface="Open Sans"/>
                <a:sym typeface="Open Sans"/>
              </a:rPr>
              <a:t> to you</a:t>
            </a:r>
            <a:endParaRPr b="1">
              <a:latin typeface="Open Sans"/>
              <a:ea typeface="Open Sans"/>
              <a:cs typeface="Open Sans"/>
              <a:sym typeface="Open Sans"/>
            </a:endParaRPr>
          </a:p>
        </p:txBody>
      </p:sp>
      <p:sp>
        <p:nvSpPr>
          <p:cNvPr id="89" name="Google Shape;89;p18"/>
          <p:cNvSpPr txBox="1"/>
          <p:nvPr>
            <p:ph idx="1" type="body"/>
          </p:nvPr>
        </p:nvSpPr>
        <p:spPr>
          <a:xfrm>
            <a:off x="311700" y="1152475"/>
            <a:ext cx="416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Nunito"/>
                <a:ea typeface="Nunito"/>
                <a:cs typeface="Nunito"/>
                <a:sym typeface="Nunito"/>
              </a:rPr>
              <a:t>LiveViewer allows you to purchase tickets from the app while also giving you information about the transport mode you are using it.</a:t>
            </a:r>
            <a:endParaRPr>
              <a:latin typeface="Nunito"/>
              <a:ea typeface="Nunito"/>
              <a:cs typeface="Nunito"/>
              <a:sym typeface="Nunito"/>
            </a:endParaRPr>
          </a:p>
        </p:txBody>
      </p:sp>
      <p:pic>
        <p:nvPicPr>
          <p:cNvPr id="90" name="Google Shape;90;p18"/>
          <p:cNvPicPr preferRelativeResize="0"/>
          <p:nvPr/>
        </p:nvPicPr>
        <p:blipFill rotWithShape="1">
          <a:blip r:embed="rId3">
            <a:alphaModFix/>
          </a:blip>
          <a:srcRect b="0" l="0" r="32263" t="0"/>
          <a:stretch/>
        </p:blipFill>
        <p:spPr>
          <a:xfrm>
            <a:off x="4402475" y="1017725"/>
            <a:ext cx="4429825" cy="381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Open Sans"/>
                <a:ea typeface="Open Sans"/>
                <a:cs typeface="Open Sans"/>
                <a:sym typeface="Open Sans"/>
              </a:rPr>
              <a:t>How LiveViewer adapts to you</a:t>
            </a:r>
            <a:endParaRPr b="1">
              <a:latin typeface="Open Sans"/>
              <a:ea typeface="Open Sans"/>
              <a:cs typeface="Open Sans"/>
              <a:sym typeface="Open Sans"/>
            </a:endParaRPr>
          </a:p>
        </p:txBody>
      </p:sp>
      <p:sp>
        <p:nvSpPr>
          <p:cNvPr id="96" name="Google Shape;96;p19"/>
          <p:cNvSpPr txBox="1"/>
          <p:nvPr>
            <p:ph idx="1" type="body"/>
          </p:nvPr>
        </p:nvSpPr>
        <p:spPr>
          <a:xfrm>
            <a:off x="311700" y="1152475"/>
            <a:ext cx="416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a:ea typeface="Nunito"/>
                <a:cs typeface="Nunito"/>
                <a:sym typeface="Nunito"/>
              </a:rPr>
              <a:t>It also tracks you and how late you are to your location then </a:t>
            </a:r>
            <a:r>
              <a:rPr lang="en-GB">
                <a:latin typeface="Nunito"/>
                <a:ea typeface="Nunito"/>
                <a:cs typeface="Nunito"/>
                <a:sym typeface="Nunito"/>
              </a:rPr>
              <a:t>adapts</a:t>
            </a:r>
            <a:r>
              <a:rPr lang="en-GB">
                <a:latin typeface="Nunito"/>
                <a:ea typeface="Nunito"/>
                <a:cs typeface="Nunito"/>
                <a:sym typeface="Nunito"/>
              </a:rPr>
              <a:t> to you.</a:t>
            </a:r>
            <a:endParaRPr>
              <a:latin typeface="Nunito"/>
              <a:ea typeface="Nunito"/>
              <a:cs typeface="Nunito"/>
              <a:sym typeface="Nunito"/>
            </a:endParaRPr>
          </a:p>
          <a:p>
            <a:pPr indent="0" lvl="0" marL="0" rtl="0" algn="l">
              <a:spcBef>
                <a:spcPts val="1200"/>
              </a:spcBef>
              <a:spcAft>
                <a:spcPts val="1200"/>
              </a:spcAft>
              <a:buNone/>
            </a:pPr>
            <a:r>
              <a:rPr lang="en-GB">
                <a:latin typeface="Nunito"/>
                <a:ea typeface="Nunito"/>
                <a:cs typeface="Nunito"/>
                <a:sym typeface="Nunito"/>
              </a:rPr>
              <a:t>It does that by using alerts and reminders to help and recommending earlier transport.</a:t>
            </a:r>
            <a:endParaRPr>
              <a:latin typeface="Nunito"/>
              <a:ea typeface="Nunito"/>
              <a:cs typeface="Nunito"/>
              <a:sym typeface="Nunito"/>
            </a:endParaRPr>
          </a:p>
        </p:txBody>
      </p:sp>
      <p:pic>
        <p:nvPicPr>
          <p:cNvPr id="97" name="Google Shape;97;p19"/>
          <p:cNvPicPr preferRelativeResize="0"/>
          <p:nvPr/>
        </p:nvPicPr>
        <p:blipFill rotWithShape="1">
          <a:blip r:embed="rId3">
            <a:alphaModFix/>
          </a:blip>
          <a:srcRect b="0" l="0" r="0" t="1097"/>
          <a:stretch/>
        </p:blipFill>
        <p:spPr>
          <a:xfrm>
            <a:off x="4675975" y="1059525"/>
            <a:ext cx="2134350" cy="3779176"/>
          </a:xfrm>
          <a:prstGeom prst="rect">
            <a:avLst/>
          </a:prstGeom>
          <a:noFill/>
          <a:ln>
            <a:noFill/>
          </a:ln>
        </p:spPr>
      </p:pic>
      <p:pic>
        <p:nvPicPr>
          <p:cNvPr id="98" name="Google Shape;98;p19"/>
          <p:cNvPicPr preferRelativeResize="0"/>
          <p:nvPr/>
        </p:nvPicPr>
        <p:blipFill rotWithShape="1">
          <a:blip r:embed="rId4">
            <a:alphaModFix/>
          </a:blip>
          <a:srcRect b="0" l="0" r="0" t="882"/>
          <a:stretch/>
        </p:blipFill>
        <p:spPr>
          <a:xfrm>
            <a:off x="6879875" y="1059525"/>
            <a:ext cx="2028875" cy="3704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18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Open Sans"/>
                <a:ea typeface="Open Sans"/>
                <a:cs typeface="Open Sans"/>
                <a:sym typeface="Open Sans"/>
              </a:rPr>
              <a:t>System Tests</a:t>
            </a:r>
            <a:endParaRPr b="1">
              <a:latin typeface="Open Sans"/>
              <a:ea typeface="Open Sans"/>
              <a:cs typeface="Open Sans"/>
              <a:sym typeface="Open Sans"/>
            </a:endParaRPr>
          </a:p>
        </p:txBody>
      </p:sp>
      <p:sp>
        <p:nvSpPr>
          <p:cNvPr id="104" name="Google Shape;104;p20"/>
          <p:cNvSpPr txBox="1"/>
          <p:nvPr>
            <p:ph idx="1" type="body"/>
          </p:nvPr>
        </p:nvSpPr>
        <p:spPr>
          <a:xfrm>
            <a:off x="311700" y="753975"/>
            <a:ext cx="8520600" cy="402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600">
                <a:latin typeface="Nunito"/>
                <a:ea typeface="Nunito"/>
                <a:cs typeface="Nunito"/>
                <a:sym typeface="Nunito"/>
              </a:rPr>
              <a:t>1. Shortest Route  </a:t>
            </a:r>
            <a:endParaRPr sz="1600">
              <a:latin typeface="Nunito"/>
              <a:ea typeface="Nunito"/>
              <a:cs typeface="Nunito"/>
              <a:sym typeface="Nunito"/>
            </a:endParaRPr>
          </a:p>
          <a:p>
            <a:pPr indent="0" lvl="0" marL="0" rtl="0" algn="l">
              <a:spcBef>
                <a:spcPts val="1200"/>
              </a:spcBef>
              <a:spcAft>
                <a:spcPts val="0"/>
              </a:spcAft>
              <a:buNone/>
            </a:pPr>
            <a:r>
              <a:rPr lang="en-GB" sz="1600">
                <a:latin typeface="Nunito"/>
                <a:ea typeface="Nunito"/>
                <a:cs typeface="Nunito"/>
                <a:sym typeface="Nunito"/>
              </a:rPr>
              <a:t>Test the accuracy of the system in calculating the shortest route based on a user’s inputted location.  Test the system’s ability to respond in real time to events such as crashes, traffic, and delays, and notify and redirect the user based on this information.  Test the system to ensure it is recommending the fastest route available to the user first, irrespective of pricing. </a:t>
            </a:r>
            <a:endParaRPr sz="1600">
              <a:latin typeface="Nunito"/>
              <a:ea typeface="Nunito"/>
              <a:cs typeface="Nunito"/>
              <a:sym typeface="Nunito"/>
            </a:endParaRPr>
          </a:p>
          <a:p>
            <a:pPr indent="0" lvl="0" marL="0" rtl="0" algn="l">
              <a:spcBef>
                <a:spcPts val="1200"/>
              </a:spcBef>
              <a:spcAft>
                <a:spcPts val="0"/>
              </a:spcAft>
              <a:buNone/>
            </a:pPr>
            <a:r>
              <a:rPr lang="en-GB" sz="1600">
                <a:latin typeface="Nunito"/>
                <a:ea typeface="Nunito"/>
                <a:cs typeface="Nunito"/>
                <a:sym typeface="Nunito"/>
              </a:rPr>
              <a:t>2. Carbon Footprint  </a:t>
            </a:r>
            <a:endParaRPr sz="1600">
              <a:latin typeface="Nunito"/>
              <a:ea typeface="Nunito"/>
              <a:cs typeface="Nunito"/>
              <a:sym typeface="Nunito"/>
            </a:endParaRPr>
          </a:p>
          <a:p>
            <a:pPr indent="0" lvl="0" marL="0" rtl="0" algn="l">
              <a:spcBef>
                <a:spcPts val="1200"/>
              </a:spcBef>
              <a:spcAft>
                <a:spcPts val="0"/>
              </a:spcAft>
              <a:buNone/>
            </a:pPr>
            <a:r>
              <a:rPr lang="en-GB" sz="1600">
                <a:latin typeface="Nunito"/>
                <a:ea typeface="Nunito"/>
                <a:cs typeface="Nunito"/>
                <a:sym typeface="Nunito"/>
              </a:rPr>
              <a:t>Test the systems to ensure that it is recommending environmentally friendly means of transport to the users inputted destination.  Test the accuracy and validity of the information the system is acting upon.  </a:t>
            </a:r>
            <a:endParaRPr sz="1600">
              <a:latin typeface="Nunito"/>
              <a:ea typeface="Nunito"/>
              <a:cs typeface="Nunito"/>
              <a:sym typeface="Nunito"/>
            </a:endParaRPr>
          </a:p>
          <a:p>
            <a:pPr indent="0" lvl="0" marL="0" rtl="0" algn="l">
              <a:spcBef>
                <a:spcPts val="1200"/>
              </a:spcBef>
              <a:spcAft>
                <a:spcPts val="0"/>
              </a:spcAft>
              <a:buNone/>
            </a:pPr>
            <a:r>
              <a:rPr lang="en-GB" sz="1600">
                <a:latin typeface="Nunito"/>
                <a:ea typeface="Nunito"/>
                <a:cs typeface="Nunito"/>
                <a:sym typeface="Nunito"/>
              </a:rPr>
              <a:t>3. Weather  </a:t>
            </a:r>
            <a:endParaRPr sz="1600">
              <a:latin typeface="Nunito"/>
              <a:ea typeface="Nunito"/>
              <a:cs typeface="Nunito"/>
              <a:sym typeface="Nunito"/>
            </a:endParaRPr>
          </a:p>
          <a:p>
            <a:pPr indent="0" lvl="0" marL="0" rtl="0" algn="l">
              <a:spcBef>
                <a:spcPts val="1200"/>
              </a:spcBef>
              <a:spcAft>
                <a:spcPts val="1200"/>
              </a:spcAft>
              <a:buNone/>
            </a:pPr>
            <a:r>
              <a:rPr lang="en-GB" sz="1600">
                <a:latin typeface="Nunito"/>
                <a:ea typeface="Nunito"/>
                <a:cs typeface="Nunito"/>
                <a:sym typeface="Nunito"/>
              </a:rPr>
              <a:t>Test the system’s ability to recommend routes based on real time weather information and recommend more suitable means of travel depending on the weather, based on the users destination.  Test the accuracy and validity of the systems recommendations and weather information.</a:t>
            </a:r>
            <a:r>
              <a:rPr lang="en-GB" sz="1600">
                <a:latin typeface="Nunito"/>
                <a:ea typeface="Nunito"/>
                <a:cs typeface="Nunito"/>
                <a:sym typeface="Nunito"/>
              </a:rPr>
              <a:t> </a:t>
            </a:r>
            <a:endParaRPr sz="16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7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Open Sans"/>
                <a:ea typeface="Open Sans"/>
                <a:cs typeface="Open Sans"/>
                <a:sym typeface="Open Sans"/>
              </a:rPr>
              <a:t>System Tests</a:t>
            </a:r>
            <a:endParaRPr b="1">
              <a:latin typeface="Open Sans"/>
              <a:ea typeface="Open Sans"/>
              <a:cs typeface="Open Sans"/>
              <a:sym typeface="Open Sans"/>
            </a:endParaRPr>
          </a:p>
        </p:txBody>
      </p:sp>
      <p:sp>
        <p:nvSpPr>
          <p:cNvPr id="110" name="Google Shape;110;p21"/>
          <p:cNvSpPr txBox="1"/>
          <p:nvPr>
            <p:ph idx="1" type="body"/>
          </p:nvPr>
        </p:nvSpPr>
        <p:spPr>
          <a:xfrm>
            <a:off x="311700" y="849200"/>
            <a:ext cx="8520600" cy="371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latin typeface="Nunito"/>
                <a:ea typeface="Nunito"/>
                <a:cs typeface="Nunito"/>
                <a:sym typeface="Nunito"/>
              </a:rPr>
              <a:t>4. Busy Times  </a:t>
            </a:r>
            <a:endParaRPr sz="1600">
              <a:latin typeface="Nunito"/>
              <a:ea typeface="Nunito"/>
              <a:cs typeface="Nunito"/>
              <a:sym typeface="Nunito"/>
            </a:endParaRPr>
          </a:p>
          <a:p>
            <a:pPr indent="0" lvl="0" marL="0" rtl="0" algn="l">
              <a:spcBef>
                <a:spcPts val="1200"/>
              </a:spcBef>
              <a:spcAft>
                <a:spcPts val="0"/>
              </a:spcAft>
              <a:buNone/>
            </a:pPr>
            <a:r>
              <a:rPr lang="en-GB" sz="1600">
                <a:latin typeface="Nunito"/>
                <a:ea typeface="Nunito"/>
                <a:cs typeface="Nunito"/>
                <a:sym typeface="Nunito"/>
              </a:rPr>
              <a:t>Test the system’s ability to adapt to changing circumstances based on time, and notify and redirect users from busy or late means of transport based on the users inputted route  Test the system to ensure the system is accurately keeping track of wait times, delays, and busy times of day. </a:t>
            </a:r>
            <a:endParaRPr sz="1600">
              <a:latin typeface="Nunito"/>
              <a:ea typeface="Nunito"/>
              <a:cs typeface="Nunito"/>
              <a:sym typeface="Nunito"/>
            </a:endParaRPr>
          </a:p>
          <a:p>
            <a:pPr indent="0" lvl="0" marL="0" rtl="0" algn="l">
              <a:spcBef>
                <a:spcPts val="1200"/>
              </a:spcBef>
              <a:spcAft>
                <a:spcPts val="0"/>
              </a:spcAft>
              <a:buNone/>
            </a:pPr>
            <a:r>
              <a:rPr lang="en-GB" sz="1600">
                <a:latin typeface="Nunito"/>
                <a:ea typeface="Nunito"/>
                <a:cs typeface="Nunito"/>
                <a:sym typeface="Nunito"/>
              </a:rPr>
              <a:t>5. Ride Share  </a:t>
            </a:r>
            <a:endParaRPr sz="1600">
              <a:latin typeface="Nunito"/>
              <a:ea typeface="Nunito"/>
              <a:cs typeface="Nunito"/>
              <a:sym typeface="Nunito"/>
            </a:endParaRPr>
          </a:p>
          <a:p>
            <a:pPr indent="0" lvl="0" marL="0" rtl="0" algn="l">
              <a:spcBef>
                <a:spcPts val="1200"/>
              </a:spcBef>
              <a:spcAft>
                <a:spcPts val="1200"/>
              </a:spcAft>
              <a:buNone/>
            </a:pPr>
            <a:r>
              <a:rPr lang="en-GB" sz="1600">
                <a:latin typeface="Nunito"/>
                <a:ea typeface="Nunito"/>
                <a:cs typeface="Nunito"/>
                <a:sym typeface="Nunito"/>
              </a:rPr>
              <a:t>Test the system’s ability to find and group users who have inputted a rural, hard to reach destination and recommend them a shared means of travel to their respective locations based on the users’ input.  Test the system to ensure it is recommending an efficient route for all grouped users and providing them with the means to contribute collectively to lower costs for each respective individual.  Test the system to ensure the accuracy and validity of the users and routes it is grouping together, and ensure the efficiency of the shared route for each user.   </a:t>
            </a:r>
            <a:endParaRPr sz="16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